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955" r:id="rId3"/>
    <p:sldMasterId id="2147484215" r:id="rId4"/>
    <p:sldMasterId id="2147484228" r:id="rId5"/>
    <p:sldMasterId id="2147484253" r:id="rId6"/>
    <p:sldMasterId id="2147484267" r:id="rId7"/>
    <p:sldMasterId id="2147484279" r:id="rId8"/>
  </p:sldMasterIdLst>
  <p:notesMasterIdLst>
    <p:notesMasterId r:id="rId39"/>
  </p:notesMasterIdLst>
  <p:sldIdLst>
    <p:sldId id="1320" r:id="rId9"/>
    <p:sldId id="927" r:id="rId10"/>
    <p:sldId id="355" r:id="rId11"/>
    <p:sldId id="1369" r:id="rId12"/>
    <p:sldId id="1269" r:id="rId13"/>
    <p:sldId id="1496" r:id="rId14"/>
    <p:sldId id="1439" r:id="rId15"/>
    <p:sldId id="1498" r:id="rId16"/>
    <p:sldId id="1503" r:id="rId17"/>
    <p:sldId id="1501" r:id="rId18"/>
    <p:sldId id="1502" r:id="rId19"/>
    <p:sldId id="1370" r:id="rId20"/>
    <p:sldId id="1371" r:id="rId21"/>
    <p:sldId id="1372" r:id="rId22"/>
    <p:sldId id="1373" r:id="rId23"/>
    <p:sldId id="1497" r:id="rId24"/>
    <p:sldId id="1492" r:id="rId25"/>
    <p:sldId id="1493" r:id="rId26"/>
    <p:sldId id="1494" r:id="rId27"/>
    <p:sldId id="1480" r:id="rId28"/>
    <p:sldId id="1481" r:id="rId29"/>
    <p:sldId id="1482" r:id="rId30"/>
    <p:sldId id="1484" r:id="rId31"/>
    <p:sldId id="1485" r:id="rId32"/>
    <p:sldId id="1486" r:id="rId33"/>
    <p:sldId id="1487" r:id="rId34"/>
    <p:sldId id="1488" r:id="rId35"/>
    <p:sldId id="1489" r:id="rId36"/>
    <p:sldId id="1490" r:id="rId37"/>
    <p:sldId id="1491" r:id="rId38"/>
  </p:sldIdLst>
  <p:sldSz cx="9144000" cy="6858000" type="screen4x3"/>
  <p:notesSz cx="6858000" cy="9144000"/>
  <p:defaultTextStyle>
    <a:defPPr>
      <a:defRPr lang="pt-B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00"/>
    <a:srgbClr val="CC6600"/>
    <a:srgbClr val="FF0000"/>
    <a:srgbClr val="FF66CC"/>
    <a:srgbClr val="FF6600"/>
    <a:srgbClr val="6699FF"/>
    <a:srgbClr val="EEC100"/>
    <a:srgbClr val="FFCC00"/>
    <a:srgbClr val="FFC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29" autoAdjust="0"/>
    <p:restoredTop sz="89091" autoAdjust="0"/>
  </p:normalViewPr>
  <p:slideViewPr>
    <p:cSldViewPr>
      <p:cViewPr varScale="1">
        <p:scale>
          <a:sx n="65" d="100"/>
          <a:sy n="65" d="100"/>
        </p:scale>
        <p:origin x="1806" y="7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_rels/viewProps.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slide" Target="slides/slide26.xml"/><Relationship Id="rId1" Type="http://schemas.openxmlformats.org/officeDocument/2006/relationships/slide" Target="slides/slide24.xml"/><Relationship Id="rId4"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pt-BR"/>
          </a:p>
        </p:txBody>
      </p:sp>
      <p:sp>
        <p:nvSpPr>
          <p:cNvPr id="675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pt-BR"/>
          </a:p>
        </p:txBody>
      </p:sp>
      <p:sp>
        <p:nvSpPr>
          <p:cNvPr id="67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75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75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pt-BR"/>
          </a:p>
        </p:txBody>
      </p:sp>
      <p:sp>
        <p:nvSpPr>
          <p:cNvPr id="675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D54386A-15D9-47A9-A07A-FD4AC4C284CB}" type="slidenum">
              <a:rPr lang="pt-BR"/>
              <a:pPr/>
              <a:t>‹nº›</a:t>
            </a:fld>
            <a:endParaRPr lang="pt-BR"/>
          </a:p>
        </p:txBody>
      </p:sp>
    </p:spTree>
    <p:extLst>
      <p:ext uri="{BB962C8B-B14F-4D97-AF65-F5344CB8AC3E}">
        <p14:creationId xmlns:p14="http://schemas.microsoft.com/office/powerpoint/2010/main" val="256148690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a:t>Hercínico</a:t>
            </a:r>
            <a:r>
              <a:rPr lang="pt-BR" dirty="0"/>
              <a:t>: 300 (</a:t>
            </a:r>
            <a:r>
              <a:rPr lang="pt-BR" dirty="0" err="1"/>
              <a:t>permo</a:t>
            </a:r>
            <a:r>
              <a:rPr lang="pt-BR" dirty="0"/>
              <a:t>-carbonífero)</a:t>
            </a:r>
            <a:r>
              <a:rPr lang="pt-BR" baseline="0" dirty="0"/>
              <a:t> </a:t>
            </a:r>
            <a:r>
              <a:rPr lang="pt-BR" dirty="0"/>
              <a:t>-250-200 </a:t>
            </a:r>
            <a:r>
              <a:rPr lang="pt-BR" dirty="0" err="1"/>
              <a:t>Ma</a:t>
            </a:r>
            <a:r>
              <a:rPr lang="pt-BR" dirty="0"/>
              <a:t> (</a:t>
            </a:r>
            <a:r>
              <a:rPr lang="pt-BR" dirty="0" err="1"/>
              <a:t>triássico</a:t>
            </a:r>
            <a:r>
              <a:rPr lang="pt-BR" dirty="0"/>
              <a:t>)</a:t>
            </a:r>
          </a:p>
        </p:txBody>
      </p:sp>
      <p:sp>
        <p:nvSpPr>
          <p:cNvPr id="4" name="Espaço Reservado para Número de Slide 3"/>
          <p:cNvSpPr>
            <a:spLocks noGrp="1"/>
          </p:cNvSpPr>
          <p:nvPr>
            <p:ph type="sldNum" sz="quarter" idx="10"/>
          </p:nvPr>
        </p:nvSpPr>
        <p:spPr/>
        <p:txBody>
          <a:bodyPr/>
          <a:lstStyle/>
          <a:p>
            <a:fld id="{1D54386A-15D9-47A9-A07A-FD4AC4C284CB}" type="slidenum">
              <a:rPr lang="pt-BR" smtClean="0"/>
              <a:pPr/>
              <a:t>2</a:t>
            </a:fld>
            <a:endParaRPr lang="pt-BR"/>
          </a:p>
        </p:txBody>
      </p:sp>
    </p:spTree>
    <p:extLst>
      <p:ext uri="{BB962C8B-B14F-4D97-AF65-F5344CB8AC3E}">
        <p14:creationId xmlns:p14="http://schemas.microsoft.com/office/powerpoint/2010/main" val="3435127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LILE procuram a fase sílica (manto, crosta) </a:t>
            </a:r>
            <a:endParaRPr lang="pt-BR" dirty="0"/>
          </a:p>
        </p:txBody>
      </p:sp>
      <p:sp>
        <p:nvSpPr>
          <p:cNvPr id="4" name="Espaço Reservado para Número de Slide 3"/>
          <p:cNvSpPr>
            <a:spLocks noGrp="1"/>
          </p:cNvSpPr>
          <p:nvPr>
            <p:ph type="sldNum" sz="quarter" idx="10"/>
          </p:nvPr>
        </p:nvSpPr>
        <p:spPr/>
        <p:txBody>
          <a:bodyPr/>
          <a:lstStyle/>
          <a:p>
            <a:fld id="{1D54386A-15D9-47A9-A07A-FD4AC4C284CB}" type="slidenum">
              <a:rPr lang="pt-BR" smtClean="0"/>
              <a:pPr/>
              <a:t>29</a:t>
            </a:fld>
            <a:endParaRPr lang="pt-BR"/>
          </a:p>
        </p:txBody>
      </p:sp>
    </p:spTree>
    <p:extLst>
      <p:ext uri="{BB962C8B-B14F-4D97-AF65-F5344CB8AC3E}">
        <p14:creationId xmlns:p14="http://schemas.microsoft.com/office/powerpoint/2010/main" val="1898411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pt-BR" sz="1200" b="1" i="0" u="none" strike="noStrike" kern="0" cap="none" spc="0" normalizeH="0" baseline="0" noProof="0" dirty="0" smtClean="0">
                <a:ln>
                  <a:noFill/>
                </a:ln>
                <a:solidFill>
                  <a:srgbClr val="000000"/>
                </a:solidFill>
                <a:effectLst/>
                <a:uLnTx/>
                <a:uFillTx/>
                <a:latin typeface="Calibri" panose="020F0502020204030204" pitchFamily="34" charset="0"/>
                <a:ea typeface="+mn-ea"/>
                <a:cs typeface="+mn-cs"/>
              </a:rPr>
              <a:t>Aquecimento</a:t>
            </a:r>
            <a:r>
              <a:rPr kumimoji="0" lang="pt-BR" sz="1200" b="0" i="0" u="none" strike="noStrike" kern="0" cap="none" spc="0" normalizeH="0" baseline="0" noProof="0" dirty="0" smtClean="0">
                <a:ln>
                  <a:noFill/>
                </a:ln>
                <a:solidFill>
                  <a:srgbClr val="000000"/>
                </a:solidFill>
                <a:effectLst/>
                <a:uLnTx/>
                <a:uFillTx/>
                <a:latin typeface="Calibri" panose="020F0502020204030204" pitchFamily="34" charset="0"/>
                <a:ea typeface="+mn-ea"/>
                <a:cs typeface="+mn-cs"/>
              </a:rPr>
              <a:t> da litosfera; plumas </a:t>
            </a:r>
            <a:r>
              <a:rPr kumimoji="0" lang="pt-BR" sz="1200" b="0" i="0" u="none" strike="noStrike" kern="0" cap="none" spc="0" normalizeH="0" baseline="0" noProof="0" dirty="0" err="1" smtClean="0">
                <a:ln>
                  <a:noFill/>
                </a:ln>
                <a:solidFill>
                  <a:srgbClr val="000000"/>
                </a:solidFill>
                <a:effectLst/>
                <a:uLnTx/>
                <a:uFillTx/>
                <a:latin typeface="Calibri" panose="020F0502020204030204" pitchFamily="34" charset="0"/>
                <a:ea typeface="+mn-ea"/>
                <a:cs typeface="+mn-cs"/>
              </a:rPr>
              <a:t>mantélicas</a:t>
            </a:r>
            <a:endParaRPr kumimoji="0" lang="pt-BR" sz="1200" b="0" i="0" u="none" strike="noStrike" kern="0" cap="none" spc="0" normalizeH="0" baseline="0" noProof="0" dirty="0" smtClean="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pt-BR" sz="1200" b="1" i="0" u="none" strike="noStrike" kern="0" cap="none" spc="0" normalizeH="0" baseline="0" noProof="0" dirty="0" smtClean="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pt-BR" sz="1200" b="1" i="0" u="none" strike="noStrike" kern="0" cap="none" spc="0" normalizeH="0" baseline="0" noProof="0" dirty="0" smtClean="0">
                <a:ln>
                  <a:noFill/>
                </a:ln>
                <a:solidFill>
                  <a:srgbClr val="000000"/>
                </a:solidFill>
                <a:effectLst/>
                <a:uLnTx/>
                <a:uFillTx/>
                <a:latin typeface="Calibri" panose="020F0502020204030204" pitchFamily="34" charset="0"/>
                <a:ea typeface="+mn-ea"/>
                <a:cs typeface="+mn-cs"/>
              </a:rPr>
              <a:t>Resfriamento</a:t>
            </a:r>
            <a:r>
              <a:rPr kumimoji="0" lang="pt-BR" sz="1200" b="0" i="0" u="none" strike="noStrike" kern="0" cap="none" spc="0" normalizeH="0" baseline="0" noProof="0" dirty="0" smtClean="0">
                <a:ln>
                  <a:noFill/>
                </a:ln>
                <a:solidFill>
                  <a:srgbClr val="000000"/>
                </a:solidFill>
                <a:effectLst/>
                <a:uLnTx/>
                <a:uFillTx/>
                <a:latin typeface="Calibri" panose="020F0502020204030204" pitchFamily="34" charset="0"/>
                <a:ea typeface="+mn-ea"/>
                <a:cs typeface="+mn-cs"/>
              </a:rPr>
              <a:t> da litosfera; </a:t>
            </a:r>
            <a:r>
              <a:rPr kumimoji="0" lang="pt-BR" sz="1200" i="0" u="none" strike="noStrike" kern="0" cap="none" spc="0" normalizeH="0" baseline="0" noProof="0" dirty="0" smtClean="0">
                <a:ln>
                  <a:noFill/>
                </a:ln>
                <a:solidFill>
                  <a:srgbClr val="000000"/>
                </a:solidFill>
                <a:effectLst/>
                <a:uLnTx/>
                <a:uFillTx/>
                <a:latin typeface="Calibri" panose="020F0502020204030204" pitchFamily="34" charset="0"/>
                <a:ea typeface="+mn-ea"/>
                <a:cs typeface="+mn-cs"/>
              </a:rPr>
              <a:t>resfriamento</a:t>
            </a:r>
            <a:r>
              <a:rPr kumimoji="0" lang="pt-BR" sz="1200" b="0" i="0" u="none" strike="noStrike" kern="0" cap="none" spc="0" normalizeH="0" baseline="0" noProof="0" dirty="0" smtClean="0">
                <a:ln>
                  <a:noFill/>
                </a:ln>
                <a:solidFill>
                  <a:srgbClr val="000000"/>
                </a:solidFill>
                <a:effectLst/>
                <a:uLnTx/>
                <a:uFillTx/>
                <a:latin typeface="Calibri" panose="020F0502020204030204" pitchFamily="34" charset="0"/>
                <a:ea typeface="+mn-ea"/>
                <a:cs typeface="+mn-cs"/>
              </a:rPr>
              <a:t> da litosfera nas margens continentais</a:t>
            </a:r>
          </a:p>
          <a:p>
            <a:endParaRPr lang="pt-BR" dirty="0"/>
          </a:p>
        </p:txBody>
      </p:sp>
      <p:sp>
        <p:nvSpPr>
          <p:cNvPr id="4" name="Espaço Reservado para Número de Slide 3"/>
          <p:cNvSpPr>
            <a:spLocks noGrp="1"/>
          </p:cNvSpPr>
          <p:nvPr>
            <p:ph type="sldNum" sz="quarter" idx="10"/>
          </p:nvPr>
        </p:nvSpPr>
        <p:spPr/>
        <p:txBody>
          <a:bodyPr/>
          <a:lstStyle/>
          <a:p>
            <a:fld id="{1D54386A-15D9-47A9-A07A-FD4AC4C284CB}" type="slidenum">
              <a:rPr lang="pt-BR" smtClean="0"/>
              <a:pPr/>
              <a:t>7</a:t>
            </a:fld>
            <a:endParaRPr lang="pt-BR"/>
          </a:p>
        </p:txBody>
      </p:sp>
    </p:spTree>
    <p:extLst>
      <p:ext uri="{BB962C8B-B14F-4D97-AF65-F5344CB8AC3E}">
        <p14:creationId xmlns:p14="http://schemas.microsoft.com/office/powerpoint/2010/main" val="4029133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a:t>Fx</a:t>
            </a:r>
            <a:r>
              <a:rPr lang="pt-BR" dirty="0"/>
              <a:t> </a:t>
            </a:r>
            <a:r>
              <a:rPr lang="pt-BR" dirty="0" err="1"/>
              <a:t>brasília</a:t>
            </a:r>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8E4FD3-8071-43A9-A924-A87F04B9B920}" type="slidenum">
              <a:rPr kumimoji="0" lang="pt-BR" sz="13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pt-BR" sz="13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1042336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8075" y="803275"/>
            <a:ext cx="5343525" cy="4008438"/>
          </a:xfrm>
        </p:spPr>
      </p:sp>
      <p:sp>
        <p:nvSpPr>
          <p:cNvPr id="3" name="Espaço Reservado para Anotações 2"/>
          <p:cNvSpPr>
            <a:spLocks noGrp="1"/>
          </p:cNvSpPr>
          <p:nvPr>
            <p:ph type="body" idx="1"/>
          </p:nvPr>
        </p:nvSpPr>
        <p:spPr/>
        <p:txBody>
          <a:bodyPr/>
          <a:lstStyle/>
          <a:p>
            <a:r>
              <a:rPr lang="pt-BR" dirty="0"/>
              <a:t>Quando um corpo está totalmente ou parcialmente imerso em um fluido em equilíbrio, ficará sob a ação de uma força que dependerá da porção do corpo que está imersa. Isto pode ser verificado se tentarmos submergir uma cortiça ou bola cheia de ar em recipiente com água</a:t>
            </a:r>
            <a:r>
              <a:rPr lang="pt-BR" dirty="0" smtClean="0"/>
              <a:t>. </a:t>
            </a:r>
            <a:endParaRPr lang="pt-BR" dirty="0"/>
          </a:p>
          <a:p>
            <a:r>
              <a:rPr lang="pt-BR" dirty="0"/>
              <a:t>A força que faz a cortiça flutuar, parecendo que o corpo possui um peso menor do que o peso real é denominado de empuxo do fluido sobre o corpo</a:t>
            </a:r>
          </a:p>
          <a:p>
            <a:r>
              <a:rPr lang="pt-BR" dirty="0"/>
              <a:t>A crosta é mais espessa sob uma montanha</a:t>
            </a:r>
            <a:r>
              <a:rPr lang="pt-BR" baseline="0" dirty="0"/>
              <a:t> pois é necessário uma raiz mais profunda para a flutuação da montanha, que representa um peso adicional.</a:t>
            </a:r>
            <a:endParaRPr lang="pt-BR" dirty="0"/>
          </a:p>
        </p:txBody>
      </p:sp>
    </p:spTree>
    <p:extLst>
      <p:ext uri="{BB962C8B-B14F-4D97-AF65-F5344CB8AC3E}">
        <p14:creationId xmlns:p14="http://schemas.microsoft.com/office/powerpoint/2010/main" val="4174514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8075" y="803275"/>
            <a:ext cx="5343525" cy="4008438"/>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845433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54386A-15D9-47A9-A07A-FD4AC4C284CB}" type="slidenum">
              <a:rPr kumimoji="0" lang="pt-BR"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pt-B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13515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a:p>
        </p:txBody>
      </p:sp>
      <p:sp>
        <p:nvSpPr>
          <p:cNvPr id="35533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D6F726-6DB9-4290-96CD-5EDFDB8FC604}"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pt-BR" altLang="pt-BR"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76919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90029" rtl="0" eaLnBrk="1" fontAlgn="base" latinLnBrk="0" hangingPunct="1">
              <a:lnSpc>
                <a:spcPct val="100000"/>
              </a:lnSpc>
              <a:spcBef>
                <a:spcPct val="0"/>
              </a:spcBef>
              <a:spcAft>
                <a:spcPct val="0"/>
              </a:spcAft>
              <a:buClrTx/>
              <a:buSzTx/>
              <a:buFontTx/>
              <a:buNone/>
              <a:tabLst/>
              <a:defRPr/>
            </a:pPr>
            <a:fld id="{9F0ECEA0-751C-46E7-B46D-410E5FFD92C0}" type="slidenum">
              <a:rPr kumimoji="0" lang="pt-BR"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90029" rtl="0" eaLnBrk="1" fontAlgn="base" latinLnBrk="0" hangingPunct="1">
                <a:lnSpc>
                  <a:spcPct val="100000"/>
                </a:lnSpc>
                <a:spcBef>
                  <a:spcPct val="0"/>
                </a:spcBef>
                <a:spcAft>
                  <a:spcPct val="0"/>
                </a:spcAft>
                <a:buClrTx/>
                <a:buSzTx/>
                <a:buFontTx/>
                <a:buNone/>
                <a:tabLst/>
                <a:defRPr/>
              </a:pPr>
              <a:t>20</a:t>
            </a:fld>
            <a:endParaRPr kumimoji="0" lang="pt-BR"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39357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 cálculo normativo corresponde a uma simulação de cristalização de rochas ígneas</a:t>
            </a:r>
            <a:endParaRPr lang="pt-BR" dirty="0"/>
          </a:p>
        </p:txBody>
      </p:sp>
      <p:sp>
        <p:nvSpPr>
          <p:cNvPr id="4" name="Espaço Reservado para Número de Slide 3"/>
          <p:cNvSpPr>
            <a:spLocks noGrp="1"/>
          </p:cNvSpPr>
          <p:nvPr>
            <p:ph type="sldNum" sz="quarter" idx="10"/>
          </p:nvPr>
        </p:nvSpPr>
        <p:spPr/>
        <p:txBody>
          <a:bodyPr/>
          <a:lstStyle/>
          <a:p>
            <a:fld id="{1D54386A-15D9-47A9-A07A-FD4AC4C284CB}" type="slidenum">
              <a:rPr lang="pt-BR" smtClean="0"/>
              <a:pPr/>
              <a:t>24</a:t>
            </a:fld>
            <a:endParaRPr lang="pt-BR"/>
          </a:p>
        </p:txBody>
      </p:sp>
    </p:spTree>
    <p:extLst>
      <p:ext uri="{BB962C8B-B14F-4D97-AF65-F5344CB8AC3E}">
        <p14:creationId xmlns:p14="http://schemas.microsoft.com/office/powerpoint/2010/main" val="1905618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FBBF7AB6-BB91-4F2D-85EA-CCE711F7ADB8}" type="slidenum">
              <a:rPr lang="pt-BR"/>
              <a:pPr/>
              <a:t>‹nº›</a:t>
            </a:fld>
            <a:endParaRPr lang="pt-BR"/>
          </a:p>
        </p:txBody>
      </p:sp>
    </p:spTree>
    <p:extLst>
      <p:ext uri="{BB962C8B-B14F-4D97-AF65-F5344CB8AC3E}">
        <p14:creationId xmlns:p14="http://schemas.microsoft.com/office/powerpoint/2010/main" val="441668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E02E421A-D441-4B3B-A550-348B26353F1F}" type="slidenum">
              <a:rPr lang="pt-BR"/>
              <a:pPr/>
              <a:t>‹nº›</a:t>
            </a:fld>
            <a:endParaRPr lang="pt-BR"/>
          </a:p>
        </p:txBody>
      </p:sp>
    </p:spTree>
    <p:extLst>
      <p:ext uri="{BB962C8B-B14F-4D97-AF65-F5344CB8AC3E}">
        <p14:creationId xmlns:p14="http://schemas.microsoft.com/office/powerpoint/2010/main" val="1085010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2B55D23F-6AA6-46A8-811E-FBE304BC9A9E}" type="slidenum">
              <a:rPr lang="pt-BR"/>
              <a:pPr/>
              <a:t>‹nº›</a:t>
            </a:fld>
            <a:endParaRPr lang="pt-BR"/>
          </a:p>
        </p:txBody>
      </p:sp>
    </p:spTree>
    <p:extLst>
      <p:ext uri="{BB962C8B-B14F-4D97-AF65-F5344CB8AC3E}">
        <p14:creationId xmlns:p14="http://schemas.microsoft.com/office/powerpoint/2010/main" val="1471104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30AEBC-4D7D-4DC6-90A2-1F44C4681DD9}" type="slidenum">
              <a:rPr lang="en-US">
                <a:solidFill>
                  <a:srgbClr val="000000"/>
                </a:solidFill>
              </a:rPr>
              <a:pPr>
                <a:defRPr/>
              </a:pPr>
              <a:t>‹nº›</a:t>
            </a:fld>
            <a:endParaRPr lang="en-US">
              <a:solidFill>
                <a:srgbClr val="000000"/>
              </a:solidFill>
            </a:endParaRPr>
          </a:p>
        </p:txBody>
      </p:sp>
    </p:spTree>
    <p:extLst>
      <p:ext uri="{BB962C8B-B14F-4D97-AF65-F5344CB8AC3E}">
        <p14:creationId xmlns:p14="http://schemas.microsoft.com/office/powerpoint/2010/main" val="2508300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14E73D-8B84-4319-BEC9-A5F18AF63750}" type="slidenum">
              <a:rPr lang="en-US">
                <a:solidFill>
                  <a:srgbClr val="000000"/>
                </a:solidFill>
              </a:rPr>
              <a:pPr>
                <a:defRPr/>
              </a:pPr>
              <a:t>‹nº›</a:t>
            </a:fld>
            <a:endParaRPr lang="en-US">
              <a:solidFill>
                <a:srgbClr val="000000"/>
              </a:solidFill>
            </a:endParaRPr>
          </a:p>
        </p:txBody>
      </p:sp>
    </p:spTree>
    <p:extLst>
      <p:ext uri="{BB962C8B-B14F-4D97-AF65-F5344CB8AC3E}">
        <p14:creationId xmlns:p14="http://schemas.microsoft.com/office/powerpoint/2010/main" val="356826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625416-00B0-46E4-8CF8-336054845E18}" type="slidenum">
              <a:rPr lang="en-US">
                <a:solidFill>
                  <a:srgbClr val="000000"/>
                </a:solidFill>
              </a:rPr>
              <a:pPr>
                <a:defRPr/>
              </a:pPr>
              <a:t>‹nº›</a:t>
            </a:fld>
            <a:endParaRPr lang="en-US">
              <a:solidFill>
                <a:srgbClr val="000000"/>
              </a:solidFill>
            </a:endParaRPr>
          </a:p>
        </p:txBody>
      </p:sp>
    </p:spTree>
    <p:extLst>
      <p:ext uri="{BB962C8B-B14F-4D97-AF65-F5344CB8AC3E}">
        <p14:creationId xmlns:p14="http://schemas.microsoft.com/office/powerpoint/2010/main" val="29522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BB8E91-43A7-4E61-A501-6199DD886A7C}" type="slidenum">
              <a:rPr lang="en-US">
                <a:solidFill>
                  <a:srgbClr val="000000"/>
                </a:solidFill>
              </a:rPr>
              <a:pPr>
                <a:defRPr/>
              </a:pPr>
              <a:t>‹nº›</a:t>
            </a:fld>
            <a:endParaRPr lang="en-US">
              <a:solidFill>
                <a:srgbClr val="000000"/>
              </a:solidFill>
            </a:endParaRPr>
          </a:p>
        </p:txBody>
      </p:sp>
    </p:spTree>
    <p:extLst>
      <p:ext uri="{BB962C8B-B14F-4D97-AF65-F5344CB8AC3E}">
        <p14:creationId xmlns:p14="http://schemas.microsoft.com/office/powerpoint/2010/main" val="3641662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2A28766-BA47-43C4-892E-C9E4E3874FF0}" type="slidenum">
              <a:rPr lang="en-US">
                <a:solidFill>
                  <a:srgbClr val="000000"/>
                </a:solidFill>
              </a:rPr>
              <a:pPr>
                <a:defRPr/>
              </a:pPr>
              <a:t>‹nº›</a:t>
            </a:fld>
            <a:endParaRPr lang="en-US">
              <a:solidFill>
                <a:srgbClr val="000000"/>
              </a:solidFill>
            </a:endParaRPr>
          </a:p>
        </p:txBody>
      </p:sp>
    </p:spTree>
    <p:extLst>
      <p:ext uri="{BB962C8B-B14F-4D97-AF65-F5344CB8AC3E}">
        <p14:creationId xmlns:p14="http://schemas.microsoft.com/office/powerpoint/2010/main" val="3228496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7B9C66-ACD6-4364-8C37-B3C84588459B}" type="slidenum">
              <a:rPr lang="en-US">
                <a:solidFill>
                  <a:srgbClr val="000000"/>
                </a:solidFill>
              </a:rPr>
              <a:pPr>
                <a:defRPr/>
              </a:pPr>
              <a:t>‹nº›</a:t>
            </a:fld>
            <a:endParaRPr lang="en-US">
              <a:solidFill>
                <a:srgbClr val="000000"/>
              </a:solidFill>
            </a:endParaRPr>
          </a:p>
        </p:txBody>
      </p:sp>
    </p:spTree>
    <p:extLst>
      <p:ext uri="{BB962C8B-B14F-4D97-AF65-F5344CB8AC3E}">
        <p14:creationId xmlns:p14="http://schemas.microsoft.com/office/powerpoint/2010/main" val="12327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EEE8F8D-10DE-4A5E-BE7B-1EE39AE0AE51}" type="slidenum">
              <a:rPr lang="en-US">
                <a:solidFill>
                  <a:srgbClr val="000000"/>
                </a:solidFill>
              </a:rPr>
              <a:pPr>
                <a:defRPr/>
              </a:pPr>
              <a:t>‹nº›</a:t>
            </a:fld>
            <a:endParaRPr lang="en-US">
              <a:solidFill>
                <a:srgbClr val="000000"/>
              </a:solidFill>
            </a:endParaRPr>
          </a:p>
        </p:txBody>
      </p:sp>
    </p:spTree>
    <p:extLst>
      <p:ext uri="{BB962C8B-B14F-4D97-AF65-F5344CB8AC3E}">
        <p14:creationId xmlns:p14="http://schemas.microsoft.com/office/powerpoint/2010/main" val="676052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79AC21-5AB3-4F44-A465-5322AE881158}" type="slidenum">
              <a:rPr lang="en-US">
                <a:solidFill>
                  <a:srgbClr val="000000"/>
                </a:solidFill>
              </a:rPr>
              <a:pPr>
                <a:defRPr/>
              </a:pPr>
              <a:t>‹nº›</a:t>
            </a:fld>
            <a:endParaRPr lang="en-US">
              <a:solidFill>
                <a:srgbClr val="000000"/>
              </a:solidFill>
            </a:endParaRPr>
          </a:p>
        </p:txBody>
      </p:sp>
    </p:spTree>
    <p:extLst>
      <p:ext uri="{BB962C8B-B14F-4D97-AF65-F5344CB8AC3E}">
        <p14:creationId xmlns:p14="http://schemas.microsoft.com/office/powerpoint/2010/main" val="2085378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06DA9887-A395-4155-9EF3-06AA6162F030}" type="slidenum">
              <a:rPr lang="pt-BR"/>
              <a:pPr/>
              <a:t>‹nº›</a:t>
            </a:fld>
            <a:endParaRPr lang="pt-BR"/>
          </a:p>
        </p:txBody>
      </p:sp>
    </p:spTree>
    <p:extLst>
      <p:ext uri="{BB962C8B-B14F-4D97-AF65-F5344CB8AC3E}">
        <p14:creationId xmlns:p14="http://schemas.microsoft.com/office/powerpoint/2010/main" val="3854642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8339D2-F83C-4F58-A507-8C8ADC40F172}" type="slidenum">
              <a:rPr lang="en-US">
                <a:solidFill>
                  <a:srgbClr val="000000"/>
                </a:solidFill>
              </a:rPr>
              <a:pPr>
                <a:defRPr/>
              </a:pPr>
              <a:t>‹nº›</a:t>
            </a:fld>
            <a:endParaRPr lang="en-US">
              <a:solidFill>
                <a:srgbClr val="000000"/>
              </a:solidFill>
            </a:endParaRPr>
          </a:p>
        </p:txBody>
      </p:sp>
    </p:spTree>
    <p:extLst>
      <p:ext uri="{BB962C8B-B14F-4D97-AF65-F5344CB8AC3E}">
        <p14:creationId xmlns:p14="http://schemas.microsoft.com/office/powerpoint/2010/main" val="531558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D7E5B8-DFE9-43A6-9BAD-627920D88D0E}" type="slidenum">
              <a:rPr lang="en-US">
                <a:solidFill>
                  <a:srgbClr val="000000"/>
                </a:solidFill>
              </a:rPr>
              <a:pPr>
                <a:defRPr/>
              </a:pPr>
              <a:t>‹nº›</a:t>
            </a:fld>
            <a:endParaRPr lang="en-US">
              <a:solidFill>
                <a:srgbClr val="000000"/>
              </a:solidFill>
            </a:endParaRPr>
          </a:p>
        </p:txBody>
      </p:sp>
    </p:spTree>
    <p:extLst>
      <p:ext uri="{BB962C8B-B14F-4D97-AF65-F5344CB8AC3E}">
        <p14:creationId xmlns:p14="http://schemas.microsoft.com/office/powerpoint/2010/main" val="1680106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A393CA-BF76-4A97-B3E2-AE86507FB3AA}" type="slidenum">
              <a:rPr lang="en-US">
                <a:solidFill>
                  <a:srgbClr val="000000"/>
                </a:solidFill>
              </a:rPr>
              <a:pPr>
                <a:defRPr/>
              </a:pPr>
              <a:t>‹nº›</a:t>
            </a:fld>
            <a:endParaRPr lang="en-US">
              <a:solidFill>
                <a:srgbClr val="000000"/>
              </a:solidFill>
            </a:endParaRPr>
          </a:p>
        </p:txBody>
      </p:sp>
    </p:spTree>
    <p:extLst>
      <p:ext uri="{BB962C8B-B14F-4D97-AF65-F5344CB8AC3E}">
        <p14:creationId xmlns:p14="http://schemas.microsoft.com/office/powerpoint/2010/main" val="2954042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Arial" charset="0"/>
              </a:defRPr>
            </a:lvl1pPr>
          </a:lstStyle>
          <a:p>
            <a:pPr>
              <a:defRPr/>
            </a:pPr>
            <a:fld id="{9D72FCEF-8669-4079-8BEB-395BADE14093}" type="slidenum">
              <a:rPr lang="en-US"/>
              <a:pPr>
                <a:defRPr/>
              </a:pPr>
              <a:t>‹nº›</a:t>
            </a:fld>
            <a:endParaRPr lang="en-US"/>
          </a:p>
        </p:txBody>
      </p:sp>
    </p:spTree>
    <p:extLst>
      <p:ext uri="{BB962C8B-B14F-4D97-AF65-F5344CB8AC3E}">
        <p14:creationId xmlns:p14="http://schemas.microsoft.com/office/powerpoint/2010/main" val="2382385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Arial" charset="0"/>
              </a:defRPr>
            </a:lvl1pPr>
          </a:lstStyle>
          <a:p>
            <a:pPr>
              <a:defRPr/>
            </a:pPr>
            <a:fld id="{C730124A-19DC-4883-AB6A-057EDAE78E74}" type="slidenum">
              <a:rPr lang="en-US"/>
              <a:pPr>
                <a:defRPr/>
              </a:pPr>
              <a:t>‹nº›</a:t>
            </a:fld>
            <a:endParaRPr lang="en-US"/>
          </a:p>
        </p:txBody>
      </p:sp>
    </p:spTree>
    <p:extLst>
      <p:ext uri="{BB962C8B-B14F-4D97-AF65-F5344CB8AC3E}">
        <p14:creationId xmlns:p14="http://schemas.microsoft.com/office/powerpoint/2010/main" val="57440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Arial" charset="0"/>
              </a:defRPr>
            </a:lvl1pPr>
          </a:lstStyle>
          <a:p>
            <a:pPr>
              <a:defRPr/>
            </a:pPr>
            <a:fld id="{A976B6B6-958B-4920-BFA6-8968A9EDA667}" type="slidenum">
              <a:rPr lang="en-US"/>
              <a:pPr>
                <a:defRPr/>
              </a:pPr>
              <a:t>‹nº›</a:t>
            </a:fld>
            <a:endParaRPr lang="en-US"/>
          </a:p>
        </p:txBody>
      </p:sp>
    </p:spTree>
    <p:extLst>
      <p:ext uri="{BB962C8B-B14F-4D97-AF65-F5344CB8AC3E}">
        <p14:creationId xmlns:p14="http://schemas.microsoft.com/office/powerpoint/2010/main" val="756596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p:txBody>
          <a:bodyPr/>
          <a:lstStyle>
            <a:lvl1pPr eaLnBrk="1" hangingPunct="1">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Arial" charset="0"/>
              </a:defRPr>
            </a:lvl1pPr>
          </a:lstStyle>
          <a:p>
            <a:pPr>
              <a:defRPr/>
            </a:pPr>
            <a:fld id="{BF57D9CB-7527-4985-B3F4-E8BF1EC97E3D}" type="slidenum">
              <a:rPr lang="en-US"/>
              <a:pPr>
                <a:defRPr/>
              </a:pPr>
              <a:t>‹nº›</a:t>
            </a:fld>
            <a:endParaRPr lang="en-US"/>
          </a:p>
        </p:txBody>
      </p:sp>
    </p:spTree>
    <p:extLst>
      <p:ext uri="{BB962C8B-B14F-4D97-AF65-F5344CB8AC3E}">
        <p14:creationId xmlns:p14="http://schemas.microsoft.com/office/powerpoint/2010/main" val="1835170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p:cNvSpPr>
            <a:spLocks noGrp="1" noChangeArrowheads="1"/>
          </p:cNvSpPr>
          <p:nvPr>
            <p:ph type="dt" sz="half" idx="10"/>
          </p:nvPr>
        </p:nvSpPr>
        <p:spPr/>
        <p:txBody>
          <a:bodyPr/>
          <a:lstStyle>
            <a:lvl1pPr eaLnBrk="1" hangingPunct="1">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cs typeface="Arial" charset="0"/>
              </a:defRPr>
            </a:lvl1pPr>
          </a:lstStyle>
          <a:p>
            <a:pPr>
              <a:defRPr/>
            </a:pPr>
            <a:fld id="{1FB87B2E-A9CF-4760-9282-D508310B74F5}" type="slidenum">
              <a:rPr lang="en-US"/>
              <a:pPr>
                <a:defRPr/>
              </a:pPr>
              <a:t>‹nº›</a:t>
            </a:fld>
            <a:endParaRPr lang="en-US"/>
          </a:p>
        </p:txBody>
      </p:sp>
    </p:spTree>
    <p:extLst>
      <p:ext uri="{BB962C8B-B14F-4D97-AF65-F5344CB8AC3E}">
        <p14:creationId xmlns:p14="http://schemas.microsoft.com/office/powerpoint/2010/main" val="1800500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4"/>
          <p:cNvSpPr>
            <a:spLocks noGrp="1" noChangeArrowheads="1"/>
          </p:cNvSpPr>
          <p:nvPr>
            <p:ph type="dt" sz="half" idx="10"/>
          </p:nvPr>
        </p:nvSpPr>
        <p:spPr/>
        <p:txBody>
          <a:bodyPr/>
          <a:lstStyle>
            <a:lvl1pPr eaLnBrk="1" hangingPunct="1">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4A72FBA2-E4DE-46EB-B179-3C2B7E44BFBE}" type="slidenum">
              <a:rPr lang="en-US"/>
              <a:pPr>
                <a:defRPr/>
              </a:pPr>
              <a:t>‹nº›</a:t>
            </a:fld>
            <a:endParaRPr lang="en-US"/>
          </a:p>
        </p:txBody>
      </p:sp>
    </p:spTree>
    <p:extLst>
      <p:ext uri="{BB962C8B-B14F-4D97-AF65-F5344CB8AC3E}">
        <p14:creationId xmlns:p14="http://schemas.microsoft.com/office/powerpoint/2010/main" val="4264164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B9CD3584-0EC3-400F-8DDB-F32828EE077A}" type="slidenum">
              <a:rPr lang="en-US"/>
              <a:pPr>
                <a:defRPr/>
              </a:pPr>
              <a:t>‹nº›</a:t>
            </a:fld>
            <a:endParaRPr lang="en-US"/>
          </a:p>
        </p:txBody>
      </p:sp>
    </p:spTree>
    <p:extLst>
      <p:ext uri="{BB962C8B-B14F-4D97-AF65-F5344CB8AC3E}">
        <p14:creationId xmlns:p14="http://schemas.microsoft.com/office/powerpoint/2010/main" val="1937929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 texto mestre</a:t>
            </a: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CDEE02EA-E08C-4C60-950F-D0DD496B9868}" type="slidenum">
              <a:rPr lang="pt-BR"/>
              <a:pPr/>
              <a:t>‹nº›</a:t>
            </a:fld>
            <a:endParaRPr lang="pt-BR"/>
          </a:p>
        </p:txBody>
      </p:sp>
    </p:spTree>
    <p:extLst>
      <p:ext uri="{BB962C8B-B14F-4D97-AF65-F5344CB8AC3E}">
        <p14:creationId xmlns:p14="http://schemas.microsoft.com/office/powerpoint/2010/main" val="31472637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p:txBody>
          <a:bodyPr/>
          <a:lstStyle>
            <a:lvl1pPr eaLnBrk="1" hangingPunct="1">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Arial" charset="0"/>
              </a:defRPr>
            </a:lvl1pPr>
          </a:lstStyle>
          <a:p>
            <a:pPr>
              <a:defRPr/>
            </a:pPr>
            <a:fld id="{7DD7CF32-E4AB-421A-A2DF-2E569B1D9F48}" type="slidenum">
              <a:rPr lang="en-US"/>
              <a:pPr>
                <a:defRPr/>
              </a:pPr>
              <a:t>‹nº›</a:t>
            </a:fld>
            <a:endParaRPr lang="en-US"/>
          </a:p>
        </p:txBody>
      </p:sp>
    </p:spTree>
    <p:extLst>
      <p:ext uri="{BB962C8B-B14F-4D97-AF65-F5344CB8AC3E}">
        <p14:creationId xmlns:p14="http://schemas.microsoft.com/office/powerpoint/2010/main" val="7762311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p:txBody>
          <a:bodyPr/>
          <a:lstStyle>
            <a:lvl1pPr eaLnBrk="1" hangingPunct="1">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Arial" charset="0"/>
              </a:defRPr>
            </a:lvl1pPr>
          </a:lstStyle>
          <a:p>
            <a:pPr>
              <a:defRPr/>
            </a:pPr>
            <a:fld id="{D861DFF2-C9F5-47AE-8365-178776F924E0}" type="slidenum">
              <a:rPr lang="en-US"/>
              <a:pPr>
                <a:defRPr/>
              </a:pPr>
              <a:t>‹nº›</a:t>
            </a:fld>
            <a:endParaRPr lang="en-US"/>
          </a:p>
        </p:txBody>
      </p:sp>
    </p:spTree>
    <p:extLst>
      <p:ext uri="{BB962C8B-B14F-4D97-AF65-F5344CB8AC3E}">
        <p14:creationId xmlns:p14="http://schemas.microsoft.com/office/powerpoint/2010/main" val="3106184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Arial" charset="0"/>
              </a:defRPr>
            </a:lvl1pPr>
          </a:lstStyle>
          <a:p>
            <a:pPr>
              <a:defRPr/>
            </a:pPr>
            <a:fld id="{FB4E49DE-20C1-4401-BE95-49370CF23B36}" type="slidenum">
              <a:rPr lang="en-US"/>
              <a:pPr>
                <a:defRPr/>
              </a:pPr>
              <a:t>‹nº›</a:t>
            </a:fld>
            <a:endParaRPr lang="en-US"/>
          </a:p>
        </p:txBody>
      </p:sp>
    </p:spTree>
    <p:extLst>
      <p:ext uri="{BB962C8B-B14F-4D97-AF65-F5344CB8AC3E}">
        <p14:creationId xmlns:p14="http://schemas.microsoft.com/office/powerpoint/2010/main" val="330123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Arial" charset="0"/>
              </a:defRPr>
            </a:lvl1pPr>
          </a:lstStyle>
          <a:p>
            <a:pPr>
              <a:defRPr/>
            </a:pPr>
            <a:fld id="{67DA91AD-A2A3-4BE2-83B4-24DC68E37BA6}" type="slidenum">
              <a:rPr lang="en-US"/>
              <a:pPr>
                <a:defRPr/>
              </a:pPr>
              <a:t>‹nº›</a:t>
            </a:fld>
            <a:endParaRPr lang="en-US"/>
          </a:p>
        </p:txBody>
      </p:sp>
    </p:spTree>
    <p:extLst>
      <p:ext uri="{BB962C8B-B14F-4D97-AF65-F5344CB8AC3E}">
        <p14:creationId xmlns:p14="http://schemas.microsoft.com/office/powerpoint/2010/main" val="3153972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4">
            <a:extLst>
              <a:ext uri="{FF2B5EF4-FFF2-40B4-BE49-F238E27FC236}">
                <a16:creationId xmlns:a16="http://schemas.microsoft.com/office/drawing/2014/main" id="{2CC80B43-E8C5-47FF-8322-D789D60F7F55}"/>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07F7BF3F-6702-484D-BA6C-82BED1CC74C6}"/>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A81E60DA-7758-4542-AB1A-83A798CC6416}"/>
              </a:ext>
            </a:extLst>
          </p:cNvPr>
          <p:cNvSpPr>
            <a:spLocks noGrp="1" noChangeArrowheads="1"/>
          </p:cNvSpPr>
          <p:nvPr>
            <p:ph type="sldNum" sz="quarter" idx="12"/>
          </p:nvPr>
        </p:nvSpPr>
        <p:spPr>
          <a:ln/>
        </p:spPr>
        <p:txBody>
          <a:bodyPr/>
          <a:lstStyle>
            <a:lvl1pPr>
              <a:defRPr/>
            </a:lvl1pPr>
          </a:lstStyle>
          <a:p>
            <a:pPr>
              <a:defRPr/>
            </a:pPr>
            <a:fld id="{05546FA1-CDBC-4DF7-886F-E7D6B588C82F}" type="slidenum">
              <a:rPr lang="pt-BR" altLang="en-US"/>
              <a:pPr>
                <a:defRPr/>
              </a:pPr>
              <a:t>‹nº›</a:t>
            </a:fld>
            <a:endParaRPr lang="pt-BR" altLang="en-US"/>
          </a:p>
        </p:txBody>
      </p:sp>
    </p:spTree>
    <p:extLst>
      <p:ext uri="{BB962C8B-B14F-4D97-AF65-F5344CB8AC3E}">
        <p14:creationId xmlns:p14="http://schemas.microsoft.com/office/powerpoint/2010/main" val="8745162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69AFAB2D-10AC-464B-8049-CA27010EA5CB}"/>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E0D4DA3D-F4C6-4EC6-92F5-11F3CA59134D}"/>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9B5D62BE-7CA8-4034-AEF2-8D0495A794F8}"/>
              </a:ext>
            </a:extLst>
          </p:cNvPr>
          <p:cNvSpPr>
            <a:spLocks noGrp="1" noChangeArrowheads="1"/>
          </p:cNvSpPr>
          <p:nvPr>
            <p:ph type="sldNum" sz="quarter" idx="12"/>
          </p:nvPr>
        </p:nvSpPr>
        <p:spPr>
          <a:ln/>
        </p:spPr>
        <p:txBody>
          <a:bodyPr/>
          <a:lstStyle>
            <a:lvl1pPr>
              <a:defRPr/>
            </a:lvl1pPr>
          </a:lstStyle>
          <a:p>
            <a:pPr>
              <a:defRPr/>
            </a:pPr>
            <a:fld id="{86FE1798-188A-442B-A819-54256823636B}" type="slidenum">
              <a:rPr lang="pt-BR" altLang="en-US"/>
              <a:pPr>
                <a:defRPr/>
              </a:pPr>
              <a:t>‹nº›</a:t>
            </a:fld>
            <a:endParaRPr lang="pt-BR" altLang="en-US"/>
          </a:p>
        </p:txBody>
      </p:sp>
    </p:spTree>
    <p:extLst>
      <p:ext uri="{BB962C8B-B14F-4D97-AF65-F5344CB8AC3E}">
        <p14:creationId xmlns:p14="http://schemas.microsoft.com/office/powerpoint/2010/main" val="40594585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 texto mestre</a:t>
            </a:r>
          </a:p>
        </p:txBody>
      </p:sp>
      <p:sp>
        <p:nvSpPr>
          <p:cNvPr id="4" name="Rectangle 4">
            <a:extLst>
              <a:ext uri="{FF2B5EF4-FFF2-40B4-BE49-F238E27FC236}">
                <a16:creationId xmlns:a16="http://schemas.microsoft.com/office/drawing/2014/main" id="{84FA6BB2-1EDD-4131-82A2-AACD608D9884}"/>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8A3172E7-B253-453B-AECC-6C52FF4A4BA2}"/>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F4D132F3-1D9E-4098-8EE6-74EC5FAB5BE3}"/>
              </a:ext>
            </a:extLst>
          </p:cNvPr>
          <p:cNvSpPr>
            <a:spLocks noGrp="1" noChangeArrowheads="1"/>
          </p:cNvSpPr>
          <p:nvPr>
            <p:ph type="sldNum" sz="quarter" idx="12"/>
          </p:nvPr>
        </p:nvSpPr>
        <p:spPr>
          <a:ln/>
        </p:spPr>
        <p:txBody>
          <a:bodyPr/>
          <a:lstStyle>
            <a:lvl1pPr>
              <a:defRPr/>
            </a:lvl1pPr>
          </a:lstStyle>
          <a:p>
            <a:pPr>
              <a:defRPr/>
            </a:pPr>
            <a:fld id="{11C36BF1-192C-4124-9EAE-D13288C73C59}" type="slidenum">
              <a:rPr lang="pt-BR" altLang="en-US"/>
              <a:pPr>
                <a:defRPr/>
              </a:pPr>
              <a:t>‹nº›</a:t>
            </a:fld>
            <a:endParaRPr lang="pt-BR" altLang="en-US"/>
          </a:p>
        </p:txBody>
      </p:sp>
    </p:spTree>
    <p:extLst>
      <p:ext uri="{BB962C8B-B14F-4D97-AF65-F5344CB8AC3E}">
        <p14:creationId xmlns:p14="http://schemas.microsoft.com/office/powerpoint/2010/main" val="33431629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a:extLst>
              <a:ext uri="{FF2B5EF4-FFF2-40B4-BE49-F238E27FC236}">
                <a16:creationId xmlns:a16="http://schemas.microsoft.com/office/drawing/2014/main" id="{64C4912E-F383-4439-AB65-D5AB4B67E859}"/>
              </a:ext>
            </a:extLst>
          </p:cNvPr>
          <p:cNvSpPr>
            <a:spLocks noGrp="1" noChangeArrowheads="1"/>
          </p:cNvSpPr>
          <p:nvPr>
            <p:ph type="dt" sz="half" idx="10"/>
          </p:nvPr>
        </p:nvSpPr>
        <p:spPr>
          <a:ln/>
        </p:spPr>
        <p:txBody>
          <a:bodyPr/>
          <a:lstStyle>
            <a:lvl1pPr>
              <a:defRPr/>
            </a:lvl1pPr>
          </a:lstStyle>
          <a:p>
            <a:pPr>
              <a:defRPr/>
            </a:pPr>
            <a:endParaRPr lang="pt-BR"/>
          </a:p>
        </p:txBody>
      </p:sp>
      <p:sp>
        <p:nvSpPr>
          <p:cNvPr id="6" name="Rectangle 5">
            <a:extLst>
              <a:ext uri="{FF2B5EF4-FFF2-40B4-BE49-F238E27FC236}">
                <a16:creationId xmlns:a16="http://schemas.microsoft.com/office/drawing/2014/main" id="{A1DDB259-6AE2-43F2-9655-C329598B98FA}"/>
              </a:ext>
            </a:extLst>
          </p:cNvPr>
          <p:cNvSpPr>
            <a:spLocks noGrp="1" noChangeArrowheads="1"/>
          </p:cNvSpPr>
          <p:nvPr>
            <p:ph type="ftr" sz="quarter" idx="11"/>
          </p:nvPr>
        </p:nvSpPr>
        <p:spPr>
          <a:ln/>
        </p:spPr>
        <p:txBody>
          <a:bodyPr/>
          <a:lstStyle>
            <a:lvl1pPr>
              <a:defRPr/>
            </a:lvl1pPr>
          </a:lstStyle>
          <a:p>
            <a:pPr>
              <a:defRPr/>
            </a:pPr>
            <a:endParaRPr lang="pt-BR"/>
          </a:p>
        </p:txBody>
      </p:sp>
      <p:sp>
        <p:nvSpPr>
          <p:cNvPr id="7" name="Rectangle 6">
            <a:extLst>
              <a:ext uri="{FF2B5EF4-FFF2-40B4-BE49-F238E27FC236}">
                <a16:creationId xmlns:a16="http://schemas.microsoft.com/office/drawing/2014/main" id="{E6E3FB10-EA7E-4F7F-BC8D-B491743AE1D8}"/>
              </a:ext>
            </a:extLst>
          </p:cNvPr>
          <p:cNvSpPr>
            <a:spLocks noGrp="1" noChangeArrowheads="1"/>
          </p:cNvSpPr>
          <p:nvPr>
            <p:ph type="sldNum" sz="quarter" idx="12"/>
          </p:nvPr>
        </p:nvSpPr>
        <p:spPr>
          <a:ln/>
        </p:spPr>
        <p:txBody>
          <a:bodyPr/>
          <a:lstStyle>
            <a:lvl1pPr>
              <a:defRPr/>
            </a:lvl1pPr>
          </a:lstStyle>
          <a:p>
            <a:pPr>
              <a:defRPr/>
            </a:pPr>
            <a:fld id="{E0634E06-5EFB-4E9B-A342-031D27B99F6F}" type="slidenum">
              <a:rPr lang="pt-BR" altLang="en-US"/>
              <a:pPr>
                <a:defRPr/>
              </a:pPr>
              <a:t>‹nº›</a:t>
            </a:fld>
            <a:endParaRPr lang="pt-BR" altLang="en-US"/>
          </a:p>
        </p:txBody>
      </p:sp>
    </p:spTree>
    <p:extLst>
      <p:ext uri="{BB962C8B-B14F-4D97-AF65-F5344CB8AC3E}">
        <p14:creationId xmlns:p14="http://schemas.microsoft.com/office/powerpoint/2010/main" val="12047494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a:extLst>
              <a:ext uri="{FF2B5EF4-FFF2-40B4-BE49-F238E27FC236}">
                <a16:creationId xmlns:a16="http://schemas.microsoft.com/office/drawing/2014/main" id="{2CCAC44E-4C66-45CB-8219-7AAA8E80BA2E}"/>
              </a:ext>
            </a:extLst>
          </p:cNvPr>
          <p:cNvSpPr>
            <a:spLocks noGrp="1" noChangeArrowheads="1"/>
          </p:cNvSpPr>
          <p:nvPr>
            <p:ph type="dt" sz="half" idx="10"/>
          </p:nvPr>
        </p:nvSpPr>
        <p:spPr>
          <a:ln/>
        </p:spPr>
        <p:txBody>
          <a:bodyPr/>
          <a:lstStyle>
            <a:lvl1pPr>
              <a:defRPr/>
            </a:lvl1pPr>
          </a:lstStyle>
          <a:p>
            <a:pPr>
              <a:defRPr/>
            </a:pPr>
            <a:endParaRPr lang="pt-BR"/>
          </a:p>
        </p:txBody>
      </p:sp>
      <p:sp>
        <p:nvSpPr>
          <p:cNvPr id="8" name="Rectangle 5">
            <a:extLst>
              <a:ext uri="{FF2B5EF4-FFF2-40B4-BE49-F238E27FC236}">
                <a16:creationId xmlns:a16="http://schemas.microsoft.com/office/drawing/2014/main" id="{AA1BD88C-E81D-4BFD-A53B-9A77298CF98C}"/>
              </a:ext>
            </a:extLst>
          </p:cNvPr>
          <p:cNvSpPr>
            <a:spLocks noGrp="1" noChangeArrowheads="1"/>
          </p:cNvSpPr>
          <p:nvPr>
            <p:ph type="ftr" sz="quarter" idx="11"/>
          </p:nvPr>
        </p:nvSpPr>
        <p:spPr>
          <a:ln/>
        </p:spPr>
        <p:txBody>
          <a:bodyPr/>
          <a:lstStyle>
            <a:lvl1pPr>
              <a:defRPr/>
            </a:lvl1pPr>
          </a:lstStyle>
          <a:p>
            <a:pPr>
              <a:defRPr/>
            </a:pPr>
            <a:endParaRPr lang="pt-BR"/>
          </a:p>
        </p:txBody>
      </p:sp>
      <p:sp>
        <p:nvSpPr>
          <p:cNvPr id="9" name="Rectangle 6">
            <a:extLst>
              <a:ext uri="{FF2B5EF4-FFF2-40B4-BE49-F238E27FC236}">
                <a16:creationId xmlns:a16="http://schemas.microsoft.com/office/drawing/2014/main" id="{4F268DE5-29A1-4609-AEED-846257754DFA}"/>
              </a:ext>
            </a:extLst>
          </p:cNvPr>
          <p:cNvSpPr>
            <a:spLocks noGrp="1" noChangeArrowheads="1"/>
          </p:cNvSpPr>
          <p:nvPr>
            <p:ph type="sldNum" sz="quarter" idx="12"/>
          </p:nvPr>
        </p:nvSpPr>
        <p:spPr>
          <a:ln/>
        </p:spPr>
        <p:txBody>
          <a:bodyPr/>
          <a:lstStyle>
            <a:lvl1pPr>
              <a:defRPr/>
            </a:lvl1pPr>
          </a:lstStyle>
          <a:p>
            <a:pPr>
              <a:defRPr/>
            </a:pPr>
            <a:fld id="{E5C1D64A-C869-4E8A-AB63-3C51738FB03D}" type="slidenum">
              <a:rPr lang="pt-BR" altLang="en-US"/>
              <a:pPr>
                <a:defRPr/>
              </a:pPr>
              <a:t>‹nº›</a:t>
            </a:fld>
            <a:endParaRPr lang="pt-BR" altLang="en-US"/>
          </a:p>
        </p:txBody>
      </p:sp>
    </p:spTree>
    <p:extLst>
      <p:ext uri="{BB962C8B-B14F-4D97-AF65-F5344CB8AC3E}">
        <p14:creationId xmlns:p14="http://schemas.microsoft.com/office/powerpoint/2010/main" val="23662608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4">
            <a:extLst>
              <a:ext uri="{FF2B5EF4-FFF2-40B4-BE49-F238E27FC236}">
                <a16:creationId xmlns:a16="http://schemas.microsoft.com/office/drawing/2014/main" id="{6EFAF738-E660-4FD0-A433-7AA72B3EB48D}"/>
              </a:ext>
            </a:extLst>
          </p:cNvPr>
          <p:cNvSpPr>
            <a:spLocks noGrp="1" noChangeArrowheads="1"/>
          </p:cNvSpPr>
          <p:nvPr>
            <p:ph type="dt" sz="half" idx="10"/>
          </p:nvPr>
        </p:nvSpPr>
        <p:spPr>
          <a:ln/>
        </p:spPr>
        <p:txBody>
          <a:bodyPr/>
          <a:lstStyle>
            <a:lvl1pPr>
              <a:defRPr/>
            </a:lvl1pPr>
          </a:lstStyle>
          <a:p>
            <a:pPr>
              <a:defRPr/>
            </a:pPr>
            <a:endParaRPr lang="pt-BR"/>
          </a:p>
        </p:txBody>
      </p:sp>
      <p:sp>
        <p:nvSpPr>
          <p:cNvPr id="4" name="Rectangle 5">
            <a:extLst>
              <a:ext uri="{FF2B5EF4-FFF2-40B4-BE49-F238E27FC236}">
                <a16:creationId xmlns:a16="http://schemas.microsoft.com/office/drawing/2014/main" id="{EC17C067-05AD-46E6-AAF5-6A2F1A027D13}"/>
              </a:ext>
            </a:extLst>
          </p:cNvPr>
          <p:cNvSpPr>
            <a:spLocks noGrp="1" noChangeArrowheads="1"/>
          </p:cNvSpPr>
          <p:nvPr>
            <p:ph type="ftr" sz="quarter" idx="11"/>
          </p:nvPr>
        </p:nvSpPr>
        <p:spPr>
          <a:ln/>
        </p:spPr>
        <p:txBody>
          <a:bodyPr/>
          <a:lstStyle>
            <a:lvl1pPr>
              <a:defRPr/>
            </a:lvl1pPr>
          </a:lstStyle>
          <a:p>
            <a:pPr>
              <a:defRPr/>
            </a:pPr>
            <a:endParaRPr lang="pt-BR"/>
          </a:p>
        </p:txBody>
      </p:sp>
      <p:sp>
        <p:nvSpPr>
          <p:cNvPr id="5" name="Rectangle 6">
            <a:extLst>
              <a:ext uri="{FF2B5EF4-FFF2-40B4-BE49-F238E27FC236}">
                <a16:creationId xmlns:a16="http://schemas.microsoft.com/office/drawing/2014/main" id="{4F0D6D6C-0244-431F-A2D6-41915F251775}"/>
              </a:ext>
            </a:extLst>
          </p:cNvPr>
          <p:cNvSpPr>
            <a:spLocks noGrp="1" noChangeArrowheads="1"/>
          </p:cNvSpPr>
          <p:nvPr>
            <p:ph type="sldNum" sz="quarter" idx="12"/>
          </p:nvPr>
        </p:nvSpPr>
        <p:spPr>
          <a:ln/>
        </p:spPr>
        <p:txBody>
          <a:bodyPr/>
          <a:lstStyle>
            <a:lvl1pPr>
              <a:defRPr/>
            </a:lvl1pPr>
          </a:lstStyle>
          <a:p>
            <a:pPr>
              <a:defRPr/>
            </a:pPr>
            <a:fld id="{CDCCAE8A-950F-444B-955D-9242FFC7FA1B}" type="slidenum">
              <a:rPr lang="pt-BR" altLang="en-US"/>
              <a:pPr>
                <a:defRPr/>
              </a:pPr>
              <a:t>‹nº›</a:t>
            </a:fld>
            <a:endParaRPr lang="pt-BR" altLang="en-US"/>
          </a:p>
        </p:txBody>
      </p:sp>
    </p:spTree>
    <p:extLst>
      <p:ext uri="{BB962C8B-B14F-4D97-AF65-F5344CB8AC3E}">
        <p14:creationId xmlns:p14="http://schemas.microsoft.com/office/powerpoint/2010/main" val="12661471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lvl1pPr>
              <a:defRPr/>
            </a:lvl1pPr>
          </a:lstStyle>
          <a:p>
            <a:endParaRPr lang="pt-BR"/>
          </a:p>
        </p:txBody>
      </p:sp>
      <p:sp>
        <p:nvSpPr>
          <p:cNvPr id="6" name="Espaço Reservado para Rodapé 5"/>
          <p:cNvSpPr>
            <a:spLocks noGrp="1"/>
          </p:cNvSpPr>
          <p:nvPr>
            <p:ph type="ftr" sz="quarter" idx="11"/>
          </p:nvPr>
        </p:nvSpPr>
        <p:spPr/>
        <p:txBody>
          <a:bodyPr/>
          <a:lstStyle>
            <a:lvl1pPr>
              <a:defRPr/>
            </a:lvl1pPr>
          </a:lstStyle>
          <a:p>
            <a:endParaRPr lang="pt-BR"/>
          </a:p>
        </p:txBody>
      </p:sp>
      <p:sp>
        <p:nvSpPr>
          <p:cNvPr id="7" name="Espaço Reservado para Número de Slide 6"/>
          <p:cNvSpPr>
            <a:spLocks noGrp="1"/>
          </p:cNvSpPr>
          <p:nvPr>
            <p:ph type="sldNum" sz="quarter" idx="12"/>
          </p:nvPr>
        </p:nvSpPr>
        <p:spPr/>
        <p:txBody>
          <a:bodyPr/>
          <a:lstStyle>
            <a:lvl1pPr>
              <a:defRPr/>
            </a:lvl1pPr>
          </a:lstStyle>
          <a:p>
            <a:fld id="{30003F0B-83C5-483D-B474-3156B566C33B}" type="slidenum">
              <a:rPr lang="pt-BR"/>
              <a:pPr/>
              <a:t>‹nº›</a:t>
            </a:fld>
            <a:endParaRPr lang="pt-BR"/>
          </a:p>
        </p:txBody>
      </p:sp>
    </p:spTree>
    <p:extLst>
      <p:ext uri="{BB962C8B-B14F-4D97-AF65-F5344CB8AC3E}">
        <p14:creationId xmlns:p14="http://schemas.microsoft.com/office/powerpoint/2010/main" val="1636622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AF6E3A-84EB-4C55-8D6F-79AECA48813C}"/>
              </a:ext>
            </a:extLst>
          </p:cNvPr>
          <p:cNvSpPr>
            <a:spLocks noGrp="1" noChangeArrowheads="1"/>
          </p:cNvSpPr>
          <p:nvPr>
            <p:ph type="dt" sz="half" idx="10"/>
          </p:nvPr>
        </p:nvSpPr>
        <p:spPr>
          <a:ln/>
        </p:spPr>
        <p:txBody>
          <a:bodyPr/>
          <a:lstStyle>
            <a:lvl1pPr>
              <a:defRPr/>
            </a:lvl1pPr>
          </a:lstStyle>
          <a:p>
            <a:pPr>
              <a:defRPr/>
            </a:pPr>
            <a:endParaRPr lang="pt-BR"/>
          </a:p>
        </p:txBody>
      </p:sp>
      <p:sp>
        <p:nvSpPr>
          <p:cNvPr id="3" name="Rectangle 5">
            <a:extLst>
              <a:ext uri="{FF2B5EF4-FFF2-40B4-BE49-F238E27FC236}">
                <a16:creationId xmlns:a16="http://schemas.microsoft.com/office/drawing/2014/main" id="{1CCB84B0-5843-4EEC-9B1A-15165C441D67}"/>
              </a:ext>
            </a:extLst>
          </p:cNvPr>
          <p:cNvSpPr>
            <a:spLocks noGrp="1" noChangeArrowheads="1"/>
          </p:cNvSpPr>
          <p:nvPr>
            <p:ph type="ftr" sz="quarter" idx="11"/>
          </p:nvPr>
        </p:nvSpPr>
        <p:spPr>
          <a:ln/>
        </p:spPr>
        <p:txBody>
          <a:bodyPr/>
          <a:lstStyle>
            <a:lvl1pPr>
              <a:defRPr/>
            </a:lvl1pPr>
          </a:lstStyle>
          <a:p>
            <a:pPr>
              <a:defRPr/>
            </a:pPr>
            <a:endParaRPr lang="pt-BR"/>
          </a:p>
        </p:txBody>
      </p:sp>
      <p:sp>
        <p:nvSpPr>
          <p:cNvPr id="4" name="Rectangle 6">
            <a:extLst>
              <a:ext uri="{FF2B5EF4-FFF2-40B4-BE49-F238E27FC236}">
                <a16:creationId xmlns:a16="http://schemas.microsoft.com/office/drawing/2014/main" id="{BDAD1184-8100-4847-80C3-72E9CA2A9B97}"/>
              </a:ext>
            </a:extLst>
          </p:cNvPr>
          <p:cNvSpPr>
            <a:spLocks noGrp="1" noChangeArrowheads="1"/>
          </p:cNvSpPr>
          <p:nvPr>
            <p:ph type="sldNum" sz="quarter" idx="12"/>
          </p:nvPr>
        </p:nvSpPr>
        <p:spPr>
          <a:ln/>
        </p:spPr>
        <p:txBody>
          <a:bodyPr/>
          <a:lstStyle>
            <a:lvl1pPr>
              <a:defRPr/>
            </a:lvl1pPr>
          </a:lstStyle>
          <a:p>
            <a:pPr>
              <a:defRPr/>
            </a:pPr>
            <a:fld id="{ECD95EF0-6712-432E-B1DD-E941841FDD6D}" type="slidenum">
              <a:rPr lang="pt-BR" altLang="en-US"/>
              <a:pPr>
                <a:defRPr/>
              </a:pPr>
              <a:t>‹nº›</a:t>
            </a:fld>
            <a:endParaRPr lang="pt-BR" altLang="en-US"/>
          </a:p>
        </p:txBody>
      </p:sp>
    </p:spTree>
    <p:extLst>
      <p:ext uri="{BB962C8B-B14F-4D97-AF65-F5344CB8AC3E}">
        <p14:creationId xmlns:p14="http://schemas.microsoft.com/office/powerpoint/2010/main" val="194263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4">
            <a:extLst>
              <a:ext uri="{FF2B5EF4-FFF2-40B4-BE49-F238E27FC236}">
                <a16:creationId xmlns:a16="http://schemas.microsoft.com/office/drawing/2014/main" id="{638155CC-C6DA-4A25-9B59-8E7ED19C209B}"/>
              </a:ext>
            </a:extLst>
          </p:cNvPr>
          <p:cNvSpPr>
            <a:spLocks noGrp="1" noChangeArrowheads="1"/>
          </p:cNvSpPr>
          <p:nvPr>
            <p:ph type="dt" sz="half" idx="10"/>
          </p:nvPr>
        </p:nvSpPr>
        <p:spPr>
          <a:ln/>
        </p:spPr>
        <p:txBody>
          <a:bodyPr/>
          <a:lstStyle>
            <a:lvl1pPr>
              <a:defRPr/>
            </a:lvl1pPr>
          </a:lstStyle>
          <a:p>
            <a:pPr>
              <a:defRPr/>
            </a:pPr>
            <a:endParaRPr lang="pt-BR"/>
          </a:p>
        </p:txBody>
      </p:sp>
      <p:sp>
        <p:nvSpPr>
          <p:cNvPr id="6" name="Rectangle 5">
            <a:extLst>
              <a:ext uri="{FF2B5EF4-FFF2-40B4-BE49-F238E27FC236}">
                <a16:creationId xmlns:a16="http://schemas.microsoft.com/office/drawing/2014/main" id="{B78E24FA-DA3A-41DC-836D-0615F7D1562A}"/>
              </a:ext>
            </a:extLst>
          </p:cNvPr>
          <p:cNvSpPr>
            <a:spLocks noGrp="1" noChangeArrowheads="1"/>
          </p:cNvSpPr>
          <p:nvPr>
            <p:ph type="ftr" sz="quarter" idx="11"/>
          </p:nvPr>
        </p:nvSpPr>
        <p:spPr>
          <a:ln/>
        </p:spPr>
        <p:txBody>
          <a:bodyPr/>
          <a:lstStyle>
            <a:lvl1pPr>
              <a:defRPr/>
            </a:lvl1pPr>
          </a:lstStyle>
          <a:p>
            <a:pPr>
              <a:defRPr/>
            </a:pPr>
            <a:endParaRPr lang="pt-BR"/>
          </a:p>
        </p:txBody>
      </p:sp>
      <p:sp>
        <p:nvSpPr>
          <p:cNvPr id="7" name="Rectangle 6">
            <a:extLst>
              <a:ext uri="{FF2B5EF4-FFF2-40B4-BE49-F238E27FC236}">
                <a16:creationId xmlns:a16="http://schemas.microsoft.com/office/drawing/2014/main" id="{EE3C0FCC-D6B7-4B9B-AE55-C25B86F18D7C}"/>
              </a:ext>
            </a:extLst>
          </p:cNvPr>
          <p:cNvSpPr>
            <a:spLocks noGrp="1" noChangeArrowheads="1"/>
          </p:cNvSpPr>
          <p:nvPr>
            <p:ph type="sldNum" sz="quarter" idx="12"/>
          </p:nvPr>
        </p:nvSpPr>
        <p:spPr>
          <a:ln/>
        </p:spPr>
        <p:txBody>
          <a:bodyPr/>
          <a:lstStyle>
            <a:lvl1pPr>
              <a:defRPr/>
            </a:lvl1pPr>
          </a:lstStyle>
          <a:p>
            <a:pPr>
              <a:defRPr/>
            </a:pPr>
            <a:fld id="{611AE7B8-E928-4B7F-B23F-937083656302}" type="slidenum">
              <a:rPr lang="pt-BR" altLang="en-US"/>
              <a:pPr>
                <a:defRPr/>
              </a:pPr>
              <a:t>‹nº›</a:t>
            </a:fld>
            <a:endParaRPr lang="pt-BR" altLang="en-US"/>
          </a:p>
        </p:txBody>
      </p:sp>
    </p:spTree>
    <p:extLst>
      <p:ext uri="{BB962C8B-B14F-4D97-AF65-F5344CB8AC3E}">
        <p14:creationId xmlns:p14="http://schemas.microsoft.com/office/powerpoint/2010/main" val="7168861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4">
            <a:extLst>
              <a:ext uri="{FF2B5EF4-FFF2-40B4-BE49-F238E27FC236}">
                <a16:creationId xmlns:a16="http://schemas.microsoft.com/office/drawing/2014/main" id="{CE490123-8A7E-4FFD-8F9E-3CBDA099E455}"/>
              </a:ext>
            </a:extLst>
          </p:cNvPr>
          <p:cNvSpPr>
            <a:spLocks noGrp="1" noChangeArrowheads="1"/>
          </p:cNvSpPr>
          <p:nvPr>
            <p:ph type="dt" sz="half" idx="10"/>
          </p:nvPr>
        </p:nvSpPr>
        <p:spPr>
          <a:ln/>
        </p:spPr>
        <p:txBody>
          <a:bodyPr/>
          <a:lstStyle>
            <a:lvl1pPr>
              <a:defRPr/>
            </a:lvl1pPr>
          </a:lstStyle>
          <a:p>
            <a:pPr>
              <a:defRPr/>
            </a:pPr>
            <a:endParaRPr lang="pt-BR"/>
          </a:p>
        </p:txBody>
      </p:sp>
      <p:sp>
        <p:nvSpPr>
          <p:cNvPr id="6" name="Rectangle 5">
            <a:extLst>
              <a:ext uri="{FF2B5EF4-FFF2-40B4-BE49-F238E27FC236}">
                <a16:creationId xmlns:a16="http://schemas.microsoft.com/office/drawing/2014/main" id="{4DDF4119-95FD-4020-A3E2-9C5FEEFE7DCE}"/>
              </a:ext>
            </a:extLst>
          </p:cNvPr>
          <p:cNvSpPr>
            <a:spLocks noGrp="1" noChangeArrowheads="1"/>
          </p:cNvSpPr>
          <p:nvPr>
            <p:ph type="ftr" sz="quarter" idx="11"/>
          </p:nvPr>
        </p:nvSpPr>
        <p:spPr>
          <a:ln/>
        </p:spPr>
        <p:txBody>
          <a:bodyPr/>
          <a:lstStyle>
            <a:lvl1pPr>
              <a:defRPr/>
            </a:lvl1pPr>
          </a:lstStyle>
          <a:p>
            <a:pPr>
              <a:defRPr/>
            </a:pPr>
            <a:endParaRPr lang="pt-BR"/>
          </a:p>
        </p:txBody>
      </p:sp>
      <p:sp>
        <p:nvSpPr>
          <p:cNvPr id="7" name="Rectangle 6">
            <a:extLst>
              <a:ext uri="{FF2B5EF4-FFF2-40B4-BE49-F238E27FC236}">
                <a16:creationId xmlns:a16="http://schemas.microsoft.com/office/drawing/2014/main" id="{B7D3FAB1-2C07-4E93-A0A9-3BE5F972FA15}"/>
              </a:ext>
            </a:extLst>
          </p:cNvPr>
          <p:cNvSpPr>
            <a:spLocks noGrp="1" noChangeArrowheads="1"/>
          </p:cNvSpPr>
          <p:nvPr>
            <p:ph type="sldNum" sz="quarter" idx="12"/>
          </p:nvPr>
        </p:nvSpPr>
        <p:spPr>
          <a:ln/>
        </p:spPr>
        <p:txBody>
          <a:bodyPr/>
          <a:lstStyle>
            <a:lvl1pPr>
              <a:defRPr/>
            </a:lvl1pPr>
          </a:lstStyle>
          <a:p>
            <a:pPr>
              <a:defRPr/>
            </a:pPr>
            <a:fld id="{42A69699-C171-463C-9A90-44DB81A839D3}" type="slidenum">
              <a:rPr lang="pt-BR" altLang="en-US"/>
              <a:pPr>
                <a:defRPr/>
              </a:pPr>
              <a:t>‹nº›</a:t>
            </a:fld>
            <a:endParaRPr lang="pt-BR" altLang="en-US"/>
          </a:p>
        </p:txBody>
      </p:sp>
    </p:spTree>
    <p:extLst>
      <p:ext uri="{BB962C8B-B14F-4D97-AF65-F5344CB8AC3E}">
        <p14:creationId xmlns:p14="http://schemas.microsoft.com/office/powerpoint/2010/main" val="24284461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EEB5FA87-D477-4538-893A-16D7D042708C}"/>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88272B2E-3BB1-4C9E-AD12-53C12E007449}"/>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CCF7FE20-5820-4AAC-B901-093A2B3F65E4}"/>
              </a:ext>
            </a:extLst>
          </p:cNvPr>
          <p:cNvSpPr>
            <a:spLocks noGrp="1" noChangeArrowheads="1"/>
          </p:cNvSpPr>
          <p:nvPr>
            <p:ph type="sldNum" sz="quarter" idx="12"/>
          </p:nvPr>
        </p:nvSpPr>
        <p:spPr>
          <a:ln/>
        </p:spPr>
        <p:txBody>
          <a:bodyPr/>
          <a:lstStyle>
            <a:lvl1pPr>
              <a:defRPr/>
            </a:lvl1pPr>
          </a:lstStyle>
          <a:p>
            <a:pPr>
              <a:defRPr/>
            </a:pPr>
            <a:fld id="{D37D9449-76A5-4DEC-9F45-090E66B56DB1}" type="slidenum">
              <a:rPr lang="pt-BR" altLang="en-US"/>
              <a:pPr>
                <a:defRPr/>
              </a:pPr>
              <a:t>‹nº›</a:t>
            </a:fld>
            <a:endParaRPr lang="pt-BR" altLang="en-US"/>
          </a:p>
        </p:txBody>
      </p:sp>
    </p:spTree>
    <p:extLst>
      <p:ext uri="{BB962C8B-B14F-4D97-AF65-F5344CB8AC3E}">
        <p14:creationId xmlns:p14="http://schemas.microsoft.com/office/powerpoint/2010/main" val="16844910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9F014792-DA05-4419-9A8A-764388ED88CE}"/>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2903CEED-7237-49E2-AC62-5AD780C332C7}"/>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437FCC6B-5D73-4146-B5CE-E136371271C5}"/>
              </a:ext>
            </a:extLst>
          </p:cNvPr>
          <p:cNvSpPr>
            <a:spLocks noGrp="1" noChangeArrowheads="1"/>
          </p:cNvSpPr>
          <p:nvPr>
            <p:ph type="sldNum" sz="quarter" idx="12"/>
          </p:nvPr>
        </p:nvSpPr>
        <p:spPr>
          <a:ln/>
        </p:spPr>
        <p:txBody>
          <a:bodyPr/>
          <a:lstStyle>
            <a:lvl1pPr>
              <a:defRPr/>
            </a:lvl1pPr>
          </a:lstStyle>
          <a:p>
            <a:pPr>
              <a:defRPr/>
            </a:pPr>
            <a:fld id="{A9BF7A11-B9CD-4486-A5A9-F8A1EBED3B1C}" type="slidenum">
              <a:rPr lang="pt-BR" altLang="en-US"/>
              <a:pPr>
                <a:defRPr/>
              </a:pPr>
              <a:t>‹nº›</a:t>
            </a:fld>
            <a:endParaRPr lang="pt-BR" altLang="en-US"/>
          </a:p>
        </p:txBody>
      </p:sp>
    </p:spTree>
    <p:extLst>
      <p:ext uri="{BB962C8B-B14F-4D97-AF65-F5344CB8AC3E}">
        <p14:creationId xmlns:p14="http://schemas.microsoft.com/office/powerpoint/2010/main" val="21910485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85800" y="609600"/>
            <a:ext cx="7772400" cy="548640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3" name="Rectangle 4">
            <a:extLst>
              <a:ext uri="{FF2B5EF4-FFF2-40B4-BE49-F238E27FC236}">
                <a16:creationId xmlns:a16="http://schemas.microsoft.com/office/drawing/2014/main" id="{B77B75E1-EEF4-4006-A6C0-1B1F17FCB9ED}"/>
              </a:ext>
            </a:extLst>
          </p:cNvPr>
          <p:cNvSpPr>
            <a:spLocks noGrp="1" noChangeArrowheads="1"/>
          </p:cNvSpPr>
          <p:nvPr>
            <p:ph type="dt" sz="half" idx="10"/>
          </p:nvPr>
        </p:nvSpPr>
        <p:spPr>
          <a:ln/>
        </p:spPr>
        <p:txBody>
          <a:bodyPr/>
          <a:lstStyle>
            <a:lvl1pPr>
              <a:defRPr/>
            </a:lvl1pPr>
          </a:lstStyle>
          <a:p>
            <a:pPr>
              <a:defRPr/>
            </a:pPr>
            <a:endParaRPr lang="pt-BR"/>
          </a:p>
        </p:txBody>
      </p:sp>
      <p:sp>
        <p:nvSpPr>
          <p:cNvPr id="4" name="Rectangle 5">
            <a:extLst>
              <a:ext uri="{FF2B5EF4-FFF2-40B4-BE49-F238E27FC236}">
                <a16:creationId xmlns:a16="http://schemas.microsoft.com/office/drawing/2014/main" id="{4D64F725-F702-451D-8949-A9C4BACAB053}"/>
              </a:ext>
            </a:extLst>
          </p:cNvPr>
          <p:cNvSpPr>
            <a:spLocks noGrp="1" noChangeArrowheads="1"/>
          </p:cNvSpPr>
          <p:nvPr>
            <p:ph type="ftr" sz="quarter" idx="11"/>
          </p:nvPr>
        </p:nvSpPr>
        <p:spPr>
          <a:ln/>
        </p:spPr>
        <p:txBody>
          <a:bodyPr/>
          <a:lstStyle>
            <a:lvl1pPr>
              <a:defRPr/>
            </a:lvl1pPr>
          </a:lstStyle>
          <a:p>
            <a:pPr>
              <a:defRPr/>
            </a:pPr>
            <a:endParaRPr lang="pt-BR"/>
          </a:p>
        </p:txBody>
      </p:sp>
      <p:sp>
        <p:nvSpPr>
          <p:cNvPr id="5" name="Rectangle 6">
            <a:extLst>
              <a:ext uri="{FF2B5EF4-FFF2-40B4-BE49-F238E27FC236}">
                <a16:creationId xmlns:a16="http://schemas.microsoft.com/office/drawing/2014/main" id="{86526DFD-294F-48DC-ADCB-BE9F17127C92}"/>
              </a:ext>
            </a:extLst>
          </p:cNvPr>
          <p:cNvSpPr>
            <a:spLocks noGrp="1" noChangeArrowheads="1"/>
          </p:cNvSpPr>
          <p:nvPr>
            <p:ph type="sldNum" sz="quarter" idx="12"/>
          </p:nvPr>
        </p:nvSpPr>
        <p:spPr>
          <a:ln/>
        </p:spPr>
        <p:txBody>
          <a:bodyPr/>
          <a:lstStyle>
            <a:lvl1pPr>
              <a:defRPr/>
            </a:lvl1pPr>
          </a:lstStyle>
          <a:p>
            <a:pPr>
              <a:defRPr/>
            </a:pPr>
            <a:fld id="{B53FA46D-7B90-43FA-AB5B-D08A2B7861CC}" type="slidenum">
              <a:rPr lang="pt-BR" altLang="en-US"/>
              <a:pPr>
                <a:defRPr/>
              </a:pPr>
              <a:t>‹nº›</a:t>
            </a:fld>
            <a:endParaRPr lang="pt-BR" altLang="en-US"/>
          </a:p>
        </p:txBody>
      </p:sp>
    </p:spTree>
    <p:extLst>
      <p:ext uri="{BB962C8B-B14F-4D97-AF65-F5344CB8AC3E}">
        <p14:creationId xmlns:p14="http://schemas.microsoft.com/office/powerpoint/2010/main" val="13431688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1D7622-CF90-41C6-A193-2B3F0B4E55B5}" type="slidenum">
              <a:rPr kumimoji="0" lang="en-US" sz="1400" b="0" i="0" u="none" strike="noStrike" kern="1200" cap="none" spc="0" normalizeH="0" baseline="0" noProof="0">
                <a:ln>
                  <a:noFill/>
                </a:ln>
                <a:solidFill>
                  <a:srgbClr val="FFFFFF"/>
                </a:solidFill>
                <a:effectLst/>
                <a:uLnTx/>
                <a:uFillTx/>
                <a:latin typeface="Times"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Tree>
    <p:extLst>
      <p:ext uri="{BB962C8B-B14F-4D97-AF65-F5344CB8AC3E}">
        <p14:creationId xmlns:p14="http://schemas.microsoft.com/office/powerpoint/2010/main" val="4054827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D13B2E4-0835-4C87-934E-107C8118C161}" type="slidenum">
              <a:rPr kumimoji="0" lang="en-US" sz="1400" b="0" i="0" u="none" strike="noStrike" kern="1200" cap="none" spc="0" normalizeH="0" baseline="0" noProof="0">
                <a:ln>
                  <a:noFill/>
                </a:ln>
                <a:solidFill>
                  <a:srgbClr val="FFFFFF"/>
                </a:solidFill>
                <a:effectLst/>
                <a:uLnTx/>
                <a:uFillTx/>
                <a:latin typeface="Times"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Tree>
    <p:extLst>
      <p:ext uri="{BB962C8B-B14F-4D97-AF65-F5344CB8AC3E}">
        <p14:creationId xmlns:p14="http://schemas.microsoft.com/office/powerpoint/2010/main" val="979232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8A6E21-44BA-4DA9-B240-A84AB3BDB746}" type="slidenum">
              <a:rPr kumimoji="0" lang="en-US" sz="1400" b="0" i="0" u="none" strike="noStrike" kern="1200" cap="none" spc="0" normalizeH="0" baseline="0" noProof="0">
                <a:ln>
                  <a:noFill/>
                </a:ln>
                <a:solidFill>
                  <a:srgbClr val="FFFFFF"/>
                </a:solidFill>
                <a:effectLst/>
                <a:uLnTx/>
                <a:uFillTx/>
                <a:latin typeface="Times"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Tree>
    <p:extLst>
      <p:ext uri="{BB962C8B-B14F-4D97-AF65-F5344CB8AC3E}">
        <p14:creationId xmlns:p14="http://schemas.microsoft.com/office/powerpoint/2010/main" val="3340146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6"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7"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956FCE8-41A8-4837-BF4D-55B5977486C9}" type="slidenum">
              <a:rPr kumimoji="0" lang="en-US" sz="1400" b="0" i="0" u="none" strike="noStrike" kern="1200" cap="none" spc="0" normalizeH="0" baseline="0" noProof="0">
                <a:ln>
                  <a:noFill/>
                </a:ln>
                <a:solidFill>
                  <a:srgbClr val="FFFFFF"/>
                </a:solidFill>
                <a:effectLst/>
                <a:uLnTx/>
                <a:uFillTx/>
                <a:latin typeface="Times"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Tree>
    <p:extLst>
      <p:ext uri="{BB962C8B-B14F-4D97-AF65-F5344CB8AC3E}">
        <p14:creationId xmlns:p14="http://schemas.microsoft.com/office/powerpoint/2010/main" val="1626404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lvl1pPr>
              <a:defRPr/>
            </a:lvl1pPr>
          </a:lstStyle>
          <a:p>
            <a:endParaRPr lang="pt-BR"/>
          </a:p>
        </p:txBody>
      </p:sp>
      <p:sp>
        <p:nvSpPr>
          <p:cNvPr id="8" name="Espaço Reservado para Rodapé 7"/>
          <p:cNvSpPr>
            <a:spLocks noGrp="1"/>
          </p:cNvSpPr>
          <p:nvPr>
            <p:ph type="ftr" sz="quarter" idx="11"/>
          </p:nvPr>
        </p:nvSpPr>
        <p:spPr/>
        <p:txBody>
          <a:bodyPr/>
          <a:lstStyle>
            <a:lvl1pPr>
              <a:defRPr/>
            </a:lvl1pPr>
          </a:lstStyle>
          <a:p>
            <a:endParaRPr lang="pt-BR"/>
          </a:p>
        </p:txBody>
      </p:sp>
      <p:sp>
        <p:nvSpPr>
          <p:cNvPr id="9" name="Espaço Reservado para Número de Slide 8"/>
          <p:cNvSpPr>
            <a:spLocks noGrp="1"/>
          </p:cNvSpPr>
          <p:nvPr>
            <p:ph type="sldNum" sz="quarter" idx="12"/>
          </p:nvPr>
        </p:nvSpPr>
        <p:spPr/>
        <p:txBody>
          <a:bodyPr/>
          <a:lstStyle>
            <a:lvl1pPr>
              <a:defRPr/>
            </a:lvl1pPr>
          </a:lstStyle>
          <a:p>
            <a:fld id="{9BA470E3-2CC4-485B-BA92-29D21616A714}" type="slidenum">
              <a:rPr lang="pt-BR"/>
              <a:pPr/>
              <a:t>‹nº›</a:t>
            </a:fld>
            <a:endParaRPr lang="pt-BR"/>
          </a:p>
        </p:txBody>
      </p:sp>
    </p:spTree>
    <p:extLst>
      <p:ext uri="{BB962C8B-B14F-4D97-AF65-F5344CB8AC3E}">
        <p14:creationId xmlns:p14="http://schemas.microsoft.com/office/powerpoint/2010/main" val="3658972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8"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9"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0C47591-AD89-47E7-B2B5-578EDA2A3C5E}" type="slidenum">
              <a:rPr kumimoji="0" lang="en-US" sz="1400" b="0" i="0" u="none" strike="noStrike" kern="1200" cap="none" spc="0" normalizeH="0" baseline="0" noProof="0">
                <a:ln>
                  <a:noFill/>
                </a:ln>
                <a:solidFill>
                  <a:srgbClr val="FFFFFF"/>
                </a:solidFill>
                <a:effectLst/>
                <a:uLnTx/>
                <a:uFillTx/>
                <a:latin typeface="Times"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Tree>
    <p:extLst>
      <p:ext uri="{BB962C8B-B14F-4D97-AF65-F5344CB8AC3E}">
        <p14:creationId xmlns:p14="http://schemas.microsoft.com/office/powerpoint/2010/main" val="3236869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4"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5"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BED597-369B-4D6F-A1D4-F6DAF4EA39B0}" type="slidenum">
              <a:rPr kumimoji="0" lang="en-US" sz="1400" b="0" i="0" u="none" strike="noStrike" kern="1200" cap="none" spc="0" normalizeH="0" baseline="0" noProof="0">
                <a:ln>
                  <a:noFill/>
                </a:ln>
                <a:solidFill>
                  <a:srgbClr val="FFFFFF"/>
                </a:solidFill>
                <a:effectLst/>
                <a:uLnTx/>
                <a:uFillTx/>
                <a:latin typeface="Times"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Tree>
    <p:extLst>
      <p:ext uri="{BB962C8B-B14F-4D97-AF65-F5344CB8AC3E}">
        <p14:creationId xmlns:p14="http://schemas.microsoft.com/office/powerpoint/2010/main" val="29192360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3"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4"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D9931B5-8CCA-4048-97C0-0CFA8A6C2BEE}" type="slidenum">
              <a:rPr kumimoji="0" lang="en-US" sz="1400" b="0" i="0" u="none" strike="noStrike" kern="1200" cap="none" spc="0" normalizeH="0" baseline="0" noProof="0">
                <a:ln>
                  <a:noFill/>
                </a:ln>
                <a:solidFill>
                  <a:srgbClr val="FFFFFF"/>
                </a:solidFill>
                <a:effectLst/>
                <a:uLnTx/>
                <a:uFillTx/>
                <a:latin typeface="Times"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Tree>
    <p:extLst>
      <p:ext uri="{BB962C8B-B14F-4D97-AF65-F5344CB8AC3E}">
        <p14:creationId xmlns:p14="http://schemas.microsoft.com/office/powerpoint/2010/main" val="20215010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6"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7"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A57F6A-14B9-4FE7-BF79-192FBDA25D90}" type="slidenum">
              <a:rPr kumimoji="0" lang="en-US" sz="1400" b="0" i="0" u="none" strike="noStrike" kern="1200" cap="none" spc="0" normalizeH="0" baseline="0" noProof="0">
                <a:ln>
                  <a:noFill/>
                </a:ln>
                <a:solidFill>
                  <a:srgbClr val="FFFFFF"/>
                </a:solidFill>
                <a:effectLst/>
                <a:uLnTx/>
                <a:uFillTx/>
                <a:latin typeface="Times"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Tree>
    <p:extLst>
      <p:ext uri="{BB962C8B-B14F-4D97-AF65-F5344CB8AC3E}">
        <p14:creationId xmlns:p14="http://schemas.microsoft.com/office/powerpoint/2010/main" val="25955703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6"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7"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72ADF0-4E35-4C06-A941-18F9C57AD96A}" type="slidenum">
              <a:rPr kumimoji="0" lang="en-US" sz="1400" b="0" i="0" u="none" strike="noStrike" kern="1200" cap="none" spc="0" normalizeH="0" baseline="0" noProof="0">
                <a:ln>
                  <a:noFill/>
                </a:ln>
                <a:solidFill>
                  <a:srgbClr val="FFFFFF"/>
                </a:solidFill>
                <a:effectLst/>
                <a:uLnTx/>
                <a:uFillTx/>
                <a:latin typeface="Times"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Tree>
    <p:extLst>
      <p:ext uri="{BB962C8B-B14F-4D97-AF65-F5344CB8AC3E}">
        <p14:creationId xmlns:p14="http://schemas.microsoft.com/office/powerpoint/2010/main" val="1701588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BE0FD0D-6327-44EE-A4C1-5B009D6B982E}" type="slidenum">
              <a:rPr kumimoji="0" lang="en-US" sz="1400" b="0" i="0" u="none" strike="noStrike" kern="1200" cap="none" spc="0" normalizeH="0" baseline="0" noProof="0">
                <a:ln>
                  <a:noFill/>
                </a:ln>
                <a:solidFill>
                  <a:srgbClr val="FFFFFF"/>
                </a:solidFill>
                <a:effectLst/>
                <a:uLnTx/>
                <a:uFillTx/>
                <a:latin typeface="Times"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Tree>
    <p:extLst>
      <p:ext uri="{BB962C8B-B14F-4D97-AF65-F5344CB8AC3E}">
        <p14:creationId xmlns:p14="http://schemas.microsoft.com/office/powerpoint/2010/main" val="5635175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1330C6F-3CC1-4F68-8357-209BC7EE8D85}" type="slidenum">
              <a:rPr kumimoji="0" lang="en-US" sz="1400" b="0" i="0" u="none" strike="noStrike" kern="1200" cap="none" spc="0" normalizeH="0" baseline="0" noProof="0">
                <a:ln>
                  <a:noFill/>
                </a:ln>
                <a:solidFill>
                  <a:srgbClr val="FFFFFF"/>
                </a:solidFill>
                <a:effectLst/>
                <a:uLnTx/>
                <a:uFillTx/>
                <a:latin typeface="Times"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Tree>
    <p:extLst>
      <p:ext uri="{BB962C8B-B14F-4D97-AF65-F5344CB8AC3E}">
        <p14:creationId xmlns:p14="http://schemas.microsoft.com/office/powerpoint/2010/main" val="7815094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Espaço Reservado para Rodapé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Espaço Reservado para Número de Slid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3B777DA-4566-4647-B224-9AA871A1783C}" type="slidenum">
              <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937634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Espaço Reservado para Rodapé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Espaço Reservado para Número de Slid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4C690FD-F21A-4B15-9844-9ECB4A17D278}" type="slidenum">
              <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684500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Espaço Reservado para Rodapé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Espaço Reservado para Número de Slid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05B8619-7CA5-45D8-B990-1597B234F375}" type="slidenum">
              <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69769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lvl1pPr>
              <a:defRPr/>
            </a:lvl1pPr>
          </a:lstStyle>
          <a:p>
            <a:endParaRPr lang="pt-BR"/>
          </a:p>
        </p:txBody>
      </p:sp>
      <p:sp>
        <p:nvSpPr>
          <p:cNvPr id="4" name="Espaço Reservado para Rodapé 3"/>
          <p:cNvSpPr>
            <a:spLocks noGrp="1"/>
          </p:cNvSpPr>
          <p:nvPr>
            <p:ph type="ftr" sz="quarter" idx="11"/>
          </p:nvPr>
        </p:nvSpPr>
        <p:spPr/>
        <p:txBody>
          <a:bodyPr/>
          <a:lstStyle>
            <a:lvl1pPr>
              <a:defRPr/>
            </a:lvl1pPr>
          </a:lstStyle>
          <a:p>
            <a:endParaRPr lang="pt-BR"/>
          </a:p>
        </p:txBody>
      </p:sp>
      <p:sp>
        <p:nvSpPr>
          <p:cNvPr id="5" name="Espaço Reservado para Número de Slide 4"/>
          <p:cNvSpPr>
            <a:spLocks noGrp="1"/>
          </p:cNvSpPr>
          <p:nvPr>
            <p:ph type="sldNum" sz="quarter" idx="12"/>
          </p:nvPr>
        </p:nvSpPr>
        <p:spPr/>
        <p:txBody>
          <a:bodyPr/>
          <a:lstStyle>
            <a:lvl1pPr>
              <a:defRPr/>
            </a:lvl1pPr>
          </a:lstStyle>
          <a:p>
            <a:fld id="{7880BF19-763D-43DA-8D86-9933FA8F508F}" type="slidenum">
              <a:rPr lang="pt-BR"/>
              <a:pPr/>
              <a:t>‹nº›</a:t>
            </a:fld>
            <a:endParaRPr lang="pt-BR"/>
          </a:p>
        </p:txBody>
      </p:sp>
    </p:spTree>
    <p:extLst>
      <p:ext uri="{BB962C8B-B14F-4D97-AF65-F5344CB8AC3E}">
        <p14:creationId xmlns:p14="http://schemas.microsoft.com/office/powerpoint/2010/main" val="7770399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Espaço Reservado para Rodapé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Espaço Reservado para Número de Slid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4FAAC1E-0A47-48C5-8E8E-D43968B1C119}" type="slidenum">
              <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256101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8" name="Espaço Reservado para Rodapé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9" name="Espaço Reservado para Número de Slid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4C2CDA8-AB99-406F-9A0E-3B24A0026E28}" type="slidenum">
              <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917538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4" name="Espaço Reservado para Rodapé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Espaço Reservado para Número de Slid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79FE01-9B95-4E5A-845F-7913858F6D1D}" type="slidenum">
              <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487886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3" name="Espaço Reservado para Rodapé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4" name="Espaço Reservado para Número de Slid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6E96EAD-9430-476E-95C9-E4D1B0CF27FB}" type="slidenum">
              <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856489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Espaço Reservado para Rodapé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Espaço Reservado para Número de Slid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DB08C6-AD17-428B-810B-658A7215C957}" type="slidenum">
              <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26585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Espaço Reservado para Rodapé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Espaço Reservado para Número de Slid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F4A3F1-2017-42F7-92C1-2529ABCF1F20}" type="slidenum">
              <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882932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Espaço Reservado para Rodapé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Espaço Reservado para Número de Slid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14AE85A-9733-45AC-AB89-CDB3B91A000F}" type="slidenum">
              <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37042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Espaço Reservado para Rodapé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Espaço Reservado para Número de Slid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8E9F7D-745C-462B-9701-585875E06ABE}" type="slidenum">
              <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483796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301625" y="228600"/>
            <a:ext cx="8540750" cy="1143000"/>
          </a:xfrm>
        </p:spPr>
        <p:txBody>
          <a:bodyPr/>
          <a:lstStyle/>
          <a:p>
            <a:r>
              <a:rPr lang="pt-BR"/>
              <a:t>Clique para editar o título mestre</a:t>
            </a:r>
          </a:p>
        </p:txBody>
      </p:sp>
      <p:sp>
        <p:nvSpPr>
          <p:cNvPr id="3" name="Espaço Reservado para Texto 2"/>
          <p:cNvSpPr>
            <a:spLocks noGrp="1"/>
          </p:cNvSpPr>
          <p:nvPr>
            <p:ph type="body" sz="half" idx="1"/>
          </p:nvPr>
        </p:nvSpPr>
        <p:spPr>
          <a:xfrm>
            <a:off x="301625" y="1600200"/>
            <a:ext cx="4194175" cy="44989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194175" cy="21732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648200" y="3925888"/>
            <a:ext cx="4194175" cy="2173287"/>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Data 5"/>
          <p:cNvSpPr>
            <a:spLocks noGrp="1"/>
          </p:cNvSpPr>
          <p:nvPr>
            <p:ph type="dt" sz="half" idx="10"/>
          </p:nvPr>
        </p:nvSpPr>
        <p:spPr>
          <a:xfrm>
            <a:off x="301625" y="6245225"/>
            <a:ext cx="2289175"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7" name="Espaço Reservado para Rodapé 6"/>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8" name="Espaço Reservado para Número de Slide 7"/>
          <p:cNvSpPr>
            <a:spLocks noGrp="1"/>
          </p:cNvSpPr>
          <p:nvPr>
            <p:ph type="sldNum" sz="quarter" idx="12"/>
          </p:nvPr>
        </p:nvSpPr>
        <p:spPr>
          <a:xfrm>
            <a:off x="6553200" y="6245225"/>
            <a:ext cx="2289175"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1D478D9-2B1A-4879-B21C-802D7F1F9931}" type="slidenum">
              <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605066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38"/>
            <a:ext cx="8229600" cy="5856287"/>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3" name="Espaço Reservado para Data 2"/>
          <p:cNvSpPr>
            <a:spLocks noGrp="1"/>
          </p:cNvSpPr>
          <p:nvPr>
            <p:ph type="dt" sz="half" idx="10"/>
          </p:nvPr>
        </p:nvSpPr>
        <p:spPr>
          <a:xfrm>
            <a:off x="457200" y="6248400"/>
            <a:ext cx="21336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4" name="Espaço Reservado para Rodapé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Espaço Reservado para Número de Slide 4"/>
          <p:cNvSpPr>
            <a:spLocks noGrp="1"/>
          </p:cNvSpPr>
          <p:nvPr>
            <p:ph type="sldNum" sz="quarter" idx="12"/>
          </p:nvPr>
        </p:nvSpPr>
        <p:spPr>
          <a:xfrm>
            <a:off x="6553200" y="6248400"/>
            <a:ext cx="2133600" cy="4572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E525911-6583-4CD6-B7D3-428AE7B6F7B0}" type="slidenum">
              <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07082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a:defRPr/>
            </a:lvl1pPr>
          </a:lstStyle>
          <a:p>
            <a:endParaRPr lang="pt-BR"/>
          </a:p>
        </p:txBody>
      </p:sp>
      <p:sp>
        <p:nvSpPr>
          <p:cNvPr id="3" name="Espaço Reservado para Rodapé 2"/>
          <p:cNvSpPr>
            <a:spLocks noGrp="1"/>
          </p:cNvSpPr>
          <p:nvPr>
            <p:ph type="ftr" sz="quarter" idx="11"/>
          </p:nvPr>
        </p:nvSpPr>
        <p:spPr/>
        <p:txBody>
          <a:bodyPr/>
          <a:lstStyle>
            <a:lvl1pPr>
              <a:defRPr/>
            </a:lvl1pPr>
          </a:lstStyle>
          <a:p>
            <a:endParaRPr lang="pt-BR"/>
          </a:p>
        </p:txBody>
      </p:sp>
      <p:sp>
        <p:nvSpPr>
          <p:cNvPr id="4" name="Espaço Reservado para Número de Slide 3"/>
          <p:cNvSpPr>
            <a:spLocks noGrp="1"/>
          </p:cNvSpPr>
          <p:nvPr>
            <p:ph type="sldNum" sz="quarter" idx="12"/>
          </p:nvPr>
        </p:nvSpPr>
        <p:spPr/>
        <p:txBody>
          <a:bodyPr/>
          <a:lstStyle>
            <a:lvl1pPr>
              <a:defRPr/>
            </a:lvl1pPr>
          </a:lstStyle>
          <a:p>
            <a:fld id="{8105AE06-F0E9-4A82-AC38-E0AFBD9F4573}" type="slidenum">
              <a:rPr lang="pt-BR"/>
              <a:pPr/>
              <a:t>‹nº›</a:t>
            </a:fld>
            <a:endParaRPr lang="pt-BR"/>
          </a:p>
        </p:txBody>
      </p:sp>
    </p:spTree>
    <p:extLst>
      <p:ext uri="{BB962C8B-B14F-4D97-AF65-F5344CB8AC3E}">
        <p14:creationId xmlns:p14="http://schemas.microsoft.com/office/powerpoint/2010/main" val="36855804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8"/>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pt-BR"/>
              <a:t>Clique para editar o estilo do subtítulo mestre</a:t>
            </a:r>
          </a:p>
        </p:txBody>
      </p:sp>
      <p:sp>
        <p:nvSpPr>
          <p:cNvPr id="4"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5"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6" name="Rectangle 6"/>
          <p:cNvSpPr>
            <a:spLocks noGrp="1" noChangeArrowheads="1"/>
          </p:cNvSpPr>
          <p:nvPr>
            <p:ph type="sldNum" sz="quarter" idx="12"/>
          </p:nvPr>
        </p:nvSpPr>
        <p:spPr>
          <a:ln/>
        </p:spPr>
        <p:txBody>
          <a:bodyPr/>
          <a:lstStyle>
            <a:lvl1pPr>
              <a:defRPr/>
            </a:lvl1pPr>
          </a:lstStyle>
          <a:p>
            <a:pPr defTabSz="407018">
              <a:defRPr/>
            </a:pPr>
            <a:fld id="{96F8855B-6C25-41F1-A526-6C5FF8761DF7}"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11084736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5"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6" name="Rectangle 6"/>
          <p:cNvSpPr>
            <a:spLocks noGrp="1" noChangeArrowheads="1"/>
          </p:cNvSpPr>
          <p:nvPr>
            <p:ph type="sldNum" sz="quarter" idx="12"/>
          </p:nvPr>
        </p:nvSpPr>
        <p:spPr>
          <a:ln/>
        </p:spPr>
        <p:txBody>
          <a:bodyPr/>
          <a:lstStyle>
            <a:lvl1pPr>
              <a:defRPr/>
            </a:lvl1pPr>
          </a:lstStyle>
          <a:p>
            <a:pPr defTabSz="407018">
              <a:defRPr/>
            </a:pPr>
            <a:fld id="{D24E849B-42CE-4F75-8F80-CAA5ADD04513}"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5109756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14"/>
            <a:ext cx="7772400" cy="1362075"/>
          </a:xfrm>
        </p:spPr>
        <p:txBody>
          <a:bodyPr anchor="t"/>
          <a:lstStyle>
            <a:lvl1pPr algn="l">
              <a:defRPr sz="3991" b="1" cap="all"/>
            </a:lvl1pPr>
          </a:lstStyle>
          <a:p>
            <a:r>
              <a:rPr lang="pt-BR"/>
              <a:t>Clique para editar o título mestre</a:t>
            </a:r>
          </a:p>
        </p:txBody>
      </p:sp>
      <p:sp>
        <p:nvSpPr>
          <p:cNvPr id="3" name="Espaço Reservado para Texto 2"/>
          <p:cNvSpPr>
            <a:spLocks noGrp="1"/>
          </p:cNvSpPr>
          <p:nvPr>
            <p:ph type="body" idx="1"/>
          </p:nvPr>
        </p:nvSpPr>
        <p:spPr>
          <a:xfrm>
            <a:off x="722313" y="2906718"/>
            <a:ext cx="7772400" cy="1500187"/>
          </a:xfrm>
        </p:spPr>
        <p:txBody>
          <a:bodyPr anchor="b"/>
          <a:lstStyle>
            <a:lvl1pPr marL="0" indent="0">
              <a:buNone/>
              <a:defRPr sz="1996"/>
            </a:lvl1pPr>
            <a:lvl2pPr marL="456631" indent="0">
              <a:buNone/>
              <a:defRPr sz="1814"/>
            </a:lvl2pPr>
            <a:lvl3pPr marL="913264" indent="0">
              <a:buNone/>
              <a:defRPr sz="1633"/>
            </a:lvl3pPr>
            <a:lvl4pPr marL="1369896" indent="0">
              <a:buNone/>
              <a:defRPr sz="1361"/>
            </a:lvl4pPr>
            <a:lvl5pPr marL="1826526" indent="0">
              <a:buNone/>
              <a:defRPr sz="1361"/>
            </a:lvl5pPr>
            <a:lvl6pPr marL="2283159" indent="0">
              <a:buNone/>
              <a:defRPr sz="1361"/>
            </a:lvl6pPr>
            <a:lvl7pPr marL="2739790" indent="0">
              <a:buNone/>
              <a:defRPr sz="1361"/>
            </a:lvl7pPr>
            <a:lvl8pPr marL="3196416" indent="0">
              <a:buNone/>
              <a:defRPr sz="1361"/>
            </a:lvl8pPr>
            <a:lvl9pPr marL="3653052" indent="0">
              <a:buNone/>
              <a:defRPr sz="1361"/>
            </a:lvl9pPr>
          </a:lstStyle>
          <a:p>
            <a:pPr lvl="0"/>
            <a:r>
              <a:rPr lang="pt-BR"/>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5"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6" name="Rectangle 6"/>
          <p:cNvSpPr>
            <a:spLocks noGrp="1" noChangeArrowheads="1"/>
          </p:cNvSpPr>
          <p:nvPr>
            <p:ph type="sldNum" sz="quarter" idx="12"/>
          </p:nvPr>
        </p:nvSpPr>
        <p:spPr>
          <a:ln/>
        </p:spPr>
        <p:txBody>
          <a:bodyPr/>
          <a:lstStyle>
            <a:lvl1pPr>
              <a:defRPr/>
            </a:lvl1pPr>
          </a:lstStyle>
          <a:p>
            <a:pPr defTabSz="407018">
              <a:defRPr/>
            </a:pPr>
            <a:fld id="{CE25FD7B-8A50-41ED-9E67-3451ABB322A4}"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11511513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85800" y="1981200"/>
            <a:ext cx="3810000" cy="4114800"/>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981200"/>
            <a:ext cx="3810000" cy="4114800"/>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6"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7" name="Rectangle 6"/>
          <p:cNvSpPr>
            <a:spLocks noGrp="1" noChangeArrowheads="1"/>
          </p:cNvSpPr>
          <p:nvPr>
            <p:ph type="sldNum" sz="quarter" idx="12"/>
          </p:nvPr>
        </p:nvSpPr>
        <p:spPr>
          <a:ln/>
        </p:spPr>
        <p:txBody>
          <a:bodyPr/>
          <a:lstStyle>
            <a:lvl1pPr>
              <a:defRPr/>
            </a:lvl1pPr>
          </a:lstStyle>
          <a:p>
            <a:pPr defTabSz="407018">
              <a:defRPr/>
            </a:pPr>
            <a:fld id="{8A993E14-1C19-4088-B81D-C4830F0C086A}"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3331462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4"/>
            <a:ext cx="4040188" cy="639762"/>
          </a:xfrm>
        </p:spPr>
        <p:txBody>
          <a:bodyPr anchor="b"/>
          <a:lstStyle>
            <a:lvl1pPr marL="0" indent="0">
              <a:buNone/>
              <a:defRPr sz="2358" b="1"/>
            </a:lvl1pPr>
            <a:lvl2pPr marL="456631" indent="0">
              <a:buNone/>
              <a:defRPr sz="1996" b="1"/>
            </a:lvl2pPr>
            <a:lvl3pPr marL="913264" indent="0">
              <a:buNone/>
              <a:defRPr sz="1814" b="1"/>
            </a:lvl3pPr>
            <a:lvl4pPr marL="1369896" indent="0">
              <a:buNone/>
              <a:defRPr sz="1633" b="1"/>
            </a:lvl4pPr>
            <a:lvl5pPr marL="1826526" indent="0">
              <a:buNone/>
              <a:defRPr sz="1633" b="1"/>
            </a:lvl5pPr>
            <a:lvl6pPr marL="2283159" indent="0">
              <a:buNone/>
              <a:defRPr sz="1633" b="1"/>
            </a:lvl6pPr>
            <a:lvl7pPr marL="2739790" indent="0">
              <a:buNone/>
              <a:defRPr sz="1633" b="1"/>
            </a:lvl7pPr>
            <a:lvl8pPr marL="3196416" indent="0">
              <a:buNone/>
              <a:defRPr sz="1633" b="1"/>
            </a:lvl8pPr>
            <a:lvl9pPr marL="3653052" indent="0">
              <a:buNone/>
              <a:defRPr sz="1633"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535114"/>
            <a:ext cx="4041775" cy="639762"/>
          </a:xfrm>
        </p:spPr>
        <p:txBody>
          <a:bodyPr anchor="b"/>
          <a:lstStyle>
            <a:lvl1pPr marL="0" indent="0">
              <a:buNone/>
              <a:defRPr sz="2358" b="1"/>
            </a:lvl1pPr>
            <a:lvl2pPr marL="456631" indent="0">
              <a:buNone/>
              <a:defRPr sz="1996" b="1"/>
            </a:lvl2pPr>
            <a:lvl3pPr marL="913264" indent="0">
              <a:buNone/>
              <a:defRPr sz="1814" b="1"/>
            </a:lvl3pPr>
            <a:lvl4pPr marL="1369896" indent="0">
              <a:buNone/>
              <a:defRPr sz="1633" b="1"/>
            </a:lvl4pPr>
            <a:lvl5pPr marL="1826526" indent="0">
              <a:buNone/>
              <a:defRPr sz="1633" b="1"/>
            </a:lvl5pPr>
            <a:lvl6pPr marL="2283159" indent="0">
              <a:buNone/>
              <a:defRPr sz="1633" b="1"/>
            </a:lvl6pPr>
            <a:lvl7pPr marL="2739790" indent="0">
              <a:buNone/>
              <a:defRPr sz="1633" b="1"/>
            </a:lvl7pPr>
            <a:lvl8pPr marL="3196416" indent="0">
              <a:buNone/>
              <a:defRPr sz="1633" b="1"/>
            </a:lvl8pPr>
            <a:lvl9pPr marL="3653052" indent="0">
              <a:buNone/>
              <a:defRPr sz="1633" b="1"/>
            </a:lvl9pPr>
          </a:lstStyle>
          <a:p>
            <a:pPr lvl="0"/>
            <a:r>
              <a:rPr lang="pt-BR"/>
              <a:t>Clique para editar o texto mestre</a:t>
            </a:r>
          </a:p>
        </p:txBody>
      </p:sp>
      <p:sp>
        <p:nvSpPr>
          <p:cNvPr id="6" name="Espaço Reservado para Conteúdo 5"/>
          <p:cNvSpPr>
            <a:spLocks noGrp="1"/>
          </p:cNvSpPr>
          <p:nvPr>
            <p:ph sz="quarter" idx="4"/>
          </p:nvPr>
        </p:nvSpPr>
        <p:spPr>
          <a:xfrm>
            <a:off x="4645026" y="2174875"/>
            <a:ext cx="4041775"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8"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9" name="Rectangle 6"/>
          <p:cNvSpPr>
            <a:spLocks noGrp="1" noChangeArrowheads="1"/>
          </p:cNvSpPr>
          <p:nvPr>
            <p:ph type="sldNum" sz="quarter" idx="12"/>
          </p:nvPr>
        </p:nvSpPr>
        <p:spPr>
          <a:ln/>
        </p:spPr>
        <p:txBody>
          <a:bodyPr/>
          <a:lstStyle>
            <a:lvl1pPr>
              <a:defRPr/>
            </a:lvl1pPr>
          </a:lstStyle>
          <a:p>
            <a:pPr defTabSz="407018">
              <a:defRPr/>
            </a:pPr>
            <a:fld id="{B6543B2B-96D9-4D83-A55F-165898498DA2}"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8764865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4"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5" name="Rectangle 6"/>
          <p:cNvSpPr>
            <a:spLocks noGrp="1" noChangeArrowheads="1"/>
          </p:cNvSpPr>
          <p:nvPr>
            <p:ph type="sldNum" sz="quarter" idx="12"/>
          </p:nvPr>
        </p:nvSpPr>
        <p:spPr>
          <a:ln/>
        </p:spPr>
        <p:txBody>
          <a:bodyPr/>
          <a:lstStyle>
            <a:lvl1pPr>
              <a:defRPr/>
            </a:lvl1pPr>
          </a:lstStyle>
          <a:p>
            <a:pPr defTabSz="407018">
              <a:defRPr/>
            </a:pPr>
            <a:fld id="{189DD63E-9CCF-4177-817C-3272CC2C9A9A}"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29837365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3"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4" name="Rectangle 6"/>
          <p:cNvSpPr>
            <a:spLocks noGrp="1" noChangeArrowheads="1"/>
          </p:cNvSpPr>
          <p:nvPr>
            <p:ph type="sldNum" sz="quarter" idx="12"/>
          </p:nvPr>
        </p:nvSpPr>
        <p:spPr>
          <a:ln/>
        </p:spPr>
        <p:txBody>
          <a:bodyPr/>
          <a:lstStyle>
            <a:lvl1pPr>
              <a:defRPr/>
            </a:lvl1pPr>
          </a:lstStyle>
          <a:p>
            <a:pPr defTabSz="407018">
              <a:defRPr/>
            </a:pPr>
            <a:fld id="{6FC16FE7-7E8D-4C96-A360-E9E82F18D08C}"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20492906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3050"/>
            <a:ext cx="3008313" cy="1162050"/>
          </a:xfrm>
        </p:spPr>
        <p:txBody>
          <a:bodyPr anchor="b"/>
          <a:lstStyle>
            <a:lvl1pPr algn="l">
              <a:defRPr sz="1996" b="1"/>
            </a:lvl1pPr>
          </a:lstStyle>
          <a:p>
            <a:r>
              <a:rPr lang="pt-BR"/>
              <a:t>Clique para editar o título mestre</a:t>
            </a:r>
          </a:p>
        </p:txBody>
      </p:sp>
      <p:sp>
        <p:nvSpPr>
          <p:cNvPr id="3" name="Espaço Reservado para Conteúdo 2"/>
          <p:cNvSpPr>
            <a:spLocks noGrp="1"/>
          </p:cNvSpPr>
          <p:nvPr>
            <p:ph idx="1"/>
          </p:nvPr>
        </p:nvSpPr>
        <p:spPr>
          <a:xfrm>
            <a:off x="3575054" y="273064"/>
            <a:ext cx="5111750" cy="5853113"/>
          </a:xfrm>
        </p:spPr>
        <p:txBody>
          <a:bodyPr/>
          <a:lstStyle>
            <a:lvl1pPr>
              <a:defRPr sz="3175"/>
            </a:lvl1pPr>
            <a:lvl2pPr>
              <a:defRPr sz="2812"/>
            </a:lvl2pPr>
            <a:lvl3pPr>
              <a:defRPr sz="2358"/>
            </a:lvl3pPr>
            <a:lvl4pPr>
              <a:defRPr sz="1996"/>
            </a:lvl4pPr>
            <a:lvl5pPr>
              <a:defRPr sz="1996"/>
            </a:lvl5pPr>
            <a:lvl6pPr>
              <a:defRPr sz="1996"/>
            </a:lvl6pPr>
            <a:lvl7pPr>
              <a:defRPr sz="1996"/>
            </a:lvl7pPr>
            <a:lvl8pPr>
              <a:defRPr sz="1996"/>
            </a:lvl8pPr>
            <a:lvl9pPr>
              <a:defRPr sz="1996"/>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2" y="1435104"/>
            <a:ext cx="3008313" cy="4691063"/>
          </a:xfrm>
        </p:spPr>
        <p:txBody>
          <a:bodyPr/>
          <a:lstStyle>
            <a:lvl1pPr marL="0" indent="0">
              <a:buNone/>
              <a:defRPr sz="1361"/>
            </a:lvl1pPr>
            <a:lvl2pPr marL="456631" indent="0">
              <a:buNone/>
              <a:defRPr sz="1179"/>
            </a:lvl2pPr>
            <a:lvl3pPr marL="913264" indent="0">
              <a:buNone/>
              <a:defRPr sz="998"/>
            </a:lvl3pPr>
            <a:lvl4pPr marL="1369896" indent="0">
              <a:buNone/>
              <a:defRPr sz="907"/>
            </a:lvl4pPr>
            <a:lvl5pPr marL="1826526" indent="0">
              <a:buNone/>
              <a:defRPr sz="907"/>
            </a:lvl5pPr>
            <a:lvl6pPr marL="2283159" indent="0">
              <a:buNone/>
              <a:defRPr sz="907"/>
            </a:lvl6pPr>
            <a:lvl7pPr marL="2739790" indent="0">
              <a:buNone/>
              <a:defRPr sz="907"/>
            </a:lvl7pPr>
            <a:lvl8pPr marL="3196416" indent="0">
              <a:buNone/>
              <a:defRPr sz="907"/>
            </a:lvl8pPr>
            <a:lvl9pPr marL="3653052" indent="0">
              <a:buNone/>
              <a:defRPr sz="907"/>
            </a:lvl9pPr>
          </a:lstStyle>
          <a:p>
            <a:pPr lvl="0"/>
            <a:r>
              <a:rPr lang="pt-BR"/>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6"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7" name="Rectangle 6"/>
          <p:cNvSpPr>
            <a:spLocks noGrp="1" noChangeArrowheads="1"/>
          </p:cNvSpPr>
          <p:nvPr>
            <p:ph type="sldNum" sz="quarter" idx="12"/>
          </p:nvPr>
        </p:nvSpPr>
        <p:spPr>
          <a:ln/>
        </p:spPr>
        <p:txBody>
          <a:bodyPr/>
          <a:lstStyle>
            <a:lvl1pPr>
              <a:defRPr/>
            </a:lvl1pPr>
          </a:lstStyle>
          <a:p>
            <a:pPr defTabSz="407018">
              <a:defRPr/>
            </a:pPr>
            <a:fld id="{5688C54F-1F1B-4436-8F05-7D546BA92FA8}"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36644548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1996"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175"/>
            </a:lvl1pPr>
            <a:lvl2pPr marL="456631" indent="0">
              <a:buNone/>
              <a:defRPr sz="2812"/>
            </a:lvl2pPr>
            <a:lvl3pPr marL="913264" indent="0">
              <a:buNone/>
              <a:defRPr sz="2358"/>
            </a:lvl3pPr>
            <a:lvl4pPr marL="1369896" indent="0">
              <a:buNone/>
              <a:defRPr sz="1996"/>
            </a:lvl4pPr>
            <a:lvl5pPr marL="1826526" indent="0">
              <a:buNone/>
              <a:defRPr sz="1996"/>
            </a:lvl5pPr>
            <a:lvl6pPr marL="2283159" indent="0">
              <a:buNone/>
              <a:defRPr sz="1996"/>
            </a:lvl6pPr>
            <a:lvl7pPr marL="2739790" indent="0">
              <a:buNone/>
              <a:defRPr sz="1996"/>
            </a:lvl7pPr>
            <a:lvl8pPr marL="3196416" indent="0">
              <a:buNone/>
              <a:defRPr sz="1996"/>
            </a:lvl8pPr>
            <a:lvl9pPr marL="3653052" indent="0">
              <a:buNone/>
              <a:defRPr sz="1996"/>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361"/>
            </a:lvl1pPr>
            <a:lvl2pPr marL="456631" indent="0">
              <a:buNone/>
              <a:defRPr sz="1179"/>
            </a:lvl2pPr>
            <a:lvl3pPr marL="913264" indent="0">
              <a:buNone/>
              <a:defRPr sz="998"/>
            </a:lvl3pPr>
            <a:lvl4pPr marL="1369896" indent="0">
              <a:buNone/>
              <a:defRPr sz="907"/>
            </a:lvl4pPr>
            <a:lvl5pPr marL="1826526" indent="0">
              <a:buNone/>
              <a:defRPr sz="907"/>
            </a:lvl5pPr>
            <a:lvl6pPr marL="2283159" indent="0">
              <a:buNone/>
              <a:defRPr sz="907"/>
            </a:lvl6pPr>
            <a:lvl7pPr marL="2739790" indent="0">
              <a:buNone/>
              <a:defRPr sz="907"/>
            </a:lvl7pPr>
            <a:lvl8pPr marL="3196416" indent="0">
              <a:buNone/>
              <a:defRPr sz="907"/>
            </a:lvl8pPr>
            <a:lvl9pPr marL="3653052" indent="0">
              <a:buNone/>
              <a:defRPr sz="907"/>
            </a:lvl9pPr>
          </a:lstStyle>
          <a:p>
            <a:pPr lvl="0"/>
            <a:r>
              <a:rPr lang="pt-BR"/>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6"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7" name="Rectangle 6"/>
          <p:cNvSpPr>
            <a:spLocks noGrp="1" noChangeArrowheads="1"/>
          </p:cNvSpPr>
          <p:nvPr>
            <p:ph type="sldNum" sz="quarter" idx="12"/>
          </p:nvPr>
        </p:nvSpPr>
        <p:spPr>
          <a:ln/>
        </p:spPr>
        <p:txBody>
          <a:bodyPr/>
          <a:lstStyle>
            <a:lvl1pPr>
              <a:defRPr/>
            </a:lvl1pPr>
          </a:lstStyle>
          <a:p>
            <a:pPr defTabSz="407018">
              <a:defRPr/>
            </a:pPr>
            <a:fld id="{18F32119-8657-4520-8F39-65A4E77D9672}"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21225130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5"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6" name="Rectangle 6"/>
          <p:cNvSpPr>
            <a:spLocks noGrp="1" noChangeArrowheads="1"/>
          </p:cNvSpPr>
          <p:nvPr>
            <p:ph type="sldNum" sz="quarter" idx="12"/>
          </p:nvPr>
        </p:nvSpPr>
        <p:spPr>
          <a:ln/>
        </p:spPr>
        <p:txBody>
          <a:bodyPr/>
          <a:lstStyle>
            <a:lvl1pPr>
              <a:defRPr/>
            </a:lvl1pPr>
          </a:lstStyle>
          <a:p>
            <a:pPr defTabSz="407018">
              <a:defRPr/>
            </a:pPr>
            <a:fld id="{B60302D7-81B3-4A86-8A3A-212DD926926F}"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627445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lvl1pPr>
              <a:defRPr/>
            </a:lvl1pPr>
          </a:lstStyle>
          <a:p>
            <a:endParaRPr lang="pt-BR"/>
          </a:p>
        </p:txBody>
      </p:sp>
      <p:sp>
        <p:nvSpPr>
          <p:cNvPr id="6" name="Espaço Reservado para Rodapé 5"/>
          <p:cNvSpPr>
            <a:spLocks noGrp="1"/>
          </p:cNvSpPr>
          <p:nvPr>
            <p:ph type="ftr" sz="quarter" idx="11"/>
          </p:nvPr>
        </p:nvSpPr>
        <p:spPr/>
        <p:txBody>
          <a:bodyPr/>
          <a:lstStyle>
            <a:lvl1pPr>
              <a:defRPr/>
            </a:lvl1pPr>
          </a:lstStyle>
          <a:p>
            <a:endParaRPr lang="pt-BR"/>
          </a:p>
        </p:txBody>
      </p:sp>
      <p:sp>
        <p:nvSpPr>
          <p:cNvPr id="7" name="Espaço Reservado para Número de Slide 6"/>
          <p:cNvSpPr>
            <a:spLocks noGrp="1"/>
          </p:cNvSpPr>
          <p:nvPr>
            <p:ph type="sldNum" sz="quarter" idx="12"/>
          </p:nvPr>
        </p:nvSpPr>
        <p:spPr/>
        <p:txBody>
          <a:bodyPr/>
          <a:lstStyle>
            <a:lvl1pPr>
              <a:defRPr/>
            </a:lvl1pPr>
          </a:lstStyle>
          <a:p>
            <a:fld id="{47DB31A4-8D2B-48F0-8922-DA5F50BB452F}" type="slidenum">
              <a:rPr lang="pt-BR"/>
              <a:pPr/>
              <a:t>‹nº›</a:t>
            </a:fld>
            <a:endParaRPr lang="pt-BR"/>
          </a:p>
        </p:txBody>
      </p:sp>
    </p:spTree>
    <p:extLst>
      <p:ext uri="{BB962C8B-B14F-4D97-AF65-F5344CB8AC3E}">
        <p14:creationId xmlns:p14="http://schemas.microsoft.com/office/powerpoint/2010/main" val="15955060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85801" y="609600"/>
            <a:ext cx="5676900" cy="548640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5"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6" name="Rectangle 6"/>
          <p:cNvSpPr>
            <a:spLocks noGrp="1" noChangeArrowheads="1"/>
          </p:cNvSpPr>
          <p:nvPr>
            <p:ph type="sldNum" sz="quarter" idx="12"/>
          </p:nvPr>
        </p:nvSpPr>
        <p:spPr>
          <a:ln/>
        </p:spPr>
        <p:txBody>
          <a:bodyPr/>
          <a:lstStyle>
            <a:lvl1pPr>
              <a:defRPr/>
            </a:lvl1pPr>
          </a:lstStyle>
          <a:p>
            <a:pPr defTabSz="407018">
              <a:defRPr/>
            </a:pPr>
            <a:fld id="{0FC3F666-F075-403F-AC0C-061DCEA1B57B}"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12082690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8"/>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pt-BR"/>
              <a:t>Clique para editar o estilo do subtítulo mestre</a:t>
            </a:r>
          </a:p>
        </p:txBody>
      </p:sp>
      <p:sp>
        <p:nvSpPr>
          <p:cNvPr id="4"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5"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6" name="Rectangle 6"/>
          <p:cNvSpPr>
            <a:spLocks noGrp="1" noChangeArrowheads="1"/>
          </p:cNvSpPr>
          <p:nvPr>
            <p:ph type="sldNum" sz="quarter" idx="12"/>
          </p:nvPr>
        </p:nvSpPr>
        <p:spPr>
          <a:ln/>
        </p:spPr>
        <p:txBody>
          <a:bodyPr/>
          <a:lstStyle>
            <a:lvl1pPr>
              <a:defRPr/>
            </a:lvl1pPr>
          </a:lstStyle>
          <a:p>
            <a:pPr defTabSz="407018">
              <a:defRPr/>
            </a:pPr>
            <a:fld id="{96F8855B-6C25-41F1-A526-6C5FF8761DF7}"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16408211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5"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6" name="Rectangle 6"/>
          <p:cNvSpPr>
            <a:spLocks noGrp="1" noChangeArrowheads="1"/>
          </p:cNvSpPr>
          <p:nvPr>
            <p:ph type="sldNum" sz="quarter" idx="12"/>
          </p:nvPr>
        </p:nvSpPr>
        <p:spPr>
          <a:ln/>
        </p:spPr>
        <p:txBody>
          <a:bodyPr/>
          <a:lstStyle>
            <a:lvl1pPr>
              <a:defRPr/>
            </a:lvl1pPr>
          </a:lstStyle>
          <a:p>
            <a:pPr defTabSz="407018">
              <a:defRPr/>
            </a:pPr>
            <a:fld id="{D24E849B-42CE-4F75-8F80-CAA5ADD04513}"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21134765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14"/>
            <a:ext cx="7772400" cy="1362075"/>
          </a:xfrm>
        </p:spPr>
        <p:txBody>
          <a:bodyPr anchor="t"/>
          <a:lstStyle>
            <a:lvl1pPr algn="l">
              <a:defRPr sz="3991" b="1" cap="all"/>
            </a:lvl1pPr>
          </a:lstStyle>
          <a:p>
            <a:r>
              <a:rPr lang="pt-BR"/>
              <a:t>Clique para editar o título mestre</a:t>
            </a:r>
          </a:p>
        </p:txBody>
      </p:sp>
      <p:sp>
        <p:nvSpPr>
          <p:cNvPr id="3" name="Espaço Reservado para Texto 2"/>
          <p:cNvSpPr>
            <a:spLocks noGrp="1"/>
          </p:cNvSpPr>
          <p:nvPr>
            <p:ph type="body" idx="1"/>
          </p:nvPr>
        </p:nvSpPr>
        <p:spPr>
          <a:xfrm>
            <a:off x="722313" y="2906718"/>
            <a:ext cx="7772400" cy="1500187"/>
          </a:xfrm>
        </p:spPr>
        <p:txBody>
          <a:bodyPr anchor="b"/>
          <a:lstStyle>
            <a:lvl1pPr marL="0" indent="0">
              <a:buNone/>
              <a:defRPr sz="1996"/>
            </a:lvl1pPr>
            <a:lvl2pPr marL="456631" indent="0">
              <a:buNone/>
              <a:defRPr sz="1814"/>
            </a:lvl2pPr>
            <a:lvl3pPr marL="913264" indent="0">
              <a:buNone/>
              <a:defRPr sz="1633"/>
            </a:lvl3pPr>
            <a:lvl4pPr marL="1369896" indent="0">
              <a:buNone/>
              <a:defRPr sz="1361"/>
            </a:lvl4pPr>
            <a:lvl5pPr marL="1826526" indent="0">
              <a:buNone/>
              <a:defRPr sz="1361"/>
            </a:lvl5pPr>
            <a:lvl6pPr marL="2283159" indent="0">
              <a:buNone/>
              <a:defRPr sz="1361"/>
            </a:lvl6pPr>
            <a:lvl7pPr marL="2739790" indent="0">
              <a:buNone/>
              <a:defRPr sz="1361"/>
            </a:lvl7pPr>
            <a:lvl8pPr marL="3196416" indent="0">
              <a:buNone/>
              <a:defRPr sz="1361"/>
            </a:lvl8pPr>
            <a:lvl9pPr marL="3653052" indent="0">
              <a:buNone/>
              <a:defRPr sz="1361"/>
            </a:lvl9pPr>
          </a:lstStyle>
          <a:p>
            <a:pPr lvl="0"/>
            <a:r>
              <a:rPr lang="pt-BR"/>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5"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6" name="Rectangle 6"/>
          <p:cNvSpPr>
            <a:spLocks noGrp="1" noChangeArrowheads="1"/>
          </p:cNvSpPr>
          <p:nvPr>
            <p:ph type="sldNum" sz="quarter" idx="12"/>
          </p:nvPr>
        </p:nvSpPr>
        <p:spPr>
          <a:ln/>
        </p:spPr>
        <p:txBody>
          <a:bodyPr/>
          <a:lstStyle>
            <a:lvl1pPr>
              <a:defRPr/>
            </a:lvl1pPr>
          </a:lstStyle>
          <a:p>
            <a:pPr defTabSz="407018">
              <a:defRPr/>
            </a:pPr>
            <a:fld id="{CE25FD7B-8A50-41ED-9E67-3451ABB322A4}"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1326433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85800" y="1981200"/>
            <a:ext cx="3810000" cy="4114800"/>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981200"/>
            <a:ext cx="3810000" cy="4114800"/>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6"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7" name="Rectangle 6"/>
          <p:cNvSpPr>
            <a:spLocks noGrp="1" noChangeArrowheads="1"/>
          </p:cNvSpPr>
          <p:nvPr>
            <p:ph type="sldNum" sz="quarter" idx="12"/>
          </p:nvPr>
        </p:nvSpPr>
        <p:spPr>
          <a:ln/>
        </p:spPr>
        <p:txBody>
          <a:bodyPr/>
          <a:lstStyle>
            <a:lvl1pPr>
              <a:defRPr/>
            </a:lvl1pPr>
          </a:lstStyle>
          <a:p>
            <a:pPr defTabSz="407018">
              <a:defRPr/>
            </a:pPr>
            <a:fld id="{8A993E14-1C19-4088-B81D-C4830F0C086A}"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42267721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4"/>
            <a:ext cx="4040188" cy="639762"/>
          </a:xfrm>
        </p:spPr>
        <p:txBody>
          <a:bodyPr anchor="b"/>
          <a:lstStyle>
            <a:lvl1pPr marL="0" indent="0">
              <a:buNone/>
              <a:defRPr sz="2358" b="1"/>
            </a:lvl1pPr>
            <a:lvl2pPr marL="456631" indent="0">
              <a:buNone/>
              <a:defRPr sz="1996" b="1"/>
            </a:lvl2pPr>
            <a:lvl3pPr marL="913264" indent="0">
              <a:buNone/>
              <a:defRPr sz="1814" b="1"/>
            </a:lvl3pPr>
            <a:lvl4pPr marL="1369896" indent="0">
              <a:buNone/>
              <a:defRPr sz="1633" b="1"/>
            </a:lvl4pPr>
            <a:lvl5pPr marL="1826526" indent="0">
              <a:buNone/>
              <a:defRPr sz="1633" b="1"/>
            </a:lvl5pPr>
            <a:lvl6pPr marL="2283159" indent="0">
              <a:buNone/>
              <a:defRPr sz="1633" b="1"/>
            </a:lvl6pPr>
            <a:lvl7pPr marL="2739790" indent="0">
              <a:buNone/>
              <a:defRPr sz="1633" b="1"/>
            </a:lvl7pPr>
            <a:lvl8pPr marL="3196416" indent="0">
              <a:buNone/>
              <a:defRPr sz="1633" b="1"/>
            </a:lvl8pPr>
            <a:lvl9pPr marL="3653052" indent="0">
              <a:buNone/>
              <a:defRPr sz="1633"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535114"/>
            <a:ext cx="4041775" cy="639762"/>
          </a:xfrm>
        </p:spPr>
        <p:txBody>
          <a:bodyPr anchor="b"/>
          <a:lstStyle>
            <a:lvl1pPr marL="0" indent="0">
              <a:buNone/>
              <a:defRPr sz="2358" b="1"/>
            </a:lvl1pPr>
            <a:lvl2pPr marL="456631" indent="0">
              <a:buNone/>
              <a:defRPr sz="1996" b="1"/>
            </a:lvl2pPr>
            <a:lvl3pPr marL="913264" indent="0">
              <a:buNone/>
              <a:defRPr sz="1814" b="1"/>
            </a:lvl3pPr>
            <a:lvl4pPr marL="1369896" indent="0">
              <a:buNone/>
              <a:defRPr sz="1633" b="1"/>
            </a:lvl4pPr>
            <a:lvl5pPr marL="1826526" indent="0">
              <a:buNone/>
              <a:defRPr sz="1633" b="1"/>
            </a:lvl5pPr>
            <a:lvl6pPr marL="2283159" indent="0">
              <a:buNone/>
              <a:defRPr sz="1633" b="1"/>
            </a:lvl6pPr>
            <a:lvl7pPr marL="2739790" indent="0">
              <a:buNone/>
              <a:defRPr sz="1633" b="1"/>
            </a:lvl7pPr>
            <a:lvl8pPr marL="3196416" indent="0">
              <a:buNone/>
              <a:defRPr sz="1633" b="1"/>
            </a:lvl8pPr>
            <a:lvl9pPr marL="3653052" indent="0">
              <a:buNone/>
              <a:defRPr sz="1633" b="1"/>
            </a:lvl9pPr>
          </a:lstStyle>
          <a:p>
            <a:pPr lvl="0"/>
            <a:r>
              <a:rPr lang="pt-BR"/>
              <a:t>Clique para editar o texto mestre</a:t>
            </a:r>
          </a:p>
        </p:txBody>
      </p:sp>
      <p:sp>
        <p:nvSpPr>
          <p:cNvPr id="6" name="Espaço Reservado para Conteúdo 5"/>
          <p:cNvSpPr>
            <a:spLocks noGrp="1"/>
          </p:cNvSpPr>
          <p:nvPr>
            <p:ph sz="quarter" idx="4"/>
          </p:nvPr>
        </p:nvSpPr>
        <p:spPr>
          <a:xfrm>
            <a:off x="4645026" y="2174875"/>
            <a:ext cx="4041775"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8"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9" name="Rectangle 6"/>
          <p:cNvSpPr>
            <a:spLocks noGrp="1" noChangeArrowheads="1"/>
          </p:cNvSpPr>
          <p:nvPr>
            <p:ph type="sldNum" sz="quarter" idx="12"/>
          </p:nvPr>
        </p:nvSpPr>
        <p:spPr>
          <a:ln/>
        </p:spPr>
        <p:txBody>
          <a:bodyPr/>
          <a:lstStyle>
            <a:lvl1pPr>
              <a:defRPr/>
            </a:lvl1pPr>
          </a:lstStyle>
          <a:p>
            <a:pPr defTabSz="407018">
              <a:defRPr/>
            </a:pPr>
            <a:fld id="{B6543B2B-96D9-4D83-A55F-165898498DA2}"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13473020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4"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5" name="Rectangle 6"/>
          <p:cNvSpPr>
            <a:spLocks noGrp="1" noChangeArrowheads="1"/>
          </p:cNvSpPr>
          <p:nvPr>
            <p:ph type="sldNum" sz="quarter" idx="12"/>
          </p:nvPr>
        </p:nvSpPr>
        <p:spPr>
          <a:ln/>
        </p:spPr>
        <p:txBody>
          <a:bodyPr/>
          <a:lstStyle>
            <a:lvl1pPr>
              <a:defRPr/>
            </a:lvl1pPr>
          </a:lstStyle>
          <a:p>
            <a:pPr defTabSz="407018">
              <a:defRPr/>
            </a:pPr>
            <a:fld id="{189DD63E-9CCF-4177-817C-3272CC2C9A9A}"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30576750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3"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4" name="Rectangle 6"/>
          <p:cNvSpPr>
            <a:spLocks noGrp="1" noChangeArrowheads="1"/>
          </p:cNvSpPr>
          <p:nvPr>
            <p:ph type="sldNum" sz="quarter" idx="12"/>
          </p:nvPr>
        </p:nvSpPr>
        <p:spPr>
          <a:ln/>
        </p:spPr>
        <p:txBody>
          <a:bodyPr/>
          <a:lstStyle>
            <a:lvl1pPr>
              <a:defRPr/>
            </a:lvl1pPr>
          </a:lstStyle>
          <a:p>
            <a:pPr defTabSz="407018">
              <a:defRPr/>
            </a:pPr>
            <a:fld id="{6FC16FE7-7E8D-4C96-A360-E9E82F18D08C}"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18526784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3050"/>
            <a:ext cx="3008313" cy="1162050"/>
          </a:xfrm>
        </p:spPr>
        <p:txBody>
          <a:bodyPr anchor="b"/>
          <a:lstStyle>
            <a:lvl1pPr algn="l">
              <a:defRPr sz="1996" b="1"/>
            </a:lvl1pPr>
          </a:lstStyle>
          <a:p>
            <a:r>
              <a:rPr lang="pt-BR"/>
              <a:t>Clique para editar o título mestre</a:t>
            </a:r>
          </a:p>
        </p:txBody>
      </p:sp>
      <p:sp>
        <p:nvSpPr>
          <p:cNvPr id="3" name="Espaço Reservado para Conteúdo 2"/>
          <p:cNvSpPr>
            <a:spLocks noGrp="1"/>
          </p:cNvSpPr>
          <p:nvPr>
            <p:ph idx="1"/>
          </p:nvPr>
        </p:nvSpPr>
        <p:spPr>
          <a:xfrm>
            <a:off x="3575054" y="273064"/>
            <a:ext cx="5111750" cy="5853113"/>
          </a:xfrm>
        </p:spPr>
        <p:txBody>
          <a:bodyPr/>
          <a:lstStyle>
            <a:lvl1pPr>
              <a:defRPr sz="3175"/>
            </a:lvl1pPr>
            <a:lvl2pPr>
              <a:defRPr sz="2812"/>
            </a:lvl2pPr>
            <a:lvl3pPr>
              <a:defRPr sz="2358"/>
            </a:lvl3pPr>
            <a:lvl4pPr>
              <a:defRPr sz="1996"/>
            </a:lvl4pPr>
            <a:lvl5pPr>
              <a:defRPr sz="1996"/>
            </a:lvl5pPr>
            <a:lvl6pPr>
              <a:defRPr sz="1996"/>
            </a:lvl6pPr>
            <a:lvl7pPr>
              <a:defRPr sz="1996"/>
            </a:lvl7pPr>
            <a:lvl8pPr>
              <a:defRPr sz="1996"/>
            </a:lvl8pPr>
            <a:lvl9pPr>
              <a:defRPr sz="1996"/>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2" y="1435104"/>
            <a:ext cx="3008313" cy="4691063"/>
          </a:xfrm>
        </p:spPr>
        <p:txBody>
          <a:bodyPr/>
          <a:lstStyle>
            <a:lvl1pPr marL="0" indent="0">
              <a:buNone/>
              <a:defRPr sz="1361"/>
            </a:lvl1pPr>
            <a:lvl2pPr marL="456631" indent="0">
              <a:buNone/>
              <a:defRPr sz="1179"/>
            </a:lvl2pPr>
            <a:lvl3pPr marL="913264" indent="0">
              <a:buNone/>
              <a:defRPr sz="998"/>
            </a:lvl3pPr>
            <a:lvl4pPr marL="1369896" indent="0">
              <a:buNone/>
              <a:defRPr sz="907"/>
            </a:lvl4pPr>
            <a:lvl5pPr marL="1826526" indent="0">
              <a:buNone/>
              <a:defRPr sz="907"/>
            </a:lvl5pPr>
            <a:lvl6pPr marL="2283159" indent="0">
              <a:buNone/>
              <a:defRPr sz="907"/>
            </a:lvl6pPr>
            <a:lvl7pPr marL="2739790" indent="0">
              <a:buNone/>
              <a:defRPr sz="907"/>
            </a:lvl7pPr>
            <a:lvl8pPr marL="3196416" indent="0">
              <a:buNone/>
              <a:defRPr sz="907"/>
            </a:lvl8pPr>
            <a:lvl9pPr marL="3653052" indent="0">
              <a:buNone/>
              <a:defRPr sz="907"/>
            </a:lvl9pPr>
          </a:lstStyle>
          <a:p>
            <a:pPr lvl="0"/>
            <a:r>
              <a:rPr lang="pt-BR"/>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6"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7" name="Rectangle 6"/>
          <p:cNvSpPr>
            <a:spLocks noGrp="1" noChangeArrowheads="1"/>
          </p:cNvSpPr>
          <p:nvPr>
            <p:ph type="sldNum" sz="quarter" idx="12"/>
          </p:nvPr>
        </p:nvSpPr>
        <p:spPr>
          <a:ln/>
        </p:spPr>
        <p:txBody>
          <a:bodyPr/>
          <a:lstStyle>
            <a:lvl1pPr>
              <a:defRPr/>
            </a:lvl1pPr>
          </a:lstStyle>
          <a:p>
            <a:pPr defTabSz="407018">
              <a:defRPr/>
            </a:pPr>
            <a:fld id="{5688C54F-1F1B-4436-8F05-7D546BA92FA8}"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17423713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1996"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175"/>
            </a:lvl1pPr>
            <a:lvl2pPr marL="456631" indent="0">
              <a:buNone/>
              <a:defRPr sz="2812"/>
            </a:lvl2pPr>
            <a:lvl3pPr marL="913264" indent="0">
              <a:buNone/>
              <a:defRPr sz="2358"/>
            </a:lvl3pPr>
            <a:lvl4pPr marL="1369896" indent="0">
              <a:buNone/>
              <a:defRPr sz="1996"/>
            </a:lvl4pPr>
            <a:lvl5pPr marL="1826526" indent="0">
              <a:buNone/>
              <a:defRPr sz="1996"/>
            </a:lvl5pPr>
            <a:lvl6pPr marL="2283159" indent="0">
              <a:buNone/>
              <a:defRPr sz="1996"/>
            </a:lvl6pPr>
            <a:lvl7pPr marL="2739790" indent="0">
              <a:buNone/>
              <a:defRPr sz="1996"/>
            </a:lvl7pPr>
            <a:lvl8pPr marL="3196416" indent="0">
              <a:buNone/>
              <a:defRPr sz="1996"/>
            </a:lvl8pPr>
            <a:lvl9pPr marL="3653052" indent="0">
              <a:buNone/>
              <a:defRPr sz="1996"/>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361"/>
            </a:lvl1pPr>
            <a:lvl2pPr marL="456631" indent="0">
              <a:buNone/>
              <a:defRPr sz="1179"/>
            </a:lvl2pPr>
            <a:lvl3pPr marL="913264" indent="0">
              <a:buNone/>
              <a:defRPr sz="998"/>
            </a:lvl3pPr>
            <a:lvl4pPr marL="1369896" indent="0">
              <a:buNone/>
              <a:defRPr sz="907"/>
            </a:lvl4pPr>
            <a:lvl5pPr marL="1826526" indent="0">
              <a:buNone/>
              <a:defRPr sz="907"/>
            </a:lvl5pPr>
            <a:lvl6pPr marL="2283159" indent="0">
              <a:buNone/>
              <a:defRPr sz="907"/>
            </a:lvl6pPr>
            <a:lvl7pPr marL="2739790" indent="0">
              <a:buNone/>
              <a:defRPr sz="907"/>
            </a:lvl7pPr>
            <a:lvl8pPr marL="3196416" indent="0">
              <a:buNone/>
              <a:defRPr sz="907"/>
            </a:lvl8pPr>
            <a:lvl9pPr marL="3653052" indent="0">
              <a:buNone/>
              <a:defRPr sz="907"/>
            </a:lvl9pPr>
          </a:lstStyle>
          <a:p>
            <a:pPr lvl="0"/>
            <a:r>
              <a:rPr lang="pt-BR"/>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6"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7" name="Rectangle 6"/>
          <p:cNvSpPr>
            <a:spLocks noGrp="1" noChangeArrowheads="1"/>
          </p:cNvSpPr>
          <p:nvPr>
            <p:ph type="sldNum" sz="quarter" idx="12"/>
          </p:nvPr>
        </p:nvSpPr>
        <p:spPr>
          <a:ln/>
        </p:spPr>
        <p:txBody>
          <a:bodyPr/>
          <a:lstStyle>
            <a:lvl1pPr>
              <a:defRPr/>
            </a:lvl1pPr>
          </a:lstStyle>
          <a:p>
            <a:pPr defTabSz="407018">
              <a:defRPr/>
            </a:pPr>
            <a:fld id="{18F32119-8657-4520-8F39-65A4E77D9672}"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1718649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lvl1pPr>
              <a:defRPr/>
            </a:lvl1pPr>
          </a:lstStyle>
          <a:p>
            <a:endParaRPr lang="pt-BR"/>
          </a:p>
        </p:txBody>
      </p:sp>
      <p:sp>
        <p:nvSpPr>
          <p:cNvPr id="6" name="Espaço Reservado para Rodapé 5"/>
          <p:cNvSpPr>
            <a:spLocks noGrp="1"/>
          </p:cNvSpPr>
          <p:nvPr>
            <p:ph type="ftr" sz="quarter" idx="11"/>
          </p:nvPr>
        </p:nvSpPr>
        <p:spPr/>
        <p:txBody>
          <a:bodyPr/>
          <a:lstStyle>
            <a:lvl1pPr>
              <a:defRPr/>
            </a:lvl1pPr>
          </a:lstStyle>
          <a:p>
            <a:endParaRPr lang="pt-BR"/>
          </a:p>
        </p:txBody>
      </p:sp>
      <p:sp>
        <p:nvSpPr>
          <p:cNvPr id="7" name="Espaço Reservado para Número de Slide 6"/>
          <p:cNvSpPr>
            <a:spLocks noGrp="1"/>
          </p:cNvSpPr>
          <p:nvPr>
            <p:ph type="sldNum" sz="quarter" idx="12"/>
          </p:nvPr>
        </p:nvSpPr>
        <p:spPr/>
        <p:txBody>
          <a:bodyPr/>
          <a:lstStyle>
            <a:lvl1pPr>
              <a:defRPr/>
            </a:lvl1pPr>
          </a:lstStyle>
          <a:p>
            <a:fld id="{AE36515C-6922-4936-A08A-188444EE8CBF}" type="slidenum">
              <a:rPr lang="pt-BR"/>
              <a:pPr/>
              <a:t>‹nº›</a:t>
            </a:fld>
            <a:endParaRPr lang="pt-BR"/>
          </a:p>
        </p:txBody>
      </p:sp>
    </p:spTree>
    <p:extLst>
      <p:ext uri="{BB962C8B-B14F-4D97-AF65-F5344CB8AC3E}">
        <p14:creationId xmlns:p14="http://schemas.microsoft.com/office/powerpoint/2010/main" val="29949423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5"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6" name="Rectangle 6"/>
          <p:cNvSpPr>
            <a:spLocks noGrp="1" noChangeArrowheads="1"/>
          </p:cNvSpPr>
          <p:nvPr>
            <p:ph type="sldNum" sz="quarter" idx="12"/>
          </p:nvPr>
        </p:nvSpPr>
        <p:spPr>
          <a:ln/>
        </p:spPr>
        <p:txBody>
          <a:bodyPr/>
          <a:lstStyle>
            <a:lvl1pPr>
              <a:defRPr/>
            </a:lvl1pPr>
          </a:lstStyle>
          <a:p>
            <a:pPr defTabSz="407018">
              <a:defRPr/>
            </a:pPr>
            <a:fld id="{B60302D7-81B3-4A86-8A3A-212DD926926F}"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9106503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85801" y="609600"/>
            <a:ext cx="5676900" cy="548640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defTabSz="407018">
              <a:defRPr/>
            </a:pPr>
            <a:endParaRPr lang="en-US">
              <a:solidFill>
                <a:srgbClr val="FFFFFF"/>
              </a:solidFill>
              <a:ea typeface="Microsoft YaHei" charset="-122"/>
            </a:endParaRPr>
          </a:p>
        </p:txBody>
      </p:sp>
      <p:sp>
        <p:nvSpPr>
          <p:cNvPr id="5" name="Rectangle 5"/>
          <p:cNvSpPr>
            <a:spLocks noGrp="1" noChangeArrowheads="1"/>
          </p:cNvSpPr>
          <p:nvPr>
            <p:ph type="ftr" sz="quarter" idx="11"/>
          </p:nvPr>
        </p:nvSpPr>
        <p:spPr>
          <a:ln/>
        </p:spPr>
        <p:txBody>
          <a:bodyPr/>
          <a:lstStyle>
            <a:lvl1pPr>
              <a:defRPr/>
            </a:lvl1pPr>
          </a:lstStyle>
          <a:p>
            <a:pPr defTabSz="407018">
              <a:defRPr/>
            </a:pPr>
            <a:endParaRPr lang="en-US">
              <a:solidFill>
                <a:srgbClr val="FFFFFF"/>
              </a:solidFill>
              <a:ea typeface="Microsoft YaHei" charset="-122"/>
            </a:endParaRPr>
          </a:p>
        </p:txBody>
      </p:sp>
      <p:sp>
        <p:nvSpPr>
          <p:cNvPr id="6" name="Rectangle 6"/>
          <p:cNvSpPr>
            <a:spLocks noGrp="1" noChangeArrowheads="1"/>
          </p:cNvSpPr>
          <p:nvPr>
            <p:ph type="sldNum" sz="quarter" idx="12"/>
          </p:nvPr>
        </p:nvSpPr>
        <p:spPr>
          <a:ln/>
        </p:spPr>
        <p:txBody>
          <a:bodyPr/>
          <a:lstStyle>
            <a:lvl1pPr>
              <a:defRPr/>
            </a:lvl1pPr>
          </a:lstStyle>
          <a:p>
            <a:pPr defTabSz="407018">
              <a:defRPr/>
            </a:pPr>
            <a:fld id="{0FC3F666-F075-403F-AC0C-061DCEA1B57B}" type="slidenum">
              <a:rPr lang="en-US" smtClean="0">
                <a:solidFill>
                  <a:srgbClr val="FFFFFF"/>
                </a:solidFill>
                <a:ea typeface="Microsoft YaHei" charset="-122"/>
              </a:rPr>
              <a:pPr defTabSz="40701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1680620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A2EE7CB-219F-4B11-A15A-324530E2B4C1}" type="slidenum">
              <a:rPr lang="pt-B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AA56E729-7883-4233-A0BD-01D7627A7554}" type="slidenum">
              <a:rPr lang="en-US">
                <a:solidFill>
                  <a:srgbClr val="000000"/>
                </a:solidFill>
              </a:rPr>
              <a:pPr>
                <a:defRPr/>
              </a:pPr>
              <a:t>‹nº›</a:t>
            </a:fld>
            <a:endParaRPr lang="en-US">
              <a:solidFill>
                <a:srgbClr val="000000"/>
              </a:solidFill>
            </a:endParaRPr>
          </a:p>
        </p:txBody>
      </p:sp>
    </p:spTree>
    <p:extLst>
      <p:ext uri="{BB962C8B-B14F-4D97-AF65-F5344CB8AC3E}">
        <p14:creationId xmlns:p14="http://schemas.microsoft.com/office/powerpoint/2010/main" val="3440438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b="1">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000" b="1">
          <a:solidFill>
            <a:srgbClr val="FFFF00"/>
          </a:solidFill>
          <a:effectLst>
            <a:outerShdw blurRad="38100" dist="38100" dir="2700000" algn="tl">
              <a:srgbClr val="C0C0C0"/>
            </a:outerShdw>
          </a:effectLst>
          <a:latin typeface="Helvetica" charset="0"/>
        </a:defRPr>
      </a:lvl2pPr>
      <a:lvl3pPr algn="ctr" rtl="0" eaLnBrk="0" fontAlgn="base" hangingPunct="0">
        <a:spcBef>
          <a:spcPct val="0"/>
        </a:spcBef>
        <a:spcAft>
          <a:spcPct val="0"/>
        </a:spcAft>
        <a:defRPr sz="4000" b="1">
          <a:solidFill>
            <a:srgbClr val="FFFF00"/>
          </a:solidFill>
          <a:effectLst>
            <a:outerShdw blurRad="38100" dist="38100" dir="2700000" algn="tl">
              <a:srgbClr val="C0C0C0"/>
            </a:outerShdw>
          </a:effectLst>
          <a:latin typeface="Helvetica" charset="0"/>
        </a:defRPr>
      </a:lvl3pPr>
      <a:lvl4pPr algn="ctr" rtl="0" eaLnBrk="0" fontAlgn="base" hangingPunct="0">
        <a:spcBef>
          <a:spcPct val="0"/>
        </a:spcBef>
        <a:spcAft>
          <a:spcPct val="0"/>
        </a:spcAft>
        <a:defRPr sz="4000" b="1">
          <a:solidFill>
            <a:srgbClr val="FFFF00"/>
          </a:solidFill>
          <a:effectLst>
            <a:outerShdw blurRad="38100" dist="38100" dir="2700000" algn="tl">
              <a:srgbClr val="C0C0C0"/>
            </a:outerShdw>
          </a:effectLst>
          <a:latin typeface="Helvetica" charset="0"/>
        </a:defRPr>
      </a:lvl4pPr>
      <a:lvl5pPr algn="ctr" rtl="0" eaLnBrk="0" fontAlgn="base" hangingPunct="0">
        <a:spcBef>
          <a:spcPct val="0"/>
        </a:spcBef>
        <a:spcAft>
          <a:spcPct val="0"/>
        </a:spcAft>
        <a:defRPr sz="4000" b="1">
          <a:solidFill>
            <a:srgbClr val="FFFF00"/>
          </a:solidFill>
          <a:effectLst>
            <a:outerShdw blurRad="38100" dist="38100" dir="2700000" algn="tl">
              <a:srgbClr val="C0C0C0"/>
            </a:outerShdw>
          </a:effectLst>
          <a:latin typeface="Helvetica" charset="0"/>
        </a:defRPr>
      </a:lvl5pPr>
      <a:lvl6pPr marL="457200" algn="ctr" rtl="0" fontAlgn="base">
        <a:spcBef>
          <a:spcPct val="0"/>
        </a:spcBef>
        <a:spcAft>
          <a:spcPct val="0"/>
        </a:spcAft>
        <a:defRPr sz="4000" b="1">
          <a:solidFill>
            <a:srgbClr val="FFFF00"/>
          </a:solidFill>
          <a:effectLst>
            <a:outerShdw blurRad="38100" dist="38100" dir="2700000" algn="tl">
              <a:srgbClr val="C0C0C0"/>
            </a:outerShdw>
          </a:effectLst>
          <a:latin typeface="Helvetica" charset="0"/>
        </a:defRPr>
      </a:lvl6pPr>
      <a:lvl7pPr marL="914400" algn="ctr" rtl="0" fontAlgn="base">
        <a:spcBef>
          <a:spcPct val="0"/>
        </a:spcBef>
        <a:spcAft>
          <a:spcPct val="0"/>
        </a:spcAft>
        <a:defRPr sz="4000" b="1">
          <a:solidFill>
            <a:srgbClr val="FFFF00"/>
          </a:solidFill>
          <a:effectLst>
            <a:outerShdw blurRad="38100" dist="38100" dir="2700000" algn="tl">
              <a:srgbClr val="C0C0C0"/>
            </a:outerShdw>
          </a:effectLst>
          <a:latin typeface="Helvetica" charset="0"/>
        </a:defRPr>
      </a:lvl7pPr>
      <a:lvl8pPr marL="1371600" algn="ctr" rtl="0" fontAlgn="base">
        <a:spcBef>
          <a:spcPct val="0"/>
        </a:spcBef>
        <a:spcAft>
          <a:spcPct val="0"/>
        </a:spcAft>
        <a:defRPr sz="4000" b="1">
          <a:solidFill>
            <a:srgbClr val="FFFF00"/>
          </a:solidFill>
          <a:effectLst>
            <a:outerShdw blurRad="38100" dist="38100" dir="2700000" algn="tl">
              <a:srgbClr val="C0C0C0"/>
            </a:outerShdw>
          </a:effectLst>
          <a:latin typeface="Helvetica" charset="0"/>
        </a:defRPr>
      </a:lvl8pPr>
      <a:lvl9pPr marL="1828800" algn="ctr" rtl="0" fontAlgn="base">
        <a:spcBef>
          <a:spcPct val="0"/>
        </a:spcBef>
        <a:spcAft>
          <a:spcPct val="0"/>
        </a:spcAft>
        <a:defRPr sz="4000" b="1">
          <a:solidFill>
            <a:srgbClr val="FFFF00"/>
          </a:solidFill>
          <a:effectLst>
            <a:outerShdw blurRad="38100" dist="38100" dir="2700000" algn="tl">
              <a:srgbClr val="C0C0C0"/>
            </a:outerShdw>
          </a:effectLst>
          <a:latin typeface="Helvetica"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cs typeface="+mn-cs"/>
              </a:defRPr>
            </a:lvl1pPr>
          </a:lstStyle>
          <a:p>
            <a:pPr>
              <a:defRPr/>
            </a:pPr>
            <a:fld id="{CACA5412-16F2-4465-9874-3383C3A68F4D}" type="slidenum">
              <a:rPr lang="en-US"/>
              <a:pPr>
                <a:defRPr/>
              </a:pPr>
              <a:t>‹nº›</a:t>
            </a:fld>
            <a:endParaRPr lang="en-US"/>
          </a:p>
        </p:txBody>
      </p:sp>
    </p:spTree>
    <p:extLst>
      <p:ext uri="{BB962C8B-B14F-4D97-AF65-F5344CB8AC3E}">
        <p14:creationId xmlns:p14="http://schemas.microsoft.com/office/powerpoint/2010/main" val="3233504450"/>
      </p:ext>
    </p:extLst>
  </p:cSld>
  <p:clrMap bg1="dk2" tx1="lt1" bg2="dk1" tx2="lt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Helvetica"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Helvetica"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Helvetica"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Helvetica"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Helvetica"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Helvetica"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Helvetica"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Helvetica" charset="0"/>
        </a:defRPr>
      </a:lvl9pPr>
    </p:titleStyle>
    <p:bodyStyle>
      <a:lvl1pPr marL="342900" indent="-342900" algn="l" rtl="0" eaLnBrk="0" fontAlgn="base" hangingPunct="0">
        <a:spcBef>
          <a:spcPct val="20000"/>
        </a:spcBef>
        <a:spcAft>
          <a:spcPct val="0"/>
        </a:spcAft>
        <a:buChar char="•"/>
        <a:defRPr sz="36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43EE3FD-7B28-4F38-9697-70CC61BB3B8F}"/>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en-US"/>
              <a:t>Clique para editar o estilo do título mestre</a:t>
            </a:r>
          </a:p>
        </p:txBody>
      </p:sp>
      <p:sp>
        <p:nvSpPr>
          <p:cNvPr id="1027" name="Rectangle 3">
            <a:extLst>
              <a:ext uri="{FF2B5EF4-FFF2-40B4-BE49-F238E27FC236}">
                <a16:creationId xmlns:a16="http://schemas.microsoft.com/office/drawing/2014/main" id="{057F2428-BD2A-4589-9527-F8CB6EAEBBEF}"/>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en-US"/>
              <a:t>Clique para editar os estilos do texto mestre</a:t>
            </a:r>
          </a:p>
          <a:p>
            <a:pPr lvl="1"/>
            <a:r>
              <a:rPr lang="pt-BR" altLang="en-US"/>
              <a:t>Segundo nível</a:t>
            </a:r>
          </a:p>
          <a:p>
            <a:pPr lvl="2"/>
            <a:r>
              <a:rPr lang="pt-BR" altLang="en-US"/>
              <a:t>Terceiro nível</a:t>
            </a:r>
          </a:p>
          <a:p>
            <a:pPr lvl="3"/>
            <a:r>
              <a:rPr lang="pt-BR" altLang="en-US"/>
              <a:t>Quarto nível</a:t>
            </a:r>
          </a:p>
          <a:p>
            <a:pPr lvl="4"/>
            <a:r>
              <a:rPr lang="pt-BR" altLang="en-US"/>
              <a:t>Quinto nível</a:t>
            </a:r>
          </a:p>
        </p:txBody>
      </p:sp>
      <p:sp>
        <p:nvSpPr>
          <p:cNvPr id="1028" name="Rectangle 4">
            <a:extLst>
              <a:ext uri="{FF2B5EF4-FFF2-40B4-BE49-F238E27FC236}">
                <a16:creationId xmlns:a16="http://schemas.microsoft.com/office/drawing/2014/main" id="{62C4CCD7-47C8-4C7A-ACA0-208584A6D980}"/>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Times New Roman" pitchFamily="18" charset="0"/>
              </a:defRPr>
            </a:lvl1pPr>
          </a:lstStyle>
          <a:p>
            <a:pPr>
              <a:defRPr/>
            </a:pPr>
            <a:endParaRPr lang="pt-BR"/>
          </a:p>
        </p:txBody>
      </p:sp>
      <p:sp>
        <p:nvSpPr>
          <p:cNvPr id="1029" name="Rectangle 5">
            <a:extLst>
              <a:ext uri="{FF2B5EF4-FFF2-40B4-BE49-F238E27FC236}">
                <a16:creationId xmlns:a16="http://schemas.microsoft.com/office/drawing/2014/main" id="{1E05710D-575B-4075-8676-DD83108720C7}"/>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Times New Roman" pitchFamily="18" charset="0"/>
              </a:defRPr>
            </a:lvl1pPr>
          </a:lstStyle>
          <a:p>
            <a:pPr>
              <a:defRPr/>
            </a:pPr>
            <a:endParaRPr lang="pt-BR"/>
          </a:p>
        </p:txBody>
      </p:sp>
      <p:sp>
        <p:nvSpPr>
          <p:cNvPr id="1030" name="Rectangle 6">
            <a:extLst>
              <a:ext uri="{FF2B5EF4-FFF2-40B4-BE49-F238E27FC236}">
                <a16:creationId xmlns:a16="http://schemas.microsoft.com/office/drawing/2014/main" id="{F6511A0B-FCEF-4865-A28B-5F4EB8062C53}"/>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smtClean="0">
                <a:latin typeface="Times New Roman" panose="02020603050405020304" pitchFamily="18" charset="0"/>
              </a:defRPr>
            </a:lvl1pPr>
          </a:lstStyle>
          <a:p>
            <a:pPr>
              <a:defRPr/>
            </a:pPr>
            <a:fld id="{46132C96-22D7-428E-B211-CB8A06C47E54}" type="slidenum">
              <a:rPr lang="pt-BR" altLang="en-US"/>
              <a:pPr>
                <a:defRPr/>
              </a:pPr>
              <a:t>‹nº›</a:t>
            </a:fld>
            <a:endParaRPr lang="pt-BR" altLang="en-US"/>
          </a:p>
        </p:txBody>
      </p:sp>
    </p:spTree>
    <p:extLst>
      <p:ext uri="{BB962C8B-B14F-4D97-AF65-F5344CB8AC3E}">
        <p14:creationId xmlns:p14="http://schemas.microsoft.com/office/powerpoint/2010/main" val="1098580330"/>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charset="0"/>
                <a:cs typeface="Arial"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charset="0"/>
                <a:cs typeface="Arial"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cs typeface="Arial"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2012931-BDFC-4891-8E30-3F0EF8881E1E}" type="slidenum">
              <a:rPr kumimoji="0" lang="en-US" sz="1400" b="0" i="0" u="none" strike="noStrike" kern="1200" cap="none" spc="0" normalizeH="0" baseline="0" noProof="0">
                <a:ln>
                  <a:noFill/>
                </a:ln>
                <a:solidFill>
                  <a:srgbClr val="FFFFFF"/>
                </a:solidFill>
                <a:effectLst/>
                <a:uLnTx/>
                <a:uFillTx/>
                <a:latin typeface="Times"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en-US" sz="1400" b="0" i="0" u="none" strike="noStrike" kern="1200" cap="none" spc="0" normalizeH="0" baseline="0" noProof="0">
              <a:ln>
                <a:noFill/>
              </a:ln>
              <a:solidFill>
                <a:srgbClr val="FFFFFF"/>
              </a:solidFill>
              <a:effectLst/>
              <a:uLnTx/>
              <a:uFillTx/>
              <a:latin typeface="Times" charset="0"/>
              <a:ea typeface="+mn-ea"/>
              <a:cs typeface="Arial" charset="0"/>
            </a:endParaRPr>
          </a:p>
        </p:txBody>
      </p:sp>
    </p:spTree>
    <p:extLst>
      <p:ext uri="{BB962C8B-B14F-4D97-AF65-F5344CB8AC3E}">
        <p14:creationId xmlns:p14="http://schemas.microsoft.com/office/powerpoint/2010/main" val="2292058682"/>
      </p:ext>
    </p:extLst>
  </p:cSld>
  <p:clrMap bg1="dk2" tx1="lt1" bg2="dk1" tx2="lt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Helvetica"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Helvetica"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Helvetica"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Helvetica"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Helvetica"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Helvetica"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Helvetica"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Helvetica" charset="0"/>
        </a:defRPr>
      </a:lvl9pPr>
    </p:titleStyle>
    <p:bodyStyle>
      <a:lvl1pPr marL="342900" indent="-342900" algn="l" rtl="0" eaLnBrk="0" fontAlgn="base" hangingPunct="0">
        <a:spcBef>
          <a:spcPct val="20000"/>
        </a:spcBef>
        <a:spcAft>
          <a:spcPct val="0"/>
        </a:spcAft>
        <a:buChar char="•"/>
        <a:defRPr sz="36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8AF21A0-18B3-461D-BDC5-CDA03AD303CB}" type="slidenum">
              <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99282616"/>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673" tIns="50339" rIns="100673" bIns="50339"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673" tIns="50339" rIns="100673" bIns="5033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100673" tIns="50339" rIns="100673" bIns="50339" numCol="1" anchor="t" anchorCtr="0" compatLnSpc="1">
            <a:prstTxWarp prst="textNoShape">
              <a:avLst/>
            </a:prstTxWarp>
          </a:bodyPr>
          <a:lstStyle>
            <a:lvl1pPr eaLnBrk="0" hangingPunct="0">
              <a:defRPr sz="1361">
                <a:latin typeface="Times"/>
              </a:defRPr>
            </a:lvl1pPr>
          </a:lstStyle>
          <a:p>
            <a:pPr defTabSz="828678">
              <a:defRPr/>
            </a:pPr>
            <a:endParaRPr lang="en-US">
              <a:solidFill>
                <a:srgbClr val="FFFFFF"/>
              </a:solidFill>
              <a:ea typeface="Microsoft YaHei" charset="-122"/>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100673" tIns="50339" rIns="100673" bIns="50339" numCol="1" anchor="t" anchorCtr="0" compatLnSpc="1">
            <a:prstTxWarp prst="textNoShape">
              <a:avLst/>
            </a:prstTxWarp>
          </a:bodyPr>
          <a:lstStyle>
            <a:lvl1pPr algn="ctr" eaLnBrk="0" hangingPunct="0">
              <a:defRPr sz="1361">
                <a:latin typeface="Times"/>
              </a:defRPr>
            </a:lvl1pPr>
          </a:lstStyle>
          <a:p>
            <a:pPr defTabSz="828678">
              <a:defRPr/>
            </a:pPr>
            <a:endParaRPr lang="en-US">
              <a:solidFill>
                <a:srgbClr val="FFFFFF"/>
              </a:solidFill>
              <a:ea typeface="Microsoft YaHei" charset="-122"/>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100673" tIns="50339" rIns="100673" bIns="50339" numCol="1" anchor="t" anchorCtr="0" compatLnSpc="1">
            <a:prstTxWarp prst="textNoShape">
              <a:avLst/>
            </a:prstTxWarp>
          </a:bodyPr>
          <a:lstStyle>
            <a:lvl1pPr algn="r" eaLnBrk="0" hangingPunct="0">
              <a:defRPr sz="1361">
                <a:latin typeface="Times"/>
              </a:defRPr>
            </a:lvl1pPr>
          </a:lstStyle>
          <a:p>
            <a:pPr defTabSz="828678">
              <a:defRPr/>
            </a:pPr>
            <a:fld id="{AA2AC519-71B8-42D3-8A88-4EABB3F07BE1}" type="slidenum">
              <a:rPr lang="en-US" smtClean="0">
                <a:solidFill>
                  <a:srgbClr val="FFFFFF"/>
                </a:solidFill>
                <a:ea typeface="Microsoft YaHei" charset="-122"/>
              </a:rPr>
              <a:pPr defTabSz="82867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1635731306"/>
      </p:ext>
    </p:extLst>
  </p:cSld>
  <p:clrMap bg1="dk2" tx1="lt1" bg2="dk1" tx2="lt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Lst>
  <p:hf sldNum="0" hdr="0" ftr="0" dt="0"/>
  <p:txStyles>
    <p:titleStyle>
      <a:lvl1pPr algn="ctr" rtl="0" eaLnBrk="0" fontAlgn="base" hangingPunct="0">
        <a:spcBef>
          <a:spcPct val="0"/>
        </a:spcBef>
        <a:spcAft>
          <a:spcPct val="0"/>
        </a:spcAft>
        <a:defRPr sz="3991" b="1">
          <a:solidFill>
            <a:schemeClr val="tx2"/>
          </a:solidFill>
          <a:latin typeface="+mj-lt"/>
          <a:ea typeface="+mj-ea"/>
          <a:cs typeface="+mj-cs"/>
        </a:defRPr>
      </a:lvl1pPr>
      <a:lvl2pPr algn="ctr" rtl="0" eaLnBrk="0" fontAlgn="base" hangingPunct="0">
        <a:spcBef>
          <a:spcPct val="0"/>
        </a:spcBef>
        <a:spcAft>
          <a:spcPct val="0"/>
        </a:spcAft>
        <a:defRPr sz="3991" b="1">
          <a:solidFill>
            <a:schemeClr val="tx2"/>
          </a:solidFill>
          <a:latin typeface="Helvetica"/>
        </a:defRPr>
      </a:lvl2pPr>
      <a:lvl3pPr algn="ctr" rtl="0" eaLnBrk="0" fontAlgn="base" hangingPunct="0">
        <a:spcBef>
          <a:spcPct val="0"/>
        </a:spcBef>
        <a:spcAft>
          <a:spcPct val="0"/>
        </a:spcAft>
        <a:defRPr sz="3991" b="1">
          <a:solidFill>
            <a:schemeClr val="tx2"/>
          </a:solidFill>
          <a:latin typeface="Helvetica"/>
        </a:defRPr>
      </a:lvl3pPr>
      <a:lvl4pPr algn="ctr" rtl="0" eaLnBrk="0" fontAlgn="base" hangingPunct="0">
        <a:spcBef>
          <a:spcPct val="0"/>
        </a:spcBef>
        <a:spcAft>
          <a:spcPct val="0"/>
        </a:spcAft>
        <a:defRPr sz="3991" b="1">
          <a:solidFill>
            <a:schemeClr val="tx2"/>
          </a:solidFill>
          <a:latin typeface="Helvetica"/>
        </a:defRPr>
      </a:lvl4pPr>
      <a:lvl5pPr algn="ctr" rtl="0" eaLnBrk="0" fontAlgn="base" hangingPunct="0">
        <a:spcBef>
          <a:spcPct val="0"/>
        </a:spcBef>
        <a:spcAft>
          <a:spcPct val="0"/>
        </a:spcAft>
        <a:defRPr sz="3991" b="1">
          <a:solidFill>
            <a:schemeClr val="tx2"/>
          </a:solidFill>
          <a:latin typeface="Helvetica"/>
        </a:defRPr>
      </a:lvl5pPr>
      <a:lvl6pPr marL="456631" algn="ctr" rtl="0" fontAlgn="base">
        <a:spcBef>
          <a:spcPct val="0"/>
        </a:spcBef>
        <a:spcAft>
          <a:spcPct val="0"/>
        </a:spcAft>
        <a:defRPr sz="3991" b="1">
          <a:solidFill>
            <a:schemeClr val="tx2"/>
          </a:solidFill>
          <a:latin typeface="Helvetica"/>
        </a:defRPr>
      </a:lvl6pPr>
      <a:lvl7pPr marL="913264" algn="ctr" rtl="0" fontAlgn="base">
        <a:spcBef>
          <a:spcPct val="0"/>
        </a:spcBef>
        <a:spcAft>
          <a:spcPct val="0"/>
        </a:spcAft>
        <a:defRPr sz="3991" b="1">
          <a:solidFill>
            <a:schemeClr val="tx2"/>
          </a:solidFill>
          <a:latin typeface="Helvetica"/>
        </a:defRPr>
      </a:lvl7pPr>
      <a:lvl8pPr marL="1369896" algn="ctr" rtl="0" fontAlgn="base">
        <a:spcBef>
          <a:spcPct val="0"/>
        </a:spcBef>
        <a:spcAft>
          <a:spcPct val="0"/>
        </a:spcAft>
        <a:defRPr sz="3991" b="1">
          <a:solidFill>
            <a:schemeClr val="tx2"/>
          </a:solidFill>
          <a:latin typeface="Helvetica"/>
        </a:defRPr>
      </a:lvl8pPr>
      <a:lvl9pPr marL="1826526" algn="ctr" rtl="0" fontAlgn="base">
        <a:spcBef>
          <a:spcPct val="0"/>
        </a:spcBef>
        <a:spcAft>
          <a:spcPct val="0"/>
        </a:spcAft>
        <a:defRPr sz="3991" b="1">
          <a:solidFill>
            <a:schemeClr val="tx2"/>
          </a:solidFill>
          <a:latin typeface="Helvetica"/>
        </a:defRPr>
      </a:lvl9pPr>
    </p:titleStyle>
    <p:bodyStyle>
      <a:lvl1pPr marL="342474" indent="-342474" algn="l" rtl="0" eaLnBrk="0" fontAlgn="base" hangingPunct="0">
        <a:spcBef>
          <a:spcPct val="20000"/>
        </a:spcBef>
        <a:spcAft>
          <a:spcPct val="0"/>
        </a:spcAft>
        <a:buChar char="•"/>
        <a:defRPr sz="3628">
          <a:solidFill>
            <a:schemeClr val="tx1"/>
          </a:solidFill>
          <a:latin typeface="+mn-lt"/>
          <a:ea typeface="+mn-ea"/>
          <a:cs typeface="+mn-cs"/>
        </a:defRPr>
      </a:lvl1pPr>
      <a:lvl2pPr marL="742026" indent="-285395" algn="l" rtl="0" eaLnBrk="0" fontAlgn="base" hangingPunct="0">
        <a:spcBef>
          <a:spcPct val="20000"/>
        </a:spcBef>
        <a:spcAft>
          <a:spcPct val="0"/>
        </a:spcAft>
        <a:buChar char="–"/>
        <a:defRPr sz="2812">
          <a:solidFill>
            <a:schemeClr val="tx1"/>
          </a:solidFill>
          <a:latin typeface="Times"/>
        </a:defRPr>
      </a:lvl2pPr>
      <a:lvl3pPr marL="1141581" indent="-228316" algn="l" rtl="0" eaLnBrk="0" fontAlgn="base" hangingPunct="0">
        <a:spcBef>
          <a:spcPct val="20000"/>
        </a:spcBef>
        <a:spcAft>
          <a:spcPct val="0"/>
        </a:spcAft>
        <a:buChar char="•"/>
        <a:defRPr sz="2358">
          <a:solidFill>
            <a:schemeClr val="tx1"/>
          </a:solidFill>
          <a:latin typeface="Times"/>
        </a:defRPr>
      </a:lvl3pPr>
      <a:lvl4pPr marL="1598210" indent="-228316" algn="l" rtl="0" eaLnBrk="0" fontAlgn="base" hangingPunct="0">
        <a:spcBef>
          <a:spcPct val="20000"/>
        </a:spcBef>
        <a:spcAft>
          <a:spcPct val="0"/>
        </a:spcAft>
        <a:buChar char="–"/>
        <a:defRPr sz="1996">
          <a:solidFill>
            <a:schemeClr val="tx1"/>
          </a:solidFill>
          <a:latin typeface="Times"/>
        </a:defRPr>
      </a:lvl4pPr>
      <a:lvl5pPr marL="2054843" indent="-228316" algn="l" rtl="0" eaLnBrk="0" fontAlgn="base" hangingPunct="0">
        <a:spcBef>
          <a:spcPct val="20000"/>
        </a:spcBef>
        <a:spcAft>
          <a:spcPct val="0"/>
        </a:spcAft>
        <a:buChar char="»"/>
        <a:defRPr sz="1996">
          <a:solidFill>
            <a:schemeClr val="tx1"/>
          </a:solidFill>
          <a:latin typeface="Times"/>
        </a:defRPr>
      </a:lvl5pPr>
      <a:lvl6pPr marL="2511474" indent="-228316" algn="l" rtl="0" fontAlgn="base">
        <a:spcBef>
          <a:spcPct val="20000"/>
        </a:spcBef>
        <a:spcAft>
          <a:spcPct val="0"/>
        </a:spcAft>
        <a:buChar char="»"/>
        <a:defRPr sz="1996">
          <a:solidFill>
            <a:schemeClr val="tx1"/>
          </a:solidFill>
          <a:latin typeface="Times"/>
        </a:defRPr>
      </a:lvl6pPr>
      <a:lvl7pPr marL="2968106" indent="-228316" algn="l" rtl="0" fontAlgn="base">
        <a:spcBef>
          <a:spcPct val="20000"/>
        </a:spcBef>
        <a:spcAft>
          <a:spcPct val="0"/>
        </a:spcAft>
        <a:buChar char="»"/>
        <a:defRPr sz="1996">
          <a:solidFill>
            <a:schemeClr val="tx1"/>
          </a:solidFill>
          <a:latin typeface="Times"/>
        </a:defRPr>
      </a:lvl7pPr>
      <a:lvl8pPr marL="3424738" indent="-228316" algn="l" rtl="0" fontAlgn="base">
        <a:spcBef>
          <a:spcPct val="20000"/>
        </a:spcBef>
        <a:spcAft>
          <a:spcPct val="0"/>
        </a:spcAft>
        <a:buChar char="»"/>
        <a:defRPr sz="1996">
          <a:solidFill>
            <a:schemeClr val="tx1"/>
          </a:solidFill>
          <a:latin typeface="Times"/>
        </a:defRPr>
      </a:lvl8pPr>
      <a:lvl9pPr marL="3881368" indent="-228316" algn="l" rtl="0" fontAlgn="base">
        <a:spcBef>
          <a:spcPct val="20000"/>
        </a:spcBef>
        <a:spcAft>
          <a:spcPct val="0"/>
        </a:spcAft>
        <a:buChar char="»"/>
        <a:defRPr sz="1996">
          <a:solidFill>
            <a:schemeClr val="tx1"/>
          </a:solidFill>
          <a:latin typeface="Times"/>
        </a:defRPr>
      </a:lvl9pPr>
    </p:bodyStyle>
    <p:otherStyle>
      <a:defPPr>
        <a:defRPr lang="pt-BR"/>
      </a:defPPr>
      <a:lvl1pPr marL="0" algn="l" defTabSz="913264" rtl="0" eaLnBrk="1" latinLnBrk="0" hangingPunct="1">
        <a:defRPr sz="1814" kern="1200">
          <a:solidFill>
            <a:schemeClr val="tx1"/>
          </a:solidFill>
          <a:latin typeface="+mn-lt"/>
          <a:ea typeface="+mn-ea"/>
          <a:cs typeface="+mn-cs"/>
        </a:defRPr>
      </a:lvl1pPr>
      <a:lvl2pPr marL="456631" algn="l" defTabSz="913264" rtl="0" eaLnBrk="1" latinLnBrk="0" hangingPunct="1">
        <a:defRPr sz="1814" kern="1200">
          <a:solidFill>
            <a:schemeClr val="tx1"/>
          </a:solidFill>
          <a:latin typeface="+mn-lt"/>
          <a:ea typeface="+mn-ea"/>
          <a:cs typeface="+mn-cs"/>
        </a:defRPr>
      </a:lvl2pPr>
      <a:lvl3pPr marL="913264" algn="l" defTabSz="913264" rtl="0" eaLnBrk="1" latinLnBrk="0" hangingPunct="1">
        <a:defRPr sz="1814" kern="1200">
          <a:solidFill>
            <a:schemeClr val="tx1"/>
          </a:solidFill>
          <a:latin typeface="+mn-lt"/>
          <a:ea typeface="+mn-ea"/>
          <a:cs typeface="+mn-cs"/>
        </a:defRPr>
      </a:lvl3pPr>
      <a:lvl4pPr marL="1369896" algn="l" defTabSz="913264" rtl="0" eaLnBrk="1" latinLnBrk="0" hangingPunct="1">
        <a:defRPr sz="1814" kern="1200">
          <a:solidFill>
            <a:schemeClr val="tx1"/>
          </a:solidFill>
          <a:latin typeface="+mn-lt"/>
          <a:ea typeface="+mn-ea"/>
          <a:cs typeface="+mn-cs"/>
        </a:defRPr>
      </a:lvl4pPr>
      <a:lvl5pPr marL="1826526" algn="l" defTabSz="913264" rtl="0" eaLnBrk="1" latinLnBrk="0" hangingPunct="1">
        <a:defRPr sz="1814" kern="1200">
          <a:solidFill>
            <a:schemeClr val="tx1"/>
          </a:solidFill>
          <a:latin typeface="+mn-lt"/>
          <a:ea typeface="+mn-ea"/>
          <a:cs typeface="+mn-cs"/>
        </a:defRPr>
      </a:lvl5pPr>
      <a:lvl6pPr marL="2283159" algn="l" defTabSz="913264" rtl="0" eaLnBrk="1" latinLnBrk="0" hangingPunct="1">
        <a:defRPr sz="1814" kern="1200">
          <a:solidFill>
            <a:schemeClr val="tx1"/>
          </a:solidFill>
          <a:latin typeface="+mn-lt"/>
          <a:ea typeface="+mn-ea"/>
          <a:cs typeface="+mn-cs"/>
        </a:defRPr>
      </a:lvl6pPr>
      <a:lvl7pPr marL="2739790" algn="l" defTabSz="913264" rtl="0" eaLnBrk="1" latinLnBrk="0" hangingPunct="1">
        <a:defRPr sz="1814" kern="1200">
          <a:solidFill>
            <a:schemeClr val="tx1"/>
          </a:solidFill>
          <a:latin typeface="+mn-lt"/>
          <a:ea typeface="+mn-ea"/>
          <a:cs typeface="+mn-cs"/>
        </a:defRPr>
      </a:lvl7pPr>
      <a:lvl8pPr marL="3196416" algn="l" defTabSz="913264" rtl="0" eaLnBrk="1" latinLnBrk="0" hangingPunct="1">
        <a:defRPr sz="1814" kern="1200">
          <a:solidFill>
            <a:schemeClr val="tx1"/>
          </a:solidFill>
          <a:latin typeface="+mn-lt"/>
          <a:ea typeface="+mn-ea"/>
          <a:cs typeface="+mn-cs"/>
        </a:defRPr>
      </a:lvl8pPr>
      <a:lvl9pPr marL="3653052" algn="l" defTabSz="913264" rtl="0" eaLnBrk="1" latinLnBrk="0" hangingPunct="1">
        <a:defRPr sz="1814"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673" tIns="50339" rIns="100673" bIns="50339"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673" tIns="50339" rIns="100673" bIns="5033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100673" tIns="50339" rIns="100673" bIns="50339" numCol="1" anchor="t" anchorCtr="0" compatLnSpc="1">
            <a:prstTxWarp prst="textNoShape">
              <a:avLst/>
            </a:prstTxWarp>
          </a:bodyPr>
          <a:lstStyle>
            <a:lvl1pPr eaLnBrk="0" hangingPunct="0">
              <a:defRPr sz="1361">
                <a:latin typeface="Times"/>
              </a:defRPr>
            </a:lvl1pPr>
          </a:lstStyle>
          <a:p>
            <a:pPr defTabSz="828678">
              <a:defRPr/>
            </a:pPr>
            <a:endParaRPr lang="en-US">
              <a:solidFill>
                <a:srgbClr val="FFFFFF"/>
              </a:solidFill>
              <a:ea typeface="Microsoft YaHei" charset="-122"/>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100673" tIns="50339" rIns="100673" bIns="50339" numCol="1" anchor="t" anchorCtr="0" compatLnSpc="1">
            <a:prstTxWarp prst="textNoShape">
              <a:avLst/>
            </a:prstTxWarp>
          </a:bodyPr>
          <a:lstStyle>
            <a:lvl1pPr algn="ctr" eaLnBrk="0" hangingPunct="0">
              <a:defRPr sz="1361">
                <a:latin typeface="Times"/>
              </a:defRPr>
            </a:lvl1pPr>
          </a:lstStyle>
          <a:p>
            <a:pPr defTabSz="828678">
              <a:defRPr/>
            </a:pPr>
            <a:endParaRPr lang="en-US">
              <a:solidFill>
                <a:srgbClr val="FFFFFF"/>
              </a:solidFill>
              <a:ea typeface="Microsoft YaHei" charset="-122"/>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100673" tIns="50339" rIns="100673" bIns="50339" numCol="1" anchor="t" anchorCtr="0" compatLnSpc="1">
            <a:prstTxWarp prst="textNoShape">
              <a:avLst/>
            </a:prstTxWarp>
          </a:bodyPr>
          <a:lstStyle>
            <a:lvl1pPr algn="r" eaLnBrk="0" hangingPunct="0">
              <a:defRPr sz="1361">
                <a:latin typeface="Times"/>
              </a:defRPr>
            </a:lvl1pPr>
          </a:lstStyle>
          <a:p>
            <a:pPr defTabSz="828678">
              <a:defRPr/>
            </a:pPr>
            <a:fld id="{AA2AC519-71B8-42D3-8A88-4EABB3F07BE1}" type="slidenum">
              <a:rPr lang="en-US" smtClean="0">
                <a:solidFill>
                  <a:srgbClr val="FFFFFF"/>
                </a:solidFill>
                <a:ea typeface="Microsoft YaHei" charset="-122"/>
              </a:rPr>
              <a:pPr defTabSz="828678">
                <a:defRPr/>
              </a:pPr>
              <a:t>‹nº›</a:t>
            </a:fld>
            <a:endParaRPr lang="en-US">
              <a:solidFill>
                <a:srgbClr val="FFFFFF"/>
              </a:solidFill>
              <a:ea typeface="Microsoft YaHei" charset="-122"/>
            </a:endParaRPr>
          </a:p>
        </p:txBody>
      </p:sp>
    </p:spTree>
    <p:extLst>
      <p:ext uri="{BB962C8B-B14F-4D97-AF65-F5344CB8AC3E}">
        <p14:creationId xmlns:p14="http://schemas.microsoft.com/office/powerpoint/2010/main" val="2449962366"/>
      </p:ext>
    </p:extLst>
  </p:cSld>
  <p:clrMap bg1="dk2" tx1="lt1" bg2="dk1" tx2="lt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Lst>
  <p:hf sldNum="0" hdr="0" ftr="0" dt="0"/>
  <p:txStyles>
    <p:titleStyle>
      <a:lvl1pPr algn="ctr" rtl="0" eaLnBrk="0" fontAlgn="base" hangingPunct="0">
        <a:spcBef>
          <a:spcPct val="0"/>
        </a:spcBef>
        <a:spcAft>
          <a:spcPct val="0"/>
        </a:spcAft>
        <a:defRPr sz="3991" b="1">
          <a:solidFill>
            <a:schemeClr val="tx2"/>
          </a:solidFill>
          <a:latin typeface="+mj-lt"/>
          <a:ea typeface="+mj-ea"/>
          <a:cs typeface="+mj-cs"/>
        </a:defRPr>
      </a:lvl1pPr>
      <a:lvl2pPr algn="ctr" rtl="0" eaLnBrk="0" fontAlgn="base" hangingPunct="0">
        <a:spcBef>
          <a:spcPct val="0"/>
        </a:spcBef>
        <a:spcAft>
          <a:spcPct val="0"/>
        </a:spcAft>
        <a:defRPr sz="3991" b="1">
          <a:solidFill>
            <a:schemeClr val="tx2"/>
          </a:solidFill>
          <a:latin typeface="Helvetica"/>
        </a:defRPr>
      </a:lvl2pPr>
      <a:lvl3pPr algn="ctr" rtl="0" eaLnBrk="0" fontAlgn="base" hangingPunct="0">
        <a:spcBef>
          <a:spcPct val="0"/>
        </a:spcBef>
        <a:spcAft>
          <a:spcPct val="0"/>
        </a:spcAft>
        <a:defRPr sz="3991" b="1">
          <a:solidFill>
            <a:schemeClr val="tx2"/>
          </a:solidFill>
          <a:latin typeface="Helvetica"/>
        </a:defRPr>
      </a:lvl3pPr>
      <a:lvl4pPr algn="ctr" rtl="0" eaLnBrk="0" fontAlgn="base" hangingPunct="0">
        <a:spcBef>
          <a:spcPct val="0"/>
        </a:spcBef>
        <a:spcAft>
          <a:spcPct val="0"/>
        </a:spcAft>
        <a:defRPr sz="3991" b="1">
          <a:solidFill>
            <a:schemeClr val="tx2"/>
          </a:solidFill>
          <a:latin typeface="Helvetica"/>
        </a:defRPr>
      </a:lvl4pPr>
      <a:lvl5pPr algn="ctr" rtl="0" eaLnBrk="0" fontAlgn="base" hangingPunct="0">
        <a:spcBef>
          <a:spcPct val="0"/>
        </a:spcBef>
        <a:spcAft>
          <a:spcPct val="0"/>
        </a:spcAft>
        <a:defRPr sz="3991" b="1">
          <a:solidFill>
            <a:schemeClr val="tx2"/>
          </a:solidFill>
          <a:latin typeface="Helvetica"/>
        </a:defRPr>
      </a:lvl5pPr>
      <a:lvl6pPr marL="456631" algn="ctr" rtl="0" fontAlgn="base">
        <a:spcBef>
          <a:spcPct val="0"/>
        </a:spcBef>
        <a:spcAft>
          <a:spcPct val="0"/>
        </a:spcAft>
        <a:defRPr sz="3991" b="1">
          <a:solidFill>
            <a:schemeClr val="tx2"/>
          </a:solidFill>
          <a:latin typeface="Helvetica"/>
        </a:defRPr>
      </a:lvl6pPr>
      <a:lvl7pPr marL="913264" algn="ctr" rtl="0" fontAlgn="base">
        <a:spcBef>
          <a:spcPct val="0"/>
        </a:spcBef>
        <a:spcAft>
          <a:spcPct val="0"/>
        </a:spcAft>
        <a:defRPr sz="3991" b="1">
          <a:solidFill>
            <a:schemeClr val="tx2"/>
          </a:solidFill>
          <a:latin typeface="Helvetica"/>
        </a:defRPr>
      </a:lvl7pPr>
      <a:lvl8pPr marL="1369896" algn="ctr" rtl="0" fontAlgn="base">
        <a:spcBef>
          <a:spcPct val="0"/>
        </a:spcBef>
        <a:spcAft>
          <a:spcPct val="0"/>
        </a:spcAft>
        <a:defRPr sz="3991" b="1">
          <a:solidFill>
            <a:schemeClr val="tx2"/>
          </a:solidFill>
          <a:latin typeface="Helvetica"/>
        </a:defRPr>
      </a:lvl8pPr>
      <a:lvl9pPr marL="1826526" algn="ctr" rtl="0" fontAlgn="base">
        <a:spcBef>
          <a:spcPct val="0"/>
        </a:spcBef>
        <a:spcAft>
          <a:spcPct val="0"/>
        </a:spcAft>
        <a:defRPr sz="3991" b="1">
          <a:solidFill>
            <a:schemeClr val="tx2"/>
          </a:solidFill>
          <a:latin typeface="Helvetica"/>
        </a:defRPr>
      </a:lvl9pPr>
    </p:titleStyle>
    <p:bodyStyle>
      <a:lvl1pPr marL="342474" indent="-342474" algn="l" rtl="0" eaLnBrk="0" fontAlgn="base" hangingPunct="0">
        <a:spcBef>
          <a:spcPct val="20000"/>
        </a:spcBef>
        <a:spcAft>
          <a:spcPct val="0"/>
        </a:spcAft>
        <a:buChar char="•"/>
        <a:defRPr sz="3628">
          <a:solidFill>
            <a:schemeClr val="tx1"/>
          </a:solidFill>
          <a:latin typeface="+mn-lt"/>
          <a:ea typeface="+mn-ea"/>
          <a:cs typeface="+mn-cs"/>
        </a:defRPr>
      </a:lvl1pPr>
      <a:lvl2pPr marL="742026" indent="-285395" algn="l" rtl="0" eaLnBrk="0" fontAlgn="base" hangingPunct="0">
        <a:spcBef>
          <a:spcPct val="20000"/>
        </a:spcBef>
        <a:spcAft>
          <a:spcPct val="0"/>
        </a:spcAft>
        <a:buChar char="–"/>
        <a:defRPr sz="2812">
          <a:solidFill>
            <a:schemeClr val="tx1"/>
          </a:solidFill>
          <a:latin typeface="Times"/>
        </a:defRPr>
      </a:lvl2pPr>
      <a:lvl3pPr marL="1141581" indent="-228316" algn="l" rtl="0" eaLnBrk="0" fontAlgn="base" hangingPunct="0">
        <a:spcBef>
          <a:spcPct val="20000"/>
        </a:spcBef>
        <a:spcAft>
          <a:spcPct val="0"/>
        </a:spcAft>
        <a:buChar char="•"/>
        <a:defRPr sz="2358">
          <a:solidFill>
            <a:schemeClr val="tx1"/>
          </a:solidFill>
          <a:latin typeface="Times"/>
        </a:defRPr>
      </a:lvl3pPr>
      <a:lvl4pPr marL="1598210" indent="-228316" algn="l" rtl="0" eaLnBrk="0" fontAlgn="base" hangingPunct="0">
        <a:spcBef>
          <a:spcPct val="20000"/>
        </a:spcBef>
        <a:spcAft>
          <a:spcPct val="0"/>
        </a:spcAft>
        <a:buChar char="–"/>
        <a:defRPr sz="1996">
          <a:solidFill>
            <a:schemeClr val="tx1"/>
          </a:solidFill>
          <a:latin typeface="Times"/>
        </a:defRPr>
      </a:lvl4pPr>
      <a:lvl5pPr marL="2054843" indent="-228316" algn="l" rtl="0" eaLnBrk="0" fontAlgn="base" hangingPunct="0">
        <a:spcBef>
          <a:spcPct val="20000"/>
        </a:spcBef>
        <a:spcAft>
          <a:spcPct val="0"/>
        </a:spcAft>
        <a:buChar char="»"/>
        <a:defRPr sz="1996">
          <a:solidFill>
            <a:schemeClr val="tx1"/>
          </a:solidFill>
          <a:latin typeface="Times"/>
        </a:defRPr>
      </a:lvl5pPr>
      <a:lvl6pPr marL="2511474" indent="-228316" algn="l" rtl="0" fontAlgn="base">
        <a:spcBef>
          <a:spcPct val="20000"/>
        </a:spcBef>
        <a:spcAft>
          <a:spcPct val="0"/>
        </a:spcAft>
        <a:buChar char="»"/>
        <a:defRPr sz="1996">
          <a:solidFill>
            <a:schemeClr val="tx1"/>
          </a:solidFill>
          <a:latin typeface="Times"/>
        </a:defRPr>
      </a:lvl6pPr>
      <a:lvl7pPr marL="2968106" indent="-228316" algn="l" rtl="0" fontAlgn="base">
        <a:spcBef>
          <a:spcPct val="20000"/>
        </a:spcBef>
        <a:spcAft>
          <a:spcPct val="0"/>
        </a:spcAft>
        <a:buChar char="»"/>
        <a:defRPr sz="1996">
          <a:solidFill>
            <a:schemeClr val="tx1"/>
          </a:solidFill>
          <a:latin typeface="Times"/>
        </a:defRPr>
      </a:lvl7pPr>
      <a:lvl8pPr marL="3424738" indent="-228316" algn="l" rtl="0" fontAlgn="base">
        <a:spcBef>
          <a:spcPct val="20000"/>
        </a:spcBef>
        <a:spcAft>
          <a:spcPct val="0"/>
        </a:spcAft>
        <a:buChar char="»"/>
        <a:defRPr sz="1996">
          <a:solidFill>
            <a:schemeClr val="tx1"/>
          </a:solidFill>
          <a:latin typeface="Times"/>
        </a:defRPr>
      </a:lvl8pPr>
      <a:lvl9pPr marL="3881368" indent="-228316" algn="l" rtl="0" fontAlgn="base">
        <a:spcBef>
          <a:spcPct val="20000"/>
        </a:spcBef>
        <a:spcAft>
          <a:spcPct val="0"/>
        </a:spcAft>
        <a:buChar char="»"/>
        <a:defRPr sz="1996">
          <a:solidFill>
            <a:schemeClr val="tx1"/>
          </a:solidFill>
          <a:latin typeface="Times"/>
        </a:defRPr>
      </a:lvl9pPr>
    </p:bodyStyle>
    <p:otherStyle>
      <a:defPPr>
        <a:defRPr lang="pt-BR"/>
      </a:defPPr>
      <a:lvl1pPr marL="0" algn="l" defTabSz="913264" rtl="0" eaLnBrk="1" latinLnBrk="0" hangingPunct="1">
        <a:defRPr sz="1814" kern="1200">
          <a:solidFill>
            <a:schemeClr val="tx1"/>
          </a:solidFill>
          <a:latin typeface="+mn-lt"/>
          <a:ea typeface="+mn-ea"/>
          <a:cs typeface="+mn-cs"/>
        </a:defRPr>
      </a:lvl1pPr>
      <a:lvl2pPr marL="456631" algn="l" defTabSz="913264" rtl="0" eaLnBrk="1" latinLnBrk="0" hangingPunct="1">
        <a:defRPr sz="1814" kern="1200">
          <a:solidFill>
            <a:schemeClr val="tx1"/>
          </a:solidFill>
          <a:latin typeface="+mn-lt"/>
          <a:ea typeface="+mn-ea"/>
          <a:cs typeface="+mn-cs"/>
        </a:defRPr>
      </a:lvl2pPr>
      <a:lvl3pPr marL="913264" algn="l" defTabSz="913264" rtl="0" eaLnBrk="1" latinLnBrk="0" hangingPunct="1">
        <a:defRPr sz="1814" kern="1200">
          <a:solidFill>
            <a:schemeClr val="tx1"/>
          </a:solidFill>
          <a:latin typeface="+mn-lt"/>
          <a:ea typeface="+mn-ea"/>
          <a:cs typeface="+mn-cs"/>
        </a:defRPr>
      </a:lvl3pPr>
      <a:lvl4pPr marL="1369896" algn="l" defTabSz="913264" rtl="0" eaLnBrk="1" latinLnBrk="0" hangingPunct="1">
        <a:defRPr sz="1814" kern="1200">
          <a:solidFill>
            <a:schemeClr val="tx1"/>
          </a:solidFill>
          <a:latin typeface="+mn-lt"/>
          <a:ea typeface="+mn-ea"/>
          <a:cs typeface="+mn-cs"/>
        </a:defRPr>
      </a:lvl4pPr>
      <a:lvl5pPr marL="1826526" algn="l" defTabSz="913264" rtl="0" eaLnBrk="1" latinLnBrk="0" hangingPunct="1">
        <a:defRPr sz="1814" kern="1200">
          <a:solidFill>
            <a:schemeClr val="tx1"/>
          </a:solidFill>
          <a:latin typeface="+mn-lt"/>
          <a:ea typeface="+mn-ea"/>
          <a:cs typeface="+mn-cs"/>
        </a:defRPr>
      </a:lvl5pPr>
      <a:lvl6pPr marL="2283159" algn="l" defTabSz="913264" rtl="0" eaLnBrk="1" latinLnBrk="0" hangingPunct="1">
        <a:defRPr sz="1814" kern="1200">
          <a:solidFill>
            <a:schemeClr val="tx1"/>
          </a:solidFill>
          <a:latin typeface="+mn-lt"/>
          <a:ea typeface="+mn-ea"/>
          <a:cs typeface="+mn-cs"/>
        </a:defRPr>
      </a:lvl6pPr>
      <a:lvl7pPr marL="2739790" algn="l" defTabSz="913264" rtl="0" eaLnBrk="1" latinLnBrk="0" hangingPunct="1">
        <a:defRPr sz="1814" kern="1200">
          <a:solidFill>
            <a:schemeClr val="tx1"/>
          </a:solidFill>
          <a:latin typeface="+mn-lt"/>
          <a:ea typeface="+mn-ea"/>
          <a:cs typeface="+mn-cs"/>
        </a:defRPr>
      </a:lvl7pPr>
      <a:lvl8pPr marL="3196416" algn="l" defTabSz="913264" rtl="0" eaLnBrk="1" latinLnBrk="0" hangingPunct="1">
        <a:defRPr sz="1814" kern="1200">
          <a:solidFill>
            <a:schemeClr val="tx1"/>
          </a:solidFill>
          <a:latin typeface="+mn-lt"/>
          <a:ea typeface="+mn-ea"/>
          <a:cs typeface="+mn-cs"/>
        </a:defRPr>
      </a:lvl8pPr>
      <a:lvl9pPr marL="3653052" algn="l" defTabSz="913264" rtl="0" eaLnBrk="1" latinLnBrk="0" hangingPunct="1">
        <a:defRPr sz="181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1.png"/><Relationship Id="rId2" Type="http://schemas.microsoft.com/office/2007/relationships/media" Target="../media/media11.m4a"/><Relationship Id="rId1" Type="http://schemas.openxmlformats.org/officeDocument/2006/relationships/tags" Target="../tags/tag2.xml"/><Relationship Id="rId6" Type="http://schemas.openxmlformats.org/officeDocument/2006/relationships/image" Target="../media/image14.jpeg"/><Relationship Id="rId5" Type="http://schemas.openxmlformats.org/officeDocument/2006/relationships/notesSlide" Target="../notesSlides/notesSlide5.xml"/><Relationship Id="rId4"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7.wdp"/><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microsoft.com/office/2007/relationships/hdphoto" Target="../media/hdphoto8.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microsoft.com/office/2007/relationships/hdphoto" Target="../media/hdphoto9.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10.wdp"/><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1.png"/><Relationship Id="rId2" Type="http://schemas.microsoft.com/office/2007/relationships/media" Target="../media/media20.m4a"/><Relationship Id="rId1" Type="http://schemas.openxmlformats.org/officeDocument/2006/relationships/tags" Target="../tags/tag3.xml"/><Relationship Id="rId6" Type="http://schemas.openxmlformats.org/officeDocument/2006/relationships/image" Target="../media/image22.jpeg"/><Relationship Id="rId5" Type="http://schemas.openxmlformats.org/officeDocument/2006/relationships/notesSlide" Target="../notesSlides/notesSlide8.xml"/><Relationship Id="rId4"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3.xml"/><Relationship Id="rId7" Type="http://schemas.microsoft.com/office/2007/relationships/hdphoto" Target="../media/hdphoto12.wdp"/><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8.png"/><Relationship Id="rId5" Type="http://schemas.microsoft.com/office/2007/relationships/hdphoto" Target="../media/hdphoto11.wdp"/><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29.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31.jpe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audio" Target="../media/media7.m4a"/><Relationship Id="rId7" Type="http://schemas.microsoft.com/office/2007/relationships/hdphoto" Target="../media/hdphoto3.wdp"/><Relationship Id="rId12" Type="http://schemas.microsoft.com/office/2007/relationships/hdphoto" Target="../media/hdphoto5.wdp"/><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notesSlide" Target="../notesSlides/notesSlide2.xml"/><Relationship Id="rId10" Type="http://schemas.microsoft.com/office/2007/relationships/hdphoto" Target="../media/hdphoto4.wdp"/><Relationship Id="rId4" Type="http://schemas.openxmlformats.org/officeDocument/2006/relationships/slideLayout" Target="../slideLayouts/slideLayout52.xml"/><Relationship Id="rId9" Type="http://schemas.openxmlformats.org/officeDocument/2006/relationships/image" Target="../media/image8.png"/><Relationship Id="rId1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E94A183-A452-4194-AFDC-C04548CB3562}"/>
              </a:ext>
            </a:extLst>
          </p:cNvPr>
          <p:cNvSpPr/>
          <p:nvPr/>
        </p:nvSpPr>
        <p:spPr>
          <a:xfrm>
            <a:off x="1187624" y="1412776"/>
            <a:ext cx="6730932" cy="2308324"/>
          </a:xfrm>
          <a:prstGeom prst="rect">
            <a:avLst/>
          </a:prstGeom>
        </p:spPr>
        <p:txBody>
          <a:bodyPr wrap="square">
            <a:spAutoFit/>
          </a:bodyPr>
          <a:lstStyle/>
          <a:p>
            <a:pPr algn="ctr"/>
            <a:r>
              <a:rPr lang="pt-BR" sz="4800" b="1" dirty="0" smtClean="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Bacia do Paraná</a:t>
            </a:r>
          </a:p>
          <a:p>
            <a:pPr algn="ctr"/>
            <a:r>
              <a:rPr lang="pt-BR" sz="4800" b="1" dirty="0" smtClean="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Continente Sul Americano</a:t>
            </a:r>
            <a:endParaRPr lang="pt-BR" sz="4800" b="1"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Á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34329265"/>
      </p:ext>
    </p:extLst>
  </p:cSld>
  <p:clrMapOvr>
    <a:masterClrMapping/>
  </p:clrMapOvr>
  <mc:AlternateContent xmlns:mc="http://schemas.openxmlformats.org/markup-compatibility/2006">
    <mc:Choice xmlns:p14="http://schemas.microsoft.com/office/powerpoint/2010/main" Requires="p14">
      <p:transition spd="slow" p14:dur="2000" advTm="19340"/>
    </mc:Choice>
    <mc:Fallback>
      <p:transition spd="slow" advTm="19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427" name="Picture 2"/>
          <p:cNvPicPr>
            <a:picLocks noChangeAspect="1" noChangeArrowheads="1"/>
          </p:cNvPicPr>
          <p:nvPr/>
        </p:nvPicPr>
        <p:blipFill>
          <a:blip r:embed="rId5">
            <a:extLst>
              <a:ext uri="{28A0092B-C50C-407E-A947-70E740481C1C}">
                <a14:useLocalDpi xmlns:a14="http://schemas.microsoft.com/office/drawing/2010/main" val="0"/>
              </a:ext>
            </a:extLst>
          </a:blip>
          <a:srcRect l="16875" t="26563" r="21875" b="42188"/>
          <a:stretch>
            <a:fillRect/>
          </a:stretch>
        </p:blipFill>
        <p:spPr bwMode="auto">
          <a:xfrm>
            <a:off x="4620590" y="116632"/>
            <a:ext cx="4389449" cy="179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CaixaDeTexto 3"/>
          <p:cNvSpPr txBox="1">
            <a:spLocks noChangeArrowheads="1"/>
          </p:cNvSpPr>
          <p:nvPr/>
        </p:nvSpPr>
        <p:spPr bwMode="auto">
          <a:xfrm>
            <a:off x="6958" y="1915410"/>
            <a:ext cx="9137041" cy="460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09" tIns="45657" rIns="91309" bIns="456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just" defTabSz="913453">
              <a:spcAft>
                <a:spcPts val="600"/>
              </a:spcAft>
              <a:buFont typeface="Arial" pitchFamily="34" charset="0"/>
              <a:buChar char="•"/>
            </a:pPr>
            <a:r>
              <a:rPr lang="pt-BR" dirty="0" smtClean="0">
                <a:solidFill>
                  <a:srgbClr val="000000"/>
                </a:solidFill>
                <a:latin typeface="Calibri" panose="020F0502020204030204" pitchFamily="34" charset="0"/>
                <a:ea typeface="Tahoma" pitchFamily="34" charset="0"/>
                <a:cs typeface="Calibri" panose="020F0502020204030204" pitchFamily="34" charset="0"/>
              </a:rPr>
              <a:t>Isostasia </a:t>
            </a:r>
            <a:r>
              <a:rPr lang="pt-BR" dirty="0">
                <a:solidFill>
                  <a:srgbClr val="000000"/>
                </a:solidFill>
                <a:latin typeface="Calibri" panose="020F0502020204030204" pitchFamily="34" charset="0"/>
                <a:ea typeface="Tahoma" pitchFamily="34" charset="0"/>
                <a:cs typeface="Calibri" panose="020F0502020204030204" pitchFamily="34" charset="0"/>
              </a:rPr>
              <a:t>= Condição de busca do </a:t>
            </a:r>
            <a:r>
              <a:rPr lang="pt-BR" b="1" dirty="0">
                <a:solidFill>
                  <a:srgbClr val="000000"/>
                </a:solidFill>
                <a:latin typeface="Calibri" panose="020F0502020204030204" pitchFamily="34" charset="0"/>
                <a:ea typeface="Tahoma" pitchFamily="34" charset="0"/>
                <a:cs typeface="Calibri" panose="020F0502020204030204" pitchFamily="34" charset="0"/>
              </a:rPr>
              <a:t>equilíbrio </a:t>
            </a:r>
            <a:r>
              <a:rPr lang="pt-BR" b="1" dirty="0" err="1">
                <a:solidFill>
                  <a:srgbClr val="000000"/>
                </a:solidFill>
                <a:latin typeface="Calibri" panose="020F0502020204030204" pitchFamily="34" charset="0"/>
                <a:ea typeface="Tahoma" pitchFamily="34" charset="0"/>
                <a:cs typeface="Calibri" panose="020F0502020204030204" pitchFamily="34" charset="0"/>
              </a:rPr>
              <a:t>densitométrico</a:t>
            </a:r>
            <a:r>
              <a:rPr lang="pt-BR" b="1" dirty="0">
                <a:solidFill>
                  <a:srgbClr val="000000"/>
                </a:solidFill>
                <a:latin typeface="Calibri" panose="020F0502020204030204" pitchFamily="34" charset="0"/>
                <a:ea typeface="Tahoma" pitchFamily="34" charset="0"/>
                <a:cs typeface="Calibri" panose="020F0502020204030204" pitchFamily="34" charset="0"/>
              </a:rPr>
              <a:t> </a:t>
            </a:r>
            <a:r>
              <a:rPr lang="pt-BR" dirty="0">
                <a:solidFill>
                  <a:srgbClr val="000000"/>
                </a:solidFill>
                <a:latin typeface="Calibri" panose="020F0502020204030204" pitchFamily="34" charset="0"/>
                <a:ea typeface="Tahoma" pitchFamily="34" charset="0"/>
                <a:cs typeface="Calibri" panose="020F0502020204030204" pitchFamily="34" charset="0"/>
              </a:rPr>
              <a:t>de massas </a:t>
            </a:r>
            <a:r>
              <a:rPr lang="pt-BR" dirty="0" err="1">
                <a:solidFill>
                  <a:srgbClr val="000000"/>
                </a:solidFill>
                <a:latin typeface="Calibri" panose="020F0502020204030204" pitchFamily="34" charset="0"/>
                <a:ea typeface="Tahoma" pitchFamily="34" charset="0"/>
                <a:cs typeface="Calibri" panose="020F0502020204030204" pitchFamily="34" charset="0"/>
              </a:rPr>
              <a:t>litosféricas</a:t>
            </a:r>
            <a:r>
              <a:rPr lang="pt-BR" dirty="0">
                <a:solidFill>
                  <a:srgbClr val="000000"/>
                </a:solidFill>
                <a:latin typeface="Calibri" panose="020F0502020204030204" pitchFamily="34" charset="0"/>
                <a:ea typeface="Tahoma" pitchFamily="34" charset="0"/>
                <a:cs typeface="Calibri" panose="020F0502020204030204" pitchFamily="34" charset="0"/>
              </a:rPr>
              <a:t> sobre a </a:t>
            </a:r>
            <a:r>
              <a:rPr lang="pt-BR" dirty="0" err="1">
                <a:solidFill>
                  <a:srgbClr val="000000"/>
                </a:solidFill>
                <a:latin typeface="Calibri" panose="020F0502020204030204" pitchFamily="34" charset="0"/>
                <a:ea typeface="Tahoma" pitchFamily="34" charset="0"/>
                <a:cs typeface="Calibri" panose="020F0502020204030204" pitchFamily="34" charset="0"/>
              </a:rPr>
              <a:t>astenosfera</a:t>
            </a:r>
            <a:r>
              <a:rPr lang="pt-BR" dirty="0">
                <a:solidFill>
                  <a:srgbClr val="000000"/>
                </a:solidFill>
                <a:latin typeface="Calibri" panose="020F0502020204030204" pitchFamily="34" charset="0"/>
                <a:ea typeface="Tahoma" pitchFamily="34" charset="0"/>
                <a:cs typeface="Calibri" panose="020F0502020204030204" pitchFamily="34" charset="0"/>
              </a:rPr>
              <a:t> com empuxos principais verticalizados, à semelhança de corpos flutuantes  sobre um líquido, refletindo-se em </a:t>
            </a:r>
            <a:r>
              <a:rPr lang="pt-BR" b="1" dirty="0">
                <a:solidFill>
                  <a:srgbClr val="000000"/>
                </a:solidFill>
                <a:latin typeface="Calibri" panose="020F0502020204030204" pitchFamily="34" charset="0"/>
                <a:ea typeface="Tahoma" pitchFamily="34" charset="0"/>
                <a:cs typeface="Calibri" panose="020F0502020204030204" pitchFamily="34" charset="0"/>
              </a:rPr>
              <a:t>movimentos verticais </a:t>
            </a:r>
            <a:r>
              <a:rPr lang="pt-BR" dirty="0">
                <a:solidFill>
                  <a:srgbClr val="000000"/>
                </a:solidFill>
                <a:latin typeface="Calibri" panose="020F0502020204030204" pitchFamily="34" charset="0"/>
                <a:ea typeface="Tahoma" pitchFamily="34" charset="0"/>
                <a:cs typeface="Calibri" panose="020F0502020204030204" pitchFamily="34" charset="0"/>
              </a:rPr>
              <a:t>da superfície da crosta terrestre e seu relevo para o alto ou para baixo até a estabilização isostática</a:t>
            </a:r>
            <a:r>
              <a:rPr lang="pt-BR" dirty="0" smtClean="0">
                <a:solidFill>
                  <a:srgbClr val="000000"/>
                </a:solidFill>
                <a:latin typeface="Calibri" panose="020F0502020204030204" pitchFamily="34" charset="0"/>
                <a:ea typeface="Tahoma" pitchFamily="34" charset="0"/>
                <a:cs typeface="Calibri" panose="020F0502020204030204" pitchFamily="34" charset="0"/>
              </a:rPr>
              <a:t>.</a:t>
            </a:r>
          </a:p>
          <a:p>
            <a:pPr algn="just" defTabSz="913453">
              <a:spcAft>
                <a:spcPts val="600"/>
              </a:spcAft>
              <a:buFont typeface="Arial" pitchFamily="34" charset="0"/>
              <a:buChar char="•"/>
            </a:pPr>
            <a:r>
              <a:rPr lang="pt-BR" dirty="0">
                <a:solidFill>
                  <a:srgbClr val="000000"/>
                </a:solidFill>
                <a:latin typeface="Calibri" panose="020F0502020204030204" pitchFamily="34" charset="0"/>
                <a:ea typeface="Microsoft YaHei" charset="-122"/>
                <a:cs typeface="Calibri" panose="020F0502020204030204" pitchFamily="34" charset="0"/>
              </a:rPr>
              <a:t>O equilíbrio isostático pode ser </a:t>
            </a:r>
            <a:r>
              <a:rPr lang="pt-BR" dirty="0" smtClean="0">
                <a:solidFill>
                  <a:srgbClr val="000000"/>
                </a:solidFill>
                <a:latin typeface="Calibri" panose="020F0502020204030204" pitchFamily="34" charset="0"/>
                <a:ea typeface="Microsoft YaHei" charset="-122"/>
                <a:cs typeface="Calibri" panose="020F0502020204030204" pitchFamily="34" charset="0"/>
              </a:rPr>
              <a:t>abalado: aquecimento </a:t>
            </a:r>
            <a:r>
              <a:rPr lang="pt-BR" dirty="0">
                <a:solidFill>
                  <a:srgbClr val="000000"/>
                </a:solidFill>
                <a:latin typeface="Calibri" panose="020F0502020204030204" pitchFamily="34" charset="0"/>
                <a:ea typeface="Microsoft YaHei" charset="-122"/>
                <a:cs typeface="Calibri" panose="020F0502020204030204" pitchFamily="34" charset="0"/>
              </a:rPr>
              <a:t>e arrefecimentos em porções da crosta ou do manto, processos tectônicos levando a duplicação crustal, retirada de capeamentos como grandes e espessas </a:t>
            </a:r>
            <a:r>
              <a:rPr lang="pt-BR" dirty="0" smtClean="0">
                <a:solidFill>
                  <a:srgbClr val="000000"/>
                </a:solidFill>
                <a:latin typeface="Calibri" panose="020F0502020204030204" pitchFamily="34" charset="0"/>
                <a:ea typeface="Microsoft YaHei" charset="-122"/>
                <a:cs typeface="Calibri" panose="020F0502020204030204" pitchFamily="34" charset="0"/>
              </a:rPr>
              <a:t>geleiras, </a:t>
            </a:r>
            <a:r>
              <a:rPr lang="pt-BR" dirty="0">
                <a:solidFill>
                  <a:srgbClr val="000000"/>
                </a:solidFill>
                <a:latin typeface="Calibri" panose="020F0502020204030204" pitchFamily="34" charset="0"/>
                <a:ea typeface="Microsoft YaHei" charset="-122"/>
                <a:cs typeface="Calibri" panose="020F0502020204030204" pitchFamily="34" charset="0"/>
              </a:rPr>
              <a:t>espessa deposição de sedimentos em uma bacia sedimentar, pontos quentes do manto </a:t>
            </a:r>
            <a:r>
              <a:rPr lang="pt-BR" i="1" dirty="0">
                <a:solidFill>
                  <a:srgbClr val="000000"/>
                </a:solidFill>
                <a:latin typeface="Calibri" panose="020F0502020204030204" pitchFamily="34" charset="0"/>
                <a:ea typeface="Microsoft YaHei" charset="-122"/>
                <a:cs typeface="Calibri" panose="020F0502020204030204" pitchFamily="34" charset="0"/>
              </a:rPr>
              <a:t>(hot spots</a:t>
            </a:r>
            <a:r>
              <a:rPr lang="pt-BR" dirty="0">
                <a:solidFill>
                  <a:srgbClr val="000000"/>
                </a:solidFill>
                <a:latin typeface="Calibri" panose="020F0502020204030204" pitchFamily="34" charset="0"/>
                <a:ea typeface="Microsoft YaHei" charset="-122"/>
                <a:cs typeface="Calibri" panose="020F0502020204030204" pitchFamily="34" charset="0"/>
              </a:rPr>
              <a:t>), aquecendo a litosfera</a:t>
            </a:r>
            <a:r>
              <a:rPr lang="pt-BR" i="1" dirty="0">
                <a:solidFill>
                  <a:srgbClr val="000000"/>
                </a:solidFill>
                <a:latin typeface="Calibri" panose="020F0502020204030204" pitchFamily="34" charset="0"/>
                <a:ea typeface="Microsoft YaHei" charset="-122"/>
                <a:cs typeface="Calibri" panose="020F0502020204030204" pitchFamily="34" charset="0"/>
              </a:rPr>
              <a:t> </a:t>
            </a:r>
            <a:r>
              <a:rPr lang="pt-BR" dirty="0">
                <a:solidFill>
                  <a:srgbClr val="000000"/>
                </a:solidFill>
                <a:latin typeface="Calibri" panose="020F0502020204030204" pitchFamily="34" charset="0"/>
                <a:ea typeface="Microsoft YaHei" charset="-122"/>
                <a:cs typeface="Calibri" panose="020F0502020204030204" pitchFamily="34" charset="0"/>
              </a:rPr>
              <a:t>que, menos densa, aumenta de volume e eleva-se abaulando superfície terrestre sobre a região aquecida, </a:t>
            </a:r>
            <a:r>
              <a:rPr lang="pt-BR" dirty="0" err="1" smtClean="0">
                <a:solidFill>
                  <a:srgbClr val="000000"/>
                </a:solidFill>
                <a:latin typeface="Calibri" panose="020F0502020204030204" pitchFamily="34" charset="0"/>
                <a:ea typeface="Microsoft YaHei" charset="-122"/>
                <a:cs typeface="Calibri" panose="020F0502020204030204" pitchFamily="34" charset="0"/>
              </a:rPr>
              <a:t>etc</a:t>
            </a:r>
            <a:endParaRPr lang="pt-BR" dirty="0">
              <a:solidFill>
                <a:srgbClr val="000000"/>
              </a:solidFill>
              <a:latin typeface="Calibri" panose="020F0502020204030204" pitchFamily="34" charset="0"/>
              <a:ea typeface="Tahoma" pitchFamily="34" charset="0"/>
              <a:cs typeface="Calibri" panose="020F0502020204030204" pitchFamily="34" charset="0"/>
            </a:endParaRPr>
          </a:p>
        </p:txBody>
      </p:sp>
      <p:sp>
        <p:nvSpPr>
          <p:cNvPr id="6" name="Rectangle 2"/>
          <p:cNvSpPr txBox="1">
            <a:spLocks noChangeArrowheads="1"/>
          </p:cNvSpPr>
          <p:nvPr/>
        </p:nvSpPr>
        <p:spPr bwMode="auto">
          <a:xfrm>
            <a:off x="3" y="361"/>
            <a:ext cx="2438400" cy="609536"/>
          </a:xfrm>
          <a:prstGeom prst="rect">
            <a:avLst/>
          </a:prstGeom>
          <a:noFill/>
          <a:ln w="9525">
            <a:noFill/>
            <a:miter lim="800000"/>
            <a:headEnd/>
            <a:tailEnd/>
          </a:ln>
          <a:effectLst/>
        </p:spPr>
        <p:txBody>
          <a:bodyPr vert="horz" wrap="square" lIns="91309" tIns="45657" rIns="91309" bIns="4565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defTabSz="913169" eaLnBrk="1" hangingPunct="1">
              <a:defRPr/>
            </a:pPr>
            <a:r>
              <a:rPr lang="pt-BR" sz="3991" kern="0" dirty="0">
                <a:solidFill>
                  <a:srgbClr val="FF0000"/>
                </a:solidFill>
                <a:latin typeface="Tahoma"/>
              </a:rPr>
              <a:t>Isostasia</a:t>
            </a: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47522955"/>
      </p:ext>
    </p:extLst>
  </p:cSld>
  <p:clrMapOvr>
    <a:masterClrMapping/>
  </p:clrMapOvr>
  <mc:AlternateContent xmlns:mc="http://schemas.openxmlformats.org/markup-compatibility/2006">
    <mc:Choice xmlns:p14="http://schemas.microsoft.com/office/powerpoint/2010/main" Requires="p14">
      <p:transition spd="slow" p14:dur="2000" advTm="54355"/>
    </mc:Choice>
    <mc:Fallback>
      <p:transition spd="slow" advTm="54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3276601" y="-973"/>
            <a:ext cx="5867400" cy="525024"/>
          </a:xfrm>
          <a:prstGeom prst="rect">
            <a:avLst/>
          </a:prstGeom>
          <a:noFill/>
          <a:ln w="9525">
            <a:noFill/>
            <a:miter lim="800000"/>
            <a:headEnd/>
            <a:tailEnd/>
          </a:ln>
        </p:spPr>
        <p:txBody>
          <a:bodyPr lIns="91379" tIns="45692" rIns="91379" bIns="45692">
            <a:spAutoFit/>
          </a:bodyPr>
          <a:lstStyle/>
          <a:p>
            <a:pPr algn="ctr" defTabSz="914305" eaLnBrk="0" hangingPunct="0">
              <a:defRPr/>
            </a:pPr>
            <a:r>
              <a:rPr lang="en-US" sz="2812" b="1" dirty="0" err="1">
                <a:solidFill>
                  <a:srgbClr val="FF0000"/>
                </a:solidFill>
                <a:effectLst>
                  <a:outerShdw blurRad="38100" dist="38100" dir="2700000" algn="tl">
                    <a:srgbClr val="000000">
                      <a:alpha val="43137"/>
                    </a:srgbClr>
                  </a:outerShdw>
                </a:effectLst>
                <a:latin typeface="Calibri" panose="020F0502020204030204" pitchFamily="34" charset="0"/>
                <a:ea typeface="Microsoft YaHei" charset="-122"/>
                <a:cs typeface="Calibri" panose="020F0502020204030204" pitchFamily="34" charset="0"/>
              </a:rPr>
              <a:t>Isostasia</a:t>
            </a:r>
            <a:r>
              <a:rPr lang="en-US" sz="2812" b="1" dirty="0">
                <a:solidFill>
                  <a:srgbClr val="FF0000"/>
                </a:solidFill>
                <a:effectLst>
                  <a:outerShdw blurRad="38100" dist="38100" dir="2700000" algn="tl">
                    <a:srgbClr val="000000">
                      <a:alpha val="43137"/>
                    </a:srgbClr>
                  </a:outerShdw>
                </a:effectLst>
                <a:latin typeface="Calibri" panose="020F0502020204030204" pitchFamily="34" charset="0"/>
                <a:ea typeface="Microsoft YaHei" charset="-122"/>
                <a:cs typeface="Calibri" panose="020F0502020204030204" pitchFamily="34" charset="0"/>
              </a:rPr>
              <a:t> e </a:t>
            </a:r>
            <a:r>
              <a:rPr lang="en-US" sz="2812" b="1" dirty="0" err="1">
                <a:solidFill>
                  <a:srgbClr val="FF0000"/>
                </a:solidFill>
                <a:effectLst>
                  <a:outerShdw blurRad="38100" dist="38100" dir="2700000" algn="tl">
                    <a:srgbClr val="000000">
                      <a:alpha val="43137"/>
                    </a:srgbClr>
                  </a:outerShdw>
                </a:effectLst>
                <a:latin typeface="Calibri" panose="020F0502020204030204" pitchFamily="34" charset="0"/>
                <a:ea typeface="Microsoft YaHei" charset="-122"/>
                <a:cs typeface="Calibri" panose="020F0502020204030204" pitchFamily="34" charset="0"/>
              </a:rPr>
              <a:t>soerguimento</a:t>
            </a:r>
            <a:r>
              <a:rPr lang="en-US" sz="2812" b="1" dirty="0">
                <a:solidFill>
                  <a:srgbClr val="FF0000"/>
                </a:solidFill>
                <a:effectLst>
                  <a:outerShdw blurRad="38100" dist="38100" dir="2700000" algn="tl">
                    <a:srgbClr val="000000">
                      <a:alpha val="43137"/>
                    </a:srgbClr>
                  </a:outerShdw>
                </a:effectLst>
                <a:latin typeface="Calibri" panose="020F0502020204030204" pitchFamily="34" charset="0"/>
                <a:ea typeface="Microsoft YaHei" charset="-122"/>
                <a:cs typeface="Calibri" panose="020F0502020204030204" pitchFamily="34" charset="0"/>
              </a:rPr>
              <a:t> </a:t>
            </a:r>
            <a:r>
              <a:rPr lang="en-US" sz="2812" b="1" dirty="0" err="1">
                <a:solidFill>
                  <a:srgbClr val="FF0000"/>
                </a:solidFill>
                <a:effectLst>
                  <a:outerShdw blurRad="38100" dist="38100" dir="2700000" algn="tl">
                    <a:srgbClr val="000000">
                      <a:alpha val="43137"/>
                    </a:srgbClr>
                  </a:outerShdw>
                </a:effectLst>
                <a:latin typeface="Calibri" panose="020F0502020204030204" pitchFamily="34" charset="0"/>
                <a:ea typeface="Microsoft YaHei" charset="-122"/>
                <a:cs typeface="Calibri" panose="020F0502020204030204" pitchFamily="34" charset="0"/>
              </a:rPr>
              <a:t>pós</a:t>
            </a:r>
            <a:r>
              <a:rPr lang="en-US" sz="2812" b="1" dirty="0">
                <a:solidFill>
                  <a:srgbClr val="FF0000"/>
                </a:solidFill>
                <a:effectLst>
                  <a:outerShdw blurRad="38100" dist="38100" dir="2700000" algn="tl">
                    <a:srgbClr val="000000">
                      <a:alpha val="43137"/>
                    </a:srgbClr>
                  </a:outerShdw>
                </a:effectLst>
                <a:latin typeface="Calibri" panose="020F0502020204030204" pitchFamily="34" charset="0"/>
                <a:ea typeface="Microsoft YaHei" charset="-122"/>
                <a:cs typeface="Calibri" panose="020F0502020204030204" pitchFamily="34" charset="0"/>
              </a:rPr>
              <a:t>-glacial</a:t>
            </a:r>
          </a:p>
        </p:txBody>
      </p:sp>
      <p:sp>
        <p:nvSpPr>
          <p:cNvPr id="5" name="CaixaDeTexto 4"/>
          <p:cNvSpPr txBox="1"/>
          <p:nvPr/>
        </p:nvSpPr>
        <p:spPr>
          <a:xfrm>
            <a:off x="2667000" y="770224"/>
            <a:ext cx="6324600" cy="5787746"/>
          </a:xfrm>
          <a:prstGeom prst="rect">
            <a:avLst/>
          </a:prstGeom>
          <a:noFill/>
        </p:spPr>
        <p:txBody>
          <a:bodyPr wrap="square" lIns="91379" tIns="45692" rIns="91379" bIns="45692">
            <a:spAutoFit/>
          </a:bodyPr>
          <a:lstStyle/>
          <a:p>
            <a:pPr defTabSz="914305" eaLnBrk="0" hangingPunct="0">
              <a:defRPr/>
            </a:pPr>
            <a:r>
              <a:rPr lang="pt-BR" sz="2177" dirty="0">
                <a:solidFill>
                  <a:srgbClr val="000000"/>
                </a:solidFill>
                <a:latin typeface="Calibri" panose="020F0502020204030204" pitchFamily="34" charset="0"/>
                <a:ea typeface="Microsoft YaHei" charset="-122"/>
              </a:rPr>
              <a:t>Tempo 1 – uma geleira continental começa a se formar e continua a se espessar durante milhares de anos no início de uma idade do gelo</a:t>
            </a:r>
          </a:p>
          <a:p>
            <a:pPr defTabSz="914305" eaLnBrk="0" hangingPunct="0">
              <a:defRPr/>
            </a:pPr>
            <a:endParaRPr lang="pt-BR" sz="2177" dirty="0">
              <a:solidFill>
                <a:srgbClr val="000000"/>
              </a:solidFill>
              <a:latin typeface="Calibri" panose="020F0502020204030204" pitchFamily="34" charset="0"/>
              <a:ea typeface="Microsoft YaHei" charset="-122"/>
            </a:endParaRPr>
          </a:p>
          <a:p>
            <a:pPr defTabSz="914305" eaLnBrk="0" hangingPunct="0">
              <a:defRPr/>
            </a:pPr>
            <a:endParaRPr lang="pt-BR" sz="2177" dirty="0">
              <a:solidFill>
                <a:srgbClr val="000000"/>
              </a:solidFill>
              <a:latin typeface="Calibri" panose="020F0502020204030204" pitchFamily="34" charset="0"/>
              <a:ea typeface="Microsoft YaHei" charset="-122"/>
            </a:endParaRPr>
          </a:p>
          <a:p>
            <a:pPr defTabSz="914305" eaLnBrk="0" hangingPunct="0">
              <a:defRPr/>
            </a:pPr>
            <a:r>
              <a:rPr lang="pt-BR" sz="2177" dirty="0">
                <a:solidFill>
                  <a:srgbClr val="000000"/>
                </a:solidFill>
                <a:latin typeface="Calibri" panose="020F0502020204030204" pitchFamily="34" charset="0"/>
                <a:ea typeface="Microsoft YaHei" charset="-122"/>
              </a:rPr>
              <a:t>Tempo 2 – a crosta continental curva-se para baixo sob carga de gelo numa extensão necessária para prover o empuxo que a suporta</a:t>
            </a:r>
          </a:p>
          <a:p>
            <a:pPr defTabSz="914305" eaLnBrk="0" hangingPunct="0">
              <a:defRPr/>
            </a:pPr>
            <a:endParaRPr lang="pt-BR" sz="2177" dirty="0">
              <a:solidFill>
                <a:srgbClr val="000000"/>
              </a:solidFill>
              <a:latin typeface="Calibri" panose="020F0502020204030204" pitchFamily="34" charset="0"/>
              <a:ea typeface="Microsoft YaHei" charset="-122"/>
            </a:endParaRPr>
          </a:p>
          <a:p>
            <a:pPr defTabSz="914305" eaLnBrk="0" hangingPunct="0">
              <a:defRPr/>
            </a:pPr>
            <a:endParaRPr lang="pt-BR" sz="2177" dirty="0">
              <a:solidFill>
                <a:srgbClr val="000000"/>
              </a:solidFill>
              <a:latin typeface="Calibri" panose="020F0502020204030204" pitchFamily="34" charset="0"/>
              <a:ea typeface="Microsoft YaHei" charset="-122"/>
            </a:endParaRPr>
          </a:p>
          <a:p>
            <a:pPr defTabSz="914305" eaLnBrk="0" hangingPunct="0">
              <a:defRPr/>
            </a:pPr>
            <a:r>
              <a:rPr lang="pt-BR" sz="2177" dirty="0">
                <a:solidFill>
                  <a:srgbClr val="000000"/>
                </a:solidFill>
                <a:latin typeface="Calibri" panose="020F0502020204030204" pitchFamily="34" charset="0"/>
                <a:ea typeface="Microsoft YaHei" charset="-122"/>
              </a:rPr>
              <a:t>Tempo 3 – no fim da idade do gelo, o rápido aquecimento funde a geleira. A crosta deprimida começa a recuperação isostática.</a:t>
            </a:r>
          </a:p>
          <a:p>
            <a:pPr defTabSz="914305" eaLnBrk="0" hangingPunct="0">
              <a:defRPr/>
            </a:pPr>
            <a:endParaRPr lang="pt-BR" sz="2177" dirty="0">
              <a:solidFill>
                <a:srgbClr val="000000"/>
              </a:solidFill>
              <a:latin typeface="Calibri" panose="020F0502020204030204" pitchFamily="34" charset="0"/>
              <a:ea typeface="Microsoft YaHei" charset="-122"/>
            </a:endParaRPr>
          </a:p>
          <a:p>
            <a:pPr defTabSz="914305" eaLnBrk="0" hangingPunct="0">
              <a:defRPr/>
            </a:pPr>
            <a:r>
              <a:rPr lang="pt-BR" sz="2177" dirty="0">
                <a:solidFill>
                  <a:srgbClr val="000000"/>
                </a:solidFill>
                <a:latin typeface="Calibri" panose="020F0502020204030204" pitchFamily="34" charset="0"/>
                <a:ea typeface="Microsoft YaHei" charset="-122"/>
              </a:rPr>
              <a:t>Tempo 4 - a recuperação continua depois da geleira ter se fundido, e a crosta vagarosamente retorna até sua elevação da época da </a:t>
            </a:r>
            <a:r>
              <a:rPr lang="pt-BR" sz="2177" dirty="0" err="1">
                <a:solidFill>
                  <a:srgbClr val="000000"/>
                </a:solidFill>
                <a:latin typeface="Calibri" panose="020F0502020204030204" pitchFamily="34" charset="0"/>
                <a:ea typeface="Microsoft YaHei" charset="-122"/>
              </a:rPr>
              <a:t>pré</a:t>
            </a:r>
            <a:r>
              <a:rPr lang="pt-BR" sz="2177" dirty="0">
                <a:solidFill>
                  <a:srgbClr val="000000"/>
                </a:solidFill>
                <a:latin typeface="Calibri" panose="020F0502020204030204" pitchFamily="34" charset="0"/>
                <a:ea typeface="Microsoft YaHei" charset="-122"/>
              </a:rPr>
              <a:t>-idade do gelo.</a:t>
            </a:r>
          </a:p>
        </p:txBody>
      </p:sp>
      <p:grpSp>
        <p:nvGrpSpPr>
          <p:cNvPr id="2" name="Grupo 1"/>
          <p:cNvGrpSpPr/>
          <p:nvPr/>
        </p:nvGrpSpPr>
        <p:grpSpPr>
          <a:xfrm>
            <a:off x="-170140" y="457521"/>
            <a:ext cx="2837140" cy="6293776"/>
            <a:chOff x="-170140" y="563563"/>
            <a:chExt cx="2837140" cy="6294437"/>
          </a:xfrm>
        </p:grpSpPr>
        <p:pic>
          <p:nvPicPr>
            <p:cNvPr id="104451" name="Picture 2"/>
            <p:cNvPicPr>
              <a:picLocks noChangeAspect="1" noChangeArrowheads="1"/>
            </p:cNvPicPr>
            <p:nvPr/>
          </p:nvPicPr>
          <p:blipFill>
            <a:blip r:embed="rId6">
              <a:extLst>
                <a:ext uri="{28A0092B-C50C-407E-A947-70E740481C1C}">
                  <a14:useLocalDpi xmlns:a14="http://schemas.microsoft.com/office/drawing/2010/main" val="0"/>
                </a:ext>
              </a:extLst>
            </a:blip>
            <a:srcRect l="28261"/>
            <a:stretch>
              <a:fillRect/>
            </a:stretch>
          </p:blipFill>
          <p:spPr bwMode="auto">
            <a:xfrm>
              <a:off x="152400" y="563563"/>
              <a:ext cx="2514600" cy="629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riângulo isósceles 5"/>
            <p:cNvSpPr>
              <a:spLocks noChangeArrowheads="1"/>
            </p:cNvSpPr>
            <p:nvPr/>
          </p:nvSpPr>
          <p:spPr bwMode="auto">
            <a:xfrm rot="-8410367">
              <a:off x="-170140" y="712791"/>
              <a:ext cx="847480" cy="792554"/>
            </a:xfrm>
            <a:custGeom>
              <a:avLst/>
              <a:gdLst>
                <a:gd name="connsiteX0" fmla="*/ 0 w 696913"/>
                <a:gd name="connsiteY0" fmla="*/ 749300 h 749300"/>
                <a:gd name="connsiteX1" fmla="*/ 26455 w 696913"/>
                <a:gd name="connsiteY1" fmla="*/ 0 h 749300"/>
                <a:gd name="connsiteX2" fmla="*/ 696913 w 696913"/>
                <a:gd name="connsiteY2" fmla="*/ 749300 h 749300"/>
                <a:gd name="connsiteX3" fmla="*/ 0 w 696913"/>
                <a:gd name="connsiteY3" fmla="*/ 749300 h 749300"/>
                <a:gd name="connsiteX0" fmla="*/ 0 w 667404"/>
                <a:gd name="connsiteY0" fmla="*/ 749300 h 761507"/>
                <a:gd name="connsiteX1" fmla="*/ 26455 w 667404"/>
                <a:gd name="connsiteY1" fmla="*/ 0 h 761507"/>
                <a:gd name="connsiteX2" fmla="*/ 667404 w 667404"/>
                <a:gd name="connsiteY2" fmla="*/ 761507 h 761507"/>
                <a:gd name="connsiteX3" fmla="*/ 0 w 667404"/>
                <a:gd name="connsiteY3" fmla="*/ 749300 h 761507"/>
                <a:gd name="connsiteX0" fmla="*/ 0 w 667404"/>
                <a:gd name="connsiteY0" fmla="*/ 738573 h 750780"/>
                <a:gd name="connsiteX1" fmla="*/ 40362 w 667404"/>
                <a:gd name="connsiteY1" fmla="*/ 0 h 750780"/>
                <a:gd name="connsiteX2" fmla="*/ 667404 w 667404"/>
                <a:gd name="connsiteY2" fmla="*/ 750780 h 750780"/>
                <a:gd name="connsiteX3" fmla="*/ 0 w 667404"/>
                <a:gd name="connsiteY3" fmla="*/ 738573 h 750780"/>
                <a:gd name="connsiteX0" fmla="*/ 6317 w 673721"/>
                <a:gd name="connsiteY0" fmla="*/ 738573 h 750780"/>
                <a:gd name="connsiteX1" fmla="*/ 1139 w 673721"/>
                <a:gd name="connsiteY1" fmla="*/ 460400 h 750780"/>
                <a:gd name="connsiteX2" fmla="*/ 46679 w 673721"/>
                <a:gd name="connsiteY2" fmla="*/ 0 h 750780"/>
                <a:gd name="connsiteX3" fmla="*/ 673721 w 673721"/>
                <a:gd name="connsiteY3" fmla="*/ 750780 h 750780"/>
                <a:gd name="connsiteX4" fmla="*/ 6317 w 673721"/>
                <a:gd name="connsiteY4" fmla="*/ 738573 h 750780"/>
                <a:gd name="connsiteX0" fmla="*/ 66554 w 733958"/>
                <a:gd name="connsiteY0" fmla="*/ 738573 h 750780"/>
                <a:gd name="connsiteX1" fmla="*/ 16802 w 733958"/>
                <a:gd name="connsiteY1" fmla="*/ 624081 h 750780"/>
                <a:gd name="connsiteX2" fmla="*/ 61376 w 733958"/>
                <a:gd name="connsiteY2" fmla="*/ 460400 h 750780"/>
                <a:gd name="connsiteX3" fmla="*/ 106916 w 733958"/>
                <a:gd name="connsiteY3" fmla="*/ 0 h 750780"/>
                <a:gd name="connsiteX4" fmla="*/ 733958 w 733958"/>
                <a:gd name="connsiteY4" fmla="*/ 750780 h 750780"/>
                <a:gd name="connsiteX5" fmla="*/ 66554 w 733958"/>
                <a:gd name="connsiteY5" fmla="*/ 738573 h 750780"/>
                <a:gd name="connsiteX0" fmla="*/ 180076 w 847480"/>
                <a:gd name="connsiteY0" fmla="*/ 738573 h 792554"/>
                <a:gd name="connsiteX1" fmla="*/ 382 w 847480"/>
                <a:gd name="connsiteY1" fmla="*/ 789501 h 792554"/>
                <a:gd name="connsiteX2" fmla="*/ 130324 w 847480"/>
                <a:gd name="connsiteY2" fmla="*/ 624081 h 792554"/>
                <a:gd name="connsiteX3" fmla="*/ 174898 w 847480"/>
                <a:gd name="connsiteY3" fmla="*/ 460400 h 792554"/>
                <a:gd name="connsiteX4" fmla="*/ 220438 w 847480"/>
                <a:gd name="connsiteY4" fmla="*/ 0 h 792554"/>
                <a:gd name="connsiteX5" fmla="*/ 847480 w 847480"/>
                <a:gd name="connsiteY5" fmla="*/ 750780 h 792554"/>
                <a:gd name="connsiteX6" fmla="*/ 180076 w 847480"/>
                <a:gd name="connsiteY6" fmla="*/ 738573 h 79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480" h="792554">
                  <a:moveTo>
                    <a:pt x="180076" y="738573"/>
                  </a:moveTo>
                  <a:cubicBezTo>
                    <a:pt x="58807" y="731726"/>
                    <a:pt x="8674" y="808583"/>
                    <a:pt x="382" y="789501"/>
                  </a:cubicBezTo>
                  <a:cubicBezTo>
                    <a:pt x="-7910" y="770419"/>
                    <a:pt x="121152" y="665630"/>
                    <a:pt x="130324" y="624081"/>
                  </a:cubicBezTo>
                  <a:cubicBezTo>
                    <a:pt x="139496" y="582532"/>
                    <a:pt x="167766" y="566931"/>
                    <a:pt x="174898" y="460400"/>
                  </a:cubicBezTo>
                  <a:lnTo>
                    <a:pt x="220438" y="0"/>
                  </a:lnTo>
                  <a:lnTo>
                    <a:pt x="847480" y="750780"/>
                  </a:lnTo>
                  <a:lnTo>
                    <a:pt x="180076" y="738573"/>
                  </a:lnTo>
                  <a:close/>
                </a:path>
              </a:pathLst>
            </a:custGeom>
            <a:solidFill>
              <a:schemeClr val="accent1"/>
            </a:solidFill>
            <a:ln w="9525" algn="ctr">
              <a:solidFill>
                <a:schemeClr val="tx1"/>
              </a:solidFill>
              <a:round/>
              <a:headEnd/>
              <a:tailEnd/>
            </a:ln>
          </p:spPr>
          <p:txBody>
            <a:bodyPr/>
            <a:lstStyle/>
            <a:p>
              <a:pPr defTabSz="914305" eaLnBrk="0" hangingPunct="0"/>
              <a:endParaRPr lang="pt-BR" sz="2358">
                <a:solidFill>
                  <a:srgbClr val="FFFFFF"/>
                </a:solidFill>
                <a:latin typeface="Times"/>
                <a:ea typeface="Microsoft YaHei" charset="-122"/>
              </a:endParaRPr>
            </a:p>
          </p:txBody>
        </p:sp>
        <p:sp>
          <p:nvSpPr>
            <p:cNvPr id="104455" name="Triângulo isósceles 6"/>
            <p:cNvSpPr>
              <a:spLocks noChangeArrowheads="1"/>
            </p:cNvSpPr>
            <p:nvPr/>
          </p:nvSpPr>
          <p:spPr bwMode="auto">
            <a:xfrm rot="-8410367">
              <a:off x="-116854" y="5320162"/>
              <a:ext cx="800438" cy="774594"/>
            </a:xfrm>
            <a:custGeom>
              <a:avLst/>
              <a:gdLst>
                <a:gd name="connsiteX0" fmla="*/ 0 w 546100"/>
                <a:gd name="connsiteY0" fmla="*/ 765175 h 765175"/>
                <a:gd name="connsiteX1" fmla="*/ 20730 w 546100"/>
                <a:gd name="connsiteY1" fmla="*/ 0 h 765175"/>
                <a:gd name="connsiteX2" fmla="*/ 546100 w 546100"/>
                <a:gd name="connsiteY2" fmla="*/ 765175 h 765175"/>
                <a:gd name="connsiteX3" fmla="*/ 0 w 546100"/>
                <a:gd name="connsiteY3" fmla="*/ 765175 h 765175"/>
                <a:gd name="connsiteX0" fmla="*/ 0 w 616335"/>
                <a:gd name="connsiteY0" fmla="*/ 765175 h 765175"/>
                <a:gd name="connsiteX1" fmla="*/ 20730 w 616335"/>
                <a:gd name="connsiteY1" fmla="*/ 0 h 765175"/>
                <a:gd name="connsiteX2" fmla="*/ 616335 w 616335"/>
                <a:gd name="connsiteY2" fmla="*/ 736367 h 765175"/>
                <a:gd name="connsiteX3" fmla="*/ 0 w 616335"/>
                <a:gd name="connsiteY3" fmla="*/ 765175 h 765175"/>
                <a:gd name="connsiteX0" fmla="*/ 0 w 616335"/>
                <a:gd name="connsiteY0" fmla="*/ 702989 h 702989"/>
                <a:gd name="connsiteX1" fmla="*/ 50267 w 616335"/>
                <a:gd name="connsiteY1" fmla="*/ 0 h 702989"/>
                <a:gd name="connsiteX2" fmla="*/ 616335 w 616335"/>
                <a:gd name="connsiteY2" fmla="*/ 674181 h 702989"/>
                <a:gd name="connsiteX3" fmla="*/ 0 w 616335"/>
                <a:gd name="connsiteY3" fmla="*/ 702989 h 702989"/>
                <a:gd name="connsiteX0" fmla="*/ 0 w 702895"/>
                <a:gd name="connsiteY0" fmla="*/ 777658 h 777658"/>
                <a:gd name="connsiteX1" fmla="*/ 136827 w 702895"/>
                <a:gd name="connsiteY1" fmla="*/ 0 h 777658"/>
                <a:gd name="connsiteX2" fmla="*/ 702895 w 702895"/>
                <a:gd name="connsiteY2" fmla="*/ 674181 h 777658"/>
                <a:gd name="connsiteX3" fmla="*/ 0 w 702895"/>
                <a:gd name="connsiteY3" fmla="*/ 777658 h 777658"/>
                <a:gd name="connsiteX0" fmla="*/ 29857 w 732752"/>
                <a:gd name="connsiteY0" fmla="*/ 777658 h 777658"/>
                <a:gd name="connsiteX1" fmla="*/ 363 w 732752"/>
                <a:gd name="connsiteY1" fmla="*/ 681699 h 777658"/>
                <a:gd name="connsiteX2" fmla="*/ 166684 w 732752"/>
                <a:gd name="connsiteY2" fmla="*/ 0 h 777658"/>
                <a:gd name="connsiteX3" fmla="*/ 732752 w 732752"/>
                <a:gd name="connsiteY3" fmla="*/ 674181 h 777658"/>
                <a:gd name="connsiteX4" fmla="*/ 29857 w 732752"/>
                <a:gd name="connsiteY4" fmla="*/ 777658 h 777658"/>
                <a:gd name="connsiteX0" fmla="*/ 94972 w 797867"/>
                <a:gd name="connsiteY0" fmla="*/ 777658 h 779468"/>
                <a:gd name="connsiteX1" fmla="*/ 377 w 797867"/>
                <a:gd name="connsiteY1" fmla="*/ 743433 h 779468"/>
                <a:gd name="connsiteX2" fmla="*/ 65478 w 797867"/>
                <a:gd name="connsiteY2" fmla="*/ 681699 h 779468"/>
                <a:gd name="connsiteX3" fmla="*/ 231799 w 797867"/>
                <a:gd name="connsiteY3" fmla="*/ 0 h 779468"/>
                <a:gd name="connsiteX4" fmla="*/ 797867 w 797867"/>
                <a:gd name="connsiteY4" fmla="*/ 674181 h 779468"/>
                <a:gd name="connsiteX5" fmla="*/ 94972 w 797867"/>
                <a:gd name="connsiteY5" fmla="*/ 777658 h 779468"/>
                <a:gd name="connsiteX0" fmla="*/ 97543 w 800438"/>
                <a:gd name="connsiteY0" fmla="*/ 777658 h 779468"/>
                <a:gd name="connsiteX1" fmla="*/ 2948 w 800438"/>
                <a:gd name="connsiteY1" fmla="*/ 743433 h 779468"/>
                <a:gd name="connsiteX2" fmla="*/ 20012 w 800438"/>
                <a:gd name="connsiteY2" fmla="*/ 719279 h 779468"/>
                <a:gd name="connsiteX3" fmla="*/ 68049 w 800438"/>
                <a:gd name="connsiteY3" fmla="*/ 681699 h 779468"/>
                <a:gd name="connsiteX4" fmla="*/ 234370 w 800438"/>
                <a:gd name="connsiteY4" fmla="*/ 0 h 779468"/>
                <a:gd name="connsiteX5" fmla="*/ 800438 w 800438"/>
                <a:gd name="connsiteY5" fmla="*/ 674181 h 779468"/>
                <a:gd name="connsiteX6" fmla="*/ 97543 w 800438"/>
                <a:gd name="connsiteY6" fmla="*/ 777658 h 779468"/>
                <a:gd name="connsiteX0" fmla="*/ 97543 w 800438"/>
                <a:gd name="connsiteY0" fmla="*/ 777658 h 779468"/>
                <a:gd name="connsiteX1" fmla="*/ 2948 w 800438"/>
                <a:gd name="connsiteY1" fmla="*/ 743433 h 779468"/>
                <a:gd name="connsiteX2" fmla="*/ 20012 w 800438"/>
                <a:gd name="connsiteY2" fmla="*/ 719279 h 779468"/>
                <a:gd name="connsiteX3" fmla="*/ 116792 w 800438"/>
                <a:gd name="connsiteY3" fmla="*/ 576556 h 779468"/>
                <a:gd name="connsiteX4" fmla="*/ 234370 w 800438"/>
                <a:gd name="connsiteY4" fmla="*/ 0 h 779468"/>
                <a:gd name="connsiteX5" fmla="*/ 800438 w 800438"/>
                <a:gd name="connsiteY5" fmla="*/ 674181 h 779468"/>
                <a:gd name="connsiteX6" fmla="*/ 97543 w 800438"/>
                <a:gd name="connsiteY6" fmla="*/ 777658 h 779468"/>
                <a:gd name="connsiteX0" fmla="*/ 97543 w 800438"/>
                <a:gd name="connsiteY0" fmla="*/ 777658 h 779468"/>
                <a:gd name="connsiteX1" fmla="*/ 2948 w 800438"/>
                <a:gd name="connsiteY1" fmla="*/ 743433 h 779468"/>
                <a:gd name="connsiteX2" fmla="*/ 20012 w 800438"/>
                <a:gd name="connsiteY2" fmla="*/ 719279 h 779468"/>
                <a:gd name="connsiteX3" fmla="*/ 55605 w 800438"/>
                <a:gd name="connsiteY3" fmla="*/ 669752 h 779468"/>
                <a:gd name="connsiteX4" fmla="*/ 116792 w 800438"/>
                <a:gd name="connsiteY4" fmla="*/ 576556 h 779468"/>
                <a:gd name="connsiteX5" fmla="*/ 234370 w 800438"/>
                <a:gd name="connsiteY5" fmla="*/ 0 h 779468"/>
                <a:gd name="connsiteX6" fmla="*/ 800438 w 800438"/>
                <a:gd name="connsiteY6" fmla="*/ 674181 h 779468"/>
                <a:gd name="connsiteX7" fmla="*/ 97543 w 800438"/>
                <a:gd name="connsiteY7" fmla="*/ 777658 h 779468"/>
                <a:gd name="connsiteX0" fmla="*/ 97543 w 800438"/>
                <a:gd name="connsiteY0" fmla="*/ 772784 h 774594"/>
                <a:gd name="connsiteX1" fmla="*/ 2948 w 800438"/>
                <a:gd name="connsiteY1" fmla="*/ 738559 h 774594"/>
                <a:gd name="connsiteX2" fmla="*/ 20012 w 800438"/>
                <a:gd name="connsiteY2" fmla="*/ 714405 h 774594"/>
                <a:gd name="connsiteX3" fmla="*/ 55605 w 800438"/>
                <a:gd name="connsiteY3" fmla="*/ 664878 h 774594"/>
                <a:gd name="connsiteX4" fmla="*/ 116792 w 800438"/>
                <a:gd name="connsiteY4" fmla="*/ 571682 h 774594"/>
                <a:gd name="connsiteX5" fmla="*/ 243396 w 800438"/>
                <a:gd name="connsiteY5" fmla="*/ 0 h 774594"/>
                <a:gd name="connsiteX6" fmla="*/ 800438 w 800438"/>
                <a:gd name="connsiteY6" fmla="*/ 669307 h 774594"/>
                <a:gd name="connsiteX7" fmla="*/ 97543 w 800438"/>
                <a:gd name="connsiteY7" fmla="*/ 772784 h 77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438" h="774594">
                  <a:moveTo>
                    <a:pt x="97543" y="772784"/>
                  </a:moveTo>
                  <a:cubicBezTo>
                    <a:pt x="-22527" y="781882"/>
                    <a:pt x="7864" y="754552"/>
                    <a:pt x="2948" y="738559"/>
                  </a:cubicBezTo>
                  <a:cubicBezTo>
                    <a:pt x="-6598" y="733869"/>
                    <a:pt x="9162" y="724694"/>
                    <a:pt x="20012" y="714405"/>
                  </a:cubicBezTo>
                  <a:cubicBezTo>
                    <a:pt x="28587" y="706841"/>
                    <a:pt x="39475" y="688665"/>
                    <a:pt x="55605" y="664878"/>
                  </a:cubicBezTo>
                  <a:cubicBezTo>
                    <a:pt x="71735" y="641091"/>
                    <a:pt x="86796" y="688023"/>
                    <a:pt x="116792" y="571682"/>
                  </a:cubicBezTo>
                  <a:lnTo>
                    <a:pt x="243396" y="0"/>
                  </a:lnTo>
                  <a:lnTo>
                    <a:pt x="800438" y="669307"/>
                  </a:lnTo>
                  <a:lnTo>
                    <a:pt x="97543" y="772784"/>
                  </a:lnTo>
                  <a:close/>
                </a:path>
              </a:pathLst>
            </a:custGeom>
            <a:solidFill>
              <a:schemeClr val="accent1"/>
            </a:solidFill>
            <a:ln w="9525" algn="ctr">
              <a:solidFill>
                <a:schemeClr val="tx1"/>
              </a:solidFill>
              <a:round/>
              <a:headEnd/>
              <a:tailEnd/>
            </a:ln>
          </p:spPr>
          <p:txBody>
            <a:bodyPr/>
            <a:lstStyle/>
            <a:p>
              <a:pPr defTabSz="914305" eaLnBrk="0" hangingPunct="0"/>
              <a:endParaRPr lang="pt-BR" sz="2358">
                <a:solidFill>
                  <a:srgbClr val="FFFFFF"/>
                </a:solidFill>
                <a:latin typeface="Times"/>
                <a:ea typeface="Microsoft YaHei" charset="-122"/>
              </a:endParaRPr>
            </a:p>
          </p:txBody>
        </p:sp>
        <p:sp>
          <p:nvSpPr>
            <p:cNvPr id="104456" name="Triângulo isósceles 7"/>
            <p:cNvSpPr>
              <a:spLocks noChangeArrowheads="1"/>
            </p:cNvSpPr>
            <p:nvPr/>
          </p:nvSpPr>
          <p:spPr bwMode="auto">
            <a:xfrm rot="-8410367">
              <a:off x="-155025" y="2259975"/>
              <a:ext cx="623357" cy="748289"/>
            </a:xfrm>
            <a:custGeom>
              <a:avLst/>
              <a:gdLst>
                <a:gd name="connsiteX0" fmla="*/ 0 w 515938"/>
                <a:gd name="connsiteY0" fmla="*/ 758825 h 758825"/>
                <a:gd name="connsiteX1" fmla="*/ 19585 w 515938"/>
                <a:gd name="connsiteY1" fmla="*/ 0 h 758825"/>
                <a:gd name="connsiteX2" fmla="*/ 515938 w 515938"/>
                <a:gd name="connsiteY2" fmla="*/ 758825 h 758825"/>
                <a:gd name="connsiteX3" fmla="*/ 0 w 515938"/>
                <a:gd name="connsiteY3" fmla="*/ 758825 h 758825"/>
                <a:gd name="connsiteX0" fmla="*/ 1162 w 517100"/>
                <a:gd name="connsiteY0" fmla="*/ 691592 h 691592"/>
                <a:gd name="connsiteX1" fmla="*/ 0 w 517100"/>
                <a:gd name="connsiteY1" fmla="*/ 0 h 691592"/>
                <a:gd name="connsiteX2" fmla="*/ 517100 w 517100"/>
                <a:gd name="connsiteY2" fmla="*/ 691592 h 691592"/>
                <a:gd name="connsiteX3" fmla="*/ 1162 w 517100"/>
                <a:gd name="connsiteY3" fmla="*/ 691592 h 691592"/>
                <a:gd name="connsiteX0" fmla="*/ 1162 w 581289"/>
                <a:gd name="connsiteY0" fmla="*/ 691592 h 691592"/>
                <a:gd name="connsiteX1" fmla="*/ 0 w 581289"/>
                <a:gd name="connsiteY1" fmla="*/ 0 h 691592"/>
                <a:gd name="connsiteX2" fmla="*/ 581289 w 581289"/>
                <a:gd name="connsiteY2" fmla="*/ 653424 h 691592"/>
                <a:gd name="connsiteX3" fmla="*/ 1162 w 581289"/>
                <a:gd name="connsiteY3" fmla="*/ 691592 h 691592"/>
                <a:gd name="connsiteX0" fmla="*/ 22 w 580149"/>
                <a:gd name="connsiteY0" fmla="*/ 726717 h 726717"/>
                <a:gd name="connsiteX1" fmla="*/ 4134 w 580149"/>
                <a:gd name="connsiteY1" fmla="*/ 0 h 726717"/>
                <a:gd name="connsiteX2" fmla="*/ 580149 w 580149"/>
                <a:gd name="connsiteY2" fmla="*/ 688549 h 726717"/>
                <a:gd name="connsiteX3" fmla="*/ 22 w 580149"/>
                <a:gd name="connsiteY3" fmla="*/ 726717 h 726717"/>
                <a:gd name="connsiteX0" fmla="*/ 22 w 589424"/>
                <a:gd name="connsiteY0" fmla="*/ 726717 h 726717"/>
                <a:gd name="connsiteX1" fmla="*/ 4134 w 589424"/>
                <a:gd name="connsiteY1" fmla="*/ 0 h 726717"/>
                <a:gd name="connsiteX2" fmla="*/ 589424 w 589424"/>
                <a:gd name="connsiteY2" fmla="*/ 705619 h 726717"/>
                <a:gd name="connsiteX3" fmla="*/ 22 w 589424"/>
                <a:gd name="connsiteY3" fmla="*/ 726717 h 726717"/>
                <a:gd name="connsiteX0" fmla="*/ 22 w 608703"/>
                <a:gd name="connsiteY0" fmla="*/ 726717 h 731710"/>
                <a:gd name="connsiteX1" fmla="*/ 4134 w 608703"/>
                <a:gd name="connsiteY1" fmla="*/ 0 h 731710"/>
                <a:gd name="connsiteX2" fmla="*/ 608703 w 608703"/>
                <a:gd name="connsiteY2" fmla="*/ 731710 h 731710"/>
                <a:gd name="connsiteX3" fmla="*/ 22 w 608703"/>
                <a:gd name="connsiteY3" fmla="*/ 726717 h 731710"/>
                <a:gd name="connsiteX0" fmla="*/ 14676 w 623357"/>
                <a:gd name="connsiteY0" fmla="*/ 743296 h 748289"/>
                <a:gd name="connsiteX1" fmla="*/ 0 w 623357"/>
                <a:gd name="connsiteY1" fmla="*/ 0 h 748289"/>
                <a:gd name="connsiteX2" fmla="*/ 623357 w 623357"/>
                <a:gd name="connsiteY2" fmla="*/ 748289 h 748289"/>
                <a:gd name="connsiteX3" fmla="*/ 14676 w 623357"/>
                <a:gd name="connsiteY3" fmla="*/ 743296 h 748289"/>
              </a:gdLst>
              <a:ahLst/>
              <a:cxnLst>
                <a:cxn ang="0">
                  <a:pos x="connsiteX0" y="connsiteY0"/>
                </a:cxn>
                <a:cxn ang="0">
                  <a:pos x="connsiteX1" y="connsiteY1"/>
                </a:cxn>
                <a:cxn ang="0">
                  <a:pos x="connsiteX2" y="connsiteY2"/>
                </a:cxn>
                <a:cxn ang="0">
                  <a:pos x="connsiteX3" y="connsiteY3"/>
                </a:cxn>
              </a:cxnLst>
              <a:rect l="l" t="t" r="r" b="b"/>
              <a:pathLst>
                <a:path w="623357" h="748289">
                  <a:moveTo>
                    <a:pt x="14676" y="743296"/>
                  </a:moveTo>
                  <a:cubicBezTo>
                    <a:pt x="14289" y="512765"/>
                    <a:pt x="387" y="230531"/>
                    <a:pt x="0" y="0"/>
                  </a:cubicBezTo>
                  <a:lnTo>
                    <a:pt x="623357" y="748289"/>
                  </a:lnTo>
                  <a:lnTo>
                    <a:pt x="14676" y="743296"/>
                  </a:lnTo>
                  <a:close/>
                </a:path>
              </a:pathLst>
            </a:custGeom>
            <a:solidFill>
              <a:schemeClr val="accent1"/>
            </a:solidFill>
            <a:ln w="9525" algn="ctr">
              <a:solidFill>
                <a:schemeClr val="tx1"/>
              </a:solidFill>
              <a:round/>
              <a:headEnd/>
              <a:tailEnd/>
            </a:ln>
          </p:spPr>
          <p:txBody>
            <a:bodyPr/>
            <a:lstStyle/>
            <a:p>
              <a:pPr defTabSz="914305" eaLnBrk="0" hangingPunct="0"/>
              <a:endParaRPr lang="pt-BR" sz="2358">
                <a:solidFill>
                  <a:srgbClr val="FFFFFF"/>
                </a:solidFill>
                <a:latin typeface="Times"/>
                <a:ea typeface="Microsoft YaHei" charset="-122"/>
              </a:endParaRPr>
            </a:p>
          </p:txBody>
        </p:sp>
        <p:sp>
          <p:nvSpPr>
            <p:cNvPr id="104457" name="Triângulo isósceles 8"/>
            <p:cNvSpPr>
              <a:spLocks noChangeArrowheads="1"/>
            </p:cNvSpPr>
            <p:nvPr/>
          </p:nvSpPr>
          <p:spPr bwMode="auto">
            <a:xfrm rot="-8410367">
              <a:off x="-135595" y="3820802"/>
              <a:ext cx="829009" cy="793372"/>
            </a:xfrm>
            <a:custGeom>
              <a:avLst/>
              <a:gdLst>
                <a:gd name="connsiteX0" fmla="*/ 0 w 580277"/>
                <a:gd name="connsiteY0" fmla="*/ 706722 h 706722"/>
                <a:gd name="connsiteX1" fmla="*/ 0 w 580277"/>
                <a:gd name="connsiteY1" fmla="*/ 0 h 706722"/>
                <a:gd name="connsiteX2" fmla="*/ 580277 w 580277"/>
                <a:gd name="connsiteY2" fmla="*/ 706722 h 706722"/>
                <a:gd name="connsiteX3" fmla="*/ 0 w 580277"/>
                <a:gd name="connsiteY3" fmla="*/ 706722 h 706722"/>
                <a:gd name="connsiteX0" fmla="*/ 0 w 740975"/>
                <a:gd name="connsiteY0" fmla="*/ 808493 h 808493"/>
                <a:gd name="connsiteX1" fmla="*/ 160698 w 740975"/>
                <a:gd name="connsiteY1" fmla="*/ 0 h 808493"/>
                <a:gd name="connsiteX2" fmla="*/ 740975 w 740975"/>
                <a:gd name="connsiteY2" fmla="*/ 706722 h 808493"/>
                <a:gd name="connsiteX3" fmla="*/ 0 w 740975"/>
                <a:gd name="connsiteY3" fmla="*/ 808493 h 808493"/>
                <a:gd name="connsiteX0" fmla="*/ 0 w 740975"/>
                <a:gd name="connsiteY0" fmla="*/ 808493 h 808493"/>
                <a:gd name="connsiteX1" fmla="*/ 22919 w 740975"/>
                <a:gd name="connsiteY1" fmla="*/ 730076 h 808493"/>
                <a:gd name="connsiteX2" fmla="*/ 160698 w 740975"/>
                <a:gd name="connsiteY2" fmla="*/ 0 h 808493"/>
                <a:gd name="connsiteX3" fmla="*/ 740975 w 740975"/>
                <a:gd name="connsiteY3" fmla="*/ 706722 h 808493"/>
                <a:gd name="connsiteX4" fmla="*/ 0 w 740975"/>
                <a:gd name="connsiteY4" fmla="*/ 808493 h 808493"/>
                <a:gd name="connsiteX0" fmla="*/ 62400 w 803375"/>
                <a:gd name="connsiteY0" fmla="*/ 808493 h 808493"/>
                <a:gd name="connsiteX1" fmla="*/ 85319 w 803375"/>
                <a:gd name="connsiteY1" fmla="*/ 730076 h 808493"/>
                <a:gd name="connsiteX2" fmla="*/ 223098 w 803375"/>
                <a:gd name="connsiteY2" fmla="*/ 0 h 808493"/>
                <a:gd name="connsiteX3" fmla="*/ 803375 w 803375"/>
                <a:gd name="connsiteY3" fmla="*/ 706722 h 808493"/>
                <a:gd name="connsiteX4" fmla="*/ 62400 w 803375"/>
                <a:gd name="connsiteY4" fmla="*/ 808493 h 808493"/>
                <a:gd name="connsiteX0" fmla="*/ 54124 w 795099"/>
                <a:gd name="connsiteY0" fmla="*/ 808493 h 808493"/>
                <a:gd name="connsiteX1" fmla="*/ 88962 w 795099"/>
                <a:gd name="connsiteY1" fmla="*/ 643239 h 808493"/>
                <a:gd name="connsiteX2" fmla="*/ 214822 w 795099"/>
                <a:gd name="connsiteY2" fmla="*/ 0 h 808493"/>
                <a:gd name="connsiteX3" fmla="*/ 795099 w 795099"/>
                <a:gd name="connsiteY3" fmla="*/ 706722 h 808493"/>
                <a:gd name="connsiteX4" fmla="*/ 54124 w 795099"/>
                <a:gd name="connsiteY4" fmla="*/ 808493 h 808493"/>
                <a:gd name="connsiteX0" fmla="*/ 75104 w 816079"/>
                <a:gd name="connsiteY0" fmla="*/ 808493 h 808493"/>
                <a:gd name="connsiteX1" fmla="*/ 29969 w 816079"/>
                <a:gd name="connsiteY1" fmla="*/ 719858 h 808493"/>
                <a:gd name="connsiteX2" fmla="*/ 109942 w 816079"/>
                <a:gd name="connsiteY2" fmla="*/ 643239 h 808493"/>
                <a:gd name="connsiteX3" fmla="*/ 235802 w 816079"/>
                <a:gd name="connsiteY3" fmla="*/ 0 h 808493"/>
                <a:gd name="connsiteX4" fmla="*/ 816079 w 816079"/>
                <a:gd name="connsiteY4" fmla="*/ 706722 h 808493"/>
                <a:gd name="connsiteX5" fmla="*/ 75104 w 816079"/>
                <a:gd name="connsiteY5" fmla="*/ 808493 h 808493"/>
                <a:gd name="connsiteX0" fmla="*/ 75104 w 816079"/>
                <a:gd name="connsiteY0" fmla="*/ 813368 h 813368"/>
                <a:gd name="connsiteX1" fmla="*/ 29969 w 816079"/>
                <a:gd name="connsiteY1" fmla="*/ 724733 h 813368"/>
                <a:gd name="connsiteX2" fmla="*/ 109942 w 816079"/>
                <a:gd name="connsiteY2" fmla="*/ 648114 h 813368"/>
                <a:gd name="connsiteX3" fmla="*/ 226776 w 816079"/>
                <a:gd name="connsiteY3" fmla="*/ 0 h 813368"/>
                <a:gd name="connsiteX4" fmla="*/ 816079 w 816079"/>
                <a:gd name="connsiteY4" fmla="*/ 711597 h 813368"/>
                <a:gd name="connsiteX5" fmla="*/ 75104 w 816079"/>
                <a:gd name="connsiteY5" fmla="*/ 813368 h 813368"/>
                <a:gd name="connsiteX0" fmla="*/ 75104 w 816079"/>
                <a:gd name="connsiteY0" fmla="*/ 793372 h 793372"/>
                <a:gd name="connsiteX1" fmla="*/ 29969 w 816079"/>
                <a:gd name="connsiteY1" fmla="*/ 704737 h 793372"/>
                <a:gd name="connsiteX2" fmla="*/ 109942 w 816079"/>
                <a:gd name="connsiteY2" fmla="*/ 628118 h 793372"/>
                <a:gd name="connsiteX3" fmla="*/ 238491 w 816079"/>
                <a:gd name="connsiteY3" fmla="*/ 0 h 793372"/>
                <a:gd name="connsiteX4" fmla="*/ 816079 w 816079"/>
                <a:gd name="connsiteY4" fmla="*/ 691601 h 793372"/>
                <a:gd name="connsiteX5" fmla="*/ 75104 w 816079"/>
                <a:gd name="connsiteY5" fmla="*/ 793372 h 793372"/>
                <a:gd name="connsiteX0" fmla="*/ 75104 w 830714"/>
                <a:gd name="connsiteY0" fmla="*/ 793372 h 793372"/>
                <a:gd name="connsiteX1" fmla="*/ 29969 w 830714"/>
                <a:gd name="connsiteY1" fmla="*/ 704737 h 793372"/>
                <a:gd name="connsiteX2" fmla="*/ 109942 w 830714"/>
                <a:gd name="connsiteY2" fmla="*/ 628118 h 793372"/>
                <a:gd name="connsiteX3" fmla="*/ 238491 w 830714"/>
                <a:gd name="connsiteY3" fmla="*/ 0 h 793372"/>
                <a:gd name="connsiteX4" fmla="*/ 830714 w 830714"/>
                <a:gd name="connsiteY4" fmla="*/ 694279 h 793372"/>
                <a:gd name="connsiteX5" fmla="*/ 75104 w 830714"/>
                <a:gd name="connsiteY5" fmla="*/ 793372 h 793372"/>
                <a:gd name="connsiteX0" fmla="*/ 75104 w 823886"/>
                <a:gd name="connsiteY0" fmla="*/ 793372 h 793372"/>
                <a:gd name="connsiteX1" fmla="*/ 29969 w 823886"/>
                <a:gd name="connsiteY1" fmla="*/ 704737 h 793372"/>
                <a:gd name="connsiteX2" fmla="*/ 109942 w 823886"/>
                <a:gd name="connsiteY2" fmla="*/ 628118 h 793372"/>
                <a:gd name="connsiteX3" fmla="*/ 238491 w 823886"/>
                <a:gd name="connsiteY3" fmla="*/ 0 h 793372"/>
                <a:gd name="connsiteX4" fmla="*/ 823886 w 823886"/>
                <a:gd name="connsiteY4" fmla="*/ 695014 h 793372"/>
                <a:gd name="connsiteX5" fmla="*/ 75104 w 823886"/>
                <a:gd name="connsiteY5" fmla="*/ 793372 h 793372"/>
                <a:gd name="connsiteX0" fmla="*/ 75104 w 819497"/>
                <a:gd name="connsiteY0" fmla="*/ 793372 h 793372"/>
                <a:gd name="connsiteX1" fmla="*/ 29969 w 819497"/>
                <a:gd name="connsiteY1" fmla="*/ 704737 h 793372"/>
                <a:gd name="connsiteX2" fmla="*/ 109942 w 819497"/>
                <a:gd name="connsiteY2" fmla="*/ 628118 h 793372"/>
                <a:gd name="connsiteX3" fmla="*/ 238491 w 819497"/>
                <a:gd name="connsiteY3" fmla="*/ 0 h 793372"/>
                <a:gd name="connsiteX4" fmla="*/ 819497 w 819497"/>
                <a:gd name="connsiteY4" fmla="*/ 698675 h 793372"/>
                <a:gd name="connsiteX5" fmla="*/ 75104 w 819497"/>
                <a:gd name="connsiteY5" fmla="*/ 793372 h 793372"/>
                <a:gd name="connsiteX0" fmla="*/ 75104 w 829009"/>
                <a:gd name="connsiteY0" fmla="*/ 793372 h 793372"/>
                <a:gd name="connsiteX1" fmla="*/ 29969 w 829009"/>
                <a:gd name="connsiteY1" fmla="*/ 704737 h 793372"/>
                <a:gd name="connsiteX2" fmla="*/ 109942 w 829009"/>
                <a:gd name="connsiteY2" fmla="*/ 628118 h 793372"/>
                <a:gd name="connsiteX3" fmla="*/ 238491 w 829009"/>
                <a:gd name="connsiteY3" fmla="*/ 0 h 793372"/>
                <a:gd name="connsiteX4" fmla="*/ 829009 w 829009"/>
                <a:gd name="connsiteY4" fmla="*/ 698184 h 793372"/>
                <a:gd name="connsiteX5" fmla="*/ 75104 w 829009"/>
                <a:gd name="connsiteY5" fmla="*/ 793372 h 79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009" h="793372">
                  <a:moveTo>
                    <a:pt x="75104" y="793372"/>
                  </a:moveTo>
                  <a:cubicBezTo>
                    <a:pt x="-57015" y="787797"/>
                    <a:pt x="24163" y="732279"/>
                    <a:pt x="29969" y="704737"/>
                  </a:cubicBezTo>
                  <a:cubicBezTo>
                    <a:pt x="35775" y="677195"/>
                    <a:pt x="74536" y="740330"/>
                    <a:pt x="109942" y="628118"/>
                  </a:cubicBezTo>
                  <a:lnTo>
                    <a:pt x="238491" y="0"/>
                  </a:lnTo>
                  <a:lnTo>
                    <a:pt x="829009" y="698184"/>
                  </a:lnTo>
                  <a:lnTo>
                    <a:pt x="75104" y="793372"/>
                  </a:lnTo>
                  <a:close/>
                </a:path>
              </a:pathLst>
            </a:custGeom>
            <a:solidFill>
              <a:schemeClr val="accent1"/>
            </a:solidFill>
            <a:ln w="9525" algn="ctr">
              <a:solidFill>
                <a:schemeClr val="tx1"/>
              </a:solidFill>
              <a:round/>
              <a:headEnd/>
              <a:tailEnd/>
            </a:ln>
          </p:spPr>
          <p:txBody>
            <a:bodyPr/>
            <a:lstStyle/>
            <a:p>
              <a:pPr defTabSz="914305" eaLnBrk="0" hangingPunct="0"/>
              <a:endParaRPr lang="pt-BR" sz="2358">
                <a:solidFill>
                  <a:srgbClr val="FFFFFF"/>
                </a:solidFill>
                <a:latin typeface="Times"/>
                <a:ea typeface="Microsoft YaHei" charset="-122"/>
              </a:endParaRPr>
            </a:p>
          </p:txBody>
        </p:sp>
        <p:sp>
          <p:nvSpPr>
            <p:cNvPr id="104458" name="Retângulo 9"/>
            <p:cNvSpPr>
              <a:spLocks noChangeArrowheads="1"/>
            </p:cNvSpPr>
            <p:nvPr/>
          </p:nvSpPr>
          <p:spPr bwMode="auto">
            <a:xfrm>
              <a:off x="457200" y="685800"/>
              <a:ext cx="990600" cy="381000"/>
            </a:xfrm>
            <a:prstGeom prst="rect">
              <a:avLst/>
            </a:prstGeom>
            <a:solidFill>
              <a:schemeClr val="accent1"/>
            </a:solidFill>
            <a:ln w="9525" algn="ctr">
              <a:solidFill>
                <a:schemeClr val="tx1"/>
              </a:solidFill>
              <a:round/>
              <a:headEnd/>
              <a:tailEnd/>
            </a:ln>
          </p:spPr>
          <p:txBody>
            <a:bodyPr/>
            <a:lstStyle/>
            <a:p>
              <a:pPr defTabSz="914305" eaLnBrk="0" hangingPunct="0"/>
              <a:endParaRPr lang="pt-BR" sz="2358">
                <a:solidFill>
                  <a:srgbClr val="FFFFFF"/>
                </a:solidFill>
                <a:latin typeface="Times"/>
                <a:ea typeface="Microsoft YaHei" charset="-122"/>
              </a:endParaRPr>
            </a:p>
          </p:txBody>
        </p:sp>
        <p:sp>
          <p:nvSpPr>
            <p:cNvPr id="104459" name="Retângulo 10"/>
            <p:cNvSpPr>
              <a:spLocks noChangeArrowheads="1"/>
            </p:cNvSpPr>
            <p:nvPr/>
          </p:nvSpPr>
          <p:spPr bwMode="auto">
            <a:xfrm>
              <a:off x="304800" y="2286000"/>
              <a:ext cx="990600" cy="381000"/>
            </a:xfrm>
            <a:prstGeom prst="rect">
              <a:avLst/>
            </a:prstGeom>
            <a:solidFill>
              <a:schemeClr val="accent1"/>
            </a:solidFill>
            <a:ln w="9525" algn="ctr">
              <a:solidFill>
                <a:schemeClr val="tx1"/>
              </a:solidFill>
              <a:round/>
              <a:headEnd/>
              <a:tailEnd/>
            </a:ln>
          </p:spPr>
          <p:txBody>
            <a:bodyPr/>
            <a:lstStyle/>
            <a:p>
              <a:pPr defTabSz="914305" eaLnBrk="0" hangingPunct="0"/>
              <a:endParaRPr lang="pt-BR" sz="2358">
                <a:solidFill>
                  <a:srgbClr val="FFFFFF"/>
                </a:solidFill>
                <a:latin typeface="Times"/>
                <a:ea typeface="Microsoft YaHei" charset="-122"/>
              </a:endParaRPr>
            </a:p>
          </p:txBody>
        </p:sp>
      </p:grpSp>
      <p:sp>
        <p:nvSpPr>
          <p:cNvPr id="12" name="Rectangle 2"/>
          <p:cNvSpPr txBox="1">
            <a:spLocks noChangeArrowheads="1"/>
          </p:cNvSpPr>
          <p:nvPr/>
        </p:nvSpPr>
        <p:spPr bwMode="auto">
          <a:xfrm>
            <a:off x="0" y="19036"/>
            <a:ext cx="3396283" cy="579384"/>
          </a:xfrm>
          <a:prstGeom prst="rect">
            <a:avLst/>
          </a:prstGeom>
          <a:noFill/>
          <a:ln w="9525">
            <a:noFill/>
            <a:miter lim="800000"/>
            <a:headEnd/>
            <a:tailEnd/>
          </a:ln>
          <a:effectLst/>
        </p:spPr>
        <p:txBody>
          <a:bodyPr vert="horz" wrap="square" lIns="91379" tIns="45692" rIns="91379" bIns="4569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defTabSz="914305" eaLnBrk="1" hangingPunct="1">
              <a:defRPr/>
            </a:pPr>
            <a:r>
              <a:rPr lang="pt-BR" sz="2903" i="1" kern="0" dirty="0" err="1">
                <a:solidFill>
                  <a:srgbClr val="DADADA">
                    <a:lumMod val="10000"/>
                  </a:srgbClr>
                </a:solidFill>
                <a:latin typeface="Tahoma"/>
              </a:rPr>
              <a:t>Isostatic</a:t>
            </a:r>
            <a:r>
              <a:rPr lang="pt-BR" sz="2903" i="1" kern="0" dirty="0">
                <a:solidFill>
                  <a:srgbClr val="DADADA">
                    <a:lumMod val="10000"/>
                  </a:srgbClr>
                </a:solidFill>
                <a:latin typeface="Tahoma"/>
              </a:rPr>
              <a:t> </a:t>
            </a:r>
            <a:r>
              <a:rPr lang="pt-BR" sz="2903" i="1" kern="0" dirty="0" err="1">
                <a:solidFill>
                  <a:srgbClr val="DADADA">
                    <a:lumMod val="10000"/>
                  </a:srgbClr>
                </a:solidFill>
                <a:latin typeface="Tahoma"/>
              </a:rPr>
              <a:t>rebound</a:t>
            </a:r>
            <a:endParaRPr lang="pt-BR" sz="2903" i="1" kern="0" dirty="0">
              <a:solidFill>
                <a:srgbClr val="DADADA">
                  <a:lumMod val="10000"/>
                </a:srgbClr>
              </a:solidFill>
              <a:latin typeface="Tahoma"/>
            </a:endParaRPr>
          </a:p>
        </p:txBody>
      </p:sp>
      <p:pic>
        <p:nvPicPr>
          <p:cNvPr id="3" name="Á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99030213"/>
      </p:ext>
    </p:extLst>
  </p:cSld>
  <p:clrMapOvr>
    <a:masterClrMapping/>
  </p:clrMapOvr>
  <mc:AlternateContent xmlns:mc="http://schemas.openxmlformats.org/markup-compatibility/2006">
    <mc:Choice xmlns:p14="http://schemas.microsoft.com/office/powerpoint/2010/main" Requires="p14">
      <p:transition spd="slow" p14:dur="2000" advTm="76896"/>
    </mc:Choice>
    <mc:Fallback>
      <p:transition spd="slow" advTm="76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randombar(horizontal)">
                                      <p:cBhvr>
                                        <p:cTn id="21" dur="500"/>
                                        <p:tgtEl>
                                          <p:spTgt spid="5">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xEl>
                                              <p:pRg st="8" end="8"/>
                                            </p:txEl>
                                          </p:spTgt>
                                        </p:tgtEl>
                                        <p:attrNameLst>
                                          <p:attrName>style.visibility</p:attrName>
                                        </p:attrNameLst>
                                      </p:cBhvr>
                                      <p:to>
                                        <p:strVal val="visible"/>
                                      </p:to>
                                    </p:set>
                                    <p:animEffect transition="in" filter="randombar(horizontal)">
                                      <p:cBhvr>
                                        <p:cTn id="2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908720"/>
            <a:ext cx="8884443" cy="5201424"/>
          </a:xfrm>
          <a:prstGeom prst="rect">
            <a:avLst/>
          </a:prstGeom>
        </p:spPr>
        <p:txBody>
          <a:bodyPr wrap="square">
            <a:spAutoFit/>
          </a:bodyPr>
          <a:lstStyle/>
          <a:p>
            <a:pPr marL="342900" marR="0" lvl="0" indent="-342900" algn="just" defTabSz="914400" rtl="0" eaLnBrk="1" fontAlgn="base" latinLnBrk="0" hangingPunct="1">
              <a:lnSpc>
                <a:spcPct val="100000"/>
              </a:lnSpc>
              <a:spcBef>
                <a:spcPct val="0"/>
              </a:spcBef>
              <a:spcAft>
                <a:spcPts val="600"/>
              </a:spcAft>
              <a:buClrTx/>
              <a:buSzTx/>
              <a:buFont typeface="Wingdings" panose="05000000000000000000" pitchFamily="2" charset="2"/>
              <a:buChar char="Ø"/>
              <a:tabLst/>
              <a:defRPr/>
            </a:pPr>
            <a:r>
              <a:rPr kumimoji="0" lang="pt-BR"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Depressão</a:t>
            </a:r>
            <a:r>
              <a:rPr kumimoji="0" lang="pt-B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decorrente da </a:t>
            </a:r>
            <a:r>
              <a:rPr kumimoji="0" lang="pt-BR"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subsidência</a:t>
            </a:r>
            <a:r>
              <a:rPr kumimoji="0" lang="pt-B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do terreno, que passa a receber sedimentos provenientes das áreas altas que a circundam.</a:t>
            </a:r>
          </a:p>
          <a:p>
            <a:pPr marL="342900" marR="0" lvl="0" indent="-342900" algn="just" defTabSz="914400" rtl="0" eaLnBrk="1" fontAlgn="base" latinLnBrk="0" hangingPunct="1">
              <a:lnSpc>
                <a:spcPct val="100000"/>
              </a:lnSpc>
              <a:spcBef>
                <a:spcPct val="0"/>
              </a:spcBef>
              <a:spcAft>
                <a:spcPts val="600"/>
              </a:spcAft>
              <a:buClrTx/>
              <a:buSzTx/>
              <a:buFont typeface="Wingdings" panose="05000000000000000000" pitchFamily="2" charset="2"/>
              <a:buChar char="Ø"/>
              <a:tabLst/>
              <a:defRPr/>
            </a:pPr>
            <a:r>
              <a:rPr kumimoji="0" lang="pt-B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resultado do processo de subsidência </a:t>
            </a:r>
            <a:r>
              <a:rPr kumimoji="0" lang="pt-B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Symbol" panose="05050102010706020507" pitchFamily="18" charset="2"/>
              </a:rPr>
              <a:t> </a:t>
            </a:r>
            <a:r>
              <a:rPr kumimoji="0" lang="pt-B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 acúmulo e a preservação dos sedimentos: </a:t>
            </a:r>
            <a:r>
              <a:rPr kumimoji="0" lang="pt-BR"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cessando a subsidência, cessa a sua história </a:t>
            </a:r>
            <a:r>
              <a:rPr kumimoji="0" lang="pt-BR" sz="2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deposicional</a:t>
            </a:r>
            <a:r>
              <a:rPr kumimoji="0" lang="pt-BR"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342900" marR="0" lvl="0" indent="-342900" algn="just" defTabSz="914400" rtl="0" eaLnBrk="1" fontAlgn="base" latinLnBrk="0" hangingPunct="1">
              <a:lnSpc>
                <a:spcPct val="100000"/>
              </a:lnSpc>
              <a:spcBef>
                <a:spcPct val="0"/>
              </a:spcBef>
              <a:spcAft>
                <a:spcPts val="600"/>
              </a:spcAft>
              <a:buClrTx/>
              <a:buSzTx/>
              <a:buFont typeface="Wingdings" panose="05000000000000000000" pitchFamily="2" charset="2"/>
              <a:buChar char="Ø"/>
              <a:tabLst/>
              <a:defRPr/>
            </a:pPr>
            <a:r>
              <a:rPr kumimoji="0" lang="pt-BR"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forma </a:t>
            </a:r>
            <a:r>
              <a:rPr kumimoji="0" lang="pt-B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 “prato” ou “bacia”, </a:t>
            </a:r>
            <a:r>
              <a:rPr kumimoji="0" lang="pt-BR"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ou formas </a:t>
            </a:r>
            <a:r>
              <a:rPr kumimoji="0" lang="pt-B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bastantes variadas em superfície e </a:t>
            </a:r>
            <a:r>
              <a:rPr kumimoji="0" lang="pt-BR"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subsuperfície</a:t>
            </a:r>
            <a:r>
              <a:rPr kumimoji="0" lang="pt-B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342900" marR="0" lvl="0" indent="-342900" algn="just" defTabSz="914400" rtl="0" eaLnBrk="1" fontAlgn="base" latinLnBrk="0" hangingPunct="1">
              <a:lnSpc>
                <a:spcPct val="100000"/>
              </a:lnSpc>
              <a:spcBef>
                <a:spcPct val="0"/>
              </a:spcBef>
              <a:spcAft>
                <a:spcPts val="600"/>
              </a:spcAft>
              <a:buClrTx/>
              <a:buSzTx/>
              <a:buFont typeface="Wingdings" panose="05000000000000000000" pitchFamily="2" charset="2"/>
              <a:buChar char="Ø"/>
              <a:tabLst/>
              <a:defRPr/>
            </a:pPr>
            <a:r>
              <a:rPr kumimoji="0" lang="pt-B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Geralmente apresentam espesso pacote sedimentar no seu interior, que tende a diminuir de espessura ao se aproximar das bordas. O mergulho das camadas se faz da periferia para o centro.</a:t>
            </a:r>
          </a:p>
          <a:p>
            <a:pPr marL="342900" marR="0" lvl="0" indent="-342900" algn="just" defTabSz="914400" rtl="0" eaLnBrk="1" fontAlgn="base" latinLnBrk="0" hangingPunct="1">
              <a:lnSpc>
                <a:spcPct val="100000"/>
              </a:lnSpc>
              <a:spcBef>
                <a:spcPct val="0"/>
              </a:spcBef>
              <a:spcAft>
                <a:spcPts val="600"/>
              </a:spcAft>
              <a:buClrTx/>
              <a:buSzTx/>
              <a:buFont typeface="Wingdings" panose="05000000000000000000" pitchFamily="2" charset="2"/>
              <a:buChar char="Ø"/>
              <a:tabLst/>
              <a:defRPr/>
            </a:pPr>
            <a:r>
              <a:rPr kumimoji="0" lang="pt-B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 bacias sedimentares preservam registros detalhados do ambiente e dos processos tectônicos que lhes deram origem e forma.</a:t>
            </a:r>
          </a:p>
        </p:txBody>
      </p:sp>
      <p:sp>
        <p:nvSpPr>
          <p:cNvPr id="3" name="CaixaDeTexto 2"/>
          <p:cNvSpPr txBox="1"/>
          <p:nvPr/>
        </p:nvSpPr>
        <p:spPr>
          <a:xfrm>
            <a:off x="139436" y="116632"/>
            <a:ext cx="2757037"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Bacia </a:t>
            </a:r>
            <a:r>
              <a:rPr kumimoji="0" lang="pt-B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sedimentar</a:t>
            </a:r>
          </a:p>
        </p:txBody>
      </p:sp>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82719120"/>
      </p:ext>
    </p:extLst>
  </p:cSld>
  <p:clrMapOvr>
    <a:masterClrMapping/>
  </p:clrMapOvr>
  <p:transition spd="slow" advTm="1004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548680"/>
            <a:ext cx="8964488" cy="4832092"/>
          </a:xfrm>
          <a:prstGeom prst="rect">
            <a:avLst/>
          </a:prstGeom>
        </p:spPr>
        <p:txBody>
          <a:bodyPr wrap="square">
            <a:spAutoFit/>
          </a:bodyPr>
          <a:lstStyle/>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Grandes bacias são importantes </a:t>
            </a:r>
            <a:r>
              <a:rPr kumimoji="0" lang="pt-BR" sz="2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mega-estruturas</a:t>
            </a:r>
            <a:r>
              <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da crosta </a:t>
            </a:r>
            <a:r>
              <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Symbol" panose="05050102010706020507" pitchFamily="18" charset="2"/>
              </a:rPr>
              <a:t></a:t>
            </a:r>
            <a:r>
              <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propiciaram mudanças nas suas condições: ex., as subsidências profundas, somadas às zonas de falha, possibilitam manifestações magmáticas importantes</a:t>
            </a:r>
            <a:r>
              <a:rPr kumimoji="0" lang="pt-BR"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a:t>
            </a:r>
          </a:p>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endPar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Relação entre a </a:t>
            </a:r>
            <a:r>
              <a:rPr kumimoji="0" lang="pt-B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tectônica</a:t>
            </a:r>
            <a:r>
              <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paleoclima</a:t>
            </a:r>
            <a:r>
              <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 a </a:t>
            </a:r>
            <a:r>
              <a:rPr kumimoji="0" lang="pt-BR" sz="2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eustasia</a:t>
            </a:r>
          </a:p>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endPar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800100" marR="0" lvl="1" indent="-34290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pt-B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Áreas </a:t>
            </a:r>
            <a:r>
              <a:rPr kumimoji="0" lang="pt-BR"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Anorogênicas</a:t>
            </a:r>
            <a:r>
              <a:rPr kumimoji="0" lang="pt-B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----&gt; Clima e </a:t>
            </a:r>
            <a:r>
              <a:rPr kumimoji="0" lang="pt-BR"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eustasia</a:t>
            </a:r>
          </a:p>
          <a:p>
            <a:pPr marL="800100" marR="0" lvl="1" indent="-34290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endPar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800100" marR="0" lvl="1" indent="-34290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pt-B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Áreas Orogênicas </a:t>
            </a:r>
            <a:r>
              <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&gt; Sedimentação e respostas ao tectonismo</a:t>
            </a:r>
          </a:p>
        </p:txBody>
      </p:sp>
      <p:pic>
        <p:nvPicPr>
          <p:cNvPr id="3" name="Á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35671835"/>
      </p:ext>
    </p:extLst>
  </p:cSld>
  <p:clrMapOvr>
    <a:masterClrMapping/>
  </p:clrMapOvr>
  <p:transition spd="slow" advTm="6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7434" y="0"/>
            <a:ext cx="9171434" cy="1569660"/>
          </a:xfrm>
          <a:prstGeom prst="rect">
            <a:avLst/>
          </a:prstGeom>
        </p:spPr>
        <p:txBody>
          <a:bodyPr wrap="square">
            <a:spAutoFit/>
          </a:bodyPr>
          <a:lstStyle/>
          <a:p>
            <a:pPr lvl="0" algn="just">
              <a:defRPr/>
            </a:pPr>
            <a:r>
              <a:rPr kumimoji="0" lang="pt-BR" sz="24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Sinéclises</a:t>
            </a:r>
            <a:r>
              <a:rPr lang="pt-BR" b="1" dirty="0">
                <a:solidFill>
                  <a:srgbClr val="000000"/>
                </a:solidFill>
                <a:latin typeface="Calibri" panose="020F0502020204030204" pitchFamily="34" charset="0"/>
                <a:cs typeface="Calibri" panose="020F0502020204030204" pitchFamily="34" charset="0"/>
              </a:rPr>
              <a:t>:</a:t>
            </a:r>
            <a:r>
              <a:rPr kumimoji="0" lang="pt-BR" sz="24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extensas </a:t>
            </a:r>
            <a:r>
              <a:rPr lang="pt-BR" b="1" dirty="0" smtClean="0">
                <a:solidFill>
                  <a:srgbClr val="000000"/>
                </a:solidFill>
                <a:latin typeface="Calibri" panose="020F0502020204030204" pitchFamily="34" charset="0"/>
                <a:cs typeface="Calibri" panose="020F0502020204030204" pitchFamily="34" charset="0"/>
              </a:rPr>
              <a:t>bacias </a:t>
            </a:r>
            <a:r>
              <a:rPr lang="pt-BR" b="1" dirty="0" err="1" smtClean="0">
                <a:solidFill>
                  <a:srgbClr val="000000"/>
                </a:solidFill>
                <a:latin typeface="Calibri" panose="020F0502020204030204" pitchFamily="34" charset="0"/>
                <a:cs typeface="Calibri" panose="020F0502020204030204" pitchFamily="34" charset="0"/>
              </a:rPr>
              <a:t>intracratônicas</a:t>
            </a:r>
            <a:r>
              <a:rPr lang="pt-BR" b="1" dirty="0" smtClean="0">
                <a:solidFill>
                  <a:srgbClr val="000000"/>
                </a:solidFill>
                <a:latin typeface="Calibri" panose="020F0502020204030204" pitchFamily="34" charset="0"/>
                <a:cs typeface="Calibri" panose="020F0502020204030204" pitchFamily="34" charset="0"/>
              </a:rPr>
              <a:t> </a:t>
            </a:r>
            <a:r>
              <a:rPr lang="pt-BR" dirty="0" smtClean="0">
                <a:solidFill>
                  <a:srgbClr val="000000"/>
                </a:solidFill>
                <a:latin typeface="Calibri" panose="020F0502020204030204" pitchFamily="34" charset="0"/>
                <a:cs typeface="Calibri" panose="020F0502020204030204" pitchFamily="34" charset="0"/>
              </a:rPr>
              <a:t>(depressões no </a:t>
            </a:r>
            <a:r>
              <a:rPr lang="pt-BR" dirty="0">
                <a:solidFill>
                  <a:srgbClr val="000000"/>
                </a:solidFill>
                <a:latin typeface="Calibri" panose="020F0502020204030204" pitchFamily="34" charset="0"/>
                <a:cs typeface="Calibri" panose="020F0502020204030204" pitchFamily="34" charset="0"/>
              </a:rPr>
              <a:t>interior continental de uma </a:t>
            </a:r>
            <a:r>
              <a:rPr lang="pt-BR" dirty="0" smtClean="0">
                <a:solidFill>
                  <a:srgbClr val="000000"/>
                </a:solidFill>
                <a:latin typeface="Calibri" panose="020F0502020204030204" pitchFamily="34" charset="0"/>
                <a:cs typeface="Calibri" panose="020F0502020204030204" pitchFamily="34" charset="0"/>
              </a:rPr>
              <a:t>plataforma)</a:t>
            </a:r>
            <a:r>
              <a:rPr lang="pt-BR" b="1" dirty="0" smtClean="0">
                <a:solidFill>
                  <a:srgbClr val="000000"/>
                </a:solidFill>
                <a:latin typeface="Calibri" panose="020F0502020204030204" pitchFamily="34" charset="0"/>
                <a:cs typeface="Calibri" panose="020F0502020204030204" pitchFamily="34" charset="0"/>
              </a:rPr>
              <a:t>, com espessuras de 3-10km; </a:t>
            </a:r>
            <a:r>
              <a:rPr kumimoji="0" lang="pt-BR"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apresentam flancos pouco inclinados e bastante </a:t>
            </a:r>
            <a:r>
              <a:rPr kumimoji="0" lang="pt-BR"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amplos. </a:t>
            </a:r>
            <a:r>
              <a:rPr kumimoji="0" lang="pt-B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Alguns autores  termo </a:t>
            </a:r>
            <a:r>
              <a:rPr kumimoji="0" lang="pt-B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Symbol" panose="05050102010706020507" pitchFamily="18" charset="2"/>
              </a:rPr>
              <a:t> </a:t>
            </a:r>
            <a:r>
              <a:rPr kumimoji="0" lang="pt-BR"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bacia </a:t>
            </a:r>
            <a:r>
              <a:rPr kumimoji="0" lang="pt-BR" sz="2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intracontinental</a:t>
            </a:r>
            <a:r>
              <a:rPr kumimoji="0" lang="pt-B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para caracterizá-las.</a:t>
            </a:r>
          </a:p>
        </p:txBody>
      </p:sp>
      <p:pic>
        <p:nvPicPr>
          <p:cNvPr id="4" name="Imagem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51520" y="1602777"/>
            <a:ext cx="4411773" cy="5157192"/>
          </a:xfrm>
          <a:prstGeom prst="rect">
            <a:avLst/>
          </a:prstGeom>
        </p:spPr>
      </p:pic>
      <p:sp>
        <p:nvSpPr>
          <p:cNvPr id="5" name="Retângulo 4"/>
          <p:cNvSpPr/>
          <p:nvPr/>
        </p:nvSpPr>
        <p:spPr>
          <a:xfrm>
            <a:off x="5148064" y="1988840"/>
            <a:ext cx="3672408" cy="1200329"/>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pt-B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 </a:t>
            </a:r>
            <a:r>
              <a:rPr kumimoji="0" lang="pt-BR"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sinéclises</a:t>
            </a:r>
            <a:r>
              <a:rPr kumimoji="0" lang="pt-B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paleozóicas</a:t>
            </a:r>
            <a:r>
              <a:rPr kumimoji="0" lang="pt-B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sul-americanas têm forma semicircular a elíptica</a:t>
            </a:r>
          </a:p>
        </p:txBody>
      </p:sp>
      <p:pic>
        <p:nvPicPr>
          <p:cNvPr id="3" name="Á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22625725"/>
      </p:ext>
    </p:extLst>
  </p:cSld>
  <p:clrMapOvr>
    <a:masterClrMapping/>
  </p:clrMapOvr>
  <p:transition spd="slow" advTm="6426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55513" y="1196752"/>
            <a:ext cx="8898000" cy="4248472"/>
          </a:xfrm>
          <a:prstGeom prst="rect">
            <a:avLst/>
          </a:prstGeom>
        </p:spPr>
      </p:pic>
      <p:sp>
        <p:nvSpPr>
          <p:cNvPr id="3" name="Retângulo 2"/>
          <p:cNvSpPr/>
          <p:nvPr/>
        </p:nvSpPr>
        <p:spPr>
          <a:xfrm>
            <a:off x="0" y="260648"/>
            <a:ext cx="9144000"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Posicionamento Geotectônico Característico das Bacias </a:t>
            </a:r>
            <a:r>
              <a:rPr kumimoji="0" lang="pt-BR" sz="2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Intracratônicas</a:t>
            </a:r>
            <a:endParaRPr kumimoji="0" lang="pt-BR"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 Box 6"/>
          <p:cNvSpPr txBox="1">
            <a:spLocks noChangeArrowheads="1"/>
          </p:cNvSpPr>
          <p:nvPr/>
        </p:nvSpPr>
        <p:spPr bwMode="auto">
          <a:xfrm>
            <a:off x="6300192" y="6237312"/>
            <a:ext cx="2438488"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200" b="0" i="0" u="none" strike="noStrike" kern="1200" cap="none" spc="0" normalizeH="0" baseline="0" noProof="0" dirty="0">
                <a:ln>
                  <a:noFill/>
                </a:ln>
                <a:solidFill>
                  <a:srgbClr val="000000"/>
                </a:solidFill>
                <a:effectLst/>
                <a:uLnTx/>
                <a:uFillTx/>
                <a:latin typeface="Times New Roman" pitchFamily="18" charset="0"/>
                <a:ea typeface="+mn-ea"/>
                <a:cs typeface="+mn-cs"/>
              </a:rPr>
              <a:t>Adaptado de </a:t>
            </a:r>
            <a:r>
              <a:rPr kumimoji="0" lang="pt-BR" sz="1200" b="0" i="0" u="none" strike="noStrike" kern="1200" cap="none" spc="0" normalizeH="0" baseline="0" noProof="0" dirty="0" err="1">
                <a:ln>
                  <a:noFill/>
                </a:ln>
                <a:solidFill>
                  <a:srgbClr val="000000"/>
                </a:solidFill>
                <a:effectLst/>
                <a:uLnTx/>
                <a:uFillTx/>
                <a:latin typeface="Times New Roman" pitchFamily="18" charset="0"/>
                <a:ea typeface="+mn-ea"/>
                <a:cs typeface="+mn-cs"/>
              </a:rPr>
              <a:t>Leighton</a:t>
            </a:r>
            <a:r>
              <a:rPr kumimoji="0" lang="pt-BR" sz="12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pt-BR" sz="1200" b="0" i="0" u="none" strike="noStrike" kern="1200" cap="none" spc="0" normalizeH="0" baseline="0" noProof="0" dirty="0" err="1">
                <a:ln>
                  <a:noFill/>
                </a:ln>
                <a:solidFill>
                  <a:srgbClr val="000000"/>
                </a:solidFill>
                <a:effectLst/>
                <a:uLnTx/>
                <a:uFillTx/>
                <a:latin typeface="Times New Roman" pitchFamily="18" charset="0"/>
                <a:ea typeface="+mn-ea"/>
                <a:cs typeface="+mn-cs"/>
              </a:rPr>
              <a:t>Kolata</a:t>
            </a:r>
            <a:r>
              <a:rPr kumimoji="0" lang="pt-BR" sz="1200" b="0" i="0" u="none" strike="noStrike" kern="1200" cap="none" spc="0" normalizeH="0" baseline="0" noProof="0" dirty="0">
                <a:ln>
                  <a:noFill/>
                </a:ln>
                <a:solidFill>
                  <a:srgbClr val="000000"/>
                </a:solidFill>
                <a:effectLst/>
                <a:uLnTx/>
                <a:uFillTx/>
                <a:latin typeface="Times New Roman" pitchFamily="18" charset="0"/>
                <a:ea typeface="+mn-ea"/>
                <a:cs typeface="+mn-cs"/>
              </a:rPr>
              <a:t>, 1991</a:t>
            </a:r>
          </a:p>
        </p:txBody>
      </p:sp>
      <p:pic>
        <p:nvPicPr>
          <p:cNvPr id="5" name="Á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18714488"/>
      </p:ext>
    </p:extLst>
  </p:cSld>
  <p:clrMapOvr>
    <a:masterClrMapping/>
  </p:clrMapOvr>
  <p:transition spd="slow" advTm="10694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987824" y="1913612"/>
            <a:ext cx="5550257" cy="3128506"/>
          </a:xfrm>
          <a:prstGeom prst="rect">
            <a:avLst/>
          </a:prstGeom>
        </p:spPr>
      </p:pic>
      <p:sp>
        <p:nvSpPr>
          <p:cNvPr id="5" name="Retângulo 4"/>
          <p:cNvSpPr/>
          <p:nvPr/>
        </p:nvSpPr>
        <p:spPr>
          <a:xfrm>
            <a:off x="122233" y="5042118"/>
            <a:ext cx="9036496" cy="1815882"/>
          </a:xfrm>
          <a:prstGeom prst="rect">
            <a:avLst/>
          </a:prstGeom>
        </p:spPr>
        <p:txBody>
          <a:bodyPr wrap="square">
            <a:spAutoFit/>
          </a:bodyPr>
          <a:lstStyle/>
          <a:p>
            <a:r>
              <a:rPr lang="pt-BR" sz="2800" b="1" dirty="0">
                <a:solidFill>
                  <a:srgbClr val="0000FF"/>
                </a:solidFill>
                <a:latin typeface="Calibri" panose="020F0502020204030204" pitchFamily="34" charset="0"/>
                <a:cs typeface="Calibri" panose="020F0502020204030204" pitchFamily="34" charset="0"/>
              </a:rPr>
              <a:t>transgressão marinha </a:t>
            </a:r>
            <a:endParaRPr lang="pt-BR" sz="2800" b="1" dirty="0" smtClean="0">
              <a:solidFill>
                <a:srgbClr val="0000FF"/>
              </a:solidFill>
              <a:latin typeface="Calibri" panose="020F0502020204030204" pitchFamily="34" charset="0"/>
              <a:cs typeface="Calibri" panose="020F0502020204030204" pitchFamily="34" charset="0"/>
            </a:endParaRPr>
          </a:p>
          <a:p>
            <a:r>
              <a:rPr lang="pt-BR" sz="2800" dirty="0" smtClean="0">
                <a:solidFill>
                  <a:srgbClr val="000000"/>
                </a:solidFill>
                <a:latin typeface="Calibri" panose="020F0502020204030204" pitchFamily="34" charset="0"/>
                <a:cs typeface="Calibri" panose="020F0502020204030204" pitchFamily="34" charset="0"/>
              </a:rPr>
              <a:t>Movimento </a:t>
            </a:r>
            <a:r>
              <a:rPr lang="pt-BR" sz="2800" dirty="0">
                <a:solidFill>
                  <a:srgbClr val="000000"/>
                </a:solidFill>
                <a:latin typeface="Calibri" panose="020F0502020204030204" pitchFamily="34" charset="0"/>
                <a:cs typeface="Calibri" panose="020F0502020204030204" pitchFamily="34" charset="0"/>
              </a:rPr>
              <a:t>relativo de subida do nível do mar que produz um avanço da chamada linha de costa em direção a áreas continentais e consequentes inundações.</a:t>
            </a:r>
            <a:endParaRPr lang="pt-BR" sz="2800" dirty="0">
              <a:latin typeface="Calibri" panose="020F0502020204030204" pitchFamily="34" charset="0"/>
              <a:cs typeface="Calibri" panose="020F0502020204030204" pitchFamily="34" charset="0"/>
            </a:endParaRPr>
          </a:p>
        </p:txBody>
      </p:sp>
      <p:sp>
        <p:nvSpPr>
          <p:cNvPr id="6" name="Retângulo 5"/>
          <p:cNvSpPr/>
          <p:nvPr/>
        </p:nvSpPr>
        <p:spPr>
          <a:xfrm>
            <a:off x="107504" y="0"/>
            <a:ext cx="9036496" cy="1815882"/>
          </a:xfrm>
          <a:prstGeom prst="rect">
            <a:avLst/>
          </a:prstGeom>
        </p:spPr>
        <p:txBody>
          <a:bodyPr wrap="square">
            <a:spAutoFit/>
          </a:bodyPr>
          <a:lstStyle/>
          <a:p>
            <a:r>
              <a:rPr lang="pt-BR" sz="2800" b="1" dirty="0" smtClean="0">
                <a:solidFill>
                  <a:srgbClr val="0000FF"/>
                </a:solidFill>
                <a:latin typeface="Calibri" panose="020F0502020204030204" pitchFamily="34" charset="0"/>
                <a:cs typeface="Calibri" panose="020F0502020204030204" pitchFamily="34" charset="0"/>
              </a:rPr>
              <a:t>regressão </a:t>
            </a:r>
            <a:r>
              <a:rPr lang="pt-BR" sz="2800" b="1" dirty="0">
                <a:solidFill>
                  <a:srgbClr val="0000FF"/>
                </a:solidFill>
                <a:latin typeface="Calibri" panose="020F0502020204030204" pitchFamily="34" charset="0"/>
                <a:cs typeface="Calibri" panose="020F0502020204030204" pitchFamily="34" charset="0"/>
              </a:rPr>
              <a:t>marinha </a:t>
            </a:r>
            <a:endParaRPr lang="pt-BR" sz="2800" b="1" dirty="0" smtClean="0">
              <a:solidFill>
                <a:srgbClr val="0000FF"/>
              </a:solidFill>
              <a:latin typeface="Calibri" panose="020F0502020204030204" pitchFamily="34" charset="0"/>
              <a:cs typeface="Calibri" panose="020F0502020204030204" pitchFamily="34" charset="0"/>
            </a:endParaRPr>
          </a:p>
          <a:p>
            <a:r>
              <a:rPr lang="pt-BR" sz="2800" dirty="0" smtClean="0">
                <a:solidFill>
                  <a:srgbClr val="000000"/>
                </a:solidFill>
                <a:latin typeface="Calibri" panose="020F0502020204030204" pitchFamily="34" charset="0"/>
                <a:cs typeface="Calibri" panose="020F0502020204030204" pitchFamily="34" charset="0"/>
              </a:rPr>
              <a:t>Movimento </a:t>
            </a:r>
            <a:r>
              <a:rPr lang="pt-BR" sz="2800" dirty="0">
                <a:solidFill>
                  <a:srgbClr val="000000"/>
                </a:solidFill>
                <a:latin typeface="Calibri" panose="020F0502020204030204" pitchFamily="34" charset="0"/>
                <a:cs typeface="Calibri" panose="020F0502020204030204" pitchFamily="34" charset="0"/>
              </a:rPr>
              <a:t>relativo de </a:t>
            </a:r>
            <a:r>
              <a:rPr lang="pt-BR" sz="2800" dirty="0" smtClean="0">
                <a:solidFill>
                  <a:srgbClr val="000000"/>
                </a:solidFill>
                <a:latin typeface="Calibri" panose="020F0502020204030204" pitchFamily="34" charset="0"/>
                <a:cs typeface="Calibri" panose="020F0502020204030204" pitchFamily="34" charset="0"/>
              </a:rPr>
              <a:t>descida </a:t>
            </a:r>
            <a:r>
              <a:rPr lang="pt-BR" sz="2800" dirty="0">
                <a:solidFill>
                  <a:srgbClr val="000000"/>
                </a:solidFill>
                <a:latin typeface="Calibri" panose="020F0502020204030204" pitchFamily="34" charset="0"/>
                <a:cs typeface="Calibri" panose="020F0502020204030204" pitchFamily="34" charset="0"/>
              </a:rPr>
              <a:t>do nível do mar que produz um </a:t>
            </a:r>
            <a:r>
              <a:rPr lang="pt-BR" sz="2800" dirty="0" smtClean="0">
                <a:solidFill>
                  <a:srgbClr val="000000"/>
                </a:solidFill>
                <a:latin typeface="Calibri" panose="020F0502020204030204" pitchFamily="34" charset="0"/>
                <a:cs typeface="Calibri" panose="020F0502020204030204" pitchFamily="34" charset="0"/>
              </a:rPr>
              <a:t>recuo </a:t>
            </a:r>
            <a:r>
              <a:rPr lang="pt-BR" sz="2800" dirty="0">
                <a:solidFill>
                  <a:srgbClr val="000000"/>
                </a:solidFill>
                <a:latin typeface="Calibri" panose="020F0502020204030204" pitchFamily="34" charset="0"/>
                <a:cs typeface="Calibri" panose="020F0502020204030204" pitchFamily="34" charset="0"/>
              </a:rPr>
              <a:t>da chamada linha de </a:t>
            </a:r>
            <a:r>
              <a:rPr lang="pt-BR" sz="2800" dirty="0" smtClean="0">
                <a:solidFill>
                  <a:srgbClr val="000000"/>
                </a:solidFill>
                <a:latin typeface="Calibri" panose="020F0502020204030204" pitchFamily="34" charset="0"/>
                <a:cs typeface="Calibri" panose="020F0502020204030204" pitchFamily="34" charset="0"/>
              </a:rPr>
              <a:t>costa</a:t>
            </a:r>
            <a:r>
              <a:rPr lang="pt-BR" sz="2800" dirty="0">
                <a:solidFill>
                  <a:srgbClr val="000000"/>
                </a:solidFill>
                <a:latin typeface="Calibri" panose="020F0502020204030204" pitchFamily="34" charset="0"/>
                <a:cs typeface="Calibri" panose="020F0502020204030204" pitchFamily="34" charset="0"/>
              </a:rPr>
              <a:t>. o nível do mar diminui em relação à terra e expõe fundo do </a:t>
            </a:r>
            <a:r>
              <a:rPr lang="pt-BR" sz="2800">
                <a:solidFill>
                  <a:srgbClr val="000000"/>
                </a:solidFill>
                <a:latin typeface="Calibri" panose="020F0502020204030204" pitchFamily="34" charset="0"/>
                <a:cs typeface="Calibri" panose="020F0502020204030204" pitchFamily="34" charset="0"/>
              </a:rPr>
              <a:t>mar </a:t>
            </a:r>
            <a:r>
              <a:rPr lang="pt-BR" sz="2800" smtClean="0">
                <a:solidFill>
                  <a:srgbClr val="000000"/>
                </a:solidFill>
                <a:latin typeface="Calibri" panose="020F0502020204030204" pitchFamily="34" charset="0"/>
                <a:cs typeface="Calibri" panose="020F0502020204030204" pitchFamily="34" charset="0"/>
              </a:rPr>
              <a:t>anterior.</a:t>
            </a:r>
            <a:endParaRPr lang="pt-BR" sz="2800" dirty="0">
              <a:latin typeface="Calibri" panose="020F0502020204030204" pitchFamily="34" charset="0"/>
              <a:cs typeface="Calibri" panose="020F0502020204030204" pitchFamily="34" charset="0"/>
            </a:endParaRP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8485183"/>
      </p:ext>
    </p:extLst>
  </p:cSld>
  <p:clrMapOvr>
    <a:masterClrMapping/>
  </p:clrMapOvr>
  <p:transition spd="slow" advTm="911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692696"/>
            <a:ext cx="4749703" cy="1815882"/>
          </a:xfrm>
          <a:prstGeom prst="rect">
            <a:avLst/>
          </a:prstGeom>
        </p:spPr>
        <p:txBody>
          <a:bodyPr wrap="square">
            <a:spAutoFit/>
          </a:bodyPr>
          <a:lstStyle/>
          <a:p>
            <a:pPr marL="342900" marR="0" lvl="0" indent="-342900" algn="just"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pt-BR"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Sequência </a:t>
            </a:r>
            <a:r>
              <a:rPr kumimoji="0" lang="pt-BR" sz="2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deposicional</a:t>
            </a:r>
            <a:r>
              <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pt-B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bacia </a:t>
            </a:r>
            <a:r>
              <a:rPr kumimoji="0" lang="pt-BR"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intramontanha</a:t>
            </a:r>
            <a:r>
              <a:rPr kumimoji="0" lang="pt-B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ou </a:t>
            </a:r>
            <a:r>
              <a:rPr kumimoji="0" lang="pt-B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marginal ao </a:t>
            </a:r>
            <a:r>
              <a:rPr kumimoji="0" lang="pt-BR"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orógeno</a:t>
            </a:r>
            <a:r>
              <a:rPr kumimoji="0" lang="pt-BR"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pt-BR" sz="2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tardi</a:t>
            </a:r>
            <a:r>
              <a:rPr kumimoji="0" lang="pt-BR"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 </a:t>
            </a:r>
            <a:r>
              <a:rPr kumimoji="0" lang="pt-BR" sz="2800" b="0"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pós-orogênica</a:t>
            </a:r>
          </a:p>
        </p:txBody>
      </p:sp>
      <p:sp>
        <p:nvSpPr>
          <p:cNvPr id="3" name="Retângulo 2"/>
          <p:cNvSpPr/>
          <p:nvPr/>
        </p:nvSpPr>
        <p:spPr>
          <a:xfrm>
            <a:off x="35044" y="0"/>
            <a:ext cx="5617076" cy="46166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pt-BR" b="1" dirty="0" err="1" smtClean="0">
                <a:solidFill>
                  <a:schemeClr val="tx1"/>
                </a:solidFill>
                <a:latin typeface="Calibri" panose="020F0502020204030204" pitchFamily="34" charset="0"/>
                <a:cs typeface="Calibri" panose="020F0502020204030204" pitchFamily="34" charset="0"/>
              </a:rPr>
              <a:t>Molassas</a:t>
            </a:r>
            <a:r>
              <a:rPr lang="pt-BR" b="1" dirty="0" smtClean="0">
                <a:solidFill>
                  <a:schemeClr val="tx1"/>
                </a:solidFill>
                <a:latin typeface="Calibri" panose="020F0502020204030204" pitchFamily="34" charset="0"/>
                <a:cs typeface="Calibri" panose="020F0502020204030204" pitchFamily="34" charset="0"/>
              </a:rPr>
              <a:t> – Bacias de </a:t>
            </a:r>
            <a:r>
              <a:rPr lang="pt-BR" b="1" i="1" dirty="0" err="1" smtClean="0">
                <a:solidFill>
                  <a:schemeClr val="tx1"/>
                </a:solidFill>
                <a:latin typeface="Calibri" panose="020F0502020204030204" pitchFamily="34" charset="0"/>
                <a:cs typeface="Calibri" panose="020F0502020204030204" pitchFamily="34" charset="0"/>
              </a:rPr>
              <a:t>foreland</a:t>
            </a:r>
            <a:r>
              <a:rPr lang="pt-BR" b="1" dirty="0" smtClean="0">
                <a:solidFill>
                  <a:schemeClr val="tx1"/>
                </a:solidFill>
                <a:latin typeface="Calibri" panose="020F0502020204030204" pitchFamily="34" charset="0"/>
                <a:cs typeface="Calibri" panose="020F0502020204030204" pitchFamily="34" charset="0"/>
              </a:rPr>
              <a:t> (</a:t>
            </a:r>
            <a:r>
              <a:rPr lang="pt-BR" b="1" dirty="0" err="1" smtClean="0">
                <a:solidFill>
                  <a:schemeClr val="tx1"/>
                </a:solidFill>
                <a:latin typeface="Calibri" panose="020F0502020204030204" pitchFamily="34" charset="0"/>
                <a:cs typeface="Calibri" panose="020F0502020204030204" pitchFamily="34" charset="0"/>
              </a:rPr>
              <a:t>ante-país</a:t>
            </a:r>
            <a:r>
              <a:rPr lang="pt-BR" b="1" dirty="0" smtClean="0">
                <a:solidFill>
                  <a:schemeClr val="tx1"/>
                </a:solidFill>
                <a:latin typeface="Calibri" panose="020F0502020204030204" pitchFamily="34" charset="0"/>
                <a:cs typeface="Calibri" panose="020F0502020204030204" pitchFamily="34" charset="0"/>
              </a:rPr>
              <a:t>)</a:t>
            </a:r>
            <a:endParaRPr kumimoji="0" lang="pt-BR" sz="2400" b="1"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pic>
        <p:nvPicPr>
          <p:cNvPr id="4" name="Imagem 3"/>
          <p:cNvPicPr>
            <a:picLocks noChangeAspect="1"/>
          </p:cNvPicPr>
          <p:nvPr/>
        </p:nvPicPr>
        <p:blipFill rotWithShape="1">
          <a:blip r:embed="rId4"/>
          <a:srcRect t="29139" r="4447"/>
          <a:stretch/>
        </p:blipFill>
        <p:spPr>
          <a:xfrm>
            <a:off x="4832972" y="1016177"/>
            <a:ext cx="4286793" cy="1322900"/>
          </a:xfrm>
          <a:prstGeom prst="rect">
            <a:avLst/>
          </a:prstGeom>
        </p:spPr>
      </p:pic>
      <p:sp>
        <p:nvSpPr>
          <p:cNvPr id="5" name="Retângulo 4"/>
          <p:cNvSpPr/>
          <p:nvPr/>
        </p:nvSpPr>
        <p:spPr>
          <a:xfrm>
            <a:off x="0" y="2893590"/>
            <a:ext cx="8970567" cy="3539430"/>
          </a:xfrm>
          <a:prstGeom prst="rect">
            <a:avLst/>
          </a:prstGeom>
        </p:spPr>
        <p:txBody>
          <a:bodyPr wrap="square">
            <a:spAutoFit/>
          </a:bodyPr>
          <a:lstStyle/>
          <a:p>
            <a:pPr marL="342900" marR="0" lvl="0" indent="-342900" algn="just"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pt-BR"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caracterizada </a:t>
            </a:r>
            <a:r>
              <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por sedimentação variável, em grande parte terrígena, grosseira, </a:t>
            </a:r>
            <a:r>
              <a:rPr kumimoji="0" lang="pt-BR" sz="2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arcosiana</a:t>
            </a:r>
            <a:r>
              <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podendo contar com magmatismo e vulcanismo de tendência </a:t>
            </a:r>
            <a:r>
              <a:rPr kumimoji="0" lang="pt-BR" sz="28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andesítica</a:t>
            </a:r>
            <a:r>
              <a:rPr kumimoji="0" lang="pt-BR"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a:t>
            </a:r>
          </a:p>
          <a:p>
            <a:pPr marL="342900" marR="0" lvl="0" indent="-342900" algn="just"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kumimoji="0" lang="pt-BR"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just"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pt-BR"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Intensa </a:t>
            </a:r>
            <a:r>
              <a:rPr kumimoji="0" lang="pt-B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erosão dos </a:t>
            </a:r>
            <a:r>
              <a:rPr kumimoji="0" lang="pt-BR"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orógenos</a:t>
            </a:r>
            <a:r>
              <a:rPr kumimoji="0" lang="pt-B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sym typeface="Symbol" panose="05050102010706020507" pitchFamily="18" charset="2"/>
              </a:rPr>
              <a:t> </a:t>
            </a:r>
            <a:r>
              <a:rPr kumimoji="0" lang="pt-BR"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bacias </a:t>
            </a:r>
            <a:r>
              <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 distensão </a:t>
            </a:r>
            <a:r>
              <a:rPr kumimoji="0" lang="pt-BR"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sedimentos </a:t>
            </a:r>
            <a:r>
              <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clásticos continentais (</a:t>
            </a:r>
            <a:r>
              <a:rPr kumimoji="0" lang="pt-BR" sz="2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molassas</a:t>
            </a:r>
            <a:r>
              <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a:t>
            </a:r>
            <a:r>
              <a:rPr kumimoji="0" lang="pt-BR"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em </a:t>
            </a:r>
            <a:r>
              <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parte, rochas </a:t>
            </a:r>
            <a:r>
              <a:rPr kumimoji="0" lang="pt-BR"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vulcânicas félsicas </a:t>
            </a:r>
            <a:r>
              <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máficas, bem </a:t>
            </a:r>
            <a:r>
              <a:rPr kumimoji="0" lang="pt-BR"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como intrusões </a:t>
            </a:r>
            <a:r>
              <a:rPr kumimoji="0" lang="pt-B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 </a:t>
            </a:r>
            <a:r>
              <a:rPr kumimoji="0" lang="pt-B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granitoides anorogênicos pós-tectônicos</a:t>
            </a:r>
            <a:r>
              <a:rPr kumimoji="0" lang="pt-BR" sz="2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pt-B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Retângulo 5"/>
          <p:cNvSpPr/>
          <p:nvPr/>
        </p:nvSpPr>
        <p:spPr>
          <a:xfrm>
            <a:off x="5225254" y="2393307"/>
            <a:ext cx="3894511"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collisional </a:t>
            </a:r>
            <a:r>
              <a:rPr kumimoji="0" lang="en-US" sz="14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orogen</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with adjacent foreland basin</a:t>
            </a:r>
            <a:endParaRPr kumimoji="0" lang="pt-BR" sz="1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7" name="Á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8853535"/>
      </p:ext>
    </p:extLst>
  </p:cSld>
  <p:clrMapOvr>
    <a:masterClrMapping/>
  </p:clrMapOvr>
  <mc:AlternateContent xmlns:mc="http://schemas.openxmlformats.org/markup-compatibility/2006">
    <mc:Choice xmlns:p14="http://schemas.microsoft.com/office/powerpoint/2010/main" Requires="p14">
      <p:transition spd="slow" p14:dur="2000" advTm="85107"/>
    </mc:Choice>
    <mc:Fallback>
      <p:transition spd="slow" advTm="85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6" descr="Simb copy"/>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38" y="68263"/>
            <a:ext cx="1214437"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0" y="0"/>
            <a:ext cx="9144000" cy="6858000"/>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a:ea typeface="+mn-ea"/>
                <a:cs typeface="+mn-cs"/>
              </a:rPr>
              <a:t>M</a:t>
            </a:r>
            <a:endParaRPr kumimoji="0" lang="pt-BR" sz="24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354308" name="Rectangle 2"/>
          <p:cNvSpPr>
            <a:spLocks noChangeArrowheads="1"/>
          </p:cNvSpPr>
          <p:nvPr/>
        </p:nvSpPr>
        <p:spPr bwMode="auto">
          <a:xfrm>
            <a:off x="2095500" y="3867150"/>
            <a:ext cx="6515100" cy="2628900"/>
          </a:xfrm>
          <a:prstGeom prst="rect">
            <a:avLst/>
          </a:prstGeom>
          <a:gradFill rotWithShape="0">
            <a:gsLst>
              <a:gs pos="0">
                <a:srgbClr val="FF3300"/>
              </a:gs>
              <a:gs pos="100000">
                <a:srgbClr val="006666"/>
              </a:gs>
            </a:gsLst>
            <a:lin ang="5400000" scaled="1"/>
          </a:gradFill>
          <a:ln w="9525">
            <a:solidFill>
              <a:schemeClr val="tx1"/>
            </a:solidFill>
            <a:miter lim="800000"/>
            <a:headEnd/>
            <a:tailEnd/>
          </a:ln>
        </p:spPr>
        <p:txBody>
          <a:bodyPr wrap="none" anchor="ct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Constantia" panose="02030602050306030303" pitchFamily="18" charset="0"/>
              <a:ea typeface="+mn-ea"/>
              <a:cs typeface="+mn-cs"/>
            </a:endParaRPr>
          </a:p>
        </p:txBody>
      </p:sp>
      <p:sp>
        <p:nvSpPr>
          <p:cNvPr id="354309" name="Freeform 3" descr="Malha"/>
          <p:cNvSpPr>
            <a:spLocks/>
          </p:cNvSpPr>
          <p:nvPr/>
        </p:nvSpPr>
        <p:spPr bwMode="auto">
          <a:xfrm>
            <a:off x="6057900" y="3359150"/>
            <a:ext cx="2565400" cy="2171700"/>
          </a:xfrm>
          <a:custGeom>
            <a:avLst/>
            <a:gdLst>
              <a:gd name="T0" fmla="*/ 2147483646 w 1616"/>
              <a:gd name="T1" fmla="*/ 2147483646 h 1368"/>
              <a:gd name="T2" fmla="*/ 0 w 1616"/>
              <a:gd name="T3" fmla="*/ 2147483646 h 1368"/>
              <a:gd name="T4" fmla="*/ 2147483646 w 1616"/>
              <a:gd name="T5" fmla="*/ 2147483646 h 1368"/>
              <a:gd name="T6" fmla="*/ 2147483646 w 1616"/>
              <a:gd name="T7" fmla="*/ 0 h 1368"/>
              <a:gd name="T8" fmla="*/ 2147483646 w 1616"/>
              <a:gd name="T9" fmla="*/ 2147483646 h 1368"/>
              <a:gd name="T10" fmla="*/ 2147483646 w 1616"/>
              <a:gd name="T11" fmla="*/ 2147483646 h 1368"/>
              <a:gd name="T12" fmla="*/ 2147483646 w 1616"/>
              <a:gd name="T13" fmla="*/ 2147483646 h 1368"/>
              <a:gd name="T14" fmla="*/ 2147483646 w 1616"/>
              <a:gd name="T15" fmla="*/ 2147483646 h 1368"/>
              <a:gd name="T16" fmla="*/ 2147483646 w 1616"/>
              <a:gd name="T17" fmla="*/ 2147483646 h 1368"/>
              <a:gd name="T18" fmla="*/ 2147483646 w 1616"/>
              <a:gd name="T19" fmla="*/ 2147483646 h 1368"/>
              <a:gd name="T20" fmla="*/ 2147483646 w 1616"/>
              <a:gd name="T21" fmla="*/ 2147483646 h 13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6"/>
              <a:gd name="T34" fmla="*/ 0 h 1368"/>
              <a:gd name="T35" fmla="*/ 1616 w 1616"/>
              <a:gd name="T36" fmla="*/ 1368 h 13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6" h="1368">
                <a:moveTo>
                  <a:pt x="984" y="1340"/>
                </a:moveTo>
                <a:lnTo>
                  <a:pt x="0" y="712"/>
                </a:lnTo>
                <a:lnTo>
                  <a:pt x="96" y="184"/>
                </a:lnTo>
                <a:lnTo>
                  <a:pt x="1096" y="0"/>
                </a:lnTo>
                <a:lnTo>
                  <a:pt x="1616" y="144"/>
                </a:lnTo>
                <a:lnTo>
                  <a:pt x="1608" y="1272"/>
                </a:lnTo>
                <a:lnTo>
                  <a:pt x="1328" y="1264"/>
                </a:lnTo>
                <a:lnTo>
                  <a:pt x="1176" y="1256"/>
                </a:lnTo>
                <a:lnTo>
                  <a:pt x="1088" y="1272"/>
                </a:lnTo>
                <a:lnTo>
                  <a:pt x="1088" y="1368"/>
                </a:lnTo>
                <a:lnTo>
                  <a:pt x="984" y="1340"/>
                </a:lnTo>
                <a:close/>
              </a:path>
            </a:pathLst>
          </a:custGeom>
          <a:pattFill prst="divot">
            <a:fgClr>
              <a:schemeClr val="tx1"/>
            </a:fgClr>
            <a:bgClr>
              <a:srgbClr val="66FFFF"/>
            </a:bgClr>
          </a:patt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10" name="Freeform 4" descr="Malha"/>
          <p:cNvSpPr>
            <a:spLocks/>
          </p:cNvSpPr>
          <p:nvPr/>
        </p:nvSpPr>
        <p:spPr bwMode="auto">
          <a:xfrm>
            <a:off x="506413" y="3448050"/>
            <a:ext cx="7366000" cy="3054350"/>
          </a:xfrm>
          <a:custGeom>
            <a:avLst/>
            <a:gdLst>
              <a:gd name="T0" fmla="*/ 2147483646 w 4640"/>
              <a:gd name="T1" fmla="*/ 2147483646 h 1924"/>
              <a:gd name="T2" fmla="*/ 0 w 4640"/>
              <a:gd name="T3" fmla="*/ 2147483646 h 1924"/>
              <a:gd name="T4" fmla="*/ 0 w 4640"/>
              <a:gd name="T5" fmla="*/ 2147483646 h 1924"/>
              <a:gd name="T6" fmla="*/ 2147483646 w 4640"/>
              <a:gd name="T7" fmla="*/ 2147483646 h 1924"/>
              <a:gd name="T8" fmla="*/ 2147483646 w 4640"/>
              <a:gd name="T9" fmla="*/ 2147483646 h 1924"/>
              <a:gd name="T10" fmla="*/ 2147483646 w 4640"/>
              <a:gd name="T11" fmla="*/ 2147483646 h 1924"/>
              <a:gd name="T12" fmla="*/ 2147483646 w 4640"/>
              <a:gd name="T13" fmla="*/ 2147483646 h 1924"/>
              <a:gd name="T14" fmla="*/ 2147483646 w 4640"/>
              <a:gd name="T15" fmla="*/ 2147483646 h 1924"/>
              <a:gd name="T16" fmla="*/ 2147483646 w 4640"/>
              <a:gd name="T17" fmla="*/ 2147483646 h 1924"/>
              <a:gd name="T18" fmla="*/ 2147483646 w 4640"/>
              <a:gd name="T19" fmla="*/ 2147483646 h 1924"/>
              <a:gd name="T20" fmla="*/ 2147483646 w 4640"/>
              <a:gd name="T21" fmla="*/ 2147483646 h 1924"/>
              <a:gd name="T22" fmla="*/ 2147483646 w 4640"/>
              <a:gd name="T23" fmla="*/ 2147483646 h 1924"/>
              <a:gd name="T24" fmla="*/ 2147483646 w 4640"/>
              <a:gd name="T25" fmla="*/ 2147483646 h 1924"/>
              <a:gd name="T26" fmla="*/ 2147483646 w 4640"/>
              <a:gd name="T27" fmla="*/ 2147483646 h 1924"/>
              <a:gd name="T28" fmla="*/ 2147483646 w 4640"/>
              <a:gd name="T29" fmla="*/ 2147483646 h 1924"/>
              <a:gd name="T30" fmla="*/ 2147483646 w 4640"/>
              <a:gd name="T31" fmla="*/ 2147483646 h 1924"/>
              <a:gd name="T32" fmla="*/ 2147483646 w 4640"/>
              <a:gd name="T33" fmla="*/ 2147483646 h 1924"/>
              <a:gd name="T34" fmla="*/ 2147483646 w 4640"/>
              <a:gd name="T35" fmla="*/ 2147483646 h 1924"/>
              <a:gd name="T36" fmla="*/ 2147483646 w 4640"/>
              <a:gd name="T37" fmla="*/ 2147483646 h 1924"/>
              <a:gd name="T38" fmla="*/ 2147483646 w 4640"/>
              <a:gd name="T39" fmla="*/ 2147483646 h 1924"/>
              <a:gd name="T40" fmla="*/ 2147483646 w 4640"/>
              <a:gd name="T41" fmla="*/ 2147483646 h 1924"/>
              <a:gd name="T42" fmla="*/ 2147483646 w 4640"/>
              <a:gd name="T43" fmla="*/ 2147483646 h 1924"/>
              <a:gd name="T44" fmla="*/ 2147483646 w 4640"/>
              <a:gd name="T45" fmla="*/ 2147483646 h 1924"/>
              <a:gd name="T46" fmla="*/ 2147483646 w 4640"/>
              <a:gd name="T47" fmla="*/ 2147483646 h 1924"/>
              <a:gd name="T48" fmla="*/ 2147483646 w 4640"/>
              <a:gd name="T49" fmla="*/ 2147483646 h 1924"/>
              <a:gd name="T50" fmla="*/ 2147483646 w 4640"/>
              <a:gd name="T51" fmla="*/ 2147483646 h 1924"/>
              <a:gd name="T52" fmla="*/ 2147483646 w 4640"/>
              <a:gd name="T53" fmla="*/ 2147483646 h 1924"/>
              <a:gd name="T54" fmla="*/ 2147483646 w 4640"/>
              <a:gd name="T55" fmla="*/ 2147483646 h 1924"/>
              <a:gd name="T56" fmla="*/ 2147483646 w 4640"/>
              <a:gd name="T57" fmla="*/ 2147483646 h 1924"/>
              <a:gd name="T58" fmla="*/ 2147483646 w 4640"/>
              <a:gd name="T59" fmla="*/ 2147483646 h 1924"/>
              <a:gd name="T60" fmla="*/ 2147483646 w 4640"/>
              <a:gd name="T61" fmla="*/ 0 h 1924"/>
              <a:gd name="T62" fmla="*/ 2147483646 w 4640"/>
              <a:gd name="T63" fmla="*/ 2147483646 h 1924"/>
              <a:gd name="T64" fmla="*/ 2147483646 w 4640"/>
              <a:gd name="T65" fmla="*/ 2147483646 h 19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40"/>
              <a:gd name="T100" fmla="*/ 0 h 1924"/>
              <a:gd name="T101" fmla="*/ 4640 w 4640"/>
              <a:gd name="T102" fmla="*/ 1924 h 19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40" h="1924">
                <a:moveTo>
                  <a:pt x="64" y="24"/>
                </a:moveTo>
                <a:lnTo>
                  <a:pt x="0" y="64"/>
                </a:lnTo>
                <a:lnTo>
                  <a:pt x="0" y="1022"/>
                </a:lnTo>
                <a:lnTo>
                  <a:pt x="1" y="1613"/>
                </a:lnTo>
                <a:lnTo>
                  <a:pt x="1" y="1924"/>
                </a:lnTo>
                <a:lnTo>
                  <a:pt x="1318" y="1924"/>
                </a:lnTo>
                <a:lnTo>
                  <a:pt x="1448" y="1496"/>
                </a:lnTo>
                <a:lnTo>
                  <a:pt x="1616" y="1327"/>
                </a:lnTo>
                <a:lnTo>
                  <a:pt x="1844" y="1183"/>
                </a:lnTo>
                <a:lnTo>
                  <a:pt x="1988" y="1146"/>
                </a:lnTo>
                <a:lnTo>
                  <a:pt x="2248" y="1094"/>
                </a:lnTo>
                <a:lnTo>
                  <a:pt x="2744" y="1122"/>
                </a:lnTo>
                <a:lnTo>
                  <a:pt x="3344" y="1146"/>
                </a:lnTo>
                <a:lnTo>
                  <a:pt x="3704" y="1219"/>
                </a:lnTo>
                <a:lnTo>
                  <a:pt x="3824" y="1231"/>
                </a:lnTo>
                <a:lnTo>
                  <a:pt x="3980" y="1267"/>
                </a:lnTo>
                <a:lnTo>
                  <a:pt x="4244" y="1303"/>
                </a:lnTo>
                <a:lnTo>
                  <a:pt x="4640" y="1388"/>
                </a:lnTo>
                <a:lnTo>
                  <a:pt x="4552" y="1279"/>
                </a:lnTo>
                <a:lnTo>
                  <a:pt x="4464" y="1231"/>
                </a:lnTo>
                <a:lnTo>
                  <a:pt x="4280" y="1094"/>
                </a:lnTo>
                <a:lnTo>
                  <a:pt x="4048" y="909"/>
                </a:lnTo>
                <a:lnTo>
                  <a:pt x="3816" y="716"/>
                </a:lnTo>
                <a:lnTo>
                  <a:pt x="3600" y="434"/>
                </a:lnTo>
                <a:lnTo>
                  <a:pt x="3720" y="161"/>
                </a:lnTo>
                <a:lnTo>
                  <a:pt x="3760" y="249"/>
                </a:lnTo>
                <a:lnTo>
                  <a:pt x="3232" y="290"/>
                </a:lnTo>
                <a:lnTo>
                  <a:pt x="2760" y="105"/>
                </a:lnTo>
                <a:lnTo>
                  <a:pt x="1984" y="88"/>
                </a:lnTo>
                <a:lnTo>
                  <a:pt x="1272" y="72"/>
                </a:lnTo>
                <a:lnTo>
                  <a:pt x="696" y="0"/>
                </a:lnTo>
                <a:lnTo>
                  <a:pt x="136" y="40"/>
                </a:lnTo>
                <a:lnTo>
                  <a:pt x="64" y="24"/>
                </a:lnTo>
                <a:close/>
              </a:path>
            </a:pathLst>
          </a:custGeom>
          <a:pattFill prst="divot">
            <a:fgClr>
              <a:schemeClr val="tx1"/>
            </a:fgClr>
            <a:bgClr>
              <a:schemeClr val="accent1"/>
            </a:bgClr>
          </a:patt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11" name="Freeform 5"/>
          <p:cNvSpPr>
            <a:spLocks/>
          </p:cNvSpPr>
          <p:nvPr/>
        </p:nvSpPr>
        <p:spPr bwMode="auto">
          <a:xfrm>
            <a:off x="3300413" y="2876550"/>
            <a:ext cx="1152525" cy="379413"/>
          </a:xfrm>
          <a:custGeom>
            <a:avLst/>
            <a:gdLst>
              <a:gd name="T0" fmla="*/ 2147483646 w 644"/>
              <a:gd name="T1" fmla="*/ 2147483646 h 192"/>
              <a:gd name="T2" fmla="*/ 2147483646 w 644"/>
              <a:gd name="T3" fmla="*/ 2147483646 h 192"/>
              <a:gd name="T4" fmla="*/ 2147483646 w 644"/>
              <a:gd name="T5" fmla="*/ 2147483646 h 192"/>
              <a:gd name="T6" fmla="*/ 2147483646 w 644"/>
              <a:gd name="T7" fmla="*/ 2147483646 h 192"/>
              <a:gd name="T8" fmla="*/ 2147483646 w 644"/>
              <a:gd name="T9" fmla="*/ 2147483646 h 192"/>
              <a:gd name="T10" fmla="*/ 2147483646 w 644"/>
              <a:gd name="T11" fmla="*/ 2147483646 h 192"/>
              <a:gd name="T12" fmla="*/ 2147483646 w 644"/>
              <a:gd name="T13" fmla="*/ 2147483646 h 192"/>
              <a:gd name="T14" fmla="*/ 2147483646 w 644"/>
              <a:gd name="T15" fmla="*/ 2147483646 h 192"/>
              <a:gd name="T16" fmla="*/ 2147483646 w 644"/>
              <a:gd name="T17" fmla="*/ 2147483646 h 192"/>
              <a:gd name="T18" fmla="*/ 2147483646 w 644"/>
              <a:gd name="T19" fmla="*/ 2147483646 h 192"/>
              <a:gd name="T20" fmla="*/ 2147483646 w 644"/>
              <a:gd name="T21" fmla="*/ 2147483646 h 192"/>
              <a:gd name="T22" fmla="*/ 2147483646 w 644"/>
              <a:gd name="T23" fmla="*/ 2147483646 h 192"/>
              <a:gd name="T24" fmla="*/ 2147483646 w 644"/>
              <a:gd name="T25" fmla="*/ 2147483646 h 192"/>
              <a:gd name="T26" fmla="*/ 2147483646 w 644"/>
              <a:gd name="T27" fmla="*/ 2147483646 h 192"/>
              <a:gd name="T28" fmla="*/ 2147483646 w 644"/>
              <a:gd name="T29" fmla="*/ 2147483646 h 192"/>
              <a:gd name="T30" fmla="*/ 2147483646 w 644"/>
              <a:gd name="T31" fmla="*/ 2147483646 h 192"/>
              <a:gd name="T32" fmla="*/ 2147483646 w 644"/>
              <a:gd name="T33" fmla="*/ 2147483646 h 192"/>
              <a:gd name="T34" fmla="*/ 2147483646 w 644"/>
              <a:gd name="T35" fmla="*/ 2147483646 h 192"/>
              <a:gd name="T36" fmla="*/ 2147483646 w 644"/>
              <a:gd name="T37" fmla="*/ 2147483646 h 192"/>
              <a:gd name="T38" fmla="*/ 2147483646 w 644"/>
              <a:gd name="T39" fmla="*/ 2147483646 h 192"/>
              <a:gd name="T40" fmla="*/ 2147483646 w 644"/>
              <a:gd name="T41" fmla="*/ 2147483646 h 1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4"/>
              <a:gd name="T64" fmla="*/ 0 h 192"/>
              <a:gd name="T65" fmla="*/ 644 w 644"/>
              <a:gd name="T66" fmla="*/ 192 h 1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4" h="192">
                <a:moveTo>
                  <a:pt x="129" y="73"/>
                </a:moveTo>
                <a:cubicBezTo>
                  <a:pt x="119" y="69"/>
                  <a:pt x="105" y="55"/>
                  <a:pt x="96" y="49"/>
                </a:cubicBezTo>
                <a:cubicBezTo>
                  <a:pt x="87" y="43"/>
                  <a:pt x="79" y="40"/>
                  <a:pt x="72" y="34"/>
                </a:cubicBezTo>
                <a:cubicBezTo>
                  <a:pt x="65" y="28"/>
                  <a:pt x="61" y="18"/>
                  <a:pt x="54" y="13"/>
                </a:cubicBezTo>
                <a:cubicBezTo>
                  <a:pt x="47" y="8"/>
                  <a:pt x="36" y="0"/>
                  <a:pt x="30" y="1"/>
                </a:cubicBezTo>
                <a:cubicBezTo>
                  <a:pt x="24" y="2"/>
                  <a:pt x="23" y="13"/>
                  <a:pt x="18" y="19"/>
                </a:cubicBezTo>
                <a:cubicBezTo>
                  <a:pt x="13" y="25"/>
                  <a:pt x="0" y="28"/>
                  <a:pt x="3" y="37"/>
                </a:cubicBezTo>
                <a:cubicBezTo>
                  <a:pt x="6" y="46"/>
                  <a:pt x="22" y="62"/>
                  <a:pt x="36" y="76"/>
                </a:cubicBezTo>
                <a:cubicBezTo>
                  <a:pt x="50" y="90"/>
                  <a:pt x="67" y="110"/>
                  <a:pt x="87" y="121"/>
                </a:cubicBezTo>
                <a:cubicBezTo>
                  <a:pt x="107" y="132"/>
                  <a:pt x="133" y="136"/>
                  <a:pt x="159" y="142"/>
                </a:cubicBezTo>
                <a:cubicBezTo>
                  <a:pt x="185" y="148"/>
                  <a:pt x="212" y="153"/>
                  <a:pt x="243" y="159"/>
                </a:cubicBezTo>
                <a:cubicBezTo>
                  <a:pt x="274" y="165"/>
                  <a:pt x="315" y="173"/>
                  <a:pt x="348" y="178"/>
                </a:cubicBezTo>
                <a:cubicBezTo>
                  <a:pt x="381" y="183"/>
                  <a:pt x="414" y="188"/>
                  <a:pt x="444" y="190"/>
                </a:cubicBezTo>
                <a:cubicBezTo>
                  <a:pt x="474" y="192"/>
                  <a:pt x="508" y="191"/>
                  <a:pt x="528" y="190"/>
                </a:cubicBezTo>
                <a:cubicBezTo>
                  <a:pt x="548" y="189"/>
                  <a:pt x="548" y="182"/>
                  <a:pt x="564" y="181"/>
                </a:cubicBezTo>
                <a:cubicBezTo>
                  <a:pt x="580" y="180"/>
                  <a:pt x="644" y="187"/>
                  <a:pt x="627" y="181"/>
                </a:cubicBezTo>
                <a:cubicBezTo>
                  <a:pt x="610" y="175"/>
                  <a:pt x="505" y="156"/>
                  <a:pt x="459" y="145"/>
                </a:cubicBezTo>
                <a:cubicBezTo>
                  <a:pt x="413" y="134"/>
                  <a:pt x="384" y="124"/>
                  <a:pt x="348" y="115"/>
                </a:cubicBezTo>
                <a:cubicBezTo>
                  <a:pt x="312" y="106"/>
                  <a:pt x="274" y="94"/>
                  <a:pt x="243" y="88"/>
                </a:cubicBezTo>
                <a:cubicBezTo>
                  <a:pt x="212" y="82"/>
                  <a:pt x="178" y="78"/>
                  <a:pt x="159" y="76"/>
                </a:cubicBezTo>
                <a:cubicBezTo>
                  <a:pt x="140" y="74"/>
                  <a:pt x="139" y="77"/>
                  <a:pt x="129" y="73"/>
                </a:cubicBezTo>
                <a:close/>
              </a:path>
            </a:pathLst>
          </a:custGeom>
          <a:solidFill>
            <a:schemeClr val="folHlink"/>
          </a:solid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12" name="Freeform 6"/>
          <p:cNvSpPr>
            <a:spLocks/>
          </p:cNvSpPr>
          <p:nvPr/>
        </p:nvSpPr>
        <p:spPr bwMode="auto">
          <a:xfrm>
            <a:off x="3409950" y="2895600"/>
            <a:ext cx="1839913" cy="687388"/>
          </a:xfrm>
          <a:custGeom>
            <a:avLst/>
            <a:gdLst>
              <a:gd name="T0" fmla="*/ 2147483646 w 1029"/>
              <a:gd name="T1" fmla="*/ 2147483646 h 348"/>
              <a:gd name="T2" fmla="*/ 2147483646 w 1029"/>
              <a:gd name="T3" fmla="*/ 2147483646 h 348"/>
              <a:gd name="T4" fmla="*/ 2147483646 w 1029"/>
              <a:gd name="T5" fmla="*/ 2147483646 h 348"/>
              <a:gd name="T6" fmla="*/ 2147483646 w 1029"/>
              <a:gd name="T7" fmla="*/ 2147483646 h 348"/>
              <a:gd name="T8" fmla="*/ 2147483646 w 1029"/>
              <a:gd name="T9" fmla="*/ 2147483646 h 348"/>
              <a:gd name="T10" fmla="*/ 2147483646 w 1029"/>
              <a:gd name="T11" fmla="*/ 2147483646 h 348"/>
              <a:gd name="T12" fmla="*/ 2147483646 w 1029"/>
              <a:gd name="T13" fmla="*/ 2147483646 h 348"/>
              <a:gd name="T14" fmla="*/ 2147483646 w 1029"/>
              <a:gd name="T15" fmla="*/ 2147483646 h 348"/>
              <a:gd name="T16" fmla="*/ 2147483646 w 1029"/>
              <a:gd name="T17" fmla="*/ 2147483646 h 348"/>
              <a:gd name="T18" fmla="*/ 2147483646 w 1029"/>
              <a:gd name="T19" fmla="*/ 2147483646 h 348"/>
              <a:gd name="T20" fmla="*/ 2147483646 w 1029"/>
              <a:gd name="T21" fmla="*/ 2147483646 h 348"/>
              <a:gd name="T22" fmla="*/ 2147483646 w 1029"/>
              <a:gd name="T23" fmla="*/ 2147483646 h 348"/>
              <a:gd name="T24" fmla="*/ 2147483646 w 1029"/>
              <a:gd name="T25" fmla="*/ 2147483646 h 348"/>
              <a:gd name="T26" fmla="*/ 2147483646 w 1029"/>
              <a:gd name="T27" fmla="*/ 2147483646 h 348"/>
              <a:gd name="T28" fmla="*/ 2147483646 w 1029"/>
              <a:gd name="T29" fmla="*/ 2147483646 h 348"/>
              <a:gd name="T30" fmla="*/ 2147483646 w 1029"/>
              <a:gd name="T31" fmla="*/ 2147483646 h 348"/>
              <a:gd name="T32" fmla="*/ 2147483646 w 1029"/>
              <a:gd name="T33" fmla="*/ 2147483646 h 348"/>
              <a:gd name="T34" fmla="*/ 2147483646 w 1029"/>
              <a:gd name="T35" fmla="*/ 2147483646 h 348"/>
              <a:gd name="T36" fmla="*/ 2147483646 w 1029"/>
              <a:gd name="T37" fmla="*/ 2147483646 h 348"/>
              <a:gd name="T38" fmla="*/ 2147483646 w 1029"/>
              <a:gd name="T39" fmla="*/ 2147483646 h 348"/>
              <a:gd name="T40" fmla="*/ 2147483646 w 1029"/>
              <a:gd name="T41" fmla="*/ 2147483646 h 348"/>
              <a:gd name="T42" fmla="*/ 2147483646 w 1029"/>
              <a:gd name="T43" fmla="*/ 2147483646 h 348"/>
              <a:gd name="T44" fmla="*/ 2147483646 w 1029"/>
              <a:gd name="T45" fmla="*/ 2147483646 h 348"/>
              <a:gd name="T46" fmla="*/ 2147483646 w 1029"/>
              <a:gd name="T47" fmla="*/ 2147483646 h 348"/>
              <a:gd name="T48" fmla="*/ 2147483646 w 1029"/>
              <a:gd name="T49" fmla="*/ 2147483646 h 3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9"/>
              <a:gd name="T76" fmla="*/ 0 h 348"/>
              <a:gd name="T77" fmla="*/ 1029 w 1029"/>
              <a:gd name="T78" fmla="*/ 348 h 3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9" h="348">
                <a:moveTo>
                  <a:pt x="164" y="42"/>
                </a:moveTo>
                <a:cubicBezTo>
                  <a:pt x="182" y="41"/>
                  <a:pt x="180" y="35"/>
                  <a:pt x="191" y="33"/>
                </a:cubicBezTo>
                <a:cubicBezTo>
                  <a:pt x="202" y="31"/>
                  <a:pt x="219" y="28"/>
                  <a:pt x="230" y="30"/>
                </a:cubicBezTo>
                <a:cubicBezTo>
                  <a:pt x="241" y="32"/>
                  <a:pt x="248" y="45"/>
                  <a:pt x="257" y="45"/>
                </a:cubicBezTo>
                <a:cubicBezTo>
                  <a:pt x="266" y="45"/>
                  <a:pt x="274" y="26"/>
                  <a:pt x="284" y="27"/>
                </a:cubicBezTo>
                <a:cubicBezTo>
                  <a:pt x="294" y="28"/>
                  <a:pt x="306" y="50"/>
                  <a:pt x="317" y="51"/>
                </a:cubicBezTo>
                <a:cubicBezTo>
                  <a:pt x="328" y="52"/>
                  <a:pt x="340" y="35"/>
                  <a:pt x="350" y="33"/>
                </a:cubicBezTo>
                <a:cubicBezTo>
                  <a:pt x="360" y="31"/>
                  <a:pt x="370" y="39"/>
                  <a:pt x="377" y="42"/>
                </a:cubicBezTo>
                <a:cubicBezTo>
                  <a:pt x="384" y="45"/>
                  <a:pt x="385" y="54"/>
                  <a:pt x="392" y="54"/>
                </a:cubicBezTo>
                <a:cubicBezTo>
                  <a:pt x="399" y="54"/>
                  <a:pt x="409" y="45"/>
                  <a:pt x="422" y="45"/>
                </a:cubicBezTo>
                <a:cubicBezTo>
                  <a:pt x="435" y="45"/>
                  <a:pt x="453" y="51"/>
                  <a:pt x="470" y="57"/>
                </a:cubicBezTo>
                <a:cubicBezTo>
                  <a:pt x="487" y="63"/>
                  <a:pt x="499" y="76"/>
                  <a:pt x="524" y="81"/>
                </a:cubicBezTo>
                <a:cubicBezTo>
                  <a:pt x="549" y="86"/>
                  <a:pt x="591" y="82"/>
                  <a:pt x="620" y="87"/>
                </a:cubicBezTo>
                <a:cubicBezTo>
                  <a:pt x="649" y="92"/>
                  <a:pt x="675" y="102"/>
                  <a:pt x="698" y="111"/>
                </a:cubicBezTo>
                <a:cubicBezTo>
                  <a:pt x="721" y="120"/>
                  <a:pt x="706" y="108"/>
                  <a:pt x="758" y="138"/>
                </a:cubicBezTo>
                <a:cubicBezTo>
                  <a:pt x="810" y="168"/>
                  <a:pt x="991" y="260"/>
                  <a:pt x="1010" y="291"/>
                </a:cubicBezTo>
                <a:cubicBezTo>
                  <a:pt x="1029" y="322"/>
                  <a:pt x="955" y="348"/>
                  <a:pt x="870" y="327"/>
                </a:cubicBezTo>
                <a:cubicBezTo>
                  <a:pt x="785" y="306"/>
                  <a:pt x="592" y="198"/>
                  <a:pt x="497" y="165"/>
                </a:cubicBezTo>
                <a:cubicBezTo>
                  <a:pt x="402" y="132"/>
                  <a:pt x="356" y="140"/>
                  <a:pt x="299" y="129"/>
                </a:cubicBezTo>
                <a:cubicBezTo>
                  <a:pt x="242" y="118"/>
                  <a:pt x="191" y="107"/>
                  <a:pt x="152" y="96"/>
                </a:cubicBezTo>
                <a:cubicBezTo>
                  <a:pt x="113" y="85"/>
                  <a:pt x="87" y="75"/>
                  <a:pt x="63" y="63"/>
                </a:cubicBezTo>
                <a:cubicBezTo>
                  <a:pt x="39" y="51"/>
                  <a:pt x="10" y="31"/>
                  <a:pt x="5" y="21"/>
                </a:cubicBezTo>
                <a:cubicBezTo>
                  <a:pt x="0" y="11"/>
                  <a:pt x="19" y="0"/>
                  <a:pt x="32" y="3"/>
                </a:cubicBezTo>
                <a:cubicBezTo>
                  <a:pt x="45" y="6"/>
                  <a:pt x="63" y="33"/>
                  <a:pt x="85" y="40"/>
                </a:cubicBezTo>
                <a:cubicBezTo>
                  <a:pt x="107" y="47"/>
                  <a:pt x="146" y="43"/>
                  <a:pt x="164" y="42"/>
                </a:cubicBezTo>
                <a:close/>
              </a:path>
            </a:pathLst>
          </a:custGeom>
          <a:solidFill>
            <a:srgbClr val="FFCC99"/>
          </a:solid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13" name="Freeform 7" descr="75%"/>
          <p:cNvSpPr>
            <a:spLocks noChangeAspect="1"/>
          </p:cNvSpPr>
          <p:nvPr/>
        </p:nvSpPr>
        <p:spPr bwMode="auto">
          <a:xfrm>
            <a:off x="5327650" y="2959100"/>
            <a:ext cx="1257300" cy="1050925"/>
          </a:xfrm>
          <a:custGeom>
            <a:avLst/>
            <a:gdLst>
              <a:gd name="T0" fmla="*/ 2147483646 w 792"/>
              <a:gd name="T1" fmla="*/ 2147483646 h 662"/>
              <a:gd name="T2" fmla="*/ 2147483646 w 792"/>
              <a:gd name="T3" fmla="*/ 2147483646 h 662"/>
              <a:gd name="T4" fmla="*/ 2147483646 w 792"/>
              <a:gd name="T5" fmla="*/ 0 h 662"/>
              <a:gd name="T6" fmla="*/ 2147483646 w 792"/>
              <a:gd name="T7" fmla="*/ 0 h 662"/>
              <a:gd name="T8" fmla="*/ 2147483646 w 792"/>
              <a:gd name="T9" fmla="*/ 2147483646 h 662"/>
              <a:gd name="T10" fmla="*/ 2147483646 w 792"/>
              <a:gd name="T11" fmla="*/ 2147483646 h 662"/>
              <a:gd name="T12" fmla="*/ 2147483646 w 792"/>
              <a:gd name="T13" fmla="*/ 2147483646 h 662"/>
              <a:gd name="T14" fmla="*/ 2147483646 w 792"/>
              <a:gd name="T15" fmla="*/ 2147483646 h 662"/>
              <a:gd name="T16" fmla="*/ 2147483646 w 792"/>
              <a:gd name="T17" fmla="*/ 2147483646 h 662"/>
              <a:gd name="T18" fmla="*/ 2147483646 w 792"/>
              <a:gd name="T19" fmla="*/ 2147483646 h 662"/>
              <a:gd name="T20" fmla="*/ 2147483646 w 792"/>
              <a:gd name="T21" fmla="*/ 2147483646 h 662"/>
              <a:gd name="T22" fmla="*/ 2147483646 w 792"/>
              <a:gd name="T23" fmla="*/ 2147483646 h 662"/>
              <a:gd name="T24" fmla="*/ 2147483646 w 792"/>
              <a:gd name="T25" fmla="*/ 2147483646 h 662"/>
              <a:gd name="T26" fmla="*/ 2147483646 w 792"/>
              <a:gd name="T27" fmla="*/ 2147483646 h 662"/>
              <a:gd name="T28" fmla="*/ 2147483646 w 792"/>
              <a:gd name="T29" fmla="*/ 2147483646 h 662"/>
              <a:gd name="T30" fmla="*/ 2147483646 w 792"/>
              <a:gd name="T31" fmla="*/ 2147483646 h 662"/>
              <a:gd name="T32" fmla="*/ 0 w 792"/>
              <a:gd name="T33" fmla="*/ 2147483646 h 662"/>
              <a:gd name="T34" fmla="*/ 2147483646 w 792"/>
              <a:gd name="T35" fmla="*/ 2147483646 h 662"/>
              <a:gd name="T36" fmla="*/ 2147483646 w 792"/>
              <a:gd name="T37" fmla="*/ 2147483646 h 662"/>
              <a:gd name="T38" fmla="*/ 2147483646 w 792"/>
              <a:gd name="T39" fmla="*/ 2147483646 h 6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92"/>
              <a:gd name="T61" fmla="*/ 0 h 662"/>
              <a:gd name="T62" fmla="*/ 792 w 792"/>
              <a:gd name="T63" fmla="*/ 662 h 6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92" h="662">
                <a:moveTo>
                  <a:pt x="145" y="32"/>
                </a:moveTo>
                <a:lnTo>
                  <a:pt x="251" y="21"/>
                </a:lnTo>
                <a:lnTo>
                  <a:pt x="319" y="0"/>
                </a:lnTo>
                <a:lnTo>
                  <a:pt x="406" y="0"/>
                </a:lnTo>
                <a:lnTo>
                  <a:pt x="464" y="21"/>
                </a:lnTo>
                <a:lnTo>
                  <a:pt x="686" y="32"/>
                </a:lnTo>
                <a:lnTo>
                  <a:pt x="792" y="32"/>
                </a:lnTo>
                <a:lnTo>
                  <a:pt x="705" y="203"/>
                </a:lnTo>
                <a:lnTo>
                  <a:pt x="657" y="371"/>
                </a:lnTo>
                <a:lnTo>
                  <a:pt x="449" y="433"/>
                </a:lnTo>
                <a:lnTo>
                  <a:pt x="442" y="482"/>
                </a:lnTo>
                <a:lnTo>
                  <a:pt x="431" y="527"/>
                </a:lnTo>
                <a:lnTo>
                  <a:pt x="472" y="662"/>
                </a:lnTo>
                <a:lnTo>
                  <a:pt x="352" y="572"/>
                </a:lnTo>
                <a:lnTo>
                  <a:pt x="213" y="427"/>
                </a:lnTo>
                <a:lnTo>
                  <a:pt x="97" y="427"/>
                </a:lnTo>
                <a:lnTo>
                  <a:pt x="0" y="364"/>
                </a:lnTo>
                <a:lnTo>
                  <a:pt x="10" y="203"/>
                </a:lnTo>
                <a:lnTo>
                  <a:pt x="116" y="117"/>
                </a:lnTo>
                <a:lnTo>
                  <a:pt x="145" y="32"/>
                </a:lnTo>
                <a:close/>
              </a:path>
            </a:pathLst>
          </a:custGeom>
          <a:pattFill prst="pct75">
            <a:fgClr>
              <a:srgbClr val="FF3300"/>
            </a:fgClr>
            <a:bgClr>
              <a:srgbClr val="FFFFFF"/>
            </a:bgClr>
          </a:patt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14" name="Freeform 8" descr="25%"/>
          <p:cNvSpPr>
            <a:spLocks/>
          </p:cNvSpPr>
          <p:nvPr/>
        </p:nvSpPr>
        <p:spPr bwMode="auto">
          <a:xfrm>
            <a:off x="4908550" y="2871788"/>
            <a:ext cx="792163" cy="622300"/>
          </a:xfrm>
          <a:custGeom>
            <a:avLst/>
            <a:gdLst>
              <a:gd name="T0" fmla="*/ 2147483646 w 443"/>
              <a:gd name="T1" fmla="*/ 2147483646 h 315"/>
              <a:gd name="T2" fmla="*/ 2147483646 w 443"/>
              <a:gd name="T3" fmla="*/ 2147483646 h 315"/>
              <a:gd name="T4" fmla="*/ 2147483646 w 443"/>
              <a:gd name="T5" fmla="*/ 2147483646 h 315"/>
              <a:gd name="T6" fmla="*/ 2147483646 w 443"/>
              <a:gd name="T7" fmla="*/ 2147483646 h 315"/>
              <a:gd name="T8" fmla="*/ 2147483646 w 443"/>
              <a:gd name="T9" fmla="*/ 2147483646 h 315"/>
              <a:gd name="T10" fmla="*/ 2147483646 w 443"/>
              <a:gd name="T11" fmla="*/ 2147483646 h 315"/>
              <a:gd name="T12" fmla="*/ 2147483646 w 443"/>
              <a:gd name="T13" fmla="*/ 0 h 315"/>
              <a:gd name="T14" fmla="*/ 2147483646 w 443"/>
              <a:gd name="T15" fmla="*/ 2147483646 h 315"/>
              <a:gd name="T16" fmla="*/ 2147483646 w 443"/>
              <a:gd name="T17" fmla="*/ 2147483646 h 315"/>
              <a:gd name="T18" fmla="*/ 2147483646 w 443"/>
              <a:gd name="T19" fmla="*/ 2147483646 h 315"/>
              <a:gd name="T20" fmla="*/ 2147483646 w 443"/>
              <a:gd name="T21" fmla="*/ 2147483646 h 315"/>
              <a:gd name="T22" fmla="*/ 2147483646 w 443"/>
              <a:gd name="T23" fmla="*/ 2147483646 h 315"/>
              <a:gd name="T24" fmla="*/ 2147483646 w 443"/>
              <a:gd name="T25" fmla="*/ 2147483646 h 315"/>
              <a:gd name="T26" fmla="*/ 2147483646 w 443"/>
              <a:gd name="T27" fmla="*/ 2147483646 h 315"/>
              <a:gd name="T28" fmla="*/ 2147483646 w 443"/>
              <a:gd name="T29" fmla="*/ 2147483646 h 315"/>
              <a:gd name="T30" fmla="*/ 2147483646 w 443"/>
              <a:gd name="T31" fmla="*/ 2147483646 h 315"/>
              <a:gd name="T32" fmla="*/ 2147483646 w 443"/>
              <a:gd name="T33" fmla="*/ 2147483646 h 315"/>
              <a:gd name="T34" fmla="*/ 2147483646 w 443"/>
              <a:gd name="T35" fmla="*/ 2147483646 h 315"/>
              <a:gd name="T36" fmla="*/ 2147483646 w 443"/>
              <a:gd name="T37" fmla="*/ 2147483646 h 315"/>
              <a:gd name="T38" fmla="*/ 2147483646 w 443"/>
              <a:gd name="T39" fmla="*/ 2147483646 h 315"/>
              <a:gd name="T40" fmla="*/ 2147483646 w 443"/>
              <a:gd name="T41" fmla="*/ 2147483646 h 315"/>
              <a:gd name="T42" fmla="*/ 2147483646 w 443"/>
              <a:gd name="T43" fmla="*/ 2147483646 h 3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3"/>
              <a:gd name="T67" fmla="*/ 0 h 315"/>
              <a:gd name="T68" fmla="*/ 443 w 443"/>
              <a:gd name="T69" fmla="*/ 315 h 3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3" h="315">
                <a:moveTo>
                  <a:pt x="442" y="27"/>
                </a:moveTo>
                <a:cubicBezTo>
                  <a:pt x="441" y="19"/>
                  <a:pt x="426" y="30"/>
                  <a:pt x="415" y="30"/>
                </a:cubicBezTo>
                <a:cubicBezTo>
                  <a:pt x="404" y="30"/>
                  <a:pt x="394" y="31"/>
                  <a:pt x="376" y="27"/>
                </a:cubicBezTo>
                <a:cubicBezTo>
                  <a:pt x="358" y="23"/>
                  <a:pt x="326" y="9"/>
                  <a:pt x="304" y="6"/>
                </a:cubicBezTo>
                <a:cubicBezTo>
                  <a:pt x="282" y="3"/>
                  <a:pt x="262" y="5"/>
                  <a:pt x="241" y="6"/>
                </a:cubicBezTo>
                <a:cubicBezTo>
                  <a:pt x="220" y="7"/>
                  <a:pt x="195" y="16"/>
                  <a:pt x="175" y="15"/>
                </a:cubicBezTo>
                <a:cubicBezTo>
                  <a:pt x="155" y="14"/>
                  <a:pt x="140" y="0"/>
                  <a:pt x="121" y="0"/>
                </a:cubicBezTo>
                <a:cubicBezTo>
                  <a:pt x="102" y="0"/>
                  <a:pt x="74" y="13"/>
                  <a:pt x="58" y="15"/>
                </a:cubicBezTo>
                <a:cubicBezTo>
                  <a:pt x="42" y="17"/>
                  <a:pt x="34" y="11"/>
                  <a:pt x="25" y="15"/>
                </a:cubicBezTo>
                <a:cubicBezTo>
                  <a:pt x="16" y="19"/>
                  <a:pt x="0" y="30"/>
                  <a:pt x="4" y="39"/>
                </a:cubicBezTo>
                <a:cubicBezTo>
                  <a:pt x="8" y="48"/>
                  <a:pt x="33" y="55"/>
                  <a:pt x="46" y="69"/>
                </a:cubicBezTo>
                <a:cubicBezTo>
                  <a:pt x="59" y="83"/>
                  <a:pt x="71" y="107"/>
                  <a:pt x="82" y="126"/>
                </a:cubicBezTo>
                <a:cubicBezTo>
                  <a:pt x="93" y="145"/>
                  <a:pt x="102" y="162"/>
                  <a:pt x="112" y="180"/>
                </a:cubicBezTo>
                <a:cubicBezTo>
                  <a:pt x="122" y="198"/>
                  <a:pt x="129" y="218"/>
                  <a:pt x="142" y="237"/>
                </a:cubicBezTo>
                <a:cubicBezTo>
                  <a:pt x="155" y="256"/>
                  <a:pt x="172" y="282"/>
                  <a:pt x="190" y="294"/>
                </a:cubicBezTo>
                <a:cubicBezTo>
                  <a:pt x="208" y="306"/>
                  <a:pt x="235" y="315"/>
                  <a:pt x="250" y="312"/>
                </a:cubicBezTo>
                <a:cubicBezTo>
                  <a:pt x="265" y="309"/>
                  <a:pt x="265" y="286"/>
                  <a:pt x="280" y="276"/>
                </a:cubicBezTo>
                <a:cubicBezTo>
                  <a:pt x="295" y="266"/>
                  <a:pt x="329" y="260"/>
                  <a:pt x="343" y="249"/>
                </a:cubicBezTo>
                <a:cubicBezTo>
                  <a:pt x="357" y="238"/>
                  <a:pt x="355" y="227"/>
                  <a:pt x="364" y="210"/>
                </a:cubicBezTo>
                <a:cubicBezTo>
                  <a:pt x="373" y="193"/>
                  <a:pt x="391" y="165"/>
                  <a:pt x="400" y="144"/>
                </a:cubicBezTo>
                <a:cubicBezTo>
                  <a:pt x="409" y="123"/>
                  <a:pt x="415" y="98"/>
                  <a:pt x="421" y="81"/>
                </a:cubicBezTo>
                <a:cubicBezTo>
                  <a:pt x="427" y="64"/>
                  <a:pt x="443" y="35"/>
                  <a:pt x="442" y="27"/>
                </a:cubicBezTo>
                <a:close/>
              </a:path>
            </a:pathLst>
          </a:custGeom>
          <a:pattFill prst="pct25">
            <a:fgClr>
              <a:schemeClr val="tx1"/>
            </a:fgClr>
            <a:bgClr>
              <a:srgbClr val="FFCC00"/>
            </a:bgClr>
          </a:patt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15" name="Freeform 9"/>
          <p:cNvSpPr>
            <a:spLocks noChangeAspect="1"/>
          </p:cNvSpPr>
          <p:nvPr/>
        </p:nvSpPr>
        <p:spPr bwMode="auto">
          <a:xfrm>
            <a:off x="6921500" y="2943225"/>
            <a:ext cx="1701800" cy="457200"/>
          </a:xfrm>
          <a:custGeom>
            <a:avLst/>
            <a:gdLst>
              <a:gd name="T0" fmla="*/ 2147483646 w 1072"/>
              <a:gd name="T1" fmla="*/ 2147483646 h 288"/>
              <a:gd name="T2" fmla="*/ 2147483646 w 1072"/>
              <a:gd name="T3" fmla="*/ 2147483646 h 288"/>
              <a:gd name="T4" fmla="*/ 2147483646 w 1072"/>
              <a:gd name="T5" fmla="*/ 2147483646 h 288"/>
              <a:gd name="T6" fmla="*/ 2147483646 w 1072"/>
              <a:gd name="T7" fmla="*/ 2147483646 h 288"/>
              <a:gd name="T8" fmla="*/ 2147483646 w 1072"/>
              <a:gd name="T9" fmla="*/ 2147483646 h 288"/>
              <a:gd name="T10" fmla="*/ 2147483646 w 1072"/>
              <a:gd name="T11" fmla="*/ 2147483646 h 288"/>
              <a:gd name="T12" fmla="*/ 2147483646 w 1072"/>
              <a:gd name="T13" fmla="*/ 2147483646 h 288"/>
              <a:gd name="T14" fmla="*/ 2147483646 w 1072"/>
              <a:gd name="T15" fmla="*/ 2147483646 h 288"/>
              <a:gd name="T16" fmla="*/ 2147483646 w 1072"/>
              <a:gd name="T17" fmla="*/ 2147483646 h 288"/>
              <a:gd name="T18" fmla="*/ 2147483646 w 1072"/>
              <a:gd name="T19" fmla="*/ 0 h 288"/>
              <a:gd name="T20" fmla="*/ 2147483646 w 1072"/>
              <a:gd name="T21" fmla="*/ 2147483646 h 288"/>
              <a:gd name="T22" fmla="*/ 2147483646 w 1072"/>
              <a:gd name="T23" fmla="*/ 2147483646 h 288"/>
              <a:gd name="T24" fmla="*/ 2147483646 w 1072"/>
              <a:gd name="T25" fmla="*/ 2147483646 h 288"/>
              <a:gd name="T26" fmla="*/ 0 w 1072"/>
              <a:gd name="T27" fmla="*/ 2147483646 h 288"/>
              <a:gd name="T28" fmla="*/ 2147483646 w 1072"/>
              <a:gd name="T29" fmla="*/ 2147483646 h 2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2"/>
              <a:gd name="T46" fmla="*/ 0 h 288"/>
              <a:gd name="T47" fmla="*/ 1072 w 1072"/>
              <a:gd name="T48" fmla="*/ 288 h 2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2" h="288">
                <a:moveTo>
                  <a:pt x="367" y="32"/>
                </a:moveTo>
                <a:lnTo>
                  <a:pt x="464" y="32"/>
                </a:lnTo>
                <a:lnTo>
                  <a:pt x="522" y="11"/>
                </a:lnTo>
                <a:lnTo>
                  <a:pt x="589" y="43"/>
                </a:lnTo>
                <a:lnTo>
                  <a:pt x="686" y="21"/>
                </a:lnTo>
                <a:lnTo>
                  <a:pt x="753" y="21"/>
                </a:lnTo>
                <a:lnTo>
                  <a:pt x="821" y="11"/>
                </a:lnTo>
                <a:lnTo>
                  <a:pt x="946" y="11"/>
                </a:lnTo>
                <a:lnTo>
                  <a:pt x="1014" y="11"/>
                </a:lnTo>
                <a:lnTo>
                  <a:pt x="1072" y="0"/>
                </a:lnTo>
                <a:lnTo>
                  <a:pt x="1072" y="149"/>
                </a:lnTo>
                <a:lnTo>
                  <a:pt x="657" y="202"/>
                </a:lnTo>
                <a:lnTo>
                  <a:pt x="271" y="266"/>
                </a:lnTo>
                <a:lnTo>
                  <a:pt x="0" y="288"/>
                </a:lnTo>
                <a:lnTo>
                  <a:pt x="367" y="32"/>
                </a:lnTo>
                <a:close/>
              </a:path>
            </a:pathLst>
          </a:custGeom>
          <a:solidFill>
            <a:srgbClr val="FFFF99"/>
          </a:solid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16" name="Freeform 10"/>
          <p:cNvSpPr>
            <a:spLocks noChangeAspect="1"/>
          </p:cNvSpPr>
          <p:nvPr/>
        </p:nvSpPr>
        <p:spPr bwMode="auto">
          <a:xfrm>
            <a:off x="514350" y="2949575"/>
            <a:ext cx="5135563" cy="671513"/>
          </a:xfrm>
          <a:custGeom>
            <a:avLst/>
            <a:gdLst>
              <a:gd name="T0" fmla="*/ 0 w 2870"/>
              <a:gd name="T1" fmla="*/ 2147483646 h 340"/>
              <a:gd name="T2" fmla="*/ 2147483646 w 2870"/>
              <a:gd name="T3" fmla="*/ 2147483646 h 340"/>
              <a:gd name="T4" fmla="*/ 2147483646 w 2870"/>
              <a:gd name="T5" fmla="*/ 2147483646 h 340"/>
              <a:gd name="T6" fmla="*/ 2147483646 w 2870"/>
              <a:gd name="T7" fmla="*/ 2147483646 h 340"/>
              <a:gd name="T8" fmla="*/ 2147483646 w 2870"/>
              <a:gd name="T9" fmla="*/ 2147483646 h 340"/>
              <a:gd name="T10" fmla="*/ 2147483646 w 2870"/>
              <a:gd name="T11" fmla="*/ 2147483646 h 340"/>
              <a:gd name="T12" fmla="*/ 2147483646 w 2870"/>
              <a:gd name="T13" fmla="*/ 2147483646 h 340"/>
              <a:gd name="T14" fmla="*/ 2147483646 w 2870"/>
              <a:gd name="T15" fmla="*/ 2147483646 h 340"/>
              <a:gd name="T16" fmla="*/ 2147483646 w 2870"/>
              <a:gd name="T17" fmla="*/ 2147483646 h 340"/>
              <a:gd name="T18" fmla="*/ 2147483646 w 2870"/>
              <a:gd name="T19" fmla="*/ 2147483646 h 340"/>
              <a:gd name="T20" fmla="*/ 2147483646 w 2870"/>
              <a:gd name="T21" fmla="*/ 2147483646 h 340"/>
              <a:gd name="T22" fmla="*/ 2147483646 w 2870"/>
              <a:gd name="T23" fmla="*/ 2147483646 h 340"/>
              <a:gd name="T24" fmla="*/ 2147483646 w 2870"/>
              <a:gd name="T25" fmla="*/ 2147483646 h 340"/>
              <a:gd name="T26" fmla="*/ 2147483646 w 2870"/>
              <a:gd name="T27" fmla="*/ 2147483646 h 340"/>
              <a:gd name="T28" fmla="*/ 2147483646 w 2870"/>
              <a:gd name="T29" fmla="*/ 2147483646 h 340"/>
              <a:gd name="T30" fmla="*/ 2147483646 w 2870"/>
              <a:gd name="T31" fmla="*/ 0 h 340"/>
              <a:gd name="T32" fmla="*/ 2147483646 w 2870"/>
              <a:gd name="T33" fmla="*/ 2147483646 h 340"/>
              <a:gd name="T34" fmla="*/ 2147483646 w 2870"/>
              <a:gd name="T35" fmla="*/ 2147483646 h 340"/>
              <a:gd name="T36" fmla="*/ 2147483646 w 2870"/>
              <a:gd name="T37" fmla="*/ 2147483646 h 340"/>
              <a:gd name="T38" fmla="*/ 2147483646 w 2870"/>
              <a:gd name="T39" fmla="*/ 2147483646 h 340"/>
              <a:gd name="T40" fmla="*/ 2147483646 w 2870"/>
              <a:gd name="T41" fmla="*/ 2147483646 h 340"/>
              <a:gd name="T42" fmla="*/ 2147483646 w 2870"/>
              <a:gd name="T43" fmla="*/ 2147483646 h 340"/>
              <a:gd name="T44" fmla="*/ 2147483646 w 2870"/>
              <a:gd name="T45" fmla="*/ 2147483646 h 340"/>
              <a:gd name="T46" fmla="*/ 2147483646 w 2870"/>
              <a:gd name="T47" fmla="*/ 2147483646 h 340"/>
              <a:gd name="T48" fmla="*/ 2147483646 w 2870"/>
              <a:gd name="T49" fmla="*/ 2147483646 h 340"/>
              <a:gd name="T50" fmla="*/ 2147483646 w 2870"/>
              <a:gd name="T51" fmla="*/ 2147483646 h 340"/>
              <a:gd name="T52" fmla="*/ 2147483646 w 2870"/>
              <a:gd name="T53" fmla="*/ 2147483646 h 340"/>
              <a:gd name="T54" fmla="*/ 2147483646 w 2870"/>
              <a:gd name="T55" fmla="*/ 2147483646 h 340"/>
              <a:gd name="T56" fmla="*/ 2147483646 w 2870"/>
              <a:gd name="T57" fmla="*/ 2147483646 h 340"/>
              <a:gd name="T58" fmla="*/ 2147483646 w 2870"/>
              <a:gd name="T59" fmla="*/ 2147483646 h 340"/>
              <a:gd name="T60" fmla="*/ 2147483646 w 2870"/>
              <a:gd name="T61" fmla="*/ 2147483646 h 340"/>
              <a:gd name="T62" fmla="*/ 2147483646 w 2870"/>
              <a:gd name="T63" fmla="*/ 2147483646 h 340"/>
              <a:gd name="T64" fmla="*/ 2147483646 w 2870"/>
              <a:gd name="T65" fmla="*/ 2147483646 h 340"/>
              <a:gd name="T66" fmla="*/ 2147483646 w 2870"/>
              <a:gd name="T67" fmla="*/ 2147483646 h 340"/>
              <a:gd name="T68" fmla="*/ 2147483646 w 2870"/>
              <a:gd name="T69" fmla="*/ 2147483646 h 340"/>
              <a:gd name="T70" fmla="*/ 2147483646 w 2870"/>
              <a:gd name="T71" fmla="*/ 2147483646 h 340"/>
              <a:gd name="T72" fmla="*/ 2147483646 w 2870"/>
              <a:gd name="T73" fmla="*/ 2147483646 h 340"/>
              <a:gd name="T74" fmla="*/ 2147483646 w 2870"/>
              <a:gd name="T75" fmla="*/ 2147483646 h 340"/>
              <a:gd name="T76" fmla="*/ 2147483646 w 2870"/>
              <a:gd name="T77" fmla="*/ 2147483646 h 340"/>
              <a:gd name="T78" fmla="*/ 0 w 2870"/>
              <a:gd name="T79" fmla="*/ 2147483646 h 3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70"/>
              <a:gd name="T121" fmla="*/ 0 h 340"/>
              <a:gd name="T122" fmla="*/ 2870 w 2870"/>
              <a:gd name="T123" fmla="*/ 340 h 3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870" h="340">
                <a:moveTo>
                  <a:pt x="0" y="65"/>
                </a:moveTo>
                <a:lnTo>
                  <a:pt x="291" y="65"/>
                </a:lnTo>
                <a:lnTo>
                  <a:pt x="343" y="48"/>
                </a:lnTo>
                <a:lnTo>
                  <a:pt x="900" y="57"/>
                </a:lnTo>
                <a:lnTo>
                  <a:pt x="1002" y="65"/>
                </a:lnTo>
                <a:lnTo>
                  <a:pt x="1071" y="74"/>
                </a:lnTo>
                <a:lnTo>
                  <a:pt x="1140" y="63"/>
                </a:lnTo>
                <a:lnTo>
                  <a:pt x="1227" y="57"/>
                </a:lnTo>
                <a:lnTo>
                  <a:pt x="1248" y="42"/>
                </a:lnTo>
                <a:lnTo>
                  <a:pt x="1278" y="51"/>
                </a:lnTo>
                <a:lnTo>
                  <a:pt x="1329" y="33"/>
                </a:lnTo>
                <a:lnTo>
                  <a:pt x="1383" y="48"/>
                </a:lnTo>
                <a:lnTo>
                  <a:pt x="1422" y="30"/>
                </a:lnTo>
                <a:lnTo>
                  <a:pt x="1458" y="36"/>
                </a:lnTo>
                <a:lnTo>
                  <a:pt x="1500" y="18"/>
                </a:lnTo>
                <a:lnTo>
                  <a:pt x="1560" y="0"/>
                </a:lnTo>
                <a:lnTo>
                  <a:pt x="1638" y="72"/>
                </a:lnTo>
                <a:lnTo>
                  <a:pt x="1713" y="105"/>
                </a:lnTo>
                <a:lnTo>
                  <a:pt x="1778" y="110"/>
                </a:lnTo>
                <a:lnTo>
                  <a:pt x="1860" y="132"/>
                </a:lnTo>
                <a:lnTo>
                  <a:pt x="1980" y="147"/>
                </a:lnTo>
                <a:lnTo>
                  <a:pt x="2067" y="147"/>
                </a:lnTo>
                <a:lnTo>
                  <a:pt x="2139" y="138"/>
                </a:lnTo>
                <a:lnTo>
                  <a:pt x="2187" y="147"/>
                </a:lnTo>
                <a:lnTo>
                  <a:pt x="2230" y="176"/>
                </a:lnTo>
                <a:lnTo>
                  <a:pt x="2296" y="204"/>
                </a:lnTo>
                <a:lnTo>
                  <a:pt x="2361" y="204"/>
                </a:lnTo>
                <a:lnTo>
                  <a:pt x="2481" y="219"/>
                </a:lnTo>
                <a:lnTo>
                  <a:pt x="2535" y="231"/>
                </a:lnTo>
                <a:lnTo>
                  <a:pt x="2547" y="198"/>
                </a:lnTo>
                <a:lnTo>
                  <a:pt x="2639" y="211"/>
                </a:lnTo>
                <a:lnTo>
                  <a:pt x="2767" y="280"/>
                </a:lnTo>
                <a:lnTo>
                  <a:pt x="2870" y="340"/>
                </a:lnTo>
                <a:lnTo>
                  <a:pt x="2407" y="323"/>
                </a:lnTo>
                <a:lnTo>
                  <a:pt x="1876" y="297"/>
                </a:lnTo>
                <a:lnTo>
                  <a:pt x="1225" y="280"/>
                </a:lnTo>
                <a:lnTo>
                  <a:pt x="780" y="246"/>
                </a:lnTo>
                <a:lnTo>
                  <a:pt x="334" y="211"/>
                </a:lnTo>
                <a:lnTo>
                  <a:pt x="60" y="151"/>
                </a:lnTo>
                <a:lnTo>
                  <a:pt x="0" y="65"/>
                </a:lnTo>
                <a:close/>
              </a:path>
            </a:pathLst>
          </a:custGeom>
          <a:solidFill>
            <a:srgbClr val="FFFF99"/>
          </a:solid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17" name="Freeform 11"/>
          <p:cNvSpPr>
            <a:spLocks/>
          </p:cNvSpPr>
          <p:nvPr/>
        </p:nvSpPr>
        <p:spPr bwMode="auto">
          <a:xfrm>
            <a:off x="6432550" y="2941638"/>
            <a:ext cx="989013" cy="460375"/>
          </a:xfrm>
          <a:custGeom>
            <a:avLst/>
            <a:gdLst>
              <a:gd name="T0" fmla="*/ 2147483646 w 623"/>
              <a:gd name="T1" fmla="*/ 2147483646 h 290"/>
              <a:gd name="T2" fmla="*/ 2147483646 w 623"/>
              <a:gd name="T3" fmla="*/ 2147483646 h 290"/>
              <a:gd name="T4" fmla="*/ 2147483646 w 623"/>
              <a:gd name="T5" fmla="*/ 2147483646 h 290"/>
              <a:gd name="T6" fmla="*/ 2147483646 w 623"/>
              <a:gd name="T7" fmla="*/ 2147483646 h 290"/>
              <a:gd name="T8" fmla="*/ 2147483646 w 623"/>
              <a:gd name="T9" fmla="*/ 2147483646 h 290"/>
              <a:gd name="T10" fmla="*/ 2147483646 w 623"/>
              <a:gd name="T11" fmla="*/ 2147483646 h 290"/>
              <a:gd name="T12" fmla="*/ 2147483646 w 623"/>
              <a:gd name="T13" fmla="*/ 2147483646 h 290"/>
              <a:gd name="T14" fmla="*/ 2147483646 w 623"/>
              <a:gd name="T15" fmla="*/ 2147483646 h 290"/>
              <a:gd name="T16" fmla="*/ 2147483646 w 623"/>
              <a:gd name="T17" fmla="*/ 2147483646 h 290"/>
              <a:gd name="T18" fmla="*/ 2147483646 w 623"/>
              <a:gd name="T19" fmla="*/ 2147483646 h 290"/>
              <a:gd name="T20" fmla="*/ 2147483646 w 623"/>
              <a:gd name="T21" fmla="*/ 2147483646 h 290"/>
              <a:gd name="T22" fmla="*/ 2147483646 w 623"/>
              <a:gd name="T23" fmla="*/ 2147483646 h 290"/>
              <a:gd name="T24" fmla="*/ 2147483646 w 623"/>
              <a:gd name="T25" fmla="*/ 2147483646 h 290"/>
              <a:gd name="T26" fmla="*/ 2147483646 w 623"/>
              <a:gd name="T27" fmla="*/ 2147483646 h 290"/>
              <a:gd name="T28" fmla="*/ 2147483646 w 623"/>
              <a:gd name="T29" fmla="*/ 2147483646 h 290"/>
              <a:gd name="T30" fmla="*/ 2147483646 w 623"/>
              <a:gd name="T31" fmla="*/ 2147483646 h 290"/>
              <a:gd name="T32" fmla="*/ 2147483646 w 623"/>
              <a:gd name="T33" fmla="*/ 2147483646 h 290"/>
              <a:gd name="T34" fmla="*/ 2147483646 w 623"/>
              <a:gd name="T35" fmla="*/ 2147483646 h 290"/>
              <a:gd name="T36" fmla="*/ 2147483646 w 623"/>
              <a:gd name="T37" fmla="*/ 2147483646 h 290"/>
              <a:gd name="T38" fmla="*/ 2147483646 w 623"/>
              <a:gd name="T39" fmla="*/ 2147483646 h 290"/>
              <a:gd name="T40" fmla="*/ 2147483646 w 623"/>
              <a:gd name="T41" fmla="*/ 2147483646 h 290"/>
              <a:gd name="T42" fmla="*/ 2147483646 w 623"/>
              <a:gd name="T43" fmla="*/ 2147483646 h 290"/>
              <a:gd name="T44" fmla="*/ 2147483646 w 623"/>
              <a:gd name="T45" fmla="*/ 2147483646 h 2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3"/>
              <a:gd name="T70" fmla="*/ 0 h 290"/>
              <a:gd name="T71" fmla="*/ 623 w 623"/>
              <a:gd name="T72" fmla="*/ 290 h 2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3" h="290">
                <a:moveTo>
                  <a:pt x="133" y="27"/>
                </a:moveTo>
                <a:cubicBezTo>
                  <a:pt x="144" y="22"/>
                  <a:pt x="161" y="17"/>
                  <a:pt x="184" y="20"/>
                </a:cubicBezTo>
                <a:cubicBezTo>
                  <a:pt x="207" y="22"/>
                  <a:pt x="244" y="39"/>
                  <a:pt x="269" y="39"/>
                </a:cubicBezTo>
                <a:cubicBezTo>
                  <a:pt x="293" y="39"/>
                  <a:pt x="320" y="25"/>
                  <a:pt x="336" y="20"/>
                </a:cubicBezTo>
                <a:cubicBezTo>
                  <a:pt x="352" y="15"/>
                  <a:pt x="356" y="8"/>
                  <a:pt x="367" y="10"/>
                </a:cubicBezTo>
                <a:cubicBezTo>
                  <a:pt x="378" y="12"/>
                  <a:pt x="392" y="31"/>
                  <a:pt x="403" y="31"/>
                </a:cubicBezTo>
                <a:cubicBezTo>
                  <a:pt x="414" y="31"/>
                  <a:pt x="421" y="14"/>
                  <a:pt x="436" y="13"/>
                </a:cubicBezTo>
                <a:cubicBezTo>
                  <a:pt x="451" y="12"/>
                  <a:pt x="476" y="27"/>
                  <a:pt x="496" y="25"/>
                </a:cubicBezTo>
                <a:cubicBezTo>
                  <a:pt x="516" y="23"/>
                  <a:pt x="542" y="0"/>
                  <a:pt x="556" y="1"/>
                </a:cubicBezTo>
                <a:cubicBezTo>
                  <a:pt x="570" y="2"/>
                  <a:pt x="574" y="24"/>
                  <a:pt x="583" y="31"/>
                </a:cubicBezTo>
                <a:cubicBezTo>
                  <a:pt x="593" y="39"/>
                  <a:pt x="623" y="35"/>
                  <a:pt x="611" y="46"/>
                </a:cubicBezTo>
                <a:cubicBezTo>
                  <a:pt x="598" y="57"/>
                  <a:pt x="533" y="91"/>
                  <a:pt x="509" y="102"/>
                </a:cubicBezTo>
                <a:cubicBezTo>
                  <a:pt x="485" y="113"/>
                  <a:pt x="484" y="112"/>
                  <a:pt x="468" y="117"/>
                </a:cubicBezTo>
                <a:cubicBezTo>
                  <a:pt x="453" y="122"/>
                  <a:pt x="430" y="124"/>
                  <a:pt x="411" y="136"/>
                </a:cubicBezTo>
                <a:cubicBezTo>
                  <a:pt x="392" y="147"/>
                  <a:pt x="372" y="172"/>
                  <a:pt x="350" y="188"/>
                </a:cubicBezTo>
                <a:cubicBezTo>
                  <a:pt x="327" y="204"/>
                  <a:pt x="314" y="222"/>
                  <a:pt x="279" y="236"/>
                </a:cubicBezTo>
                <a:cubicBezTo>
                  <a:pt x="244" y="251"/>
                  <a:pt x="183" y="270"/>
                  <a:pt x="140" y="278"/>
                </a:cubicBezTo>
                <a:cubicBezTo>
                  <a:pt x="97" y="285"/>
                  <a:pt x="43" y="290"/>
                  <a:pt x="21" y="285"/>
                </a:cubicBezTo>
                <a:cubicBezTo>
                  <a:pt x="0" y="280"/>
                  <a:pt x="3" y="266"/>
                  <a:pt x="8" y="244"/>
                </a:cubicBezTo>
                <a:cubicBezTo>
                  <a:pt x="12" y="222"/>
                  <a:pt x="36" y="178"/>
                  <a:pt x="52" y="151"/>
                </a:cubicBezTo>
                <a:cubicBezTo>
                  <a:pt x="68" y="123"/>
                  <a:pt x="91" y="97"/>
                  <a:pt x="103" y="80"/>
                </a:cubicBezTo>
                <a:cubicBezTo>
                  <a:pt x="114" y="62"/>
                  <a:pt x="114" y="55"/>
                  <a:pt x="120" y="46"/>
                </a:cubicBezTo>
                <a:cubicBezTo>
                  <a:pt x="125" y="37"/>
                  <a:pt x="122" y="32"/>
                  <a:pt x="133" y="27"/>
                </a:cubicBezTo>
                <a:close/>
              </a:path>
            </a:pathLst>
          </a:custGeom>
          <a:solidFill>
            <a:srgbClr val="FFCC99"/>
          </a:solid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18" name="Freeform 12"/>
          <p:cNvSpPr>
            <a:spLocks/>
          </p:cNvSpPr>
          <p:nvPr/>
        </p:nvSpPr>
        <p:spPr bwMode="auto">
          <a:xfrm>
            <a:off x="6427788" y="3087688"/>
            <a:ext cx="819150" cy="284162"/>
          </a:xfrm>
          <a:custGeom>
            <a:avLst/>
            <a:gdLst>
              <a:gd name="T0" fmla="*/ 2147483646 w 458"/>
              <a:gd name="T1" fmla="*/ 2147483646 h 144"/>
              <a:gd name="T2" fmla="*/ 2147483646 w 458"/>
              <a:gd name="T3" fmla="*/ 2147483646 h 144"/>
              <a:gd name="T4" fmla="*/ 2147483646 w 458"/>
              <a:gd name="T5" fmla="*/ 2147483646 h 144"/>
              <a:gd name="T6" fmla="*/ 2147483646 w 458"/>
              <a:gd name="T7" fmla="*/ 2147483646 h 144"/>
              <a:gd name="T8" fmla="*/ 2147483646 w 458"/>
              <a:gd name="T9" fmla="*/ 2147483646 h 144"/>
              <a:gd name="T10" fmla="*/ 2147483646 w 458"/>
              <a:gd name="T11" fmla="*/ 2147483646 h 144"/>
              <a:gd name="T12" fmla="*/ 2147483646 w 458"/>
              <a:gd name="T13" fmla="*/ 2147483646 h 144"/>
              <a:gd name="T14" fmla="*/ 2147483646 w 458"/>
              <a:gd name="T15" fmla="*/ 2147483646 h 144"/>
              <a:gd name="T16" fmla="*/ 2147483646 w 458"/>
              <a:gd name="T17" fmla="*/ 2147483646 h 144"/>
              <a:gd name="T18" fmla="*/ 2147483646 w 458"/>
              <a:gd name="T19" fmla="*/ 2147483646 h 144"/>
              <a:gd name="T20" fmla="*/ 2147483646 w 458"/>
              <a:gd name="T21" fmla="*/ 2147483646 h 144"/>
              <a:gd name="T22" fmla="*/ 2147483646 w 458"/>
              <a:gd name="T23" fmla="*/ 2147483646 h 144"/>
              <a:gd name="T24" fmla="*/ 2147483646 w 458"/>
              <a:gd name="T25" fmla="*/ 2147483646 h 144"/>
              <a:gd name="T26" fmla="*/ 2147483646 w 458"/>
              <a:gd name="T27" fmla="*/ 2147483646 h 144"/>
              <a:gd name="T28" fmla="*/ 2147483646 w 458"/>
              <a:gd name="T29" fmla="*/ 2147483646 h 144"/>
              <a:gd name="T30" fmla="*/ 2147483646 w 458"/>
              <a:gd name="T31" fmla="*/ 2147483646 h 144"/>
              <a:gd name="T32" fmla="*/ 2147483646 w 458"/>
              <a:gd name="T33" fmla="*/ 2147483646 h 1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8"/>
              <a:gd name="T52" fmla="*/ 0 h 144"/>
              <a:gd name="T53" fmla="*/ 458 w 458"/>
              <a:gd name="T54" fmla="*/ 144 h 1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8" h="144">
                <a:moveTo>
                  <a:pt x="118" y="44"/>
                </a:moveTo>
                <a:cubicBezTo>
                  <a:pt x="102" y="54"/>
                  <a:pt x="73" y="68"/>
                  <a:pt x="58" y="80"/>
                </a:cubicBezTo>
                <a:cubicBezTo>
                  <a:pt x="43" y="92"/>
                  <a:pt x="33" y="110"/>
                  <a:pt x="25" y="119"/>
                </a:cubicBezTo>
                <a:cubicBezTo>
                  <a:pt x="17" y="128"/>
                  <a:pt x="0" y="132"/>
                  <a:pt x="10" y="134"/>
                </a:cubicBezTo>
                <a:cubicBezTo>
                  <a:pt x="20" y="136"/>
                  <a:pt x="63" y="133"/>
                  <a:pt x="88" y="134"/>
                </a:cubicBezTo>
                <a:cubicBezTo>
                  <a:pt x="113" y="135"/>
                  <a:pt x="136" y="142"/>
                  <a:pt x="163" y="143"/>
                </a:cubicBezTo>
                <a:cubicBezTo>
                  <a:pt x="190" y="144"/>
                  <a:pt x="234" y="143"/>
                  <a:pt x="253" y="140"/>
                </a:cubicBezTo>
                <a:cubicBezTo>
                  <a:pt x="272" y="137"/>
                  <a:pt x="268" y="136"/>
                  <a:pt x="280" y="125"/>
                </a:cubicBezTo>
                <a:cubicBezTo>
                  <a:pt x="292" y="114"/>
                  <a:pt x="314" y="82"/>
                  <a:pt x="325" y="71"/>
                </a:cubicBezTo>
                <a:cubicBezTo>
                  <a:pt x="336" y="60"/>
                  <a:pt x="336" y="62"/>
                  <a:pt x="349" y="56"/>
                </a:cubicBezTo>
                <a:cubicBezTo>
                  <a:pt x="362" y="50"/>
                  <a:pt x="383" y="44"/>
                  <a:pt x="400" y="35"/>
                </a:cubicBezTo>
                <a:cubicBezTo>
                  <a:pt x="417" y="26"/>
                  <a:pt x="458" y="4"/>
                  <a:pt x="451" y="2"/>
                </a:cubicBezTo>
                <a:cubicBezTo>
                  <a:pt x="444" y="0"/>
                  <a:pt x="383" y="19"/>
                  <a:pt x="355" y="23"/>
                </a:cubicBezTo>
                <a:cubicBezTo>
                  <a:pt x="327" y="27"/>
                  <a:pt x="304" y="29"/>
                  <a:pt x="280" y="29"/>
                </a:cubicBezTo>
                <a:cubicBezTo>
                  <a:pt x="256" y="29"/>
                  <a:pt x="228" y="21"/>
                  <a:pt x="208" y="20"/>
                </a:cubicBezTo>
                <a:cubicBezTo>
                  <a:pt x="188" y="19"/>
                  <a:pt x="170" y="18"/>
                  <a:pt x="157" y="20"/>
                </a:cubicBezTo>
                <a:cubicBezTo>
                  <a:pt x="144" y="22"/>
                  <a:pt x="134" y="34"/>
                  <a:pt x="118" y="44"/>
                </a:cubicBezTo>
                <a:close/>
              </a:path>
            </a:pathLst>
          </a:custGeom>
          <a:solidFill>
            <a:srgbClr val="FFCC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19" name="Freeform 13"/>
          <p:cNvSpPr>
            <a:spLocks noChangeAspect="1"/>
          </p:cNvSpPr>
          <p:nvPr/>
        </p:nvSpPr>
        <p:spPr bwMode="auto">
          <a:xfrm>
            <a:off x="6000750" y="3090863"/>
            <a:ext cx="2622550" cy="1052512"/>
          </a:xfrm>
          <a:custGeom>
            <a:avLst/>
            <a:gdLst>
              <a:gd name="T0" fmla="*/ 2147483646 w 1652"/>
              <a:gd name="T1" fmla="*/ 2147483646 h 663"/>
              <a:gd name="T2" fmla="*/ 2147483646 w 1652"/>
              <a:gd name="T3" fmla="*/ 2147483646 h 663"/>
              <a:gd name="T4" fmla="*/ 2147483646 w 1652"/>
              <a:gd name="T5" fmla="*/ 2147483646 h 663"/>
              <a:gd name="T6" fmla="*/ 2147483646 w 1652"/>
              <a:gd name="T7" fmla="*/ 2147483646 h 663"/>
              <a:gd name="T8" fmla="*/ 2147483646 w 1652"/>
              <a:gd name="T9" fmla="*/ 2147483646 h 663"/>
              <a:gd name="T10" fmla="*/ 2147483646 w 1652"/>
              <a:gd name="T11" fmla="*/ 2147483646 h 663"/>
              <a:gd name="T12" fmla="*/ 2147483646 w 1652"/>
              <a:gd name="T13" fmla="*/ 2147483646 h 663"/>
              <a:gd name="T14" fmla="*/ 2147483646 w 1652"/>
              <a:gd name="T15" fmla="*/ 2147483646 h 663"/>
              <a:gd name="T16" fmla="*/ 2147483646 w 1652"/>
              <a:gd name="T17" fmla="*/ 2147483646 h 663"/>
              <a:gd name="T18" fmla="*/ 2147483646 w 1652"/>
              <a:gd name="T19" fmla="*/ 2147483646 h 663"/>
              <a:gd name="T20" fmla="*/ 2147483646 w 1652"/>
              <a:gd name="T21" fmla="*/ 2147483646 h 663"/>
              <a:gd name="T22" fmla="*/ 2147483646 w 1652"/>
              <a:gd name="T23" fmla="*/ 2147483646 h 663"/>
              <a:gd name="T24" fmla="*/ 2147483646 w 1652"/>
              <a:gd name="T25" fmla="*/ 2147483646 h 663"/>
              <a:gd name="T26" fmla="*/ 2147483646 w 1652"/>
              <a:gd name="T27" fmla="*/ 2147483646 h 663"/>
              <a:gd name="T28" fmla="*/ 2147483646 w 1652"/>
              <a:gd name="T29" fmla="*/ 2147483646 h 663"/>
              <a:gd name="T30" fmla="*/ 2147483646 w 1652"/>
              <a:gd name="T31" fmla="*/ 2147483646 h 663"/>
              <a:gd name="T32" fmla="*/ 2147483646 w 1652"/>
              <a:gd name="T33" fmla="*/ 2147483646 h 663"/>
              <a:gd name="T34" fmla="*/ 2147483646 w 1652"/>
              <a:gd name="T35" fmla="*/ 2147483646 h 663"/>
              <a:gd name="T36" fmla="*/ 2147483646 w 1652"/>
              <a:gd name="T37" fmla="*/ 2147483646 h 663"/>
              <a:gd name="T38" fmla="*/ 2147483646 w 1652"/>
              <a:gd name="T39" fmla="*/ 2147483646 h 663"/>
              <a:gd name="T40" fmla="*/ 2147483646 w 1652"/>
              <a:gd name="T41" fmla="*/ 0 h 663"/>
              <a:gd name="T42" fmla="*/ 2147483646 w 1652"/>
              <a:gd name="T43" fmla="*/ 2147483646 h 663"/>
              <a:gd name="T44" fmla="*/ 2147483646 w 1652"/>
              <a:gd name="T45" fmla="*/ 2147483646 h 663"/>
              <a:gd name="T46" fmla="*/ 2147483646 w 1652"/>
              <a:gd name="T47" fmla="*/ 2147483646 h 663"/>
              <a:gd name="T48" fmla="*/ 2147483646 w 1652"/>
              <a:gd name="T49" fmla="*/ 2147483646 h 663"/>
              <a:gd name="T50" fmla="*/ 2147483646 w 1652"/>
              <a:gd name="T51" fmla="*/ 2147483646 h 663"/>
              <a:gd name="T52" fmla="*/ 2147483646 w 1652"/>
              <a:gd name="T53" fmla="*/ 2147483646 h 663"/>
              <a:gd name="T54" fmla="*/ 2147483646 w 1652"/>
              <a:gd name="T55" fmla="*/ 2147483646 h 663"/>
              <a:gd name="T56" fmla="*/ 2147483646 w 1652"/>
              <a:gd name="T57" fmla="*/ 2147483646 h 663"/>
              <a:gd name="T58" fmla="*/ 2147483646 w 1652"/>
              <a:gd name="T59" fmla="*/ 2147483646 h 663"/>
              <a:gd name="T60" fmla="*/ 2147483646 w 1652"/>
              <a:gd name="T61" fmla="*/ 2147483646 h 663"/>
              <a:gd name="T62" fmla="*/ 2147483646 w 1652"/>
              <a:gd name="T63" fmla="*/ 2147483646 h 663"/>
              <a:gd name="T64" fmla="*/ 0 w 1652"/>
              <a:gd name="T65" fmla="*/ 2147483646 h 663"/>
              <a:gd name="T66" fmla="*/ 2147483646 w 1652"/>
              <a:gd name="T67" fmla="*/ 2147483646 h 663"/>
              <a:gd name="T68" fmla="*/ 2147483646 w 1652"/>
              <a:gd name="T69" fmla="*/ 2147483646 h 6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2"/>
              <a:gd name="T106" fmla="*/ 0 h 663"/>
              <a:gd name="T107" fmla="*/ 1652 w 1652"/>
              <a:gd name="T108" fmla="*/ 663 h 6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2" h="663">
                <a:moveTo>
                  <a:pt x="60" y="327"/>
                </a:moveTo>
                <a:lnTo>
                  <a:pt x="185" y="269"/>
                </a:lnTo>
                <a:lnTo>
                  <a:pt x="262" y="173"/>
                </a:lnTo>
                <a:lnTo>
                  <a:pt x="439" y="116"/>
                </a:lnTo>
                <a:lnTo>
                  <a:pt x="450" y="157"/>
                </a:lnTo>
                <a:lnTo>
                  <a:pt x="504" y="108"/>
                </a:lnTo>
                <a:lnTo>
                  <a:pt x="493" y="149"/>
                </a:lnTo>
                <a:lnTo>
                  <a:pt x="564" y="123"/>
                </a:lnTo>
                <a:lnTo>
                  <a:pt x="652" y="75"/>
                </a:lnTo>
                <a:lnTo>
                  <a:pt x="608" y="142"/>
                </a:lnTo>
                <a:lnTo>
                  <a:pt x="688" y="113"/>
                </a:lnTo>
                <a:lnTo>
                  <a:pt x="739" y="86"/>
                </a:lnTo>
                <a:lnTo>
                  <a:pt x="821" y="45"/>
                </a:lnTo>
                <a:lnTo>
                  <a:pt x="798" y="78"/>
                </a:lnTo>
                <a:lnTo>
                  <a:pt x="936" y="45"/>
                </a:lnTo>
                <a:lnTo>
                  <a:pt x="909" y="93"/>
                </a:lnTo>
                <a:lnTo>
                  <a:pt x="1132" y="45"/>
                </a:lnTo>
                <a:lnTo>
                  <a:pt x="1089" y="78"/>
                </a:lnTo>
                <a:lnTo>
                  <a:pt x="1345" y="4"/>
                </a:lnTo>
                <a:lnTo>
                  <a:pt x="1329" y="37"/>
                </a:lnTo>
                <a:lnTo>
                  <a:pt x="1423" y="0"/>
                </a:lnTo>
                <a:lnTo>
                  <a:pt x="1652" y="2"/>
                </a:lnTo>
                <a:lnTo>
                  <a:pt x="1652" y="322"/>
                </a:lnTo>
                <a:lnTo>
                  <a:pt x="1020" y="363"/>
                </a:lnTo>
                <a:lnTo>
                  <a:pt x="768" y="381"/>
                </a:lnTo>
                <a:lnTo>
                  <a:pt x="678" y="411"/>
                </a:lnTo>
                <a:lnTo>
                  <a:pt x="540" y="459"/>
                </a:lnTo>
                <a:lnTo>
                  <a:pt x="468" y="531"/>
                </a:lnTo>
                <a:lnTo>
                  <a:pt x="348" y="603"/>
                </a:lnTo>
                <a:lnTo>
                  <a:pt x="270" y="657"/>
                </a:lnTo>
                <a:lnTo>
                  <a:pt x="150" y="663"/>
                </a:lnTo>
                <a:lnTo>
                  <a:pt x="60" y="603"/>
                </a:lnTo>
                <a:lnTo>
                  <a:pt x="0" y="465"/>
                </a:lnTo>
                <a:lnTo>
                  <a:pt x="12" y="381"/>
                </a:lnTo>
                <a:lnTo>
                  <a:pt x="60" y="327"/>
                </a:lnTo>
                <a:close/>
              </a:path>
            </a:pathLst>
          </a:custGeom>
          <a:solidFill>
            <a:srgbClr val="FF6600"/>
          </a:solid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20" name="Freeform 14"/>
          <p:cNvSpPr>
            <a:spLocks/>
          </p:cNvSpPr>
          <p:nvPr/>
        </p:nvSpPr>
        <p:spPr bwMode="auto">
          <a:xfrm>
            <a:off x="6000750" y="3352800"/>
            <a:ext cx="428625" cy="657225"/>
          </a:xfrm>
          <a:custGeom>
            <a:avLst/>
            <a:gdLst>
              <a:gd name="T0" fmla="*/ 2147483646 w 270"/>
              <a:gd name="T1" fmla="*/ 2147483646 h 414"/>
              <a:gd name="T2" fmla="*/ 2147483646 w 270"/>
              <a:gd name="T3" fmla="*/ 2147483646 h 414"/>
              <a:gd name="T4" fmla="*/ 2147483646 w 270"/>
              <a:gd name="T5" fmla="*/ 2147483646 h 414"/>
              <a:gd name="T6" fmla="*/ 2147483646 w 270"/>
              <a:gd name="T7" fmla="*/ 2147483646 h 414"/>
              <a:gd name="T8" fmla="*/ 2147483646 w 270"/>
              <a:gd name="T9" fmla="*/ 2147483646 h 414"/>
              <a:gd name="T10" fmla="*/ 2147483646 w 270"/>
              <a:gd name="T11" fmla="*/ 2147483646 h 414"/>
              <a:gd name="T12" fmla="*/ 2147483646 w 270"/>
              <a:gd name="T13" fmla="*/ 0 h 414"/>
              <a:gd name="T14" fmla="*/ 0 60000 65536"/>
              <a:gd name="T15" fmla="*/ 0 60000 65536"/>
              <a:gd name="T16" fmla="*/ 0 60000 65536"/>
              <a:gd name="T17" fmla="*/ 0 60000 65536"/>
              <a:gd name="T18" fmla="*/ 0 60000 65536"/>
              <a:gd name="T19" fmla="*/ 0 60000 65536"/>
              <a:gd name="T20" fmla="*/ 0 60000 65536"/>
              <a:gd name="T21" fmla="*/ 0 w 270"/>
              <a:gd name="T22" fmla="*/ 0 h 414"/>
              <a:gd name="T23" fmla="*/ 270 w 270"/>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0" h="414">
                <a:moveTo>
                  <a:pt x="48" y="414"/>
                </a:moveTo>
                <a:cubicBezTo>
                  <a:pt x="41" y="396"/>
                  <a:pt x="12" y="338"/>
                  <a:pt x="6" y="306"/>
                </a:cubicBezTo>
                <a:cubicBezTo>
                  <a:pt x="0" y="274"/>
                  <a:pt x="2" y="247"/>
                  <a:pt x="12" y="222"/>
                </a:cubicBezTo>
                <a:cubicBezTo>
                  <a:pt x="22" y="197"/>
                  <a:pt x="44" y="174"/>
                  <a:pt x="66" y="156"/>
                </a:cubicBezTo>
                <a:cubicBezTo>
                  <a:pt x="88" y="138"/>
                  <a:pt x="120" y="121"/>
                  <a:pt x="142" y="111"/>
                </a:cubicBezTo>
                <a:cubicBezTo>
                  <a:pt x="164" y="101"/>
                  <a:pt x="178" y="111"/>
                  <a:pt x="199" y="93"/>
                </a:cubicBezTo>
                <a:cubicBezTo>
                  <a:pt x="221" y="74"/>
                  <a:pt x="255" y="20"/>
                  <a:pt x="270"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21" name="Freeform 15"/>
          <p:cNvSpPr>
            <a:spLocks/>
          </p:cNvSpPr>
          <p:nvPr/>
        </p:nvSpPr>
        <p:spPr bwMode="auto">
          <a:xfrm>
            <a:off x="6418263" y="3008313"/>
            <a:ext cx="989012" cy="379412"/>
          </a:xfrm>
          <a:custGeom>
            <a:avLst/>
            <a:gdLst>
              <a:gd name="T0" fmla="*/ 0 w 552"/>
              <a:gd name="T1" fmla="*/ 2147483646 h 192"/>
              <a:gd name="T2" fmla="*/ 2147483646 w 552"/>
              <a:gd name="T3" fmla="*/ 2147483646 h 192"/>
              <a:gd name="T4" fmla="*/ 2147483646 w 552"/>
              <a:gd name="T5" fmla="*/ 2147483646 h 192"/>
              <a:gd name="T6" fmla="*/ 2147483646 w 552"/>
              <a:gd name="T7" fmla="*/ 2147483646 h 192"/>
              <a:gd name="T8" fmla="*/ 2147483646 w 552"/>
              <a:gd name="T9" fmla="*/ 2147483646 h 192"/>
              <a:gd name="T10" fmla="*/ 2147483646 w 552"/>
              <a:gd name="T11" fmla="*/ 0 h 192"/>
              <a:gd name="T12" fmla="*/ 0 60000 65536"/>
              <a:gd name="T13" fmla="*/ 0 60000 65536"/>
              <a:gd name="T14" fmla="*/ 0 60000 65536"/>
              <a:gd name="T15" fmla="*/ 0 60000 65536"/>
              <a:gd name="T16" fmla="*/ 0 60000 65536"/>
              <a:gd name="T17" fmla="*/ 0 60000 65536"/>
              <a:gd name="T18" fmla="*/ 0 w 552"/>
              <a:gd name="T19" fmla="*/ 0 h 192"/>
              <a:gd name="T20" fmla="*/ 552 w 55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552" h="192">
                <a:moveTo>
                  <a:pt x="0" y="192"/>
                </a:moveTo>
                <a:cubicBezTo>
                  <a:pt x="19" y="162"/>
                  <a:pt x="39" y="133"/>
                  <a:pt x="66" y="114"/>
                </a:cubicBezTo>
                <a:cubicBezTo>
                  <a:pt x="93" y="95"/>
                  <a:pt x="124" y="85"/>
                  <a:pt x="162" y="78"/>
                </a:cubicBezTo>
                <a:cubicBezTo>
                  <a:pt x="200" y="71"/>
                  <a:pt x="240" y="79"/>
                  <a:pt x="294" y="72"/>
                </a:cubicBezTo>
                <a:cubicBezTo>
                  <a:pt x="348" y="65"/>
                  <a:pt x="443" y="48"/>
                  <a:pt x="486" y="36"/>
                </a:cubicBezTo>
                <a:cubicBezTo>
                  <a:pt x="529" y="24"/>
                  <a:pt x="540" y="12"/>
                  <a:pt x="55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22" name="Freeform 16"/>
          <p:cNvSpPr>
            <a:spLocks/>
          </p:cNvSpPr>
          <p:nvPr/>
        </p:nvSpPr>
        <p:spPr bwMode="auto">
          <a:xfrm>
            <a:off x="7148513" y="2997200"/>
            <a:ext cx="515937" cy="117475"/>
          </a:xfrm>
          <a:custGeom>
            <a:avLst/>
            <a:gdLst>
              <a:gd name="T0" fmla="*/ 0 w 288"/>
              <a:gd name="T1" fmla="*/ 2147483646 h 60"/>
              <a:gd name="T2" fmla="*/ 2147483646 w 288"/>
              <a:gd name="T3" fmla="*/ 2147483646 h 60"/>
              <a:gd name="T4" fmla="*/ 2147483646 w 288"/>
              <a:gd name="T5" fmla="*/ 2147483646 h 60"/>
              <a:gd name="T6" fmla="*/ 2147483646 w 288"/>
              <a:gd name="T7" fmla="*/ 0 h 60"/>
              <a:gd name="T8" fmla="*/ 0 60000 65536"/>
              <a:gd name="T9" fmla="*/ 0 60000 65536"/>
              <a:gd name="T10" fmla="*/ 0 60000 65536"/>
              <a:gd name="T11" fmla="*/ 0 60000 65536"/>
              <a:gd name="T12" fmla="*/ 0 w 288"/>
              <a:gd name="T13" fmla="*/ 0 h 60"/>
              <a:gd name="T14" fmla="*/ 288 w 288"/>
              <a:gd name="T15" fmla="*/ 60 h 60"/>
            </a:gdLst>
            <a:ahLst/>
            <a:cxnLst>
              <a:cxn ang="T8">
                <a:pos x="T0" y="T1"/>
              </a:cxn>
              <a:cxn ang="T9">
                <a:pos x="T2" y="T3"/>
              </a:cxn>
              <a:cxn ang="T10">
                <a:pos x="T4" y="T5"/>
              </a:cxn>
              <a:cxn ang="T11">
                <a:pos x="T6" y="T7"/>
              </a:cxn>
            </a:cxnLst>
            <a:rect l="T12" t="T13" r="T14" b="T15"/>
            <a:pathLst>
              <a:path w="288" h="60">
                <a:moveTo>
                  <a:pt x="0" y="60"/>
                </a:moveTo>
                <a:cubicBezTo>
                  <a:pt x="59" y="56"/>
                  <a:pt x="118" y="52"/>
                  <a:pt x="156" y="48"/>
                </a:cubicBezTo>
                <a:cubicBezTo>
                  <a:pt x="194" y="44"/>
                  <a:pt x="206" y="44"/>
                  <a:pt x="228" y="36"/>
                </a:cubicBezTo>
                <a:cubicBezTo>
                  <a:pt x="250" y="28"/>
                  <a:pt x="269" y="14"/>
                  <a:pt x="28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23" name="Freeform 17"/>
          <p:cNvSpPr>
            <a:spLocks/>
          </p:cNvSpPr>
          <p:nvPr/>
        </p:nvSpPr>
        <p:spPr bwMode="auto">
          <a:xfrm>
            <a:off x="7439025" y="3008313"/>
            <a:ext cx="419100" cy="96837"/>
          </a:xfrm>
          <a:custGeom>
            <a:avLst/>
            <a:gdLst>
              <a:gd name="T0" fmla="*/ 0 w 234"/>
              <a:gd name="T1" fmla="*/ 2147483646 h 49"/>
              <a:gd name="T2" fmla="*/ 2147483646 w 234"/>
              <a:gd name="T3" fmla="*/ 2147483646 h 49"/>
              <a:gd name="T4" fmla="*/ 2147483646 w 234"/>
              <a:gd name="T5" fmla="*/ 0 h 49"/>
              <a:gd name="T6" fmla="*/ 0 60000 65536"/>
              <a:gd name="T7" fmla="*/ 0 60000 65536"/>
              <a:gd name="T8" fmla="*/ 0 60000 65536"/>
              <a:gd name="T9" fmla="*/ 0 w 234"/>
              <a:gd name="T10" fmla="*/ 0 h 49"/>
              <a:gd name="T11" fmla="*/ 234 w 234"/>
              <a:gd name="T12" fmla="*/ 49 h 49"/>
            </a:gdLst>
            <a:ahLst/>
            <a:cxnLst>
              <a:cxn ang="T6">
                <a:pos x="T0" y="T1"/>
              </a:cxn>
              <a:cxn ang="T7">
                <a:pos x="T2" y="T3"/>
              </a:cxn>
              <a:cxn ang="T8">
                <a:pos x="T4" y="T5"/>
              </a:cxn>
            </a:cxnLst>
            <a:rect l="T9" t="T10" r="T11" b="T12"/>
            <a:pathLst>
              <a:path w="234" h="49">
                <a:moveTo>
                  <a:pt x="0" y="42"/>
                </a:moveTo>
                <a:cubicBezTo>
                  <a:pt x="46" y="43"/>
                  <a:pt x="87" y="49"/>
                  <a:pt x="126" y="42"/>
                </a:cubicBezTo>
                <a:cubicBezTo>
                  <a:pt x="165" y="35"/>
                  <a:pt x="212" y="9"/>
                  <a:pt x="234"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24" name="Freeform 18"/>
          <p:cNvSpPr>
            <a:spLocks/>
          </p:cNvSpPr>
          <p:nvPr/>
        </p:nvSpPr>
        <p:spPr bwMode="auto">
          <a:xfrm>
            <a:off x="6470650" y="3011488"/>
            <a:ext cx="584200" cy="293687"/>
          </a:xfrm>
          <a:custGeom>
            <a:avLst/>
            <a:gdLst>
              <a:gd name="T0" fmla="*/ 2147483646 w 368"/>
              <a:gd name="T1" fmla="*/ 2147483646 h 185"/>
              <a:gd name="T2" fmla="*/ 2147483646 w 368"/>
              <a:gd name="T3" fmla="*/ 2147483646 h 185"/>
              <a:gd name="T4" fmla="*/ 2147483646 w 368"/>
              <a:gd name="T5" fmla="*/ 2147483646 h 185"/>
              <a:gd name="T6" fmla="*/ 2147483646 w 368"/>
              <a:gd name="T7" fmla="*/ 2147483646 h 185"/>
              <a:gd name="T8" fmla="*/ 2147483646 w 368"/>
              <a:gd name="T9" fmla="*/ 2147483646 h 185"/>
              <a:gd name="T10" fmla="*/ 2147483646 w 368"/>
              <a:gd name="T11" fmla="*/ 2147483646 h 185"/>
              <a:gd name="T12" fmla="*/ 2147483646 w 368"/>
              <a:gd name="T13" fmla="*/ 2147483646 h 185"/>
              <a:gd name="T14" fmla="*/ 2147483646 w 368"/>
              <a:gd name="T15" fmla="*/ 2147483646 h 185"/>
              <a:gd name="T16" fmla="*/ 2147483646 w 368"/>
              <a:gd name="T17" fmla="*/ 2147483646 h 185"/>
              <a:gd name="T18" fmla="*/ 2147483646 w 368"/>
              <a:gd name="T19" fmla="*/ 2147483646 h 185"/>
              <a:gd name="T20" fmla="*/ 2147483646 w 368"/>
              <a:gd name="T21" fmla="*/ 2147483646 h 185"/>
              <a:gd name="T22" fmla="*/ 2147483646 w 368"/>
              <a:gd name="T23" fmla="*/ 2147483646 h 185"/>
              <a:gd name="T24" fmla="*/ 2147483646 w 368"/>
              <a:gd name="T25" fmla="*/ 2147483646 h 185"/>
              <a:gd name="T26" fmla="*/ 2147483646 w 368"/>
              <a:gd name="T27" fmla="*/ 2147483646 h 185"/>
              <a:gd name="T28" fmla="*/ 2147483646 w 368"/>
              <a:gd name="T29" fmla="*/ 2147483646 h 185"/>
              <a:gd name="T30" fmla="*/ 2147483646 w 368"/>
              <a:gd name="T31" fmla="*/ 2147483646 h 185"/>
              <a:gd name="T32" fmla="*/ 2147483646 w 368"/>
              <a:gd name="T33" fmla="*/ 2147483646 h 1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8"/>
              <a:gd name="T52" fmla="*/ 0 h 185"/>
              <a:gd name="T53" fmla="*/ 368 w 368"/>
              <a:gd name="T54" fmla="*/ 185 h 1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8" h="185">
                <a:moveTo>
                  <a:pt x="95" y="26"/>
                </a:moveTo>
                <a:cubicBezTo>
                  <a:pt x="107" y="9"/>
                  <a:pt x="125" y="0"/>
                  <a:pt x="131" y="3"/>
                </a:cubicBezTo>
                <a:cubicBezTo>
                  <a:pt x="136" y="6"/>
                  <a:pt x="126" y="47"/>
                  <a:pt x="134" y="49"/>
                </a:cubicBezTo>
                <a:cubicBezTo>
                  <a:pt x="142" y="50"/>
                  <a:pt x="178" y="11"/>
                  <a:pt x="183" y="12"/>
                </a:cubicBezTo>
                <a:cubicBezTo>
                  <a:pt x="189" y="14"/>
                  <a:pt x="160" y="55"/>
                  <a:pt x="173" y="58"/>
                </a:cubicBezTo>
                <a:cubicBezTo>
                  <a:pt x="186" y="61"/>
                  <a:pt x="250" y="35"/>
                  <a:pt x="265" y="35"/>
                </a:cubicBezTo>
                <a:cubicBezTo>
                  <a:pt x="279" y="35"/>
                  <a:pt x="242" y="58"/>
                  <a:pt x="258" y="58"/>
                </a:cubicBezTo>
                <a:cubicBezTo>
                  <a:pt x="273" y="58"/>
                  <a:pt x="344" y="36"/>
                  <a:pt x="356" y="39"/>
                </a:cubicBezTo>
                <a:cubicBezTo>
                  <a:pt x="368" y="43"/>
                  <a:pt x="348" y="71"/>
                  <a:pt x="332" y="80"/>
                </a:cubicBezTo>
                <a:cubicBezTo>
                  <a:pt x="315" y="90"/>
                  <a:pt x="276" y="93"/>
                  <a:pt x="254" y="94"/>
                </a:cubicBezTo>
                <a:cubicBezTo>
                  <a:pt x="232" y="96"/>
                  <a:pt x="212" y="94"/>
                  <a:pt x="194" y="94"/>
                </a:cubicBezTo>
                <a:cubicBezTo>
                  <a:pt x="176" y="94"/>
                  <a:pt x="162" y="96"/>
                  <a:pt x="145" y="99"/>
                </a:cubicBezTo>
                <a:cubicBezTo>
                  <a:pt x="128" y="102"/>
                  <a:pt x="114" y="104"/>
                  <a:pt x="94" y="110"/>
                </a:cubicBezTo>
                <a:cubicBezTo>
                  <a:pt x="74" y="116"/>
                  <a:pt x="37" y="125"/>
                  <a:pt x="22" y="137"/>
                </a:cubicBezTo>
                <a:cubicBezTo>
                  <a:pt x="7" y="149"/>
                  <a:pt x="0" y="185"/>
                  <a:pt x="4" y="179"/>
                </a:cubicBezTo>
                <a:cubicBezTo>
                  <a:pt x="8" y="173"/>
                  <a:pt x="31" y="126"/>
                  <a:pt x="46" y="101"/>
                </a:cubicBezTo>
                <a:cubicBezTo>
                  <a:pt x="61" y="76"/>
                  <a:pt x="85" y="42"/>
                  <a:pt x="95" y="26"/>
                </a:cubicBezTo>
                <a:close/>
              </a:path>
            </a:pathLst>
          </a:custGeom>
          <a:solidFill>
            <a:srgbClr val="FFCC00"/>
          </a:solid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25" name="Freeform 19"/>
          <p:cNvSpPr>
            <a:spLocks/>
          </p:cNvSpPr>
          <p:nvPr/>
        </p:nvSpPr>
        <p:spPr bwMode="auto">
          <a:xfrm>
            <a:off x="7026275" y="3121025"/>
            <a:ext cx="476250" cy="414338"/>
          </a:xfrm>
          <a:custGeom>
            <a:avLst/>
            <a:gdLst>
              <a:gd name="T0" fmla="*/ 2147483646 w 267"/>
              <a:gd name="T1" fmla="*/ 0 h 210"/>
              <a:gd name="T2" fmla="*/ 2147483646 w 267"/>
              <a:gd name="T3" fmla="*/ 2147483646 h 210"/>
              <a:gd name="T4" fmla="*/ 2147483646 w 267"/>
              <a:gd name="T5" fmla="*/ 2147483646 h 210"/>
              <a:gd name="T6" fmla="*/ 2147483646 w 267"/>
              <a:gd name="T7" fmla="*/ 2147483646 h 210"/>
              <a:gd name="T8" fmla="*/ 0 w 267"/>
              <a:gd name="T9" fmla="*/ 2147483646 h 210"/>
              <a:gd name="T10" fmla="*/ 0 60000 65536"/>
              <a:gd name="T11" fmla="*/ 0 60000 65536"/>
              <a:gd name="T12" fmla="*/ 0 60000 65536"/>
              <a:gd name="T13" fmla="*/ 0 60000 65536"/>
              <a:gd name="T14" fmla="*/ 0 60000 65536"/>
              <a:gd name="T15" fmla="*/ 0 w 267"/>
              <a:gd name="T16" fmla="*/ 0 h 210"/>
              <a:gd name="T17" fmla="*/ 267 w 267"/>
              <a:gd name="T18" fmla="*/ 210 h 210"/>
            </a:gdLst>
            <a:ahLst/>
            <a:cxnLst>
              <a:cxn ang="T10">
                <a:pos x="T0" y="T1"/>
              </a:cxn>
              <a:cxn ang="T11">
                <a:pos x="T2" y="T3"/>
              </a:cxn>
              <a:cxn ang="T12">
                <a:pos x="T4" y="T5"/>
              </a:cxn>
              <a:cxn ang="T13">
                <a:pos x="T6" y="T7"/>
              </a:cxn>
              <a:cxn ang="T14">
                <a:pos x="T8" y="T9"/>
              </a:cxn>
            </a:cxnLst>
            <a:rect l="T15" t="T16" r="T17" b="T18"/>
            <a:pathLst>
              <a:path w="267" h="210">
                <a:moveTo>
                  <a:pt x="267" y="0"/>
                </a:moveTo>
                <a:cubicBezTo>
                  <a:pt x="249" y="30"/>
                  <a:pt x="232" y="60"/>
                  <a:pt x="210" y="87"/>
                </a:cubicBezTo>
                <a:cubicBezTo>
                  <a:pt x="188" y="114"/>
                  <a:pt x="152" y="147"/>
                  <a:pt x="132" y="165"/>
                </a:cubicBezTo>
                <a:cubicBezTo>
                  <a:pt x="112" y="183"/>
                  <a:pt x="112" y="188"/>
                  <a:pt x="90" y="195"/>
                </a:cubicBezTo>
                <a:cubicBezTo>
                  <a:pt x="68" y="202"/>
                  <a:pt x="19" y="207"/>
                  <a:pt x="0" y="2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26" name="Freeform 20"/>
          <p:cNvSpPr>
            <a:spLocks/>
          </p:cNvSpPr>
          <p:nvPr/>
        </p:nvSpPr>
        <p:spPr bwMode="auto">
          <a:xfrm>
            <a:off x="7299325" y="3127375"/>
            <a:ext cx="541338" cy="404813"/>
          </a:xfrm>
          <a:custGeom>
            <a:avLst/>
            <a:gdLst>
              <a:gd name="T0" fmla="*/ 2147483646 w 303"/>
              <a:gd name="T1" fmla="*/ 0 h 205"/>
              <a:gd name="T2" fmla="*/ 2147483646 w 303"/>
              <a:gd name="T3" fmla="*/ 2147483646 h 205"/>
              <a:gd name="T4" fmla="*/ 2147483646 w 303"/>
              <a:gd name="T5" fmla="*/ 2147483646 h 205"/>
              <a:gd name="T6" fmla="*/ 0 w 303"/>
              <a:gd name="T7" fmla="*/ 2147483646 h 205"/>
              <a:gd name="T8" fmla="*/ 0 60000 65536"/>
              <a:gd name="T9" fmla="*/ 0 60000 65536"/>
              <a:gd name="T10" fmla="*/ 0 60000 65536"/>
              <a:gd name="T11" fmla="*/ 0 60000 65536"/>
              <a:gd name="T12" fmla="*/ 0 w 303"/>
              <a:gd name="T13" fmla="*/ 0 h 205"/>
              <a:gd name="T14" fmla="*/ 303 w 303"/>
              <a:gd name="T15" fmla="*/ 205 h 205"/>
            </a:gdLst>
            <a:ahLst/>
            <a:cxnLst>
              <a:cxn ang="T8">
                <a:pos x="T0" y="T1"/>
              </a:cxn>
              <a:cxn ang="T9">
                <a:pos x="T2" y="T3"/>
              </a:cxn>
              <a:cxn ang="T10">
                <a:pos x="T4" y="T5"/>
              </a:cxn>
              <a:cxn ang="T11">
                <a:pos x="T6" y="T7"/>
              </a:cxn>
            </a:cxnLst>
            <a:rect l="T12" t="T13" r="T14" b="T15"/>
            <a:pathLst>
              <a:path w="303" h="205">
                <a:moveTo>
                  <a:pt x="303" y="0"/>
                </a:moveTo>
                <a:cubicBezTo>
                  <a:pt x="257" y="28"/>
                  <a:pt x="212" y="56"/>
                  <a:pt x="174" y="87"/>
                </a:cubicBezTo>
                <a:cubicBezTo>
                  <a:pt x="136" y="118"/>
                  <a:pt x="104" y="167"/>
                  <a:pt x="75" y="186"/>
                </a:cubicBezTo>
                <a:cubicBezTo>
                  <a:pt x="46" y="205"/>
                  <a:pt x="23" y="204"/>
                  <a:pt x="0" y="20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27" name="Freeform 21"/>
          <p:cNvSpPr>
            <a:spLocks/>
          </p:cNvSpPr>
          <p:nvPr/>
        </p:nvSpPr>
        <p:spPr bwMode="auto">
          <a:xfrm>
            <a:off x="6661150" y="3044825"/>
            <a:ext cx="1524000" cy="527050"/>
          </a:xfrm>
          <a:custGeom>
            <a:avLst/>
            <a:gdLst>
              <a:gd name="T0" fmla="*/ 2147483646 w 852"/>
              <a:gd name="T1" fmla="*/ 0 h 267"/>
              <a:gd name="T2" fmla="*/ 2147483646 w 852"/>
              <a:gd name="T3" fmla="*/ 2147483646 h 267"/>
              <a:gd name="T4" fmla="*/ 2147483646 w 852"/>
              <a:gd name="T5" fmla="*/ 2147483646 h 267"/>
              <a:gd name="T6" fmla="*/ 2147483646 w 852"/>
              <a:gd name="T7" fmla="*/ 2147483646 h 267"/>
              <a:gd name="T8" fmla="*/ 2147483646 w 852"/>
              <a:gd name="T9" fmla="*/ 2147483646 h 267"/>
              <a:gd name="T10" fmla="*/ 2147483646 w 852"/>
              <a:gd name="T11" fmla="*/ 2147483646 h 267"/>
              <a:gd name="T12" fmla="*/ 2147483646 w 852"/>
              <a:gd name="T13" fmla="*/ 2147483646 h 267"/>
              <a:gd name="T14" fmla="*/ 0 w 852"/>
              <a:gd name="T15" fmla="*/ 2147483646 h 267"/>
              <a:gd name="T16" fmla="*/ 0 60000 65536"/>
              <a:gd name="T17" fmla="*/ 0 60000 65536"/>
              <a:gd name="T18" fmla="*/ 0 60000 65536"/>
              <a:gd name="T19" fmla="*/ 0 60000 65536"/>
              <a:gd name="T20" fmla="*/ 0 60000 65536"/>
              <a:gd name="T21" fmla="*/ 0 60000 65536"/>
              <a:gd name="T22" fmla="*/ 0 60000 65536"/>
              <a:gd name="T23" fmla="*/ 0 60000 65536"/>
              <a:gd name="T24" fmla="*/ 0 w 852"/>
              <a:gd name="T25" fmla="*/ 0 h 267"/>
              <a:gd name="T26" fmla="*/ 852 w 852"/>
              <a:gd name="T27" fmla="*/ 267 h 2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52" h="267">
                <a:moveTo>
                  <a:pt x="852" y="0"/>
                </a:moveTo>
                <a:cubicBezTo>
                  <a:pt x="804" y="55"/>
                  <a:pt x="757" y="111"/>
                  <a:pt x="720" y="144"/>
                </a:cubicBezTo>
                <a:cubicBezTo>
                  <a:pt x="683" y="177"/>
                  <a:pt x="669" y="185"/>
                  <a:pt x="630" y="201"/>
                </a:cubicBezTo>
                <a:cubicBezTo>
                  <a:pt x="591" y="217"/>
                  <a:pt x="524" y="233"/>
                  <a:pt x="483" y="240"/>
                </a:cubicBezTo>
                <a:cubicBezTo>
                  <a:pt x="442" y="247"/>
                  <a:pt x="421" y="242"/>
                  <a:pt x="381" y="243"/>
                </a:cubicBezTo>
                <a:cubicBezTo>
                  <a:pt x="341" y="244"/>
                  <a:pt x="291" y="244"/>
                  <a:pt x="243" y="246"/>
                </a:cubicBezTo>
                <a:cubicBezTo>
                  <a:pt x="195" y="248"/>
                  <a:pt x="133" y="249"/>
                  <a:pt x="93" y="252"/>
                </a:cubicBezTo>
                <a:cubicBezTo>
                  <a:pt x="53" y="255"/>
                  <a:pt x="19" y="264"/>
                  <a:pt x="0" y="26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28" name="Freeform 22"/>
          <p:cNvSpPr>
            <a:spLocks/>
          </p:cNvSpPr>
          <p:nvPr/>
        </p:nvSpPr>
        <p:spPr bwMode="auto">
          <a:xfrm>
            <a:off x="8110538" y="2990850"/>
            <a:ext cx="509587" cy="58738"/>
          </a:xfrm>
          <a:custGeom>
            <a:avLst/>
            <a:gdLst>
              <a:gd name="T0" fmla="*/ 0 w 285"/>
              <a:gd name="T1" fmla="*/ 0 h 30"/>
              <a:gd name="T2" fmla="*/ 2147483646 w 285"/>
              <a:gd name="T3" fmla="*/ 2147483646 h 30"/>
              <a:gd name="T4" fmla="*/ 2147483646 w 285"/>
              <a:gd name="T5" fmla="*/ 2147483646 h 30"/>
              <a:gd name="T6" fmla="*/ 2147483646 w 285"/>
              <a:gd name="T7" fmla="*/ 2147483646 h 30"/>
              <a:gd name="T8" fmla="*/ 2147483646 w 285"/>
              <a:gd name="T9" fmla="*/ 2147483646 h 30"/>
              <a:gd name="T10" fmla="*/ 2147483646 w 285"/>
              <a:gd name="T11" fmla="*/ 2147483646 h 30"/>
              <a:gd name="T12" fmla="*/ 0 60000 65536"/>
              <a:gd name="T13" fmla="*/ 0 60000 65536"/>
              <a:gd name="T14" fmla="*/ 0 60000 65536"/>
              <a:gd name="T15" fmla="*/ 0 60000 65536"/>
              <a:gd name="T16" fmla="*/ 0 60000 65536"/>
              <a:gd name="T17" fmla="*/ 0 60000 65536"/>
              <a:gd name="T18" fmla="*/ 0 w 285"/>
              <a:gd name="T19" fmla="*/ 0 h 30"/>
              <a:gd name="T20" fmla="*/ 285 w 285"/>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285" h="30">
                <a:moveTo>
                  <a:pt x="0" y="0"/>
                </a:moveTo>
                <a:cubicBezTo>
                  <a:pt x="6" y="1"/>
                  <a:pt x="23" y="9"/>
                  <a:pt x="36" y="9"/>
                </a:cubicBezTo>
                <a:cubicBezTo>
                  <a:pt x="49" y="9"/>
                  <a:pt x="69" y="0"/>
                  <a:pt x="78" y="3"/>
                </a:cubicBezTo>
                <a:cubicBezTo>
                  <a:pt x="87" y="6"/>
                  <a:pt x="67" y="24"/>
                  <a:pt x="90" y="27"/>
                </a:cubicBezTo>
                <a:cubicBezTo>
                  <a:pt x="113" y="30"/>
                  <a:pt x="184" y="22"/>
                  <a:pt x="216" y="21"/>
                </a:cubicBezTo>
                <a:cubicBezTo>
                  <a:pt x="248" y="20"/>
                  <a:pt x="266" y="19"/>
                  <a:pt x="285" y="18"/>
                </a:cubicBezTo>
              </a:path>
            </a:pathLst>
          </a:custGeom>
          <a:noFill/>
          <a:ln w="31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29" name="Freeform 23" descr="25%"/>
          <p:cNvSpPr>
            <a:spLocks/>
          </p:cNvSpPr>
          <p:nvPr/>
        </p:nvSpPr>
        <p:spPr bwMode="auto">
          <a:xfrm>
            <a:off x="5649913" y="2911475"/>
            <a:ext cx="941387" cy="276225"/>
          </a:xfrm>
          <a:custGeom>
            <a:avLst/>
            <a:gdLst>
              <a:gd name="T0" fmla="*/ 2147483646 w 593"/>
              <a:gd name="T1" fmla="*/ 2147483646 h 174"/>
              <a:gd name="T2" fmla="*/ 2147483646 w 593"/>
              <a:gd name="T3" fmla="*/ 2147483646 h 174"/>
              <a:gd name="T4" fmla="*/ 2147483646 w 593"/>
              <a:gd name="T5" fmla="*/ 2147483646 h 174"/>
              <a:gd name="T6" fmla="*/ 2147483646 w 593"/>
              <a:gd name="T7" fmla="*/ 2147483646 h 174"/>
              <a:gd name="T8" fmla="*/ 2147483646 w 593"/>
              <a:gd name="T9" fmla="*/ 2147483646 h 174"/>
              <a:gd name="T10" fmla="*/ 2147483646 w 593"/>
              <a:gd name="T11" fmla="*/ 2147483646 h 174"/>
              <a:gd name="T12" fmla="*/ 2147483646 w 593"/>
              <a:gd name="T13" fmla="*/ 2147483646 h 174"/>
              <a:gd name="T14" fmla="*/ 2147483646 w 593"/>
              <a:gd name="T15" fmla="*/ 2147483646 h 174"/>
              <a:gd name="T16" fmla="*/ 2147483646 w 593"/>
              <a:gd name="T17" fmla="*/ 2147483646 h 174"/>
              <a:gd name="T18" fmla="*/ 2147483646 w 593"/>
              <a:gd name="T19" fmla="*/ 2147483646 h 174"/>
              <a:gd name="T20" fmla="*/ 2147483646 w 593"/>
              <a:gd name="T21" fmla="*/ 2147483646 h 174"/>
              <a:gd name="T22" fmla="*/ 2147483646 w 593"/>
              <a:gd name="T23" fmla="*/ 2147483646 h 174"/>
              <a:gd name="T24" fmla="*/ 2147483646 w 593"/>
              <a:gd name="T25" fmla="*/ 2147483646 h 174"/>
              <a:gd name="T26" fmla="*/ 2147483646 w 593"/>
              <a:gd name="T27" fmla="*/ 2147483646 h 174"/>
              <a:gd name="T28" fmla="*/ 2147483646 w 593"/>
              <a:gd name="T29" fmla="*/ 2147483646 h 174"/>
              <a:gd name="T30" fmla="*/ 2147483646 w 593"/>
              <a:gd name="T31" fmla="*/ 2147483646 h 174"/>
              <a:gd name="T32" fmla="*/ 2147483646 w 593"/>
              <a:gd name="T33" fmla="*/ 2147483646 h 174"/>
              <a:gd name="T34" fmla="*/ 2147483646 w 593"/>
              <a:gd name="T35" fmla="*/ 2147483646 h 174"/>
              <a:gd name="T36" fmla="*/ 2147483646 w 593"/>
              <a:gd name="T37" fmla="*/ 2147483646 h 174"/>
              <a:gd name="T38" fmla="*/ 2147483646 w 593"/>
              <a:gd name="T39" fmla="*/ 2147483646 h 174"/>
              <a:gd name="T40" fmla="*/ 2147483646 w 593"/>
              <a:gd name="T41" fmla="*/ 2147483646 h 174"/>
              <a:gd name="T42" fmla="*/ 2147483646 w 593"/>
              <a:gd name="T43" fmla="*/ 2147483646 h 174"/>
              <a:gd name="T44" fmla="*/ 2147483646 w 593"/>
              <a:gd name="T45" fmla="*/ 2147483646 h 174"/>
              <a:gd name="T46" fmla="*/ 2147483646 w 593"/>
              <a:gd name="T47" fmla="*/ 2147483646 h 174"/>
              <a:gd name="T48" fmla="*/ 2147483646 w 593"/>
              <a:gd name="T49" fmla="*/ 2147483646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3"/>
              <a:gd name="T76" fmla="*/ 0 h 174"/>
              <a:gd name="T77" fmla="*/ 593 w 593"/>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3" h="174">
                <a:moveTo>
                  <a:pt x="25" y="20"/>
                </a:moveTo>
                <a:cubicBezTo>
                  <a:pt x="16" y="35"/>
                  <a:pt x="0" y="86"/>
                  <a:pt x="8" y="98"/>
                </a:cubicBezTo>
                <a:cubicBezTo>
                  <a:pt x="16" y="111"/>
                  <a:pt x="63" y="85"/>
                  <a:pt x="75" y="91"/>
                </a:cubicBezTo>
                <a:cubicBezTo>
                  <a:pt x="88" y="97"/>
                  <a:pt x="69" y="135"/>
                  <a:pt x="82" y="135"/>
                </a:cubicBezTo>
                <a:cubicBezTo>
                  <a:pt x="96" y="135"/>
                  <a:pt x="148" y="86"/>
                  <a:pt x="160" y="87"/>
                </a:cubicBezTo>
                <a:cubicBezTo>
                  <a:pt x="172" y="88"/>
                  <a:pt x="143" y="147"/>
                  <a:pt x="160" y="147"/>
                </a:cubicBezTo>
                <a:cubicBezTo>
                  <a:pt x="177" y="147"/>
                  <a:pt x="241" y="88"/>
                  <a:pt x="265" y="91"/>
                </a:cubicBezTo>
                <a:cubicBezTo>
                  <a:pt x="288" y="93"/>
                  <a:pt x="283" y="150"/>
                  <a:pt x="302" y="158"/>
                </a:cubicBezTo>
                <a:cubicBezTo>
                  <a:pt x="321" y="165"/>
                  <a:pt x="361" y="148"/>
                  <a:pt x="380" y="135"/>
                </a:cubicBezTo>
                <a:cubicBezTo>
                  <a:pt x="399" y="123"/>
                  <a:pt x="406" y="86"/>
                  <a:pt x="414" y="87"/>
                </a:cubicBezTo>
                <a:cubicBezTo>
                  <a:pt x="421" y="88"/>
                  <a:pt x="428" y="129"/>
                  <a:pt x="430" y="143"/>
                </a:cubicBezTo>
                <a:cubicBezTo>
                  <a:pt x="433" y="157"/>
                  <a:pt x="421" y="174"/>
                  <a:pt x="430" y="169"/>
                </a:cubicBezTo>
                <a:cubicBezTo>
                  <a:pt x="439" y="164"/>
                  <a:pt x="471" y="123"/>
                  <a:pt x="484" y="109"/>
                </a:cubicBezTo>
                <a:cubicBezTo>
                  <a:pt x="498" y="96"/>
                  <a:pt x="506" y="85"/>
                  <a:pt x="512" y="87"/>
                </a:cubicBezTo>
                <a:cubicBezTo>
                  <a:pt x="517" y="89"/>
                  <a:pt x="515" y="127"/>
                  <a:pt x="522" y="128"/>
                </a:cubicBezTo>
                <a:cubicBezTo>
                  <a:pt x="529" y="129"/>
                  <a:pt x="540" y="106"/>
                  <a:pt x="551" y="95"/>
                </a:cubicBezTo>
                <a:cubicBezTo>
                  <a:pt x="562" y="84"/>
                  <a:pt x="593" y="73"/>
                  <a:pt x="587" y="65"/>
                </a:cubicBezTo>
                <a:cubicBezTo>
                  <a:pt x="581" y="57"/>
                  <a:pt x="540" y="50"/>
                  <a:pt x="515" y="46"/>
                </a:cubicBezTo>
                <a:cubicBezTo>
                  <a:pt x="490" y="42"/>
                  <a:pt x="462" y="44"/>
                  <a:pt x="434" y="42"/>
                </a:cubicBezTo>
                <a:cubicBezTo>
                  <a:pt x="406" y="41"/>
                  <a:pt x="370" y="41"/>
                  <a:pt x="343" y="39"/>
                </a:cubicBezTo>
                <a:cubicBezTo>
                  <a:pt x="315" y="36"/>
                  <a:pt x="294" y="36"/>
                  <a:pt x="272" y="31"/>
                </a:cubicBezTo>
                <a:cubicBezTo>
                  <a:pt x="249" y="26"/>
                  <a:pt x="228" y="10"/>
                  <a:pt x="204" y="5"/>
                </a:cubicBezTo>
                <a:cubicBezTo>
                  <a:pt x="180" y="0"/>
                  <a:pt x="153" y="1"/>
                  <a:pt x="130" y="1"/>
                </a:cubicBezTo>
                <a:cubicBezTo>
                  <a:pt x="106" y="1"/>
                  <a:pt x="74" y="5"/>
                  <a:pt x="59" y="9"/>
                </a:cubicBezTo>
                <a:cubicBezTo>
                  <a:pt x="43" y="12"/>
                  <a:pt x="32" y="5"/>
                  <a:pt x="25" y="20"/>
                </a:cubicBezTo>
                <a:close/>
              </a:path>
            </a:pathLst>
          </a:custGeom>
          <a:pattFill prst="pct25">
            <a:fgClr>
              <a:schemeClr val="tx1"/>
            </a:fgClr>
            <a:bgClr>
              <a:schemeClr val="bg1"/>
            </a:bgClr>
          </a:patt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30" name="Freeform 24" descr="70%"/>
          <p:cNvSpPr>
            <a:spLocks/>
          </p:cNvSpPr>
          <p:nvPr/>
        </p:nvSpPr>
        <p:spPr bwMode="auto">
          <a:xfrm>
            <a:off x="5194300" y="2868613"/>
            <a:ext cx="492125" cy="273050"/>
          </a:xfrm>
          <a:custGeom>
            <a:avLst/>
            <a:gdLst>
              <a:gd name="T0" fmla="*/ 0 w 275"/>
              <a:gd name="T1" fmla="*/ 2147483646 h 138"/>
              <a:gd name="T2" fmla="*/ 2147483646 w 275"/>
              <a:gd name="T3" fmla="*/ 2147483646 h 138"/>
              <a:gd name="T4" fmla="*/ 2147483646 w 275"/>
              <a:gd name="T5" fmla="*/ 2147483646 h 138"/>
              <a:gd name="T6" fmla="*/ 2147483646 w 275"/>
              <a:gd name="T7" fmla="*/ 2147483646 h 138"/>
              <a:gd name="T8" fmla="*/ 2147483646 w 275"/>
              <a:gd name="T9" fmla="*/ 2147483646 h 138"/>
              <a:gd name="T10" fmla="*/ 2147483646 w 275"/>
              <a:gd name="T11" fmla="*/ 2147483646 h 138"/>
              <a:gd name="T12" fmla="*/ 2147483646 w 275"/>
              <a:gd name="T13" fmla="*/ 2147483646 h 138"/>
              <a:gd name="T14" fmla="*/ 2147483646 w 275"/>
              <a:gd name="T15" fmla="*/ 2147483646 h 138"/>
              <a:gd name="T16" fmla="*/ 2147483646 w 275"/>
              <a:gd name="T17" fmla="*/ 2147483646 h 138"/>
              <a:gd name="T18" fmla="*/ 2147483646 w 275"/>
              <a:gd name="T19" fmla="*/ 2147483646 h 138"/>
              <a:gd name="T20" fmla="*/ 2147483646 w 275"/>
              <a:gd name="T21" fmla="*/ 2147483646 h 138"/>
              <a:gd name="T22" fmla="*/ 2147483646 w 275"/>
              <a:gd name="T23" fmla="*/ 2147483646 h 138"/>
              <a:gd name="T24" fmla="*/ 2147483646 w 275"/>
              <a:gd name="T25" fmla="*/ 2147483646 h 138"/>
              <a:gd name="T26" fmla="*/ 2147483646 w 275"/>
              <a:gd name="T27" fmla="*/ 2147483646 h 138"/>
              <a:gd name="T28" fmla="*/ 2147483646 w 275"/>
              <a:gd name="T29" fmla="*/ 2147483646 h 138"/>
              <a:gd name="T30" fmla="*/ 2147483646 w 275"/>
              <a:gd name="T31" fmla="*/ 2147483646 h 138"/>
              <a:gd name="T32" fmla="*/ 2147483646 w 275"/>
              <a:gd name="T33" fmla="*/ 2147483646 h 138"/>
              <a:gd name="T34" fmla="*/ 2147483646 w 275"/>
              <a:gd name="T35" fmla="*/ 2147483646 h 138"/>
              <a:gd name="T36" fmla="*/ 2147483646 w 275"/>
              <a:gd name="T37" fmla="*/ 2147483646 h 138"/>
              <a:gd name="T38" fmla="*/ 0 w 275"/>
              <a:gd name="T39" fmla="*/ 2147483646 h 1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5"/>
              <a:gd name="T61" fmla="*/ 0 h 138"/>
              <a:gd name="T62" fmla="*/ 275 w 275"/>
              <a:gd name="T63" fmla="*/ 138 h 1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5" h="138">
                <a:moveTo>
                  <a:pt x="0" y="14"/>
                </a:moveTo>
                <a:cubicBezTo>
                  <a:pt x="0" y="21"/>
                  <a:pt x="20" y="39"/>
                  <a:pt x="24" y="59"/>
                </a:cubicBezTo>
                <a:cubicBezTo>
                  <a:pt x="28" y="79"/>
                  <a:pt x="20" y="136"/>
                  <a:pt x="24" y="137"/>
                </a:cubicBezTo>
                <a:cubicBezTo>
                  <a:pt x="28" y="138"/>
                  <a:pt x="36" y="81"/>
                  <a:pt x="45" y="65"/>
                </a:cubicBezTo>
                <a:cubicBezTo>
                  <a:pt x="54" y="49"/>
                  <a:pt x="78" y="30"/>
                  <a:pt x="81" y="38"/>
                </a:cubicBezTo>
                <a:cubicBezTo>
                  <a:pt x="84" y="46"/>
                  <a:pt x="51" y="113"/>
                  <a:pt x="60" y="113"/>
                </a:cubicBezTo>
                <a:cubicBezTo>
                  <a:pt x="69" y="113"/>
                  <a:pt x="122" y="44"/>
                  <a:pt x="138" y="35"/>
                </a:cubicBezTo>
                <a:cubicBezTo>
                  <a:pt x="154" y="26"/>
                  <a:pt x="146" y="49"/>
                  <a:pt x="156" y="56"/>
                </a:cubicBezTo>
                <a:cubicBezTo>
                  <a:pt x="166" y="63"/>
                  <a:pt x="190" y="79"/>
                  <a:pt x="201" y="77"/>
                </a:cubicBezTo>
                <a:cubicBezTo>
                  <a:pt x="212" y="75"/>
                  <a:pt x="216" y="46"/>
                  <a:pt x="222" y="44"/>
                </a:cubicBezTo>
                <a:cubicBezTo>
                  <a:pt x="228" y="42"/>
                  <a:pt x="232" y="58"/>
                  <a:pt x="237" y="65"/>
                </a:cubicBezTo>
                <a:cubicBezTo>
                  <a:pt x="242" y="72"/>
                  <a:pt x="247" y="92"/>
                  <a:pt x="252" y="86"/>
                </a:cubicBezTo>
                <a:cubicBezTo>
                  <a:pt x="257" y="80"/>
                  <a:pt x="275" y="38"/>
                  <a:pt x="270" y="29"/>
                </a:cubicBezTo>
                <a:cubicBezTo>
                  <a:pt x="265" y="20"/>
                  <a:pt x="240" y="33"/>
                  <a:pt x="222" y="29"/>
                </a:cubicBezTo>
                <a:cubicBezTo>
                  <a:pt x="204" y="25"/>
                  <a:pt x="176" y="9"/>
                  <a:pt x="159" y="5"/>
                </a:cubicBezTo>
                <a:cubicBezTo>
                  <a:pt x="142" y="1"/>
                  <a:pt x="133" y="3"/>
                  <a:pt x="120" y="2"/>
                </a:cubicBezTo>
                <a:cubicBezTo>
                  <a:pt x="107" y="1"/>
                  <a:pt x="93" y="0"/>
                  <a:pt x="81" y="2"/>
                </a:cubicBezTo>
                <a:cubicBezTo>
                  <a:pt x="69" y="4"/>
                  <a:pt x="54" y="12"/>
                  <a:pt x="45" y="14"/>
                </a:cubicBezTo>
                <a:cubicBezTo>
                  <a:pt x="36" y="16"/>
                  <a:pt x="31" y="17"/>
                  <a:pt x="24" y="17"/>
                </a:cubicBezTo>
                <a:cubicBezTo>
                  <a:pt x="17" y="17"/>
                  <a:pt x="0" y="7"/>
                  <a:pt x="0" y="14"/>
                </a:cubicBezTo>
                <a:close/>
              </a:path>
            </a:pathLst>
          </a:custGeom>
          <a:pattFill prst="pct70">
            <a:fgClr>
              <a:schemeClr val="accent1"/>
            </a:fgClr>
            <a:bgClr>
              <a:schemeClr val="bg1"/>
            </a:bgClr>
          </a:patt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31" name="Freeform 25"/>
          <p:cNvSpPr>
            <a:spLocks/>
          </p:cNvSpPr>
          <p:nvPr/>
        </p:nvSpPr>
        <p:spPr bwMode="auto">
          <a:xfrm>
            <a:off x="5383213" y="2914650"/>
            <a:ext cx="311150" cy="544513"/>
          </a:xfrm>
          <a:custGeom>
            <a:avLst/>
            <a:gdLst>
              <a:gd name="T0" fmla="*/ 2147483646 w 174"/>
              <a:gd name="T1" fmla="*/ 0 h 276"/>
              <a:gd name="T2" fmla="*/ 2147483646 w 174"/>
              <a:gd name="T3" fmla="*/ 2147483646 h 276"/>
              <a:gd name="T4" fmla="*/ 2147483646 w 174"/>
              <a:gd name="T5" fmla="*/ 2147483646 h 276"/>
              <a:gd name="T6" fmla="*/ 2147483646 w 174"/>
              <a:gd name="T7" fmla="*/ 2147483646 h 276"/>
              <a:gd name="T8" fmla="*/ 2147483646 w 174"/>
              <a:gd name="T9" fmla="*/ 2147483646 h 276"/>
              <a:gd name="T10" fmla="*/ 2147483646 w 174"/>
              <a:gd name="T11" fmla="*/ 2147483646 h 276"/>
              <a:gd name="T12" fmla="*/ 0 w 174"/>
              <a:gd name="T13" fmla="*/ 2147483646 h 276"/>
              <a:gd name="T14" fmla="*/ 0 60000 65536"/>
              <a:gd name="T15" fmla="*/ 0 60000 65536"/>
              <a:gd name="T16" fmla="*/ 0 60000 65536"/>
              <a:gd name="T17" fmla="*/ 0 60000 65536"/>
              <a:gd name="T18" fmla="*/ 0 60000 65536"/>
              <a:gd name="T19" fmla="*/ 0 60000 65536"/>
              <a:gd name="T20" fmla="*/ 0 60000 65536"/>
              <a:gd name="T21" fmla="*/ 0 w 174"/>
              <a:gd name="T22" fmla="*/ 0 h 276"/>
              <a:gd name="T23" fmla="*/ 174 w 174"/>
              <a:gd name="T24" fmla="*/ 276 h 2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4" h="276">
                <a:moveTo>
                  <a:pt x="174" y="0"/>
                </a:moveTo>
                <a:cubicBezTo>
                  <a:pt x="170" y="11"/>
                  <a:pt x="159" y="40"/>
                  <a:pt x="150" y="63"/>
                </a:cubicBezTo>
                <a:cubicBezTo>
                  <a:pt x="141" y="86"/>
                  <a:pt x="129" y="115"/>
                  <a:pt x="120" y="138"/>
                </a:cubicBezTo>
                <a:cubicBezTo>
                  <a:pt x="111" y="161"/>
                  <a:pt x="101" y="188"/>
                  <a:pt x="93" y="204"/>
                </a:cubicBezTo>
                <a:cubicBezTo>
                  <a:pt x="85" y="220"/>
                  <a:pt x="79" y="226"/>
                  <a:pt x="69" y="234"/>
                </a:cubicBezTo>
                <a:cubicBezTo>
                  <a:pt x="59" y="242"/>
                  <a:pt x="45" y="245"/>
                  <a:pt x="33" y="252"/>
                </a:cubicBezTo>
                <a:cubicBezTo>
                  <a:pt x="21" y="259"/>
                  <a:pt x="6" y="274"/>
                  <a:pt x="0" y="276"/>
                </a:cubicBezTo>
              </a:path>
            </a:pathLst>
          </a:custGeom>
          <a:noFill/>
          <a:ln w="28575">
            <a:solidFill>
              <a:srgbClr val="777777"/>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32" name="Freeform 26"/>
          <p:cNvSpPr>
            <a:spLocks noChangeAspect="1"/>
          </p:cNvSpPr>
          <p:nvPr/>
        </p:nvSpPr>
        <p:spPr bwMode="auto">
          <a:xfrm>
            <a:off x="6313488" y="2971800"/>
            <a:ext cx="339725" cy="571500"/>
          </a:xfrm>
          <a:custGeom>
            <a:avLst/>
            <a:gdLst>
              <a:gd name="T0" fmla="*/ 2147483646 w 190"/>
              <a:gd name="T1" fmla="*/ 2147483646 h 290"/>
              <a:gd name="T2" fmla="*/ 2147483646 w 190"/>
              <a:gd name="T3" fmla="*/ 2147483646 h 290"/>
              <a:gd name="T4" fmla="*/ 2147483646 w 190"/>
              <a:gd name="T5" fmla="*/ 2147483646 h 290"/>
              <a:gd name="T6" fmla="*/ 2147483646 w 190"/>
              <a:gd name="T7" fmla="*/ 2147483646 h 290"/>
              <a:gd name="T8" fmla="*/ 2147483646 w 190"/>
              <a:gd name="T9" fmla="*/ 2147483646 h 290"/>
              <a:gd name="T10" fmla="*/ 2147483646 w 190"/>
              <a:gd name="T11" fmla="*/ 2147483646 h 290"/>
              <a:gd name="T12" fmla="*/ 2147483646 w 190"/>
              <a:gd name="T13" fmla="*/ 2147483646 h 290"/>
              <a:gd name="T14" fmla="*/ 0 60000 65536"/>
              <a:gd name="T15" fmla="*/ 0 60000 65536"/>
              <a:gd name="T16" fmla="*/ 0 60000 65536"/>
              <a:gd name="T17" fmla="*/ 0 60000 65536"/>
              <a:gd name="T18" fmla="*/ 0 60000 65536"/>
              <a:gd name="T19" fmla="*/ 0 60000 65536"/>
              <a:gd name="T20" fmla="*/ 0 60000 65536"/>
              <a:gd name="T21" fmla="*/ 0 w 190"/>
              <a:gd name="T22" fmla="*/ 0 h 290"/>
              <a:gd name="T23" fmla="*/ 190 w 190"/>
              <a:gd name="T24" fmla="*/ 290 h 2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0" h="290">
                <a:moveTo>
                  <a:pt x="5" y="277"/>
                </a:moveTo>
                <a:cubicBezTo>
                  <a:pt x="10" y="264"/>
                  <a:pt x="59" y="184"/>
                  <a:pt x="79" y="143"/>
                </a:cubicBezTo>
                <a:cubicBezTo>
                  <a:pt x="99" y="102"/>
                  <a:pt x="108" y="54"/>
                  <a:pt x="126" y="33"/>
                </a:cubicBezTo>
                <a:cubicBezTo>
                  <a:pt x="144" y="12"/>
                  <a:pt x="190" y="0"/>
                  <a:pt x="189" y="17"/>
                </a:cubicBezTo>
                <a:cubicBezTo>
                  <a:pt x="187" y="34"/>
                  <a:pt x="142" y="101"/>
                  <a:pt x="118" y="135"/>
                </a:cubicBezTo>
                <a:cubicBezTo>
                  <a:pt x="94" y="169"/>
                  <a:pt x="66" y="197"/>
                  <a:pt x="47" y="221"/>
                </a:cubicBezTo>
                <a:cubicBezTo>
                  <a:pt x="28" y="245"/>
                  <a:pt x="0" y="290"/>
                  <a:pt x="5" y="277"/>
                </a:cubicBezTo>
                <a:close/>
              </a:path>
            </a:pathLst>
          </a:custGeom>
          <a:solidFill>
            <a:schemeClr val="accent1"/>
          </a:solid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33" name="Freeform 27"/>
          <p:cNvSpPr>
            <a:spLocks/>
          </p:cNvSpPr>
          <p:nvPr/>
        </p:nvSpPr>
        <p:spPr bwMode="auto">
          <a:xfrm>
            <a:off x="6937375" y="2981325"/>
            <a:ext cx="733425" cy="334963"/>
          </a:xfrm>
          <a:custGeom>
            <a:avLst/>
            <a:gdLst>
              <a:gd name="T0" fmla="*/ 2147483646 w 462"/>
              <a:gd name="T1" fmla="*/ 2147483646 h 211"/>
              <a:gd name="T2" fmla="*/ 2147483646 w 462"/>
              <a:gd name="T3" fmla="*/ 2147483646 h 211"/>
              <a:gd name="T4" fmla="*/ 2147483646 w 462"/>
              <a:gd name="T5" fmla="*/ 2147483646 h 211"/>
              <a:gd name="T6" fmla="*/ 2147483646 w 462"/>
              <a:gd name="T7" fmla="*/ 2147483646 h 211"/>
              <a:gd name="T8" fmla="*/ 2147483646 w 462"/>
              <a:gd name="T9" fmla="*/ 2147483646 h 211"/>
              <a:gd name="T10" fmla="*/ 2147483646 w 462"/>
              <a:gd name="T11" fmla="*/ 2147483646 h 211"/>
              <a:gd name="T12" fmla="*/ 2147483646 w 462"/>
              <a:gd name="T13" fmla="*/ 2147483646 h 211"/>
              <a:gd name="T14" fmla="*/ 2147483646 w 462"/>
              <a:gd name="T15" fmla="*/ 2147483646 h 211"/>
              <a:gd name="T16" fmla="*/ 2147483646 w 462"/>
              <a:gd name="T17" fmla="*/ 2147483646 h 211"/>
              <a:gd name="T18" fmla="*/ 2147483646 w 462"/>
              <a:gd name="T19" fmla="*/ 2147483646 h 211"/>
              <a:gd name="T20" fmla="*/ 2147483646 w 462"/>
              <a:gd name="T21" fmla="*/ 2147483646 h 211"/>
              <a:gd name="T22" fmla="*/ 2147483646 w 462"/>
              <a:gd name="T23" fmla="*/ 2147483646 h 211"/>
              <a:gd name="T24" fmla="*/ 2147483646 w 462"/>
              <a:gd name="T25" fmla="*/ 2147483646 h 211"/>
              <a:gd name="T26" fmla="*/ 2147483646 w 462"/>
              <a:gd name="T27" fmla="*/ 2147483646 h 211"/>
              <a:gd name="T28" fmla="*/ 2147483646 w 462"/>
              <a:gd name="T29" fmla="*/ 2147483646 h 211"/>
              <a:gd name="T30" fmla="*/ 2147483646 w 462"/>
              <a:gd name="T31" fmla="*/ 2147483646 h 211"/>
              <a:gd name="T32" fmla="*/ 2147483646 w 462"/>
              <a:gd name="T33" fmla="*/ 2147483646 h 2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2"/>
              <a:gd name="T52" fmla="*/ 0 h 211"/>
              <a:gd name="T53" fmla="*/ 462 w 462"/>
              <a:gd name="T54" fmla="*/ 211 h 2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2" h="211">
                <a:moveTo>
                  <a:pt x="305" y="10"/>
                </a:moveTo>
                <a:cubicBezTo>
                  <a:pt x="284" y="17"/>
                  <a:pt x="240" y="47"/>
                  <a:pt x="214" y="62"/>
                </a:cubicBezTo>
                <a:cubicBezTo>
                  <a:pt x="188" y="77"/>
                  <a:pt x="166" y="93"/>
                  <a:pt x="146" y="103"/>
                </a:cubicBezTo>
                <a:cubicBezTo>
                  <a:pt x="127" y="113"/>
                  <a:pt x="112" y="114"/>
                  <a:pt x="96" y="122"/>
                </a:cubicBezTo>
                <a:cubicBezTo>
                  <a:pt x="80" y="129"/>
                  <a:pt x="59" y="138"/>
                  <a:pt x="48" y="148"/>
                </a:cubicBezTo>
                <a:cubicBezTo>
                  <a:pt x="38" y="158"/>
                  <a:pt x="38" y="171"/>
                  <a:pt x="32" y="181"/>
                </a:cubicBezTo>
                <a:cubicBezTo>
                  <a:pt x="25" y="191"/>
                  <a:pt x="0" y="211"/>
                  <a:pt x="11" y="211"/>
                </a:cubicBezTo>
                <a:cubicBezTo>
                  <a:pt x="23" y="211"/>
                  <a:pt x="74" y="196"/>
                  <a:pt x="103" y="185"/>
                </a:cubicBezTo>
                <a:cubicBezTo>
                  <a:pt x="131" y="174"/>
                  <a:pt x="160" y="151"/>
                  <a:pt x="180" y="140"/>
                </a:cubicBezTo>
                <a:cubicBezTo>
                  <a:pt x="201" y="129"/>
                  <a:pt x="209" y="125"/>
                  <a:pt x="224" y="118"/>
                </a:cubicBezTo>
                <a:cubicBezTo>
                  <a:pt x="239" y="111"/>
                  <a:pt x="247" y="103"/>
                  <a:pt x="271" y="96"/>
                </a:cubicBezTo>
                <a:cubicBezTo>
                  <a:pt x="295" y="89"/>
                  <a:pt x="342" y="87"/>
                  <a:pt x="367" y="78"/>
                </a:cubicBezTo>
                <a:cubicBezTo>
                  <a:pt x="392" y="69"/>
                  <a:pt x="406" y="52"/>
                  <a:pt x="420" y="40"/>
                </a:cubicBezTo>
                <a:cubicBezTo>
                  <a:pt x="434" y="28"/>
                  <a:pt x="462" y="12"/>
                  <a:pt x="454" y="6"/>
                </a:cubicBezTo>
                <a:cubicBezTo>
                  <a:pt x="446" y="0"/>
                  <a:pt x="394" y="5"/>
                  <a:pt x="376" y="6"/>
                </a:cubicBezTo>
                <a:cubicBezTo>
                  <a:pt x="358" y="7"/>
                  <a:pt x="358" y="12"/>
                  <a:pt x="346" y="14"/>
                </a:cubicBezTo>
                <a:cubicBezTo>
                  <a:pt x="334" y="15"/>
                  <a:pt x="326" y="2"/>
                  <a:pt x="305" y="10"/>
                </a:cubicBezTo>
                <a:close/>
              </a:path>
            </a:pathLst>
          </a:custGeom>
          <a:solidFill>
            <a:schemeClr val="folHlink"/>
          </a:solid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34" name="Freeform 28"/>
          <p:cNvSpPr>
            <a:spLocks/>
          </p:cNvSpPr>
          <p:nvPr/>
        </p:nvSpPr>
        <p:spPr bwMode="auto">
          <a:xfrm>
            <a:off x="5173663" y="3065463"/>
            <a:ext cx="442912" cy="292100"/>
          </a:xfrm>
          <a:custGeom>
            <a:avLst/>
            <a:gdLst>
              <a:gd name="T0" fmla="*/ 2147483646 w 248"/>
              <a:gd name="T1" fmla="*/ 2147483646 h 148"/>
              <a:gd name="T2" fmla="*/ 2147483646 w 248"/>
              <a:gd name="T3" fmla="*/ 2147483646 h 148"/>
              <a:gd name="T4" fmla="*/ 2147483646 w 248"/>
              <a:gd name="T5" fmla="*/ 2147483646 h 148"/>
              <a:gd name="T6" fmla="*/ 2147483646 w 248"/>
              <a:gd name="T7" fmla="*/ 2147483646 h 148"/>
              <a:gd name="T8" fmla="*/ 2147483646 w 248"/>
              <a:gd name="T9" fmla="*/ 2147483646 h 148"/>
              <a:gd name="T10" fmla="*/ 2147483646 w 248"/>
              <a:gd name="T11" fmla="*/ 2147483646 h 148"/>
              <a:gd name="T12" fmla="*/ 2147483646 w 248"/>
              <a:gd name="T13" fmla="*/ 2147483646 h 148"/>
              <a:gd name="T14" fmla="*/ 2147483646 w 248"/>
              <a:gd name="T15" fmla="*/ 2147483646 h 148"/>
              <a:gd name="T16" fmla="*/ 2147483646 w 248"/>
              <a:gd name="T17" fmla="*/ 2147483646 h 148"/>
              <a:gd name="T18" fmla="*/ 2147483646 w 248"/>
              <a:gd name="T19" fmla="*/ 2147483646 h 148"/>
              <a:gd name="T20" fmla="*/ 2147483646 w 248"/>
              <a:gd name="T21" fmla="*/ 2147483646 h 148"/>
              <a:gd name="T22" fmla="*/ 2147483646 w 248"/>
              <a:gd name="T23" fmla="*/ 2147483646 h 148"/>
              <a:gd name="T24" fmla="*/ 2147483646 w 248"/>
              <a:gd name="T25" fmla="*/ 2147483646 h 148"/>
              <a:gd name="T26" fmla="*/ 2147483646 w 248"/>
              <a:gd name="T27" fmla="*/ 2147483646 h 148"/>
              <a:gd name="T28" fmla="*/ 2147483646 w 248"/>
              <a:gd name="T29" fmla="*/ 2147483646 h 1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8"/>
              <a:gd name="T46" fmla="*/ 0 h 148"/>
              <a:gd name="T47" fmla="*/ 248 w 248"/>
              <a:gd name="T48" fmla="*/ 148 h 1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8" h="148">
                <a:moveTo>
                  <a:pt x="72" y="139"/>
                </a:moveTo>
                <a:cubicBezTo>
                  <a:pt x="60" y="133"/>
                  <a:pt x="31" y="131"/>
                  <a:pt x="21" y="112"/>
                </a:cubicBezTo>
                <a:cubicBezTo>
                  <a:pt x="11" y="93"/>
                  <a:pt x="0" y="40"/>
                  <a:pt x="9" y="22"/>
                </a:cubicBezTo>
                <a:cubicBezTo>
                  <a:pt x="18" y="4"/>
                  <a:pt x="59" y="0"/>
                  <a:pt x="78" y="1"/>
                </a:cubicBezTo>
                <a:cubicBezTo>
                  <a:pt x="97" y="2"/>
                  <a:pt x="113" y="19"/>
                  <a:pt x="123" y="31"/>
                </a:cubicBezTo>
                <a:cubicBezTo>
                  <a:pt x="133" y="43"/>
                  <a:pt x="139" y="75"/>
                  <a:pt x="141" y="73"/>
                </a:cubicBezTo>
                <a:cubicBezTo>
                  <a:pt x="143" y="71"/>
                  <a:pt x="130" y="28"/>
                  <a:pt x="138" y="16"/>
                </a:cubicBezTo>
                <a:cubicBezTo>
                  <a:pt x="146" y="4"/>
                  <a:pt x="175" y="0"/>
                  <a:pt x="192" y="1"/>
                </a:cubicBezTo>
                <a:cubicBezTo>
                  <a:pt x="209" y="2"/>
                  <a:pt x="232" y="13"/>
                  <a:pt x="240" y="25"/>
                </a:cubicBezTo>
                <a:cubicBezTo>
                  <a:pt x="248" y="37"/>
                  <a:pt x="246" y="62"/>
                  <a:pt x="240" y="73"/>
                </a:cubicBezTo>
                <a:cubicBezTo>
                  <a:pt x="234" y="84"/>
                  <a:pt x="214" y="87"/>
                  <a:pt x="201" y="91"/>
                </a:cubicBezTo>
                <a:cubicBezTo>
                  <a:pt x="188" y="95"/>
                  <a:pt x="176" y="92"/>
                  <a:pt x="165" y="97"/>
                </a:cubicBezTo>
                <a:cubicBezTo>
                  <a:pt x="154" y="102"/>
                  <a:pt x="144" y="116"/>
                  <a:pt x="132" y="124"/>
                </a:cubicBezTo>
                <a:cubicBezTo>
                  <a:pt x="120" y="132"/>
                  <a:pt x="103" y="142"/>
                  <a:pt x="93" y="145"/>
                </a:cubicBezTo>
                <a:cubicBezTo>
                  <a:pt x="83" y="148"/>
                  <a:pt x="84" y="145"/>
                  <a:pt x="72" y="139"/>
                </a:cubicBezTo>
                <a:close/>
              </a:path>
            </a:pathLst>
          </a:custGeom>
          <a:solidFill>
            <a:srgbClr val="FF3300"/>
          </a:solid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35" name="Freeform 29"/>
          <p:cNvSpPr>
            <a:spLocks/>
          </p:cNvSpPr>
          <p:nvPr/>
        </p:nvSpPr>
        <p:spPr bwMode="auto">
          <a:xfrm>
            <a:off x="5313363" y="3113088"/>
            <a:ext cx="328612" cy="466725"/>
          </a:xfrm>
          <a:custGeom>
            <a:avLst/>
            <a:gdLst>
              <a:gd name="T0" fmla="*/ 2147483646 w 184"/>
              <a:gd name="T1" fmla="*/ 2147483646 h 236"/>
              <a:gd name="T2" fmla="*/ 2147483646 w 184"/>
              <a:gd name="T3" fmla="*/ 2147483646 h 236"/>
              <a:gd name="T4" fmla="*/ 2147483646 w 184"/>
              <a:gd name="T5" fmla="*/ 2147483646 h 236"/>
              <a:gd name="T6" fmla="*/ 2147483646 w 184"/>
              <a:gd name="T7" fmla="*/ 2147483646 h 236"/>
              <a:gd name="T8" fmla="*/ 2147483646 w 184"/>
              <a:gd name="T9" fmla="*/ 2147483646 h 236"/>
              <a:gd name="T10" fmla="*/ 2147483646 w 184"/>
              <a:gd name="T11" fmla="*/ 2147483646 h 236"/>
              <a:gd name="T12" fmla="*/ 2147483646 w 184"/>
              <a:gd name="T13" fmla="*/ 2147483646 h 236"/>
              <a:gd name="T14" fmla="*/ 2147483646 w 184"/>
              <a:gd name="T15" fmla="*/ 2147483646 h 236"/>
              <a:gd name="T16" fmla="*/ 2147483646 w 184"/>
              <a:gd name="T17" fmla="*/ 2147483646 h 2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4"/>
              <a:gd name="T28" fmla="*/ 0 h 236"/>
              <a:gd name="T29" fmla="*/ 184 w 184"/>
              <a:gd name="T30" fmla="*/ 236 h 2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4" h="236">
                <a:moveTo>
                  <a:pt x="144" y="229"/>
                </a:moveTo>
                <a:cubicBezTo>
                  <a:pt x="138" y="236"/>
                  <a:pt x="120" y="178"/>
                  <a:pt x="102" y="163"/>
                </a:cubicBezTo>
                <a:cubicBezTo>
                  <a:pt x="84" y="148"/>
                  <a:pt x="52" y="156"/>
                  <a:pt x="36" y="139"/>
                </a:cubicBezTo>
                <a:cubicBezTo>
                  <a:pt x="20" y="122"/>
                  <a:pt x="0" y="81"/>
                  <a:pt x="6" y="61"/>
                </a:cubicBezTo>
                <a:cubicBezTo>
                  <a:pt x="12" y="41"/>
                  <a:pt x="49" y="28"/>
                  <a:pt x="72" y="19"/>
                </a:cubicBezTo>
                <a:cubicBezTo>
                  <a:pt x="95" y="10"/>
                  <a:pt x="126" y="0"/>
                  <a:pt x="144" y="10"/>
                </a:cubicBezTo>
                <a:cubicBezTo>
                  <a:pt x="162" y="20"/>
                  <a:pt x="182" y="59"/>
                  <a:pt x="183" y="82"/>
                </a:cubicBezTo>
                <a:cubicBezTo>
                  <a:pt x="184" y="105"/>
                  <a:pt x="159" y="124"/>
                  <a:pt x="153" y="148"/>
                </a:cubicBezTo>
                <a:cubicBezTo>
                  <a:pt x="147" y="172"/>
                  <a:pt x="146" y="212"/>
                  <a:pt x="144" y="229"/>
                </a:cubicBezTo>
                <a:close/>
              </a:path>
            </a:pathLst>
          </a:custGeom>
          <a:solidFill>
            <a:srgbClr val="FF3300"/>
          </a:solid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36" name="Freeform 30"/>
          <p:cNvSpPr>
            <a:spLocks/>
          </p:cNvSpPr>
          <p:nvPr/>
        </p:nvSpPr>
        <p:spPr bwMode="auto">
          <a:xfrm>
            <a:off x="6510338" y="3008313"/>
            <a:ext cx="896937" cy="544512"/>
          </a:xfrm>
          <a:custGeom>
            <a:avLst/>
            <a:gdLst>
              <a:gd name="T0" fmla="*/ 0 w 501"/>
              <a:gd name="T1" fmla="*/ 2147483646 h 276"/>
              <a:gd name="T2" fmla="*/ 2147483646 w 501"/>
              <a:gd name="T3" fmla="*/ 2147483646 h 276"/>
              <a:gd name="T4" fmla="*/ 2147483646 w 501"/>
              <a:gd name="T5" fmla="*/ 2147483646 h 276"/>
              <a:gd name="T6" fmla="*/ 2147483646 w 501"/>
              <a:gd name="T7" fmla="*/ 2147483646 h 276"/>
              <a:gd name="T8" fmla="*/ 2147483646 w 501"/>
              <a:gd name="T9" fmla="*/ 2147483646 h 276"/>
              <a:gd name="T10" fmla="*/ 2147483646 w 501"/>
              <a:gd name="T11" fmla="*/ 2147483646 h 276"/>
              <a:gd name="T12" fmla="*/ 2147483646 w 501"/>
              <a:gd name="T13" fmla="*/ 2147483646 h 276"/>
              <a:gd name="T14" fmla="*/ 2147483646 w 501"/>
              <a:gd name="T15" fmla="*/ 2147483646 h 276"/>
              <a:gd name="T16" fmla="*/ 2147483646 w 501"/>
              <a:gd name="T17" fmla="*/ 0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1"/>
              <a:gd name="T28" fmla="*/ 0 h 276"/>
              <a:gd name="T29" fmla="*/ 501 w 501"/>
              <a:gd name="T30" fmla="*/ 276 h 2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1" h="276">
                <a:moveTo>
                  <a:pt x="0" y="273"/>
                </a:moveTo>
                <a:cubicBezTo>
                  <a:pt x="1" y="274"/>
                  <a:pt x="2" y="276"/>
                  <a:pt x="24" y="267"/>
                </a:cubicBezTo>
                <a:cubicBezTo>
                  <a:pt x="46" y="258"/>
                  <a:pt x="100" y="238"/>
                  <a:pt x="132" y="222"/>
                </a:cubicBezTo>
                <a:cubicBezTo>
                  <a:pt x="164" y="206"/>
                  <a:pt x="198" y="181"/>
                  <a:pt x="219" y="168"/>
                </a:cubicBezTo>
                <a:cubicBezTo>
                  <a:pt x="240" y="155"/>
                  <a:pt x="247" y="156"/>
                  <a:pt x="258" y="144"/>
                </a:cubicBezTo>
                <a:cubicBezTo>
                  <a:pt x="269" y="132"/>
                  <a:pt x="266" y="112"/>
                  <a:pt x="285" y="99"/>
                </a:cubicBezTo>
                <a:cubicBezTo>
                  <a:pt x="304" y="86"/>
                  <a:pt x="351" y="78"/>
                  <a:pt x="372" y="69"/>
                </a:cubicBezTo>
                <a:cubicBezTo>
                  <a:pt x="393" y="60"/>
                  <a:pt x="393" y="54"/>
                  <a:pt x="414" y="42"/>
                </a:cubicBezTo>
                <a:cubicBezTo>
                  <a:pt x="435" y="30"/>
                  <a:pt x="468" y="15"/>
                  <a:pt x="50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37" name="Freeform 31"/>
          <p:cNvSpPr>
            <a:spLocks/>
          </p:cNvSpPr>
          <p:nvPr/>
        </p:nvSpPr>
        <p:spPr bwMode="auto">
          <a:xfrm>
            <a:off x="6853238" y="2997200"/>
            <a:ext cx="811212" cy="377825"/>
          </a:xfrm>
          <a:custGeom>
            <a:avLst/>
            <a:gdLst>
              <a:gd name="T0" fmla="*/ 0 w 453"/>
              <a:gd name="T1" fmla="*/ 2147483646 h 192"/>
              <a:gd name="T2" fmla="*/ 2147483646 w 453"/>
              <a:gd name="T3" fmla="*/ 2147483646 h 192"/>
              <a:gd name="T4" fmla="*/ 2147483646 w 453"/>
              <a:gd name="T5" fmla="*/ 2147483646 h 192"/>
              <a:gd name="T6" fmla="*/ 2147483646 w 453"/>
              <a:gd name="T7" fmla="*/ 2147483646 h 192"/>
              <a:gd name="T8" fmla="*/ 2147483646 w 453"/>
              <a:gd name="T9" fmla="*/ 2147483646 h 192"/>
              <a:gd name="T10" fmla="*/ 2147483646 w 453"/>
              <a:gd name="T11" fmla="*/ 2147483646 h 192"/>
              <a:gd name="T12" fmla="*/ 2147483646 w 453"/>
              <a:gd name="T13" fmla="*/ 2147483646 h 192"/>
              <a:gd name="T14" fmla="*/ 2147483646 w 453"/>
              <a:gd name="T15" fmla="*/ 2147483646 h 192"/>
              <a:gd name="T16" fmla="*/ 2147483646 w 453"/>
              <a:gd name="T17" fmla="*/ 0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3"/>
              <a:gd name="T28" fmla="*/ 0 h 192"/>
              <a:gd name="T29" fmla="*/ 453 w 453"/>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3" h="192">
                <a:moveTo>
                  <a:pt x="0" y="192"/>
                </a:moveTo>
                <a:cubicBezTo>
                  <a:pt x="7" y="184"/>
                  <a:pt x="14" y="176"/>
                  <a:pt x="27" y="171"/>
                </a:cubicBezTo>
                <a:cubicBezTo>
                  <a:pt x="40" y="166"/>
                  <a:pt x="53" y="168"/>
                  <a:pt x="81" y="159"/>
                </a:cubicBezTo>
                <a:cubicBezTo>
                  <a:pt x="109" y="150"/>
                  <a:pt x="169" y="127"/>
                  <a:pt x="198" y="114"/>
                </a:cubicBezTo>
                <a:cubicBezTo>
                  <a:pt x="227" y="101"/>
                  <a:pt x="244" y="88"/>
                  <a:pt x="258" y="81"/>
                </a:cubicBezTo>
                <a:cubicBezTo>
                  <a:pt x="272" y="74"/>
                  <a:pt x="266" y="73"/>
                  <a:pt x="285" y="69"/>
                </a:cubicBezTo>
                <a:cubicBezTo>
                  <a:pt x="304" y="65"/>
                  <a:pt x="350" y="64"/>
                  <a:pt x="372" y="57"/>
                </a:cubicBezTo>
                <a:cubicBezTo>
                  <a:pt x="394" y="50"/>
                  <a:pt x="403" y="36"/>
                  <a:pt x="417" y="27"/>
                </a:cubicBezTo>
                <a:cubicBezTo>
                  <a:pt x="431" y="18"/>
                  <a:pt x="442" y="9"/>
                  <a:pt x="453"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38" name="Freeform 32"/>
          <p:cNvSpPr>
            <a:spLocks/>
          </p:cNvSpPr>
          <p:nvPr/>
        </p:nvSpPr>
        <p:spPr bwMode="auto">
          <a:xfrm>
            <a:off x="4129088" y="2932113"/>
            <a:ext cx="1033462" cy="425450"/>
          </a:xfrm>
          <a:custGeom>
            <a:avLst/>
            <a:gdLst>
              <a:gd name="T0" fmla="*/ 2147483646 w 578"/>
              <a:gd name="T1" fmla="*/ 2147483646 h 216"/>
              <a:gd name="T2" fmla="*/ 2147483646 w 578"/>
              <a:gd name="T3" fmla="*/ 2147483646 h 216"/>
              <a:gd name="T4" fmla="*/ 2147483646 w 578"/>
              <a:gd name="T5" fmla="*/ 2147483646 h 216"/>
              <a:gd name="T6" fmla="*/ 2147483646 w 578"/>
              <a:gd name="T7" fmla="*/ 2147483646 h 216"/>
              <a:gd name="T8" fmla="*/ 2147483646 w 578"/>
              <a:gd name="T9" fmla="*/ 2147483646 h 216"/>
              <a:gd name="T10" fmla="*/ 2147483646 w 578"/>
              <a:gd name="T11" fmla="*/ 2147483646 h 216"/>
              <a:gd name="T12" fmla="*/ 2147483646 w 578"/>
              <a:gd name="T13" fmla="*/ 2147483646 h 216"/>
              <a:gd name="T14" fmla="*/ 2147483646 w 578"/>
              <a:gd name="T15" fmla="*/ 2147483646 h 216"/>
              <a:gd name="T16" fmla="*/ 2147483646 w 578"/>
              <a:gd name="T17" fmla="*/ 2147483646 h 216"/>
              <a:gd name="T18" fmla="*/ 2147483646 w 578"/>
              <a:gd name="T19" fmla="*/ 2147483646 h 216"/>
              <a:gd name="T20" fmla="*/ 2147483646 w 578"/>
              <a:gd name="T21" fmla="*/ 2147483646 h 216"/>
              <a:gd name="T22" fmla="*/ 2147483646 w 578"/>
              <a:gd name="T23" fmla="*/ 2147483646 h 216"/>
              <a:gd name="T24" fmla="*/ 2147483646 w 578"/>
              <a:gd name="T25" fmla="*/ 2147483646 h 216"/>
              <a:gd name="T26" fmla="*/ 2147483646 w 578"/>
              <a:gd name="T27" fmla="*/ 2147483646 h 216"/>
              <a:gd name="T28" fmla="*/ 2147483646 w 578"/>
              <a:gd name="T29" fmla="*/ 2147483646 h 216"/>
              <a:gd name="T30" fmla="*/ 2147483646 w 578"/>
              <a:gd name="T31" fmla="*/ 2147483646 h 216"/>
              <a:gd name="T32" fmla="*/ 2147483646 w 578"/>
              <a:gd name="T33" fmla="*/ 2147483646 h 216"/>
              <a:gd name="T34" fmla="*/ 2147483646 w 578"/>
              <a:gd name="T35" fmla="*/ 2147483646 h 216"/>
              <a:gd name="T36" fmla="*/ 2147483646 w 578"/>
              <a:gd name="T37" fmla="*/ 2147483646 h 216"/>
              <a:gd name="T38" fmla="*/ 2147483646 w 578"/>
              <a:gd name="T39" fmla="*/ 2147483646 h 216"/>
              <a:gd name="T40" fmla="*/ 2147483646 w 578"/>
              <a:gd name="T41" fmla="*/ 2147483646 h 216"/>
              <a:gd name="T42" fmla="*/ 2147483646 w 578"/>
              <a:gd name="T43" fmla="*/ 2147483646 h 216"/>
              <a:gd name="T44" fmla="*/ 2147483646 w 578"/>
              <a:gd name="T45" fmla="*/ 2147483646 h 216"/>
              <a:gd name="T46" fmla="*/ 2147483646 w 578"/>
              <a:gd name="T47" fmla="*/ 2147483646 h 216"/>
              <a:gd name="T48" fmla="*/ 2147483646 w 578"/>
              <a:gd name="T49" fmla="*/ 2147483646 h 216"/>
              <a:gd name="T50" fmla="*/ 2147483646 w 578"/>
              <a:gd name="T51" fmla="*/ 2147483646 h 216"/>
              <a:gd name="T52" fmla="*/ 2147483646 w 578"/>
              <a:gd name="T53" fmla="*/ 2147483646 h 216"/>
              <a:gd name="T54" fmla="*/ 2147483646 w 578"/>
              <a:gd name="T55" fmla="*/ 2147483646 h 216"/>
              <a:gd name="T56" fmla="*/ 2147483646 w 578"/>
              <a:gd name="T57" fmla="*/ 2147483646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8"/>
              <a:gd name="T88" fmla="*/ 0 h 216"/>
              <a:gd name="T89" fmla="*/ 578 w 578"/>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8" h="216">
                <a:moveTo>
                  <a:pt x="2" y="36"/>
                </a:moveTo>
                <a:cubicBezTo>
                  <a:pt x="0" y="30"/>
                  <a:pt x="17" y="28"/>
                  <a:pt x="29" y="27"/>
                </a:cubicBezTo>
                <a:cubicBezTo>
                  <a:pt x="41" y="26"/>
                  <a:pt x="65" y="31"/>
                  <a:pt x="77" y="30"/>
                </a:cubicBezTo>
                <a:cubicBezTo>
                  <a:pt x="89" y="29"/>
                  <a:pt x="94" y="20"/>
                  <a:pt x="104" y="21"/>
                </a:cubicBezTo>
                <a:cubicBezTo>
                  <a:pt x="114" y="22"/>
                  <a:pt x="128" y="36"/>
                  <a:pt x="137" y="36"/>
                </a:cubicBezTo>
                <a:cubicBezTo>
                  <a:pt x="146" y="36"/>
                  <a:pt x="149" y="23"/>
                  <a:pt x="158" y="21"/>
                </a:cubicBezTo>
                <a:cubicBezTo>
                  <a:pt x="167" y="19"/>
                  <a:pt x="180" y="23"/>
                  <a:pt x="191" y="24"/>
                </a:cubicBezTo>
                <a:cubicBezTo>
                  <a:pt x="202" y="25"/>
                  <a:pt x="215" y="26"/>
                  <a:pt x="224" y="24"/>
                </a:cubicBezTo>
                <a:cubicBezTo>
                  <a:pt x="233" y="22"/>
                  <a:pt x="239" y="15"/>
                  <a:pt x="245" y="12"/>
                </a:cubicBezTo>
                <a:cubicBezTo>
                  <a:pt x="251" y="9"/>
                  <a:pt x="257" y="7"/>
                  <a:pt x="263" y="6"/>
                </a:cubicBezTo>
                <a:cubicBezTo>
                  <a:pt x="269" y="5"/>
                  <a:pt x="272" y="5"/>
                  <a:pt x="281" y="6"/>
                </a:cubicBezTo>
                <a:cubicBezTo>
                  <a:pt x="290" y="7"/>
                  <a:pt x="304" y="11"/>
                  <a:pt x="314" y="15"/>
                </a:cubicBezTo>
                <a:cubicBezTo>
                  <a:pt x="324" y="19"/>
                  <a:pt x="325" y="29"/>
                  <a:pt x="338" y="27"/>
                </a:cubicBezTo>
                <a:cubicBezTo>
                  <a:pt x="351" y="25"/>
                  <a:pt x="380" y="10"/>
                  <a:pt x="392" y="6"/>
                </a:cubicBezTo>
                <a:cubicBezTo>
                  <a:pt x="404" y="2"/>
                  <a:pt x="402" y="0"/>
                  <a:pt x="413" y="3"/>
                </a:cubicBezTo>
                <a:cubicBezTo>
                  <a:pt x="424" y="6"/>
                  <a:pt x="446" y="19"/>
                  <a:pt x="458" y="27"/>
                </a:cubicBezTo>
                <a:cubicBezTo>
                  <a:pt x="470" y="35"/>
                  <a:pt x="476" y="37"/>
                  <a:pt x="485" y="48"/>
                </a:cubicBezTo>
                <a:cubicBezTo>
                  <a:pt x="494" y="59"/>
                  <a:pt x="504" y="82"/>
                  <a:pt x="512" y="96"/>
                </a:cubicBezTo>
                <a:cubicBezTo>
                  <a:pt x="520" y="110"/>
                  <a:pt x="520" y="115"/>
                  <a:pt x="530" y="132"/>
                </a:cubicBezTo>
                <a:cubicBezTo>
                  <a:pt x="540" y="149"/>
                  <a:pt x="564" y="184"/>
                  <a:pt x="569" y="198"/>
                </a:cubicBezTo>
                <a:cubicBezTo>
                  <a:pt x="574" y="212"/>
                  <a:pt x="578" y="216"/>
                  <a:pt x="560" y="216"/>
                </a:cubicBezTo>
                <a:cubicBezTo>
                  <a:pt x="542" y="216"/>
                  <a:pt x="485" y="205"/>
                  <a:pt x="458" y="198"/>
                </a:cubicBezTo>
                <a:cubicBezTo>
                  <a:pt x="431" y="191"/>
                  <a:pt x="414" y="180"/>
                  <a:pt x="395" y="171"/>
                </a:cubicBezTo>
                <a:cubicBezTo>
                  <a:pt x="376" y="162"/>
                  <a:pt x="369" y="155"/>
                  <a:pt x="341" y="141"/>
                </a:cubicBezTo>
                <a:cubicBezTo>
                  <a:pt x="313" y="127"/>
                  <a:pt x="267" y="100"/>
                  <a:pt x="230" y="90"/>
                </a:cubicBezTo>
                <a:cubicBezTo>
                  <a:pt x="193" y="80"/>
                  <a:pt x="143" y="80"/>
                  <a:pt x="119" y="78"/>
                </a:cubicBezTo>
                <a:cubicBezTo>
                  <a:pt x="95" y="76"/>
                  <a:pt x="95" y="80"/>
                  <a:pt x="83" y="78"/>
                </a:cubicBezTo>
                <a:cubicBezTo>
                  <a:pt x="71" y="76"/>
                  <a:pt x="57" y="70"/>
                  <a:pt x="44" y="63"/>
                </a:cubicBezTo>
                <a:cubicBezTo>
                  <a:pt x="31" y="56"/>
                  <a:pt x="0" y="40"/>
                  <a:pt x="2" y="36"/>
                </a:cubicBezTo>
                <a:close/>
              </a:path>
            </a:pathLst>
          </a:custGeom>
          <a:solidFill>
            <a:srgbClr val="FFCC00"/>
          </a:solid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39" name="Freeform 33"/>
          <p:cNvSpPr>
            <a:spLocks/>
          </p:cNvSpPr>
          <p:nvPr/>
        </p:nvSpPr>
        <p:spPr bwMode="auto">
          <a:xfrm>
            <a:off x="4916488" y="2932113"/>
            <a:ext cx="855662" cy="725487"/>
          </a:xfrm>
          <a:custGeom>
            <a:avLst/>
            <a:gdLst>
              <a:gd name="T0" fmla="*/ 0 w 539"/>
              <a:gd name="T1" fmla="*/ 0 h 457"/>
              <a:gd name="T2" fmla="*/ 2147483646 w 539"/>
              <a:gd name="T3" fmla="*/ 2147483646 h 457"/>
              <a:gd name="T4" fmla="*/ 2147483646 w 539"/>
              <a:gd name="T5" fmla="*/ 2147483646 h 457"/>
              <a:gd name="T6" fmla="*/ 2147483646 w 539"/>
              <a:gd name="T7" fmla="*/ 2147483646 h 457"/>
              <a:gd name="T8" fmla="*/ 2147483646 w 539"/>
              <a:gd name="T9" fmla="*/ 2147483646 h 457"/>
              <a:gd name="T10" fmla="*/ 2147483646 w 539"/>
              <a:gd name="T11" fmla="*/ 2147483646 h 457"/>
              <a:gd name="T12" fmla="*/ 2147483646 w 539"/>
              <a:gd name="T13" fmla="*/ 2147483646 h 457"/>
              <a:gd name="T14" fmla="*/ 2147483646 w 539"/>
              <a:gd name="T15" fmla="*/ 2147483646 h 457"/>
              <a:gd name="T16" fmla="*/ 2147483646 w 539"/>
              <a:gd name="T17" fmla="*/ 2147483646 h 4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9"/>
              <a:gd name="T28" fmla="*/ 0 h 457"/>
              <a:gd name="T29" fmla="*/ 539 w 539"/>
              <a:gd name="T30" fmla="*/ 457 h 4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9" h="457">
                <a:moveTo>
                  <a:pt x="0" y="0"/>
                </a:moveTo>
                <a:cubicBezTo>
                  <a:pt x="17" y="16"/>
                  <a:pt x="35" y="34"/>
                  <a:pt x="51" y="56"/>
                </a:cubicBezTo>
                <a:cubicBezTo>
                  <a:pt x="66" y="78"/>
                  <a:pt x="77" y="104"/>
                  <a:pt x="91" y="134"/>
                </a:cubicBezTo>
                <a:cubicBezTo>
                  <a:pt x="106" y="164"/>
                  <a:pt x="117" y="206"/>
                  <a:pt x="142" y="235"/>
                </a:cubicBezTo>
                <a:cubicBezTo>
                  <a:pt x="167" y="264"/>
                  <a:pt x="213" y="291"/>
                  <a:pt x="240" y="306"/>
                </a:cubicBezTo>
                <a:cubicBezTo>
                  <a:pt x="267" y="321"/>
                  <a:pt x="279" y="313"/>
                  <a:pt x="301" y="325"/>
                </a:cubicBezTo>
                <a:cubicBezTo>
                  <a:pt x="322" y="336"/>
                  <a:pt x="346" y="356"/>
                  <a:pt x="372" y="373"/>
                </a:cubicBezTo>
                <a:cubicBezTo>
                  <a:pt x="398" y="391"/>
                  <a:pt x="432" y="419"/>
                  <a:pt x="460" y="433"/>
                </a:cubicBezTo>
                <a:cubicBezTo>
                  <a:pt x="488" y="447"/>
                  <a:pt x="523" y="452"/>
                  <a:pt x="539" y="457"/>
                </a:cubicBezTo>
              </a:path>
            </a:pathLst>
          </a:custGeom>
          <a:noFill/>
          <a:ln w="28575">
            <a:solidFill>
              <a:srgbClr val="777777"/>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40" name="Freeform 34"/>
          <p:cNvSpPr>
            <a:spLocks/>
          </p:cNvSpPr>
          <p:nvPr/>
        </p:nvSpPr>
        <p:spPr bwMode="auto">
          <a:xfrm>
            <a:off x="4127500" y="3003550"/>
            <a:ext cx="642938" cy="230188"/>
          </a:xfrm>
          <a:custGeom>
            <a:avLst/>
            <a:gdLst>
              <a:gd name="T0" fmla="*/ 0 w 360"/>
              <a:gd name="T1" fmla="*/ 0 h 117"/>
              <a:gd name="T2" fmla="*/ 2147483646 w 360"/>
              <a:gd name="T3" fmla="*/ 2147483646 h 117"/>
              <a:gd name="T4" fmla="*/ 2147483646 w 360"/>
              <a:gd name="T5" fmla="*/ 2147483646 h 117"/>
              <a:gd name="T6" fmla="*/ 2147483646 w 360"/>
              <a:gd name="T7" fmla="*/ 2147483646 h 117"/>
              <a:gd name="T8" fmla="*/ 2147483646 w 360"/>
              <a:gd name="T9" fmla="*/ 2147483646 h 117"/>
              <a:gd name="T10" fmla="*/ 2147483646 w 360"/>
              <a:gd name="T11" fmla="*/ 2147483646 h 117"/>
              <a:gd name="T12" fmla="*/ 2147483646 w 360"/>
              <a:gd name="T13" fmla="*/ 2147483646 h 117"/>
              <a:gd name="T14" fmla="*/ 0 60000 65536"/>
              <a:gd name="T15" fmla="*/ 0 60000 65536"/>
              <a:gd name="T16" fmla="*/ 0 60000 65536"/>
              <a:gd name="T17" fmla="*/ 0 60000 65536"/>
              <a:gd name="T18" fmla="*/ 0 60000 65536"/>
              <a:gd name="T19" fmla="*/ 0 60000 65536"/>
              <a:gd name="T20" fmla="*/ 0 60000 65536"/>
              <a:gd name="T21" fmla="*/ 0 w 360"/>
              <a:gd name="T22" fmla="*/ 0 h 117"/>
              <a:gd name="T23" fmla="*/ 360 w 360"/>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 h="117">
                <a:moveTo>
                  <a:pt x="0" y="0"/>
                </a:moveTo>
                <a:cubicBezTo>
                  <a:pt x="19" y="11"/>
                  <a:pt x="39" y="23"/>
                  <a:pt x="54" y="30"/>
                </a:cubicBezTo>
                <a:cubicBezTo>
                  <a:pt x="69" y="37"/>
                  <a:pt x="74" y="40"/>
                  <a:pt x="90" y="42"/>
                </a:cubicBezTo>
                <a:cubicBezTo>
                  <a:pt x="106" y="44"/>
                  <a:pt x="129" y="39"/>
                  <a:pt x="153" y="42"/>
                </a:cubicBezTo>
                <a:cubicBezTo>
                  <a:pt x="177" y="45"/>
                  <a:pt x="213" y="51"/>
                  <a:pt x="237" y="57"/>
                </a:cubicBezTo>
                <a:cubicBezTo>
                  <a:pt x="261" y="63"/>
                  <a:pt x="277" y="68"/>
                  <a:pt x="297" y="78"/>
                </a:cubicBezTo>
                <a:cubicBezTo>
                  <a:pt x="317" y="88"/>
                  <a:pt x="350" y="110"/>
                  <a:pt x="360" y="11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41" name="Freeform 35"/>
          <p:cNvSpPr>
            <a:spLocks/>
          </p:cNvSpPr>
          <p:nvPr/>
        </p:nvSpPr>
        <p:spPr bwMode="auto">
          <a:xfrm>
            <a:off x="3563938" y="2984500"/>
            <a:ext cx="1244600" cy="290513"/>
          </a:xfrm>
          <a:custGeom>
            <a:avLst/>
            <a:gdLst>
              <a:gd name="T0" fmla="*/ 0 w 696"/>
              <a:gd name="T1" fmla="*/ 0 h 147"/>
              <a:gd name="T2" fmla="*/ 2147483646 w 696"/>
              <a:gd name="T3" fmla="*/ 2147483646 h 147"/>
              <a:gd name="T4" fmla="*/ 2147483646 w 696"/>
              <a:gd name="T5" fmla="*/ 2147483646 h 147"/>
              <a:gd name="T6" fmla="*/ 2147483646 w 696"/>
              <a:gd name="T7" fmla="*/ 2147483646 h 147"/>
              <a:gd name="T8" fmla="*/ 2147483646 w 696"/>
              <a:gd name="T9" fmla="*/ 2147483646 h 147"/>
              <a:gd name="T10" fmla="*/ 2147483646 w 696"/>
              <a:gd name="T11" fmla="*/ 2147483646 h 147"/>
              <a:gd name="T12" fmla="*/ 2147483646 w 696"/>
              <a:gd name="T13" fmla="*/ 2147483646 h 147"/>
              <a:gd name="T14" fmla="*/ 2147483646 w 696"/>
              <a:gd name="T15" fmla="*/ 2147483646 h 147"/>
              <a:gd name="T16" fmla="*/ 2147483646 w 696"/>
              <a:gd name="T17" fmla="*/ 2147483646 h 147"/>
              <a:gd name="T18" fmla="*/ 2147483646 w 696"/>
              <a:gd name="T19" fmla="*/ 2147483646 h 147"/>
              <a:gd name="T20" fmla="*/ 2147483646 w 696"/>
              <a:gd name="T21" fmla="*/ 2147483646 h 147"/>
              <a:gd name="T22" fmla="*/ 2147483646 w 696"/>
              <a:gd name="T23" fmla="*/ 2147483646 h 1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6"/>
              <a:gd name="T37" fmla="*/ 0 h 147"/>
              <a:gd name="T38" fmla="*/ 696 w 696"/>
              <a:gd name="T39" fmla="*/ 147 h 1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6" h="147">
                <a:moveTo>
                  <a:pt x="0" y="0"/>
                </a:moveTo>
                <a:cubicBezTo>
                  <a:pt x="14" y="5"/>
                  <a:pt x="59" y="22"/>
                  <a:pt x="86" y="30"/>
                </a:cubicBezTo>
                <a:cubicBezTo>
                  <a:pt x="113" y="38"/>
                  <a:pt x="136" y="46"/>
                  <a:pt x="162" y="51"/>
                </a:cubicBezTo>
                <a:cubicBezTo>
                  <a:pt x="188" y="56"/>
                  <a:pt x="218" y="60"/>
                  <a:pt x="243" y="63"/>
                </a:cubicBezTo>
                <a:cubicBezTo>
                  <a:pt x="268" y="66"/>
                  <a:pt x="292" y="70"/>
                  <a:pt x="312" y="72"/>
                </a:cubicBezTo>
                <a:cubicBezTo>
                  <a:pt x="332" y="74"/>
                  <a:pt x="347" y="75"/>
                  <a:pt x="366" y="78"/>
                </a:cubicBezTo>
                <a:cubicBezTo>
                  <a:pt x="385" y="81"/>
                  <a:pt x="413" y="88"/>
                  <a:pt x="429" y="90"/>
                </a:cubicBezTo>
                <a:cubicBezTo>
                  <a:pt x="445" y="92"/>
                  <a:pt x="447" y="93"/>
                  <a:pt x="462" y="93"/>
                </a:cubicBezTo>
                <a:cubicBezTo>
                  <a:pt x="477" y="93"/>
                  <a:pt x="505" y="92"/>
                  <a:pt x="522" y="93"/>
                </a:cubicBezTo>
                <a:cubicBezTo>
                  <a:pt x="539" y="94"/>
                  <a:pt x="548" y="94"/>
                  <a:pt x="564" y="99"/>
                </a:cubicBezTo>
                <a:cubicBezTo>
                  <a:pt x="580" y="104"/>
                  <a:pt x="596" y="112"/>
                  <a:pt x="618" y="120"/>
                </a:cubicBezTo>
                <a:cubicBezTo>
                  <a:pt x="640" y="128"/>
                  <a:pt x="680" y="142"/>
                  <a:pt x="696" y="14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42" name="Freeform 36"/>
          <p:cNvSpPr>
            <a:spLocks/>
          </p:cNvSpPr>
          <p:nvPr/>
        </p:nvSpPr>
        <p:spPr bwMode="auto">
          <a:xfrm>
            <a:off x="4473575" y="3248025"/>
            <a:ext cx="1155700" cy="390525"/>
          </a:xfrm>
          <a:custGeom>
            <a:avLst/>
            <a:gdLst>
              <a:gd name="T0" fmla="*/ 2147483646 w 728"/>
              <a:gd name="T1" fmla="*/ 2147483646 h 246"/>
              <a:gd name="T2" fmla="*/ 2147483646 w 728"/>
              <a:gd name="T3" fmla="*/ 2147483646 h 246"/>
              <a:gd name="T4" fmla="*/ 2147483646 w 728"/>
              <a:gd name="T5" fmla="*/ 2147483646 h 246"/>
              <a:gd name="T6" fmla="*/ 2147483646 w 728"/>
              <a:gd name="T7" fmla="*/ 2147483646 h 246"/>
              <a:gd name="T8" fmla="*/ 2147483646 w 728"/>
              <a:gd name="T9" fmla="*/ 2147483646 h 246"/>
              <a:gd name="T10" fmla="*/ 2147483646 w 728"/>
              <a:gd name="T11" fmla="*/ 2147483646 h 246"/>
              <a:gd name="T12" fmla="*/ 2147483646 w 728"/>
              <a:gd name="T13" fmla="*/ 2147483646 h 246"/>
              <a:gd name="T14" fmla="*/ 2147483646 w 728"/>
              <a:gd name="T15" fmla="*/ 2147483646 h 246"/>
              <a:gd name="T16" fmla="*/ 2147483646 w 728"/>
              <a:gd name="T17" fmla="*/ 2147483646 h 246"/>
              <a:gd name="T18" fmla="*/ 2147483646 w 728"/>
              <a:gd name="T19" fmla="*/ 2147483646 h 246"/>
              <a:gd name="T20" fmla="*/ 2147483646 w 728"/>
              <a:gd name="T21" fmla="*/ 2147483646 h 246"/>
              <a:gd name="T22" fmla="*/ 2147483646 w 728"/>
              <a:gd name="T23" fmla="*/ 2147483646 h 246"/>
              <a:gd name="T24" fmla="*/ 2147483646 w 728"/>
              <a:gd name="T25" fmla="*/ 2147483646 h 246"/>
              <a:gd name="T26" fmla="*/ 2147483646 w 728"/>
              <a:gd name="T27" fmla="*/ 2147483646 h 246"/>
              <a:gd name="T28" fmla="*/ 2147483646 w 728"/>
              <a:gd name="T29" fmla="*/ 2147483646 h 246"/>
              <a:gd name="T30" fmla="*/ 2147483646 w 728"/>
              <a:gd name="T31" fmla="*/ 2147483646 h 246"/>
              <a:gd name="T32" fmla="*/ 2147483646 w 728"/>
              <a:gd name="T33" fmla="*/ 2147483646 h 246"/>
              <a:gd name="T34" fmla="*/ 2147483646 w 728"/>
              <a:gd name="T35" fmla="*/ 2147483646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8"/>
              <a:gd name="T55" fmla="*/ 0 h 246"/>
              <a:gd name="T56" fmla="*/ 728 w 728"/>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8" h="246">
                <a:moveTo>
                  <a:pt x="65" y="55"/>
                </a:moveTo>
                <a:cubicBezTo>
                  <a:pt x="52" y="41"/>
                  <a:pt x="0" y="0"/>
                  <a:pt x="19" y="1"/>
                </a:cubicBezTo>
                <a:cubicBezTo>
                  <a:pt x="38" y="3"/>
                  <a:pt x="150" y="54"/>
                  <a:pt x="179" y="63"/>
                </a:cubicBezTo>
                <a:cubicBezTo>
                  <a:pt x="208" y="72"/>
                  <a:pt x="183" y="54"/>
                  <a:pt x="191" y="54"/>
                </a:cubicBezTo>
                <a:cubicBezTo>
                  <a:pt x="199" y="54"/>
                  <a:pt x="228" y="65"/>
                  <a:pt x="229" y="61"/>
                </a:cubicBezTo>
                <a:cubicBezTo>
                  <a:pt x="230" y="57"/>
                  <a:pt x="176" y="30"/>
                  <a:pt x="199" y="31"/>
                </a:cubicBezTo>
                <a:cubicBezTo>
                  <a:pt x="223" y="32"/>
                  <a:pt x="327" y="57"/>
                  <a:pt x="370" y="66"/>
                </a:cubicBezTo>
                <a:cubicBezTo>
                  <a:pt x="412" y="75"/>
                  <a:pt x="429" y="77"/>
                  <a:pt x="454" y="85"/>
                </a:cubicBezTo>
                <a:cubicBezTo>
                  <a:pt x="479" y="93"/>
                  <a:pt x="495" y="101"/>
                  <a:pt x="521" y="114"/>
                </a:cubicBezTo>
                <a:cubicBezTo>
                  <a:pt x="547" y="127"/>
                  <a:pt x="577" y="143"/>
                  <a:pt x="610" y="163"/>
                </a:cubicBezTo>
                <a:cubicBezTo>
                  <a:pt x="643" y="183"/>
                  <a:pt x="728" y="221"/>
                  <a:pt x="718" y="234"/>
                </a:cubicBezTo>
                <a:cubicBezTo>
                  <a:pt x="708" y="246"/>
                  <a:pt x="591" y="245"/>
                  <a:pt x="545" y="241"/>
                </a:cubicBezTo>
                <a:cubicBezTo>
                  <a:pt x="500" y="237"/>
                  <a:pt x="483" y="222"/>
                  <a:pt x="447" y="215"/>
                </a:cubicBezTo>
                <a:cubicBezTo>
                  <a:pt x="411" y="208"/>
                  <a:pt x="359" y="205"/>
                  <a:pt x="329" y="193"/>
                </a:cubicBezTo>
                <a:cubicBezTo>
                  <a:pt x="299" y="180"/>
                  <a:pt x="285" y="153"/>
                  <a:pt x="261" y="144"/>
                </a:cubicBezTo>
                <a:cubicBezTo>
                  <a:pt x="238" y="135"/>
                  <a:pt x="213" y="147"/>
                  <a:pt x="187" y="137"/>
                </a:cubicBezTo>
                <a:cubicBezTo>
                  <a:pt x="161" y="127"/>
                  <a:pt x="123" y="98"/>
                  <a:pt x="103" y="85"/>
                </a:cubicBezTo>
                <a:cubicBezTo>
                  <a:pt x="82" y="71"/>
                  <a:pt x="63" y="60"/>
                  <a:pt x="65" y="55"/>
                </a:cubicBezTo>
                <a:close/>
              </a:path>
            </a:pathLst>
          </a:custGeom>
          <a:solidFill>
            <a:srgbClr val="CC9900"/>
          </a:solid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43" name="Freeform 37"/>
          <p:cNvSpPr>
            <a:spLocks noChangeAspect="1"/>
          </p:cNvSpPr>
          <p:nvPr/>
        </p:nvSpPr>
        <p:spPr bwMode="auto">
          <a:xfrm>
            <a:off x="514350" y="3078163"/>
            <a:ext cx="5724525" cy="1074737"/>
          </a:xfrm>
          <a:custGeom>
            <a:avLst/>
            <a:gdLst>
              <a:gd name="T0" fmla="*/ 0 w 3606"/>
              <a:gd name="T1" fmla="*/ 0 h 677"/>
              <a:gd name="T2" fmla="*/ 0 w 3606"/>
              <a:gd name="T3" fmla="*/ 2147483646 h 677"/>
              <a:gd name="T4" fmla="*/ 2147483646 w 3606"/>
              <a:gd name="T5" fmla="*/ 2147483646 h 677"/>
              <a:gd name="T6" fmla="*/ 2147483646 w 3606"/>
              <a:gd name="T7" fmla="*/ 2147483646 h 677"/>
              <a:gd name="T8" fmla="*/ 2147483646 w 3606"/>
              <a:gd name="T9" fmla="*/ 2147483646 h 677"/>
              <a:gd name="T10" fmla="*/ 2147483646 w 3606"/>
              <a:gd name="T11" fmla="*/ 2147483646 h 677"/>
              <a:gd name="T12" fmla="*/ 2147483646 w 3606"/>
              <a:gd name="T13" fmla="*/ 2147483646 h 677"/>
              <a:gd name="T14" fmla="*/ 2147483646 w 3606"/>
              <a:gd name="T15" fmla="*/ 2147483646 h 677"/>
              <a:gd name="T16" fmla="*/ 2147483646 w 3606"/>
              <a:gd name="T17" fmla="*/ 2147483646 h 677"/>
              <a:gd name="T18" fmla="*/ 2147483646 w 3606"/>
              <a:gd name="T19" fmla="*/ 2147483646 h 677"/>
              <a:gd name="T20" fmla="*/ 2147483646 w 3606"/>
              <a:gd name="T21" fmla="*/ 2147483646 h 677"/>
              <a:gd name="T22" fmla="*/ 2147483646 w 3606"/>
              <a:gd name="T23" fmla="*/ 2147483646 h 677"/>
              <a:gd name="T24" fmla="*/ 2147483646 w 3606"/>
              <a:gd name="T25" fmla="*/ 2147483646 h 677"/>
              <a:gd name="T26" fmla="*/ 2147483646 w 3606"/>
              <a:gd name="T27" fmla="*/ 2147483646 h 677"/>
              <a:gd name="T28" fmla="*/ 2147483646 w 3606"/>
              <a:gd name="T29" fmla="*/ 2147483646 h 677"/>
              <a:gd name="T30" fmla="*/ 2147483646 w 3606"/>
              <a:gd name="T31" fmla="*/ 2147483646 h 677"/>
              <a:gd name="T32" fmla="*/ 2147483646 w 3606"/>
              <a:gd name="T33" fmla="*/ 2147483646 h 677"/>
              <a:gd name="T34" fmla="*/ 2147483646 w 3606"/>
              <a:gd name="T35" fmla="*/ 2147483646 h 677"/>
              <a:gd name="T36" fmla="*/ 2147483646 w 3606"/>
              <a:gd name="T37" fmla="*/ 2147483646 h 677"/>
              <a:gd name="T38" fmla="*/ 2147483646 w 3606"/>
              <a:gd name="T39" fmla="*/ 2147483646 h 677"/>
              <a:gd name="T40" fmla="*/ 2147483646 w 3606"/>
              <a:gd name="T41" fmla="*/ 2147483646 h 677"/>
              <a:gd name="T42" fmla="*/ 2147483646 w 3606"/>
              <a:gd name="T43" fmla="*/ 2147483646 h 677"/>
              <a:gd name="T44" fmla="*/ 2147483646 w 3606"/>
              <a:gd name="T45" fmla="*/ 2147483646 h 677"/>
              <a:gd name="T46" fmla="*/ 2147483646 w 3606"/>
              <a:gd name="T47" fmla="*/ 2147483646 h 677"/>
              <a:gd name="T48" fmla="*/ 2147483646 w 3606"/>
              <a:gd name="T49" fmla="*/ 2147483646 h 677"/>
              <a:gd name="T50" fmla="*/ 2147483646 w 3606"/>
              <a:gd name="T51" fmla="*/ 2147483646 h 677"/>
              <a:gd name="T52" fmla="*/ 2147483646 w 3606"/>
              <a:gd name="T53" fmla="*/ 2147483646 h 677"/>
              <a:gd name="T54" fmla="*/ 2147483646 w 3606"/>
              <a:gd name="T55" fmla="*/ 2147483646 h 677"/>
              <a:gd name="T56" fmla="*/ 2147483646 w 3606"/>
              <a:gd name="T57" fmla="*/ 2147483646 h 677"/>
              <a:gd name="T58" fmla="*/ 2147483646 w 3606"/>
              <a:gd name="T59" fmla="*/ 2147483646 h 677"/>
              <a:gd name="T60" fmla="*/ 2147483646 w 3606"/>
              <a:gd name="T61" fmla="*/ 2147483646 h 677"/>
              <a:gd name="T62" fmla="*/ 0 w 3606"/>
              <a:gd name="T63" fmla="*/ 0 h 6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06"/>
              <a:gd name="T97" fmla="*/ 0 h 677"/>
              <a:gd name="T98" fmla="*/ 3606 w 3606"/>
              <a:gd name="T99" fmla="*/ 677 h 67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06" h="677">
                <a:moveTo>
                  <a:pt x="0" y="0"/>
                </a:moveTo>
                <a:lnTo>
                  <a:pt x="0" y="298"/>
                </a:lnTo>
                <a:lnTo>
                  <a:pt x="154" y="319"/>
                </a:lnTo>
                <a:lnTo>
                  <a:pt x="473" y="373"/>
                </a:lnTo>
                <a:lnTo>
                  <a:pt x="956" y="352"/>
                </a:lnTo>
                <a:lnTo>
                  <a:pt x="1584" y="405"/>
                </a:lnTo>
                <a:lnTo>
                  <a:pt x="2016" y="425"/>
                </a:lnTo>
                <a:lnTo>
                  <a:pt x="2634" y="461"/>
                </a:lnTo>
                <a:lnTo>
                  <a:pt x="2856" y="479"/>
                </a:lnTo>
                <a:lnTo>
                  <a:pt x="3006" y="533"/>
                </a:lnTo>
                <a:lnTo>
                  <a:pt x="3318" y="629"/>
                </a:lnTo>
                <a:lnTo>
                  <a:pt x="3606" y="677"/>
                </a:lnTo>
                <a:lnTo>
                  <a:pt x="3390" y="497"/>
                </a:lnTo>
                <a:lnTo>
                  <a:pt x="3287" y="352"/>
                </a:lnTo>
                <a:lnTo>
                  <a:pt x="2925" y="298"/>
                </a:lnTo>
                <a:lnTo>
                  <a:pt x="2781" y="266"/>
                </a:lnTo>
                <a:lnTo>
                  <a:pt x="2540" y="149"/>
                </a:lnTo>
                <a:lnTo>
                  <a:pt x="2376" y="129"/>
                </a:lnTo>
                <a:lnTo>
                  <a:pt x="2418" y="160"/>
                </a:lnTo>
                <a:lnTo>
                  <a:pt x="2284" y="133"/>
                </a:lnTo>
                <a:lnTo>
                  <a:pt x="2283" y="150"/>
                </a:lnTo>
                <a:lnTo>
                  <a:pt x="2225" y="154"/>
                </a:lnTo>
                <a:lnTo>
                  <a:pt x="2198" y="132"/>
                </a:lnTo>
                <a:lnTo>
                  <a:pt x="2114" y="139"/>
                </a:lnTo>
                <a:lnTo>
                  <a:pt x="2093" y="121"/>
                </a:lnTo>
                <a:lnTo>
                  <a:pt x="2046" y="124"/>
                </a:lnTo>
                <a:lnTo>
                  <a:pt x="2028" y="107"/>
                </a:lnTo>
                <a:lnTo>
                  <a:pt x="1584" y="96"/>
                </a:lnTo>
                <a:lnTo>
                  <a:pt x="1246" y="96"/>
                </a:lnTo>
                <a:lnTo>
                  <a:pt x="801" y="86"/>
                </a:lnTo>
                <a:lnTo>
                  <a:pt x="425" y="63"/>
                </a:lnTo>
                <a:lnTo>
                  <a:pt x="0" y="0"/>
                </a:lnTo>
                <a:close/>
              </a:path>
            </a:pathLst>
          </a:custGeom>
          <a:solidFill>
            <a:srgbClr val="CC9900"/>
          </a:solid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44" name="Freeform 38"/>
          <p:cNvSpPr>
            <a:spLocks/>
          </p:cNvSpPr>
          <p:nvPr/>
        </p:nvSpPr>
        <p:spPr bwMode="auto">
          <a:xfrm>
            <a:off x="3729038" y="3244850"/>
            <a:ext cx="312737" cy="242888"/>
          </a:xfrm>
          <a:custGeom>
            <a:avLst/>
            <a:gdLst>
              <a:gd name="T0" fmla="*/ 0 w 174"/>
              <a:gd name="T1" fmla="*/ 0 h 123"/>
              <a:gd name="T2" fmla="*/ 2147483646 w 174"/>
              <a:gd name="T3" fmla="*/ 2147483646 h 123"/>
              <a:gd name="T4" fmla="*/ 2147483646 w 174"/>
              <a:gd name="T5" fmla="*/ 2147483646 h 123"/>
              <a:gd name="T6" fmla="*/ 0 60000 65536"/>
              <a:gd name="T7" fmla="*/ 0 60000 65536"/>
              <a:gd name="T8" fmla="*/ 0 60000 65536"/>
              <a:gd name="T9" fmla="*/ 0 w 174"/>
              <a:gd name="T10" fmla="*/ 0 h 123"/>
              <a:gd name="T11" fmla="*/ 174 w 174"/>
              <a:gd name="T12" fmla="*/ 123 h 123"/>
            </a:gdLst>
            <a:ahLst/>
            <a:cxnLst>
              <a:cxn ang="T6">
                <a:pos x="T0" y="T1"/>
              </a:cxn>
              <a:cxn ang="T7">
                <a:pos x="T2" y="T3"/>
              </a:cxn>
              <a:cxn ang="T8">
                <a:pos x="T4" y="T5"/>
              </a:cxn>
            </a:cxnLst>
            <a:rect l="T9" t="T10" r="T11" b="T12"/>
            <a:pathLst>
              <a:path w="174" h="123">
                <a:moveTo>
                  <a:pt x="0" y="0"/>
                </a:moveTo>
                <a:cubicBezTo>
                  <a:pt x="14" y="19"/>
                  <a:pt x="28" y="39"/>
                  <a:pt x="57" y="60"/>
                </a:cubicBezTo>
                <a:cubicBezTo>
                  <a:pt x="86" y="81"/>
                  <a:pt x="155" y="113"/>
                  <a:pt x="174" y="12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45" name="Freeform 39"/>
          <p:cNvSpPr>
            <a:spLocks/>
          </p:cNvSpPr>
          <p:nvPr/>
        </p:nvSpPr>
        <p:spPr bwMode="auto">
          <a:xfrm>
            <a:off x="3836988" y="3275013"/>
            <a:ext cx="360362" cy="231775"/>
          </a:xfrm>
          <a:custGeom>
            <a:avLst/>
            <a:gdLst>
              <a:gd name="T0" fmla="*/ 0 w 201"/>
              <a:gd name="T1" fmla="*/ 0 h 117"/>
              <a:gd name="T2" fmla="*/ 2147483646 w 201"/>
              <a:gd name="T3" fmla="*/ 2147483646 h 117"/>
              <a:gd name="T4" fmla="*/ 2147483646 w 201"/>
              <a:gd name="T5" fmla="*/ 2147483646 h 117"/>
              <a:gd name="T6" fmla="*/ 0 60000 65536"/>
              <a:gd name="T7" fmla="*/ 0 60000 65536"/>
              <a:gd name="T8" fmla="*/ 0 60000 65536"/>
              <a:gd name="T9" fmla="*/ 0 w 201"/>
              <a:gd name="T10" fmla="*/ 0 h 117"/>
              <a:gd name="T11" fmla="*/ 201 w 201"/>
              <a:gd name="T12" fmla="*/ 117 h 117"/>
            </a:gdLst>
            <a:ahLst/>
            <a:cxnLst>
              <a:cxn ang="T6">
                <a:pos x="T0" y="T1"/>
              </a:cxn>
              <a:cxn ang="T7">
                <a:pos x="T2" y="T3"/>
              </a:cxn>
              <a:cxn ang="T8">
                <a:pos x="T4" y="T5"/>
              </a:cxn>
            </a:cxnLst>
            <a:rect l="T9" t="T10" r="T11" b="T12"/>
            <a:pathLst>
              <a:path w="201" h="117">
                <a:moveTo>
                  <a:pt x="0" y="0"/>
                </a:moveTo>
                <a:cubicBezTo>
                  <a:pt x="24" y="22"/>
                  <a:pt x="48" y="44"/>
                  <a:pt x="81" y="63"/>
                </a:cubicBezTo>
                <a:cubicBezTo>
                  <a:pt x="114" y="82"/>
                  <a:pt x="181" y="108"/>
                  <a:pt x="201" y="11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46" name="Freeform 40"/>
          <p:cNvSpPr>
            <a:spLocks/>
          </p:cNvSpPr>
          <p:nvPr/>
        </p:nvSpPr>
        <p:spPr bwMode="auto">
          <a:xfrm>
            <a:off x="4008438" y="3287713"/>
            <a:ext cx="322262" cy="195262"/>
          </a:xfrm>
          <a:custGeom>
            <a:avLst/>
            <a:gdLst>
              <a:gd name="T0" fmla="*/ 0 w 180"/>
              <a:gd name="T1" fmla="*/ 0 h 99"/>
              <a:gd name="T2" fmla="*/ 2147483646 w 180"/>
              <a:gd name="T3" fmla="*/ 2147483646 h 99"/>
              <a:gd name="T4" fmla="*/ 2147483646 w 180"/>
              <a:gd name="T5" fmla="*/ 2147483646 h 99"/>
              <a:gd name="T6" fmla="*/ 2147483646 w 180"/>
              <a:gd name="T7" fmla="*/ 2147483646 h 99"/>
              <a:gd name="T8" fmla="*/ 0 60000 65536"/>
              <a:gd name="T9" fmla="*/ 0 60000 65536"/>
              <a:gd name="T10" fmla="*/ 0 60000 65536"/>
              <a:gd name="T11" fmla="*/ 0 60000 65536"/>
              <a:gd name="T12" fmla="*/ 0 w 180"/>
              <a:gd name="T13" fmla="*/ 0 h 99"/>
              <a:gd name="T14" fmla="*/ 180 w 180"/>
              <a:gd name="T15" fmla="*/ 99 h 99"/>
            </a:gdLst>
            <a:ahLst/>
            <a:cxnLst>
              <a:cxn ang="T8">
                <a:pos x="T0" y="T1"/>
              </a:cxn>
              <a:cxn ang="T9">
                <a:pos x="T2" y="T3"/>
              </a:cxn>
              <a:cxn ang="T10">
                <a:pos x="T4" y="T5"/>
              </a:cxn>
              <a:cxn ang="T11">
                <a:pos x="T6" y="T7"/>
              </a:cxn>
            </a:cxnLst>
            <a:rect l="T12" t="T13" r="T14" b="T15"/>
            <a:pathLst>
              <a:path w="180" h="99">
                <a:moveTo>
                  <a:pt x="0" y="0"/>
                </a:moveTo>
                <a:cubicBezTo>
                  <a:pt x="5" y="6"/>
                  <a:pt x="11" y="13"/>
                  <a:pt x="24" y="24"/>
                </a:cubicBezTo>
                <a:cubicBezTo>
                  <a:pt x="37" y="35"/>
                  <a:pt x="49" y="51"/>
                  <a:pt x="75" y="63"/>
                </a:cubicBezTo>
                <a:cubicBezTo>
                  <a:pt x="101" y="75"/>
                  <a:pt x="140" y="87"/>
                  <a:pt x="180" y="9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47" name="Freeform 41"/>
          <p:cNvSpPr>
            <a:spLocks/>
          </p:cNvSpPr>
          <p:nvPr/>
        </p:nvSpPr>
        <p:spPr bwMode="auto">
          <a:xfrm>
            <a:off x="4137025" y="3316288"/>
            <a:ext cx="295275" cy="142875"/>
          </a:xfrm>
          <a:custGeom>
            <a:avLst/>
            <a:gdLst>
              <a:gd name="T0" fmla="*/ 0 w 165"/>
              <a:gd name="T1" fmla="*/ 0 h 72"/>
              <a:gd name="T2" fmla="*/ 2147483646 w 165"/>
              <a:gd name="T3" fmla="*/ 2147483646 h 72"/>
              <a:gd name="T4" fmla="*/ 2147483646 w 165"/>
              <a:gd name="T5" fmla="*/ 2147483646 h 72"/>
              <a:gd name="T6" fmla="*/ 0 60000 65536"/>
              <a:gd name="T7" fmla="*/ 0 60000 65536"/>
              <a:gd name="T8" fmla="*/ 0 60000 65536"/>
              <a:gd name="T9" fmla="*/ 0 w 165"/>
              <a:gd name="T10" fmla="*/ 0 h 72"/>
              <a:gd name="T11" fmla="*/ 165 w 165"/>
              <a:gd name="T12" fmla="*/ 72 h 72"/>
            </a:gdLst>
            <a:ahLst/>
            <a:cxnLst>
              <a:cxn ang="T6">
                <a:pos x="T0" y="T1"/>
              </a:cxn>
              <a:cxn ang="T7">
                <a:pos x="T2" y="T3"/>
              </a:cxn>
              <a:cxn ang="T8">
                <a:pos x="T4" y="T5"/>
              </a:cxn>
            </a:cxnLst>
            <a:rect l="T9" t="T10" r="T11" b="T12"/>
            <a:pathLst>
              <a:path w="165" h="72">
                <a:moveTo>
                  <a:pt x="0" y="0"/>
                </a:moveTo>
                <a:cubicBezTo>
                  <a:pt x="16" y="15"/>
                  <a:pt x="33" y="30"/>
                  <a:pt x="60" y="42"/>
                </a:cubicBezTo>
                <a:cubicBezTo>
                  <a:pt x="87" y="54"/>
                  <a:pt x="126" y="63"/>
                  <a:pt x="165" y="7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48" name="Freeform 42"/>
          <p:cNvSpPr>
            <a:spLocks/>
          </p:cNvSpPr>
          <p:nvPr/>
        </p:nvSpPr>
        <p:spPr bwMode="auto">
          <a:xfrm>
            <a:off x="4346575" y="3333750"/>
            <a:ext cx="457200" cy="112713"/>
          </a:xfrm>
          <a:custGeom>
            <a:avLst/>
            <a:gdLst>
              <a:gd name="T0" fmla="*/ 0 w 255"/>
              <a:gd name="T1" fmla="*/ 0 h 57"/>
              <a:gd name="T2" fmla="*/ 2147483646 w 255"/>
              <a:gd name="T3" fmla="*/ 2147483646 h 57"/>
              <a:gd name="T4" fmla="*/ 2147483646 w 255"/>
              <a:gd name="T5" fmla="*/ 2147483646 h 57"/>
              <a:gd name="T6" fmla="*/ 2147483646 w 255"/>
              <a:gd name="T7" fmla="*/ 2147483646 h 57"/>
              <a:gd name="T8" fmla="*/ 0 60000 65536"/>
              <a:gd name="T9" fmla="*/ 0 60000 65536"/>
              <a:gd name="T10" fmla="*/ 0 60000 65536"/>
              <a:gd name="T11" fmla="*/ 0 60000 65536"/>
              <a:gd name="T12" fmla="*/ 0 w 255"/>
              <a:gd name="T13" fmla="*/ 0 h 57"/>
              <a:gd name="T14" fmla="*/ 255 w 255"/>
              <a:gd name="T15" fmla="*/ 57 h 57"/>
            </a:gdLst>
            <a:ahLst/>
            <a:cxnLst>
              <a:cxn ang="T8">
                <a:pos x="T0" y="T1"/>
              </a:cxn>
              <a:cxn ang="T9">
                <a:pos x="T2" y="T3"/>
              </a:cxn>
              <a:cxn ang="T10">
                <a:pos x="T4" y="T5"/>
              </a:cxn>
              <a:cxn ang="T11">
                <a:pos x="T6" y="T7"/>
              </a:cxn>
            </a:cxnLst>
            <a:rect l="T12" t="T13" r="T14" b="T15"/>
            <a:pathLst>
              <a:path w="255" h="57">
                <a:moveTo>
                  <a:pt x="0" y="0"/>
                </a:moveTo>
                <a:cubicBezTo>
                  <a:pt x="6" y="5"/>
                  <a:pt x="12" y="10"/>
                  <a:pt x="33" y="18"/>
                </a:cubicBezTo>
                <a:cubicBezTo>
                  <a:pt x="54" y="26"/>
                  <a:pt x="92" y="42"/>
                  <a:pt x="129" y="48"/>
                </a:cubicBezTo>
                <a:cubicBezTo>
                  <a:pt x="166" y="54"/>
                  <a:pt x="210" y="55"/>
                  <a:pt x="255" y="5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49" name="Freeform 43"/>
          <p:cNvSpPr>
            <a:spLocks/>
          </p:cNvSpPr>
          <p:nvPr/>
        </p:nvSpPr>
        <p:spPr bwMode="auto">
          <a:xfrm>
            <a:off x="1046163" y="3079750"/>
            <a:ext cx="1185862" cy="58738"/>
          </a:xfrm>
          <a:custGeom>
            <a:avLst/>
            <a:gdLst>
              <a:gd name="T0" fmla="*/ 0 w 663"/>
              <a:gd name="T1" fmla="*/ 0 h 30"/>
              <a:gd name="T2" fmla="*/ 2147483646 w 663"/>
              <a:gd name="T3" fmla="*/ 2147483646 h 30"/>
              <a:gd name="T4" fmla="*/ 2147483646 w 663"/>
              <a:gd name="T5" fmla="*/ 2147483646 h 30"/>
              <a:gd name="T6" fmla="*/ 2147483646 w 663"/>
              <a:gd name="T7" fmla="*/ 2147483646 h 30"/>
              <a:gd name="T8" fmla="*/ 2147483646 w 663"/>
              <a:gd name="T9" fmla="*/ 2147483646 h 30"/>
              <a:gd name="T10" fmla="*/ 2147483646 w 663"/>
              <a:gd name="T11" fmla="*/ 2147483646 h 30"/>
              <a:gd name="T12" fmla="*/ 2147483646 w 663"/>
              <a:gd name="T13" fmla="*/ 2147483646 h 30"/>
              <a:gd name="T14" fmla="*/ 0 60000 65536"/>
              <a:gd name="T15" fmla="*/ 0 60000 65536"/>
              <a:gd name="T16" fmla="*/ 0 60000 65536"/>
              <a:gd name="T17" fmla="*/ 0 60000 65536"/>
              <a:gd name="T18" fmla="*/ 0 60000 65536"/>
              <a:gd name="T19" fmla="*/ 0 60000 65536"/>
              <a:gd name="T20" fmla="*/ 0 60000 65536"/>
              <a:gd name="T21" fmla="*/ 0 w 663"/>
              <a:gd name="T22" fmla="*/ 0 h 30"/>
              <a:gd name="T23" fmla="*/ 663 w 66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3" h="30">
                <a:moveTo>
                  <a:pt x="0" y="0"/>
                </a:moveTo>
                <a:lnTo>
                  <a:pt x="57" y="12"/>
                </a:lnTo>
                <a:lnTo>
                  <a:pt x="222" y="24"/>
                </a:lnTo>
                <a:lnTo>
                  <a:pt x="363" y="30"/>
                </a:lnTo>
                <a:lnTo>
                  <a:pt x="510" y="21"/>
                </a:lnTo>
                <a:lnTo>
                  <a:pt x="582" y="21"/>
                </a:lnTo>
                <a:lnTo>
                  <a:pt x="663" y="15"/>
                </a:lnTo>
              </a:path>
            </a:pathLst>
          </a:custGeom>
          <a:noFill/>
          <a:ln w="31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50" name="Freeform 44"/>
          <p:cNvSpPr>
            <a:spLocks/>
          </p:cNvSpPr>
          <p:nvPr/>
        </p:nvSpPr>
        <p:spPr bwMode="auto">
          <a:xfrm>
            <a:off x="2200275" y="3073400"/>
            <a:ext cx="498475" cy="153988"/>
          </a:xfrm>
          <a:custGeom>
            <a:avLst/>
            <a:gdLst>
              <a:gd name="T0" fmla="*/ 0 w 279"/>
              <a:gd name="T1" fmla="*/ 0 h 78"/>
              <a:gd name="T2" fmla="*/ 2147483646 w 279"/>
              <a:gd name="T3" fmla="*/ 2147483646 h 78"/>
              <a:gd name="T4" fmla="*/ 2147483646 w 279"/>
              <a:gd name="T5" fmla="*/ 2147483646 h 78"/>
              <a:gd name="T6" fmla="*/ 2147483646 w 279"/>
              <a:gd name="T7" fmla="*/ 2147483646 h 78"/>
              <a:gd name="T8" fmla="*/ 0 60000 65536"/>
              <a:gd name="T9" fmla="*/ 0 60000 65536"/>
              <a:gd name="T10" fmla="*/ 0 60000 65536"/>
              <a:gd name="T11" fmla="*/ 0 60000 65536"/>
              <a:gd name="T12" fmla="*/ 0 w 279"/>
              <a:gd name="T13" fmla="*/ 0 h 78"/>
              <a:gd name="T14" fmla="*/ 279 w 279"/>
              <a:gd name="T15" fmla="*/ 78 h 78"/>
            </a:gdLst>
            <a:ahLst/>
            <a:cxnLst>
              <a:cxn ang="T8">
                <a:pos x="T0" y="T1"/>
              </a:cxn>
              <a:cxn ang="T9">
                <a:pos x="T2" y="T3"/>
              </a:cxn>
              <a:cxn ang="T10">
                <a:pos x="T4" y="T5"/>
              </a:cxn>
              <a:cxn ang="T11">
                <a:pos x="T6" y="T7"/>
              </a:cxn>
            </a:cxnLst>
            <a:rect l="T12" t="T13" r="T14" b="T15"/>
            <a:pathLst>
              <a:path w="279" h="78">
                <a:moveTo>
                  <a:pt x="0" y="0"/>
                </a:moveTo>
                <a:cubicBezTo>
                  <a:pt x="10" y="9"/>
                  <a:pt x="21" y="18"/>
                  <a:pt x="45" y="27"/>
                </a:cubicBezTo>
                <a:cubicBezTo>
                  <a:pt x="69" y="36"/>
                  <a:pt x="105" y="49"/>
                  <a:pt x="144" y="57"/>
                </a:cubicBezTo>
                <a:cubicBezTo>
                  <a:pt x="183" y="65"/>
                  <a:pt x="231" y="71"/>
                  <a:pt x="279" y="7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51" name="Freeform 45"/>
          <p:cNvSpPr>
            <a:spLocks/>
          </p:cNvSpPr>
          <p:nvPr/>
        </p:nvSpPr>
        <p:spPr bwMode="auto">
          <a:xfrm>
            <a:off x="3305175" y="2955925"/>
            <a:ext cx="1154113" cy="301625"/>
          </a:xfrm>
          <a:custGeom>
            <a:avLst/>
            <a:gdLst>
              <a:gd name="T0" fmla="*/ 0 w 727"/>
              <a:gd name="T1" fmla="*/ 0 h 190"/>
              <a:gd name="T2" fmla="*/ 2147483646 w 727"/>
              <a:gd name="T3" fmla="*/ 2147483646 h 190"/>
              <a:gd name="T4" fmla="*/ 2147483646 w 727"/>
              <a:gd name="T5" fmla="*/ 2147483646 h 190"/>
              <a:gd name="T6" fmla="*/ 2147483646 w 727"/>
              <a:gd name="T7" fmla="*/ 2147483646 h 190"/>
              <a:gd name="T8" fmla="*/ 2147483646 w 727"/>
              <a:gd name="T9" fmla="*/ 2147483646 h 190"/>
              <a:gd name="T10" fmla="*/ 2147483646 w 727"/>
              <a:gd name="T11" fmla="*/ 2147483646 h 190"/>
              <a:gd name="T12" fmla="*/ 2147483646 w 727"/>
              <a:gd name="T13" fmla="*/ 2147483646 h 190"/>
              <a:gd name="T14" fmla="*/ 2147483646 w 727"/>
              <a:gd name="T15" fmla="*/ 2147483646 h 190"/>
              <a:gd name="T16" fmla="*/ 2147483646 w 727"/>
              <a:gd name="T17" fmla="*/ 2147483646 h 190"/>
              <a:gd name="T18" fmla="*/ 2147483646 w 727"/>
              <a:gd name="T19" fmla="*/ 2147483646 h 190"/>
              <a:gd name="T20" fmla="*/ 2147483646 w 727"/>
              <a:gd name="T21" fmla="*/ 2147483646 h 190"/>
              <a:gd name="T22" fmla="*/ 2147483646 w 727"/>
              <a:gd name="T23" fmla="*/ 2147483646 h 190"/>
              <a:gd name="T24" fmla="*/ 2147483646 w 727"/>
              <a:gd name="T25" fmla="*/ 2147483646 h 190"/>
              <a:gd name="T26" fmla="*/ 2147483646 w 727"/>
              <a:gd name="T27" fmla="*/ 2147483646 h 190"/>
              <a:gd name="T28" fmla="*/ 2147483646 w 727"/>
              <a:gd name="T29" fmla="*/ 2147483646 h 1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7"/>
              <a:gd name="T46" fmla="*/ 0 h 190"/>
              <a:gd name="T47" fmla="*/ 727 w 727"/>
              <a:gd name="T48" fmla="*/ 190 h 1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7" h="190">
                <a:moveTo>
                  <a:pt x="0" y="0"/>
                </a:moveTo>
                <a:cubicBezTo>
                  <a:pt x="8" y="7"/>
                  <a:pt x="33" y="29"/>
                  <a:pt x="48" y="43"/>
                </a:cubicBezTo>
                <a:cubicBezTo>
                  <a:pt x="63" y="57"/>
                  <a:pt x="78" y="74"/>
                  <a:pt x="93" y="85"/>
                </a:cubicBezTo>
                <a:cubicBezTo>
                  <a:pt x="108" y="96"/>
                  <a:pt x="122" y="101"/>
                  <a:pt x="139" y="108"/>
                </a:cubicBezTo>
                <a:cubicBezTo>
                  <a:pt x="156" y="115"/>
                  <a:pt x="176" y="126"/>
                  <a:pt x="193" y="130"/>
                </a:cubicBezTo>
                <a:cubicBezTo>
                  <a:pt x="210" y="134"/>
                  <a:pt x="230" y="132"/>
                  <a:pt x="243" y="134"/>
                </a:cubicBezTo>
                <a:cubicBezTo>
                  <a:pt x="257" y="137"/>
                  <a:pt x="256" y="140"/>
                  <a:pt x="277" y="145"/>
                </a:cubicBezTo>
                <a:cubicBezTo>
                  <a:pt x="299" y="150"/>
                  <a:pt x="347" y="164"/>
                  <a:pt x="372" y="168"/>
                </a:cubicBezTo>
                <a:cubicBezTo>
                  <a:pt x="397" y="171"/>
                  <a:pt x="407" y="170"/>
                  <a:pt x="426" y="171"/>
                </a:cubicBezTo>
                <a:cubicBezTo>
                  <a:pt x="445" y="173"/>
                  <a:pt x="468" y="178"/>
                  <a:pt x="487" y="179"/>
                </a:cubicBezTo>
                <a:cubicBezTo>
                  <a:pt x="506" y="180"/>
                  <a:pt x="526" y="179"/>
                  <a:pt x="544" y="179"/>
                </a:cubicBezTo>
                <a:cubicBezTo>
                  <a:pt x="562" y="179"/>
                  <a:pt x="583" y="180"/>
                  <a:pt x="599" y="179"/>
                </a:cubicBezTo>
                <a:cubicBezTo>
                  <a:pt x="614" y="178"/>
                  <a:pt x="628" y="169"/>
                  <a:pt x="639" y="168"/>
                </a:cubicBezTo>
                <a:cubicBezTo>
                  <a:pt x="650" y="166"/>
                  <a:pt x="655" y="164"/>
                  <a:pt x="670" y="168"/>
                </a:cubicBezTo>
                <a:cubicBezTo>
                  <a:pt x="684" y="171"/>
                  <a:pt x="718" y="186"/>
                  <a:pt x="727" y="19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52" name="Freeform 46"/>
          <p:cNvSpPr>
            <a:spLocks/>
          </p:cNvSpPr>
          <p:nvPr/>
        </p:nvSpPr>
        <p:spPr bwMode="auto">
          <a:xfrm>
            <a:off x="3408363" y="2919413"/>
            <a:ext cx="2266950" cy="717550"/>
          </a:xfrm>
          <a:custGeom>
            <a:avLst/>
            <a:gdLst>
              <a:gd name="T0" fmla="*/ 0 w 1428"/>
              <a:gd name="T1" fmla="*/ 0 h 452"/>
              <a:gd name="T2" fmla="*/ 2147483646 w 1428"/>
              <a:gd name="T3" fmla="*/ 2147483646 h 452"/>
              <a:gd name="T4" fmla="*/ 2147483646 w 1428"/>
              <a:gd name="T5" fmla="*/ 2147483646 h 452"/>
              <a:gd name="T6" fmla="*/ 2147483646 w 1428"/>
              <a:gd name="T7" fmla="*/ 2147483646 h 452"/>
              <a:gd name="T8" fmla="*/ 2147483646 w 1428"/>
              <a:gd name="T9" fmla="*/ 2147483646 h 452"/>
              <a:gd name="T10" fmla="*/ 2147483646 w 1428"/>
              <a:gd name="T11" fmla="*/ 2147483646 h 452"/>
              <a:gd name="T12" fmla="*/ 2147483646 w 1428"/>
              <a:gd name="T13" fmla="*/ 2147483646 h 452"/>
              <a:gd name="T14" fmla="*/ 2147483646 w 1428"/>
              <a:gd name="T15" fmla="*/ 2147483646 h 452"/>
              <a:gd name="T16" fmla="*/ 2147483646 w 1428"/>
              <a:gd name="T17" fmla="*/ 2147483646 h 452"/>
              <a:gd name="T18" fmla="*/ 2147483646 w 1428"/>
              <a:gd name="T19" fmla="*/ 2147483646 h 452"/>
              <a:gd name="T20" fmla="*/ 2147483646 w 1428"/>
              <a:gd name="T21" fmla="*/ 2147483646 h 452"/>
              <a:gd name="T22" fmla="*/ 2147483646 w 1428"/>
              <a:gd name="T23" fmla="*/ 2147483646 h 452"/>
              <a:gd name="T24" fmla="*/ 2147483646 w 1428"/>
              <a:gd name="T25" fmla="*/ 2147483646 h 452"/>
              <a:gd name="T26" fmla="*/ 2147483646 w 1428"/>
              <a:gd name="T27" fmla="*/ 2147483646 h 4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28"/>
              <a:gd name="T43" fmla="*/ 0 h 452"/>
              <a:gd name="T44" fmla="*/ 1428 w 1428"/>
              <a:gd name="T45" fmla="*/ 452 h 4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28" h="452">
                <a:moveTo>
                  <a:pt x="0" y="0"/>
                </a:moveTo>
                <a:cubicBezTo>
                  <a:pt x="11" y="19"/>
                  <a:pt x="23" y="39"/>
                  <a:pt x="51" y="56"/>
                </a:cubicBezTo>
                <a:cubicBezTo>
                  <a:pt x="79" y="73"/>
                  <a:pt x="123" y="91"/>
                  <a:pt x="169" y="105"/>
                </a:cubicBezTo>
                <a:cubicBezTo>
                  <a:pt x="215" y="119"/>
                  <a:pt x="283" y="131"/>
                  <a:pt x="328" y="141"/>
                </a:cubicBezTo>
                <a:cubicBezTo>
                  <a:pt x="373" y="151"/>
                  <a:pt x="410" y="160"/>
                  <a:pt x="439" y="165"/>
                </a:cubicBezTo>
                <a:cubicBezTo>
                  <a:pt x="468" y="170"/>
                  <a:pt x="484" y="166"/>
                  <a:pt x="505" y="171"/>
                </a:cubicBezTo>
                <a:cubicBezTo>
                  <a:pt x="526" y="176"/>
                  <a:pt x="553" y="191"/>
                  <a:pt x="568" y="194"/>
                </a:cubicBezTo>
                <a:cubicBezTo>
                  <a:pt x="583" y="197"/>
                  <a:pt x="583" y="189"/>
                  <a:pt x="595" y="191"/>
                </a:cubicBezTo>
                <a:cubicBezTo>
                  <a:pt x="607" y="192"/>
                  <a:pt x="622" y="192"/>
                  <a:pt x="642" y="202"/>
                </a:cubicBezTo>
                <a:cubicBezTo>
                  <a:pt x="663" y="212"/>
                  <a:pt x="666" y="222"/>
                  <a:pt x="716" y="248"/>
                </a:cubicBezTo>
                <a:cubicBezTo>
                  <a:pt x="765" y="274"/>
                  <a:pt x="882" y="336"/>
                  <a:pt x="943" y="360"/>
                </a:cubicBezTo>
                <a:cubicBezTo>
                  <a:pt x="1004" y="384"/>
                  <a:pt x="1040" y="384"/>
                  <a:pt x="1083" y="392"/>
                </a:cubicBezTo>
                <a:cubicBezTo>
                  <a:pt x="1126" y="401"/>
                  <a:pt x="1145" y="402"/>
                  <a:pt x="1203" y="412"/>
                </a:cubicBezTo>
                <a:cubicBezTo>
                  <a:pt x="1260" y="422"/>
                  <a:pt x="1381" y="443"/>
                  <a:pt x="1428" y="45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53" name="Freeform 47"/>
          <p:cNvSpPr>
            <a:spLocks/>
          </p:cNvSpPr>
          <p:nvPr/>
        </p:nvSpPr>
        <p:spPr bwMode="auto">
          <a:xfrm>
            <a:off x="2994025" y="3038475"/>
            <a:ext cx="527050" cy="90488"/>
          </a:xfrm>
          <a:custGeom>
            <a:avLst/>
            <a:gdLst>
              <a:gd name="T0" fmla="*/ 0 w 294"/>
              <a:gd name="T1" fmla="*/ 0 h 46"/>
              <a:gd name="T2" fmla="*/ 2147483646 w 294"/>
              <a:gd name="T3" fmla="*/ 2147483646 h 46"/>
              <a:gd name="T4" fmla="*/ 2147483646 w 294"/>
              <a:gd name="T5" fmla="*/ 2147483646 h 46"/>
              <a:gd name="T6" fmla="*/ 2147483646 w 294"/>
              <a:gd name="T7" fmla="*/ 2147483646 h 46"/>
              <a:gd name="T8" fmla="*/ 2147483646 w 294"/>
              <a:gd name="T9" fmla="*/ 2147483646 h 46"/>
              <a:gd name="T10" fmla="*/ 2147483646 w 294"/>
              <a:gd name="T11" fmla="*/ 2147483646 h 46"/>
              <a:gd name="T12" fmla="*/ 0 60000 65536"/>
              <a:gd name="T13" fmla="*/ 0 60000 65536"/>
              <a:gd name="T14" fmla="*/ 0 60000 65536"/>
              <a:gd name="T15" fmla="*/ 0 60000 65536"/>
              <a:gd name="T16" fmla="*/ 0 60000 65536"/>
              <a:gd name="T17" fmla="*/ 0 60000 65536"/>
              <a:gd name="T18" fmla="*/ 0 w 294"/>
              <a:gd name="T19" fmla="*/ 0 h 46"/>
              <a:gd name="T20" fmla="*/ 294 w 294"/>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294" h="46">
                <a:moveTo>
                  <a:pt x="0" y="0"/>
                </a:moveTo>
                <a:cubicBezTo>
                  <a:pt x="3" y="9"/>
                  <a:pt x="6" y="18"/>
                  <a:pt x="30" y="24"/>
                </a:cubicBezTo>
                <a:cubicBezTo>
                  <a:pt x="54" y="30"/>
                  <a:pt x="116" y="34"/>
                  <a:pt x="144" y="36"/>
                </a:cubicBezTo>
                <a:cubicBezTo>
                  <a:pt x="172" y="38"/>
                  <a:pt x="184" y="37"/>
                  <a:pt x="201" y="39"/>
                </a:cubicBezTo>
                <a:cubicBezTo>
                  <a:pt x="218" y="41"/>
                  <a:pt x="231" y="44"/>
                  <a:pt x="246" y="45"/>
                </a:cubicBezTo>
                <a:cubicBezTo>
                  <a:pt x="261" y="46"/>
                  <a:pt x="286" y="45"/>
                  <a:pt x="294" y="4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54" name="Freeform 48"/>
          <p:cNvSpPr>
            <a:spLocks/>
          </p:cNvSpPr>
          <p:nvPr/>
        </p:nvSpPr>
        <p:spPr bwMode="auto">
          <a:xfrm>
            <a:off x="3022600" y="3079750"/>
            <a:ext cx="254000" cy="157163"/>
          </a:xfrm>
          <a:custGeom>
            <a:avLst/>
            <a:gdLst>
              <a:gd name="T0" fmla="*/ 0 w 142"/>
              <a:gd name="T1" fmla="*/ 0 h 80"/>
              <a:gd name="T2" fmla="*/ 2147483646 w 142"/>
              <a:gd name="T3" fmla="*/ 2147483646 h 80"/>
              <a:gd name="T4" fmla="*/ 2147483646 w 142"/>
              <a:gd name="T5" fmla="*/ 2147483646 h 80"/>
              <a:gd name="T6" fmla="*/ 2147483646 w 142"/>
              <a:gd name="T7" fmla="*/ 2147483646 h 80"/>
              <a:gd name="T8" fmla="*/ 2147483646 w 142"/>
              <a:gd name="T9" fmla="*/ 2147483646 h 80"/>
              <a:gd name="T10" fmla="*/ 2147483646 w 142"/>
              <a:gd name="T11" fmla="*/ 2147483646 h 80"/>
              <a:gd name="T12" fmla="*/ 0 60000 65536"/>
              <a:gd name="T13" fmla="*/ 0 60000 65536"/>
              <a:gd name="T14" fmla="*/ 0 60000 65536"/>
              <a:gd name="T15" fmla="*/ 0 60000 65536"/>
              <a:gd name="T16" fmla="*/ 0 60000 65536"/>
              <a:gd name="T17" fmla="*/ 0 60000 65536"/>
              <a:gd name="T18" fmla="*/ 0 w 142"/>
              <a:gd name="T19" fmla="*/ 0 h 80"/>
              <a:gd name="T20" fmla="*/ 142 w 142"/>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142" h="80">
                <a:moveTo>
                  <a:pt x="0" y="0"/>
                </a:moveTo>
                <a:cubicBezTo>
                  <a:pt x="8" y="0"/>
                  <a:pt x="17" y="1"/>
                  <a:pt x="26" y="4"/>
                </a:cubicBezTo>
                <a:cubicBezTo>
                  <a:pt x="35" y="7"/>
                  <a:pt x="49" y="10"/>
                  <a:pt x="56" y="16"/>
                </a:cubicBezTo>
                <a:cubicBezTo>
                  <a:pt x="63" y="22"/>
                  <a:pt x="64" y="33"/>
                  <a:pt x="70" y="42"/>
                </a:cubicBezTo>
                <a:cubicBezTo>
                  <a:pt x="76" y="51"/>
                  <a:pt x="78" y="64"/>
                  <a:pt x="90" y="70"/>
                </a:cubicBezTo>
                <a:cubicBezTo>
                  <a:pt x="102" y="76"/>
                  <a:pt x="131" y="78"/>
                  <a:pt x="142" y="8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55" name="Freeform 49"/>
          <p:cNvSpPr>
            <a:spLocks/>
          </p:cNvSpPr>
          <p:nvPr/>
        </p:nvSpPr>
        <p:spPr bwMode="auto">
          <a:xfrm>
            <a:off x="3122613" y="3095625"/>
            <a:ext cx="247650" cy="147638"/>
          </a:xfrm>
          <a:custGeom>
            <a:avLst/>
            <a:gdLst>
              <a:gd name="T0" fmla="*/ 0 w 138"/>
              <a:gd name="T1" fmla="*/ 0 h 75"/>
              <a:gd name="T2" fmla="*/ 2147483646 w 138"/>
              <a:gd name="T3" fmla="*/ 2147483646 h 75"/>
              <a:gd name="T4" fmla="*/ 2147483646 w 138"/>
              <a:gd name="T5" fmla="*/ 2147483646 h 75"/>
              <a:gd name="T6" fmla="*/ 2147483646 w 138"/>
              <a:gd name="T7" fmla="*/ 2147483646 h 75"/>
              <a:gd name="T8" fmla="*/ 2147483646 w 138"/>
              <a:gd name="T9" fmla="*/ 2147483646 h 75"/>
              <a:gd name="T10" fmla="*/ 2147483646 w 138"/>
              <a:gd name="T11" fmla="*/ 2147483646 h 75"/>
              <a:gd name="T12" fmla="*/ 0 60000 65536"/>
              <a:gd name="T13" fmla="*/ 0 60000 65536"/>
              <a:gd name="T14" fmla="*/ 0 60000 65536"/>
              <a:gd name="T15" fmla="*/ 0 60000 65536"/>
              <a:gd name="T16" fmla="*/ 0 60000 65536"/>
              <a:gd name="T17" fmla="*/ 0 60000 65536"/>
              <a:gd name="T18" fmla="*/ 0 w 138"/>
              <a:gd name="T19" fmla="*/ 0 h 75"/>
              <a:gd name="T20" fmla="*/ 138 w 138"/>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38" h="75">
                <a:moveTo>
                  <a:pt x="0" y="0"/>
                </a:moveTo>
                <a:cubicBezTo>
                  <a:pt x="8" y="0"/>
                  <a:pt x="17" y="1"/>
                  <a:pt x="26" y="4"/>
                </a:cubicBezTo>
                <a:cubicBezTo>
                  <a:pt x="35" y="7"/>
                  <a:pt x="49" y="10"/>
                  <a:pt x="56" y="16"/>
                </a:cubicBezTo>
                <a:cubicBezTo>
                  <a:pt x="63" y="22"/>
                  <a:pt x="64" y="33"/>
                  <a:pt x="70" y="42"/>
                </a:cubicBezTo>
                <a:cubicBezTo>
                  <a:pt x="76" y="51"/>
                  <a:pt x="79" y="65"/>
                  <a:pt x="90" y="70"/>
                </a:cubicBezTo>
                <a:cubicBezTo>
                  <a:pt x="101" y="75"/>
                  <a:pt x="128" y="72"/>
                  <a:pt x="138" y="7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56" name="Freeform 50"/>
          <p:cNvSpPr>
            <a:spLocks/>
          </p:cNvSpPr>
          <p:nvPr/>
        </p:nvSpPr>
        <p:spPr bwMode="auto">
          <a:xfrm>
            <a:off x="3222625" y="3111500"/>
            <a:ext cx="254000" cy="138113"/>
          </a:xfrm>
          <a:custGeom>
            <a:avLst/>
            <a:gdLst>
              <a:gd name="T0" fmla="*/ 0 w 142"/>
              <a:gd name="T1" fmla="*/ 0 h 70"/>
              <a:gd name="T2" fmla="*/ 2147483646 w 142"/>
              <a:gd name="T3" fmla="*/ 2147483646 h 70"/>
              <a:gd name="T4" fmla="*/ 2147483646 w 142"/>
              <a:gd name="T5" fmla="*/ 2147483646 h 70"/>
              <a:gd name="T6" fmla="*/ 2147483646 w 142"/>
              <a:gd name="T7" fmla="*/ 2147483646 h 70"/>
              <a:gd name="T8" fmla="*/ 2147483646 w 142"/>
              <a:gd name="T9" fmla="*/ 2147483646 h 70"/>
              <a:gd name="T10" fmla="*/ 2147483646 w 142"/>
              <a:gd name="T11" fmla="*/ 2147483646 h 70"/>
              <a:gd name="T12" fmla="*/ 0 60000 65536"/>
              <a:gd name="T13" fmla="*/ 0 60000 65536"/>
              <a:gd name="T14" fmla="*/ 0 60000 65536"/>
              <a:gd name="T15" fmla="*/ 0 60000 65536"/>
              <a:gd name="T16" fmla="*/ 0 60000 65536"/>
              <a:gd name="T17" fmla="*/ 0 60000 65536"/>
              <a:gd name="T18" fmla="*/ 0 w 142"/>
              <a:gd name="T19" fmla="*/ 0 h 70"/>
              <a:gd name="T20" fmla="*/ 142 w 142"/>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42" h="70">
                <a:moveTo>
                  <a:pt x="0" y="0"/>
                </a:moveTo>
                <a:cubicBezTo>
                  <a:pt x="8" y="0"/>
                  <a:pt x="17" y="1"/>
                  <a:pt x="26" y="4"/>
                </a:cubicBezTo>
                <a:cubicBezTo>
                  <a:pt x="35" y="7"/>
                  <a:pt x="49" y="10"/>
                  <a:pt x="56" y="16"/>
                </a:cubicBezTo>
                <a:cubicBezTo>
                  <a:pt x="63" y="22"/>
                  <a:pt x="63" y="34"/>
                  <a:pt x="70" y="42"/>
                </a:cubicBezTo>
                <a:cubicBezTo>
                  <a:pt x="77" y="50"/>
                  <a:pt x="84" y="62"/>
                  <a:pt x="96" y="66"/>
                </a:cubicBezTo>
                <a:cubicBezTo>
                  <a:pt x="108" y="70"/>
                  <a:pt x="133" y="66"/>
                  <a:pt x="142" y="6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57" name="Freeform 51"/>
          <p:cNvSpPr>
            <a:spLocks/>
          </p:cNvSpPr>
          <p:nvPr/>
        </p:nvSpPr>
        <p:spPr bwMode="auto">
          <a:xfrm>
            <a:off x="3309938" y="3111500"/>
            <a:ext cx="249237" cy="138113"/>
          </a:xfrm>
          <a:custGeom>
            <a:avLst/>
            <a:gdLst>
              <a:gd name="T0" fmla="*/ 0 w 140"/>
              <a:gd name="T1" fmla="*/ 0 h 70"/>
              <a:gd name="T2" fmla="*/ 2147483646 w 140"/>
              <a:gd name="T3" fmla="*/ 2147483646 h 70"/>
              <a:gd name="T4" fmla="*/ 2147483646 w 140"/>
              <a:gd name="T5" fmla="*/ 2147483646 h 70"/>
              <a:gd name="T6" fmla="*/ 2147483646 w 140"/>
              <a:gd name="T7" fmla="*/ 2147483646 h 70"/>
              <a:gd name="T8" fmla="*/ 2147483646 w 140"/>
              <a:gd name="T9" fmla="*/ 2147483646 h 70"/>
              <a:gd name="T10" fmla="*/ 2147483646 w 140"/>
              <a:gd name="T11" fmla="*/ 2147483646 h 70"/>
              <a:gd name="T12" fmla="*/ 0 60000 65536"/>
              <a:gd name="T13" fmla="*/ 0 60000 65536"/>
              <a:gd name="T14" fmla="*/ 0 60000 65536"/>
              <a:gd name="T15" fmla="*/ 0 60000 65536"/>
              <a:gd name="T16" fmla="*/ 0 60000 65536"/>
              <a:gd name="T17" fmla="*/ 0 60000 65536"/>
              <a:gd name="T18" fmla="*/ 0 w 140"/>
              <a:gd name="T19" fmla="*/ 0 h 70"/>
              <a:gd name="T20" fmla="*/ 140 w 140"/>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40" h="70">
                <a:moveTo>
                  <a:pt x="0" y="0"/>
                </a:moveTo>
                <a:cubicBezTo>
                  <a:pt x="8" y="0"/>
                  <a:pt x="17" y="1"/>
                  <a:pt x="26" y="4"/>
                </a:cubicBezTo>
                <a:cubicBezTo>
                  <a:pt x="35" y="7"/>
                  <a:pt x="49" y="10"/>
                  <a:pt x="56" y="16"/>
                </a:cubicBezTo>
                <a:cubicBezTo>
                  <a:pt x="63" y="22"/>
                  <a:pt x="62" y="34"/>
                  <a:pt x="70" y="42"/>
                </a:cubicBezTo>
                <a:cubicBezTo>
                  <a:pt x="78" y="50"/>
                  <a:pt x="90" y="62"/>
                  <a:pt x="102" y="66"/>
                </a:cubicBezTo>
                <a:cubicBezTo>
                  <a:pt x="114" y="70"/>
                  <a:pt x="132" y="66"/>
                  <a:pt x="140" y="6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58" name="Freeform 52"/>
          <p:cNvSpPr>
            <a:spLocks/>
          </p:cNvSpPr>
          <p:nvPr/>
        </p:nvSpPr>
        <p:spPr bwMode="auto">
          <a:xfrm>
            <a:off x="3395663" y="3116263"/>
            <a:ext cx="257175" cy="133350"/>
          </a:xfrm>
          <a:custGeom>
            <a:avLst/>
            <a:gdLst>
              <a:gd name="T0" fmla="*/ 0 w 162"/>
              <a:gd name="T1" fmla="*/ 2147483646 h 84"/>
              <a:gd name="T2" fmla="*/ 2147483646 w 162"/>
              <a:gd name="T3" fmla="*/ 2147483646 h 84"/>
              <a:gd name="T4" fmla="*/ 2147483646 w 162"/>
              <a:gd name="T5" fmla="*/ 2147483646 h 84"/>
              <a:gd name="T6" fmla="*/ 2147483646 w 162"/>
              <a:gd name="T7" fmla="*/ 2147483646 h 84"/>
              <a:gd name="T8" fmla="*/ 2147483646 w 162"/>
              <a:gd name="T9" fmla="*/ 2147483646 h 84"/>
              <a:gd name="T10" fmla="*/ 2147483646 w 162"/>
              <a:gd name="T11" fmla="*/ 2147483646 h 84"/>
              <a:gd name="T12" fmla="*/ 0 60000 65536"/>
              <a:gd name="T13" fmla="*/ 0 60000 65536"/>
              <a:gd name="T14" fmla="*/ 0 60000 65536"/>
              <a:gd name="T15" fmla="*/ 0 60000 65536"/>
              <a:gd name="T16" fmla="*/ 0 60000 65536"/>
              <a:gd name="T17" fmla="*/ 0 60000 65536"/>
              <a:gd name="T18" fmla="*/ 0 w 162"/>
              <a:gd name="T19" fmla="*/ 0 h 84"/>
              <a:gd name="T20" fmla="*/ 162 w 162"/>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162" h="84">
                <a:moveTo>
                  <a:pt x="0" y="2"/>
                </a:moveTo>
                <a:cubicBezTo>
                  <a:pt x="4" y="2"/>
                  <a:pt x="19" y="0"/>
                  <a:pt x="29" y="2"/>
                </a:cubicBezTo>
                <a:cubicBezTo>
                  <a:pt x="39" y="4"/>
                  <a:pt x="55" y="9"/>
                  <a:pt x="63" y="17"/>
                </a:cubicBezTo>
                <a:cubicBezTo>
                  <a:pt x="71" y="24"/>
                  <a:pt x="72" y="39"/>
                  <a:pt x="79" y="49"/>
                </a:cubicBezTo>
                <a:cubicBezTo>
                  <a:pt x="86" y="59"/>
                  <a:pt x="88" y="74"/>
                  <a:pt x="101" y="79"/>
                </a:cubicBezTo>
                <a:cubicBezTo>
                  <a:pt x="115" y="84"/>
                  <a:pt x="150" y="79"/>
                  <a:pt x="162" y="7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59" name="Freeform 53"/>
          <p:cNvSpPr>
            <a:spLocks/>
          </p:cNvSpPr>
          <p:nvPr/>
        </p:nvSpPr>
        <p:spPr bwMode="auto">
          <a:xfrm>
            <a:off x="3481388" y="3128963"/>
            <a:ext cx="250825" cy="122237"/>
          </a:xfrm>
          <a:custGeom>
            <a:avLst/>
            <a:gdLst>
              <a:gd name="T0" fmla="*/ 0 w 140"/>
              <a:gd name="T1" fmla="*/ 2147483646 h 62"/>
              <a:gd name="T2" fmla="*/ 2147483646 w 140"/>
              <a:gd name="T3" fmla="*/ 2147483646 h 62"/>
              <a:gd name="T4" fmla="*/ 2147483646 w 140"/>
              <a:gd name="T5" fmla="*/ 2147483646 h 62"/>
              <a:gd name="T6" fmla="*/ 2147483646 w 140"/>
              <a:gd name="T7" fmla="*/ 2147483646 h 62"/>
              <a:gd name="T8" fmla="*/ 2147483646 w 140"/>
              <a:gd name="T9" fmla="*/ 2147483646 h 62"/>
              <a:gd name="T10" fmla="*/ 2147483646 w 140"/>
              <a:gd name="T11" fmla="*/ 2147483646 h 62"/>
              <a:gd name="T12" fmla="*/ 0 60000 65536"/>
              <a:gd name="T13" fmla="*/ 0 60000 65536"/>
              <a:gd name="T14" fmla="*/ 0 60000 65536"/>
              <a:gd name="T15" fmla="*/ 0 60000 65536"/>
              <a:gd name="T16" fmla="*/ 0 60000 65536"/>
              <a:gd name="T17" fmla="*/ 0 60000 65536"/>
              <a:gd name="T18" fmla="*/ 0 w 140"/>
              <a:gd name="T19" fmla="*/ 0 h 62"/>
              <a:gd name="T20" fmla="*/ 140 w 140"/>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140" h="62">
                <a:moveTo>
                  <a:pt x="0" y="3"/>
                </a:moveTo>
                <a:cubicBezTo>
                  <a:pt x="3" y="3"/>
                  <a:pt x="12" y="0"/>
                  <a:pt x="20" y="1"/>
                </a:cubicBezTo>
                <a:cubicBezTo>
                  <a:pt x="28" y="2"/>
                  <a:pt x="38" y="6"/>
                  <a:pt x="46" y="11"/>
                </a:cubicBezTo>
                <a:cubicBezTo>
                  <a:pt x="54" y="16"/>
                  <a:pt x="62" y="25"/>
                  <a:pt x="70" y="33"/>
                </a:cubicBezTo>
                <a:cubicBezTo>
                  <a:pt x="78" y="41"/>
                  <a:pt x="82" y="52"/>
                  <a:pt x="94" y="57"/>
                </a:cubicBezTo>
                <a:cubicBezTo>
                  <a:pt x="106" y="62"/>
                  <a:pt x="131" y="60"/>
                  <a:pt x="140" y="6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60" name="Freeform 54"/>
          <p:cNvSpPr>
            <a:spLocks/>
          </p:cNvSpPr>
          <p:nvPr/>
        </p:nvSpPr>
        <p:spPr bwMode="auto">
          <a:xfrm>
            <a:off x="2686050" y="3222625"/>
            <a:ext cx="533400" cy="12700"/>
          </a:xfrm>
          <a:custGeom>
            <a:avLst/>
            <a:gdLst>
              <a:gd name="T0" fmla="*/ 0 w 298"/>
              <a:gd name="T1" fmla="*/ 0 h 7"/>
              <a:gd name="T2" fmla="*/ 2147483646 w 298"/>
              <a:gd name="T3" fmla="*/ 2147483646 h 7"/>
              <a:gd name="T4" fmla="*/ 2147483646 w 298"/>
              <a:gd name="T5" fmla="*/ 2147483646 h 7"/>
              <a:gd name="T6" fmla="*/ 2147483646 w 298"/>
              <a:gd name="T7" fmla="*/ 2147483646 h 7"/>
              <a:gd name="T8" fmla="*/ 0 60000 65536"/>
              <a:gd name="T9" fmla="*/ 0 60000 65536"/>
              <a:gd name="T10" fmla="*/ 0 60000 65536"/>
              <a:gd name="T11" fmla="*/ 0 60000 65536"/>
              <a:gd name="T12" fmla="*/ 0 w 298"/>
              <a:gd name="T13" fmla="*/ 0 h 7"/>
              <a:gd name="T14" fmla="*/ 298 w 298"/>
              <a:gd name="T15" fmla="*/ 7 h 7"/>
            </a:gdLst>
            <a:ahLst/>
            <a:cxnLst>
              <a:cxn ang="T8">
                <a:pos x="T0" y="T1"/>
              </a:cxn>
              <a:cxn ang="T9">
                <a:pos x="T2" y="T3"/>
              </a:cxn>
              <a:cxn ang="T10">
                <a:pos x="T4" y="T5"/>
              </a:cxn>
              <a:cxn ang="T11">
                <a:pos x="T6" y="T7"/>
              </a:cxn>
            </a:cxnLst>
            <a:rect l="T12" t="T13" r="T14" b="T15"/>
            <a:pathLst>
              <a:path w="298" h="7">
                <a:moveTo>
                  <a:pt x="0" y="0"/>
                </a:moveTo>
                <a:cubicBezTo>
                  <a:pt x="21" y="2"/>
                  <a:pt x="42" y="5"/>
                  <a:pt x="82" y="6"/>
                </a:cubicBezTo>
                <a:cubicBezTo>
                  <a:pt x="122" y="7"/>
                  <a:pt x="206" y="4"/>
                  <a:pt x="242" y="4"/>
                </a:cubicBezTo>
                <a:cubicBezTo>
                  <a:pt x="278" y="4"/>
                  <a:pt x="288" y="4"/>
                  <a:pt x="298" y="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61" name="Freeform 55"/>
          <p:cNvSpPr>
            <a:spLocks/>
          </p:cNvSpPr>
          <p:nvPr/>
        </p:nvSpPr>
        <p:spPr bwMode="auto">
          <a:xfrm>
            <a:off x="2800350" y="3048000"/>
            <a:ext cx="398463" cy="185738"/>
          </a:xfrm>
          <a:custGeom>
            <a:avLst/>
            <a:gdLst>
              <a:gd name="T0" fmla="*/ 0 w 222"/>
              <a:gd name="T1" fmla="*/ 0 h 94"/>
              <a:gd name="T2" fmla="*/ 2147483646 w 222"/>
              <a:gd name="T3" fmla="*/ 2147483646 h 94"/>
              <a:gd name="T4" fmla="*/ 2147483646 w 222"/>
              <a:gd name="T5" fmla="*/ 2147483646 h 94"/>
              <a:gd name="T6" fmla="*/ 2147483646 w 222"/>
              <a:gd name="T7" fmla="*/ 2147483646 h 94"/>
              <a:gd name="T8" fmla="*/ 2147483646 w 222"/>
              <a:gd name="T9" fmla="*/ 2147483646 h 94"/>
              <a:gd name="T10" fmla="*/ 2147483646 w 222"/>
              <a:gd name="T11" fmla="*/ 2147483646 h 94"/>
              <a:gd name="T12" fmla="*/ 2147483646 w 222"/>
              <a:gd name="T13" fmla="*/ 2147483646 h 94"/>
              <a:gd name="T14" fmla="*/ 2147483646 w 222"/>
              <a:gd name="T15" fmla="*/ 2147483646 h 94"/>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94"/>
              <a:gd name="T26" fmla="*/ 222 w 222"/>
              <a:gd name="T27" fmla="*/ 94 h 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94">
                <a:moveTo>
                  <a:pt x="0" y="0"/>
                </a:moveTo>
                <a:cubicBezTo>
                  <a:pt x="4" y="8"/>
                  <a:pt x="8" y="17"/>
                  <a:pt x="16" y="20"/>
                </a:cubicBezTo>
                <a:cubicBezTo>
                  <a:pt x="24" y="23"/>
                  <a:pt x="34" y="16"/>
                  <a:pt x="50" y="20"/>
                </a:cubicBezTo>
                <a:cubicBezTo>
                  <a:pt x="66" y="24"/>
                  <a:pt x="98" y="39"/>
                  <a:pt x="112" y="46"/>
                </a:cubicBezTo>
                <a:cubicBezTo>
                  <a:pt x="126" y="53"/>
                  <a:pt x="126" y="55"/>
                  <a:pt x="134" y="60"/>
                </a:cubicBezTo>
                <a:cubicBezTo>
                  <a:pt x="142" y="65"/>
                  <a:pt x="149" y="73"/>
                  <a:pt x="158" y="78"/>
                </a:cubicBezTo>
                <a:cubicBezTo>
                  <a:pt x="167" y="83"/>
                  <a:pt x="179" y="90"/>
                  <a:pt x="190" y="92"/>
                </a:cubicBezTo>
                <a:cubicBezTo>
                  <a:pt x="201" y="94"/>
                  <a:pt x="211" y="93"/>
                  <a:pt x="222" y="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62" name="Freeform 56"/>
          <p:cNvSpPr>
            <a:spLocks/>
          </p:cNvSpPr>
          <p:nvPr/>
        </p:nvSpPr>
        <p:spPr bwMode="auto">
          <a:xfrm>
            <a:off x="2565400" y="3071813"/>
            <a:ext cx="547688" cy="153987"/>
          </a:xfrm>
          <a:custGeom>
            <a:avLst/>
            <a:gdLst>
              <a:gd name="T0" fmla="*/ 0 w 306"/>
              <a:gd name="T1" fmla="*/ 0 h 78"/>
              <a:gd name="T2" fmla="*/ 2147483646 w 306"/>
              <a:gd name="T3" fmla="*/ 2147483646 h 78"/>
              <a:gd name="T4" fmla="*/ 2147483646 w 306"/>
              <a:gd name="T5" fmla="*/ 2147483646 h 78"/>
              <a:gd name="T6" fmla="*/ 2147483646 w 306"/>
              <a:gd name="T7" fmla="*/ 2147483646 h 78"/>
              <a:gd name="T8" fmla="*/ 2147483646 w 306"/>
              <a:gd name="T9" fmla="*/ 2147483646 h 78"/>
              <a:gd name="T10" fmla="*/ 2147483646 w 306"/>
              <a:gd name="T11" fmla="*/ 2147483646 h 78"/>
              <a:gd name="T12" fmla="*/ 0 60000 65536"/>
              <a:gd name="T13" fmla="*/ 0 60000 65536"/>
              <a:gd name="T14" fmla="*/ 0 60000 65536"/>
              <a:gd name="T15" fmla="*/ 0 60000 65536"/>
              <a:gd name="T16" fmla="*/ 0 60000 65536"/>
              <a:gd name="T17" fmla="*/ 0 60000 65536"/>
              <a:gd name="T18" fmla="*/ 0 w 306"/>
              <a:gd name="T19" fmla="*/ 0 h 78"/>
              <a:gd name="T20" fmla="*/ 306 w 30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06" h="78">
                <a:moveTo>
                  <a:pt x="0" y="0"/>
                </a:moveTo>
                <a:cubicBezTo>
                  <a:pt x="11" y="11"/>
                  <a:pt x="22" y="22"/>
                  <a:pt x="36" y="30"/>
                </a:cubicBezTo>
                <a:cubicBezTo>
                  <a:pt x="50" y="38"/>
                  <a:pt x="60" y="40"/>
                  <a:pt x="86" y="46"/>
                </a:cubicBezTo>
                <a:cubicBezTo>
                  <a:pt x="112" y="52"/>
                  <a:pt x="159" y="59"/>
                  <a:pt x="190" y="64"/>
                </a:cubicBezTo>
                <a:cubicBezTo>
                  <a:pt x="221" y="69"/>
                  <a:pt x="253" y="74"/>
                  <a:pt x="272" y="76"/>
                </a:cubicBezTo>
                <a:cubicBezTo>
                  <a:pt x="291" y="78"/>
                  <a:pt x="298" y="77"/>
                  <a:pt x="306" y="7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63" name="Freeform 57"/>
          <p:cNvSpPr>
            <a:spLocks/>
          </p:cNvSpPr>
          <p:nvPr/>
        </p:nvSpPr>
        <p:spPr bwMode="auto">
          <a:xfrm>
            <a:off x="2335213" y="3082925"/>
            <a:ext cx="119062" cy="103188"/>
          </a:xfrm>
          <a:custGeom>
            <a:avLst/>
            <a:gdLst>
              <a:gd name="T0" fmla="*/ 0 w 66"/>
              <a:gd name="T1" fmla="*/ 0 h 52"/>
              <a:gd name="T2" fmla="*/ 2147483646 w 66"/>
              <a:gd name="T3" fmla="*/ 2147483646 h 52"/>
              <a:gd name="T4" fmla="*/ 2147483646 w 66"/>
              <a:gd name="T5" fmla="*/ 2147483646 h 52"/>
              <a:gd name="T6" fmla="*/ 0 60000 65536"/>
              <a:gd name="T7" fmla="*/ 0 60000 65536"/>
              <a:gd name="T8" fmla="*/ 0 60000 65536"/>
              <a:gd name="T9" fmla="*/ 0 w 66"/>
              <a:gd name="T10" fmla="*/ 0 h 52"/>
              <a:gd name="T11" fmla="*/ 66 w 66"/>
              <a:gd name="T12" fmla="*/ 52 h 52"/>
            </a:gdLst>
            <a:ahLst/>
            <a:cxnLst>
              <a:cxn ang="T6">
                <a:pos x="T0" y="T1"/>
              </a:cxn>
              <a:cxn ang="T7">
                <a:pos x="T2" y="T3"/>
              </a:cxn>
              <a:cxn ang="T8">
                <a:pos x="T4" y="T5"/>
              </a:cxn>
            </a:cxnLst>
            <a:rect l="T9" t="T10" r="T11" b="T12"/>
            <a:pathLst>
              <a:path w="66" h="52">
                <a:moveTo>
                  <a:pt x="0" y="0"/>
                </a:moveTo>
                <a:cubicBezTo>
                  <a:pt x="7" y="10"/>
                  <a:pt x="15" y="21"/>
                  <a:pt x="26" y="30"/>
                </a:cubicBezTo>
                <a:cubicBezTo>
                  <a:pt x="37" y="39"/>
                  <a:pt x="59" y="48"/>
                  <a:pt x="66" y="5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64" name="Freeform 58"/>
          <p:cNvSpPr>
            <a:spLocks/>
          </p:cNvSpPr>
          <p:nvPr/>
        </p:nvSpPr>
        <p:spPr bwMode="auto">
          <a:xfrm>
            <a:off x="4386263" y="3167063"/>
            <a:ext cx="1223962" cy="425450"/>
          </a:xfrm>
          <a:custGeom>
            <a:avLst/>
            <a:gdLst>
              <a:gd name="T0" fmla="*/ 0 w 684"/>
              <a:gd name="T1" fmla="*/ 0 h 216"/>
              <a:gd name="T2" fmla="*/ 2147483646 w 684"/>
              <a:gd name="T3" fmla="*/ 2147483646 h 216"/>
              <a:gd name="T4" fmla="*/ 2147483646 w 684"/>
              <a:gd name="T5" fmla="*/ 2147483646 h 216"/>
              <a:gd name="T6" fmla="*/ 2147483646 w 684"/>
              <a:gd name="T7" fmla="*/ 2147483646 h 216"/>
              <a:gd name="T8" fmla="*/ 2147483646 w 684"/>
              <a:gd name="T9" fmla="*/ 2147483646 h 216"/>
              <a:gd name="T10" fmla="*/ 2147483646 w 684"/>
              <a:gd name="T11" fmla="*/ 2147483646 h 216"/>
              <a:gd name="T12" fmla="*/ 2147483646 w 684"/>
              <a:gd name="T13" fmla="*/ 2147483646 h 216"/>
              <a:gd name="T14" fmla="*/ 0 60000 65536"/>
              <a:gd name="T15" fmla="*/ 0 60000 65536"/>
              <a:gd name="T16" fmla="*/ 0 60000 65536"/>
              <a:gd name="T17" fmla="*/ 0 60000 65536"/>
              <a:gd name="T18" fmla="*/ 0 60000 65536"/>
              <a:gd name="T19" fmla="*/ 0 60000 65536"/>
              <a:gd name="T20" fmla="*/ 0 60000 65536"/>
              <a:gd name="T21" fmla="*/ 0 w 684"/>
              <a:gd name="T22" fmla="*/ 0 h 216"/>
              <a:gd name="T23" fmla="*/ 684 w 684"/>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4" h="216">
                <a:moveTo>
                  <a:pt x="0" y="0"/>
                </a:moveTo>
                <a:cubicBezTo>
                  <a:pt x="36" y="13"/>
                  <a:pt x="73" y="26"/>
                  <a:pt x="114" y="44"/>
                </a:cubicBezTo>
                <a:cubicBezTo>
                  <a:pt x="155" y="62"/>
                  <a:pt x="205" y="91"/>
                  <a:pt x="246" y="108"/>
                </a:cubicBezTo>
                <a:cubicBezTo>
                  <a:pt x="287" y="125"/>
                  <a:pt x="317" y="136"/>
                  <a:pt x="362" y="148"/>
                </a:cubicBezTo>
                <a:cubicBezTo>
                  <a:pt x="407" y="160"/>
                  <a:pt x="468" y="170"/>
                  <a:pt x="514" y="180"/>
                </a:cubicBezTo>
                <a:cubicBezTo>
                  <a:pt x="560" y="190"/>
                  <a:pt x="608" y="200"/>
                  <a:pt x="636" y="206"/>
                </a:cubicBezTo>
                <a:cubicBezTo>
                  <a:pt x="664" y="212"/>
                  <a:pt x="676" y="214"/>
                  <a:pt x="684" y="2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65" name="Freeform 59"/>
          <p:cNvSpPr>
            <a:spLocks/>
          </p:cNvSpPr>
          <p:nvPr/>
        </p:nvSpPr>
        <p:spPr bwMode="auto">
          <a:xfrm>
            <a:off x="4489450" y="3168650"/>
            <a:ext cx="955675" cy="334963"/>
          </a:xfrm>
          <a:custGeom>
            <a:avLst/>
            <a:gdLst>
              <a:gd name="T0" fmla="*/ 0 w 602"/>
              <a:gd name="T1" fmla="*/ 0 h 211"/>
              <a:gd name="T2" fmla="*/ 2147483646 w 602"/>
              <a:gd name="T3" fmla="*/ 2147483646 h 211"/>
              <a:gd name="T4" fmla="*/ 2147483646 w 602"/>
              <a:gd name="T5" fmla="*/ 2147483646 h 211"/>
              <a:gd name="T6" fmla="*/ 2147483646 w 602"/>
              <a:gd name="T7" fmla="*/ 2147483646 h 211"/>
              <a:gd name="T8" fmla="*/ 2147483646 w 602"/>
              <a:gd name="T9" fmla="*/ 2147483646 h 211"/>
              <a:gd name="T10" fmla="*/ 2147483646 w 602"/>
              <a:gd name="T11" fmla="*/ 2147483646 h 211"/>
              <a:gd name="T12" fmla="*/ 2147483646 w 602"/>
              <a:gd name="T13" fmla="*/ 2147483646 h 211"/>
              <a:gd name="T14" fmla="*/ 2147483646 w 602"/>
              <a:gd name="T15" fmla="*/ 2147483646 h 211"/>
              <a:gd name="T16" fmla="*/ 0 60000 65536"/>
              <a:gd name="T17" fmla="*/ 0 60000 65536"/>
              <a:gd name="T18" fmla="*/ 0 60000 65536"/>
              <a:gd name="T19" fmla="*/ 0 60000 65536"/>
              <a:gd name="T20" fmla="*/ 0 60000 65536"/>
              <a:gd name="T21" fmla="*/ 0 60000 65536"/>
              <a:gd name="T22" fmla="*/ 0 60000 65536"/>
              <a:gd name="T23" fmla="*/ 0 60000 65536"/>
              <a:gd name="T24" fmla="*/ 0 w 602"/>
              <a:gd name="T25" fmla="*/ 0 h 211"/>
              <a:gd name="T26" fmla="*/ 602 w 602"/>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2" h="211">
                <a:moveTo>
                  <a:pt x="0" y="0"/>
                </a:moveTo>
                <a:cubicBezTo>
                  <a:pt x="21" y="10"/>
                  <a:pt x="86" y="39"/>
                  <a:pt x="128" y="60"/>
                </a:cubicBezTo>
                <a:cubicBezTo>
                  <a:pt x="170" y="81"/>
                  <a:pt x="214" y="115"/>
                  <a:pt x="252" y="128"/>
                </a:cubicBezTo>
                <a:cubicBezTo>
                  <a:pt x="290" y="141"/>
                  <a:pt x="327" y="133"/>
                  <a:pt x="359" y="138"/>
                </a:cubicBezTo>
                <a:cubicBezTo>
                  <a:pt x="391" y="143"/>
                  <a:pt x="422" y="153"/>
                  <a:pt x="444" y="160"/>
                </a:cubicBezTo>
                <a:cubicBezTo>
                  <a:pt x="467" y="168"/>
                  <a:pt x="475" y="178"/>
                  <a:pt x="494" y="185"/>
                </a:cubicBezTo>
                <a:cubicBezTo>
                  <a:pt x="513" y="192"/>
                  <a:pt x="543" y="204"/>
                  <a:pt x="561" y="207"/>
                </a:cubicBezTo>
                <a:cubicBezTo>
                  <a:pt x="579" y="211"/>
                  <a:pt x="591" y="209"/>
                  <a:pt x="602" y="20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66" name="Freeform 60"/>
          <p:cNvSpPr>
            <a:spLocks/>
          </p:cNvSpPr>
          <p:nvPr/>
        </p:nvSpPr>
        <p:spPr bwMode="auto">
          <a:xfrm>
            <a:off x="4770438" y="3240088"/>
            <a:ext cx="1430337" cy="893762"/>
          </a:xfrm>
          <a:custGeom>
            <a:avLst/>
            <a:gdLst>
              <a:gd name="T0" fmla="*/ 0 w 901"/>
              <a:gd name="T1" fmla="*/ 0 h 563"/>
              <a:gd name="T2" fmla="*/ 2147483646 w 901"/>
              <a:gd name="T3" fmla="*/ 2147483646 h 563"/>
              <a:gd name="T4" fmla="*/ 2147483646 w 901"/>
              <a:gd name="T5" fmla="*/ 2147483646 h 563"/>
              <a:gd name="T6" fmla="*/ 2147483646 w 901"/>
              <a:gd name="T7" fmla="*/ 2147483646 h 563"/>
              <a:gd name="T8" fmla="*/ 2147483646 w 901"/>
              <a:gd name="T9" fmla="*/ 2147483646 h 563"/>
              <a:gd name="T10" fmla="*/ 2147483646 w 901"/>
              <a:gd name="T11" fmla="*/ 2147483646 h 563"/>
              <a:gd name="T12" fmla="*/ 2147483646 w 901"/>
              <a:gd name="T13" fmla="*/ 2147483646 h 563"/>
              <a:gd name="T14" fmla="*/ 2147483646 w 901"/>
              <a:gd name="T15" fmla="*/ 2147483646 h 563"/>
              <a:gd name="T16" fmla="*/ 2147483646 w 901"/>
              <a:gd name="T17" fmla="*/ 2147483646 h 563"/>
              <a:gd name="T18" fmla="*/ 2147483646 w 901"/>
              <a:gd name="T19" fmla="*/ 2147483646 h 563"/>
              <a:gd name="T20" fmla="*/ 2147483646 w 901"/>
              <a:gd name="T21" fmla="*/ 2147483646 h 563"/>
              <a:gd name="T22" fmla="*/ 2147483646 w 901"/>
              <a:gd name="T23" fmla="*/ 2147483646 h 5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01"/>
              <a:gd name="T37" fmla="*/ 0 h 563"/>
              <a:gd name="T38" fmla="*/ 901 w 901"/>
              <a:gd name="T39" fmla="*/ 563 h 5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01" h="563">
                <a:moveTo>
                  <a:pt x="0" y="0"/>
                </a:moveTo>
                <a:cubicBezTo>
                  <a:pt x="52" y="24"/>
                  <a:pt x="104" y="49"/>
                  <a:pt x="145" y="60"/>
                </a:cubicBezTo>
                <a:cubicBezTo>
                  <a:pt x="187" y="71"/>
                  <a:pt x="219" y="63"/>
                  <a:pt x="250" y="71"/>
                </a:cubicBezTo>
                <a:cubicBezTo>
                  <a:pt x="281" y="79"/>
                  <a:pt x="310" y="100"/>
                  <a:pt x="334" y="110"/>
                </a:cubicBezTo>
                <a:cubicBezTo>
                  <a:pt x="358" y="120"/>
                  <a:pt x="374" y="124"/>
                  <a:pt x="392" y="134"/>
                </a:cubicBezTo>
                <a:cubicBezTo>
                  <a:pt x="410" y="144"/>
                  <a:pt x="423" y="157"/>
                  <a:pt x="440" y="168"/>
                </a:cubicBezTo>
                <a:cubicBezTo>
                  <a:pt x="456" y="179"/>
                  <a:pt x="479" y="195"/>
                  <a:pt x="497" y="205"/>
                </a:cubicBezTo>
                <a:cubicBezTo>
                  <a:pt x="515" y="215"/>
                  <a:pt x="536" y="225"/>
                  <a:pt x="551" y="231"/>
                </a:cubicBezTo>
                <a:cubicBezTo>
                  <a:pt x="566" y="238"/>
                  <a:pt x="575" y="236"/>
                  <a:pt x="588" y="243"/>
                </a:cubicBezTo>
                <a:cubicBezTo>
                  <a:pt x="601" y="250"/>
                  <a:pt x="611" y="250"/>
                  <a:pt x="631" y="275"/>
                </a:cubicBezTo>
                <a:cubicBezTo>
                  <a:pt x="651" y="300"/>
                  <a:pt x="664" y="347"/>
                  <a:pt x="709" y="395"/>
                </a:cubicBezTo>
                <a:cubicBezTo>
                  <a:pt x="754" y="443"/>
                  <a:pt x="861" y="528"/>
                  <a:pt x="901" y="56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67" name="Freeform 61"/>
          <p:cNvSpPr>
            <a:spLocks/>
          </p:cNvSpPr>
          <p:nvPr/>
        </p:nvSpPr>
        <p:spPr bwMode="auto">
          <a:xfrm>
            <a:off x="3541713" y="2974975"/>
            <a:ext cx="1314450" cy="306388"/>
          </a:xfrm>
          <a:custGeom>
            <a:avLst/>
            <a:gdLst>
              <a:gd name="T0" fmla="*/ 2147483646 w 735"/>
              <a:gd name="T1" fmla="*/ 2147483646 h 155"/>
              <a:gd name="T2" fmla="*/ 2147483646 w 735"/>
              <a:gd name="T3" fmla="*/ 2147483646 h 155"/>
              <a:gd name="T4" fmla="*/ 2147483646 w 735"/>
              <a:gd name="T5" fmla="*/ 2147483646 h 155"/>
              <a:gd name="T6" fmla="*/ 2147483646 w 735"/>
              <a:gd name="T7" fmla="*/ 2147483646 h 155"/>
              <a:gd name="T8" fmla="*/ 2147483646 w 735"/>
              <a:gd name="T9" fmla="*/ 2147483646 h 155"/>
              <a:gd name="T10" fmla="*/ 2147483646 w 735"/>
              <a:gd name="T11" fmla="*/ 2147483646 h 155"/>
              <a:gd name="T12" fmla="*/ 2147483646 w 735"/>
              <a:gd name="T13" fmla="*/ 2147483646 h 155"/>
              <a:gd name="T14" fmla="*/ 2147483646 w 735"/>
              <a:gd name="T15" fmla="*/ 2147483646 h 155"/>
              <a:gd name="T16" fmla="*/ 2147483646 w 735"/>
              <a:gd name="T17" fmla="*/ 2147483646 h 155"/>
              <a:gd name="T18" fmla="*/ 2147483646 w 735"/>
              <a:gd name="T19" fmla="*/ 2147483646 h 155"/>
              <a:gd name="T20" fmla="*/ 2147483646 w 735"/>
              <a:gd name="T21" fmla="*/ 2147483646 h 155"/>
              <a:gd name="T22" fmla="*/ 2147483646 w 735"/>
              <a:gd name="T23" fmla="*/ 2147483646 h 155"/>
              <a:gd name="T24" fmla="*/ 2147483646 w 735"/>
              <a:gd name="T25" fmla="*/ 2147483646 h 155"/>
              <a:gd name="T26" fmla="*/ 2147483646 w 735"/>
              <a:gd name="T27" fmla="*/ 2147483646 h 155"/>
              <a:gd name="T28" fmla="*/ 2147483646 w 735"/>
              <a:gd name="T29" fmla="*/ 2147483646 h 155"/>
              <a:gd name="T30" fmla="*/ 2147483646 w 735"/>
              <a:gd name="T31" fmla="*/ 2147483646 h 1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5"/>
              <a:gd name="T49" fmla="*/ 0 h 155"/>
              <a:gd name="T50" fmla="*/ 735 w 735"/>
              <a:gd name="T51" fmla="*/ 155 h 1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5" h="155">
                <a:moveTo>
                  <a:pt x="18" y="8"/>
                </a:moveTo>
                <a:cubicBezTo>
                  <a:pt x="36" y="16"/>
                  <a:pt x="94" y="39"/>
                  <a:pt x="147" y="50"/>
                </a:cubicBezTo>
                <a:cubicBezTo>
                  <a:pt x="200" y="61"/>
                  <a:pt x="283" y="70"/>
                  <a:pt x="339" y="77"/>
                </a:cubicBezTo>
                <a:cubicBezTo>
                  <a:pt x="395" y="84"/>
                  <a:pt x="449" y="92"/>
                  <a:pt x="486" y="95"/>
                </a:cubicBezTo>
                <a:cubicBezTo>
                  <a:pt x="523" y="98"/>
                  <a:pt x="523" y="89"/>
                  <a:pt x="561" y="98"/>
                </a:cubicBezTo>
                <a:cubicBezTo>
                  <a:pt x="599" y="107"/>
                  <a:pt x="699" y="149"/>
                  <a:pt x="717" y="152"/>
                </a:cubicBezTo>
                <a:cubicBezTo>
                  <a:pt x="735" y="155"/>
                  <a:pt x="702" y="129"/>
                  <a:pt x="672" y="119"/>
                </a:cubicBezTo>
                <a:cubicBezTo>
                  <a:pt x="642" y="109"/>
                  <a:pt x="572" y="93"/>
                  <a:pt x="534" y="89"/>
                </a:cubicBezTo>
                <a:cubicBezTo>
                  <a:pt x="496" y="85"/>
                  <a:pt x="478" y="100"/>
                  <a:pt x="441" y="95"/>
                </a:cubicBezTo>
                <a:cubicBezTo>
                  <a:pt x="404" y="90"/>
                  <a:pt x="343" y="65"/>
                  <a:pt x="309" y="59"/>
                </a:cubicBezTo>
                <a:cubicBezTo>
                  <a:pt x="275" y="53"/>
                  <a:pt x="263" y="59"/>
                  <a:pt x="237" y="56"/>
                </a:cubicBezTo>
                <a:cubicBezTo>
                  <a:pt x="211" y="53"/>
                  <a:pt x="175" y="46"/>
                  <a:pt x="153" y="38"/>
                </a:cubicBezTo>
                <a:cubicBezTo>
                  <a:pt x="131" y="30"/>
                  <a:pt x="118" y="14"/>
                  <a:pt x="102" y="8"/>
                </a:cubicBezTo>
                <a:cubicBezTo>
                  <a:pt x="86" y="2"/>
                  <a:pt x="67" y="3"/>
                  <a:pt x="57" y="2"/>
                </a:cubicBezTo>
                <a:cubicBezTo>
                  <a:pt x="47" y="1"/>
                  <a:pt x="45" y="1"/>
                  <a:pt x="39" y="2"/>
                </a:cubicBezTo>
                <a:cubicBezTo>
                  <a:pt x="33" y="3"/>
                  <a:pt x="0" y="0"/>
                  <a:pt x="18" y="8"/>
                </a:cubicBezTo>
                <a:close/>
              </a:path>
            </a:pathLst>
          </a:custGeom>
          <a:solidFill>
            <a:schemeClr val="accent1"/>
          </a:solid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68" name="Freeform 62"/>
          <p:cNvSpPr>
            <a:spLocks/>
          </p:cNvSpPr>
          <p:nvPr/>
        </p:nvSpPr>
        <p:spPr bwMode="auto">
          <a:xfrm>
            <a:off x="7667625" y="2976563"/>
            <a:ext cx="454025" cy="119062"/>
          </a:xfrm>
          <a:custGeom>
            <a:avLst/>
            <a:gdLst>
              <a:gd name="T0" fmla="*/ 0 w 286"/>
              <a:gd name="T1" fmla="*/ 2147483646 h 75"/>
              <a:gd name="T2" fmla="*/ 2147483646 w 286"/>
              <a:gd name="T3" fmla="*/ 2147483646 h 75"/>
              <a:gd name="T4" fmla="*/ 2147483646 w 286"/>
              <a:gd name="T5" fmla="*/ 2147483646 h 75"/>
              <a:gd name="T6" fmla="*/ 2147483646 w 286"/>
              <a:gd name="T7" fmla="*/ 2147483646 h 75"/>
              <a:gd name="T8" fmla="*/ 2147483646 w 286"/>
              <a:gd name="T9" fmla="*/ 0 h 75"/>
              <a:gd name="T10" fmla="*/ 0 60000 65536"/>
              <a:gd name="T11" fmla="*/ 0 60000 65536"/>
              <a:gd name="T12" fmla="*/ 0 60000 65536"/>
              <a:gd name="T13" fmla="*/ 0 60000 65536"/>
              <a:gd name="T14" fmla="*/ 0 60000 65536"/>
              <a:gd name="T15" fmla="*/ 0 w 286"/>
              <a:gd name="T16" fmla="*/ 0 h 75"/>
              <a:gd name="T17" fmla="*/ 286 w 286"/>
              <a:gd name="T18" fmla="*/ 75 h 75"/>
            </a:gdLst>
            <a:ahLst/>
            <a:cxnLst>
              <a:cxn ang="T10">
                <a:pos x="T0" y="T1"/>
              </a:cxn>
              <a:cxn ang="T11">
                <a:pos x="T2" y="T3"/>
              </a:cxn>
              <a:cxn ang="T12">
                <a:pos x="T4" y="T5"/>
              </a:cxn>
              <a:cxn ang="T13">
                <a:pos x="T6" y="T7"/>
              </a:cxn>
              <a:cxn ang="T14">
                <a:pos x="T8" y="T9"/>
              </a:cxn>
            </a:cxnLst>
            <a:rect l="T15" t="T16" r="T17" b="T18"/>
            <a:pathLst>
              <a:path w="286" h="75">
                <a:moveTo>
                  <a:pt x="0" y="75"/>
                </a:moveTo>
                <a:cubicBezTo>
                  <a:pt x="46" y="71"/>
                  <a:pt x="92" y="68"/>
                  <a:pt x="126" y="63"/>
                </a:cubicBezTo>
                <a:cubicBezTo>
                  <a:pt x="160" y="58"/>
                  <a:pt x="183" y="49"/>
                  <a:pt x="207" y="42"/>
                </a:cubicBezTo>
                <a:cubicBezTo>
                  <a:pt x="231" y="35"/>
                  <a:pt x="260" y="25"/>
                  <a:pt x="273" y="18"/>
                </a:cubicBezTo>
                <a:cubicBezTo>
                  <a:pt x="286" y="11"/>
                  <a:pt x="285" y="5"/>
                  <a:pt x="28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69" name="Freeform 63"/>
          <p:cNvSpPr>
            <a:spLocks/>
          </p:cNvSpPr>
          <p:nvPr/>
        </p:nvSpPr>
        <p:spPr bwMode="auto">
          <a:xfrm>
            <a:off x="519113" y="2266950"/>
            <a:ext cx="2767012" cy="604838"/>
          </a:xfrm>
          <a:custGeom>
            <a:avLst/>
            <a:gdLst>
              <a:gd name="T0" fmla="*/ 0 w 1743"/>
              <a:gd name="T1" fmla="*/ 2147483646 h 381"/>
              <a:gd name="T2" fmla="*/ 0 w 1743"/>
              <a:gd name="T3" fmla="*/ 0 h 381"/>
              <a:gd name="T4" fmla="*/ 2147483646 w 1743"/>
              <a:gd name="T5" fmla="*/ 2147483646 h 381"/>
              <a:gd name="T6" fmla="*/ 2147483646 w 1743"/>
              <a:gd name="T7" fmla="*/ 2147483646 h 381"/>
              <a:gd name="T8" fmla="*/ 0 60000 65536"/>
              <a:gd name="T9" fmla="*/ 0 60000 65536"/>
              <a:gd name="T10" fmla="*/ 0 60000 65536"/>
              <a:gd name="T11" fmla="*/ 0 60000 65536"/>
              <a:gd name="T12" fmla="*/ 0 w 1743"/>
              <a:gd name="T13" fmla="*/ 0 h 381"/>
              <a:gd name="T14" fmla="*/ 1743 w 1743"/>
              <a:gd name="T15" fmla="*/ 381 h 381"/>
            </a:gdLst>
            <a:ahLst/>
            <a:cxnLst>
              <a:cxn ang="T8">
                <a:pos x="T0" y="T1"/>
              </a:cxn>
              <a:cxn ang="T9">
                <a:pos x="T2" y="T3"/>
              </a:cxn>
              <a:cxn ang="T10">
                <a:pos x="T4" y="T5"/>
              </a:cxn>
              <a:cxn ang="T11">
                <a:pos x="T6" y="T7"/>
              </a:cxn>
            </a:cxnLst>
            <a:rect l="T12" t="T13" r="T14" b="T15"/>
            <a:pathLst>
              <a:path w="1743" h="381">
                <a:moveTo>
                  <a:pt x="0" y="381"/>
                </a:moveTo>
                <a:lnTo>
                  <a:pt x="0" y="0"/>
                </a:lnTo>
                <a:lnTo>
                  <a:pt x="1743" y="3"/>
                </a:lnTo>
                <a:lnTo>
                  <a:pt x="1743" y="366"/>
                </a:ln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70" name="Text Box 64"/>
          <p:cNvSpPr txBox="1">
            <a:spLocks noChangeArrowheads="1"/>
          </p:cNvSpPr>
          <p:nvPr/>
        </p:nvSpPr>
        <p:spPr bwMode="auto">
          <a:xfrm>
            <a:off x="439738" y="882650"/>
            <a:ext cx="1065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ANTEPAÍS</a:t>
            </a:r>
            <a:endParaRPr kumimoji="0" lang="pt-BR" alt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4371" name="Freeform 65"/>
          <p:cNvSpPr>
            <a:spLocks/>
          </p:cNvSpPr>
          <p:nvPr/>
        </p:nvSpPr>
        <p:spPr bwMode="auto">
          <a:xfrm>
            <a:off x="3305175" y="2276475"/>
            <a:ext cx="1590675" cy="571500"/>
          </a:xfrm>
          <a:custGeom>
            <a:avLst/>
            <a:gdLst>
              <a:gd name="T0" fmla="*/ 0 w 1002"/>
              <a:gd name="T1" fmla="*/ 2147483646 h 360"/>
              <a:gd name="T2" fmla="*/ 0 w 1002"/>
              <a:gd name="T3" fmla="*/ 0 h 360"/>
              <a:gd name="T4" fmla="*/ 2147483646 w 1002"/>
              <a:gd name="T5" fmla="*/ 0 h 360"/>
              <a:gd name="T6" fmla="*/ 2147483646 w 1002"/>
              <a:gd name="T7" fmla="*/ 2147483646 h 360"/>
              <a:gd name="T8" fmla="*/ 0 60000 65536"/>
              <a:gd name="T9" fmla="*/ 0 60000 65536"/>
              <a:gd name="T10" fmla="*/ 0 60000 65536"/>
              <a:gd name="T11" fmla="*/ 0 60000 65536"/>
              <a:gd name="T12" fmla="*/ 0 w 1002"/>
              <a:gd name="T13" fmla="*/ 0 h 360"/>
              <a:gd name="T14" fmla="*/ 1002 w 1002"/>
              <a:gd name="T15" fmla="*/ 360 h 360"/>
            </a:gdLst>
            <a:ahLst/>
            <a:cxnLst>
              <a:cxn ang="T8">
                <a:pos x="T0" y="T1"/>
              </a:cxn>
              <a:cxn ang="T9">
                <a:pos x="T2" y="T3"/>
              </a:cxn>
              <a:cxn ang="T10">
                <a:pos x="T4" y="T5"/>
              </a:cxn>
              <a:cxn ang="T11">
                <a:pos x="T6" y="T7"/>
              </a:cxn>
            </a:cxnLst>
            <a:rect l="T12" t="T13" r="T14" b="T15"/>
            <a:pathLst>
              <a:path w="1002" h="360">
                <a:moveTo>
                  <a:pt x="0" y="354"/>
                </a:moveTo>
                <a:lnTo>
                  <a:pt x="0" y="0"/>
                </a:lnTo>
                <a:lnTo>
                  <a:pt x="1002" y="0"/>
                </a:lnTo>
                <a:lnTo>
                  <a:pt x="1002" y="36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72" name="Text Box 66"/>
          <p:cNvSpPr txBox="1">
            <a:spLocks noChangeArrowheads="1"/>
          </p:cNvSpPr>
          <p:nvPr/>
        </p:nvSpPr>
        <p:spPr bwMode="auto">
          <a:xfrm>
            <a:off x="3427413" y="1800225"/>
            <a:ext cx="1328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CINTURÃO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METAMÓRFICO</a:t>
            </a: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4373" name="Freeform 67"/>
          <p:cNvSpPr>
            <a:spLocks/>
          </p:cNvSpPr>
          <p:nvPr/>
        </p:nvSpPr>
        <p:spPr bwMode="auto">
          <a:xfrm>
            <a:off x="4914900" y="2276475"/>
            <a:ext cx="1657350" cy="571500"/>
          </a:xfrm>
          <a:custGeom>
            <a:avLst/>
            <a:gdLst>
              <a:gd name="T0" fmla="*/ 0 w 1044"/>
              <a:gd name="T1" fmla="*/ 2147483646 h 360"/>
              <a:gd name="T2" fmla="*/ 0 w 1044"/>
              <a:gd name="T3" fmla="*/ 0 h 360"/>
              <a:gd name="T4" fmla="*/ 2147483646 w 1044"/>
              <a:gd name="T5" fmla="*/ 0 h 360"/>
              <a:gd name="T6" fmla="*/ 2147483646 w 1044"/>
              <a:gd name="T7" fmla="*/ 2147483646 h 360"/>
              <a:gd name="T8" fmla="*/ 0 60000 65536"/>
              <a:gd name="T9" fmla="*/ 0 60000 65536"/>
              <a:gd name="T10" fmla="*/ 0 60000 65536"/>
              <a:gd name="T11" fmla="*/ 0 60000 65536"/>
              <a:gd name="T12" fmla="*/ 0 w 1044"/>
              <a:gd name="T13" fmla="*/ 0 h 360"/>
              <a:gd name="T14" fmla="*/ 1044 w 1044"/>
              <a:gd name="T15" fmla="*/ 360 h 360"/>
            </a:gdLst>
            <a:ahLst/>
            <a:cxnLst>
              <a:cxn ang="T8">
                <a:pos x="T0" y="T1"/>
              </a:cxn>
              <a:cxn ang="T9">
                <a:pos x="T2" y="T3"/>
              </a:cxn>
              <a:cxn ang="T10">
                <a:pos x="T4" y="T5"/>
              </a:cxn>
              <a:cxn ang="T11">
                <a:pos x="T6" y="T7"/>
              </a:cxn>
            </a:cxnLst>
            <a:rect l="T12" t="T13" r="T14" b="T15"/>
            <a:pathLst>
              <a:path w="1044" h="360">
                <a:moveTo>
                  <a:pt x="0" y="348"/>
                </a:moveTo>
                <a:lnTo>
                  <a:pt x="0" y="0"/>
                </a:lnTo>
                <a:lnTo>
                  <a:pt x="1044" y="0"/>
                </a:lnTo>
                <a:lnTo>
                  <a:pt x="1044" y="36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74" name="Text Box 68"/>
          <p:cNvSpPr txBox="1">
            <a:spLocks noChangeArrowheads="1"/>
          </p:cNvSpPr>
          <p:nvPr/>
        </p:nvSpPr>
        <p:spPr bwMode="auto">
          <a:xfrm>
            <a:off x="5210175" y="1819275"/>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NÚCLEO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CRISTALINO</a:t>
            </a: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4375" name="Freeform 69"/>
          <p:cNvSpPr>
            <a:spLocks/>
          </p:cNvSpPr>
          <p:nvPr/>
        </p:nvSpPr>
        <p:spPr bwMode="auto">
          <a:xfrm>
            <a:off x="6600825" y="2276475"/>
            <a:ext cx="1038225" cy="571500"/>
          </a:xfrm>
          <a:custGeom>
            <a:avLst/>
            <a:gdLst>
              <a:gd name="T0" fmla="*/ 0 w 654"/>
              <a:gd name="T1" fmla="*/ 2147483646 h 360"/>
              <a:gd name="T2" fmla="*/ 0 w 654"/>
              <a:gd name="T3" fmla="*/ 0 h 360"/>
              <a:gd name="T4" fmla="*/ 2147483646 w 654"/>
              <a:gd name="T5" fmla="*/ 0 h 360"/>
              <a:gd name="T6" fmla="*/ 2147483646 w 654"/>
              <a:gd name="T7" fmla="*/ 2147483646 h 360"/>
              <a:gd name="T8" fmla="*/ 0 60000 65536"/>
              <a:gd name="T9" fmla="*/ 0 60000 65536"/>
              <a:gd name="T10" fmla="*/ 0 60000 65536"/>
              <a:gd name="T11" fmla="*/ 0 60000 65536"/>
              <a:gd name="T12" fmla="*/ 0 w 654"/>
              <a:gd name="T13" fmla="*/ 0 h 360"/>
              <a:gd name="T14" fmla="*/ 654 w 654"/>
              <a:gd name="T15" fmla="*/ 360 h 360"/>
            </a:gdLst>
            <a:ahLst/>
            <a:cxnLst>
              <a:cxn ang="T8">
                <a:pos x="T0" y="T1"/>
              </a:cxn>
              <a:cxn ang="T9">
                <a:pos x="T2" y="T3"/>
              </a:cxn>
              <a:cxn ang="T10">
                <a:pos x="T4" y="T5"/>
              </a:cxn>
              <a:cxn ang="T11">
                <a:pos x="T6" y="T7"/>
              </a:cxn>
            </a:cxnLst>
            <a:rect l="T12" t="T13" r="T14" b="T15"/>
            <a:pathLst>
              <a:path w="654" h="360">
                <a:moveTo>
                  <a:pt x="0" y="354"/>
                </a:moveTo>
                <a:lnTo>
                  <a:pt x="0" y="0"/>
                </a:lnTo>
                <a:lnTo>
                  <a:pt x="654" y="0"/>
                </a:lnTo>
                <a:lnTo>
                  <a:pt x="654" y="36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76" name="Text Box 70"/>
          <p:cNvSpPr txBox="1">
            <a:spLocks noChangeArrowheads="1"/>
          </p:cNvSpPr>
          <p:nvPr/>
        </p:nvSpPr>
        <p:spPr bwMode="auto">
          <a:xfrm>
            <a:off x="6465888" y="1800225"/>
            <a:ext cx="1328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CINTURÃO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METAMÓRFICO</a:t>
            </a: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4377" name="Freeform 71"/>
          <p:cNvSpPr>
            <a:spLocks/>
          </p:cNvSpPr>
          <p:nvPr/>
        </p:nvSpPr>
        <p:spPr bwMode="auto">
          <a:xfrm>
            <a:off x="7658100" y="2276475"/>
            <a:ext cx="962025" cy="552450"/>
          </a:xfrm>
          <a:custGeom>
            <a:avLst/>
            <a:gdLst>
              <a:gd name="T0" fmla="*/ 0 w 606"/>
              <a:gd name="T1" fmla="*/ 2147483646 h 348"/>
              <a:gd name="T2" fmla="*/ 0 w 606"/>
              <a:gd name="T3" fmla="*/ 0 h 348"/>
              <a:gd name="T4" fmla="*/ 2147483646 w 606"/>
              <a:gd name="T5" fmla="*/ 0 h 348"/>
              <a:gd name="T6" fmla="*/ 2147483646 w 606"/>
              <a:gd name="T7" fmla="*/ 2147483646 h 348"/>
              <a:gd name="T8" fmla="*/ 0 60000 65536"/>
              <a:gd name="T9" fmla="*/ 0 60000 65536"/>
              <a:gd name="T10" fmla="*/ 0 60000 65536"/>
              <a:gd name="T11" fmla="*/ 0 60000 65536"/>
              <a:gd name="T12" fmla="*/ 0 w 606"/>
              <a:gd name="T13" fmla="*/ 0 h 348"/>
              <a:gd name="T14" fmla="*/ 606 w 606"/>
              <a:gd name="T15" fmla="*/ 348 h 348"/>
            </a:gdLst>
            <a:ahLst/>
            <a:cxnLst>
              <a:cxn ang="T8">
                <a:pos x="T0" y="T1"/>
              </a:cxn>
              <a:cxn ang="T9">
                <a:pos x="T2" y="T3"/>
              </a:cxn>
              <a:cxn ang="T10">
                <a:pos x="T4" y="T5"/>
              </a:cxn>
              <a:cxn ang="T11">
                <a:pos x="T6" y="T7"/>
              </a:cxn>
            </a:cxnLst>
            <a:rect l="T12" t="T13" r="T14" b="T15"/>
            <a:pathLst>
              <a:path w="606" h="348">
                <a:moveTo>
                  <a:pt x="0" y="348"/>
                </a:moveTo>
                <a:lnTo>
                  <a:pt x="0" y="0"/>
                </a:lnTo>
                <a:lnTo>
                  <a:pt x="606" y="0"/>
                </a:lnTo>
                <a:lnTo>
                  <a:pt x="606" y="34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78" name="Text Box 72"/>
          <p:cNvSpPr txBox="1">
            <a:spLocks noChangeArrowheads="1"/>
          </p:cNvSpPr>
          <p:nvPr/>
        </p:nvSpPr>
        <p:spPr bwMode="auto">
          <a:xfrm>
            <a:off x="7691438" y="841375"/>
            <a:ext cx="102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PÓS-PAÍS</a:t>
            </a: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4379" name="Freeform 73"/>
          <p:cNvSpPr>
            <a:spLocks/>
          </p:cNvSpPr>
          <p:nvPr/>
        </p:nvSpPr>
        <p:spPr bwMode="auto">
          <a:xfrm>
            <a:off x="2209800" y="2676525"/>
            <a:ext cx="1047750" cy="200025"/>
          </a:xfrm>
          <a:custGeom>
            <a:avLst/>
            <a:gdLst>
              <a:gd name="T0" fmla="*/ 0 w 660"/>
              <a:gd name="T1" fmla="*/ 2147483646 h 126"/>
              <a:gd name="T2" fmla="*/ 0 w 660"/>
              <a:gd name="T3" fmla="*/ 0 h 126"/>
              <a:gd name="T4" fmla="*/ 2147483646 w 660"/>
              <a:gd name="T5" fmla="*/ 0 h 126"/>
              <a:gd name="T6" fmla="*/ 2147483646 w 660"/>
              <a:gd name="T7" fmla="*/ 2147483646 h 126"/>
              <a:gd name="T8" fmla="*/ 0 60000 65536"/>
              <a:gd name="T9" fmla="*/ 0 60000 65536"/>
              <a:gd name="T10" fmla="*/ 0 60000 65536"/>
              <a:gd name="T11" fmla="*/ 0 60000 65536"/>
              <a:gd name="T12" fmla="*/ 0 w 660"/>
              <a:gd name="T13" fmla="*/ 0 h 126"/>
              <a:gd name="T14" fmla="*/ 660 w 660"/>
              <a:gd name="T15" fmla="*/ 126 h 126"/>
            </a:gdLst>
            <a:ahLst/>
            <a:cxnLst>
              <a:cxn ang="T8">
                <a:pos x="T0" y="T1"/>
              </a:cxn>
              <a:cxn ang="T9">
                <a:pos x="T2" y="T3"/>
              </a:cxn>
              <a:cxn ang="T10">
                <a:pos x="T4" y="T5"/>
              </a:cxn>
              <a:cxn ang="T11">
                <a:pos x="T6" y="T7"/>
              </a:cxn>
            </a:cxnLst>
            <a:rect l="T12" t="T13" r="T14" b="T15"/>
            <a:pathLst>
              <a:path w="660" h="126">
                <a:moveTo>
                  <a:pt x="0" y="126"/>
                </a:moveTo>
                <a:lnTo>
                  <a:pt x="0" y="0"/>
                </a:lnTo>
                <a:lnTo>
                  <a:pt x="660" y="0"/>
                </a:lnTo>
                <a:lnTo>
                  <a:pt x="660" y="9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80" name="Text Box 74"/>
          <p:cNvSpPr txBox="1">
            <a:spLocks noChangeArrowheads="1"/>
          </p:cNvSpPr>
          <p:nvPr/>
        </p:nvSpPr>
        <p:spPr bwMode="auto">
          <a:xfrm>
            <a:off x="1169988" y="1825625"/>
            <a:ext cx="1389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PLATAFORMA</a:t>
            </a: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4381" name="Text Box 75"/>
          <p:cNvSpPr txBox="1">
            <a:spLocks noChangeArrowheads="1"/>
          </p:cNvSpPr>
          <p:nvPr/>
        </p:nvSpPr>
        <p:spPr bwMode="auto">
          <a:xfrm>
            <a:off x="2211388" y="2292350"/>
            <a:ext cx="1093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CINTURÃO DE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ANTEPAÍS</a:t>
            </a: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4382" name="Freeform 76"/>
          <p:cNvSpPr>
            <a:spLocks/>
          </p:cNvSpPr>
          <p:nvPr/>
        </p:nvSpPr>
        <p:spPr bwMode="auto">
          <a:xfrm flipV="1">
            <a:off x="7677150" y="2647950"/>
            <a:ext cx="428625" cy="180975"/>
          </a:xfrm>
          <a:custGeom>
            <a:avLst/>
            <a:gdLst>
              <a:gd name="T0" fmla="*/ 0 w 270"/>
              <a:gd name="T1" fmla="*/ 0 h 114"/>
              <a:gd name="T2" fmla="*/ 0 w 270"/>
              <a:gd name="T3" fmla="*/ 2147483646 h 114"/>
              <a:gd name="T4" fmla="*/ 2147483646 w 270"/>
              <a:gd name="T5" fmla="*/ 2147483646 h 114"/>
              <a:gd name="T6" fmla="*/ 2147483646 w 270"/>
              <a:gd name="T7" fmla="*/ 0 h 114"/>
              <a:gd name="T8" fmla="*/ 0 60000 65536"/>
              <a:gd name="T9" fmla="*/ 0 60000 65536"/>
              <a:gd name="T10" fmla="*/ 0 60000 65536"/>
              <a:gd name="T11" fmla="*/ 0 60000 65536"/>
              <a:gd name="T12" fmla="*/ 0 w 270"/>
              <a:gd name="T13" fmla="*/ 0 h 114"/>
              <a:gd name="T14" fmla="*/ 270 w 270"/>
              <a:gd name="T15" fmla="*/ 114 h 114"/>
            </a:gdLst>
            <a:ahLst/>
            <a:cxnLst>
              <a:cxn ang="T8">
                <a:pos x="T0" y="T1"/>
              </a:cxn>
              <a:cxn ang="T9">
                <a:pos x="T2" y="T3"/>
              </a:cxn>
              <a:cxn ang="T10">
                <a:pos x="T4" y="T5"/>
              </a:cxn>
              <a:cxn ang="T11">
                <a:pos x="T6" y="T7"/>
              </a:cxn>
            </a:cxnLst>
            <a:rect l="T12" t="T13" r="T14" b="T15"/>
            <a:pathLst>
              <a:path w="270" h="114">
                <a:moveTo>
                  <a:pt x="0" y="0"/>
                </a:moveTo>
                <a:lnTo>
                  <a:pt x="0" y="114"/>
                </a:lnTo>
                <a:lnTo>
                  <a:pt x="270" y="114"/>
                </a:lnTo>
                <a:lnTo>
                  <a:pt x="27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83" name="Text Box 77"/>
          <p:cNvSpPr txBox="1">
            <a:spLocks noChangeArrowheads="1"/>
          </p:cNvSpPr>
          <p:nvPr/>
        </p:nvSpPr>
        <p:spPr bwMode="auto">
          <a:xfrm>
            <a:off x="7669213" y="2397125"/>
            <a:ext cx="444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CPP</a:t>
            </a: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4384" name="Text Box 78"/>
          <p:cNvSpPr txBox="1">
            <a:spLocks noChangeArrowheads="1"/>
          </p:cNvSpPr>
          <p:nvPr/>
        </p:nvSpPr>
        <p:spPr bwMode="auto">
          <a:xfrm>
            <a:off x="7832725" y="1857375"/>
            <a:ext cx="677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PLAT.</a:t>
            </a: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4385" name="Text Box 79"/>
          <p:cNvSpPr txBox="1">
            <a:spLocks noChangeArrowheads="1"/>
          </p:cNvSpPr>
          <p:nvPr/>
        </p:nvSpPr>
        <p:spPr bwMode="auto">
          <a:xfrm>
            <a:off x="760413" y="3295650"/>
            <a:ext cx="1041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9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CONTINENTE A</a:t>
            </a: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4386" name="Rectangle 80"/>
          <p:cNvSpPr>
            <a:spLocks noChangeArrowheads="1"/>
          </p:cNvSpPr>
          <p:nvPr/>
        </p:nvSpPr>
        <p:spPr bwMode="auto">
          <a:xfrm>
            <a:off x="7648575" y="3267075"/>
            <a:ext cx="952500" cy="180975"/>
          </a:xfrm>
          <a:prstGeom prst="rect">
            <a:avLst/>
          </a:prstGeom>
          <a:solidFill>
            <a:srgbClr val="FF6600"/>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Constantia" panose="02030602050306030303" pitchFamily="18" charset="0"/>
              <a:ea typeface="+mn-ea"/>
              <a:cs typeface="+mn-cs"/>
            </a:endParaRPr>
          </a:p>
        </p:txBody>
      </p:sp>
      <p:sp>
        <p:nvSpPr>
          <p:cNvPr id="354387" name="Text Box 81"/>
          <p:cNvSpPr txBox="1">
            <a:spLocks noChangeArrowheads="1"/>
          </p:cNvSpPr>
          <p:nvPr/>
        </p:nvSpPr>
        <p:spPr bwMode="auto">
          <a:xfrm>
            <a:off x="7580313" y="3257550"/>
            <a:ext cx="1041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9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CONTINENTE B</a:t>
            </a: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4388" name="Freeform 82"/>
          <p:cNvSpPr>
            <a:spLocks/>
          </p:cNvSpPr>
          <p:nvPr/>
        </p:nvSpPr>
        <p:spPr bwMode="auto">
          <a:xfrm>
            <a:off x="5529263" y="3209925"/>
            <a:ext cx="328612" cy="398463"/>
          </a:xfrm>
          <a:custGeom>
            <a:avLst/>
            <a:gdLst>
              <a:gd name="T0" fmla="*/ 2147483646 w 183"/>
              <a:gd name="T1" fmla="*/ 2147483646 h 202"/>
              <a:gd name="T2" fmla="*/ 2147483646 w 183"/>
              <a:gd name="T3" fmla="*/ 2147483646 h 202"/>
              <a:gd name="T4" fmla="*/ 2147483646 w 183"/>
              <a:gd name="T5" fmla="*/ 2147483646 h 202"/>
              <a:gd name="T6" fmla="*/ 2147483646 w 183"/>
              <a:gd name="T7" fmla="*/ 2147483646 h 202"/>
              <a:gd name="T8" fmla="*/ 2147483646 w 183"/>
              <a:gd name="T9" fmla="*/ 2147483646 h 202"/>
              <a:gd name="T10" fmla="*/ 2147483646 w 183"/>
              <a:gd name="T11" fmla="*/ 2147483646 h 202"/>
              <a:gd name="T12" fmla="*/ 2147483646 w 183"/>
              <a:gd name="T13" fmla="*/ 2147483646 h 202"/>
              <a:gd name="T14" fmla="*/ 2147483646 w 183"/>
              <a:gd name="T15" fmla="*/ 2147483646 h 202"/>
              <a:gd name="T16" fmla="*/ 2147483646 w 183"/>
              <a:gd name="T17" fmla="*/ 2147483646 h 2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3"/>
              <a:gd name="T28" fmla="*/ 0 h 202"/>
              <a:gd name="T29" fmla="*/ 183 w 183"/>
              <a:gd name="T30" fmla="*/ 202 h 2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3" h="202">
                <a:moveTo>
                  <a:pt x="107" y="198"/>
                </a:moveTo>
                <a:cubicBezTo>
                  <a:pt x="102" y="202"/>
                  <a:pt x="99" y="143"/>
                  <a:pt x="83" y="126"/>
                </a:cubicBezTo>
                <a:cubicBezTo>
                  <a:pt x="67" y="109"/>
                  <a:pt x="22" y="114"/>
                  <a:pt x="11" y="99"/>
                </a:cubicBezTo>
                <a:cubicBezTo>
                  <a:pt x="0" y="84"/>
                  <a:pt x="5" y="49"/>
                  <a:pt x="17" y="33"/>
                </a:cubicBezTo>
                <a:cubicBezTo>
                  <a:pt x="29" y="17"/>
                  <a:pt x="61" y="6"/>
                  <a:pt x="83" y="3"/>
                </a:cubicBezTo>
                <a:cubicBezTo>
                  <a:pt x="105" y="0"/>
                  <a:pt x="136" y="5"/>
                  <a:pt x="152" y="18"/>
                </a:cubicBezTo>
                <a:cubicBezTo>
                  <a:pt x="168" y="31"/>
                  <a:pt x="183" y="67"/>
                  <a:pt x="179" y="84"/>
                </a:cubicBezTo>
                <a:cubicBezTo>
                  <a:pt x="175" y="101"/>
                  <a:pt x="140" y="104"/>
                  <a:pt x="128" y="123"/>
                </a:cubicBezTo>
                <a:cubicBezTo>
                  <a:pt x="116" y="142"/>
                  <a:pt x="111" y="183"/>
                  <a:pt x="107" y="198"/>
                </a:cubicBezTo>
                <a:close/>
              </a:path>
            </a:pathLst>
          </a:custGeom>
          <a:solidFill>
            <a:srgbClr val="FF3300"/>
          </a:solidFill>
          <a:ln w="317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89" name="Text Box 83"/>
          <p:cNvSpPr txBox="1">
            <a:spLocks noChangeArrowheads="1"/>
          </p:cNvSpPr>
          <p:nvPr/>
        </p:nvSpPr>
        <p:spPr bwMode="auto">
          <a:xfrm>
            <a:off x="4873625" y="2349500"/>
            <a:ext cx="966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ARCO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MAGMÁTICO</a:t>
            </a: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4390" name="Text Box 84"/>
          <p:cNvSpPr txBox="1">
            <a:spLocks noChangeArrowheads="1"/>
          </p:cNvSpPr>
          <p:nvPr/>
        </p:nvSpPr>
        <p:spPr bwMode="auto">
          <a:xfrm>
            <a:off x="5735638" y="2435225"/>
            <a:ext cx="923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TERRENO X</a:t>
            </a: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4391" name="Line 85"/>
          <p:cNvSpPr>
            <a:spLocks noChangeShapeType="1"/>
          </p:cNvSpPr>
          <p:nvPr/>
        </p:nvSpPr>
        <p:spPr bwMode="auto">
          <a:xfrm flipH="1">
            <a:off x="6096000" y="2686050"/>
            <a:ext cx="66675" cy="219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92" name="Line 86"/>
          <p:cNvSpPr>
            <a:spLocks noChangeShapeType="1"/>
          </p:cNvSpPr>
          <p:nvPr/>
        </p:nvSpPr>
        <p:spPr bwMode="auto">
          <a:xfrm>
            <a:off x="5305425" y="2724150"/>
            <a:ext cx="19050" cy="123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52311" name="Group 87"/>
          <p:cNvGrpSpPr>
            <a:grpSpLocks/>
          </p:cNvGrpSpPr>
          <p:nvPr/>
        </p:nvGrpSpPr>
        <p:grpSpPr bwMode="auto">
          <a:xfrm>
            <a:off x="584200" y="1185863"/>
            <a:ext cx="2571750" cy="725487"/>
            <a:chOff x="360" y="899"/>
            <a:chExt cx="1620" cy="457"/>
          </a:xfrm>
        </p:grpSpPr>
        <p:sp>
          <p:nvSpPr>
            <p:cNvPr id="354401" name="Text Box 88"/>
            <p:cNvSpPr txBox="1">
              <a:spLocks noChangeArrowheads="1"/>
            </p:cNvSpPr>
            <p:nvPr/>
          </p:nvSpPr>
          <p:spPr bwMode="auto">
            <a:xfrm>
              <a:off x="818" y="899"/>
              <a:ext cx="738" cy="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CRÁTON</a:t>
              </a:r>
              <a:endParaRPr kumimoji="0" lang="pt-BR" alt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4402" name="Freeform 89"/>
            <p:cNvSpPr>
              <a:spLocks/>
            </p:cNvSpPr>
            <p:nvPr/>
          </p:nvSpPr>
          <p:spPr bwMode="auto">
            <a:xfrm>
              <a:off x="360" y="1080"/>
              <a:ext cx="408" cy="276"/>
            </a:xfrm>
            <a:custGeom>
              <a:avLst/>
              <a:gdLst>
                <a:gd name="T0" fmla="*/ 408 w 408"/>
                <a:gd name="T1" fmla="*/ 0 h 276"/>
                <a:gd name="T2" fmla="*/ 0 w 408"/>
                <a:gd name="T3" fmla="*/ 276 h 276"/>
                <a:gd name="T4" fmla="*/ 0 60000 65536"/>
                <a:gd name="T5" fmla="*/ 0 60000 65536"/>
                <a:gd name="T6" fmla="*/ 0 w 408"/>
                <a:gd name="T7" fmla="*/ 0 h 276"/>
                <a:gd name="T8" fmla="*/ 408 w 408"/>
                <a:gd name="T9" fmla="*/ 276 h 276"/>
              </a:gdLst>
              <a:ahLst/>
              <a:cxnLst>
                <a:cxn ang="T4">
                  <a:pos x="T0" y="T1"/>
                </a:cxn>
                <a:cxn ang="T5">
                  <a:pos x="T2" y="T3"/>
                </a:cxn>
              </a:cxnLst>
              <a:rect l="T6" t="T7" r="T8" b="T9"/>
              <a:pathLst>
                <a:path w="408" h="276">
                  <a:moveTo>
                    <a:pt x="408" y="0"/>
                  </a:moveTo>
                  <a:lnTo>
                    <a:pt x="0" y="276"/>
                  </a:lnTo>
                </a:path>
              </a:pathLst>
            </a:custGeom>
            <a:noFill/>
            <a:ln w="31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403" name="Freeform 90"/>
            <p:cNvSpPr>
              <a:spLocks/>
            </p:cNvSpPr>
            <p:nvPr/>
          </p:nvSpPr>
          <p:spPr bwMode="auto">
            <a:xfrm>
              <a:off x="1536" y="1068"/>
              <a:ext cx="444" cy="240"/>
            </a:xfrm>
            <a:custGeom>
              <a:avLst/>
              <a:gdLst>
                <a:gd name="T0" fmla="*/ 0 w 444"/>
                <a:gd name="T1" fmla="*/ 0 h 240"/>
                <a:gd name="T2" fmla="*/ 444 w 444"/>
                <a:gd name="T3" fmla="*/ 240 h 240"/>
                <a:gd name="T4" fmla="*/ 0 60000 65536"/>
                <a:gd name="T5" fmla="*/ 0 60000 65536"/>
                <a:gd name="T6" fmla="*/ 0 w 444"/>
                <a:gd name="T7" fmla="*/ 0 h 240"/>
                <a:gd name="T8" fmla="*/ 444 w 444"/>
                <a:gd name="T9" fmla="*/ 240 h 240"/>
              </a:gdLst>
              <a:ahLst/>
              <a:cxnLst>
                <a:cxn ang="T4">
                  <a:pos x="T0" y="T1"/>
                </a:cxn>
                <a:cxn ang="T5">
                  <a:pos x="T2" y="T3"/>
                </a:cxn>
              </a:cxnLst>
              <a:rect l="T6" t="T7" r="T8" b="T9"/>
              <a:pathLst>
                <a:path w="444" h="240">
                  <a:moveTo>
                    <a:pt x="0" y="0"/>
                  </a:moveTo>
                  <a:lnTo>
                    <a:pt x="444" y="240"/>
                  </a:lnTo>
                </a:path>
              </a:pathLst>
            </a:custGeom>
            <a:noFill/>
            <a:ln w="31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nvGrpSpPr>
          <p:cNvPr id="52315" name="Group 91"/>
          <p:cNvGrpSpPr>
            <a:grpSpLocks/>
          </p:cNvGrpSpPr>
          <p:nvPr/>
        </p:nvGrpSpPr>
        <p:grpSpPr bwMode="auto">
          <a:xfrm>
            <a:off x="3327400" y="1166813"/>
            <a:ext cx="2000250" cy="649287"/>
            <a:chOff x="2088" y="887"/>
            <a:chExt cx="1260" cy="409"/>
          </a:xfrm>
        </p:grpSpPr>
        <p:sp>
          <p:nvSpPr>
            <p:cNvPr id="354397" name="Line 92"/>
            <p:cNvSpPr>
              <a:spLocks noChangeShapeType="1"/>
            </p:cNvSpPr>
            <p:nvPr/>
          </p:nvSpPr>
          <p:spPr bwMode="auto">
            <a:xfrm>
              <a:off x="2868" y="1020"/>
              <a:ext cx="21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398" name="Text Box 93"/>
            <p:cNvSpPr txBox="1">
              <a:spLocks noChangeArrowheads="1"/>
            </p:cNvSpPr>
            <p:nvPr/>
          </p:nvSpPr>
          <p:spPr bwMode="auto">
            <a:xfrm>
              <a:off x="2330" y="887"/>
              <a:ext cx="554" cy="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FAIXA</a:t>
              </a: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4399" name="Line 94"/>
            <p:cNvSpPr>
              <a:spLocks noChangeShapeType="1"/>
            </p:cNvSpPr>
            <p:nvPr/>
          </p:nvSpPr>
          <p:spPr bwMode="auto">
            <a:xfrm flipV="1">
              <a:off x="2088" y="1032"/>
              <a:ext cx="240" cy="2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4400" name="Line 95"/>
            <p:cNvSpPr>
              <a:spLocks noChangeShapeType="1"/>
            </p:cNvSpPr>
            <p:nvPr/>
          </p:nvSpPr>
          <p:spPr bwMode="auto">
            <a:xfrm>
              <a:off x="3084" y="1020"/>
              <a:ext cx="264" cy="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354395" name="Text Box 96"/>
          <p:cNvSpPr txBox="1">
            <a:spLocks noChangeArrowheads="1"/>
          </p:cNvSpPr>
          <p:nvPr/>
        </p:nvSpPr>
        <p:spPr bwMode="auto">
          <a:xfrm>
            <a:off x="1387475" y="390525"/>
            <a:ext cx="6208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COMPARTIMENTAÇÃO DOS ORÓGENOS</a:t>
            </a:r>
            <a:endParaRPr kumimoji="0" lang="pt-BR" alt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4396" name="Text Box 97"/>
          <p:cNvSpPr txBox="1">
            <a:spLocks noChangeArrowheads="1"/>
          </p:cNvSpPr>
          <p:nvPr/>
        </p:nvSpPr>
        <p:spPr bwMode="auto">
          <a:xfrm>
            <a:off x="6905625" y="6164263"/>
            <a:ext cx="1700213" cy="304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1400" b="0" i="1" u="none" strike="noStrike" kern="1200" cap="none" spc="0" normalizeH="0" baseline="0" noProof="0">
                <a:ln>
                  <a:noFill/>
                </a:ln>
                <a:solidFill>
                  <a:srgbClr val="FFFF66"/>
                </a:solidFill>
                <a:effectLst/>
                <a:uLnTx/>
                <a:uFillTx/>
                <a:latin typeface="Times New Roman" panose="02020603050405020304" pitchFamily="18" charset="0"/>
                <a:ea typeface="+mn-ea"/>
                <a:cs typeface="Arial" panose="020B0604020202020204" pitchFamily="34" charset="0"/>
              </a:rPr>
              <a:t>(Mod</a:t>
            </a:r>
            <a:r>
              <a:rPr kumimoji="0" lang="pt-BR" altLang="pt-BR" sz="1400" b="0" i="0" u="none" strike="noStrike" kern="1200" cap="none" spc="0" normalizeH="0" baseline="0" noProof="0">
                <a:ln>
                  <a:noFill/>
                </a:ln>
                <a:solidFill>
                  <a:srgbClr val="FFFF66"/>
                </a:solidFill>
                <a:effectLst/>
                <a:uLnTx/>
                <a:uFillTx/>
                <a:latin typeface="Times New Roman" panose="02020603050405020304" pitchFamily="18" charset="0"/>
                <a:ea typeface="+mn-ea"/>
                <a:cs typeface="Arial" panose="020B0604020202020204" pitchFamily="34" charset="0"/>
              </a:rPr>
              <a:t>.</a:t>
            </a:r>
            <a:r>
              <a:rPr kumimoji="0" lang="pt-BR" altLang="pt-BR" sz="1400" b="0" i="1" u="none" strike="noStrike" kern="1200" cap="none" spc="0" normalizeH="0" baseline="0" noProof="0">
                <a:ln>
                  <a:noFill/>
                </a:ln>
                <a:solidFill>
                  <a:srgbClr val="FFFF66"/>
                </a:solidFill>
                <a:effectLst/>
                <a:uLnTx/>
                <a:uFillTx/>
                <a:latin typeface="Times New Roman" panose="02020603050405020304" pitchFamily="18" charset="0"/>
                <a:ea typeface="+mn-ea"/>
                <a:cs typeface="Arial" panose="020B0604020202020204" pitchFamily="34" charset="0"/>
              </a:rPr>
              <a:t>Hatcher, 1989)</a:t>
            </a: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 name="Text Box 64"/>
          <p:cNvSpPr txBox="1">
            <a:spLocks noChangeArrowheads="1"/>
          </p:cNvSpPr>
          <p:nvPr/>
        </p:nvSpPr>
        <p:spPr bwMode="auto">
          <a:xfrm>
            <a:off x="2161340" y="2677517"/>
            <a:ext cx="1202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915744"/>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784737"/>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915744"/>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915744"/>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MOLASSAS</a:t>
            </a:r>
            <a:endParaRPr kumimoji="0" lang="pt-BR" alt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1" name="Retângulo 100"/>
          <p:cNvSpPr/>
          <p:nvPr/>
        </p:nvSpPr>
        <p:spPr>
          <a:xfrm>
            <a:off x="28171" y="84211"/>
            <a:ext cx="2339752" cy="461665"/>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molassas</a:t>
            </a:r>
            <a:endParaRPr kumimoji="0" lang="pt-BR"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35752126"/>
      </p:ext>
    </p:extLst>
  </p:cSld>
  <p:clrMapOvr>
    <a:masterClrMapping/>
  </p:clrMapOvr>
  <mc:AlternateContent xmlns:mc="http://schemas.openxmlformats.org/markup-compatibility/2006">
    <mc:Choice xmlns:p14="http://schemas.microsoft.com/office/powerpoint/2010/main" Requires="p14">
      <p:transition spd="slow" p14:dur="2000" advTm="59830"/>
    </mc:Choice>
    <mc:Fallback>
      <p:transition spd="slow" advTm="59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4"/>
          <a:stretch>
            <a:fillRect/>
          </a:stretch>
        </p:blipFill>
        <p:spPr>
          <a:xfrm>
            <a:off x="25896" y="1052736"/>
            <a:ext cx="4326233" cy="5420128"/>
          </a:xfrm>
          <a:prstGeom prst="rect">
            <a:avLst/>
          </a:prstGeom>
        </p:spPr>
      </p:pic>
      <p:sp>
        <p:nvSpPr>
          <p:cNvPr id="4" name="Retângulo 3"/>
          <p:cNvSpPr/>
          <p:nvPr/>
        </p:nvSpPr>
        <p:spPr>
          <a:xfrm>
            <a:off x="0" y="116632"/>
            <a:ext cx="2339752" cy="461665"/>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molassas</a:t>
            </a:r>
            <a:endParaRPr kumimoji="0" lang="pt-BR"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 name="Imagem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320918" y="1160748"/>
            <a:ext cx="4791871" cy="2999492"/>
          </a:xfrm>
          <a:prstGeom prst="rect">
            <a:avLst/>
          </a:prstGeom>
        </p:spPr>
      </p:pic>
      <p:sp>
        <p:nvSpPr>
          <p:cNvPr id="6" name="Retângulo 5"/>
          <p:cNvSpPr/>
          <p:nvPr/>
        </p:nvSpPr>
        <p:spPr>
          <a:xfrm>
            <a:off x="7596336" y="4268252"/>
            <a:ext cx="1226618" cy="369332"/>
          </a:xfrm>
          <a:prstGeom prst="rect">
            <a:avLst/>
          </a:prstGeom>
        </p:spPr>
        <p:txBody>
          <a:bodyPr wrap="none">
            <a:spAutoFit/>
          </a:bodyPr>
          <a:lstStyle/>
          <a:p>
            <a:r>
              <a:rPr lang="pt-BR" sz="1800" dirty="0" err="1" smtClean="0">
                <a:latin typeface="Calibri" panose="020F0502020204030204" pitchFamily="34" charset="0"/>
                <a:cs typeface="Calibri" panose="020F0502020204030204" pitchFamily="34" charset="0"/>
              </a:rPr>
              <a:t>Ibele</a:t>
            </a:r>
            <a:r>
              <a:rPr lang="pt-BR" sz="1800" dirty="0" smtClean="0">
                <a:latin typeface="Calibri" panose="020F0502020204030204" pitchFamily="34" charset="0"/>
                <a:cs typeface="Calibri" panose="020F0502020204030204" pitchFamily="34" charset="0"/>
              </a:rPr>
              <a:t>, 2011</a:t>
            </a:r>
            <a:endParaRPr lang="pt-BR" sz="1800" dirty="0">
              <a:latin typeface="Calibri" panose="020F0502020204030204" pitchFamily="34" charset="0"/>
              <a:cs typeface="Calibri" panose="020F0502020204030204" pitchFamily="34" charset="0"/>
            </a:endParaRPr>
          </a:p>
        </p:txBody>
      </p:sp>
      <p:pic>
        <p:nvPicPr>
          <p:cNvPr id="7" name="Á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12319707"/>
      </p:ext>
    </p:extLst>
  </p:cSld>
  <p:clrMapOvr>
    <a:masterClrMapping/>
  </p:clrMapOvr>
  <mc:AlternateContent xmlns:mc="http://schemas.openxmlformats.org/markup-compatibility/2006">
    <mc:Choice xmlns:p14="http://schemas.microsoft.com/office/powerpoint/2010/main" Requires="p14">
      <p:transition spd="slow" p14:dur="2000" advTm="41981"/>
    </mc:Choice>
    <mc:Fallback>
      <p:transition spd="slow" advTm="4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442798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ts val="0"/>
              </a:spcBef>
              <a:spcAft>
                <a:spcPts val="0"/>
              </a:spcAft>
            </a:pPr>
            <a:r>
              <a:rPr lang="pt-BR" sz="1600" b="1" dirty="0">
                <a:solidFill>
                  <a:srgbClr val="000000"/>
                </a:solidFill>
                <a:latin typeface="Calibri" pitchFamily="34" charset="0"/>
              </a:rPr>
              <a:t>PLATAFORMA SUL-AMERICANA</a:t>
            </a:r>
          </a:p>
          <a:p>
            <a:pPr fontAlgn="auto">
              <a:spcBef>
                <a:spcPts val="0"/>
              </a:spcBef>
              <a:spcAft>
                <a:spcPts val="0"/>
              </a:spcAft>
            </a:pPr>
            <a:r>
              <a:rPr lang="pt-BR" sz="1600" b="1" dirty="0">
                <a:solidFill>
                  <a:srgbClr val="00B0F0"/>
                </a:solidFill>
                <a:latin typeface="Calibri" pitchFamily="34" charset="0"/>
              </a:rPr>
              <a:t>Contexto estável </a:t>
            </a:r>
            <a:r>
              <a:rPr lang="pt-BR" sz="1600" b="1" dirty="0" err="1">
                <a:solidFill>
                  <a:srgbClr val="00B0F0"/>
                </a:solidFill>
                <a:latin typeface="Calibri" pitchFamily="34" charset="0"/>
              </a:rPr>
              <a:t>Sin</a:t>
            </a:r>
            <a:r>
              <a:rPr lang="pt-BR" sz="1600" b="1" dirty="0">
                <a:solidFill>
                  <a:srgbClr val="00B0F0"/>
                </a:solidFill>
                <a:latin typeface="Calibri" pitchFamily="34" charset="0"/>
              </a:rPr>
              <a:t>-Andino </a:t>
            </a:r>
            <a:r>
              <a:rPr lang="pt-BR" sz="1600" dirty="0">
                <a:solidFill>
                  <a:srgbClr val="000000"/>
                </a:solidFill>
                <a:latin typeface="Calibri" panose="020F0502020204030204" pitchFamily="34" charset="0"/>
                <a:cs typeface="Calibri" panose="020F0502020204030204" pitchFamily="34" charset="0"/>
              </a:rPr>
              <a:t>epi-Brasiliano-</a:t>
            </a:r>
            <a:r>
              <a:rPr lang="pt-BR" sz="1600" dirty="0" err="1">
                <a:solidFill>
                  <a:srgbClr val="000000"/>
                </a:solidFill>
                <a:latin typeface="Calibri" panose="020F0502020204030204" pitchFamily="34" charset="0"/>
                <a:cs typeface="Calibri" panose="020F0502020204030204" pitchFamily="34" charset="0"/>
              </a:rPr>
              <a:t>sin</a:t>
            </a:r>
            <a:r>
              <a:rPr lang="pt-BR" sz="1600" dirty="0">
                <a:solidFill>
                  <a:srgbClr val="000000"/>
                </a:solidFill>
                <a:latin typeface="Calibri" panose="020F0502020204030204" pitchFamily="34" charset="0"/>
                <a:cs typeface="Calibri" panose="020F0502020204030204" pitchFamily="34" charset="0"/>
              </a:rPr>
              <a:t>-</a:t>
            </a:r>
            <a:r>
              <a:rPr lang="pt-BR" sz="1600" dirty="0" err="1">
                <a:solidFill>
                  <a:srgbClr val="000000"/>
                </a:solidFill>
                <a:latin typeface="Calibri" panose="020F0502020204030204" pitchFamily="34" charset="0"/>
                <a:cs typeface="Calibri" panose="020F0502020204030204" pitchFamily="34" charset="0"/>
              </a:rPr>
              <a:t>Hercínico</a:t>
            </a:r>
            <a:r>
              <a:rPr lang="pt-BR" sz="1600" dirty="0">
                <a:solidFill>
                  <a:srgbClr val="000000"/>
                </a:solidFill>
                <a:latin typeface="Calibri" panose="020F0502020204030204" pitchFamily="34" charset="0"/>
                <a:cs typeface="Calibri" panose="020F0502020204030204" pitchFamily="34" charset="0"/>
              </a:rPr>
              <a:t>: ~480 </a:t>
            </a:r>
            <a:r>
              <a:rPr lang="pt-BR" sz="1600" dirty="0" err="1">
                <a:solidFill>
                  <a:srgbClr val="000000"/>
                </a:solidFill>
                <a:latin typeface="Calibri" panose="020F0502020204030204" pitchFamily="34" charset="0"/>
                <a:cs typeface="Calibri" panose="020F0502020204030204" pitchFamily="34" charset="0"/>
              </a:rPr>
              <a:t>Ma</a:t>
            </a:r>
            <a:r>
              <a:rPr lang="pt-BR" sz="1600" dirty="0">
                <a:solidFill>
                  <a:srgbClr val="000000"/>
                </a:solidFill>
                <a:latin typeface="Calibri" panose="020F0502020204030204" pitchFamily="34" charset="0"/>
                <a:cs typeface="Calibri" panose="020F0502020204030204" pitchFamily="34" charset="0"/>
              </a:rPr>
              <a:t> - </a:t>
            </a:r>
            <a:r>
              <a:rPr lang="pt-BR" sz="1600" dirty="0" err="1">
                <a:solidFill>
                  <a:srgbClr val="000000"/>
                </a:solidFill>
                <a:latin typeface="Calibri" panose="020F0502020204030204" pitchFamily="34" charset="0"/>
                <a:cs typeface="Calibri" panose="020F0502020204030204" pitchFamily="34" charset="0"/>
              </a:rPr>
              <a:t>permo</a:t>
            </a:r>
            <a:r>
              <a:rPr lang="pt-BR" sz="1600" dirty="0">
                <a:solidFill>
                  <a:srgbClr val="000000"/>
                </a:solidFill>
                <a:latin typeface="Calibri" panose="020F0502020204030204" pitchFamily="34" charset="0"/>
                <a:cs typeface="Calibri" panose="020F0502020204030204" pitchFamily="34" charset="0"/>
              </a:rPr>
              <a:t>-carbonífero (250-200 </a:t>
            </a:r>
            <a:r>
              <a:rPr lang="pt-BR" sz="1600" dirty="0" err="1">
                <a:solidFill>
                  <a:srgbClr val="000000"/>
                </a:solidFill>
                <a:latin typeface="Calibri" panose="020F0502020204030204" pitchFamily="34" charset="0"/>
                <a:cs typeface="Calibri" panose="020F0502020204030204" pitchFamily="34" charset="0"/>
              </a:rPr>
              <a:t>Ma</a:t>
            </a:r>
            <a:r>
              <a:rPr lang="pt-BR" sz="1600" dirty="0">
                <a:solidFill>
                  <a:srgbClr val="000000"/>
                </a:solidFill>
                <a:latin typeface="Calibri" panose="020F0502020204030204" pitchFamily="34" charset="0"/>
                <a:cs typeface="Calibri" panose="020F0502020204030204" pitchFamily="34" charset="0"/>
              </a:rPr>
              <a:t>-triássico)</a:t>
            </a:r>
          </a:p>
          <a:p>
            <a:pPr fontAlgn="auto">
              <a:spcBef>
                <a:spcPts val="0"/>
              </a:spcBef>
              <a:spcAft>
                <a:spcPts val="0"/>
              </a:spcAft>
            </a:pPr>
            <a:r>
              <a:rPr lang="pt-BR" sz="1600" dirty="0">
                <a:solidFill>
                  <a:srgbClr val="000000"/>
                </a:solidFill>
                <a:latin typeface="Calibri" pitchFamily="34" charset="0"/>
              </a:rPr>
              <a:t>Individualização a partir do </a:t>
            </a:r>
            <a:r>
              <a:rPr lang="pt-BR" sz="1600" dirty="0" err="1">
                <a:solidFill>
                  <a:srgbClr val="000000"/>
                </a:solidFill>
                <a:latin typeface="Calibri" pitchFamily="34" charset="0"/>
              </a:rPr>
              <a:t>Mesozóico</a:t>
            </a:r>
            <a:r>
              <a:rPr lang="pt-BR" sz="1600" dirty="0">
                <a:solidFill>
                  <a:srgbClr val="000000"/>
                </a:solidFill>
                <a:latin typeface="Calibri" pitchFamily="34" charset="0"/>
              </a:rPr>
              <a:t> Superior</a:t>
            </a:r>
          </a:p>
          <a:p>
            <a:pPr fontAlgn="auto">
              <a:spcBef>
                <a:spcPts val="0"/>
              </a:spcBef>
              <a:spcAft>
                <a:spcPts val="0"/>
              </a:spcAft>
            </a:pPr>
            <a:endParaRPr lang="pt-BR" sz="1600" dirty="0">
              <a:solidFill>
                <a:srgbClr val="000000"/>
              </a:solidFill>
              <a:latin typeface="Calibri" pitchFamily="34" charset="0"/>
            </a:endParaRPr>
          </a:p>
        </p:txBody>
      </p:sp>
      <p:sp>
        <p:nvSpPr>
          <p:cNvPr id="3" name="Rectangle 1"/>
          <p:cNvSpPr>
            <a:spLocks noChangeArrowheads="1"/>
          </p:cNvSpPr>
          <p:nvPr/>
        </p:nvSpPr>
        <p:spPr bwMode="auto">
          <a:xfrm>
            <a:off x="179512" y="2385789"/>
            <a:ext cx="313446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ts val="0"/>
              </a:spcBef>
              <a:spcAft>
                <a:spcPts val="0"/>
              </a:spcAft>
            </a:pPr>
            <a:r>
              <a:rPr lang="en-US" sz="2000" dirty="0">
                <a:solidFill>
                  <a:srgbClr val="000000"/>
                </a:solidFill>
                <a:latin typeface="Calibri" pitchFamily="34" charset="0"/>
              </a:rPr>
              <a:t>GUIANAS</a:t>
            </a:r>
          </a:p>
          <a:p>
            <a:pPr fontAlgn="auto">
              <a:spcBef>
                <a:spcPts val="0"/>
              </a:spcBef>
              <a:spcAft>
                <a:spcPts val="0"/>
              </a:spcAft>
            </a:pPr>
            <a:r>
              <a:rPr lang="en-US" sz="2000" dirty="0">
                <a:solidFill>
                  <a:srgbClr val="000000"/>
                </a:solidFill>
                <a:latin typeface="Calibri" pitchFamily="34" charset="0"/>
              </a:rPr>
              <a:t>BRASIL CENTRAL</a:t>
            </a:r>
          </a:p>
          <a:p>
            <a:pPr fontAlgn="auto">
              <a:spcBef>
                <a:spcPts val="0"/>
              </a:spcBef>
              <a:spcAft>
                <a:spcPts val="0"/>
              </a:spcAft>
            </a:pPr>
            <a:r>
              <a:rPr lang="en-US" sz="2000" dirty="0">
                <a:solidFill>
                  <a:srgbClr val="000000"/>
                </a:solidFill>
                <a:latin typeface="Calibri" pitchFamily="34" charset="0"/>
              </a:rPr>
              <a:t>ATLÂNTICO</a:t>
            </a:r>
          </a:p>
          <a:p>
            <a:pPr fontAlgn="auto">
              <a:spcBef>
                <a:spcPts val="0"/>
              </a:spcBef>
              <a:spcAft>
                <a:spcPts val="0"/>
              </a:spcAft>
            </a:pPr>
            <a:r>
              <a:rPr lang="en-US" sz="2000" dirty="0">
                <a:solidFill>
                  <a:srgbClr val="000000"/>
                </a:solidFill>
                <a:latin typeface="Calibri" pitchFamily="34" charset="0"/>
              </a:rPr>
              <a:t>PEQUENOS “MACIÇOS”</a:t>
            </a:r>
            <a:endParaRPr lang="en-US" dirty="0">
              <a:solidFill>
                <a:srgbClr val="000000"/>
              </a:solidFill>
              <a:latin typeface="Calibri" pitchFamily="34" charset="0"/>
            </a:endParaRPr>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1823"/>
          <a:stretch/>
        </p:blipFill>
        <p:spPr bwMode="auto">
          <a:xfrm>
            <a:off x="4200128" y="4763"/>
            <a:ext cx="4941887"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1"/>
          <p:cNvSpPr>
            <a:spLocks noChangeArrowheads="1"/>
          </p:cNvSpPr>
          <p:nvPr/>
        </p:nvSpPr>
        <p:spPr bwMode="auto">
          <a:xfrm>
            <a:off x="107504" y="1355316"/>
            <a:ext cx="3134469" cy="40011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pPr marL="342900" indent="-342900" fontAlgn="auto">
              <a:spcBef>
                <a:spcPts val="0"/>
              </a:spcBef>
              <a:spcAft>
                <a:spcPts val="0"/>
              </a:spcAft>
              <a:buFontTx/>
              <a:buAutoNum type="alphaUcPeriod"/>
            </a:pPr>
            <a:r>
              <a:rPr lang="en-US" sz="2000" b="1" dirty="0">
                <a:solidFill>
                  <a:srgbClr val="000000"/>
                </a:solidFill>
                <a:latin typeface="Calibri" pitchFamily="34" charset="0"/>
              </a:rPr>
              <a:t>ÁREAS DE ESCUDO</a:t>
            </a:r>
            <a:endParaRPr lang="en-US" sz="1800" dirty="0">
              <a:solidFill>
                <a:srgbClr val="000000"/>
              </a:solidFill>
              <a:latin typeface="Calibri" pitchFamily="34" charset="0"/>
            </a:endParaRPr>
          </a:p>
        </p:txBody>
      </p:sp>
      <p:sp>
        <p:nvSpPr>
          <p:cNvPr id="4" name="Retângulo 3"/>
          <p:cNvSpPr/>
          <p:nvPr/>
        </p:nvSpPr>
        <p:spPr bwMode="auto">
          <a:xfrm>
            <a:off x="8964488" y="4005064"/>
            <a:ext cx="179512" cy="273630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dirty="0">
              <a:ln>
                <a:noFill/>
              </a:ln>
              <a:solidFill>
                <a:schemeClr val="tx1"/>
              </a:solidFill>
              <a:effectLst/>
              <a:latin typeface="Times" charset="0"/>
            </a:endParaRPr>
          </a:p>
        </p:txBody>
      </p:sp>
      <p:pic>
        <p:nvPicPr>
          <p:cNvPr id="6" name="Á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18876877"/>
      </p:ext>
    </p:extLst>
  </p:cSld>
  <p:clrMapOvr>
    <a:masterClrMapping/>
  </p:clrMapOvr>
  <mc:AlternateContent xmlns:mc="http://schemas.openxmlformats.org/markup-compatibility/2006">
    <mc:Choice xmlns:p14="http://schemas.microsoft.com/office/powerpoint/2010/main" Requires="p14">
      <p:transition spd="slow" p14:dur="2000" advTm="29396"/>
    </mc:Choice>
    <mc:Fallback>
      <p:transition spd="slow" advTm="29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1" presetClass="emph" presetSubtype="0" repeatCount="indefinite" fill="hold" nodeType="withEffect">
                                  <p:stCondLst>
                                    <p:cond delay="0"/>
                                  </p:stCondLst>
                                  <p:childTnLst>
                                    <p:animClr clrSpc="hsl" dir="cw">
                                      <p:cBhvr override="childStyle">
                                        <p:cTn id="8" dur="2000" fill="hold"/>
                                        <p:tgtEl>
                                          <p:spTgt spid="2">
                                            <p:txEl>
                                              <p:pRg st="1" end="1"/>
                                            </p:txEl>
                                          </p:spTgt>
                                        </p:tgtEl>
                                        <p:attrNameLst>
                                          <p:attrName>style.color</p:attrName>
                                        </p:attrNameLst>
                                      </p:cBhvr>
                                      <p:by>
                                        <p:hsl h="7200000" s="0" l="0"/>
                                      </p:by>
                                    </p:animClr>
                                    <p:animClr clrSpc="hsl" dir="cw">
                                      <p:cBhvr>
                                        <p:cTn id="9" dur="2000" fill="hold"/>
                                        <p:tgtEl>
                                          <p:spTgt spid="2">
                                            <p:txEl>
                                              <p:pRg st="1" end="1"/>
                                            </p:txEl>
                                          </p:spTgt>
                                        </p:tgtEl>
                                        <p:attrNameLst>
                                          <p:attrName>fillcolor</p:attrName>
                                        </p:attrNameLst>
                                      </p:cBhvr>
                                      <p:by>
                                        <p:hsl h="7200000" s="0" l="0"/>
                                      </p:by>
                                    </p:animClr>
                                    <p:animClr clrSpc="hsl" dir="cw">
                                      <p:cBhvr>
                                        <p:cTn id="10" dur="2000" fill="hold"/>
                                        <p:tgtEl>
                                          <p:spTgt spid="2">
                                            <p:txEl>
                                              <p:pRg st="1" end="1"/>
                                            </p:txEl>
                                          </p:spTgt>
                                        </p:tgtEl>
                                        <p:attrNameLst>
                                          <p:attrName>stroke.color</p:attrName>
                                        </p:attrNameLst>
                                      </p:cBhvr>
                                      <p:by>
                                        <p:hsl h="7200000" s="0" l="0"/>
                                      </p:by>
                                    </p:animClr>
                                    <p:set>
                                      <p:cBhvr>
                                        <p:cTn id="11" dur="2000" fill="hold"/>
                                        <p:tgtEl>
                                          <p:spTgt spid="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026" descr="F:\CH04\04.16.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1785938"/>
            <a:ext cx="914400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5800870" y="1295351"/>
            <a:ext cx="337910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mn-cs"/>
              </a:rPr>
              <a:t>AMBIENTES E TIPOS DE MAGMAS</a:t>
            </a:r>
          </a:p>
        </p:txBody>
      </p:sp>
      <p:sp>
        <p:nvSpPr>
          <p:cNvPr id="7" name="Retângulo 6"/>
          <p:cNvSpPr/>
          <p:nvPr/>
        </p:nvSpPr>
        <p:spPr>
          <a:xfrm>
            <a:off x="0" y="5500688"/>
            <a:ext cx="2714625" cy="1384995"/>
          </a:xfrm>
          <a:prstGeom prst="rect">
            <a:avLst/>
          </a:prstGeom>
        </p:spPr>
        <p:txBody>
          <a:bodyPr>
            <a:spAutoFit/>
          </a:bodyPr>
          <a:lstStyle/>
          <a:p>
            <a:pPr marL="0" marR="0" lvl="1"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itchFamily="34" charset="0"/>
                <a:ea typeface="+mn-ea"/>
                <a:cs typeface="+mn-cs"/>
              </a:rPr>
              <a:t>Fusão</a:t>
            </a: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itchFamily="34" charset="0"/>
                <a:ea typeface="+mn-ea"/>
                <a:cs typeface="+mn-cs"/>
              </a:rPr>
              <a:t>parcial</a:t>
            </a: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mn-cs"/>
              </a:rPr>
              <a:t> de </a:t>
            </a:r>
            <a:r>
              <a:rPr kumimoji="0" lang="en-US" sz="2000" b="1" i="0" u="none" strike="noStrike" kern="1200" cap="none" spc="0" normalizeH="0" baseline="0" noProof="0" dirty="0" err="1">
                <a:ln>
                  <a:noFill/>
                </a:ln>
                <a:solidFill>
                  <a:prstClr val="black"/>
                </a:solidFill>
                <a:effectLst/>
                <a:uLnTx/>
                <a:uFillTx/>
                <a:latin typeface="Calibri" pitchFamily="34" charset="0"/>
                <a:ea typeface="+mn-ea"/>
                <a:cs typeface="+mn-cs"/>
              </a:rPr>
              <a:t>rochas</a:t>
            </a: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itchFamily="34" charset="0"/>
                <a:ea typeface="+mn-ea"/>
                <a:cs typeface="+mn-cs"/>
              </a:rPr>
              <a:t>sedimentares</a:t>
            </a: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mn-cs"/>
              </a:rPr>
              <a:t> e </a:t>
            </a:r>
            <a:r>
              <a:rPr kumimoji="0" lang="en-US" sz="2000" b="1" i="0" u="none" strike="noStrike" kern="1200" cap="none" spc="0" normalizeH="0" baseline="0" noProof="0" dirty="0" err="1">
                <a:ln>
                  <a:noFill/>
                </a:ln>
                <a:solidFill>
                  <a:prstClr val="black"/>
                </a:solidFill>
                <a:effectLst/>
                <a:uLnTx/>
                <a:uFillTx/>
                <a:latin typeface="Calibri" pitchFamily="34" charset="0"/>
                <a:ea typeface="+mn-ea"/>
                <a:cs typeface="+mn-cs"/>
              </a:rPr>
              <a:t>litosfera</a:t>
            </a: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2000" b="1" i="0" u="none" strike="noStrike" kern="0" cap="none" spc="0" normalizeH="0" baseline="0" noProof="0" dirty="0" err="1">
                <a:ln>
                  <a:noFill/>
                </a:ln>
                <a:solidFill>
                  <a:srgbClr val="C00000"/>
                </a:solidFill>
                <a:effectLst/>
                <a:uLnTx/>
                <a:uFillTx/>
                <a:latin typeface="Calibri"/>
                <a:ea typeface="+mn-ea"/>
                <a:cs typeface="+mn-cs"/>
              </a:rPr>
              <a:t>Andesítico</a:t>
            </a:r>
            <a:r>
              <a:rPr kumimoji="0" lang="en-US" sz="2000" b="1" i="0" u="none" strike="noStrike" kern="0" cap="none" spc="0" normalizeH="0" baseline="0" noProof="0" dirty="0">
                <a:ln>
                  <a:noFill/>
                </a:ln>
                <a:solidFill>
                  <a:srgbClr val="C00000"/>
                </a:solidFill>
                <a:effectLst/>
                <a:uLnTx/>
                <a:uFillTx/>
                <a:latin typeface="Calibri"/>
                <a:ea typeface="+mn-ea"/>
                <a:cs typeface="+mn-cs"/>
              </a:rPr>
              <a:t>:</a:t>
            </a:r>
            <a:r>
              <a:rPr kumimoji="0" lang="en-US" sz="2000" b="1" i="0" u="none" strike="noStrike" kern="0" cap="none" spc="0" normalizeH="0" baseline="0" noProof="0" dirty="0">
                <a:ln>
                  <a:noFill/>
                </a:ln>
                <a:solidFill>
                  <a:prstClr val="black"/>
                </a:solidFill>
                <a:effectLst/>
                <a:uLnTx/>
                <a:uFillTx/>
                <a:latin typeface="Calibri"/>
                <a:ea typeface="+mn-ea"/>
                <a:cs typeface="+mn-cs"/>
              </a:rPr>
              <a:t> ~ 60 % SiO</a:t>
            </a:r>
            <a:r>
              <a:rPr kumimoji="0" lang="en-US" sz="2000" b="1" i="0" u="none" strike="noStrike" kern="0" cap="none" spc="0" normalizeH="0" baseline="-14000" noProof="0" dirty="0">
                <a:ln>
                  <a:noFill/>
                </a:ln>
                <a:solidFill>
                  <a:prstClr val="black"/>
                </a:solidFill>
                <a:effectLst/>
                <a:uLnTx/>
                <a:uFillTx/>
                <a:latin typeface="Calibri"/>
                <a:ea typeface="+mn-ea"/>
                <a:cs typeface="+mn-cs"/>
              </a:rPr>
              <a:t>2</a:t>
            </a:r>
          </a:p>
          <a:p>
            <a:pPr marL="0" marR="0" lvl="1"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Rochas</a:t>
            </a:r>
            <a:r>
              <a:rPr kumimoji="0" lang="en-US"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Intermediárias</a:t>
            </a:r>
            <a:r>
              <a:rPr kumimoji="0" lang="en-US"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t>
            </a:r>
          </a:p>
        </p:txBody>
      </p:sp>
      <p:sp>
        <p:nvSpPr>
          <p:cNvPr id="10" name="Rectangle 3"/>
          <p:cNvSpPr txBox="1">
            <a:spLocks noChangeArrowheads="1"/>
          </p:cNvSpPr>
          <p:nvPr/>
        </p:nvSpPr>
        <p:spPr bwMode="auto">
          <a:xfrm>
            <a:off x="3888702" y="5599991"/>
            <a:ext cx="2520279" cy="125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a:ea typeface="+mn-ea"/>
                <a:cs typeface="+mn-cs"/>
              </a:rPr>
              <a:t>Fusão</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parcial</a:t>
            </a:r>
            <a:r>
              <a:rPr kumimoji="0" lang="en-US" sz="2000" b="1" i="0" u="none" strike="noStrike" kern="1200" cap="none" spc="0" normalizeH="0" baseline="0" noProof="0" dirty="0">
                <a:ln>
                  <a:noFill/>
                </a:ln>
                <a:solidFill>
                  <a:prstClr val="black"/>
                </a:solidFill>
                <a:effectLst/>
                <a:uLnTx/>
                <a:uFillTx/>
                <a:latin typeface="Calibri"/>
                <a:ea typeface="+mn-ea"/>
                <a:cs typeface="+mn-cs"/>
              </a:rPr>
              <a:t> do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manto</a:t>
            </a:r>
            <a:r>
              <a:rPr kumimoji="0" lang="en-US" sz="2000" b="1" i="0" u="none" strike="noStrike" kern="1200" cap="none" spc="0" normalizeH="0" baseline="0" noProof="0" dirty="0">
                <a:ln>
                  <a:noFill/>
                </a:ln>
                <a:solidFill>
                  <a:prstClr val="black"/>
                </a:solidFill>
                <a:effectLst/>
                <a:uLnTx/>
                <a:uFillTx/>
                <a:latin typeface="Calibri"/>
                <a:ea typeface="+mn-ea"/>
                <a:cs typeface="+mn-cs"/>
              </a:rPr>
              <a:t> superior</a:t>
            </a:r>
          </a:p>
          <a:p>
            <a:pPr marL="0" marR="0" lvl="1" indent="0" algn="ctr" defTabSz="914400" rtl="0" eaLnBrk="1" fontAlgn="base" latinLnBrk="0" hangingPunct="1">
              <a:lnSpc>
                <a:spcPct val="90000"/>
              </a:lnSpc>
              <a:spcBef>
                <a:spcPct val="20000"/>
              </a:spcBef>
              <a:spcAft>
                <a:spcPct val="0"/>
              </a:spcAft>
              <a:buClrTx/>
              <a:buSzTx/>
              <a:buFontTx/>
              <a:buNone/>
              <a:tabLst/>
              <a:defRPr/>
            </a:pPr>
            <a:r>
              <a:rPr kumimoji="0" lang="en-US" sz="2000" b="1" i="0" u="none" strike="noStrike" kern="0" cap="none" spc="0" normalizeH="0" baseline="0" noProof="0" dirty="0" err="1">
                <a:ln>
                  <a:noFill/>
                </a:ln>
                <a:solidFill>
                  <a:srgbClr val="C00000"/>
                </a:solidFill>
                <a:effectLst/>
                <a:uLnTx/>
                <a:uFillTx/>
                <a:latin typeface="Calibri"/>
                <a:ea typeface="+mn-ea"/>
                <a:cs typeface="+mn-cs"/>
              </a:rPr>
              <a:t>Basáltico</a:t>
            </a:r>
            <a:r>
              <a:rPr kumimoji="0" lang="en-US" sz="2000" b="1" i="0" u="none" strike="noStrike" kern="0" cap="none" spc="0" normalizeH="0" baseline="0" noProof="0" dirty="0">
                <a:ln>
                  <a:noFill/>
                </a:ln>
                <a:solidFill>
                  <a:srgbClr val="C00000"/>
                </a:solidFill>
                <a:effectLst/>
                <a:uLnTx/>
                <a:uFillTx/>
                <a:latin typeface="Calibri"/>
                <a:ea typeface="+mn-ea"/>
                <a:cs typeface="+mn-cs"/>
              </a:rPr>
              <a:t> </a:t>
            </a:r>
            <a:r>
              <a:rPr kumimoji="0" lang="en-US" sz="2000" b="1" i="0" u="none" strike="noStrike" kern="0" cap="none" spc="0" normalizeH="0" baseline="0" noProof="0" dirty="0">
                <a:ln>
                  <a:noFill/>
                </a:ln>
                <a:solidFill>
                  <a:prstClr val="black"/>
                </a:solidFill>
                <a:effectLst/>
                <a:uLnTx/>
                <a:uFillTx/>
                <a:latin typeface="Calibri"/>
                <a:ea typeface="+mn-ea"/>
                <a:cs typeface="+mn-cs"/>
              </a:rPr>
              <a:t>~ 50% SiO</a:t>
            </a:r>
            <a:r>
              <a:rPr kumimoji="0" lang="en-US" sz="2000" b="1" i="0" u="none" strike="noStrike" kern="0" cap="none" spc="0" normalizeH="0" baseline="-14000" noProof="0" dirty="0">
                <a:ln>
                  <a:noFill/>
                </a:ln>
                <a:solidFill>
                  <a:prstClr val="black"/>
                </a:solidFill>
                <a:effectLst/>
                <a:uLnTx/>
                <a:uFillTx/>
                <a:latin typeface="Calibri"/>
                <a:ea typeface="+mn-ea"/>
                <a:cs typeface="+mn-cs"/>
              </a:rPr>
              <a:t>2</a:t>
            </a:r>
          </a:p>
          <a:p>
            <a:pPr marL="0" marR="0" lvl="1"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Rochas</a:t>
            </a:r>
            <a:r>
              <a:rPr kumimoji="0" lang="en-US"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básicas</a:t>
            </a:r>
            <a:endParaRPr kumimoji="0" lang="en-US"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1" indent="0" algn="ctr" defTabSz="914400" rtl="0" eaLnBrk="1" fontAlgn="base" latinLnBrk="0" hangingPunct="1">
              <a:lnSpc>
                <a:spcPct val="90000"/>
              </a:lnSpc>
              <a:spcBef>
                <a:spcPct val="2000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3"/>
          <p:cNvSpPr txBox="1">
            <a:spLocks noChangeArrowheads="1"/>
          </p:cNvSpPr>
          <p:nvPr/>
        </p:nvSpPr>
        <p:spPr bwMode="auto">
          <a:xfrm>
            <a:off x="6804249" y="5472112"/>
            <a:ext cx="2375722"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Fusão</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parcial</a:t>
            </a:r>
            <a:r>
              <a:rPr kumimoji="0" lang="en-US" sz="1800" b="1" i="0" u="none" strike="noStrike" kern="1200" cap="none" spc="0" normalizeH="0" baseline="0" noProof="0" dirty="0">
                <a:ln>
                  <a:noFill/>
                </a:ln>
                <a:solidFill>
                  <a:prstClr val="black"/>
                </a:solidFill>
                <a:effectLst/>
                <a:uLnTx/>
                <a:uFillTx/>
                <a:latin typeface="Calibri"/>
                <a:ea typeface="+mn-ea"/>
                <a:cs typeface="+mn-cs"/>
              </a:rPr>
              <a:t> das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rochas</a:t>
            </a:r>
            <a:r>
              <a:rPr kumimoji="0" lang="en-US" sz="1800" b="1" i="0" u="none" strike="noStrike" kern="1200" cap="none" spc="0" normalizeH="0" baseline="0" noProof="0" dirty="0">
                <a:ln>
                  <a:noFill/>
                </a:ln>
                <a:solidFill>
                  <a:prstClr val="black"/>
                </a:solidFill>
                <a:effectLst/>
                <a:uLnTx/>
                <a:uFillTx/>
                <a:latin typeface="Calibri"/>
                <a:ea typeface="+mn-ea"/>
                <a:cs typeface="+mn-cs"/>
              </a:rPr>
              <a:t> da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crosta</a:t>
            </a:r>
            <a:r>
              <a:rPr kumimoji="0" lang="en-US" sz="1800" b="1" i="0" u="none" strike="noStrike" kern="1200" cap="none" spc="0" normalizeH="0" baseline="0" noProof="0" dirty="0">
                <a:ln>
                  <a:noFill/>
                </a:ln>
                <a:solidFill>
                  <a:prstClr val="black"/>
                </a:solidFill>
                <a:effectLst/>
                <a:uLnTx/>
                <a:uFillTx/>
                <a:latin typeface="Calibri"/>
                <a:ea typeface="+mn-ea"/>
                <a:cs typeface="+mn-cs"/>
              </a:rPr>
              <a:t> continental</a:t>
            </a:r>
          </a:p>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err="1">
                <a:ln>
                  <a:noFill/>
                </a:ln>
                <a:solidFill>
                  <a:srgbClr val="C00000"/>
                </a:solidFill>
                <a:effectLst/>
                <a:uLnTx/>
                <a:uFillTx/>
                <a:latin typeface="Calibri"/>
                <a:ea typeface="+mn-ea"/>
                <a:cs typeface="+mn-cs"/>
              </a:rPr>
              <a:t>Riolítico</a:t>
            </a:r>
            <a:r>
              <a:rPr kumimoji="0" lang="en-US" sz="1800" b="1" i="0" u="none" strike="noStrike" kern="0" cap="none" spc="0" normalizeH="0" baseline="0" noProof="0" dirty="0">
                <a:ln>
                  <a:noFill/>
                </a:ln>
                <a:solidFill>
                  <a:srgbClr val="C00000"/>
                </a:solidFill>
                <a:effectLst/>
                <a:uLnTx/>
                <a:uFillTx/>
                <a:latin typeface="Calibri"/>
                <a:ea typeface="+mn-ea"/>
                <a:cs typeface="+mn-cs"/>
              </a:rPr>
              <a:t>:</a:t>
            </a:r>
            <a:r>
              <a:rPr kumimoji="0" lang="en-US" sz="1800" b="1" i="0" u="none" strike="noStrike" kern="0" cap="none" spc="0" normalizeH="0" baseline="0" noProof="0" dirty="0">
                <a:ln>
                  <a:noFill/>
                </a:ln>
                <a:solidFill>
                  <a:prstClr val="black"/>
                </a:solidFill>
                <a:effectLst/>
                <a:uLnTx/>
                <a:uFillTx/>
                <a:latin typeface="Calibri"/>
                <a:ea typeface="+mn-ea"/>
                <a:cs typeface="+mn-cs"/>
              </a:rPr>
              <a:t> ~70% SiO</a:t>
            </a:r>
            <a:r>
              <a:rPr kumimoji="0" lang="en-US" sz="1800" b="1" i="0" u="none" strike="noStrike" kern="0" cap="none" spc="0" normalizeH="0" baseline="-14000" noProof="0" dirty="0">
                <a:ln>
                  <a:noFill/>
                </a:ln>
                <a:solidFill>
                  <a:prstClr val="black"/>
                </a:solidFill>
                <a:effectLst/>
                <a:uLnTx/>
                <a:uFillTx/>
                <a:latin typeface="Calibri"/>
                <a:ea typeface="+mn-ea"/>
                <a:cs typeface="+mn-cs"/>
              </a:rPr>
              <a:t>2</a:t>
            </a:r>
          </a:p>
          <a:p>
            <a:pPr marL="0" marR="0" lvl="1"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Rochas</a:t>
            </a:r>
            <a:r>
              <a:rPr kumimoji="0" lang="en-US"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ácidas</a:t>
            </a:r>
            <a:endParaRPr kumimoji="0" lang="en-US"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342900" marR="0" lvl="0" indent="-342900" algn="ctr"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90000"/>
              </a:lnSpc>
              <a:spcBef>
                <a:spcPct val="2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AutoShape 5"/>
          <p:cNvSpPr>
            <a:spLocks noChangeArrowheads="1"/>
          </p:cNvSpPr>
          <p:nvPr/>
        </p:nvSpPr>
        <p:spPr bwMode="auto">
          <a:xfrm rot="4972499">
            <a:off x="4508807" y="4896935"/>
            <a:ext cx="932422" cy="304800"/>
          </a:xfrm>
          <a:prstGeom prst="rightArrow">
            <a:avLst>
              <a:gd name="adj1" fmla="val 50000"/>
              <a:gd name="adj2" fmla="val 93750"/>
            </a:avLst>
          </a:prstGeom>
          <a:solidFill>
            <a:srgbClr val="E3321B"/>
          </a:solidFill>
          <a:ln w="9525">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AutoShape 5"/>
          <p:cNvSpPr>
            <a:spLocks noChangeArrowheads="1"/>
          </p:cNvSpPr>
          <p:nvPr/>
        </p:nvSpPr>
        <p:spPr bwMode="auto">
          <a:xfrm rot="4972499">
            <a:off x="1100151" y="4866775"/>
            <a:ext cx="932422" cy="304800"/>
          </a:xfrm>
          <a:prstGeom prst="rightArrow">
            <a:avLst>
              <a:gd name="adj1" fmla="val 50000"/>
              <a:gd name="adj2" fmla="val 93750"/>
            </a:avLst>
          </a:prstGeom>
          <a:solidFill>
            <a:srgbClr val="E3321B"/>
          </a:solidFill>
          <a:ln w="9525">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AutoShape 5"/>
          <p:cNvSpPr>
            <a:spLocks noChangeArrowheads="1"/>
          </p:cNvSpPr>
          <p:nvPr/>
        </p:nvSpPr>
        <p:spPr bwMode="auto">
          <a:xfrm rot="4972499">
            <a:off x="7800510" y="4866774"/>
            <a:ext cx="932422" cy="304800"/>
          </a:xfrm>
          <a:prstGeom prst="rightArrow">
            <a:avLst>
              <a:gd name="adj1" fmla="val 50000"/>
              <a:gd name="adj2" fmla="val 93750"/>
            </a:avLst>
          </a:prstGeom>
          <a:solidFill>
            <a:srgbClr val="E3321B"/>
          </a:solidFill>
          <a:ln w="9525">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2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Rectangle 2"/>
          <p:cNvSpPr txBox="1">
            <a:spLocks noChangeArrowheads="1"/>
          </p:cNvSpPr>
          <p:nvPr/>
        </p:nvSpPr>
        <p:spPr bwMode="auto">
          <a:xfrm>
            <a:off x="35970" y="381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000" b="1" i="0" u="sng"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alibri"/>
                <a:ea typeface="+mj-ea"/>
                <a:cs typeface="+mj-cs"/>
              </a:rPr>
              <a:t>Origem </a:t>
            </a:r>
            <a:r>
              <a:rPr kumimoji="0" lang="pt-BR" sz="40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j-ea"/>
                <a:cs typeface="+mj-cs"/>
              </a:rPr>
              <a:t>de magmas a partir de fusão parcial de diferentes rochas</a:t>
            </a:r>
          </a:p>
        </p:txBody>
      </p:sp>
      <p:pic>
        <p:nvPicPr>
          <p:cNvPr id="2" name="Á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45071383"/>
      </p:ext>
    </p:extLst>
  </p:cSld>
  <p:clrMapOvr>
    <a:masterClrMapping/>
  </p:clrMapOvr>
  <mc:AlternateContent xmlns:mc="http://schemas.openxmlformats.org/markup-compatibility/2006">
    <mc:Choice xmlns:p14="http://schemas.microsoft.com/office/powerpoint/2010/main" Requires="p14">
      <p:transition spd="slow" p14:dur="2000" advTm="168911"/>
    </mc:Choice>
    <mc:Fallback>
      <p:transition spd="slow" advTm="16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4" presetClass="emph" presetSubtype="0" repeatCount="indefinite" fill="hold" grpId="1" nodeType="clickEffect">
                                  <p:stCondLst>
                                    <p:cond delay="0"/>
                                  </p:stCondLst>
                                  <p:childTnLst>
                                    <p:animClr clrSpc="hsl" dir="cw">
                                      <p:cBhvr override="childStyle">
                                        <p:cTn id="15" dur="2000" fill="hold"/>
                                        <p:tgtEl>
                                          <p:spTgt spid="13"/>
                                        </p:tgtEl>
                                        <p:attrNameLst>
                                          <p:attrName>style.color</p:attrName>
                                        </p:attrNameLst>
                                      </p:cBhvr>
                                      <p:by>
                                        <p:hsl h="0" s="-12549" l="-25098"/>
                                      </p:by>
                                    </p:animClr>
                                    <p:animClr clrSpc="hsl" dir="cw">
                                      <p:cBhvr>
                                        <p:cTn id="16" dur="2000" fill="hold"/>
                                        <p:tgtEl>
                                          <p:spTgt spid="13"/>
                                        </p:tgtEl>
                                        <p:attrNameLst>
                                          <p:attrName>fillcolor</p:attrName>
                                        </p:attrNameLst>
                                      </p:cBhvr>
                                      <p:by>
                                        <p:hsl h="0" s="-12549" l="-25098"/>
                                      </p:by>
                                    </p:animClr>
                                    <p:animClr clrSpc="hsl" dir="cw">
                                      <p:cBhvr>
                                        <p:cTn id="17" dur="2000" fill="hold"/>
                                        <p:tgtEl>
                                          <p:spTgt spid="13"/>
                                        </p:tgtEl>
                                        <p:attrNameLst>
                                          <p:attrName>stroke.color</p:attrName>
                                        </p:attrNameLst>
                                      </p:cBhvr>
                                      <p:by>
                                        <p:hsl h="0" s="-12549" l="-25098"/>
                                      </p:by>
                                    </p:animClr>
                                    <p:set>
                                      <p:cBhvr>
                                        <p:cTn id="18" dur="2000" fill="hold"/>
                                        <p:tgtEl>
                                          <p:spTgt spid="13"/>
                                        </p:tgtEl>
                                        <p:attrNameLst>
                                          <p:attrName>fill.type</p:attrName>
                                        </p:attrNameLst>
                                      </p:cBhvr>
                                      <p:to>
                                        <p:strVal val="solid"/>
                                      </p:to>
                                    </p:se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4" presetClass="emph" presetSubtype="0" repeatCount="indefinite" fill="hold" grpId="1" nodeType="clickEffect">
                                  <p:stCondLst>
                                    <p:cond delay="0"/>
                                  </p:stCondLst>
                                  <p:childTnLst>
                                    <p:animClr clrSpc="hsl" dir="cw">
                                      <p:cBhvr override="childStyle">
                                        <p:cTn id="30" dur="2000" fill="hold"/>
                                        <p:tgtEl>
                                          <p:spTgt spid="15"/>
                                        </p:tgtEl>
                                        <p:attrNameLst>
                                          <p:attrName>style.color</p:attrName>
                                        </p:attrNameLst>
                                      </p:cBhvr>
                                      <p:by>
                                        <p:hsl h="0" s="-12549" l="-25098"/>
                                      </p:by>
                                    </p:animClr>
                                    <p:animClr clrSpc="hsl" dir="cw">
                                      <p:cBhvr>
                                        <p:cTn id="31" dur="2000" fill="hold"/>
                                        <p:tgtEl>
                                          <p:spTgt spid="15"/>
                                        </p:tgtEl>
                                        <p:attrNameLst>
                                          <p:attrName>fillcolor</p:attrName>
                                        </p:attrNameLst>
                                      </p:cBhvr>
                                      <p:by>
                                        <p:hsl h="0" s="-12549" l="-25098"/>
                                      </p:by>
                                    </p:animClr>
                                    <p:animClr clrSpc="hsl" dir="cw">
                                      <p:cBhvr>
                                        <p:cTn id="32" dur="2000" fill="hold"/>
                                        <p:tgtEl>
                                          <p:spTgt spid="15"/>
                                        </p:tgtEl>
                                        <p:attrNameLst>
                                          <p:attrName>stroke.color</p:attrName>
                                        </p:attrNameLst>
                                      </p:cBhvr>
                                      <p:by>
                                        <p:hsl h="0" s="-12549" l="-25098"/>
                                      </p:by>
                                    </p:animClr>
                                    <p:set>
                                      <p:cBhvr>
                                        <p:cTn id="33" dur="2000" fill="hold"/>
                                        <p:tgtEl>
                                          <p:spTgt spid="15"/>
                                        </p:tgtEl>
                                        <p:attrNameLst>
                                          <p:attrName>fill.type</p:attrName>
                                        </p:attrNameLst>
                                      </p:cBhvr>
                                      <p:to>
                                        <p:strVal val="solid"/>
                                      </p:to>
                                    </p:se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4" presetClass="emph" presetSubtype="0" repeatCount="indefinite" fill="hold" grpId="1" nodeType="clickEffect">
                                  <p:stCondLst>
                                    <p:cond delay="0"/>
                                  </p:stCondLst>
                                  <p:childTnLst>
                                    <p:animClr clrSpc="hsl" dir="cw">
                                      <p:cBhvr override="childStyle">
                                        <p:cTn id="45" dur="2000" fill="hold"/>
                                        <p:tgtEl>
                                          <p:spTgt spid="14"/>
                                        </p:tgtEl>
                                        <p:attrNameLst>
                                          <p:attrName>style.color</p:attrName>
                                        </p:attrNameLst>
                                      </p:cBhvr>
                                      <p:by>
                                        <p:hsl h="0" s="-12549" l="-25098"/>
                                      </p:by>
                                    </p:animClr>
                                    <p:animClr clrSpc="hsl" dir="cw">
                                      <p:cBhvr>
                                        <p:cTn id="46" dur="2000" fill="hold"/>
                                        <p:tgtEl>
                                          <p:spTgt spid="14"/>
                                        </p:tgtEl>
                                        <p:attrNameLst>
                                          <p:attrName>fillcolor</p:attrName>
                                        </p:attrNameLst>
                                      </p:cBhvr>
                                      <p:by>
                                        <p:hsl h="0" s="-12549" l="-25098"/>
                                      </p:by>
                                    </p:animClr>
                                    <p:animClr clrSpc="hsl" dir="cw">
                                      <p:cBhvr>
                                        <p:cTn id="47" dur="2000" fill="hold"/>
                                        <p:tgtEl>
                                          <p:spTgt spid="14"/>
                                        </p:tgtEl>
                                        <p:attrNameLst>
                                          <p:attrName>stroke.color</p:attrName>
                                        </p:attrNameLst>
                                      </p:cBhvr>
                                      <p:by>
                                        <p:hsl h="0" s="-12549" l="-25098"/>
                                      </p:by>
                                    </p:animClr>
                                    <p:set>
                                      <p:cBhvr>
                                        <p:cTn id="48" dur="2000" fill="hold"/>
                                        <p:tgtEl>
                                          <p:spTgt spid="14"/>
                                        </p:tgtEl>
                                        <p:attrNameLst>
                                          <p:attrName>fill.type</p:attrName>
                                        </p:attrNameLst>
                                      </p:cBhvr>
                                      <p:to>
                                        <p:strVal val="solid"/>
                                      </p:to>
                                    </p:set>
                                  </p:childTnLst>
                                </p:cTn>
                              </p:par>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2"/>
                </p:tgtEl>
              </p:cMediaNode>
            </p:audio>
          </p:childTnLst>
        </p:cTn>
      </p:par>
    </p:tnLst>
    <p:bldLst>
      <p:bldP spid="7" grpId="0"/>
      <p:bldP spid="10" grpId="0"/>
      <p:bldP spid="12" grpId="0"/>
      <p:bldP spid="13" grpId="0" animBg="1"/>
      <p:bldP spid="13" grpId="1" animBg="1"/>
      <p:bldP spid="14" grpId="0" animBg="1"/>
      <p:bldP spid="14" grpId="1"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552" y="1290863"/>
            <a:ext cx="3511736" cy="2804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ângulo 5"/>
          <p:cNvSpPr/>
          <p:nvPr/>
        </p:nvSpPr>
        <p:spPr>
          <a:xfrm>
            <a:off x="5868144" y="1340768"/>
            <a:ext cx="1800200"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a:ea typeface="+mn-ea"/>
              <a:cs typeface="+mn-cs"/>
            </a:endParaRPr>
          </a:p>
        </p:txBody>
      </p:sp>
      <p:sp>
        <p:nvSpPr>
          <p:cNvPr id="8" name="Rectangle 6"/>
          <p:cNvSpPr txBox="1">
            <a:spLocks noChangeArrowheads="1"/>
          </p:cNvSpPr>
          <p:nvPr/>
        </p:nvSpPr>
        <p:spPr>
          <a:xfrm>
            <a:off x="0" y="0"/>
            <a:ext cx="9143999" cy="1124744"/>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5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Modos de ocorrência de rochas ígneas </a:t>
            </a:r>
            <a:r>
              <a:rPr kumimoji="0" lang="pt-BR" sz="3500" b="1" i="0" u="none" strike="noStrike" kern="0" cap="none" spc="0" normalizeH="0" baseline="0" noProof="0" dirty="0" smtClean="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intrusivas e</a:t>
            </a:r>
            <a:r>
              <a:rPr kumimoji="0" lang="pt-BR" sz="3500" b="1" i="0" u="none" strike="noStrike" kern="0" cap="none" spc="0" normalizeH="0" noProof="0" dirty="0" smtClean="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extrusivas</a:t>
            </a:r>
            <a:endParaRPr kumimoji="0" lang="pt-BR" sz="35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endParaRPr>
          </a:p>
        </p:txBody>
      </p:sp>
      <p:pic>
        <p:nvPicPr>
          <p:cNvPr id="9"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36389"/>
          <a:stretch/>
        </p:blipFill>
        <p:spPr bwMode="auto">
          <a:xfrm>
            <a:off x="5876853" y="1124744"/>
            <a:ext cx="2923891" cy="396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26"/>
          <p:cNvPicPr>
            <a:picLocks noChangeAspect="1" noChangeArrowheads="1"/>
          </p:cNvPicPr>
          <p:nvPr/>
        </p:nvPicPr>
        <p:blipFill>
          <a:blip r:embed="rId6">
            <a:extLst>
              <a:ext uri="{28A0092B-C50C-407E-A947-70E740481C1C}">
                <a14:useLocalDpi xmlns:a14="http://schemas.microsoft.com/office/drawing/2010/main"/>
              </a:ext>
            </a:extLst>
          </a:blip>
          <a:srcRect l="5322" t="13867" r="6055" b="21680"/>
          <a:stretch>
            <a:fillRect/>
          </a:stretch>
        </p:blipFill>
        <p:spPr bwMode="auto">
          <a:xfrm>
            <a:off x="539552" y="4294158"/>
            <a:ext cx="4637604" cy="252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24587493"/>
      </p:ext>
    </p:extLst>
  </p:cSld>
  <p:clrMapOvr>
    <a:masterClrMapping/>
  </p:clrMapOvr>
  <mc:AlternateContent xmlns:mc="http://schemas.openxmlformats.org/markup-compatibility/2006">
    <mc:Choice xmlns:p14="http://schemas.microsoft.com/office/powerpoint/2010/main" Requires="p14">
      <p:transition spd="slow" p14:dur="2000" advTm="105005"/>
    </mc:Choice>
    <mc:Fallback>
      <p:transition spd="slow" advTm="105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9950" y="2826127"/>
            <a:ext cx="7776864" cy="4031873"/>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t-BR" altLang="pt-BR" sz="3200" dirty="0" smtClean="0">
                <a:solidFill>
                  <a:srgbClr val="0000FF"/>
                </a:solidFill>
                <a:latin typeface="+mj-lt"/>
              </a:rPr>
              <a:t>3 três séries litológicas </a:t>
            </a:r>
            <a:r>
              <a:rPr lang="pt-BR" altLang="pt-BR" sz="3200" dirty="0">
                <a:solidFill>
                  <a:srgbClr val="0000FF"/>
                </a:solidFill>
                <a:latin typeface="+mj-lt"/>
              </a:rPr>
              <a:t>principais:</a:t>
            </a:r>
          </a:p>
          <a:p>
            <a:r>
              <a:rPr lang="pt-BR" altLang="pt-BR" sz="3200" dirty="0" smtClean="0">
                <a:latin typeface="+mj-lt"/>
              </a:rPr>
              <a:t>Série TOLEÍTICA</a:t>
            </a:r>
            <a:endParaRPr lang="pt-BR" altLang="pt-BR" sz="3200" dirty="0">
              <a:latin typeface="+mj-lt"/>
            </a:endParaRPr>
          </a:p>
          <a:p>
            <a:r>
              <a:rPr lang="pt-BR" altLang="pt-BR" sz="3200" dirty="0">
                <a:latin typeface="+mj-lt"/>
              </a:rPr>
              <a:t>Série ALCALINA</a:t>
            </a:r>
          </a:p>
          <a:p>
            <a:r>
              <a:rPr lang="pt-BR" altLang="pt-BR" sz="3200" dirty="0">
                <a:latin typeface="+mj-lt"/>
              </a:rPr>
              <a:t>Série CÁLCIO - ALCALINA</a:t>
            </a:r>
          </a:p>
          <a:p>
            <a:endParaRPr lang="pt-BR" altLang="pt-BR" sz="3200" dirty="0">
              <a:latin typeface="+mj-lt"/>
            </a:endParaRPr>
          </a:p>
          <a:p>
            <a:r>
              <a:rPr lang="pt-BR" altLang="pt-BR" sz="3200" dirty="0">
                <a:solidFill>
                  <a:srgbClr val="0000FF"/>
                </a:solidFill>
                <a:latin typeface="+mj-lt"/>
              </a:rPr>
              <a:t>E duas séries menores</a:t>
            </a:r>
          </a:p>
          <a:p>
            <a:r>
              <a:rPr lang="pt-BR" altLang="pt-BR" sz="3200" dirty="0" smtClean="0">
                <a:latin typeface="+mj-lt"/>
              </a:rPr>
              <a:t>Série </a:t>
            </a:r>
            <a:r>
              <a:rPr lang="pt-BR" altLang="pt-BR" sz="3200" dirty="0">
                <a:latin typeface="+mj-lt"/>
              </a:rPr>
              <a:t>TRANSICIONAL</a:t>
            </a:r>
          </a:p>
          <a:p>
            <a:r>
              <a:rPr lang="pt-BR" altLang="pt-BR" sz="3200" dirty="0">
                <a:latin typeface="+mj-lt"/>
              </a:rPr>
              <a:t>Série POTÁSSICA</a:t>
            </a:r>
          </a:p>
        </p:txBody>
      </p:sp>
      <p:sp>
        <p:nvSpPr>
          <p:cNvPr id="3" name="Text Box 2"/>
          <p:cNvSpPr txBox="1">
            <a:spLocks noChangeArrowheads="1"/>
          </p:cNvSpPr>
          <p:nvPr/>
        </p:nvSpPr>
        <p:spPr bwMode="auto">
          <a:xfrm>
            <a:off x="200947" y="-5680"/>
            <a:ext cx="7239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t-BR" altLang="pt-BR" sz="4800" dirty="0">
                <a:solidFill>
                  <a:srgbClr val="FF0000"/>
                </a:solidFill>
                <a:latin typeface="+mj-lt"/>
              </a:rPr>
              <a:t>Séries de Rochas Ígneas</a:t>
            </a:r>
          </a:p>
        </p:txBody>
      </p:sp>
      <p:sp>
        <p:nvSpPr>
          <p:cNvPr id="4" name="Text Box 5"/>
          <p:cNvSpPr txBox="1">
            <a:spLocks noChangeArrowheads="1"/>
          </p:cNvSpPr>
          <p:nvPr/>
        </p:nvSpPr>
        <p:spPr bwMode="auto">
          <a:xfrm>
            <a:off x="0" y="844680"/>
            <a:ext cx="902072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pt-BR" altLang="pt-BR" sz="2800" dirty="0">
                <a:latin typeface="+mj-lt"/>
              </a:rPr>
              <a:t>É um conjunto de rochas ígneas que </a:t>
            </a:r>
            <a:r>
              <a:rPr lang="pt-BR" altLang="pt-BR" sz="2800" dirty="0" smtClean="0">
                <a:latin typeface="+mj-lt"/>
              </a:rPr>
              <a:t>relacionam-se em </a:t>
            </a:r>
            <a:r>
              <a:rPr lang="pt-BR" altLang="pt-BR" sz="2800" dirty="0">
                <a:latin typeface="+mj-lt"/>
              </a:rPr>
              <a:t>sua </a:t>
            </a:r>
            <a:r>
              <a:rPr lang="pt-BR" altLang="pt-BR" sz="2800" dirty="0" err="1">
                <a:latin typeface="+mj-lt"/>
              </a:rPr>
              <a:t>genêse</a:t>
            </a:r>
            <a:r>
              <a:rPr lang="pt-BR" altLang="pt-BR" sz="2800" dirty="0">
                <a:latin typeface="+mj-lt"/>
              </a:rPr>
              <a:t> (em tempo e espaço) e possuem </a:t>
            </a:r>
            <a:r>
              <a:rPr lang="pt-BR" altLang="pt-BR" sz="2800" dirty="0" smtClean="0">
                <a:latin typeface="+mj-lt"/>
              </a:rPr>
              <a:t>uma </a:t>
            </a:r>
            <a:r>
              <a:rPr lang="pt-BR" altLang="pt-BR" sz="2800" dirty="0">
                <a:latin typeface="+mj-lt"/>
              </a:rPr>
              <a:t>similaridade composicional que evidencia </a:t>
            </a:r>
            <a:r>
              <a:rPr lang="pt-BR" altLang="pt-BR" sz="2800" dirty="0" smtClean="0">
                <a:latin typeface="+mj-lt"/>
              </a:rPr>
              <a:t>sua </a:t>
            </a:r>
            <a:r>
              <a:rPr lang="pt-BR" altLang="pt-BR" sz="2800" dirty="0" err="1" smtClean="0">
                <a:latin typeface="+mj-lt"/>
              </a:rPr>
              <a:t>co-origem</a:t>
            </a:r>
            <a:r>
              <a:rPr lang="pt-BR" altLang="pt-BR" sz="2800" dirty="0" smtClean="0">
                <a:latin typeface="+mj-lt"/>
              </a:rPr>
              <a:t> </a:t>
            </a:r>
            <a:r>
              <a:rPr lang="pt-BR" altLang="pt-BR" sz="2800" dirty="0">
                <a:latin typeface="+mj-lt"/>
              </a:rPr>
              <a:t>magmática (mineralógica e química)  </a:t>
            </a:r>
          </a:p>
        </p:txBody>
      </p:sp>
      <p:pic>
        <p:nvPicPr>
          <p:cNvPr id="5" name="Á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23863908"/>
      </p:ext>
    </p:extLst>
  </p:cSld>
  <p:clrMapOvr>
    <a:masterClrMapping/>
  </p:clrMapOvr>
  <mc:AlternateContent xmlns:mc="http://schemas.openxmlformats.org/markup-compatibility/2006">
    <mc:Choice xmlns:p14="http://schemas.microsoft.com/office/powerpoint/2010/main" Requires="p14">
      <p:transition spd="slow" p14:dur="2000" advTm="82392"/>
    </mc:Choice>
    <mc:Fallback>
      <p:transition spd="slow" advTm="82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914400" y="2667000"/>
            <a:ext cx="75834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endParaRPr lang="pt-BR" altLang="pt-BR" sz="2800">
              <a:latin typeface="Comic Sans MS" panose="030F0702030302020204" pitchFamily="66" charset="0"/>
            </a:endParaRPr>
          </a:p>
          <a:p>
            <a:pPr algn="just"/>
            <a:endParaRPr lang="pt-BR" altLang="pt-BR" sz="2800">
              <a:latin typeface="Comic Sans MS" panose="030F0702030302020204" pitchFamily="66" charset="0"/>
            </a:endParaRPr>
          </a:p>
        </p:txBody>
      </p:sp>
      <p:sp>
        <p:nvSpPr>
          <p:cNvPr id="96259" name="Text Box 3"/>
          <p:cNvSpPr txBox="1">
            <a:spLocks noChangeArrowheads="1"/>
          </p:cNvSpPr>
          <p:nvPr/>
        </p:nvSpPr>
        <p:spPr bwMode="auto">
          <a:xfrm>
            <a:off x="323528" y="620688"/>
            <a:ext cx="8534400" cy="52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pt-BR" altLang="pt-BR" sz="2800" b="1" dirty="0">
                <a:latin typeface="+mj-lt"/>
              </a:rPr>
              <a:t>Cada série caracteriza-se por seu aspecto químico – mineralógico e pela abundância de alguma rocha  em especial.</a:t>
            </a:r>
          </a:p>
          <a:p>
            <a:pPr algn="just"/>
            <a:endParaRPr lang="pt-BR" altLang="pt-BR" sz="2800" b="1" dirty="0">
              <a:latin typeface="+mj-lt"/>
            </a:endParaRPr>
          </a:p>
          <a:p>
            <a:pPr algn="just"/>
            <a:r>
              <a:rPr lang="pt-BR" altLang="pt-BR" sz="2800" dirty="0" err="1">
                <a:latin typeface="+mj-lt"/>
              </a:rPr>
              <a:t>Ex</a:t>
            </a:r>
            <a:r>
              <a:rPr lang="pt-BR" altLang="pt-BR" sz="2800" dirty="0">
                <a:latin typeface="+mj-lt"/>
              </a:rPr>
              <a:t>: </a:t>
            </a:r>
            <a:r>
              <a:rPr lang="pt-BR" altLang="pt-BR" sz="2800" b="1" dirty="0">
                <a:latin typeface="+mj-lt"/>
              </a:rPr>
              <a:t>basaltos </a:t>
            </a:r>
          </a:p>
          <a:p>
            <a:pPr marL="457200" indent="-457200" algn="just">
              <a:buFontTx/>
              <a:buChar char="-"/>
            </a:pPr>
            <a:r>
              <a:rPr lang="pt-BR" altLang="pt-BR" sz="2800" dirty="0" smtClean="0">
                <a:latin typeface="+mj-lt"/>
              </a:rPr>
              <a:t>são </a:t>
            </a:r>
            <a:r>
              <a:rPr lang="pt-BR" altLang="pt-BR" sz="2800" dirty="0">
                <a:latin typeface="+mj-lt"/>
              </a:rPr>
              <a:t>os constituintes mais característicos das Séries </a:t>
            </a:r>
            <a:r>
              <a:rPr lang="pt-BR" altLang="pt-BR" sz="2800" b="1" dirty="0" err="1">
                <a:latin typeface="+mj-lt"/>
              </a:rPr>
              <a:t>Toleíticas</a:t>
            </a:r>
            <a:r>
              <a:rPr lang="pt-BR" altLang="pt-BR" sz="2800" dirty="0">
                <a:latin typeface="+mj-lt"/>
              </a:rPr>
              <a:t> e </a:t>
            </a:r>
            <a:r>
              <a:rPr lang="pt-BR" altLang="pt-BR" sz="2800" b="1" dirty="0">
                <a:latin typeface="+mj-lt"/>
              </a:rPr>
              <a:t>Alcalinas</a:t>
            </a:r>
            <a:r>
              <a:rPr lang="pt-BR" altLang="pt-BR" sz="2800" dirty="0">
                <a:latin typeface="+mj-lt"/>
              </a:rPr>
              <a:t> </a:t>
            </a:r>
            <a:endParaRPr lang="pt-BR" altLang="pt-BR" sz="2800" dirty="0" smtClean="0">
              <a:latin typeface="+mj-lt"/>
            </a:endParaRPr>
          </a:p>
          <a:p>
            <a:pPr marL="457200" indent="-457200" algn="just">
              <a:buFontTx/>
              <a:buChar char="-"/>
            </a:pPr>
            <a:endParaRPr lang="pt-BR" altLang="pt-BR" sz="2800" dirty="0">
              <a:latin typeface="+mj-lt"/>
            </a:endParaRPr>
          </a:p>
          <a:p>
            <a:pPr algn="just"/>
            <a:r>
              <a:rPr lang="pt-BR" altLang="pt-BR" sz="2800" dirty="0">
                <a:latin typeface="+mj-lt"/>
              </a:rPr>
              <a:t>- são considerados constituintes subordinados na Série Cálcio-alcalina, na qual predominam as rochas intermediárias e ácidas (andesitos e </a:t>
            </a:r>
            <a:r>
              <a:rPr lang="pt-BR" altLang="pt-BR" sz="2800" dirty="0" err="1">
                <a:latin typeface="+mj-lt"/>
              </a:rPr>
              <a:t>dacitos</a:t>
            </a:r>
            <a:r>
              <a:rPr lang="pt-BR" altLang="pt-BR" sz="2800" dirty="0">
                <a:latin typeface="+mj-lt"/>
              </a:rPr>
              <a:t>)    </a:t>
            </a:r>
          </a:p>
          <a:p>
            <a:pPr algn="just"/>
            <a:endParaRPr lang="pt-BR" altLang="pt-BR" dirty="0">
              <a:latin typeface="+mj-lt"/>
            </a:endParaRP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69727348"/>
      </p:ext>
    </p:extLst>
  </p:cSld>
  <p:clrMapOvr>
    <a:masterClrMapping/>
  </p:clrMapOvr>
  <mc:AlternateContent xmlns:mc="http://schemas.openxmlformats.org/markup-compatibility/2006">
    <mc:Choice xmlns:p14="http://schemas.microsoft.com/office/powerpoint/2010/main" Requires="p14">
      <p:transition spd="slow" p14:dur="2000" advTm="31976"/>
    </mc:Choice>
    <mc:Fallback>
      <p:transition spd="slow" advTm="31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Text Box 4"/>
          <p:cNvSpPr txBox="1">
            <a:spLocks noChangeArrowheads="1"/>
          </p:cNvSpPr>
          <p:nvPr/>
        </p:nvSpPr>
        <p:spPr bwMode="auto">
          <a:xfrm>
            <a:off x="2438400" y="142875"/>
            <a:ext cx="4800600" cy="46672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spcBef>
                <a:spcPct val="50000"/>
              </a:spcBef>
            </a:pPr>
            <a:r>
              <a:rPr lang="es-ES_tradnl" altLang="pt-BR" b="1" u="sng" dirty="0">
                <a:solidFill>
                  <a:schemeClr val="tx1"/>
                </a:solidFill>
              </a:rPr>
              <a:t>S É R I E S    T O L E Í T I C A S</a:t>
            </a:r>
            <a:endParaRPr lang="es-ES" altLang="pt-BR" b="1" u="sng" dirty="0">
              <a:solidFill>
                <a:schemeClr val="tx1"/>
              </a:solidFill>
            </a:endParaRPr>
          </a:p>
        </p:txBody>
      </p:sp>
      <p:sp>
        <p:nvSpPr>
          <p:cNvPr id="53255" name="Rectangle 7"/>
          <p:cNvSpPr>
            <a:spLocks noChangeArrowheads="1"/>
          </p:cNvSpPr>
          <p:nvPr/>
        </p:nvSpPr>
        <p:spPr bwMode="auto">
          <a:xfrm>
            <a:off x="304800" y="914400"/>
            <a:ext cx="3962400" cy="535781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spcBef>
                <a:spcPct val="50000"/>
              </a:spcBef>
            </a:pPr>
            <a:r>
              <a:rPr lang="es-ES_tradnl" altLang="pt-BR" b="1" u="sng" dirty="0">
                <a:latin typeface="+mj-lt"/>
              </a:rPr>
              <a:t>Características geoquímicas</a:t>
            </a:r>
          </a:p>
          <a:p>
            <a:pPr>
              <a:spcBef>
                <a:spcPct val="50000"/>
              </a:spcBef>
            </a:pPr>
            <a:r>
              <a:rPr lang="es-ES_tradnl" altLang="pt-BR" sz="2200" b="1" dirty="0">
                <a:latin typeface="+mj-lt"/>
              </a:rPr>
              <a:t>-</a:t>
            </a:r>
            <a:r>
              <a:rPr lang="es-ES" altLang="pt-BR" sz="2200" b="1" dirty="0">
                <a:latin typeface="+mj-lt"/>
              </a:rPr>
              <a:t>SiO</a:t>
            </a:r>
            <a:r>
              <a:rPr lang="es-ES" altLang="pt-BR" sz="1600" b="1" dirty="0">
                <a:latin typeface="+mj-lt"/>
              </a:rPr>
              <a:t>2</a:t>
            </a:r>
            <a:r>
              <a:rPr lang="es-ES_tradnl" altLang="pt-BR" sz="1600" b="1" dirty="0">
                <a:latin typeface="+mj-lt"/>
              </a:rPr>
              <a:t> </a:t>
            </a:r>
            <a:r>
              <a:rPr lang="es-ES" altLang="pt-BR" sz="2200" b="1" dirty="0">
                <a:latin typeface="+mj-lt"/>
              </a:rPr>
              <a:t>&lt;</a:t>
            </a:r>
            <a:r>
              <a:rPr lang="es-ES_tradnl" altLang="pt-BR" sz="2200" b="1" dirty="0">
                <a:latin typeface="+mj-lt"/>
              </a:rPr>
              <a:t> </a:t>
            </a:r>
            <a:r>
              <a:rPr lang="es-ES" altLang="pt-BR" sz="2200" b="1" dirty="0">
                <a:latin typeface="+mj-lt"/>
              </a:rPr>
              <a:t> 52%</a:t>
            </a:r>
          </a:p>
          <a:p>
            <a:pPr>
              <a:spcBef>
                <a:spcPct val="50000"/>
              </a:spcBef>
            </a:pPr>
            <a:r>
              <a:rPr lang="es-ES_tradnl" altLang="pt-BR" sz="2200" b="1" dirty="0">
                <a:latin typeface="+mj-lt"/>
              </a:rPr>
              <a:t>-São pobres </a:t>
            </a:r>
            <a:r>
              <a:rPr lang="es-ES_tradnl" altLang="pt-BR" sz="2200" b="1" dirty="0" err="1">
                <a:latin typeface="+mj-lt"/>
              </a:rPr>
              <a:t>em</a:t>
            </a:r>
            <a:r>
              <a:rPr lang="es-ES_tradnl" altLang="pt-BR" sz="2200" b="1" dirty="0">
                <a:latin typeface="+mj-lt"/>
              </a:rPr>
              <a:t> elementos LIL e relativamente ricos en </a:t>
            </a:r>
            <a:r>
              <a:rPr lang="es-ES_tradnl" altLang="pt-BR" sz="2200" b="1" dirty="0" err="1">
                <a:latin typeface="+mj-lt"/>
              </a:rPr>
              <a:t>sílica</a:t>
            </a:r>
            <a:r>
              <a:rPr lang="es-ES_tradnl" altLang="pt-BR" sz="2200" b="1" dirty="0">
                <a:latin typeface="+mj-lt"/>
              </a:rPr>
              <a:t> e Al</a:t>
            </a:r>
            <a:r>
              <a:rPr lang="es-ES_tradnl" altLang="pt-BR" sz="1600" b="1" dirty="0">
                <a:latin typeface="+mj-lt"/>
              </a:rPr>
              <a:t>2</a:t>
            </a:r>
            <a:r>
              <a:rPr lang="es-ES_tradnl" altLang="pt-BR" sz="2200" b="1" dirty="0">
                <a:latin typeface="+mj-lt"/>
              </a:rPr>
              <a:t>O</a:t>
            </a:r>
            <a:r>
              <a:rPr lang="es-ES_tradnl" altLang="pt-BR" sz="1600" b="1" dirty="0">
                <a:latin typeface="+mj-lt"/>
              </a:rPr>
              <a:t>3</a:t>
            </a:r>
            <a:r>
              <a:rPr lang="es-ES_tradnl" altLang="pt-BR" sz="2200" b="1" dirty="0">
                <a:latin typeface="+mj-lt"/>
              </a:rPr>
              <a:t>.</a:t>
            </a:r>
          </a:p>
          <a:p>
            <a:pPr>
              <a:spcBef>
                <a:spcPct val="50000"/>
              </a:spcBef>
            </a:pPr>
            <a:r>
              <a:rPr lang="es-ES_tradnl" altLang="pt-BR" sz="2200" b="1" dirty="0">
                <a:latin typeface="+mj-lt"/>
              </a:rPr>
              <a:t>-Elevada </a:t>
            </a:r>
            <a:r>
              <a:rPr lang="es-ES_tradnl" altLang="pt-BR" sz="2200" b="1" dirty="0" err="1">
                <a:latin typeface="+mj-lt"/>
              </a:rPr>
              <a:t>relação</a:t>
            </a:r>
            <a:r>
              <a:rPr lang="es-ES_tradnl" altLang="pt-BR" sz="2200" b="1" dirty="0">
                <a:latin typeface="+mj-lt"/>
              </a:rPr>
              <a:t> </a:t>
            </a:r>
            <a:r>
              <a:rPr lang="es-ES_tradnl" altLang="pt-BR" sz="2200" b="1" dirty="0" err="1">
                <a:latin typeface="+mj-lt"/>
              </a:rPr>
              <a:t>em</a:t>
            </a:r>
            <a:r>
              <a:rPr lang="es-ES_tradnl" altLang="pt-BR" sz="2200" b="1" dirty="0">
                <a:latin typeface="+mj-lt"/>
              </a:rPr>
              <a:t> </a:t>
            </a:r>
            <a:r>
              <a:rPr lang="es-ES_tradnl" altLang="pt-BR" sz="2200" b="1" dirty="0" err="1">
                <a:latin typeface="+mj-lt"/>
              </a:rPr>
              <a:t>Na</a:t>
            </a:r>
            <a:r>
              <a:rPr lang="es-ES_tradnl" altLang="pt-BR" sz="2200" b="1" dirty="0">
                <a:latin typeface="+mj-lt"/>
              </a:rPr>
              <a:t>/K-</a:t>
            </a:r>
          </a:p>
          <a:p>
            <a:pPr>
              <a:spcBef>
                <a:spcPct val="50000"/>
              </a:spcBef>
            </a:pPr>
            <a:r>
              <a:rPr lang="es-ES_tradnl" altLang="pt-BR" sz="2200" b="1" dirty="0">
                <a:latin typeface="+mj-lt"/>
              </a:rPr>
              <a:t>-</a:t>
            </a:r>
            <a:r>
              <a:rPr lang="es-ES_tradnl" altLang="pt-BR" sz="2200" b="1" dirty="0" err="1">
                <a:latin typeface="+mj-lt"/>
              </a:rPr>
              <a:t>Possuem</a:t>
            </a:r>
            <a:r>
              <a:rPr lang="es-ES_tradnl" altLang="pt-BR" sz="2200" b="1" dirty="0">
                <a:latin typeface="+mj-lt"/>
              </a:rPr>
              <a:t> </a:t>
            </a:r>
            <a:r>
              <a:rPr lang="es-ES_tradnl" altLang="pt-BR" sz="2200" b="1" dirty="0" err="1">
                <a:latin typeface="+mj-lt"/>
              </a:rPr>
              <a:t>Hy</a:t>
            </a:r>
            <a:r>
              <a:rPr lang="es-ES_tradnl" altLang="pt-BR" sz="2200" b="1" dirty="0">
                <a:latin typeface="+mj-lt"/>
              </a:rPr>
              <a:t> normativo</a:t>
            </a:r>
            <a:endParaRPr lang="es-ES" altLang="pt-BR" sz="2200" b="1" dirty="0">
              <a:latin typeface="+mj-lt"/>
            </a:endParaRPr>
          </a:p>
          <a:p>
            <a:pPr>
              <a:spcBef>
                <a:spcPct val="50000"/>
              </a:spcBef>
            </a:pPr>
            <a:r>
              <a:rPr lang="es-ES" altLang="pt-BR" sz="2200" b="1" dirty="0">
                <a:latin typeface="+mj-lt"/>
              </a:rPr>
              <a:t>-</a:t>
            </a:r>
            <a:r>
              <a:rPr lang="es-ES" altLang="pt-BR" sz="2200" b="1" dirty="0" err="1">
                <a:latin typeface="+mj-lt"/>
              </a:rPr>
              <a:t>Baixas</a:t>
            </a:r>
            <a:r>
              <a:rPr lang="es-ES" altLang="pt-BR" sz="2200" b="1" dirty="0">
                <a:latin typeface="+mj-lt"/>
              </a:rPr>
              <a:t> </a:t>
            </a:r>
            <a:r>
              <a:rPr lang="es-ES" altLang="pt-BR" sz="2200" b="1" dirty="0" err="1">
                <a:latin typeface="+mj-lt"/>
              </a:rPr>
              <a:t>concentrações</a:t>
            </a:r>
            <a:r>
              <a:rPr lang="es-ES" altLang="pt-BR" sz="2200" b="1" dirty="0">
                <a:latin typeface="+mj-lt"/>
              </a:rPr>
              <a:t> de:</a:t>
            </a:r>
          </a:p>
          <a:p>
            <a:pPr>
              <a:spcBef>
                <a:spcPct val="50000"/>
              </a:spcBef>
            </a:pPr>
            <a:r>
              <a:rPr lang="es-ES" altLang="pt-BR" sz="2200" b="1" dirty="0">
                <a:latin typeface="+mj-lt"/>
              </a:rPr>
              <a:t>K</a:t>
            </a:r>
            <a:r>
              <a:rPr lang="es-ES_tradnl" altLang="pt-BR" sz="1600" b="1" dirty="0">
                <a:latin typeface="+mj-lt"/>
              </a:rPr>
              <a:t>2</a:t>
            </a:r>
            <a:r>
              <a:rPr lang="es-ES_tradnl" altLang="pt-BR" sz="2200" b="1" dirty="0">
                <a:latin typeface="+mj-lt"/>
              </a:rPr>
              <a:t>O</a:t>
            </a:r>
            <a:r>
              <a:rPr lang="es-ES" altLang="pt-BR" sz="2200" b="1" dirty="0">
                <a:latin typeface="+mj-lt"/>
              </a:rPr>
              <a:t>, TiO</a:t>
            </a:r>
            <a:r>
              <a:rPr lang="es-ES" altLang="pt-BR" sz="1600" b="1" dirty="0">
                <a:latin typeface="+mj-lt"/>
              </a:rPr>
              <a:t>2</a:t>
            </a:r>
            <a:r>
              <a:rPr lang="es-ES" altLang="pt-BR" sz="2200" b="1" dirty="0">
                <a:latin typeface="+mj-lt"/>
              </a:rPr>
              <a:t>,  Rb, Ba, Zr, Cr, Ni, Pb, U e </a:t>
            </a:r>
            <a:r>
              <a:rPr lang="es-ES" altLang="pt-BR" sz="2200" b="1" dirty="0" smtClean="0">
                <a:latin typeface="+mj-lt"/>
              </a:rPr>
              <a:t>ETR</a:t>
            </a:r>
            <a:endParaRPr lang="es-ES" altLang="pt-BR" sz="2200" b="1" dirty="0">
              <a:latin typeface="+mj-lt"/>
            </a:endParaRPr>
          </a:p>
          <a:p>
            <a:pPr>
              <a:spcBef>
                <a:spcPct val="50000"/>
              </a:spcBef>
            </a:pPr>
            <a:r>
              <a:rPr lang="es-ES_tradnl" altLang="pt-BR" sz="2200" b="1" dirty="0">
                <a:latin typeface="+mj-lt"/>
              </a:rPr>
              <a:t>-</a:t>
            </a:r>
            <a:r>
              <a:rPr lang="es-ES_tradnl" altLang="pt-BR" sz="2200" b="1" dirty="0" err="1">
                <a:latin typeface="+mj-lt"/>
              </a:rPr>
              <a:t>Seu</a:t>
            </a:r>
            <a:r>
              <a:rPr lang="es-ES_tradnl" altLang="pt-BR" sz="2200" b="1" dirty="0">
                <a:latin typeface="+mj-lt"/>
              </a:rPr>
              <a:t> mineral característico é a </a:t>
            </a:r>
            <a:r>
              <a:rPr lang="es-ES_tradnl" altLang="pt-BR" sz="2200" b="1" dirty="0" err="1">
                <a:latin typeface="+mj-lt"/>
              </a:rPr>
              <a:t>pigeonita</a:t>
            </a:r>
            <a:r>
              <a:rPr lang="es-ES_tradnl" altLang="pt-BR" sz="2200" b="1" dirty="0">
                <a:latin typeface="+mj-lt"/>
              </a:rPr>
              <a:t> e o </a:t>
            </a:r>
            <a:r>
              <a:rPr lang="es-ES_tradnl" altLang="pt-BR" sz="2200" b="1" dirty="0" err="1">
                <a:latin typeface="+mj-lt"/>
              </a:rPr>
              <a:t>ortopiroxênio</a:t>
            </a:r>
            <a:endParaRPr lang="es-ES" altLang="pt-BR" sz="2200" b="1" dirty="0">
              <a:latin typeface="+mj-lt"/>
            </a:endParaRPr>
          </a:p>
        </p:txBody>
      </p:sp>
      <p:sp>
        <p:nvSpPr>
          <p:cNvPr id="53256" name="Text Box 8"/>
          <p:cNvSpPr txBox="1">
            <a:spLocks noChangeArrowheads="1"/>
          </p:cNvSpPr>
          <p:nvPr/>
        </p:nvSpPr>
        <p:spPr bwMode="auto">
          <a:xfrm>
            <a:off x="4499992" y="1344266"/>
            <a:ext cx="4464496" cy="489364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ct val="50000"/>
              </a:spcBef>
            </a:pPr>
            <a:r>
              <a:rPr lang="es-ES_tradnl" altLang="pt-BR" b="1" u="sng" dirty="0">
                <a:latin typeface="+mj-lt"/>
              </a:rPr>
              <a:t>Ambientes </a:t>
            </a:r>
            <a:r>
              <a:rPr lang="es-ES_tradnl" altLang="pt-BR" b="1" u="sng" dirty="0" err="1">
                <a:latin typeface="+mj-lt"/>
              </a:rPr>
              <a:t>geodinâmicos</a:t>
            </a:r>
            <a:r>
              <a:rPr lang="es-ES_tradnl" altLang="pt-BR" b="1" u="sng" dirty="0">
                <a:latin typeface="+mj-lt"/>
              </a:rPr>
              <a:t> </a:t>
            </a:r>
            <a:r>
              <a:rPr lang="es-ES_tradnl" altLang="pt-BR" b="1" u="sng" dirty="0" err="1">
                <a:latin typeface="+mj-lt"/>
              </a:rPr>
              <a:t>associados</a:t>
            </a:r>
            <a:endParaRPr lang="es-ES_tradnl" altLang="pt-BR" b="1" u="sng" dirty="0">
              <a:latin typeface="+mj-lt"/>
            </a:endParaRPr>
          </a:p>
          <a:p>
            <a:pPr>
              <a:spcBef>
                <a:spcPct val="50000"/>
              </a:spcBef>
            </a:pPr>
            <a:r>
              <a:rPr lang="es-ES_tradnl" altLang="pt-BR" b="1" dirty="0">
                <a:latin typeface="+mj-lt"/>
              </a:rPr>
              <a:t>-Se </a:t>
            </a:r>
            <a:r>
              <a:rPr lang="es-ES_tradnl" altLang="pt-BR" b="1" dirty="0" err="1">
                <a:latin typeface="+mj-lt"/>
              </a:rPr>
              <a:t>refletem</a:t>
            </a:r>
            <a:r>
              <a:rPr lang="es-ES_tradnl" altLang="pt-BR" b="1" dirty="0">
                <a:latin typeface="+mj-lt"/>
              </a:rPr>
              <a:t> nos basaltos menos </a:t>
            </a:r>
            <a:r>
              <a:rPr lang="es-ES_tradnl" altLang="pt-BR" b="1" dirty="0" err="1">
                <a:latin typeface="+mj-lt"/>
              </a:rPr>
              <a:t>fracionados</a:t>
            </a:r>
            <a:r>
              <a:rPr lang="es-ES_tradnl" altLang="pt-BR" b="1" dirty="0">
                <a:latin typeface="+mj-lt"/>
              </a:rPr>
              <a:t> das </a:t>
            </a:r>
            <a:r>
              <a:rPr lang="es-ES_tradnl" altLang="pt-BR" b="1" dirty="0" err="1">
                <a:latin typeface="+mj-lt"/>
              </a:rPr>
              <a:t>dorsais</a:t>
            </a:r>
            <a:r>
              <a:rPr lang="es-ES_tradnl" altLang="pt-BR" b="1" dirty="0">
                <a:latin typeface="+mj-lt"/>
              </a:rPr>
              <a:t> </a:t>
            </a:r>
            <a:r>
              <a:rPr lang="es-ES_tradnl" altLang="pt-BR" b="1" dirty="0" err="1">
                <a:latin typeface="+mj-lt"/>
              </a:rPr>
              <a:t>oceânicas</a:t>
            </a:r>
            <a:r>
              <a:rPr lang="es-ES_tradnl" altLang="pt-BR" b="1" dirty="0">
                <a:latin typeface="+mj-lt"/>
              </a:rPr>
              <a:t>.</a:t>
            </a:r>
          </a:p>
          <a:p>
            <a:pPr>
              <a:spcBef>
                <a:spcPct val="50000"/>
              </a:spcBef>
            </a:pPr>
            <a:r>
              <a:rPr lang="es-ES_tradnl" altLang="pt-BR" b="1" dirty="0">
                <a:latin typeface="+mj-lt"/>
              </a:rPr>
              <a:t>-</a:t>
            </a:r>
            <a:r>
              <a:rPr lang="es-ES_tradnl" altLang="pt-BR" b="1" dirty="0" err="1">
                <a:latin typeface="+mj-lt"/>
              </a:rPr>
              <a:t>Rift</a:t>
            </a:r>
            <a:r>
              <a:rPr lang="es-ES_tradnl" altLang="pt-BR" b="1" dirty="0">
                <a:latin typeface="+mj-lt"/>
              </a:rPr>
              <a:t> e fundos </a:t>
            </a:r>
            <a:r>
              <a:rPr lang="es-ES_tradnl" altLang="pt-BR" b="1" dirty="0" err="1">
                <a:latin typeface="+mj-lt"/>
              </a:rPr>
              <a:t>oceânicos</a:t>
            </a:r>
            <a:r>
              <a:rPr lang="es-ES_tradnl" altLang="pt-BR" b="1" dirty="0">
                <a:latin typeface="+mj-lt"/>
              </a:rPr>
              <a:t>.</a:t>
            </a:r>
          </a:p>
          <a:p>
            <a:pPr>
              <a:spcBef>
                <a:spcPct val="50000"/>
              </a:spcBef>
            </a:pPr>
            <a:r>
              <a:rPr lang="es-ES_tradnl" altLang="pt-BR" b="1" dirty="0">
                <a:latin typeface="+mj-lt"/>
              </a:rPr>
              <a:t>-</a:t>
            </a:r>
            <a:r>
              <a:rPr lang="es-ES_tradnl" altLang="pt-BR" b="1" dirty="0" err="1">
                <a:latin typeface="+mj-lt"/>
              </a:rPr>
              <a:t>Também</a:t>
            </a:r>
            <a:r>
              <a:rPr lang="es-ES_tradnl" altLang="pt-BR" b="1" dirty="0">
                <a:latin typeface="+mj-lt"/>
              </a:rPr>
              <a:t> </a:t>
            </a:r>
            <a:r>
              <a:rPr lang="es-ES_tradnl" altLang="pt-BR" b="1" dirty="0" err="1">
                <a:latin typeface="+mj-lt"/>
              </a:rPr>
              <a:t>existem</a:t>
            </a:r>
            <a:r>
              <a:rPr lang="es-ES_tradnl" altLang="pt-BR" b="1" dirty="0">
                <a:latin typeface="+mj-lt"/>
              </a:rPr>
              <a:t> basaltos </a:t>
            </a:r>
            <a:r>
              <a:rPr lang="es-ES_tradnl" altLang="pt-BR" b="1" dirty="0" err="1">
                <a:latin typeface="+mj-lt"/>
              </a:rPr>
              <a:t>toleíticos</a:t>
            </a:r>
            <a:r>
              <a:rPr lang="es-ES_tradnl" altLang="pt-BR" b="1" dirty="0">
                <a:latin typeface="+mj-lt"/>
              </a:rPr>
              <a:t> nos continentes (</a:t>
            </a:r>
            <a:r>
              <a:rPr lang="es-ES_tradnl" altLang="pt-BR" b="1" i="1" dirty="0" err="1">
                <a:latin typeface="+mj-lt"/>
              </a:rPr>
              <a:t>plateau</a:t>
            </a:r>
            <a:r>
              <a:rPr lang="es-ES_tradnl" altLang="pt-BR" b="1" dirty="0">
                <a:latin typeface="+mj-lt"/>
              </a:rPr>
              <a:t>).</a:t>
            </a:r>
          </a:p>
          <a:p>
            <a:pPr>
              <a:spcBef>
                <a:spcPct val="50000"/>
              </a:spcBef>
            </a:pPr>
            <a:r>
              <a:rPr lang="es-ES_tradnl" altLang="pt-BR" b="1" dirty="0">
                <a:latin typeface="+mj-lt"/>
              </a:rPr>
              <a:t>-</a:t>
            </a:r>
            <a:r>
              <a:rPr lang="es-ES_tradnl" altLang="pt-BR" b="1" dirty="0" err="1">
                <a:latin typeface="+mj-lt"/>
              </a:rPr>
              <a:t>Em</a:t>
            </a:r>
            <a:r>
              <a:rPr lang="es-ES_tradnl" altLang="pt-BR" b="1" dirty="0">
                <a:latin typeface="+mj-lt"/>
              </a:rPr>
              <a:t> arcos de </a:t>
            </a:r>
            <a:r>
              <a:rPr lang="es-ES_tradnl" altLang="pt-BR" b="1" dirty="0" err="1" smtClean="0">
                <a:latin typeface="+mj-lt"/>
              </a:rPr>
              <a:t>ilhas</a:t>
            </a:r>
            <a:r>
              <a:rPr lang="es-ES_tradnl" altLang="pt-BR" b="1" dirty="0" smtClean="0">
                <a:latin typeface="+mj-lt"/>
              </a:rPr>
              <a:t> ocasionalmente</a:t>
            </a:r>
            <a:r>
              <a:rPr lang="es-ES_tradnl" altLang="pt-BR" b="1" dirty="0">
                <a:latin typeface="+mj-lt"/>
              </a:rPr>
              <a:t>.</a:t>
            </a:r>
            <a:endParaRPr lang="es-ES" altLang="pt-BR" b="1" dirty="0">
              <a:latin typeface="+mj-lt"/>
            </a:endParaRP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93079727"/>
      </p:ext>
    </p:extLst>
  </p:cSld>
  <p:clrMapOvr>
    <a:masterClrMapping/>
  </p:clrMapOvr>
  <mc:AlternateContent xmlns:mc="http://schemas.openxmlformats.org/markup-compatibility/2006">
    <mc:Choice xmlns:p14="http://schemas.microsoft.com/office/powerpoint/2010/main" Requires="p14">
      <p:transition spd="slow" p14:dur="2000" advTm="5932"/>
    </mc:Choice>
    <mc:Fallback>
      <p:transition spd="slow" advTm="5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1026"/>
          <p:cNvGrpSpPr>
            <a:grpSpLocks/>
          </p:cNvGrpSpPr>
          <p:nvPr/>
        </p:nvGrpSpPr>
        <p:grpSpPr bwMode="auto">
          <a:xfrm>
            <a:off x="609600" y="695325"/>
            <a:ext cx="7924800" cy="5857875"/>
            <a:chOff x="240" y="192"/>
            <a:chExt cx="5280" cy="3930"/>
          </a:xfrm>
        </p:grpSpPr>
        <p:pic>
          <p:nvPicPr>
            <p:cNvPr id="62467" name="Picture 1027" descr="C:\Silvia\Silvia 2002\Curso\Finales\771 a aperturadorsa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92"/>
              <a:ext cx="5280" cy="3930"/>
            </a:xfrm>
            <a:prstGeom prst="rect">
              <a:avLst/>
            </a:prstGeom>
            <a:noFill/>
            <a:extLst>
              <a:ext uri="{909E8E84-426E-40DD-AFC4-6F175D3DCCD1}">
                <a14:hiddenFill xmlns:a14="http://schemas.microsoft.com/office/drawing/2010/main">
                  <a:solidFill>
                    <a:srgbClr val="FFFFFF"/>
                  </a:solidFill>
                </a14:hiddenFill>
              </a:ext>
            </a:extLst>
          </p:spPr>
        </p:pic>
        <p:sp>
          <p:nvSpPr>
            <p:cNvPr id="62468" name="Text Box 1028"/>
            <p:cNvSpPr txBox="1">
              <a:spLocks noChangeArrowheads="1"/>
            </p:cNvSpPr>
            <p:nvPr/>
          </p:nvSpPr>
          <p:spPr bwMode="auto">
            <a:xfrm>
              <a:off x="240" y="3168"/>
              <a:ext cx="5280"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endParaRPr lang="es-ES_tradnl" altLang="pt-BR" sz="2800" b="1"/>
            </a:p>
          </p:txBody>
        </p:sp>
      </p:grpSp>
      <p:sp>
        <p:nvSpPr>
          <p:cNvPr id="62471" name="Text Box 1031"/>
          <p:cNvSpPr txBox="1">
            <a:spLocks noChangeArrowheads="1"/>
          </p:cNvSpPr>
          <p:nvPr/>
        </p:nvSpPr>
        <p:spPr bwMode="auto">
          <a:xfrm>
            <a:off x="1143000" y="152400"/>
            <a:ext cx="7391400" cy="46672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spcBef>
                <a:spcPct val="50000"/>
              </a:spcBef>
            </a:pPr>
            <a:r>
              <a:rPr lang="es-ES_tradnl" altLang="pt-BR" b="1" u="sng">
                <a:latin typeface="+mj-lt"/>
              </a:rPr>
              <a:t>AMBIENTE DE DORSAIS MESO OCEÂNICA</a:t>
            </a:r>
            <a:endParaRPr lang="es-ES" altLang="pt-BR" b="1" u="sng">
              <a:latin typeface="+mj-lt"/>
            </a:endParaRPr>
          </a:p>
        </p:txBody>
      </p:sp>
      <p:sp>
        <p:nvSpPr>
          <p:cNvPr id="62472" name="Text Box 1032"/>
          <p:cNvSpPr txBox="1">
            <a:spLocks noChangeArrowheads="1"/>
          </p:cNvSpPr>
          <p:nvPr/>
        </p:nvSpPr>
        <p:spPr bwMode="auto">
          <a:xfrm>
            <a:off x="5943600" y="1066800"/>
            <a:ext cx="2133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altLang="pt-BR" sz="1800" b="1" dirty="0">
                <a:latin typeface="+mj-lt"/>
              </a:rPr>
              <a:t>SERIES TOLEITICAS</a:t>
            </a:r>
            <a:endParaRPr lang="es-ES" altLang="pt-BR" sz="1800" b="1" dirty="0">
              <a:latin typeface="+mj-lt"/>
            </a:endParaRPr>
          </a:p>
        </p:txBody>
      </p:sp>
      <p:sp>
        <p:nvSpPr>
          <p:cNvPr id="62474" name="Line 1034"/>
          <p:cNvSpPr>
            <a:spLocks noChangeShapeType="1"/>
          </p:cNvSpPr>
          <p:nvPr/>
        </p:nvSpPr>
        <p:spPr bwMode="auto">
          <a:xfrm flipH="1">
            <a:off x="4419600" y="1524000"/>
            <a:ext cx="1981200" cy="1295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7788873"/>
      </p:ext>
    </p:extLst>
  </p:cSld>
  <p:clrMapOvr>
    <a:masterClrMapping/>
  </p:clrMapOvr>
  <p:transition advTm="3841">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62466"/>
                                        </p:tgtEl>
                                        <p:attrNameLst>
                                          <p:attrName>style.visibility</p:attrName>
                                        </p:attrNameLst>
                                      </p:cBhvr>
                                      <p:to>
                                        <p:strVal val="visible"/>
                                      </p:to>
                                    </p:set>
                                    <p:animEffect transition="in" filter="dissolve">
                                      <p:cBhvr>
                                        <p:cTn id="10" dur="5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 Box 4"/>
          <p:cNvSpPr txBox="1">
            <a:spLocks noChangeArrowheads="1"/>
          </p:cNvSpPr>
          <p:nvPr/>
        </p:nvSpPr>
        <p:spPr bwMode="auto">
          <a:xfrm>
            <a:off x="395536" y="959719"/>
            <a:ext cx="4032448" cy="540147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pPr>
            <a:r>
              <a:rPr lang="es-ES_tradnl" altLang="pt-BR" b="1" u="sng" dirty="0">
                <a:latin typeface="+mj-lt"/>
              </a:rPr>
              <a:t>Características geoquímicas</a:t>
            </a:r>
          </a:p>
          <a:p>
            <a:pPr>
              <a:spcBef>
                <a:spcPct val="50000"/>
              </a:spcBef>
            </a:pPr>
            <a:r>
              <a:rPr lang="es-ES_tradnl" altLang="pt-BR" sz="2000" b="1" dirty="0">
                <a:latin typeface="+mj-lt"/>
              </a:rPr>
              <a:t>- </a:t>
            </a:r>
            <a:r>
              <a:rPr lang="es-ES" altLang="pt-BR" sz="2200" b="1" dirty="0" err="1">
                <a:latin typeface="+mj-lt"/>
              </a:rPr>
              <a:t>Baixas</a:t>
            </a:r>
            <a:r>
              <a:rPr lang="es-ES" altLang="pt-BR" sz="2200" b="1" dirty="0">
                <a:latin typeface="+mj-lt"/>
              </a:rPr>
              <a:t> </a:t>
            </a:r>
            <a:r>
              <a:rPr lang="es-ES" altLang="pt-BR" sz="2200" b="1" dirty="0" err="1">
                <a:latin typeface="+mj-lt"/>
              </a:rPr>
              <a:t>porcentagens</a:t>
            </a:r>
            <a:r>
              <a:rPr lang="es-ES" altLang="pt-BR" sz="2200" b="1" dirty="0">
                <a:latin typeface="+mj-lt"/>
              </a:rPr>
              <a:t> de </a:t>
            </a:r>
            <a:r>
              <a:rPr lang="es-ES" altLang="pt-BR" sz="2200" b="1" dirty="0" err="1">
                <a:latin typeface="+mj-lt"/>
              </a:rPr>
              <a:t>SiO</a:t>
            </a:r>
            <a:r>
              <a:rPr lang="es-ES_tradnl" altLang="pt-BR" sz="2200" b="1" baseline="-25000" dirty="0">
                <a:latin typeface="+mj-lt"/>
              </a:rPr>
              <a:t>2</a:t>
            </a:r>
          </a:p>
          <a:p>
            <a:pPr>
              <a:spcBef>
                <a:spcPct val="50000"/>
              </a:spcBef>
            </a:pPr>
            <a:r>
              <a:rPr lang="es-ES" altLang="pt-BR" sz="2200" b="1" dirty="0">
                <a:latin typeface="+mj-lt"/>
              </a:rPr>
              <a:t>-</a:t>
            </a:r>
            <a:r>
              <a:rPr lang="es-ES" altLang="pt-BR" sz="2200" b="1" dirty="0" err="1">
                <a:latin typeface="+mj-lt"/>
              </a:rPr>
              <a:t>Apresentam</a:t>
            </a:r>
            <a:r>
              <a:rPr lang="es-ES" altLang="pt-BR" sz="2200" b="1" dirty="0">
                <a:latin typeface="+mj-lt"/>
              </a:rPr>
              <a:t> </a:t>
            </a:r>
            <a:r>
              <a:rPr lang="es-ES" altLang="pt-BR" sz="2200" b="1" dirty="0" err="1">
                <a:latin typeface="+mj-lt"/>
              </a:rPr>
              <a:t>um</a:t>
            </a:r>
            <a:r>
              <a:rPr lang="es-ES" altLang="pt-BR" sz="2200" b="1" dirty="0">
                <a:latin typeface="+mj-lt"/>
              </a:rPr>
              <a:t> elevado </a:t>
            </a:r>
            <a:r>
              <a:rPr lang="es-ES" altLang="pt-BR" sz="2200" b="1" dirty="0" err="1">
                <a:latin typeface="+mj-lt"/>
              </a:rPr>
              <a:t>conteúdo</a:t>
            </a:r>
            <a:r>
              <a:rPr lang="es-ES" altLang="pt-BR" sz="2200" b="1" dirty="0">
                <a:latin typeface="+mj-lt"/>
              </a:rPr>
              <a:t> </a:t>
            </a:r>
            <a:r>
              <a:rPr lang="es-ES" altLang="pt-BR" sz="2200" b="1" dirty="0" err="1">
                <a:latin typeface="+mj-lt"/>
              </a:rPr>
              <a:t>em</a:t>
            </a:r>
            <a:r>
              <a:rPr lang="es-ES" altLang="pt-BR" sz="2200" b="1" dirty="0">
                <a:latin typeface="+mj-lt"/>
              </a:rPr>
              <a:t> K2O, as </a:t>
            </a:r>
            <a:r>
              <a:rPr lang="es-ES" altLang="pt-BR" sz="2200" b="1" dirty="0" err="1">
                <a:latin typeface="+mj-lt"/>
              </a:rPr>
              <a:t>vezes</a:t>
            </a:r>
            <a:r>
              <a:rPr lang="es-ES" altLang="pt-BR" sz="2200" b="1" dirty="0">
                <a:latin typeface="+mj-lt"/>
              </a:rPr>
              <a:t> superior a 12 % </a:t>
            </a:r>
            <a:r>
              <a:rPr lang="es-ES" altLang="pt-BR" sz="2200" b="1" dirty="0" err="1">
                <a:latin typeface="+mj-lt"/>
              </a:rPr>
              <a:t>em</a:t>
            </a:r>
            <a:r>
              <a:rPr lang="es-ES" altLang="pt-BR" sz="2200" b="1" dirty="0">
                <a:latin typeface="+mj-lt"/>
              </a:rPr>
              <a:t>  rochas </a:t>
            </a:r>
            <a:r>
              <a:rPr lang="es-ES" altLang="pt-BR" sz="2200" b="1" dirty="0" err="1">
                <a:latin typeface="+mj-lt"/>
              </a:rPr>
              <a:t>ultrapotássicas</a:t>
            </a:r>
            <a:r>
              <a:rPr lang="es-ES" altLang="pt-BR" sz="2200" b="1" dirty="0">
                <a:latin typeface="+mj-lt"/>
              </a:rPr>
              <a:t>.</a:t>
            </a:r>
          </a:p>
          <a:p>
            <a:pPr>
              <a:spcBef>
                <a:spcPts val="600"/>
              </a:spcBef>
            </a:pPr>
            <a:r>
              <a:rPr lang="es-ES" altLang="pt-BR" sz="2200" b="1" dirty="0">
                <a:latin typeface="+mj-lt"/>
              </a:rPr>
              <a:t>-Altas </a:t>
            </a:r>
            <a:r>
              <a:rPr lang="es-ES" altLang="pt-BR" sz="2200" b="1" dirty="0" err="1">
                <a:latin typeface="+mj-lt"/>
              </a:rPr>
              <a:t>concentrações</a:t>
            </a:r>
            <a:r>
              <a:rPr lang="es-ES" altLang="pt-BR" sz="2200" b="1" dirty="0">
                <a:latin typeface="+mj-lt"/>
              </a:rPr>
              <a:t> de:</a:t>
            </a:r>
          </a:p>
          <a:p>
            <a:pPr>
              <a:spcBef>
                <a:spcPts val="600"/>
              </a:spcBef>
            </a:pPr>
            <a:r>
              <a:rPr lang="es-ES" altLang="pt-BR" sz="2200" b="1" dirty="0">
                <a:latin typeface="+mj-lt"/>
              </a:rPr>
              <a:t>-</a:t>
            </a:r>
            <a:r>
              <a:rPr lang="es-ES" altLang="pt-BR" sz="2200" b="1" dirty="0" err="1">
                <a:latin typeface="+mj-lt"/>
              </a:rPr>
              <a:t>CaO</a:t>
            </a:r>
            <a:r>
              <a:rPr lang="es-ES" altLang="pt-BR" sz="2200" b="1" dirty="0">
                <a:latin typeface="+mj-lt"/>
              </a:rPr>
              <a:t>-</a:t>
            </a:r>
          </a:p>
          <a:p>
            <a:pPr>
              <a:spcBef>
                <a:spcPts val="600"/>
              </a:spcBef>
            </a:pPr>
            <a:r>
              <a:rPr lang="es-ES" altLang="pt-BR" sz="2200" b="1" dirty="0">
                <a:latin typeface="+mj-lt"/>
              </a:rPr>
              <a:t>-Mg</a:t>
            </a:r>
          </a:p>
          <a:p>
            <a:pPr>
              <a:spcBef>
                <a:spcPts val="600"/>
              </a:spcBef>
            </a:pPr>
            <a:r>
              <a:rPr lang="es-ES" altLang="pt-BR" sz="2200" b="1" dirty="0">
                <a:latin typeface="+mj-lt"/>
              </a:rPr>
              <a:t>-TiO</a:t>
            </a:r>
            <a:r>
              <a:rPr lang="es-ES" altLang="pt-BR" sz="2200" b="1" baseline="-25000" dirty="0">
                <a:latin typeface="+mj-lt"/>
              </a:rPr>
              <a:t>2</a:t>
            </a:r>
          </a:p>
          <a:p>
            <a:pPr>
              <a:spcBef>
                <a:spcPts val="600"/>
              </a:spcBef>
            </a:pPr>
            <a:r>
              <a:rPr lang="es-ES" altLang="pt-BR" sz="2200" b="1" dirty="0">
                <a:latin typeface="+mj-lt"/>
              </a:rPr>
              <a:t>-Ba, Sr, Rb, </a:t>
            </a:r>
            <a:r>
              <a:rPr lang="es-ES" altLang="pt-BR" sz="2200" b="1" dirty="0" smtClean="0">
                <a:latin typeface="+mj-lt"/>
              </a:rPr>
              <a:t>Zr</a:t>
            </a:r>
            <a:r>
              <a:rPr lang="es-ES" altLang="pt-BR" sz="2200" b="1" dirty="0">
                <a:latin typeface="+mj-lt"/>
              </a:rPr>
              <a:t>, Nb, Y </a:t>
            </a:r>
          </a:p>
          <a:p>
            <a:pPr>
              <a:spcBef>
                <a:spcPts val="600"/>
              </a:spcBef>
            </a:pPr>
            <a:r>
              <a:rPr lang="es-ES" altLang="pt-BR" sz="2200" b="1" dirty="0">
                <a:latin typeface="+mj-lt"/>
              </a:rPr>
              <a:t>-</a:t>
            </a:r>
            <a:r>
              <a:rPr lang="es-ES" altLang="pt-BR" sz="2200" b="1" dirty="0" err="1">
                <a:latin typeface="+mj-lt"/>
              </a:rPr>
              <a:t>Terras</a:t>
            </a:r>
            <a:r>
              <a:rPr lang="es-ES" altLang="pt-BR" sz="2200" b="1" dirty="0">
                <a:latin typeface="+mj-lt"/>
              </a:rPr>
              <a:t> raras</a:t>
            </a:r>
            <a:r>
              <a:rPr lang="es-ES_tradnl" altLang="pt-BR" sz="2200" b="1" dirty="0">
                <a:latin typeface="+mj-lt"/>
              </a:rPr>
              <a:t>.</a:t>
            </a:r>
          </a:p>
          <a:p>
            <a:pPr>
              <a:spcBef>
                <a:spcPts val="600"/>
              </a:spcBef>
            </a:pPr>
            <a:r>
              <a:rPr lang="es-ES_tradnl" altLang="pt-BR" sz="2200" b="1" dirty="0">
                <a:latin typeface="+mj-lt"/>
              </a:rPr>
              <a:t>-</a:t>
            </a:r>
            <a:r>
              <a:rPr lang="es-ES_tradnl" altLang="pt-BR" sz="2200" b="1" dirty="0" err="1">
                <a:latin typeface="+mj-lt"/>
              </a:rPr>
              <a:t>Olivina</a:t>
            </a:r>
            <a:r>
              <a:rPr lang="es-ES_tradnl" altLang="pt-BR" sz="2200" b="1" dirty="0">
                <a:latin typeface="+mj-lt"/>
              </a:rPr>
              <a:t> e nefelina normativa</a:t>
            </a:r>
            <a:r>
              <a:rPr lang="es-ES_tradnl" altLang="pt-BR" sz="2200" b="1" dirty="0">
                <a:solidFill>
                  <a:srgbClr val="CC0000"/>
                </a:solidFill>
                <a:latin typeface="+mj-lt"/>
              </a:rPr>
              <a:t>.</a:t>
            </a:r>
            <a:endParaRPr lang="es-ES" altLang="pt-BR" sz="2200" b="1" dirty="0">
              <a:solidFill>
                <a:srgbClr val="CC0000"/>
              </a:solidFill>
              <a:latin typeface="+mj-lt"/>
            </a:endParaRPr>
          </a:p>
        </p:txBody>
      </p:sp>
      <p:sp>
        <p:nvSpPr>
          <p:cNvPr id="54278" name="Text Box 6"/>
          <p:cNvSpPr txBox="1">
            <a:spLocks noChangeArrowheads="1"/>
          </p:cNvSpPr>
          <p:nvPr/>
        </p:nvSpPr>
        <p:spPr bwMode="auto">
          <a:xfrm>
            <a:off x="2667000" y="228600"/>
            <a:ext cx="4419600" cy="4667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a:spcBef>
                <a:spcPct val="50000"/>
              </a:spcBef>
            </a:pPr>
            <a:r>
              <a:rPr lang="es-ES_tradnl" altLang="pt-BR" b="1" u="sng"/>
              <a:t>S É R I E S   A L C A L I N A S</a:t>
            </a:r>
            <a:endParaRPr lang="es-ES" altLang="pt-BR" b="1" u="sng"/>
          </a:p>
        </p:txBody>
      </p:sp>
      <p:sp>
        <p:nvSpPr>
          <p:cNvPr id="54279" name="Text Box 7"/>
          <p:cNvSpPr txBox="1">
            <a:spLocks noChangeArrowheads="1"/>
          </p:cNvSpPr>
          <p:nvPr/>
        </p:nvSpPr>
        <p:spPr bwMode="auto">
          <a:xfrm>
            <a:off x="4716016" y="1052052"/>
            <a:ext cx="4011488" cy="510909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pPr>
            <a:r>
              <a:rPr lang="es-ES_tradnl" altLang="pt-BR" b="1" u="sng" dirty="0">
                <a:latin typeface="+mj-lt"/>
              </a:rPr>
              <a:t>Ambientes </a:t>
            </a:r>
            <a:r>
              <a:rPr lang="es-ES_tradnl" altLang="pt-BR" b="1" u="sng" dirty="0" err="1">
                <a:latin typeface="+mj-lt"/>
              </a:rPr>
              <a:t>geodinâmicos</a:t>
            </a:r>
            <a:r>
              <a:rPr lang="es-ES_tradnl" altLang="pt-BR" b="1" u="sng" dirty="0">
                <a:latin typeface="+mj-lt"/>
              </a:rPr>
              <a:t> </a:t>
            </a:r>
            <a:r>
              <a:rPr lang="es-ES_tradnl" altLang="pt-BR" b="1" u="sng" dirty="0" err="1">
                <a:latin typeface="+mj-lt"/>
              </a:rPr>
              <a:t>associados</a:t>
            </a:r>
            <a:endParaRPr lang="es-ES_tradnl" altLang="pt-BR" b="1" u="sng" dirty="0">
              <a:latin typeface="+mj-lt"/>
            </a:endParaRPr>
          </a:p>
          <a:p>
            <a:pPr>
              <a:spcBef>
                <a:spcPct val="50000"/>
              </a:spcBef>
            </a:pPr>
            <a:r>
              <a:rPr lang="es-ES_tradnl" altLang="pt-BR" b="1" dirty="0">
                <a:latin typeface="+mj-lt"/>
              </a:rPr>
              <a:t>-</a:t>
            </a:r>
            <a:r>
              <a:rPr lang="es-ES_tradnl" altLang="pt-BR" sz="2200" b="1" dirty="0">
                <a:latin typeface="+mj-lt"/>
              </a:rPr>
              <a:t>As </a:t>
            </a:r>
            <a:r>
              <a:rPr lang="es-ES_tradnl" altLang="pt-BR" sz="2200" b="1" dirty="0" err="1">
                <a:latin typeface="+mj-lt"/>
              </a:rPr>
              <a:t>séries</a:t>
            </a:r>
            <a:r>
              <a:rPr lang="es-ES_tradnl" altLang="pt-BR" sz="2200" b="1" dirty="0">
                <a:latin typeface="+mj-lt"/>
              </a:rPr>
              <a:t> alcalinas </a:t>
            </a:r>
            <a:r>
              <a:rPr lang="es-ES_tradnl" altLang="pt-BR" sz="2200" b="1" dirty="0" err="1">
                <a:latin typeface="+mj-lt"/>
              </a:rPr>
              <a:t>estão</a:t>
            </a:r>
            <a:r>
              <a:rPr lang="es-ES_tradnl" altLang="pt-BR" sz="2200" b="1" dirty="0">
                <a:latin typeface="+mj-lt"/>
              </a:rPr>
              <a:t> ausente </a:t>
            </a:r>
            <a:r>
              <a:rPr lang="es-ES_tradnl" altLang="pt-BR" sz="2200" b="1" dirty="0" err="1">
                <a:latin typeface="+mj-lt"/>
              </a:rPr>
              <a:t>em</a:t>
            </a:r>
            <a:r>
              <a:rPr lang="es-ES_tradnl" altLang="pt-BR" sz="2200" b="1" dirty="0">
                <a:latin typeface="+mj-lt"/>
              </a:rPr>
              <a:t> </a:t>
            </a:r>
            <a:r>
              <a:rPr lang="es-ES_tradnl" altLang="pt-BR" sz="2200" b="1" dirty="0" err="1">
                <a:latin typeface="+mj-lt"/>
              </a:rPr>
              <a:t>dorsais</a:t>
            </a:r>
            <a:r>
              <a:rPr lang="es-ES_tradnl" altLang="pt-BR" sz="2200" b="1" dirty="0">
                <a:latin typeface="+mj-lt"/>
              </a:rPr>
              <a:t> e fundos </a:t>
            </a:r>
            <a:r>
              <a:rPr lang="es-ES_tradnl" altLang="pt-BR" sz="2200" b="1" dirty="0" err="1">
                <a:latin typeface="+mj-lt"/>
              </a:rPr>
              <a:t>oceânicos</a:t>
            </a:r>
            <a:r>
              <a:rPr lang="es-ES_tradnl" altLang="pt-BR" sz="2200" b="1" dirty="0">
                <a:latin typeface="+mj-lt"/>
              </a:rPr>
              <a:t>.</a:t>
            </a:r>
          </a:p>
          <a:p>
            <a:pPr>
              <a:spcBef>
                <a:spcPct val="50000"/>
              </a:spcBef>
            </a:pPr>
            <a:r>
              <a:rPr lang="es-ES_tradnl" altLang="pt-BR" sz="2200" b="1" dirty="0">
                <a:latin typeface="+mj-lt"/>
              </a:rPr>
              <a:t>-</a:t>
            </a:r>
            <a:r>
              <a:rPr lang="es-ES_tradnl" altLang="pt-BR" sz="2200" b="1" dirty="0" err="1">
                <a:latin typeface="+mj-lt"/>
              </a:rPr>
              <a:t>Estão</a:t>
            </a:r>
            <a:r>
              <a:rPr lang="es-ES_tradnl" altLang="pt-BR" sz="2200" b="1" dirty="0">
                <a:latin typeface="+mj-lt"/>
              </a:rPr>
              <a:t> representadas </a:t>
            </a:r>
            <a:r>
              <a:rPr lang="es-ES_tradnl" altLang="pt-BR" sz="2200" b="1" dirty="0" err="1">
                <a:latin typeface="+mj-lt"/>
              </a:rPr>
              <a:t>nas</a:t>
            </a:r>
            <a:r>
              <a:rPr lang="es-ES_tradnl" altLang="pt-BR" sz="2200" b="1" dirty="0">
                <a:latin typeface="+mj-lt"/>
              </a:rPr>
              <a:t> rochas dos </a:t>
            </a:r>
            <a:r>
              <a:rPr lang="es-ES_tradnl" altLang="pt-BR" sz="2200" b="1" dirty="0" err="1">
                <a:latin typeface="+mj-lt"/>
              </a:rPr>
              <a:t>rifts</a:t>
            </a:r>
            <a:r>
              <a:rPr lang="es-ES_tradnl" altLang="pt-BR" sz="2200" b="1" dirty="0">
                <a:latin typeface="+mj-lt"/>
              </a:rPr>
              <a:t> </a:t>
            </a:r>
            <a:r>
              <a:rPr lang="es-ES_tradnl" altLang="pt-BR" sz="2200" b="1" dirty="0" err="1">
                <a:latin typeface="+mj-lt"/>
              </a:rPr>
              <a:t>continentais</a:t>
            </a:r>
            <a:r>
              <a:rPr lang="es-ES_tradnl" altLang="pt-BR" sz="2200" b="1" dirty="0">
                <a:latin typeface="+mj-lt"/>
              </a:rPr>
              <a:t>.</a:t>
            </a:r>
          </a:p>
          <a:p>
            <a:pPr>
              <a:spcBef>
                <a:spcPct val="50000"/>
              </a:spcBef>
            </a:pPr>
            <a:r>
              <a:rPr lang="es-ES_tradnl" altLang="pt-BR" sz="2200" b="1" dirty="0">
                <a:latin typeface="+mj-lt"/>
              </a:rPr>
              <a:t>-</a:t>
            </a:r>
            <a:r>
              <a:rPr lang="es-ES_tradnl" altLang="pt-BR" sz="2200" b="1" dirty="0" err="1">
                <a:latin typeface="+mj-lt"/>
              </a:rPr>
              <a:t>Em</a:t>
            </a:r>
            <a:r>
              <a:rPr lang="es-ES_tradnl" altLang="pt-BR" sz="2200" b="1" dirty="0">
                <a:latin typeface="+mj-lt"/>
              </a:rPr>
              <a:t> </a:t>
            </a:r>
            <a:r>
              <a:rPr lang="es-ES_tradnl" altLang="pt-BR" sz="2200" b="1" dirty="0" err="1">
                <a:latin typeface="+mj-lt"/>
              </a:rPr>
              <a:t>algumas</a:t>
            </a:r>
            <a:r>
              <a:rPr lang="es-ES_tradnl" altLang="pt-BR" sz="2200" b="1" dirty="0">
                <a:latin typeface="+mj-lt"/>
              </a:rPr>
              <a:t> plataformas basálticas.</a:t>
            </a:r>
          </a:p>
          <a:p>
            <a:pPr>
              <a:spcBef>
                <a:spcPct val="50000"/>
              </a:spcBef>
            </a:pPr>
            <a:r>
              <a:rPr lang="es-ES_tradnl" altLang="pt-BR" sz="2200" b="1" dirty="0">
                <a:latin typeface="+mj-lt"/>
              </a:rPr>
              <a:t>-</a:t>
            </a:r>
            <a:r>
              <a:rPr lang="es-ES_tradnl" altLang="pt-BR" sz="2200" b="1" dirty="0" err="1">
                <a:latin typeface="+mj-lt"/>
              </a:rPr>
              <a:t>Em</a:t>
            </a:r>
            <a:r>
              <a:rPr lang="es-ES_tradnl" altLang="pt-BR" sz="2200" b="1" dirty="0">
                <a:latin typeface="+mj-lt"/>
              </a:rPr>
              <a:t> </a:t>
            </a:r>
            <a:r>
              <a:rPr lang="es-ES_tradnl" altLang="pt-BR" sz="2200" b="1" dirty="0" err="1">
                <a:latin typeface="+mj-lt"/>
              </a:rPr>
              <a:t>muitas</a:t>
            </a:r>
            <a:r>
              <a:rPr lang="es-ES_tradnl" altLang="pt-BR" sz="2200" b="1" dirty="0">
                <a:latin typeface="+mj-lt"/>
              </a:rPr>
              <a:t> </a:t>
            </a:r>
            <a:r>
              <a:rPr lang="es-ES_tradnl" altLang="pt-BR" sz="2200" b="1" dirty="0" err="1">
                <a:latin typeface="+mj-lt"/>
              </a:rPr>
              <a:t>ilhas</a:t>
            </a:r>
            <a:r>
              <a:rPr lang="es-ES_tradnl" altLang="pt-BR" sz="2200" b="1" dirty="0">
                <a:latin typeface="+mj-lt"/>
              </a:rPr>
              <a:t> </a:t>
            </a:r>
            <a:r>
              <a:rPr lang="es-ES_tradnl" altLang="pt-BR" sz="2200" b="1" dirty="0" err="1">
                <a:latin typeface="+mj-lt"/>
              </a:rPr>
              <a:t>oceânicas</a:t>
            </a:r>
            <a:endParaRPr lang="es-ES_tradnl" altLang="pt-BR" sz="2200" b="1" dirty="0">
              <a:latin typeface="+mj-lt"/>
            </a:endParaRPr>
          </a:p>
          <a:p>
            <a:pPr>
              <a:spcBef>
                <a:spcPct val="50000"/>
              </a:spcBef>
            </a:pPr>
            <a:r>
              <a:rPr lang="es-ES_tradnl" altLang="pt-BR" sz="2200" b="1" dirty="0">
                <a:latin typeface="+mj-lt"/>
              </a:rPr>
              <a:t>- Ocasionalmente </a:t>
            </a:r>
            <a:r>
              <a:rPr lang="es-ES_tradnl" altLang="pt-BR" sz="2200" b="1" dirty="0" err="1">
                <a:latin typeface="+mj-lt"/>
              </a:rPr>
              <a:t>em</a:t>
            </a:r>
            <a:r>
              <a:rPr lang="es-ES_tradnl" altLang="pt-BR" sz="2200" b="1" dirty="0">
                <a:latin typeface="+mj-lt"/>
              </a:rPr>
              <a:t> arcos de </a:t>
            </a:r>
            <a:r>
              <a:rPr lang="es-ES_tradnl" altLang="pt-BR" sz="2200" b="1" dirty="0" err="1">
                <a:latin typeface="+mj-lt"/>
              </a:rPr>
              <a:t>ilhas</a:t>
            </a:r>
            <a:r>
              <a:rPr lang="es-ES_tradnl" altLang="pt-BR" sz="2200" b="1" dirty="0">
                <a:latin typeface="+mj-lt"/>
              </a:rPr>
              <a:t>.</a:t>
            </a:r>
            <a:endParaRPr lang="es-ES" altLang="pt-BR" sz="2200" b="1" dirty="0">
              <a:latin typeface="+mj-lt"/>
            </a:endParaRP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96998995"/>
      </p:ext>
    </p:extLst>
  </p:cSld>
  <p:clrMapOvr>
    <a:masterClrMapping/>
  </p:clrMapOvr>
  <mc:AlternateContent xmlns:mc="http://schemas.openxmlformats.org/markup-compatibility/2006">
    <mc:Choice xmlns:p14="http://schemas.microsoft.com/office/powerpoint/2010/main" Requires="p14">
      <p:transition spd="slow" p14:dur="2000" advTm="14661"/>
    </mc:Choice>
    <mc:Fallback>
      <p:transition spd="slow" advTm="1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04" name="Rectangle 1044"/>
          <p:cNvSpPr>
            <a:spLocks noChangeArrowheads="1"/>
          </p:cNvSpPr>
          <p:nvPr/>
        </p:nvSpPr>
        <p:spPr bwMode="auto">
          <a:xfrm>
            <a:off x="4423568" y="234872"/>
            <a:ext cx="1371600" cy="6096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67586" name="Text Box 1026"/>
          <p:cNvSpPr txBox="1">
            <a:spLocks noChangeArrowheads="1"/>
          </p:cNvSpPr>
          <p:nvPr/>
        </p:nvSpPr>
        <p:spPr bwMode="auto">
          <a:xfrm>
            <a:off x="-79108" y="171866"/>
            <a:ext cx="23622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s-ES_tradnl" altLang="pt-BR" sz="2800" b="1" dirty="0">
                <a:latin typeface="+mj-lt"/>
              </a:rPr>
              <a:t>Vulcanismo </a:t>
            </a:r>
          </a:p>
          <a:p>
            <a:pPr algn="ctr" eaLnBrk="0" hangingPunct="0"/>
            <a:r>
              <a:rPr lang="es-ES_tradnl" altLang="pt-BR" sz="2800" b="1" dirty="0" err="1">
                <a:latin typeface="+mj-lt"/>
              </a:rPr>
              <a:t>Intraplaca</a:t>
            </a:r>
            <a:endParaRPr lang="es-ES_tradnl" altLang="pt-BR" sz="2800" b="1" dirty="0">
              <a:latin typeface="+mj-lt"/>
            </a:endParaRPr>
          </a:p>
          <a:p>
            <a:pPr algn="ctr" eaLnBrk="0" hangingPunct="0"/>
            <a:endParaRPr lang="es-ES_tradnl" altLang="pt-BR" sz="2000" dirty="0">
              <a:latin typeface="+mj-lt"/>
            </a:endParaRPr>
          </a:p>
        </p:txBody>
      </p:sp>
      <p:sp>
        <p:nvSpPr>
          <p:cNvPr id="67587" name="Text Box 1027"/>
          <p:cNvSpPr txBox="1">
            <a:spLocks noChangeArrowheads="1"/>
          </p:cNvSpPr>
          <p:nvPr/>
        </p:nvSpPr>
        <p:spPr bwMode="auto">
          <a:xfrm>
            <a:off x="4998029" y="5825778"/>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s-ES_tradnl" altLang="pt-BR" sz="2000" dirty="0">
                <a:latin typeface="+mj-lt"/>
              </a:rPr>
              <a:t>   </a:t>
            </a:r>
            <a:r>
              <a:rPr lang="es-ES_tradnl" altLang="pt-BR" dirty="0" err="1">
                <a:latin typeface="+mj-lt"/>
              </a:rPr>
              <a:t>Ilhas</a:t>
            </a:r>
            <a:r>
              <a:rPr lang="es-ES_tradnl" altLang="pt-BR" dirty="0">
                <a:latin typeface="+mj-lt"/>
              </a:rPr>
              <a:t> </a:t>
            </a:r>
            <a:r>
              <a:rPr lang="es-ES_tradnl" altLang="pt-BR" dirty="0" err="1">
                <a:latin typeface="+mj-lt"/>
              </a:rPr>
              <a:t>vulcânicas</a:t>
            </a:r>
            <a:r>
              <a:rPr lang="es-ES_tradnl" altLang="pt-BR" dirty="0">
                <a:latin typeface="+mj-lt"/>
              </a:rPr>
              <a:t> do </a:t>
            </a:r>
            <a:r>
              <a:rPr lang="es-ES_tradnl" altLang="pt-BR" dirty="0" err="1">
                <a:latin typeface="+mj-lt"/>
              </a:rPr>
              <a:t>Hawai</a:t>
            </a:r>
            <a:endParaRPr lang="es-ES_tradnl" altLang="pt-BR" dirty="0">
              <a:latin typeface="+mj-lt"/>
            </a:endParaRPr>
          </a:p>
        </p:txBody>
      </p:sp>
      <p:pic>
        <p:nvPicPr>
          <p:cNvPr id="67588" name="Picture 1028" descr="C:\Mis documentos\Betty\ImagGeotermia\Mejoradas\tectonica2.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061368" y="234872"/>
            <a:ext cx="6850063" cy="279876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7597" name="Text Box 1037"/>
          <p:cNvSpPr txBox="1">
            <a:spLocks noChangeArrowheads="1"/>
          </p:cNvSpPr>
          <p:nvPr/>
        </p:nvSpPr>
        <p:spPr bwMode="auto">
          <a:xfrm>
            <a:off x="3284089" y="1977276"/>
            <a:ext cx="11394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s-ES_tradnl" altLang="pt-BR" sz="1400" b="1" dirty="0">
                <a:latin typeface="+mj-lt"/>
              </a:rPr>
              <a:t>ILHAS</a:t>
            </a:r>
            <a:endParaRPr lang="es-ES_tradnl" altLang="pt-BR" sz="1400" dirty="0">
              <a:latin typeface="+mj-lt"/>
            </a:endParaRPr>
          </a:p>
          <a:p>
            <a:pPr algn="ctr" eaLnBrk="0" hangingPunct="0"/>
            <a:r>
              <a:rPr lang="es-ES_tradnl" altLang="pt-BR" sz="1400" b="1" dirty="0">
                <a:latin typeface="+mj-lt"/>
              </a:rPr>
              <a:t>VULCÂNICAS</a:t>
            </a:r>
            <a:endParaRPr lang="es-ES_tradnl" altLang="pt-BR" sz="1400" dirty="0">
              <a:latin typeface="+mj-lt"/>
            </a:endParaRPr>
          </a:p>
        </p:txBody>
      </p:sp>
      <p:pic>
        <p:nvPicPr>
          <p:cNvPr id="67598" name="Picture 1038" descr="C:\Mis documentos\Betty\ImagGeotermia\Mejoradas\Subduccion3.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3254375"/>
            <a:ext cx="4471988" cy="3603625"/>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pic>
      <p:sp>
        <p:nvSpPr>
          <p:cNvPr id="67599" name="Text Box 1039"/>
          <p:cNvSpPr txBox="1">
            <a:spLocks noChangeArrowheads="1"/>
          </p:cNvSpPr>
          <p:nvPr/>
        </p:nvSpPr>
        <p:spPr bwMode="auto">
          <a:xfrm>
            <a:off x="3505200" y="5257800"/>
            <a:ext cx="167077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pt-BR" sz="1400" b="1" dirty="0">
                <a:solidFill>
                  <a:schemeClr val="bg1"/>
                </a:solidFill>
                <a:latin typeface="+mj-lt"/>
              </a:rPr>
              <a:t>ILHAS MAIS JOVENS</a:t>
            </a:r>
          </a:p>
        </p:txBody>
      </p:sp>
      <p:sp>
        <p:nvSpPr>
          <p:cNvPr id="67603" name="Text Box 1043"/>
          <p:cNvSpPr txBox="1">
            <a:spLocks noChangeArrowheads="1"/>
          </p:cNvSpPr>
          <p:nvPr/>
        </p:nvSpPr>
        <p:spPr bwMode="auto">
          <a:xfrm>
            <a:off x="4271168" y="234872"/>
            <a:ext cx="1676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altLang="pt-BR" sz="1600" b="1" dirty="0">
                <a:latin typeface="+mj-lt"/>
              </a:rPr>
              <a:t>SÉRIES ALCALINAS</a:t>
            </a:r>
            <a:endParaRPr lang="es-ES" altLang="pt-BR" sz="1600" b="1" dirty="0">
              <a:latin typeface="+mj-lt"/>
            </a:endParaRPr>
          </a:p>
        </p:txBody>
      </p:sp>
      <p:sp>
        <p:nvSpPr>
          <p:cNvPr id="67605" name="Line 1045"/>
          <p:cNvSpPr>
            <a:spLocks noChangeShapeType="1"/>
          </p:cNvSpPr>
          <p:nvPr/>
        </p:nvSpPr>
        <p:spPr bwMode="auto">
          <a:xfrm flipH="1">
            <a:off x="4880768" y="734558"/>
            <a:ext cx="152400" cy="1219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67606" name="Text Box 1046"/>
          <p:cNvSpPr txBox="1">
            <a:spLocks noChangeArrowheads="1"/>
          </p:cNvSpPr>
          <p:nvPr/>
        </p:nvSpPr>
        <p:spPr bwMode="auto">
          <a:xfrm>
            <a:off x="5181600" y="3810000"/>
            <a:ext cx="152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altLang="pt-BR" sz="1600" b="1" dirty="0">
                <a:latin typeface="+mj-lt"/>
              </a:rPr>
              <a:t>SÉRIES ALCALINAS</a:t>
            </a:r>
            <a:endParaRPr lang="es-ES" altLang="pt-BR" sz="1600" b="1" dirty="0">
              <a:latin typeface="+mj-lt"/>
            </a:endParaRPr>
          </a:p>
        </p:txBody>
      </p:sp>
      <p:sp>
        <p:nvSpPr>
          <p:cNvPr id="67610" name="Line 1050"/>
          <p:cNvSpPr>
            <a:spLocks noChangeShapeType="1"/>
          </p:cNvSpPr>
          <p:nvPr/>
        </p:nvSpPr>
        <p:spPr bwMode="auto">
          <a:xfrm flipH="1">
            <a:off x="4191000" y="3962400"/>
            <a:ext cx="12954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24" name="Text Box 1027"/>
          <p:cNvSpPr txBox="1">
            <a:spLocks noChangeArrowheads="1"/>
          </p:cNvSpPr>
          <p:nvPr/>
        </p:nvSpPr>
        <p:spPr bwMode="auto">
          <a:xfrm>
            <a:off x="5219700" y="5318279"/>
            <a:ext cx="3733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s-ES_tradnl" altLang="pt-BR" sz="2800" b="1" dirty="0" smtClean="0">
                <a:latin typeface="+mj-lt"/>
              </a:rPr>
              <a:t>Hot spots</a:t>
            </a:r>
            <a:endParaRPr lang="es-ES_tradnl" altLang="pt-BR" sz="3200" b="1" dirty="0">
              <a:latin typeface="+mj-lt"/>
            </a:endParaRP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51054966"/>
      </p:ext>
    </p:extLst>
  </p:cSld>
  <p:clrMapOvr>
    <a:masterClrMapping/>
  </p:clrMapOvr>
  <p:transition spd="med" advTm="2616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3"/>
          <p:cNvSpPr txBox="1">
            <a:spLocks noChangeArrowheads="1"/>
          </p:cNvSpPr>
          <p:nvPr/>
        </p:nvSpPr>
        <p:spPr bwMode="auto">
          <a:xfrm>
            <a:off x="533400" y="304800"/>
            <a:ext cx="8305800" cy="46166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a:spcBef>
                <a:spcPct val="50000"/>
              </a:spcBef>
            </a:pPr>
            <a:r>
              <a:rPr lang="es-ES_tradnl" altLang="pt-BR" b="1" u="sng">
                <a:latin typeface="+mj-lt"/>
              </a:rPr>
              <a:t>VULCANISMO ASSOCIADO A UM RIFT CONTINENTAL</a:t>
            </a:r>
            <a:endParaRPr lang="es-ES" altLang="pt-BR" b="1" u="sng">
              <a:latin typeface="+mj-lt"/>
            </a:endParaRPr>
          </a:p>
        </p:txBody>
      </p:sp>
      <p:sp>
        <p:nvSpPr>
          <p:cNvPr id="65540" name="Text Box 4"/>
          <p:cNvSpPr txBox="1">
            <a:spLocks noChangeArrowheads="1"/>
          </p:cNvSpPr>
          <p:nvPr/>
        </p:nvSpPr>
        <p:spPr bwMode="auto">
          <a:xfrm>
            <a:off x="3810000" y="838200"/>
            <a:ext cx="3048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altLang="pt-BR" sz="1800" b="1" dirty="0">
                <a:solidFill>
                  <a:srgbClr val="0000FF"/>
                </a:solidFill>
                <a:latin typeface="+mj-lt"/>
              </a:rPr>
              <a:t>SÉRIES</a:t>
            </a:r>
          </a:p>
          <a:p>
            <a:pPr algn="ctr">
              <a:spcBef>
                <a:spcPct val="50000"/>
              </a:spcBef>
            </a:pPr>
            <a:r>
              <a:rPr lang="es-ES_tradnl" altLang="pt-BR" sz="1800" b="1" dirty="0">
                <a:solidFill>
                  <a:srgbClr val="0000FF"/>
                </a:solidFill>
                <a:latin typeface="+mj-lt"/>
              </a:rPr>
              <a:t>ALCALINAS</a:t>
            </a:r>
            <a:endParaRPr lang="es-ES" altLang="pt-BR" sz="1800" b="1" dirty="0">
              <a:solidFill>
                <a:srgbClr val="0000FF"/>
              </a:solidFill>
              <a:latin typeface="+mj-lt"/>
            </a:endParaRPr>
          </a:p>
        </p:txBody>
      </p:sp>
      <p:pic>
        <p:nvPicPr>
          <p:cNvPr id="2" name="Imagem 1"/>
          <p:cNvPicPr>
            <a:picLocks noChangeAspect="1"/>
          </p:cNvPicPr>
          <p:nvPr/>
        </p:nvPicPr>
        <p:blipFill>
          <a:blip r:embed="rId4"/>
          <a:stretch>
            <a:fillRect/>
          </a:stretch>
        </p:blipFill>
        <p:spPr>
          <a:xfrm>
            <a:off x="1050879" y="1844824"/>
            <a:ext cx="7270841" cy="4328625"/>
          </a:xfrm>
          <a:prstGeom prst="rect">
            <a:avLst/>
          </a:prstGeom>
        </p:spPr>
      </p:pic>
      <p:sp>
        <p:nvSpPr>
          <p:cNvPr id="7" name="Line 5"/>
          <p:cNvSpPr>
            <a:spLocks noChangeShapeType="1"/>
          </p:cNvSpPr>
          <p:nvPr/>
        </p:nvSpPr>
        <p:spPr bwMode="auto">
          <a:xfrm flipH="1">
            <a:off x="4191000" y="1676400"/>
            <a:ext cx="990600" cy="1219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pic>
        <p:nvPicPr>
          <p:cNvPr id="3" name="Á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74831823"/>
      </p:ext>
    </p:extLst>
  </p:cSld>
  <p:clrMapOvr>
    <a:masterClrMapping/>
  </p:clrMapOvr>
  <mc:AlternateContent xmlns:mc="http://schemas.openxmlformats.org/markup-compatibility/2006">
    <mc:Choice xmlns:p14="http://schemas.microsoft.com/office/powerpoint/2010/main" Requires="p14">
      <p:transition spd="slow" p14:dur="2000" advTm="19622"/>
    </mc:Choice>
    <mc:Fallback>
      <p:transition spd="slow" advTm="19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p:cNvSpPr txBox="1">
            <a:spLocks noChangeArrowheads="1"/>
          </p:cNvSpPr>
          <p:nvPr/>
        </p:nvSpPr>
        <p:spPr bwMode="auto">
          <a:xfrm>
            <a:off x="5183560" y="2282172"/>
            <a:ext cx="3960440" cy="310854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ct val="50000"/>
              </a:spcBef>
            </a:pPr>
            <a:r>
              <a:rPr lang="es-ES_tradnl" altLang="pt-BR" sz="2800" b="1" u="sng" dirty="0" smtClean="0">
                <a:latin typeface="+mj-lt"/>
              </a:rPr>
              <a:t>Ambientes </a:t>
            </a:r>
            <a:r>
              <a:rPr lang="es-ES_tradnl" altLang="pt-BR" sz="2800" b="1" u="sng" dirty="0" err="1" smtClean="0">
                <a:latin typeface="+mj-lt"/>
              </a:rPr>
              <a:t>geodinâmicos</a:t>
            </a:r>
            <a:r>
              <a:rPr lang="es-ES_tradnl" altLang="pt-BR" sz="2800" b="1" u="sng" dirty="0" smtClean="0">
                <a:latin typeface="+mj-lt"/>
              </a:rPr>
              <a:t> </a:t>
            </a:r>
            <a:r>
              <a:rPr lang="es-ES_tradnl" altLang="pt-BR" sz="2800" b="1" u="sng" dirty="0" err="1">
                <a:latin typeface="+mj-lt"/>
              </a:rPr>
              <a:t>associados</a:t>
            </a:r>
            <a:endParaRPr lang="es-ES_tradnl" altLang="pt-BR" sz="2800" b="1" u="sng" dirty="0">
              <a:latin typeface="+mj-lt"/>
            </a:endParaRPr>
          </a:p>
          <a:p>
            <a:pPr>
              <a:spcBef>
                <a:spcPct val="50000"/>
              </a:spcBef>
            </a:pPr>
            <a:r>
              <a:rPr lang="es-ES_tradnl" altLang="pt-BR" sz="2800" b="1" dirty="0">
                <a:latin typeface="+mj-lt"/>
              </a:rPr>
              <a:t>-É típica dos arcos </a:t>
            </a:r>
            <a:r>
              <a:rPr lang="es-ES_tradnl" altLang="pt-BR" sz="2800" b="1" dirty="0" smtClean="0">
                <a:latin typeface="+mj-lt"/>
              </a:rPr>
              <a:t>de </a:t>
            </a:r>
            <a:r>
              <a:rPr lang="es-ES_tradnl" altLang="pt-BR" sz="2800" b="1" dirty="0" err="1">
                <a:latin typeface="+mj-lt"/>
              </a:rPr>
              <a:t>ilhas</a:t>
            </a:r>
            <a:r>
              <a:rPr lang="es-ES_tradnl" altLang="pt-BR" sz="2800" b="1" dirty="0">
                <a:latin typeface="+mj-lt"/>
              </a:rPr>
              <a:t>.</a:t>
            </a:r>
          </a:p>
          <a:p>
            <a:pPr>
              <a:spcBef>
                <a:spcPct val="50000"/>
              </a:spcBef>
            </a:pPr>
            <a:r>
              <a:rPr lang="es-ES_tradnl" altLang="pt-BR" sz="2800" b="1" dirty="0">
                <a:latin typeface="+mj-lt"/>
              </a:rPr>
              <a:t>-</a:t>
            </a:r>
            <a:r>
              <a:rPr lang="es-ES_tradnl" altLang="pt-BR" sz="2800" b="1" dirty="0" err="1">
                <a:latin typeface="+mj-lt"/>
              </a:rPr>
              <a:t>Margem</a:t>
            </a:r>
            <a:r>
              <a:rPr lang="es-ES_tradnl" altLang="pt-BR" sz="2800" b="1" dirty="0">
                <a:latin typeface="+mj-lt"/>
              </a:rPr>
              <a:t> continental </a:t>
            </a:r>
            <a:r>
              <a:rPr lang="es-ES_tradnl" altLang="pt-BR" sz="2800" b="1" dirty="0" err="1">
                <a:latin typeface="+mj-lt"/>
              </a:rPr>
              <a:t>ativa</a:t>
            </a:r>
            <a:r>
              <a:rPr lang="es-ES_tradnl" altLang="pt-BR" sz="2800" b="1" dirty="0">
                <a:latin typeface="+mj-lt"/>
              </a:rPr>
              <a:t>.</a:t>
            </a:r>
            <a:endParaRPr lang="es-ES" altLang="pt-BR" sz="2800" b="1" dirty="0">
              <a:latin typeface="+mj-lt"/>
            </a:endParaRPr>
          </a:p>
        </p:txBody>
      </p:sp>
      <p:sp>
        <p:nvSpPr>
          <p:cNvPr id="55301" name="Text Box 5"/>
          <p:cNvSpPr txBox="1">
            <a:spLocks noChangeArrowheads="1"/>
          </p:cNvSpPr>
          <p:nvPr/>
        </p:nvSpPr>
        <p:spPr bwMode="auto">
          <a:xfrm>
            <a:off x="2483768" y="116632"/>
            <a:ext cx="4517504" cy="46672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ct val="50000"/>
              </a:spcBef>
            </a:pPr>
            <a:r>
              <a:rPr lang="es-ES_tradnl" altLang="pt-BR" b="1" u="sng" dirty="0" smtClean="0">
                <a:solidFill>
                  <a:schemeClr val="tx1"/>
                </a:solidFill>
              </a:rPr>
              <a:t>SÉRIES   CÁLCIO ALCALINAS</a:t>
            </a:r>
            <a:endParaRPr lang="es-ES" altLang="pt-BR" dirty="0">
              <a:solidFill>
                <a:schemeClr val="tx1"/>
              </a:solidFill>
            </a:endParaRPr>
          </a:p>
        </p:txBody>
      </p:sp>
      <p:sp>
        <p:nvSpPr>
          <p:cNvPr id="55302" name="Rectangle 6"/>
          <p:cNvSpPr>
            <a:spLocks noChangeArrowheads="1"/>
          </p:cNvSpPr>
          <p:nvPr/>
        </p:nvSpPr>
        <p:spPr bwMode="auto">
          <a:xfrm>
            <a:off x="179512" y="908720"/>
            <a:ext cx="4824536" cy="585544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ct val="50000"/>
              </a:spcBef>
            </a:pPr>
            <a:r>
              <a:rPr lang="es-ES_tradnl" altLang="pt-BR" sz="2800" b="1" u="sng" dirty="0">
                <a:latin typeface="+mj-lt"/>
              </a:rPr>
              <a:t>Características geoquímicas</a:t>
            </a:r>
          </a:p>
          <a:p>
            <a:pPr>
              <a:spcBef>
                <a:spcPct val="50000"/>
              </a:spcBef>
            </a:pPr>
            <a:r>
              <a:rPr lang="es-ES_tradnl" altLang="pt-BR" sz="2000" b="1" dirty="0">
                <a:latin typeface="+mj-lt"/>
              </a:rPr>
              <a:t>-</a:t>
            </a:r>
            <a:r>
              <a:rPr lang="es-ES" altLang="pt-BR" sz="2100" b="1" dirty="0">
                <a:latin typeface="+mj-lt"/>
              </a:rPr>
              <a:t>SiO</a:t>
            </a:r>
            <a:r>
              <a:rPr lang="es-ES" altLang="pt-BR" sz="2100" b="1" baseline="-25000" dirty="0">
                <a:latin typeface="+mj-lt"/>
              </a:rPr>
              <a:t>2</a:t>
            </a:r>
            <a:r>
              <a:rPr lang="es-ES" altLang="pt-BR" sz="2100" b="1" dirty="0">
                <a:latin typeface="+mj-lt"/>
              </a:rPr>
              <a:t> = 5</a:t>
            </a:r>
            <a:r>
              <a:rPr lang="es-ES_tradnl" altLang="pt-BR" sz="2100" b="1" dirty="0">
                <a:latin typeface="+mj-lt"/>
              </a:rPr>
              <a:t>6</a:t>
            </a:r>
            <a:r>
              <a:rPr lang="es-ES" altLang="pt-BR" sz="2100" b="1" dirty="0">
                <a:latin typeface="+mj-lt"/>
              </a:rPr>
              <a:t>- </a:t>
            </a:r>
            <a:r>
              <a:rPr lang="es-ES_tradnl" altLang="pt-BR" sz="2100" b="1" dirty="0">
                <a:latin typeface="+mj-lt"/>
              </a:rPr>
              <a:t>75</a:t>
            </a:r>
            <a:r>
              <a:rPr lang="es-ES" altLang="pt-BR" sz="2100" b="1" dirty="0">
                <a:latin typeface="+mj-lt"/>
              </a:rPr>
              <a:t>%</a:t>
            </a:r>
          </a:p>
          <a:p>
            <a:pPr>
              <a:spcBef>
                <a:spcPct val="50000"/>
              </a:spcBef>
            </a:pPr>
            <a:r>
              <a:rPr lang="es-ES" altLang="pt-BR" sz="2100" b="1" dirty="0">
                <a:latin typeface="+mj-lt"/>
              </a:rPr>
              <a:t>-Elevado </a:t>
            </a:r>
            <a:r>
              <a:rPr lang="es-ES" altLang="pt-BR" sz="2100" b="1" dirty="0" err="1">
                <a:latin typeface="+mj-lt"/>
              </a:rPr>
              <a:t>conteúdo</a:t>
            </a:r>
            <a:r>
              <a:rPr lang="es-ES" altLang="pt-BR" sz="2100" b="1" dirty="0">
                <a:latin typeface="+mj-lt"/>
              </a:rPr>
              <a:t> </a:t>
            </a:r>
            <a:r>
              <a:rPr lang="es-ES" altLang="pt-BR" sz="2100" b="1" dirty="0" err="1">
                <a:latin typeface="+mj-lt"/>
              </a:rPr>
              <a:t>em</a:t>
            </a:r>
            <a:r>
              <a:rPr lang="es-ES" altLang="pt-BR" sz="2100" b="1" dirty="0">
                <a:latin typeface="+mj-lt"/>
              </a:rPr>
              <a:t> Al</a:t>
            </a:r>
            <a:r>
              <a:rPr lang="es-ES" altLang="pt-BR" sz="2100" b="1" baseline="-25000" dirty="0">
                <a:latin typeface="+mj-lt"/>
              </a:rPr>
              <a:t>2</a:t>
            </a:r>
            <a:r>
              <a:rPr lang="es-ES" altLang="pt-BR" sz="2100" b="1" dirty="0">
                <a:latin typeface="+mj-lt"/>
              </a:rPr>
              <a:t>O</a:t>
            </a:r>
            <a:r>
              <a:rPr lang="es-ES" altLang="pt-BR" sz="2100" b="1" baseline="-25000" dirty="0">
                <a:latin typeface="+mj-lt"/>
              </a:rPr>
              <a:t>3</a:t>
            </a:r>
            <a:r>
              <a:rPr lang="es-ES" altLang="pt-BR" sz="2100" b="1" dirty="0">
                <a:latin typeface="+mj-lt"/>
              </a:rPr>
              <a:t> ( </a:t>
            </a:r>
            <a:r>
              <a:rPr lang="es-ES_tradnl" altLang="pt-BR" sz="2100" b="1" dirty="0">
                <a:latin typeface="+mj-lt"/>
              </a:rPr>
              <a:t>14-</a:t>
            </a:r>
            <a:r>
              <a:rPr lang="es-ES" altLang="pt-BR" sz="2100" b="1" dirty="0">
                <a:latin typeface="+mj-lt"/>
              </a:rPr>
              <a:t>17%).</a:t>
            </a:r>
          </a:p>
          <a:p>
            <a:pPr>
              <a:spcBef>
                <a:spcPct val="50000"/>
              </a:spcBef>
            </a:pPr>
            <a:r>
              <a:rPr lang="es-ES" altLang="pt-BR" sz="2100" b="1" dirty="0">
                <a:latin typeface="+mj-lt"/>
              </a:rPr>
              <a:t>-</a:t>
            </a:r>
            <a:r>
              <a:rPr lang="es-ES" altLang="pt-BR" sz="2100" b="1" dirty="0" err="1">
                <a:latin typeface="+mj-lt"/>
              </a:rPr>
              <a:t>Conteúdo</a:t>
            </a:r>
            <a:r>
              <a:rPr lang="es-ES" altLang="pt-BR" sz="2100" b="1" dirty="0">
                <a:latin typeface="+mj-lt"/>
              </a:rPr>
              <a:t> total de álcalis moderado a alto,  aumenta suavemente </a:t>
            </a:r>
            <a:r>
              <a:rPr lang="es-ES" altLang="pt-BR" sz="2100" b="1" dirty="0" err="1">
                <a:latin typeface="+mj-lt"/>
              </a:rPr>
              <a:t>com</a:t>
            </a:r>
            <a:r>
              <a:rPr lang="es-ES" altLang="pt-BR" sz="2100" b="1" dirty="0">
                <a:latin typeface="+mj-lt"/>
              </a:rPr>
              <a:t> o incremento de SiO2.</a:t>
            </a:r>
          </a:p>
          <a:p>
            <a:pPr>
              <a:spcBef>
                <a:spcPct val="50000"/>
              </a:spcBef>
            </a:pPr>
            <a:r>
              <a:rPr lang="es-ES" altLang="pt-BR" sz="2100" b="1" dirty="0">
                <a:latin typeface="+mj-lt"/>
              </a:rPr>
              <a:t>-</a:t>
            </a:r>
            <a:r>
              <a:rPr lang="es-ES" altLang="pt-BR" sz="2100" b="1" dirty="0" err="1">
                <a:latin typeface="+mj-lt"/>
              </a:rPr>
              <a:t>Razão</a:t>
            </a:r>
            <a:r>
              <a:rPr lang="es-ES" altLang="pt-BR" sz="2100" b="1" dirty="0">
                <a:latin typeface="+mj-lt"/>
              </a:rPr>
              <a:t> </a:t>
            </a:r>
            <a:r>
              <a:rPr lang="es-ES" altLang="pt-BR" sz="2100" b="1" dirty="0" err="1">
                <a:latin typeface="+mj-lt"/>
              </a:rPr>
              <a:t>MgO</a:t>
            </a:r>
            <a:r>
              <a:rPr lang="es-ES" altLang="pt-BR" sz="2100" b="1" dirty="0">
                <a:latin typeface="+mj-lt"/>
              </a:rPr>
              <a:t>/</a:t>
            </a:r>
            <a:r>
              <a:rPr lang="es-ES" altLang="pt-BR" sz="2100" b="1" dirty="0" err="1">
                <a:latin typeface="+mj-lt"/>
              </a:rPr>
              <a:t>FeO</a:t>
            </a:r>
            <a:r>
              <a:rPr lang="es-ES" altLang="pt-BR" sz="2100" b="1" dirty="0">
                <a:latin typeface="+mj-lt"/>
              </a:rPr>
              <a:t> constante </a:t>
            </a:r>
            <a:r>
              <a:rPr lang="es-ES" altLang="pt-BR" sz="2100" b="1" dirty="0" err="1">
                <a:latin typeface="+mj-lt"/>
              </a:rPr>
              <a:t>ao</a:t>
            </a:r>
            <a:r>
              <a:rPr lang="es-ES" altLang="pt-BR" sz="2100" b="1" dirty="0">
                <a:latin typeface="+mj-lt"/>
              </a:rPr>
              <a:t> longo de toda a </a:t>
            </a:r>
            <a:r>
              <a:rPr lang="es-ES" altLang="pt-BR" sz="2100" b="1" dirty="0" err="1">
                <a:latin typeface="+mj-lt"/>
              </a:rPr>
              <a:t>série</a:t>
            </a:r>
            <a:r>
              <a:rPr lang="es-ES" altLang="pt-BR" sz="2100" b="1" dirty="0">
                <a:latin typeface="+mj-lt"/>
              </a:rPr>
              <a:t>.</a:t>
            </a:r>
            <a:endParaRPr lang="es-ES_tradnl" altLang="pt-BR" sz="2100" b="1" dirty="0">
              <a:latin typeface="+mj-lt"/>
            </a:endParaRPr>
          </a:p>
          <a:p>
            <a:pPr>
              <a:spcBef>
                <a:spcPct val="50000"/>
              </a:spcBef>
            </a:pPr>
            <a:r>
              <a:rPr lang="es-ES_tradnl" altLang="pt-BR" sz="2100" b="1" dirty="0">
                <a:latin typeface="+mj-lt"/>
              </a:rPr>
              <a:t>- Altos </a:t>
            </a:r>
            <a:r>
              <a:rPr lang="es-ES_tradnl" altLang="pt-BR" sz="2100" b="1" dirty="0" err="1">
                <a:latin typeface="+mj-lt"/>
              </a:rPr>
              <a:t>conteúdos</a:t>
            </a:r>
            <a:r>
              <a:rPr lang="es-ES_tradnl" altLang="pt-BR" sz="2100" b="1" dirty="0">
                <a:latin typeface="+mj-lt"/>
              </a:rPr>
              <a:t> de Ba</a:t>
            </a:r>
            <a:r>
              <a:rPr lang="es-ES_tradnl" altLang="pt-BR" sz="2100" b="1" dirty="0" smtClean="0">
                <a:latin typeface="+mj-lt"/>
              </a:rPr>
              <a:t>, Sr, Zr</a:t>
            </a:r>
            <a:r>
              <a:rPr lang="es-ES_tradnl" altLang="pt-BR" sz="2100" b="1" dirty="0">
                <a:latin typeface="+mj-lt"/>
              </a:rPr>
              <a:t>, Rb</a:t>
            </a:r>
            <a:r>
              <a:rPr lang="es-ES_tradnl" altLang="pt-BR" sz="2100" b="1" dirty="0" smtClean="0">
                <a:latin typeface="+mj-lt"/>
              </a:rPr>
              <a:t>, Th, U</a:t>
            </a:r>
            <a:r>
              <a:rPr lang="es-ES_tradnl" altLang="pt-BR" sz="2100" b="1" dirty="0">
                <a:latin typeface="+mj-lt"/>
              </a:rPr>
              <a:t>.</a:t>
            </a:r>
          </a:p>
          <a:p>
            <a:pPr>
              <a:spcBef>
                <a:spcPct val="50000"/>
              </a:spcBef>
            </a:pPr>
            <a:r>
              <a:rPr lang="es-ES_tradnl" altLang="pt-BR" sz="2100" b="1" dirty="0">
                <a:latin typeface="+mj-lt"/>
              </a:rPr>
              <a:t>-Ricos </a:t>
            </a:r>
            <a:r>
              <a:rPr lang="es-ES_tradnl" altLang="pt-BR" sz="2100" b="1" dirty="0" err="1">
                <a:latin typeface="+mj-lt"/>
              </a:rPr>
              <a:t>em</a:t>
            </a:r>
            <a:r>
              <a:rPr lang="es-ES_tradnl" altLang="pt-BR" sz="2100" b="1" dirty="0">
                <a:latin typeface="+mj-lt"/>
              </a:rPr>
              <a:t> </a:t>
            </a:r>
            <a:r>
              <a:rPr lang="es-ES_tradnl" altLang="pt-BR" sz="2100" b="1" dirty="0" smtClean="0">
                <a:latin typeface="+mj-lt"/>
              </a:rPr>
              <a:t>LILE</a:t>
            </a:r>
            <a:endParaRPr lang="es-ES" altLang="pt-BR" sz="2100" b="1" dirty="0">
              <a:latin typeface="+mj-lt"/>
            </a:endParaRPr>
          </a:p>
          <a:p>
            <a:pPr>
              <a:spcBef>
                <a:spcPct val="50000"/>
              </a:spcBef>
            </a:pPr>
            <a:r>
              <a:rPr lang="es-ES" altLang="pt-BR" sz="2100" b="1" dirty="0">
                <a:latin typeface="+mj-lt"/>
              </a:rPr>
              <a:t>-</a:t>
            </a:r>
            <a:r>
              <a:rPr lang="es-ES" altLang="pt-BR" sz="2100" b="1" dirty="0" err="1">
                <a:latin typeface="+mj-lt"/>
              </a:rPr>
              <a:t>Apresentam</a:t>
            </a:r>
            <a:r>
              <a:rPr lang="es-ES" altLang="pt-BR" sz="2100" b="1" dirty="0">
                <a:latin typeface="+mj-lt"/>
              </a:rPr>
              <a:t> grandes </a:t>
            </a:r>
            <a:r>
              <a:rPr lang="es-ES" altLang="pt-BR" sz="2100" b="1" dirty="0" err="1">
                <a:latin typeface="+mj-lt"/>
              </a:rPr>
              <a:t>fenocristais</a:t>
            </a:r>
            <a:r>
              <a:rPr lang="es-ES" altLang="pt-BR" sz="2100" b="1" dirty="0">
                <a:latin typeface="+mj-lt"/>
              </a:rPr>
              <a:t> de </a:t>
            </a:r>
            <a:r>
              <a:rPr lang="es-ES" altLang="pt-BR" sz="2100" b="1" dirty="0" err="1">
                <a:latin typeface="+mj-lt"/>
              </a:rPr>
              <a:t>olivina</a:t>
            </a:r>
            <a:r>
              <a:rPr lang="es-ES" altLang="pt-BR" sz="2100" b="1" dirty="0">
                <a:latin typeface="+mj-lt"/>
              </a:rPr>
              <a:t> </a:t>
            </a:r>
            <a:r>
              <a:rPr lang="es-ES" altLang="pt-BR" sz="2100" b="1" dirty="0" err="1">
                <a:latin typeface="+mj-lt"/>
              </a:rPr>
              <a:t>plagioclásio</a:t>
            </a:r>
            <a:r>
              <a:rPr lang="es-ES" altLang="pt-BR" sz="2100" b="1" dirty="0">
                <a:latin typeface="+mj-lt"/>
              </a:rPr>
              <a:t>, </a:t>
            </a:r>
            <a:r>
              <a:rPr lang="es-ES" altLang="pt-BR" sz="2100" b="1" dirty="0" err="1">
                <a:latin typeface="+mj-lt"/>
              </a:rPr>
              <a:t>ortopiroxênio</a:t>
            </a:r>
            <a:r>
              <a:rPr lang="es-ES" altLang="pt-BR" sz="2100" b="1" dirty="0">
                <a:latin typeface="+mj-lt"/>
              </a:rPr>
              <a:t>, </a:t>
            </a:r>
            <a:r>
              <a:rPr lang="es-ES" altLang="pt-BR" sz="2100" b="1" dirty="0" err="1">
                <a:latin typeface="+mj-lt"/>
              </a:rPr>
              <a:t>clinopiroxênioo</a:t>
            </a:r>
            <a:r>
              <a:rPr lang="es-ES" altLang="pt-BR" sz="2100" b="1" dirty="0">
                <a:latin typeface="+mj-lt"/>
              </a:rPr>
              <a:t>, </a:t>
            </a:r>
            <a:r>
              <a:rPr lang="es-ES" altLang="pt-BR" sz="2100" b="1" dirty="0" err="1">
                <a:latin typeface="+mj-lt"/>
              </a:rPr>
              <a:t>hornblenda</a:t>
            </a:r>
            <a:r>
              <a:rPr lang="es-ES" altLang="pt-BR" sz="2100" b="1" dirty="0">
                <a:latin typeface="+mj-lt"/>
              </a:rPr>
              <a:t>, biotita e </a:t>
            </a:r>
            <a:r>
              <a:rPr lang="es-ES" altLang="pt-BR" sz="2100" b="1" dirty="0" err="1">
                <a:latin typeface="+mj-lt"/>
              </a:rPr>
              <a:t>quartzo</a:t>
            </a:r>
            <a:r>
              <a:rPr lang="es-ES" altLang="pt-BR" sz="2100" b="1" dirty="0">
                <a:latin typeface="+mj-lt"/>
              </a:rPr>
              <a:t>.</a:t>
            </a: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11969872"/>
      </p:ext>
    </p:extLst>
  </p:cSld>
  <p:clrMapOvr>
    <a:masterClrMapping/>
  </p:clrMapOvr>
  <mc:AlternateContent xmlns:mc="http://schemas.openxmlformats.org/markup-compatibility/2006">
    <mc:Choice xmlns:p14="http://schemas.microsoft.com/office/powerpoint/2010/main" Requires="p14">
      <p:transition spd="slow" p14:dur="2000" advTm="30357"/>
    </mc:Choice>
    <mc:Fallback>
      <p:transition spd="slow" advTm="30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1427EB7C-A6E3-4561-9069-069DEC0F6EB4}"/>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724128" y="58331"/>
            <a:ext cx="3240360" cy="5863863"/>
          </a:xfrm>
          <a:prstGeom prst="rect">
            <a:avLst/>
          </a:prstGeom>
        </p:spPr>
      </p:pic>
      <p:pic>
        <p:nvPicPr>
          <p:cNvPr id="4" name="Imagem 3">
            <a:extLst>
              <a:ext uri="{FF2B5EF4-FFF2-40B4-BE49-F238E27FC236}">
                <a16:creationId xmlns:a16="http://schemas.microsoft.com/office/drawing/2014/main" id="{CAFE8295-80B1-4B92-A23A-600F68AA85B6}"/>
              </a:ext>
            </a:extLst>
          </p:cNvPr>
          <p:cNvPicPr>
            <a:picLocks noChangeAspect="1"/>
          </p:cNvPicPr>
          <p:nvPr/>
        </p:nvPicPr>
        <p:blipFill>
          <a:blip r:embed="rId6"/>
          <a:stretch>
            <a:fillRect/>
          </a:stretch>
        </p:blipFill>
        <p:spPr>
          <a:xfrm>
            <a:off x="301620" y="188640"/>
            <a:ext cx="4896544" cy="6309008"/>
          </a:xfrm>
          <a:prstGeom prst="rect">
            <a:avLst/>
          </a:prstGeom>
        </p:spPr>
      </p:pic>
      <p:sp>
        <p:nvSpPr>
          <p:cNvPr id="6" name="Retângulo 5">
            <a:extLst>
              <a:ext uri="{FF2B5EF4-FFF2-40B4-BE49-F238E27FC236}">
                <a16:creationId xmlns:a16="http://schemas.microsoft.com/office/drawing/2014/main" id="{459BD2FC-9BA7-4B2E-9BDE-0D54D9F2DC45}"/>
              </a:ext>
            </a:extLst>
          </p:cNvPr>
          <p:cNvSpPr/>
          <p:nvPr/>
        </p:nvSpPr>
        <p:spPr>
          <a:xfrm>
            <a:off x="1979712" y="6327527"/>
            <a:ext cx="7164288" cy="55399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Esboço do mapa do continente sul-americano, com ênfase na plataforma sul-americana, seus blocos cratônicos e províncias neoproterozoicas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(mod. de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Cordani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et al., 2000).</a:t>
            </a:r>
            <a:endParaRPr kumimoji="0" lang="pt-BR"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5212448"/>
      </p:ext>
    </p:extLst>
  </p:cSld>
  <p:clrMapOvr>
    <a:masterClrMapping/>
  </p:clrMapOvr>
  <p:transition spd="slow" advTm="5536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026" descr="C:\Silvia\Silvia 2002\Curso\Finales\778 Placas oceanicas-continental.jpg"/>
          <p:cNvPicPr>
            <a:picLocks noChangeAspect="1" noChangeArrowheads="1"/>
          </p:cNvPicPr>
          <p:nvPr/>
        </p:nvPicPr>
        <p:blipFill rotWithShape="1">
          <a:blip r:embed="rId4">
            <a:extLst>
              <a:ext uri="{28A0092B-C50C-407E-A947-70E740481C1C}">
                <a14:useLocalDpi xmlns:a14="http://schemas.microsoft.com/office/drawing/2010/main" val="0"/>
              </a:ext>
            </a:extLst>
          </a:blip>
          <a:srcRect l="2750" t="3459" r="2750" b="19447"/>
          <a:stretch/>
        </p:blipFill>
        <p:spPr bwMode="auto">
          <a:xfrm>
            <a:off x="1835696" y="908720"/>
            <a:ext cx="4603790" cy="2808312"/>
          </a:xfrm>
          <a:prstGeom prst="rect">
            <a:avLst/>
          </a:prstGeom>
          <a:noFill/>
          <a:extLst>
            <a:ext uri="{909E8E84-426E-40DD-AFC4-6F175D3DCCD1}">
              <a14:hiddenFill xmlns:a14="http://schemas.microsoft.com/office/drawing/2010/main">
                <a:solidFill>
                  <a:srgbClr val="FFFFFF"/>
                </a:solidFill>
              </a14:hiddenFill>
            </a:ext>
          </a:extLst>
        </p:spPr>
      </p:pic>
      <p:sp>
        <p:nvSpPr>
          <p:cNvPr id="69637" name="Text Box 1029"/>
          <p:cNvSpPr txBox="1">
            <a:spLocks noChangeArrowheads="1"/>
          </p:cNvSpPr>
          <p:nvPr/>
        </p:nvSpPr>
        <p:spPr bwMode="auto">
          <a:xfrm>
            <a:off x="5827295" y="874460"/>
            <a:ext cx="2514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altLang="pt-BR" sz="1600" b="1" dirty="0" smtClean="0">
                <a:latin typeface="+mj-lt"/>
              </a:rPr>
              <a:t>SÉRIES CÁLCIO-ALCALINAS</a:t>
            </a:r>
            <a:endParaRPr lang="es-ES" altLang="pt-BR" sz="1600" b="1" dirty="0">
              <a:latin typeface="+mj-lt"/>
            </a:endParaRPr>
          </a:p>
        </p:txBody>
      </p:sp>
      <p:sp>
        <p:nvSpPr>
          <p:cNvPr id="69638" name="Line 1030"/>
          <p:cNvSpPr>
            <a:spLocks noChangeShapeType="1"/>
          </p:cNvSpPr>
          <p:nvPr/>
        </p:nvSpPr>
        <p:spPr bwMode="auto">
          <a:xfrm flipH="1">
            <a:off x="5044335" y="1247274"/>
            <a:ext cx="1224136" cy="66330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7" name="Text Box 2051"/>
          <p:cNvSpPr txBox="1">
            <a:spLocks noChangeArrowheads="1"/>
          </p:cNvSpPr>
          <p:nvPr/>
        </p:nvSpPr>
        <p:spPr bwMode="auto">
          <a:xfrm>
            <a:off x="952500" y="194092"/>
            <a:ext cx="7239000" cy="46672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spcBef>
                <a:spcPct val="50000"/>
              </a:spcBef>
            </a:pPr>
            <a:r>
              <a:rPr lang="es-ES_tradnl" altLang="pt-BR" b="1" u="sng" dirty="0">
                <a:solidFill>
                  <a:schemeClr val="tx1"/>
                </a:solidFill>
              </a:rPr>
              <a:t>AMBIENTE COMPRESSIVO- ARCOS </a:t>
            </a:r>
            <a:r>
              <a:rPr lang="es-ES_tradnl" altLang="pt-BR" b="1" u="sng" dirty="0" smtClean="0">
                <a:solidFill>
                  <a:schemeClr val="tx1"/>
                </a:solidFill>
              </a:rPr>
              <a:t>MAGMÁTICOS</a:t>
            </a:r>
            <a:endParaRPr lang="es-ES" altLang="pt-BR" b="1" u="sng" dirty="0">
              <a:solidFill>
                <a:schemeClr val="tx1"/>
              </a:solidFill>
            </a:endParaRPr>
          </a:p>
        </p:txBody>
      </p:sp>
      <p:sp>
        <p:nvSpPr>
          <p:cNvPr id="8" name="Text Box 2051"/>
          <p:cNvSpPr txBox="1">
            <a:spLocks noChangeArrowheads="1"/>
          </p:cNvSpPr>
          <p:nvPr/>
        </p:nvSpPr>
        <p:spPr bwMode="auto">
          <a:xfrm>
            <a:off x="916925" y="3822223"/>
            <a:ext cx="7239000" cy="46672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a:spcBef>
                <a:spcPct val="50000"/>
              </a:spcBef>
            </a:pPr>
            <a:r>
              <a:rPr lang="es-ES_tradnl" altLang="pt-BR" b="1" u="sng" dirty="0">
                <a:solidFill>
                  <a:schemeClr val="tx1"/>
                </a:solidFill>
                <a:latin typeface="+mj-lt"/>
              </a:rPr>
              <a:t>AMBIENTE COMPRESSIVO- ARCOS DE ILHAS</a:t>
            </a:r>
            <a:endParaRPr lang="es-ES" altLang="pt-BR" b="1" u="sng" dirty="0">
              <a:solidFill>
                <a:schemeClr val="tx1"/>
              </a:solidFill>
              <a:latin typeface="+mj-lt"/>
            </a:endParaRPr>
          </a:p>
        </p:txBody>
      </p:sp>
      <p:pic>
        <p:nvPicPr>
          <p:cNvPr id="9" name="Picture 2053" descr="C:\Silvia\Silvia 2002\Curso\Finales\775 Colisión oceánica.jpg"/>
          <p:cNvPicPr>
            <a:picLocks noChangeAspect="1" noChangeArrowheads="1"/>
          </p:cNvPicPr>
          <p:nvPr/>
        </p:nvPicPr>
        <p:blipFill rotWithShape="1">
          <a:blip r:embed="rId5">
            <a:extLst>
              <a:ext uri="{28A0092B-C50C-407E-A947-70E740481C1C}">
                <a14:useLocalDpi xmlns:a14="http://schemas.microsoft.com/office/drawing/2010/main" val="0"/>
              </a:ext>
            </a:extLst>
          </a:blip>
          <a:srcRect l="2723" t="18076" r="2778" b="19445"/>
          <a:stretch/>
        </p:blipFill>
        <p:spPr bwMode="auto">
          <a:xfrm>
            <a:off x="1905343" y="4535432"/>
            <a:ext cx="4464496" cy="2254796"/>
          </a:xfrm>
          <a:prstGeom prst="rect">
            <a:avLst/>
          </a:prstGeom>
          <a:noFill/>
          <a:extLst>
            <a:ext uri="{909E8E84-426E-40DD-AFC4-6F175D3DCCD1}">
              <a14:hiddenFill xmlns:a14="http://schemas.microsoft.com/office/drawing/2010/main">
                <a:solidFill>
                  <a:srgbClr val="FFFFFF"/>
                </a:solidFill>
              </a14:hiddenFill>
            </a:ext>
          </a:extLst>
        </p:spPr>
      </p:pic>
      <p:sp>
        <p:nvSpPr>
          <p:cNvPr id="11" name="Line 2055"/>
          <p:cNvSpPr>
            <a:spLocks noChangeShapeType="1"/>
          </p:cNvSpPr>
          <p:nvPr/>
        </p:nvSpPr>
        <p:spPr bwMode="auto">
          <a:xfrm flipH="1">
            <a:off x="4064236" y="4989608"/>
            <a:ext cx="2375250" cy="56023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12" name="Text Box 1029"/>
          <p:cNvSpPr txBox="1">
            <a:spLocks noChangeArrowheads="1"/>
          </p:cNvSpPr>
          <p:nvPr/>
        </p:nvSpPr>
        <p:spPr bwMode="auto">
          <a:xfrm>
            <a:off x="6417842" y="4743124"/>
            <a:ext cx="2514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altLang="pt-BR" sz="1600" b="1" dirty="0" smtClean="0">
                <a:latin typeface="+mj-lt"/>
              </a:rPr>
              <a:t>SÉRIES CÁLCIO-ALCALINAS</a:t>
            </a:r>
            <a:endParaRPr lang="es-ES" altLang="pt-BR" sz="1600" b="1" dirty="0">
              <a:latin typeface="+mj-lt"/>
            </a:endParaRP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83411062"/>
      </p:ext>
    </p:extLst>
  </p:cSld>
  <p:clrMapOvr>
    <a:masterClrMapping/>
  </p:clrMapOvr>
  <p:transition advTm="4466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916707" y="598134"/>
            <a:ext cx="5130059"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Definições importantes</a:t>
            </a:r>
          </a:p>
        </p:txBody>
      </p:sp>
      <p:pic>
        <p:nvPicPr>
          <p:cNvPr id="3" name="Á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82497505"/>
      </p:ext>
    </p:extLst>
  </p:cSld>
  <p:clrMapOvr>
    <a:masterClrMapping/>
  </p:clrMapOvr>
  <p:transition spd="slow" advTm="5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675E206-8639-48D4-937F-7D71EE6103D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68808"/>
            <a:ext cx="9144000" cy="6720383"/>
          </a:xfrm>
          <a:prstGeom prst="rect">
            <a:avLst/>
          </a:prstGeom>
        </p:spPr>
      </p:pic>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73122830"/>
      </p:ext>
    </p:extLst>
  </p:cSld>
  <p:clrMapOvr>
    <a:masterClrMapping/>
  </p:clrMapOvr>
  <mc:AlternateContent xmlns:mc="http://schemas.openxmlformats.org/markup-compatibility/2006">
    <mc:Choice xmlns:p14="http://schemas.microsoft.com/office/powerpoint/2010/main" Requires="p14">
      <p:transition spd="slow" p14:dur="2000" advTm="40546"/>
    </mc:Choice>
    <mc:Fallback>
      <p:transition spd="slow" advTm="40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675E206-8639-48D4-937F-7D71EE6103D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50787" t="40357" r="23226" b="28895"/>
          <a:stretch/>
        </p:blipFill>
        <p:spPr>
          <a:xfrm>
            <a:off x="0" y="836712"/>
            <a:ext cx="5472608" cy="4758790"/>
          </a:xfrm>
          <a:prstGeom prst="rect">
            <a:avLst/>
          </a:prstGeom>
        </p:spPr>
      </p:pic>
      <p:sp>
        <p:nvSpPr>
          <p:cNvPr id="2" name="CaixaDeTexto 1"/>
          <p:cNvSpPr txBox="1"/>
          <p:nvPr/>
        </p:nvSpPr>
        <p:spPr>
          <a:xfrm>
            <a:off x="5580112" y="1844824"/>
            <a:ext cx="3384376" cy="1815882"/>
          </a:xfrm>
          <a:prstGeom prst="rect">
            <a:avLst/>
          </a:prstGeom>
          <a:noFill/>
        </p:spPr>
        <p:txBody>
          <a:bodyPr wrap="square" rtlCol="0">
            <a:spAutoFit/>
          </a:bodyPr>
          <a:lstStyle/>
          <a:p>
            <a:r>
              <a:rPr lang="pt-BR" sz="2800" b="1" dirty="0" smtClean="0">
                <a:solidFill>
                  <a:srgbClr val="000000"/>
                </a:solidFill>
                <a:latin typeface="Calibri" panose="020F0502020204030204" pitchFamily="34" charset="0"/>
                <a:cs typeface="Calibri" panose="020F0502020204030204" pitchFamily="34" charset="0"/>
              </a:rPr>
              <a:t>TERMOS</a:t>
            </a:r>
          </a:p>
          <a:p>
            <a:r>
              <a:rPr lang="pt-BR" sz="2800" b="1" dirty="0" smtClean="0">
                <a:solidFill>
                  <a:srgbClr val="000000"/>
                </a:solidFill>
                <a:latin typeface="Calibri" panose="020F0502020204030204" pitchFamily="34" charset="0"/>
                <a:cs typeface="Calibri" panose="020F0502020204030204" pitchFamily="34" charset="0"/>
              </a:rPr>
              <a:t>EO</a:t>
            </a:r>
            <a:r>
              <a:rPr lang="pt-BR" sz="2800" dirty="0" smtClean="0">
                <a:solidFill>
                  <a:srgbClr val="000000"/>
                </a:solidFill>
                <a:latin typeface="Calibri" panose="020F0502020204030204" pitchFamily="34" charset="0"/>
                <a:cs typeface="Calibri" panose="020F0502020204030204" pitchFamily="34" charset="0"/>
              </a:rPr>
              <a:t>: inferior, início</a:t>
            </a:r>
          </a:p>
          <a:p>
            <a:r>
              <a:rPr lang="pt-BR" sz="2800" b="1" dirty="0" smtClean="0">
                <a:solidFill>
                  <a:srgbClr val="000000"/>
                </a:solidFill>
                <a:latin typeface="Calibri" panose="020F0502020204030204" pitchFamily="34" charset="0"/>
                <a:cs typeface="Calibri" panose="020F0502020204030204" pitchFamily="34" charset="0"/>
              </a:rPr>
              <a:t>MESO</a:t>
            </a:r>
            <a:r>
              <a:rPr lang="pt-BR" sz="2800" dirty="0" smtClean="0">
                <a:solidFill>
                  <a:srgbClr val="000000"/>
                </a:solidFill>
                <a:latin typeface="Calibri" panose="020F0502020204030204" pitchFamily="34" charset="0"/>
                <a:cs typeface="Calibri" panose="020F0502020204030204" pitchFamily="34" charset="0"/>
              </a:rPr>
              <a:t>: meio</a:t>
            </a:r>
          </a:p>
          <a:p>
            <a:r>
              <a:rPr lang="pt-BR" sz="2800" b="1" dirty="0" smtClean="0">
                <a:solidFill>
                  <a:srgbClr val="000000"/>
                </a:solidFill>
                <a:latin typeface="Calibri" panose="020F0502020204030204" pitchFamily="34" charset="0"/>
                <a:cs typeface="Calibri" panose="020F0502020204030204" pitchFamily="34" charset="0"/>
              </a:rPr>
              <a:t>NEO</a:t>
            </a:r>
            <a:r>
              <a:rPr lang="pt-BR" sz="2800" dirty="0" smtClean="0">
                <a:solidFill>
                  <a:srgbClr val="000000"/>
                </a:solidFill>
                <a:latin typeface="Calibri" panose="020F0502020204030204" pitchFamily="34" charset="0"/>
                <a:cs typeface="Calibri" panose="020F0502020204030204" pitchFamily="34" charset="0"/>
              </a:rPr>
              <a:t>: superior, fim</a:t>
            </a:r>
            <a:endParaRPr lang="pt-BR" sz="2800" dirty="0">
              <a:solidFill>
                <a:srgbClr val="000000"/>
              </a:solidFill>
              <a:latin typeface="Calibri" panose="020F0502020204030204" pitchFamily="34" charset="0"/>
              <a:cs typeface="Calibri" panose="020F0502020204030204" pitchFamily="34" charset="0"/>
            </a:endParaRPr>
          </a:p>
        </p:txBody>
      </p:sp>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91026090"/>
      </p:ext>
    </p:extLst>
  </p:cSld>
  <p:clrMapOvr>
    <a:masterClrMapping/>
  </p:clrMapOvr>
  <mc:AlternateContent xmlns:mc="http://schemas.openxmlformats.org/markup-compatibility/2006">
    <mc:Choice xmlns:p14="http://schemas.microsoft.com/office/powerpoint/2010/main" Requires="p14">
      <p:transition spd="slow" p14:dur="2000" advTm="77047"/>
    </mc:Choice>
    <mc:Fallback>
      <p:transition spd="slow" advTm="77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t="5377"/>
          <a:stretch/>
        </p:blipFill>
        <p:spPr>
          <a:xfrm>
            <a:off x="26422" y="1627317"/>
            <a:ext cx="4043710" cy="1105167"/>
          </a:xfrm>
          <a:prstGeom prst="rect">
            <a:avLst/>
          </a:prstGeom>
        </p:spPr>
      </p:pic>
      <p:pic>
        <p:nvPicPr>
          <p:cNvPr id="3" name="Imagem 2"/>
          <p:cNvPicPr>
            <a:picLocks noChangeAspect="1"/>
          </p:cNvPicPr>
          <p:nvPr/>
        </p:nvPicPr>
        <p:blipFill>
          <a:blip r:embed="rId8"/>
          <a:stretch>
            <a:fillRect/>
          </a:stretch>
        </p:blipFill>
        <p:spPr>
          <a:xfrm>
            <a:off x="96060" y="3046074"/>
            <a:ext cx="2826011" cy="790144"/>
          </a:xfrm>
          <a:prstGeom prst="rect">
            <a:avLst/>
          </a:prstGeom>
        </p:spPr>
      </p:pic>
      <p:pic>
        <p:nvPicPr>
          <p:cNvPr id="4" name="Imagem 3"/>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5596012" y="2946542"/>
            <a:ext cx="2882018" cy="771969"/>
          </a:xfrm>
          <a:prstGeom prst="rect">
            <a:avLst/>
          </a:prstGeom>
        </p:spPr>
      </p:pic>
      <p:pic>
        <p:nvPicPr>
          <p:cNvPr id="5" name="Imagem 4"/>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5626212" y="3745715"/>
            <a:ext cx="2759337" cy="849027"/>
          </a:xfrm>
          <a:prstGeom prst="rect">
            <a:avLst/>
          </a:prstGeom>
        </p:spPr>
      </p:pic>
      <p:pic>
        <p:nvPicPr>
          <p:cNvPr id="6" name="Imagem 5"/>
          <p:cNvPicPr>
            <a:picLocks noChangeAspect="1"/>
          </p:cNvPicPr>
          <p:nvPr/>
        </p:nvPicPr>
        <p:blipFill>
          <a:blip r:embed="rId13"/>
          <a:stretch>
            <a:fillRect/>
          </a:stretch>
        </p:blipFill>
        <p:spPr>
          <a:xfrm>
            <a:off x="96060" y="3792715"/>
            <a:ext cx="2750101" cy="1202730"/>
          </a:xfrm>
          <a:prstGeom prst="rect">
            <a:avLst/>
          </a:prstGeom>
        </p:spPr>
      </p:pic>
      <p:sp>
        <p:nvSpPr>
          <p:cNvPr id="7" name="CaixaDeTexto 6"/>
          <p:cNvSpPr txBox="1"/>
          <p:nvPr/>
        </p:nvSpPr>
        <p:spPr>
          <a:xfrm>
            <a:off x="3851920" y="1877685"/>
            <a:ext cx="5170587" cy="40011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pt-BR" sz="2000" b="1" i="0" u="none" strike="noStrike" kern="0" cap="none" spc="0" normalizeH="0" baseline="0" noProof="0" dirty="0" smtClean="0">
                <a:ln>
                  <a:noFill/>
                </a:ln>
                <a:solidFill>
                  <a:srgbClr val="000000"/>
                </a:solidFill>
                <a:effectLst/>
                <a:uLnTx/>
                <a:uFillTx/>
                <a:latin typeface="Calibri" panose="020F0502020204030204" pitchFamily="34" charset="0"/>
                <a:ea typeface="+mn-ea"/>
                <a:cs typeface="+mn-cs"/>
              </a:rPr>
              <a:t>1</a:t>
            </a:r>
            <a:r>
              <a:rPr kumimoji="0" lang="pt-BR" sz="2000" b="0" i="0" u="none" strike="noStrike" kern="0" cap="none" spc="0" normalizeH="0" baseline="0" noProof="0" dirty="0" smtClean="0">
                <a:ln>
                  <a:noFill/>
                </a:ln>
                <a:solidFill>
                  <a:srgbClr val="000000"/>
                </a:solidFill>
                <a:effectLst/>
                <a:uLnTx/>
                <a:uFillTx/>
                <a:latin typeface="Calibri" panose="020F0502020204030204" pitchFamily="34" charset="0"/>
                <a:ea typeface="+mn-ea"/>
                <a:cs typeface="+mn-cs"/>
              </a:rPr>
              <a:t>. Recuperação </a:t>
            </a:r>
            <a:r>
              <a:rPr kumimoji="0" lang="pt-BR" sz="20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isostática</a:t>
            </a:r>
            <a:r>
              <a:rPr kumimoji="0" lang="pt-BR" sz="20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(resposta </a:t>
            </a:r>
            <a:r>
              <a:rPr kumimoji="0" lang="pt-BR" sz="2000" b="1"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flexural</a:t>
            </a:r>
            <a:r>
              <a:rPr kumimoji="0" lang="pt-BR" sz="20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a:t>
            </a:r>
          </a:p>
        </p:txBody>
      </p:sp>
      <p:sp>
        <p:nvSpPr>
          <p:cNvPr id="11" name="Retângulo 10">
            <a:extLst>
              <a:ext uri="{FF2B5EF4-FFF2-40B4-BE49-F238E27FC236}">
                <a16:creationId xmlns:a16="http://schemas.microsoft.com/office/drawing/2014/main" id="{B80E1FEC-F4F2-4FA2-B8A8-1B7516DE180F}"/>
              </a:ext>
            </a:extLst>
          </p:cNvPr>
          <p:cNvSpPr/>
          <p:nvPr/>
        </p:nvSpPr>
        <p:spPr>
          <a:xfrm>
            <a:off x="-33028" y="56443"/>
            <a:ext cx="9357556" cy="1477328"/>
          </a:xfrm>
          <a:prstGeom prst="rect">
            <a:avLst/>
          </a:prstGeom>
        </p:spPr>
        <p:txBody>
          <a:bodyPr wrap="square">
            <a:spAutoFit/>
          </a:bodyPr>
          <a:lstStyle/>
          <a:p>
            <a:pPr>
              <a:defRPr/>
            </a:pPr>
            <a:r>
              <a:rPr kumimoji="0" lang="en-US" b="1" i="0" u="none" strike="noStrike" kern="0" cap="none" spc="0" normalizeH="0" baseline="0" noProof="0" dirty="0" err="1" smtClean="0">
                <a:ln>
                  <a:noFill/>
                </a:ln>
                <a:solidFill>
                  <a:srgbClr val="000000"/>
                </a:solidFill>
                <a:effectLst>
                  <a:outerShdw blurRad="38100" dist="38100" dir="2700000" algn="tl">
                    <a:srgbClr val="000000">
                      <a:alpha val="43137"/>
                    </a:srgbClr>
                  </a:outerShdw>
                </a:effectLst>
                <a:uLnTx/>
                <a:uFillTx/>
                <a:latin typeface="Calibri" pitchFamily="34" charset="0"/>
              </a:rPr>
              <a:t>Epirogênese</a:t>
            </a:r>
            <a:r>
              <a:rPr kumimoji="0" lang="en-US" b="1" i="0" u="none" strike="noStrike" kern="0" cap="none" spc="0" normalizeH="0" baseline="0" noProof="0" dirty="0" smtClean="0">
                <a:ln>
                  <a:noFill/>
                </a:ln>
                <a:solidFill>
                  <a:srgbClr val="000000"/>
                </a:solidFill>
                <a:uLnTx/>
                <a:uFillTx/>
                <a:latin typeface="Calibri" pitchFamily="34" charset="0"/>
              </a:rPr>
              <a:t>: </a:t>
            </a:r>
            <a:r>
              <a:rPr kumimoji="0" lang="en-US" sz="1400" i="0" u="none" strike="noStrike" kern="0" cap="none" spc="0" normalizeH="0" baseline="0" noProof="0" dirty="0" smtClean="0">
                <a:ln>
                  <a:noFill/>
                </a:ln>
                <a:solidFill>
                  <a:srgbClr val="000000"/>
                </a:solidFill>
                <a:uLnTx/>
                <a:uFillTx/>
                <a:latin typeface="Calibri" pitchFamily="34" charset="0"/>
                <a:sym typeface="Symbol" panose="05050102010706020507" pitchFamily="18" charset="2"/>
              </a:rPr>
              <a:t></a:t>
            </a:r>
            <a:r>
              <a:rPr lang="pt-BR" sz="2200" b="1" kern="0" dirty="0" smtClean="0">
                <a:solidFill>
                  <a:srgbClr val="000000"/>
                </a:solidFill>
                <a:latin typeface="Calibri" pitchFamily="34" charset="0"/>
                <a:sym typeface="Symbol" panose="05050102010706020507" pitchFamily="18" charset="2"/>
              </a:rPr>
              <a:t></a:t>
            </a:r>
            <a:r>
              <a:rPr lang="pt-BR" sz="2200" kern="0" dirty="0" smtClean="0">
                <a:solidFill>
                  <a:srgbClr val="000000"/>
                </a:solidFill>
                <a:latin typeface="Calibri" pitchFamily="34" charset="0"/>
                <a:sym typeface="Symbol" panose="05050102010706020507" pitchFamily="18" charset="2"/>
              </a:rPr>
              <a:t> </a:t>
            </a:r>
            <a:r>
              <a:rPr lang="pt-BR" sz="2200" kern="0" dirty="0">
                <a:solidFill>
                  <a:srgbClr val="000000"/>
                </a:solidFill>
                <a:latin typeface="Calibri" pitchFamily="34" charset="0"/>
                <a:sym typeface="Symbol" panose="05050102010706020507" pitchFamily="18" charset="2"/>
              </a:rPr>
              <a:t>lentos e vastos </a:t>
            </a:r>
            <a:r>
              <a:rPr lang="pt-BR" sz="2200" kern="0" dirty="0">
                <a:solidFill>
                  <a:srgbClr val="000000"/>
                </a:solidFill>
                <a:latin typeface="Calibri" pitchFamily="34" charset="0"/>
              </a:rPr>
              <a:t> litosfera sem           </a:t>
            </a:r>
            <a:r>
              <a:rPr lang="pt-BR" sz="2200" kern="0" dirty="0" smtClean="0">
                <a:solidFill>
                  <a:srgbClr val="000000"/>
                </a:solidFill>
                <a:latin typeface="Calibri" pitchFamily="34" charset="0"/>
              </a:rPr>
              <a:t> </a:t>
            </a:r>
            <a:r>
              <a:rPr lang="pt-BR" sz="2200" kern="0" dirty="0">
                <a:solidFill>
                  <a:srgbClr val="000000"/>
                </a:solidFill>
                <a:latin typeface="Calibri" pitchFamily="34" charset="0"/>
              </a:rPr>
              <a:t>ou  / significativos</a:t>
            </a:r>
            <a:r>
              <a:rPr lang="pt-BR" sz="2200" kern="0" dirty="0" smtClean="0">
                <a:solidFill>
                  <a:srgbClr val="000000"/>
                </a:solidFill>
                <a:latin typeface="Calibri" pitchFamily="34" charset="0"/>
              </a:rPr>
              <a:t>;</a:t>
            </a:r>
          </a:p>
          <a:p>
            <a:pPr marL="342900" lvl="0" indent="-342900">
              <a:buFont typeface="Arial" panose="020B0604020202020204" pitchFamily="34" charset="0"/>
              <a:buChar char="•"/>
              <a:defRPr/>
            </a:pPr>
            <a:r>
              <a:rPr lang="pt-BR" sz="2200" dirty="0">
                <a:solidFill>
                  <a:srgbClr val="000000"/>
                </a:solidFill>
                <a:latin typeface="Calibri" panose="020F0502020204030204" pitchFamily="34" charset="0"/>
                <a:cs typeface="Calibri" panose="020F0502020204030204" pitchFamily="34" charset="0"/>
              </a:rPr>
              <a:t>áreas estáveis da crosta, afastadas limites das placas tectônicas;</a:t>
            </a:r>
          </a:p>
          <a:p>
            <a:pPr marL="342900" lvl="0" indent="-342900">
              <a:buFont typeface="Arial" panose="020B0604020202020204" pitchFamily="34" charset="0"/>
              <a:buChar char="•"/>
              <a:defRPr/>
            </a:pPr>
            <a:r>
              <a:rPr lang="pt-BR" sz="2200" b="1" dirty="0">
                <a:solidFill>
                  <a:srgbClr val="000000"/>
                </a:solidFill>
                <a:latin typeface="Calibri" panose="020F0502020204030204" pitchFamily="34" charset="0"/>
                <a:cs typeface="Calibri" panose="020F0502020204030204" pitchFamily="34" charset="0"/>
                <a:sym typeface="Symbol" panose="05050102010706020507" pitchFamily="18" charset="2"/>
              </a:rPr>
              <a:t></a:t>
            </a:r>
            <a:r>
              <a:rPr lang="pt-BR" sz="2200" dirty="0">
                <a:solidFill>
                  <a:srgbClr val="000000"/>
                </a:solidFill>
                <a:latin typeface="Calibri" panose="020F0502020204030204" pitchFamily="34" charset="0"/>
                <a:cs typeface="Calibri" panose="020F0502020204030204" pitchFamily="34" charset="0"/>
              </a:rPr>
              <a:t> soerguimentos e rebaixamentos de certas partes </a:t>
            </a:r>
            <a:r>
              <a:rPr lang="pt-BR" sz="2200" dirty="0" smtClean="0">
                <a:solidFill>
                  <a:srgbClr val="000000"/>
                </a:solidFill>
                <a:latin typeface="Calibri" panose="020F0502020204030204" pitchFamily="34" charset="0"/>
                <a:cs typeface="Calibri" panose="020F0502020204030204" pitchFamily="34" charset="0"/>
              </a:rPr>
              <a:t>do continente,</a:t>
            </a:r>
          </a:p>
          <a:p>
            <a:pPr marL="342900" lvl="0" indent="-342900">
              <a:buFont typeface="Arial" panose="020B0604020202020204" pitchFamily="34" charset="0"/>
              <a:buChar char="•"/>
              <a:defRPr/>
            </a:pPr>
            <a:r>
              <a:rPr lang="pt-BR" sz="2200" dirty="0">
                <a:solidFill>
                  <a:srgbClr val="000000"/>
                </a:solidFill>
                <a:latin typeface="Calibri" panose="020F0502020204030204" pitchFamily="34" charset="0"/>
                <a:cs typeface="Calibri" panose="020F0502020204030204" pitchFamily="34" charset="0"/>
              </a:rPr>
              <a:t> causando recuos e avanços do mar em relação às margens </a:t>
            </a:r>
            <a:r>
              <a:rPr lang="pt-BR" sz="2200" dirty="0" smtClean="0">
                <a:solidFill>
                  <a:srgbClr val="000000"/>
                </a:solidFill>
                <a:latin typeface="Calibri" panose="020F0502020204030204" pitchFamily="34" charset="0"/>
                <a:cs typeface="Calibri" panose="020F0502020204030204" pitchFamily="34" charset="0"/>
              </a:rPr>
              <a:t>continentais</a:t>
            </a:r>
            <a:endParaRPr lang="pt-BR" kern="0" dirty="0">
              <a:solidFill>
                <a:srgbClr val="000000"/>
              </a:solidFill>
              <a:effectLst>
                <a:outerShdw blurRad="38100" dist="38100" dir="2700000" algn="tl">
                  <a:srgbClr val="000000">
                    <a:alpha val="43137"/>
                  </a:srgbClr>
                </a:outerShdw>
              </a:effectLst>
              <a:latin typeface="Calibri" pitchFamily="34" charset="0"/>
            </a:endParaRPr>
          </a:p>
        </p:txBody>
      </p:sp>
      <p:sp>
        <p:nvSpPr>
          <p:cNvPr id="14" name="Forma Livre: Forma 13">
            <a:extLst>
              <a:ext uri="{FF2B5EF4-FFF2-40B4-BE49-F238E27FC236}">
                <a16:creationId xmlns:a16="http://schemas.microsoft.com/office/drawing/2014/main" id="{47878EFB-99EB-41A2-B054-522D398EF955}"/>
              </a:ext>
            </a:extLst>
          </p:cNvPr>
          <p:cNvSpPr/>
          <p:nvPr/>
        </p:nvSpPr>
        <p:spPr bwMode="auto">
          <a:xfrm>
            <a:off x="5656711" y="118622"/>
            <a:ext cx="618309" cy="278674"/>
          </a:xfrm>
          <a:custGeom>
            <a:avLst/>
            <a:gdLst>
              <a:gd name="connsiteX0" fmla="*/ 0 w 618309"/>
              <a:gd name="connsiteY0" fmla="*/ 243840 h 278674"/>
              <a:gd name="connsiteX1" fmla="*/ 43543 w 618309"/>
              <a:gd name="connsiteY1" fmla="*/ 235131 h 278674"/>
              <a:gd name="connsiteX2" fmla="*/ 95794 w 618309"/>
              <a:gd name="connsiteY2" fmla="*/ 182880 h 278674"/>
              <a:gd name="connsiteX3" fmla="*/ 148046 w 618309"/>
              <a:gd name="connsiteY3" fmla="*/ 139337 h 278674"/>
              <a:gd name="connsiteX4" fmla="*/ 200297 w 618309"/>
              <a:gd name="connsiteY4" fmla="*/ 104503 h 278674"/>
              <a:gd name="connsiteX5" fmla="*/ 226423 w 618309"/>
              <a:gd name="connsiteY5" fmla="*/ 78377 h 278674"/>
              <a:gd name="connsiteX6" fmla="*/ 243840 w 618309"/>
              <a:gd name="connsiteY6" fmla="*/ 52251 h 278674"/>
              <a:gd name="connsiteX7" fmla="*/ 269966 w 618309"/>
              <a:gd name="connsiteY7" fmla="*/ 43543 h 278674"/>
              <a:gd name="connsiteX8" fmla="*/ 287383 w 618309"/>
              <a:gd name="connsiteY8" fmla="*/ 17417 h 278674"/>
              <a:gd name="connsiteX9" fmla="*/ 339634 w 618309"/>
              <a:gd name="connsiteY9" fmla="*/ 0 h 278674"/>
              <a:gd name="connsiteX10" fmla="*/ 391886 w 618309"/>
              <a:gd name="connsiteY10" fmla="*/ 8708 h 278674"/>
              <a:gd name="connsiteX11" fmla="*/ 400594 w 618309"/>
              <a:gd name="connsiteY11" fmla="*/ 34834 h 278674"/>
              <a:gd name="connsiteX12" fmla="*/ 409303 w 618309"/>
              <a:gd name="connsiteY12" fmla="*/ 261257 h 278674"/>
              <a:gd name="connsiteX13" fmla="*/ 461554 w 618309"/>
              <a:gd name="connsiteY13" fmla="*/ 278674 h 278674"/>
              <a:gd name="connsiteX14" fmla="*/ 600892 w 618309"/>
              <a:gd name="connsiteY14" fmla="*/ 261257 h 278674"/>
              <a:gd name="connsiteX15" fmla="*/ 618309 w 618309"/>
              <a:gd name="connsiteY15" fmla="*/ 252548 h 27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309" h="278674">
                <a:moveTo>
                  <a:pt x="0" y="243840"/>
                </a:moveTo>
                <a:cubicBezTo>
                  <a:pt x="14514" y="240937"/>
                  <a:pt x="31055" y="243078"/>
                  <a:pt x="43543" y="235131"/>
                </a:cubicBezTo>
                <a:cubicBezTo>
                  <a:pt x="64324" y="221907"/>
                  <a:pt x="75299" y="196543"/>
                  <a:pt x="95794" y="182880"/>
                </a:cubicBezTo>
                <a:cubicBezTo>
                  <a:pt x="189144" y="120648"/>
                  <a:pt x="47474" y="217560"/>
                  <a:pt x="148046" y="139337"/>
                </a:cubicBezTo>
                <a:cubicBezTo>
                  <a:pt x="164569" y="126486"/>
                  <a:pt x="185495" y="119305"/>
                  <a:pt x="200297" y="104503"/>
                </a:cubicBezTo>
                <a:cubicBezTo>
                  <a:pt x="209006" y="95794"/>
                  <a:pt x="218539" y="87838"/>
                  <a:pt x="226423" y="78377"/>
                </a:cubicBezTo>
                <a:cubicBezTo>
                  <a:pt x="233123" y="70336"/>
                  <a:pt x="235667" y="58789"/>
                  <a:pt x="243840" y="52251"/>
                </a:cubicBezTo>
                <a:cubicBezTo>
                  <a:pt x="251008" y="46517"/>
                  <a:pt x="261257" y="46446"/>
                  <a:pt x="269966" y="43543"/>
                </a:cubicBezTo>
                <a:cubicBezTo>
                  <a:pt x="275772" y="34834"/>
                  <a:pt x="278507" y="22964"/>
                  <a:pt x="287383" y="17417"/>
                </a:cubicBezTo>
                <a:cubicBezTo>
                  <a:pt x="302951" y="7687"/>
                  <a:pt x="339634" y="0"/>
                  <a:pt x="339634" y="0"/>
                </a:cubicBezTo>
                <a:cubicBezTo>
                  <a:pt x="357051" y="2903"/>
                  <a:pt x="376555" y="-53"/>
                  <a:pt x="391886" y="8708"/>
                </a:cubicBezTo>
                <a:cubicBezTo>
                  <a:pt x="399856" y="13262"/>
                  <a:pt x="399962" y="25676"/>
                  <a:pt x="400594" y="34834"/>
                </a:cubicBezTo>
                <a:cubicBezTo>
                  <a:pt x="405791" y="110185"/>
                  <a:pt x="390984" y="187982"/>
                  <a:pt x="409303" y="261257"/>
                </a:cubicBezTo>
                <a:cubicBezTo>
                  <a:pt x="413756" y="279068"/>
                  <a:pt x="461554" y="278674"/>
                  <a:pt x="461554" y="278674"/>
                </a:cubicBezTo>
                <a:cubicBezTo>
                  <a:pt x="531142" y="273321"/>
                  <a:pt x="551660" y="280951"/>
                  <a:pt x="600892" y="261257"/>
                </a:cubicBezTo>
                <a:cubicBezTo>
                  <a:pt x="606919" y="258846"/>
                  <a:pt x="612503" y="255451"/>
                  <a:pt x="618309" y="252548"/>
                </a:cubicBezTo>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4400" b="0" i="0" u="none" strike="noStrike" kern="1200" cap="none" spc="0" normalizeH="0" baseline="0" noProof="0">
              <a:ln>
                <a:noFill/>
              </a:ln>
              <a:solidFill>
                <a:srgbClr val="FFFFFF"/>
              </a:solidFill>
              <a:effectLst/>
              <a:uLnTx/>
              <a:uFillTx/>
              <a:latin typeface="Times" charset="0"/>
              <a:ea typeface="+mn-ea"/>
              <a:cs typeface="+mn-cs"/>
            </a:endParaRPr>
          </a:p>
        </p:txBody>
      </p:sp>
      <p:sp>
        <p:nvSpPr>
          <p:cNvPr id="16" name="CaixaDeTexto 15">
            <a:extLst>
              <a:ext uri="{FF2B5EF4-FFF2-40B4-BE49-F238E27FC236}">
                <a16:creationId xmlns:a16="http://schemas.microsoft.com/office/drawing/2014/main" id="{8F4EF900-4698-47F5-82AC-A927A2EDBC9E}"/>
              </a:ext>
            </a:extLst>
          </p:cNvPr>
          <p:cNvSpPr txBox="1"/>
          <p:nvPr/>
        </p:nvSpPr>
        <p:spPr>
          <a:xfrm>
            <a:off x="428159" y="2636912"/>
            <a:ext cx="2026376" cy="40011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pt-BR" sz="2000" b="1" i="0" u="none" strike="noStrike" kern="0" cap="none" spc="0" normalizeH="0" baseline="0" noProof="0" dirty="0" smtClean="0">
                <a:ln>
                  <a:noFill/>
                </a:ln>
                <a:solidFill>
                  <a:srgbClr val="000000"/>
                </a:solidFill>
                <a:effectLst/>
                <a:uLnTx/>
                <a:uFillTx/>
                <a:latin typeface="Calibri" panose="020F0502020204030204" pitchFamily="34" charset="0"/>
                <a:ea typeface="+mn-ea"/>
                <a:cs typeface="+mn-cs"/>
              </a:rPr>
              <a:t>2. Aquecimento</a:t>
            </a:r>
            <a:endParaRPr kumimoji="0" lang="pt-BR" sz="200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7" name="CaixaDeTexto 16">
            <a:extLst>
              <a:ext uri="{FF2B5EF4-FFF2-40B4-BE49-F238E27FC236}">
                <a16:creationId xmlns:a16="http://schemas.microsoft.com/office/drawing/2014/main" id="{024650CE-E274-4C1A-8C2D-ECDEFA47E91C}"/>
              </a:ext>
            </a:extLst>
          </p:cNvPr>
          <p:cNvSpPr txBox="1"/>
          <p:nvPr/>
        </p:nvSpPr>
        <p:spPr>
          <a:xfrm>
            <a:off x="5936176" y="2440987"/>
            <a:ext cx="1903435" cy="40011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pt-BR" sz="2000" b="1" i="0" u="none" strike="noStrike" kern="0" cap="none" spc="0" normalizeH="0" baseline="0" noProof="0" dirty="0" smtClean="0">
                <a:ln>
                  <a:noFill/>
                </a:ln>
                <a:solidFill>
                  <a:srgbClr val="000000"/>
                </a:solidFill>
                <a:effectLst/>
                <a:uLnTx/>
                <a:uFillTx/>
                <a:latin typeface="Calibri" panose="020F0502020204030204" pitchFamily="34" charset="0"/>
                <a:ea typeface="+mn-ea"/>
                <a:cs typeface="+mn-cs"/>
              </a:rPr>
              <a:t>3. Resfriamento</a:t>
            </a:r>
            <a:endParaRPr kumimoji="0" lang="pt-BR" sz="200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8" name="Retângulo 17"/>
          <p:cNvSpPr/>
          <p:nvPr/>
        </p:nvSpPr>
        <p:spPr>
          <a:xfrm>
            <a:off x="58053" y="4995445"/>
            <a:ext cx="9112809" cy="1938992"/>
          </a:xfrm>
          <a:prstGeom prst="rect">
            <a:avLst/>
          </a:prstGeom>
        </p:spPr>
        <p:txBody>
          <a:bodyPr wrap="square">
            <a:spAutoFit/>
          </a:bodyPr>
          <a:lstStyle/>
          <a:p>
            <a:pPr algn="just"/>
            <a:r>
              <a:rPr lang="pt-BR" b="1" dirty="0" smtClean="0">
                <a:solidFill>
                  <a:srgbClr val="000000"/>
                </a:solidFill>
                <a:latin typeface="Calibri" panose="020F0502020204030204" pitchFamily="34" charset="0"/>
                <a:cs typeface="Calibri" panose="020F0502020204030204" pitchFamily="34" charset="0"/>
              </a:rPr>
              <a:t>Eustasia:</a:t>
            </a:r>
          </a:p>
          <a:p>
            <a:pPr marL="342900" indent="-342900" algn="just">
              <a:buFont typeface="Wingdings" panose="05000000000000000000" pitchFamily="2" charset="2"/>
              <a:buChar char="ü"/>
            </a:pPr>
            <a:r>
              <a:rPr lang="pt-BR" b="1" dirty="0" smtClean="0">
                <a:solidFill>
                  <a:srgbClr val="0000FF"/>
                </a:solidFill>
                <a:latin typeface="Calibri" panose="020F0502020204030204" pitchFamily="34" charset="0"/>
                <a:cs typeface="Calibri" panose="020F0502020204030204" pitchFamily="34" charset="0"/>
              </a:rPr>
              <a:t>avanço </a:t>
            </a:r>
            <a:r>
              <a:rPr lang="pt-BR" b="1" dirty="0">
                <a:solidFill>
                  <a:srgbClr val="0000FF"/>
                </a:solidFill>
                <a:latin typeface="Calibri" panose="020F0502020204030204" pitchFamily="34" charset="0"/>
                <a:cs typeface="Calibri" panose="020F0502020204030204" pitchFamily="34" charset="0"/>
              </a:rPr>
              <a:t>ou recuo dos oceanos </a:t>
            </a:r>
            <a:r>
              <a:rPr lang="pt-BR" dirty="0">
                <a:solidFill>
                  <a:srgbClr val="000000"/>
                </a:solidFill>
                <a:latin typeface="Calibri" panose="020F0502020204030204" pitchFamily="34" charset="0"/>
                <a:cs typeface="Calibri" panose="020F0502020204030204" pitchFamily="34" charset="0"/>
              </a:rPr>
              <a:t>devido ao </a:t>
            </a:r>
            <a:r>
              <a:rPr lang="pt-BR" b="1" dirty="0">
                <a:solidFill>
                  <a:srgbClr val="000000"/>
                </a:solidFill>
                <a:latin typeface="Calibri" panose="020F0502020204030204" pitchFamily="34" charset="0"/>
                <a:cs typeface="Calibri" panose="020F0502020204030204" pitchFamily="34" charset="0"/>
              </a:rPr>
              <a:t>degelo ou regelo das geleiras e calotas </a:t>
            </a:r>
            <a:r>
              <a:rPr lang="pt-BR" b="1" dirty="0" smtClean="0">
                <a:solidFill>
                  <a:srgbClr val="000000"/>
                </a:solidFill>
                <a:latin typeface="Calibri" panose="020F0502020204030204" pitchFamily="34" charset="0"/>
                <a:cs typeface="Calibri" panose="020F0502020204030204" pitchFamily="34" charset="0"/>
              </a:rPr>
              <a:t>polares;</a:t>
            </a:r>
          </a:p>
          <a:p>
            <a:pPr marL="342900" indent="-342900" algn="just">
              <a:buFont typeface="Wingdings" panose="05000000000000000000" pitchFamily="2" charset="2"/>
              <a:buChar char="ü"/>
            </a:pPr>
            <a:r>
              <a:rPr lang="pt-BR" dirty="0">
                <a:solidFill>
                  <a:srgbClr val="000000"/>
                </a:solidFill>
                <a:latin typeface="Calibri" panose="020F0502020204030204" pitchFamily="34" charset="0"/>
                <a:cs typeface="Calibri" panose="020F0502020204030204" pitchFamily="34" charset="0"/>
              </a:rPr>
              <a:t>fator determinante nas variações do </a:t>
            </a:r>
            <a:r>
              <a:rPr lang="pt-BR" b="1" dirty="0" err="1">
                <a:solidFill>
                  <a:srgbClr val="0000FF"/>
                </a:solidFill>
                <a:latin typeface="Calibri" panose="020F0502020204030204" pitchFamily="34" charset="0"/>
                <a:cs typeface="Calibri" panose="020F0502020204030204" pitchFamily="34" charset="0"/>
              </a:rPr>
              <a:t>n.m</a:t>
            </a:r>
            <a:r>
              <a:rPr lang="pt-BR" b="1" dirty="0">
                <a:solidFill>
                  <a:srgbClr val="0000FF"/>
                </a:solidFill>
                <a:latin typeface="Calibri" panose="020F0502020204030204" pitchFamily="34" charset="0"/>
                <a:cs typeface="Calibri" panose="020F0502020204030204" pitchFamily="34" charset="0"/>
              </a:rPr>
              <a:t>.</a:t>
            </a:r>
            <a:r>
              <a:rPr lang="pt-BR" dirty="0">
                <a:solidFill>
                  <a:srgbClr val="000000"/>
                </a:solidFill>
                <a:latin typeface="Calibri" panose="020F0502020204030204" pitchFamily="34" charset="0"/>
                <a:cs typeface="Calibri" panose="020F0502020204030204" pitchFamily="34" charset="0"/>
              </a:rPr>
              <a:t> que atua de forma independente da </a:t>
            </a:r>
            <a:r>
              <a:rPr lang="pt-BR" dirty="0" err="1" smtClean="0">
                <a:solidFill>
                  <a:srgbClr val="000000"/>
                </a:solidFill>
                <a:latin typeface="Calibri" panose="020F0502020204030204" pitchFamily="34" charset="0"/>
                <a:cs typeface="Calibri" panose="020F0502020204030204" pitchFamily="34" charset="0"/>
              </a:rPr>
              <a:t>Epirogênese</a:t>
            </a:r>
            <a:r>
              <a:rPr lang="pt-BR" dirty="0" smtClean="0">
                <a:solidFill>
                  <a:srgbClr val="000000"/>
                </a:solidFill>
                <a:latin typeface="Calibri" panose="020F0502020204030204" pitchFamily="34" charset="0"/>
                <a:cs typeface="Calibri" panose="020F0502020204030204" pitchFamily="34" charset="0"/>
              </a:rPr>
              <a:t> </a:t>
            </a:r>
            <a:endParaRPr lang="pt-BR" dirty="0">
              <a:solidFill>
                <a:srgbClr val="000000"/>
              </a:solidFill>
              <a:latin typeface="Calibri" panose="020F0502020204030204" pitchFamily="34" charset="0"/>
              <a:cs typeface="Calibri" panose="020F0502020204030204" pitchFamily="34" charset="0"/>
            </a:endParaRPr>
          </a:p>
        </p:txBody>
      </p:sp>
      <p:pic>
        <p:nvPicPr>
          <p:cNvPr id="8" name="Á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01542651"/>
      </p:ext>
    </p:extLst>
  </p:cSld>
  <p:clrMapOvr>
    <a:masterClrMapping/>
  </p:clrMapOvr>
  <mc:AlternateContent xmlns:mc="http://schemas.openxmlformats.org/markup-compatibility/2006">
    <mc:Choice xmlns:p14="http://schemas.microsoft.com/office/powerpoint/2010/main" Requires="p14">
      <p:transition spd="slow" p14:dur="2000" advTm="240990"/>
    </mc:Choice>
    <mc:Fallback>
      <p:transition spd="slow" advTm="240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8"/>
                </p:tgtEl>
              </p:cMediaNode>
            </p:audio>
          </p:childTnLst>
        </p:cTn>
      </p:par>
    </p:tnLst>
    <p:bldLst>
      <p:bldP spid="7"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76F6E93-6428-4454-942F-A09C95D04B5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8100" y="589214"/>
            <a:ext cx="3020463" cy="3218681"/>
          </a:xfrm>
          <a:prstGeom prst="rect">
            <a:avLst/>
          </a:prstGeom>
        </p:spPr>
      </p:pic>
      <p:sp>
        <p:nvSpPr>
          <p:cNvPr id="3" name="Retângulo 2">
            <a:extLst>
              <a:ext uri="{FF2B5EF4-FFF2-40B4-BE49-F238E27FC236}">
                <a16:creationId xmlns:a16="http://schemas.microsoft.com/office/drawing/2014/main" id="{71765443-6BCE-48A1-B38C-C222110AF923}"/>
              </a:ext>
            </a:extLst>
          </p:cNvPr>
          <p:cNvSpPr/>
          <p:nvPr/>
        </p:nvSpPr>
        <p:spPr>
          <a:xfrm>
            <a:off x="3265169" y="1075169"/>
            <a:ext cx="5672223" cy="230832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–intrusão dos granitos no </a:t>
            </a:r>
            <a:r>
              <a:rPr kumimoji="0" lang="pt-BR"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estágio </a:t>
            </a:r>
            <a:r>
              <a:rPr kumimoji="0" lang="pt-BR"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sin-rift</a:t>
            </a:r>
            <a:r>
              <a:rPr kumimoji="0" lang="pt-BR"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 – Estágio pós-</a:t>
            </a:r>
            <a:r>
              <a:rPr kumimoji="0" lang="pt-BR"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rift</a:t>
            </a:r>
            <a:r>
              <a:rPr kumimoji="0" lang="pt-BR"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marcado por uma grande transgressão</a:t>
            </a:r>
          </a:p>
        </p:txBody>
      </p:sp>
      <p:sp>
        <p:nvSpPr>
          <p:cNvPr id="5" name="Retângulo 4">
            <a:extLst>
              <a:ext uri="{FF2B5EF4-FFF2-40B4-BE49-F238E27FC236}">
                <a16:creationId xmlns:a16="http://schemas.microsoft.com/office/drawing/2014/main" id="{4280B63B-3D21-4558-AB1B-2CA0EA7EF6DE}"/>
              </a:ext>
            </a:extLst>
          </p:cNvPr>
          <p:cNvSpPr/>
          <p:nvPr/>
        </p:nvSpPr>
        <p:spPr>
          <a:xfrm>
            <a:off x="38100" y="-49024"/>
            <a:ext cx="228460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itchFamily="34" charset="0"/>
                <a:ea typeface="+mn-ea"/>
                <a:cs typeface="+mn-cs"/>
              </a:rPr>
              <a:t>Tafrogênese</a:t>
            </a:r>
            <a:endParaRPr kumimoji="0" lang="en-US" sz="32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ea typeface="+mn-ea"/>
              <a:cs typeface="+mn-cs"/>
            </a:endParaRPr>
          </a:p>
        </p:txBody>
      </p:sp>
      <p:sp>
        <p:nvSpPr>
          <p:cNvPr id="7" name="Retângulo 6">
            <a:extLst>
              <a:ext uri="{FF2B5EF4-FFF2-40B4-BE49-F238E27FC236}">
                <a16:creationId xmlns:a16="http://schemas.microsoft.com/office/drawing/2014/main" id="{78648EC8-C17E-4E81-AFAA-481AD16A2C41}"/>
              </a:ext>
            </a:extLst>
          </p:cNvPr>
          <p:cNvSpPr/>
          <p:nvPr/>
        </p:nvSpPr>
        <p:spPr>
          <a:xfrm>
            <a:off x="3309844" y="19026"/>
            <a:ext cx="5627549"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distensão, </a:t>
            </a:r>
            <a:r>
              <a:rPr kumimoji="0" lang="pt-BR" sz="28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rifts</a:t>
            </a:r>
            <a:r>
              <a:rPr kumimoji="0" lang="pt-BR"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bacias oceânicas </a:t>
            </a:r>
          </a:p>
        </p:txBody>
      </p:sp>
      <p:sp>
        <p:nvSpPr>
          <p:cNvPr id="8" name="Retângulo 7">
            <a:extLst>
              <a:ext uri="{FF2B5EF4-FFF2-40B4-BE49-F238E27FC236}">
                <a16:creationId xmlns:a16="http://schemas.microsoft.com/office/drawing/2014/main" id="{5D874FC9-A4C8-45B7-B28A-8A20E61C208B}"/>
              </a:ext>
            </a:extLst>
          </p:cNvPr>
          <p:cNvSpPr/>
          <p:nvPr/>
        </p:nvSpPr>
        <p:spPr>
          <a:xfrm>
            <a:off x="3832006" y="4317690"/>
            <a:ext cx="5292080" cy="156966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eaLnBrk="1" hangingPunct="1">
              <a:spcAft>
                <a:spcPts val="600"/>
              </a:spcAft>
              <a:defRPr/>
            </a:pPr>
            <a:r>
              <a:rPr lang="pt-BR" dirty="0" smtClean="0">
                <a:solidFill>
                  <a:srgbClr val="000000"/>
                </a:solidFill>
                <a:effectLst>
                  <a:outerShdw blurRad="38100" dist="38100" dir="2700000" algn="tl">
                    <a:srgbClr val="000000">
                      <a:alpha val="43137"/>
                    </a:srgbClr>
                  </a:outerShdw>
                </a:effectLst>
                <a:latin typeface="Calibri" panose="020F0502020204030204" pitchFamily="34" charset="0"/>
              </a:rPr>
              <a:t>Interação </a:t>
            </a:r>
            <a:r>
              <a:rPr lang="pt-BR" dirty="0">
                <a:solidFill>
                  <a:srgbClr val="000000"/>
                </a:solidFill>
                <a:effectLst>
                  <a:outerShdw blurRad="38100" dist="38100" dir="2700000" algn="tl">
                    <a:srgbClr val="000000">
                      <a:alpha val="43137"/>
                    </a:srgbClr>
                  </a:outerShdw>
                </a:effectLst>
                <a:latin typeface="Calibri" panose="020F0502020204030204" pitchFamily="34" charset="0"/>
              </a:rPr>
              <a:t>convergente de placas, espessamento crustal; </a:t>
            </a:r>
            <a:r>
              <a:rPr lang="en-US" dirty="0">
                <a:solidFill>
                  <a:srgbClr val="000000"/>
                </a:solidFill>
                <a:effectLst>
                  <a:outerShdw blurRad="38100" dist="38100" dir="2700000" algn="tl">
                    <a:srgbClr val="000000">
                      <a:alpha val="43137"/>
                    </a:srgbClr>
                  </a:outerShdw>
                </a:effectLst>
                <a:latin typeface="Calibri" pitchFamily="34" charset="0"/>
              </a:rPr>
              <a:t>de </a:t>
            </a:r>
            <a:r>
              <a:rPr lang="en-US" dirty="0" err="1">
                <a:solidFill>
                  <a:srgbClr val="000000"/>
                </a:solidFill>
                <a:effectLst>
                  <a:outerShdw blurRad="38100" dist="38100" dir="2700000" algn="tl">
                    <a:srgbClr val="000000">
                      <a:alpha val="43137"/>
                    </a:srgbClr>
                  </a:outerShdw>
                </a:effectLst>
                <a:latin typeface="Calibri" pitchFamily="34" charset="0"/>
              </a:rPr>
              <a:t>construção</a:t>
            </a:r>
            <a:r>
              <a:rPr lang="en-US" dirty="0">
                <a:solidFill>
                  <a:srgbClr val="000000"/>
                </a:solidFill>
                <a:effectLst>
                  <a:outerShdw blurRad="38100" dist="38100" dir="2700000" algn="tl">
                    <a:srgbClr val="000000">
                      <a:alpha val="43137"/>
                    </a:srgbClr>
                  </a:outerShdw>
                </a:effectLst>
                <a:latin typeface="Calibri" pitchFamily="34" charset="0"/>
              </a:rPr>
              <a:t> de </a:t>
            </a:r>
            <a:r>
              <a:rPr lang="en-US" dirty="0" err="1">
                <a:solidFill>
                  <a:srgbClr val="000000"/>
                </a:solidFill>
                <a:effectLst>
                  <a:outerShdw blurRad="38100" dist="38100" dir="2700000" algn="tl">
                    <a:srgbClr val="000000">
                      <a:alpha val="43137"/>
                    </a:srgbClr>
                  </a:outerShdw>
                </a:effectLst>
                <a:latin typeface="Calibri" pitchFamily="34" charset="0"/>
              </a:rPr>
              <a:t>montanhas</a:t>
            </a:r>
            <a:r>
              <a:rPr lang="en-US" dirty="0">
                <a:solidFill>
                  <a:srgbClr val="000000"/>
                </a:solidFill>
                <a:effectLst>
                  <a:outerShdw blurRad="38100" dist="38100" dir="2700000" algn="tl">
                    <a:srgbClr val="000000">
                      <a:alpha val="43137"/>
                    </a:srgbClr>
                  </a:outerShdw>
                </a:effectLst>
                <a:latin typeface="Calibri" pitchFamily="34" charset="0"/>
              </a:rPr>
              <a:t> </a:t>
            </a:r>
            <a:r>
              <a:rPr lang="en-US" dirty="0">
                <a:solidFill>
                  <a:srgbClr val="000000"/>
                </a:solidFill>
                <a:effectLst>
                  <a:outerShdw blurRad="38100" dist="38100" dir="2700000" algn="tl">
                    <a:srgbClr val="000000">
                      <a:alpha val="43137"/>
                    </a:srgbClr>
                  </a:outerShdw>
                </a:effectLst>
                <a:latin typeface="Calibri" pitchFamily="34" charset="0"/>
                <a:sym typeface="Symbol" panose="05050102010706020507" pitchFamily="18" charset="2"/>
              </a:rPr>
              <a:t></a:t>
            </a:r>
            <a:r>
              <a:rPr lang="en-US" dirty="0">
                <a:solidFill>
                  <a:srgbClr val="000000"/>
                </a:solidFill>
                <a:effectLst>
                  <a:outerShdw blurRad="38100" dist="38100" dir="2700000" algn="tl">
                    <a:srgbClr val="000000">
                      <a:alpha val="43137"/>
                    </a:srgbClr>
                  </a:outerShdw>
                </a:effectLst>
                <a:latin typeface="Calibri" pitchFamily="34" charset="0"/>
              </a:rPr>
              <a:t> </a:t>
            </a:r>
            <a:r>
              <a:rPr lang="en-US" dirty="0" err="1">
                <a:solidFill>
                  <a:srgbClr val="000000"/>
                </a:solidFill>
                <a:effectLst>
                  <a:outerShdw blurRad="38100" dist="38100" dir="2700000" algn="tl">
                    <a:srgbClr val="000000">
                      <a:alpha val="43137"/>
                    </a:srgbClr>
                  </a:outerShdw>
                </a:effectLst>
                <a:latin typeface="Calibri" pitchFamily="34" charset="0"/>
              </a:rPr>
              <a:t>dobramento</a:t>
            </a:r>
            <a:r>
              <a:rPr lang="en-US" dirty="0">
                <a:solidFill>
                  <a:srgbClr val="000000"/>
                </a:solidFill>
                <a:effectLst>
                  <a:outerShdw blurRad="38100" dist="38100" dir="2700000" algn="tl">
                    <a:srgbClr val="000000">
                      <a:alpha val="43137"/>
                    </a:srgbClr>
                  </a:outerShdw>
                </a:effectLst>
                <a:latin typeface="Calibri" pitchFamily="34" charset="0"/>
              </a:rPr>
              <a:t>, falhamento, </a:t>
            </a:r>
            <a:r>
              <a:rPr lang="en-US" dirty="0" err="1">
                <a:solidFill>
                  <a:srgbClr val="000000"/>
                </a:solidFill>
                <a:effectLst>
                  <a:outerShdw blurRad="38100" dist="38100" dir="2700000" algn="tl">
                    <a:srgbClr val="000000">
                      <a:alpha val="43137"/>
                    </a:srgbClr>
                  </a:outerShdw>
                </a:effectLst>
                <a:latin typeface="Calibri" pitchFamily="34" charset="0"/>
              </a:rPr>
              <a:t>magmatismo</a:t>
            </a:r>
            <a:r>
              <a:rPr lang="en-US" dirty="0">
                <a:solidFill>
                  <a:srgbClr val="000000"/>
                </a:solidFill>
                <a:effectLst>
                  <a:outerShdw blurRad="38100" dist="38100" dir="2700000" algn="tl">
                    <a:srgbClr val="000000">
                      <a:alpha val="43137"/>
                    </a:srgbClr>
                  </a:outerShdw>
                </a:effectLst>
                <a:latin typeface="Calibri" pitchFamily="34" charset="0"/>
              </a:rPr>
              <a:t> e </a:t>
            </a:r>
            <a:r>
              <a:rPr lang="en-US" dirty="0" err="1">
                <a:solidFill>
                  <a:srgbClr val="000000"/>
                </a:solidFill>
                <a:effectLst>
                  <a:outerShdw blurRad="38100" dist="38100" dir="2700000" algn="tl">
                    <a:srgbClr val="000000">
                      <a:alpha val="43137"/>
                    </a:srgbClr>
                  </a:outerShdw>
                </a:effectLst>
                <a:latin typeface="Calibri" pitchFamily="34" charset="0"/>
              </a:rPr>
              <a:t>metamorfismo</a:t>
            </a:r>
            <a:r>
              <a:rPr lang="en-US" dirty="0">
                <a:solidFill>
                  <a:srgbClr val="000000"/>
                </a:solidFill>
                <a:effectLst>
                  <a:outerShdw blurRad="38100" dist="38100" dir="2700000" algn="tl">
                    <a:srgbClr val="000000">
                      <a:alpha val="43137"/>
                    </a:srgbClr>
                  </a:outerShdw>
                </a:effectLst>
                <a:latin typeface="Calibri" pitchFamily="34" charset="0"/>
              </a:rPr>
              <a:t>.</a:t>
            </a:r>
            <a:endParaRPr kumimoji="0" lang="pt-BR"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ndParaRPr>
          </a:p>
        </p:txBody>
      </p:sp>
      <p:sp>
        <p:nvSpPr>
          <p:cNvPr id="9" name="Retângulo 8"/>
          <p:cNvSpPr/>
          <p:nvPr/>
        </p:nvSpPr>
        <p:spPr>
          <a:xfrm>
            <a:off x="179766" y="4025303"/>
            <a:ext cx="2223879" cy="584775"/>
          </a:xfrm>
          <a:prstGeom prst="rect">
            <a:avLst/>
          </a:prstGeom>
        </p:spPr>
        <p:txBody>
          <a:bodyPr wrap="none">
            <a:spAutoFit/>
          </a:bodyPr>
          <a:lstStyle/>
          <a:p>
            <a:r>
              <a:rPr lang="pt-BR" sz="3200" b="1" dirty="0">
                <a:solidFill>
                  <a:srgbClr val="000000"/>
                </a:solidFill>
                <a:effectLst>
                  <a:outerShdw blurRad="38100" dist="38100" dir="2700000" algn="tl">
                    <a:srgbClr val="000000">
                      <a:alpha val="43137"/>
                    </a:srgbClr>
                  </a:outerShdw>
                </a:effectLst>
                <a:latin typeface="Calibri" panose="020F0502020204030204" pitchFamily="34" charset="0"/>
              </a:rPr>
              <a:t>Orogênese: </a:t>
            </a:r>
            <a:endParaRPr lang="pt-BR" sz="3200" dirty="0"/>
          </a:p>
        </p:txBody>
      </p:sp>
      <p:pic>
        <p:nvPicPr>
          <p:cNvPr id="10" name="Imagem 9"/>
          <p:cNvPicPr>
            <a:picLocks noChangeAspect="1"/>
          </p:cNvPicPr>
          <p:nvPr/>
        </p:nvPicPr>
        <p:blipFill>
          <a:blip r:embed="rId7"/>
          <a:stretch>
            <a:fillRect/>
          </a:stretch>
        </p:blipFill>
        <p:spPr>
          <a:xfrm>
            <a:off x="162925" y="4610078"/>
            <a:ext cx="3687796" cy="2184310"/>
          </a:xfrm>
          <a:prstGeom prst="rect">
            <a:avLst/>
          </a:prstGeom>
        </p:spPr>
      </p:pic>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81249881"/>
      </p:ext>
    </p:extLst>
  </p:cSld>
  <p:clrMapOvr>
    <a:masterClrMapping/>
  </p:clrMapOvr>
  <mc:AlternateContent xmlns:mc="http://schemas.openxmlformats.org/markup-compatibility/2006">
    <mc:Choice xmlns:p14="http://schemas.microsoft.com/office/powerpoint/2010/main" Requires="p14">
      <p:transition spd="slow" p14:dur="2000" advTm="37516"/>
    </mc:Choice>
    <mc:Fallback>
      <p:transition spd="slow" advTm="37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tângulo 1"/>
          <p:cNvSpPr/>
          <p:nvPr/>
        </p:nvSpPr>
        <p:spPr>
          <a:xfrm>
            <a:off x="30413" y="260648"/>
            <a:ext cx="9036496" cy="3416320"/>
          </a:xfrm>
          <a:prstGeom prst="rect">
            <a:avLst/>
          </a:prstGeom>
        </p:spPr>
        <p:txBody>
          <a:bodyPr wrap="square">
            <a:spAutoFit/>
          </a:bodyPr>
          <a:lstStyle/>
          <a:p>
            <a:pPr marL="342900" indent="-342900" algn="just">
              <a:buFont typeface="Wingdings" panose="05000000000000000000" pitchFamily="2" charset="2"/>
              <a:buChar char="ü"/>
            </a:pPr>
            <a:r>
              <a:rPr lang="pt-BR" b="1" dirty="0" smtClean="0">
                <a:solidFill>
                  <a:srgbClr val="000000"/>
                </a:solidFill>
                <a:latin typeface="Calibri" panose="020F0502020204030204" pitchFamily="34" charset="0"/>
                <a:cs typeface="Calibri" panose="020F0502020204030204" pitchFamily="34" charset="0"/>
              </a:rPr>
              <a:t>Anorogênico:  </a:t>
            </a:r>
            <a:r>
              <a:rPr lang="pt-BR" dirty="0" smtClean="0">
                <a:solidFill>
                  <a:srgbClr val="000000"/>
                </a:solidFill>
                <a:latin typeface="Calibri" panose="020F0502020204030204" pitchFamily="34" charset="0"/>
                <a:cs typeface="Calibri" panose="020F0502020204030204" pitchFamily="34" charset="0"/>
              </a:rPr>
              <a:t>processo</a:t>
            </a:r>
            <a:r>
              <a:rPr lang="pt-BR" dirty="0">
                <a:solidFill>
                  <a:srgbClr val="000000"/>
                </a:solidFill>
                <a:latin typeface="Calibri" panose="020F0502020204030204" pitchFamily="34" charset="0"/>
                <a:cs typeface="Calibri" panose="020F0502020204030204" pitchFamily="34" charset="0"/>
              </a:rPr>
              <a:t>, feição, estrutura ou corpo geológico desenvolvido </a:t>
            </a:r>
            <a:r>
              <a:rPr lang="pt-BR" dirty="0" smtClean="0">
                <a:solidFill>
                  <a:srgbClr val="000000"/>
                </a:solidFill>
                <a:latin typeface="Calibri" panose="020F0502020204030204" pitchFamily="34" charset="0"/>
                <a:cs typeface="Calibri" panose="020F0502020204030204" pitchFamily="34" charset="0"/>
              </a:rPr>
              <a:t>em região </a:t>
            </a:r>
            <a:r>
              <a:rPr lang="pt-BR" dirty="0">
                <a:solidFill>
                  <a:srgbClr val="000000"/>
                </a:solidFill>
                <a:latin typeface="Calibri" panose="020F0502020204030204" pitchFamily="34" charset="0"/>
                <a:cs typeface="Calibri" panose="020F0502020204030204" pitchFamily="34" charset="0"/>
              </a:rPr>
              <a:t>geotectonicamente estável, a saber, </a:t>
            </a:r>
            <a:r>
              <a:rPr lang="pt-BR" dirty="0" smtClean="0">
                <a:solidFill>
                  <a:srgbClr val="000000"/>
                </a:solidFill>
                <a:latin typeface="Calibri" panose="020F0502020204030204" pitchFamily="34" charset="0"/>
                <a:cs typeface="Calibri" panose="020F0502020204030204" pitchFamily="34" charset="0"/>
              </a:rPr>
              <a:t>em áreas</a:t>
            </a:r>
            <a:r>
              <a:rPr lang="pt-BR" dirty="0">
                <a:solidFill>
                  <a:srgbClr val="000000"/>
                </a:solidFill>
                <a:latin typeface="Calibri" panose="020F0502020204030204" pitchFamily="34" charset="0"/>
                <a:cs typeface="Calibri" panose="020F0502020204030204" pitchFamily="34" charset="0"/>
              </a:rPr>
              <a:t> cratônicas continentais ou em áreas oceânicas estáveis, fora das regiões </a:t>
            </a:r>
            <a:r>
              <a:rPr lang="pt-BR" dirty="0" smtClean="0">
                <a:solidFill>
                  <a:srgbClr val="000000"/>
                </a:solidFill>
                <a:latin typeface="Calibri" panose="020F0502020204030204" pitchFamily="34" charset="0"/>
                <a:cs typeface="Calibri" panose="020F0502020204030204" pitchFamily="34" charset="0"/>
              </a:rPr>
              <a:t>orogênicas;</a:t>
            </a:r>
          </a:p>
          <a:p>
            <a:pPr marL="342900" indent="-342900" algn="just">
              <a:buFont typeface="Wingdings" panose="05000000000000000000" pitchFamily="2" charset="2"/>
              <a:buChar char="ü"/>
            </a:pPr>
            <a:endParaRPr lang="pt-BR" dirty="0" smtClean="0">
              <a:solidFill>
                <a:srgbClr val="000000"/>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ü"/>
            </a:pPr>
            <a:r>
              <a:rPr lang="pt-BR" b="1" dirty="0" err="1" smtClean="0">
                <a:solidFill>
                  <a:srgbClr val="000000"/>
                </a:solidFill>
                <a:latin typeface="Calibri" panose="020F0502020204030204" pitchFamily="34" charset="0"/>
                <a:cs typeface="Calibri" panose="020F0502020204030204" pitchFamily="34" charset="0"/>
              </a:rPr>
              <a:t>Sinorogênico</a:t>
            </a:r>
            <a:r>
              <a:rPr lang="pt-BR" b="1" dirty="0" smtClean="0">
                <a:solidFill>
                  <a:srgbClr val="000000"/>
                </a:solidFill>
                <a:latin typeface="Calibri" panose="020F0502020204030204" pitchFamily="34" charset="0"/>
                <a:cs typeface="Calibri" panose="020F0502020204030204" pitchFamily="34" charset="0"/>
              </a:rPr>
              <a:t>: </a:t>
            </a:r>
            <a:r>
              <a:rPr lang="pt-BR" dirty="0" smtClean="0">
                <a:solidFill>
                  <a:srgbClr val="000000"/>
                </a:solidFill>
                <a:latin typeface="Calibri" panose="020F0502020204030204" pitchFamily="34" charset="0"/>
                <a:cs typeface="Calibri" panose="020F0502020204030204" pitchFamily="34" charset="0"/>
              </a:rPr>
              <a:t>Qualquer </a:t>
            </a:r>
            <a:r>
              <a:rPr lang="pt-BR" dirty="0">
                <a:solidFill>
                  <a:srgbClr val="000000"/>
                </a:solidFill>
                <a:latin typeface="Calibri" panose="020F0502020204030204" pitchFamily="34" charset="0"/>
                <a:cs typeface="Calibri" panose="020F0502020204030204" pitchFamily="34" charset="0"/>
              </a:rPr>
              <a:t>processo geológico, tectônico estrutural, evento magmático ou </a:t>
            </a:r>
            <a:r>
              <a:rPr lang="pt-BR" dirty="0" err="1">
                <a:solidFill>
                  <a:srgbClr val="000000"/>
                </a:solidFill>
                <a:latin typeface="Calibri" panose="020F0502020204030204" pitchFamily="34" charset="0"/>
                <a:cs typeface="Calibri" panose="020F0502020204030204" pitchFamily="34" charset="0"/>
              </a:rPr>
              <a:t>metassomático</a:t>
            </a:r>
            <a:r>
              <a:rPr lang="pt-BR" dirty="0">
                <a:solidFill>
                  <a:srgbClr val="000000"/>
                </a:solidFill>
                <a:latin typeface="Calibri" panose="020F0502020204030204" pitchFamily="34" charset="0"/>
                <a:cs typeface="Calibri" panose="020F0502020204030204" pitchFamily="34" charset="0"/>
              </a:rPr>
              <a:t>, intrusão ou outro que ocorre durante a fase orogênica que está em estudo ou consideração.</a:t>
            </a:r>
          </a:p>
          <a:p>
            <a:pPr marL="342900" indent="-342900" algn="just">
              <a:buFont typeface="Wingdings" panose="05000000000000000000" pitchFamily="2" charset="2"/>
              <a:buChar char="ü"/>
            </a:pPr>
            <a:endParaRPr lang="pt-BR" dirty="0">
              <a:solidFill>
                <a:srgbClr val="000000"/>
              </a:solidFill>
              <a:latin typeface="Calibri" panose="020F0502020204030204" pitchFamily="34" charset="0"/>
              <a:cs typeface="Calibri" panose="020F0502020204030204" pitchFamily="34" charset="0"/>
            </a:endParaRPr>
          </a:p>
        </p:txBody>
      </p:sp>
      <p:sp>
        <p:nvSpPr>
          <p:cNvPr id="3" name="Retângulo 2"/>
          <p:cNvSpPr/>
          <p:nvPr/>
        </p:nvSpPr>
        <p:spPr>
          <a:xfrm>
            <a:off x="480209" y="4725144"/>
            <a:ext cx="8136904" cy="1569660"/>
          </a:xfrm>
          <a:prstGeom prst="rect">
            <a:avLst/>
          </a:prstGeom>
        </p:spPr>
        <p:txBody>
          <a:bodyPr wrap="square">
            <a:spAutoFit/>
          </a:bodyPr>
          <a:lstStyle/>
          <a:p>
            <a:pPr marL="342900" indent="-342900">
              <a:buFont typeface="Wingdings" panose="05000000000000000000" pitchFamily="2" charset="2"/>
              <a:buChar char="Ø"/>
            </a:pPr>
            <a:r>
              <a:rPr lang="pt-BR" dirty="0" smtClean="0">
                <a:solidFill>
                  <a:srgbClr val="000000"/>
                </a:solidFill>
                <a:latin typeface="Calibri" panose="020F0502020204030204" pitchFamily="34" charset="0"/>
                <a:cs typeface="Calibri" panose="020F0502020204030204" pitchFamily="34" charset="0"/>
              </a:rPr>
              <a:t>-</a:t>
            </a:r>
            <a:r>
              <a:rPr lang="pt-BR" dirty="0" err="1" smtClean="0">
                <a:solidFill>
                  <a:srgbClr val="000000"/>
                </a:solidFill>
                <a:latin typeface="Calibri" panose="020F0502020204030204" pitchFamily="34" charset="0"/>
                <a:cs typeface="Calibri" panose="020F0502020204030204" pitchFamily="34" charset="0"/>
              </a:rPr>
              <a:t>pré</a:t>
            </a:r>
            <a:r>
              <a:rPr lang="pt-BR" dirty="0" smtClean="0">
                <a:solidFill>
                  <a:srgbClr val="000000"/>
                </a:solidFill>
                <a:latin typeface="Calibri" panose="020F0502020204030204" pitchFamily="34" charset="0"/>
                <a:cs typeface="Calibri" panose="020F0502020204030204" pitchFamily="34" charset="0"/>
              </a:rPr>
              <a:t>-orogênico </a:t>
            </a:r>
            <a:r>
              <a:rPr lang="pt-BR" dirty="0">
                <a:solidFill>
                  <a:srgbClr val="000000"/>
                </a:solidFill>
                <a:latin typeface="Calibri" panose="020F0502020204030204" pitchFamily="34" charset="0"/>
                <a:cs typeface="Calibri" panose="020F0502020204030204" pitchFamily="34" charset="0"/>
              </a:rPr>
              <a:t>- ocorre antes da orogênese;</a:t>
            </a:r>
          </a:p>
          <a:p>
            <a:pPr marL="342900" indent="-342900">
              <a:buFont typeface="Wingdings" panose="05000000000000000000" pitchFamily="2" charset="2"/>
              <a:buChar char="Ø"/>
            </a:pPr>
            <a:r>
              <a:rPr lang="pt-BR" dirty="0" smtClean="0">
                <a:solidFill>
                  <a:srgbClr val="000000"/>
                </a:solidFill>
                <a:latin typeface="Calibri" panose="020F0502020204030204" pitchFamily="34" charset="0"/>
                <a:cs typeface="Calibri" panose="020F0502020204030204" pitchFamily="34" charset="0"/>
              </a:rPr>
              <a:t>-</a:t>
            </a:r>
            <a:r>
              <a:rPr lang="pt-BR" dirty="0" err="1" smtClean="0">
                <a:solidFill>
                  <a:srgbClr val="000000"/>
                </a:solidFill>
                <a:latin typeface="Calibri" panose="020F0502020204030204" pitchFamily="34" charset="0"/>
                <a:cs typeface="Calibri" panose="020F0502020204030204" pitchFamily="34" charset="0"/>
              </a:rPr>
              <a:t>sinorogênico</a:t>
            </a:r>
            <a:r>
              <a:rPr lang="pt-BR" dirty="0" smtClean="0">
                <a:solidFill>
                  <a:srgbClr val="000000"/>
                </a:solidFill>
                <a:latin typeface="Calibri" panose="020F0502020204030204" pitchFamily="34" charset="0"/>
                <a:cs typeface="Calibri" panose="020F0502020204030204" pitchFamily="34" charset="0"/>
              </a:rPr>
              <a:t> </a:t>
            </a:r>
            <a:r>
              <a:rPr lang="pt-BR" dirty="0">
                <a:solidFill>
                  <a:srgbClr val="000000"/>
                </a:solidFill>
                <a:latin typeface="Calibri" panose="020F0502020204030204" pitchFamily="34" charset="0"/>
                <a:cs typeface="Calibri" panose="020F0502020204030204" pitchFamily="34" charset="0"/>
              </a:rPr>
              <a:t>- ocorre durante a orogênese;</a:t>
            </a:r>
          </a:p>
          <a:p>
            <a:pPr marL="342900" indent="-342900">
              <a:buFont typeface="Wingdings" panose="05000000000000000000" pitchFamily="2" charset="2"/>
              <a:buChar char="Ø"/>
            </a:pPr>
            <a:r>
              <a:rPr lang="pt-BR" dirty="0" smtClean="0">
                <a:solidFill>
                  <a:srgbClr val="000000"/>
                </a:solidFill>
                <a:latin typeface="Calibri" panose="020F0502020204030204" pitchFamily="34" charset="0"/>
                <a:cs typeface="Calibri" panose="020F0502020204030204" pitchFamily="34" charset="0"/>
              </a:rPr>
              <a:t>-</a:t>
            </a:r>
            <a:r>
              <a:rPr lang="pt-BR" dirty="0" err="1" smtClean="0">
                <a:solidFill>
                  <a:srgbClr val="000000"/>
                </a:solidFill>
                <a:latin typeface="Calibri" panose="020F0502020204030204" pitchFamily="34" charset="0"/>
                <a:cs typeface="Calibri" panose="020F0502020204030204" pitchFamily="34" charset="0"/>
              </a:rPr>
              <a:t>tardi</a:t>
            </a:r>
            <a:r>
              <a:rPr lang="pt-BR" dirty="0" smtClean="0">
                <a:solidFill>
                  <a:srgbClr val="000000"/>
                </a:solidFill>
                <a:latin typeface="Calibri" panose="020F0502020204030204" pitchFamily="34" charset="0"/>
                <a:cs typeface="Calibri" panose="020F0502020204030204" pitchFamily="34" charset="0"/>
              </a:rPr>
              <a:t>-orogênico </a:t>
            </a:r>
            <a:r>
              <a:rPr lang="pt-BR" dirty="0">
                <a:solidFill>
                  <a:srgbClr val="000000"/>
                </a:solidFill>
                <a:latin typeface="Calibri" panose="020F0502020204030204" pitchFamily="34" charset="0"/>
                <a:cs typeface="Calibri" panose="020F0502020204030204" pitchFamily="34" charset="0"/>
              </a:rPr>
              <a:t>- ocorre ao fim da orogênese;</a:t>
            </a:r>
          </a:p>
          <a:p>
            <a:pPr marL="342900" indent="-342900">
              <a:buFont typeface="Wingdings" panose="05000000000000000000" pitchFamily="2" charset="2"/>
              <a:buChar char="Ø"/>
            </a:pPr>
            <a:r>
              <a:rPr lang="pt-BR" dirty="0" smtClean="0">
                <a:solidFill>
                  <a:srgbClr val="000000"/>
                </a:solidFill>
                <a:latin typeface="Calibri" panose="020F0502020204030204" pitchFamily="34" charset="0"/>
                <a:cs typeface="Calibri" panose="020F0502020204030204" pitchFamily="34" charset="0"/>
              </a:rPr>
              <a:t>-pós-orogênico </a:t>
            </a:r>
            <a:r>
              <a:rPr lang="pt-BR" dirty="0">
                <a:solidFill>
                  <a:srgbClr val="000000"/>
                </a:solidFill>
                <a:latin typeface="Calibri" panose="020F0502020204030204" pitchFamily="34" charset="0"/>
                <a:cs typeface="Calibri" panose="020F0502020204030204" pitchFamily="34" charset="0"/>
              </a:rPr>
              <a:t>- ocorre após a </a:t>
            </a:r>
            <a:r>
              <a:rPr lang="pt-BR" dirty="0" smtClean="0">
                <a:solidFill>
                  <a:srgbClr val="000000"/>
                </a:solidFill>
                <a:latin typeface="Calibri" panose="020F0502020204030204" pitchFamily="34" charset="0"/>
                <a:cs typeface="Calibri" panose="020F0502020204030204" pitchFamily="34" charset="0"/>
              </a:rPr>
              <a:t>orogênese.</a:t>
            </a:r>
            <a:endParaRPr lang="pt-BR" dirty="0">
              <a:solidFill>
                <a:srgbClr val="000000"/>
              </a:solidFill>
              <a:latin typeface="Calibri" panose="020F0502020204030204" pitchFamily="34" charset="0"/>
              <a:cs typeface="Calibri" panose="020F0502020204030204" pitchFamily="34" charset="0"/>
            </a:endParaRPr>
          </a:p>
        </p:txBody>
      </p:sp>
      <p:sp>
        <p:nvSpPr>
          <p:cNvPr id="4" name="Retângulo 3"/>
          <p:cNvSpPr/>
          <p:nvPr/>
        </p:nvSpPr>
        <p:spPr>
          <a:xfrm>
            <a:off x="242672" y="3573016"/>
            <a:ext cx="8912549" cy="830997"/>
          </a:xfrm>
          <a:prstGeom prst="rect">
            <a:avLst/>
          </a:prstGeom>
        </p:spPr>
        <p:txBody>
          <a:bodyPr wrap="square">
            <a:spAutoFit/>
          </a:bodyPr>
          <a:lstStyle/>
          <a:p>
            <a:pPr algn="just"/>
            <a:r>
              <a:rPr lang="pt-BR" dirty="0">
                <a:solidFill>
                  <a:srgbClr val="000000"/>
                </a:solidFill>
                <a:latin typeface="Calibri" panose="020F0502020204030204" pitchFamily="34" charset="0"/>
                <a:cs typeface="Calibri" panose="020F0502020204030204" pitchFamily="34" charset="0"/>
              </a:rPr>
              <a:t>A </a:t>
            </a:r>
            <a:r>
              <a:rPr lang="pt-BR" b="1" dirty="0">
                <a:solidFill>
                  <a:srgbClr val="000000"/>
                </a:solidFill>
                <a:latin typeface="Calibri" panose="020F0502020204030204" pitchFamily="34" charset="0"/>
                <a:cs typeface="Calibri" panose="020F0502020204030204" pitchFamily="34" charset="0"/>
              </a:rPr>
              <a:t>relação temporal </a:t>
            </a:r>
            <a:r>
              <a:rPr lang="pt-BR" dirty="0">
                <a:solidFill>
                  <a:srgbClr val="000000"/>
                </a:solidFill>
                <a:latin typeface="Calibri" panose="020F0502020204030204" pitchFamily="34" charset="0"/>
                <a:cs typeface="Calibri" panose="020F0502020204030204" pitchFamily="34" charset="0"/>
              </a:rPr>
              <a:t>entre um processo geológico e a fase de orogenia pode ser:</a:t>
            </a:r>
            <a:endParaRPr lang="pt-BR" dirty="0">
              <a:solidFill>
                <a:srgbClr val="000000"/>
              </a:solidFill>
              <a:latin typeface="Calibri" panose="020F0502020204030204" pitchFamily="34" charset="0"/>
              <a:cs typeface="Calibri" panose="020F0502020204030204" pitchFamily="34" charset="0"/>
            </a:endParaRPr>
          </a:p>
        </p:txBody>
      </p:sp>
      <p:pic>
        <p:nvPicPr>
          <p:cNvPr id="5" name="Á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24127730"/>
      </p:ext>
    </p:extLst>
  </p:cSld>
  <p:clrMapOvr>
    <a:masterClrMapping/>
  </p:clrMapOvr>
  <mc:AlternateContent xmlns:mc="http://schemas.openxmlformats.org/markup-compatibility/2006">
    <mc:Choice xmlns:p14="http://schemas.microsoft.com/office/powerpoint/2010/main" Requires="p14">
      <p:transition spd="slow" p14:dur="2000" advTm="76317"/>
    </mc:Choice>
    <mc:Fallback>
      <p:transition spd="slow" advTm="76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9|1"/>
</p:tagLst>
</file>

<file path=ppt/tags/tag2.xml><?xml version="1.0" encoding="utf-8"?>
<p:tagLst xmlns:a="http://schemas.openxmlformats.org/drawingml/2006/main" xmlns:r="http://schemas.openxmlformats.org/officeDocument/2006/relationships" xmlns:p="http://schemas.openxmlformats.org/presentationml/2006/main">
  <p:tag name="TIMING" val="|8.8|17.5|28.5|12.9"/>
</p:tagLst>
</file>

<file path=ppt/tags/tag3.xml><?xml version="1.0" encoding="utf-8"?>
<p:tagLst xmlns:a="http://schemas.openxmlformats.org/drawingml/2006/main" xmlns:r="http://schemas.openxmlformats.org/officeDocument/2006/relationships" xmlns:p="http://schemas.openxmlformats.org/presentationml/2006/main">
  <p:tag name="TIMING" val="|3.7|1.9|0.7|0.8|0.9|0.8"/>
</p:tagLst>
</file>

<file path=ppt/theme/theme1.xml><?xml version="1.0" encoding="utf-8"?>
<a:theme xmlns:a="http://schemas.openxmlformats.org/drawingml/2006/main" name="Craton Plataforma 2012">
  <a:themeElements>
    <a:clrScheme name="Craton Plataforma 201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raton Plataforma 2012">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raton Plataforma 201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raton Plataforma 201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raton Plataforma 201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raton Plataforma 201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raton Plataforma 201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raton Plataforma 201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raton Plataforma 201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Helvetica"/>
        <a:ea typeface=""/>
        <a:cs typeface=""/>
      </a:majorFont>
      <a:minorFont>
        <a:latin typeface="Helvetica"/>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Blank Presentation">
  <a:themeElements>
    <a:clrScheme name="">
      <a:dk1>
        <a:srgbClr val="003366"/>
      </a:dk1>
      <a:lt1>
        <a:srgbClr val="FFFFFF"/>
      </a:lt1>
      <a:dk2>
        <a:srgbClr val="3C48E8"/>
      </a:dk2>
      <a:lt2>
        <a:srgbClr val="FFE600"/>
      </a:lt2>
      <a:accent1>
        <a:srgbClr val="BBE0E3"/>
      </a:accent1>
      <a:accent2>
        <a:srgbClr val="333399"/>
      </a:accent2>
      <a:accent3>
        <a:srgbClr val="AFB1F2"/>
      </a:accent3>
      <a:accent4>
        <a:srgbClr val="DADADA"/>
      </a:accent4>
      <a:accent5>
        <a:srgbClr val="DAEDEF"/>
      </a:accent5>
      <a:accent6>
        <a:srgbClr val="2D2D8A"/>
      </a:accent6>
      <a:hlink>
        <a:srgbClr val="009999"/>
      </a:hlink>
      <a:folHlink>
        <a:srgbClr val="99CC00"/>
      </a:folHlink>
    </a:clrScheme>
    <a:fontScheme name="Blank Presentation">
      <a:majorFont>
        <a:latin typeface="Helvetica"/>
        <a:ea typeface=""/>
        <a:cs typeface=""/>
      </a:majorFont>
      <a:minorFont>
        <a:latin typeface="Helvetica"/>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2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24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
      <a:dk1>
        <a:srgbClr val="003366"/>
      </a:dk1>
      <a:lt1>
        <a:srgbClr val="FFFFFF"/>
      </a:lt1>
      <a:dk2>
        <a:srgbClr val="3C48E8"/>
      </a:dk2>
      <a:lt2>
        <a:srgbClr val="FFE600"/>
      </a:lt2>
      <a:accent1>
        <a:srgbClr val="BBE0E3"/>
      </a:accent1>
      <a:accent2>
        <a:srgbClr val="333399"/>
      </a:accent2>
      <a:accent3>
        <a:srgbClr val="AFB1F2"/>
      </a:accent3>
      <a:accent4>
        <a:srgbClr val="DADADA"/>
      </a:accent4>
      <a:accent5>
        <a:srgbClr val="DAEDEF"/>
      </a:accent5>
      <a:accent6>
        <a:srgbClr val="2D2D8A"/>
      </a:accent6>
      <a:hlink>
        <a:srgbClr val="009999"/>
      </a:hlink>
      <a:folHlink>
        <a:srgbClr val="99CC00"/>
      </a:folHlink>
    </a:clrScheme>
    <a:fontScheme name="Blank Presentation">
      <a:majorFont>
        <a:latin typeface="Helvetica"/>
        <a:ea typeface=""/>
        <a:cs typeface=""/>
      </a:majorFont>
      <a:minorFont>
        <a:latin typeface="Helvetica"/>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Blank Presentation">
  <a:themeElements>
    <a:clrScheme name="">
      <a:dk1>
        <a:srgbClr val="EEEEEE"/>
      </a:dk1>
      <a:lt1>
        <a:srgbClr val="FFFFFF"/>
      </a:lt1>
      <a:dk2>
        <a:srgbClr val="3C48E8"/>
      </a:dk2>
      <a:lt2>
        <a:srgbClr val="FFE957"/>
      </a:lt2>
      <a:accent1>
        <a:srgbClr val="FFFFFF"/>
      </a:accent1>
      <a:accent2>
        <a:srgbClr val="8DC6FF"/>
      </a:accent2>
      <a:accent3>
        <a:srgbClr val="AFB1F2"/>
      </a:accent3>
      <a:accent4>
        <a:srgbClr val="DADADA"/>
      </a:accent4>
      <a:accent5>
        <a:srgbClr val="FFFFFF"/>
      </a:accent5>
      <a:accent6>
        <a:srgbClr val="7FB3E7"/>
      </a:accent6>
      <a:hlink>
        <a:srgbClr val="67CCFF"/>
      </a:hlink>
      <a:folHlink>
        <a:srgbClr val="00A800"/>
      </a:folHlink>
    </a:clrScheme>
    <a:fontScheme name="Blank Presentation">
      <a:majorFont>
        <a:latin typeface="Helvetica"/>
        <a:ea typeface=""/>
        <a:cs typeface=""/>
      </a:majorFont>
      <a:minorFont>
        <a:latin typeface="Helvetica"/>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
      <a:dk1>
        <a:srgbClr val="EEEEEE"/>
      </a:dk1>
      <a:lt1>
        <a:srgbClr val="FFFFFF"/>
      </a:lt1>
      <a:dk2>
        <a:srgbClr val="3C48E8"/>
      </a:dk2>
      <a:lt2>
        <a:srgbClr val="FFE957"/>
      </a:lt2>
      <a:accent1>
        <a:srgbClr val="FFFFFF"/>
      </a:accent1>
      <a:accent2>
        <a:srgbClr val="8DC6FF"/>
      </a:accent2>
      <a:accent3>
        <a:srgbClr val="AFB1F2"/>
      </a:accent3>
      <a:accent4>
        <a:srgbClr val="DADADA"/>
      </a:accent4>
      <a:accent5>
        <a:srgbClr val="FFFFFF"/>
      </a:accent5>
      <a:accent6>
        <a:srgbClr val="7FB3E7"/>
      </a:accent6>
      <a:hlink>
        <a:srgbClr val="67CCFF"/>
      </a:hlink>
      <a:folHlink>
        <a:srgbClr val="00A800"/>
      </a:folHlink>
    </a:clrScheme>
    <a:fontScheme name="Blank Presentation">
      <a:majorFont>
        <a:latin typeface="Helvetica"/>
        <a:ea typeface=""/>
        <a:cs typeface=""/>
      </a:majorFont>
      <a:minorFont>
        <a:latin typeface="Helvetica"/>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Craton Plataforma 2012</Template>
  <TotalTime>15174</TotalTime>
  <Words>1549</Words>
  <Application>Microsoft Office PowerPoint</Application>
  <PresentationFormat>Apresentação na tela (4:3)</PresentationFormat>
  <Paragraphs>217</Paragraphs>
  <Slides>30</Slides>
  <Notes>10</Notes>
  <HiddenSlides>0</HiddenSlides>
  <MMClips>30</MMClips>
  <ScaleCrop>false</ScaleCrop>
  <HeadingPairs>
    <vt:vector size="6" baseType="variant">
      <vt:variant>
        <vt:lpstr>Fontes usadas</vt:lpstr>
      </vt:variant>
      <vt:variant>
        <vt:i4>12</vt:i4>
      </vt:variant>
      <vt:variant>
        <vt:lpstr>Tema</vt:lpstr>
      </vt:variant>
      <vt:variant>
        <vt:i4>8</vt:i4>
      </vt:variant>
      <vt:variant>
        <vt:lpstr>Títulos de slides</vt:lpstr>
      </vt:variant>
      <vt:variant>
        <vt:i4>30</vt:i4>
      </vt:variant>
    </vt:vector>
  </HeadingPairs>
  <TitlesOfParts>
    <vt:vector size="50" baseType="lpstr">
      <vt:lpstr>Microsoft YaHei</vt:lpstr>
      <vt:lpstr>MS PGothic</vt:lpstr>
      <vt:lpstr>Arial</vt:lpstr>
      <vt:lpstr>Calibri</vt:lpstr>
      <vt:lpstr>Comic Sans MS</vt:lpstr>
      <vt:lpstr>Constantia</vt:lpstr>
      <vt:lpstr>Helvetica</vt:lpstr>
      <vt:lpstr>Symbol</vt:lpstr>
      <vt:lpstr>Tahoma</vt:lpstr>
      <vt:lpstr>Times</vt:lpstr>
      <vt:lpstr>Times New Roman</vt:lpstr>
      <vt:lpstr>Wingdings</vt:lpstr>
      <vt:lpstr>Craton Plataforma 2012</vt:lpstr>
      <vt:lpstr>Blank Presentation</vt:lpstr>
      <vt:lpstr>7_Blank Presentation</vt:lpstr>
      <vt:lpstr>1_Estrutura padrão</vt:lpstr>
      <vt:lpstr>3_Blank Presentation</vt:lpstr>
      <vt:lpstr>3_Tema do Office</vt:lpstr>
      <vt:lpstr>1_Blank Presentation</vt:lpstr>
      <vt:lpstr>2_Blank Presentation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bley</dc:creator>
  <cp:lastModifiedBy>Usuário do Windows</cp:lastModifiedBy>
  <cp:revision>822</cp:revision>
  <dcterms:created xsi:type="dcterms:W3CDTF">2012-03-26T11:00:26Z</dcterms:created>
  <dcterms:modified xsi:type="dcterms:W3CDTF">2020-04-03T19:43:44Z</dcterms:modified>
</cp:coreProperties>
</file>