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80" r:id="rId22"/>
    <p:sldId id="281" r:id="rId23"/>
    <p:sldId id="259" r:id="rId2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7" autoAdjust="0"/>
    <p:restoredTop sz="94660"/>
  </p:normalViewPr>
  <p:slideViewPr>
    <p:cSldViewPr>
      <p:cViewPr>
        <p:scale>
          <a:sx n="94" d="100"/>
          <a:sy n="94" d="100"/>
        </p:scale>
        <p:origin x="-1278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88432" y="1556792"/>
            <a:ext cx="4788024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Livro: Pequena História da Música – Mario de Andrade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Docente</a:t>
            </a:r>
            <a:r>
              <a:rPr lang="pt-BR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: Marcos Câmara de Castro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Discente: Ricardo Nogueira Cabral Filho NºUSP:10261925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88432" y="404664"/>
            <a:ext cx="47880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MELODRAMA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ko-KR" dirty="0" smtClean="0"/>
              <a:t>	Melodrama</a:t>
            </a:r>
            <a:endParaRPr lang="ko-KR" altLang="en-US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782" y="2204864"/>
            <a:ext cx="7384435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06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ko-KR" dirty="0" smtClean="0"/>
              <a:t>	Melodrama</a:t>
            </a:r>
            <a:endParaRPr lang="ko-KR" altLang="en-US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184" y="1916832"/>
            <a:ext cx="7519632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58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ko-KR" dirty="0" smtClean="0"/>
              <a:t>	Melodrama</a:t>
            </a:r>
            <a:endParaRPr lang="ko-KR" altLang="en-US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032" y="1700808"/>
            <a:ext cx="7389935" cy="423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32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ko-KR" dirty="0" smtClean="0"/>
              <a:t>	Melodrama</a:t>
            </a:r>
            <a:endParaRPr lang="ko-KR" altLang="en-US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207" y="1916832"/>
            <a:ext cx="7309585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60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ko-KR" dirty="0" smtClean="0"/>
              <a:t>	Melodrama</a:t>
            </a:r>
            <a:endParaRPr lang="ko-KR" altLang="en-US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964" y="1772816"/>
            <a:ext cx="7580071" cy="405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56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ko-KR" dirty="0" smtClean="0"/>
              <a:t>	Melodrama</a:t>
            </a:r>
            <a:endParaRPr lang="ko-KR" altLang="en-US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312" y="2060848"/>
            <a:ext cx="7355376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65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ko-KR" dirty="0" smtClean="0"/>
              <a:t>	Melodrama</a:t>
            </a:r>
            <a:endParaRPr lang="ko-KR" altLang="en-US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878" y="2204864"/>
            <a:ext cx="7494244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36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ko-KR" dirty="0" smtClean="0"/>
              <a:t>	Melodrama</a:t>
            </a:r>
            <a:endParaRPr lang="ko-KR" altLang="en-US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976" y="2060848"/>
            <a:ext cx="7328047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42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ko-KR" dirty="0" smtClean="0"/>
              <a:t>	Melodrama</a:t>
            </a:r>
            <a:endParaRPr lang="ko-KR" altLang="en-US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696" y="2348880"/>
            <a:ext cx="7216607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66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ko-KR" dirty="0" smtClean="0"/>
              <a:t>	Melodrama</a:t>
            </a:r>
            <a:endParaRPr lang="ko-KR" altLang="en-US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578" y="1772816"/>
            <a:ext cx="7006844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62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ko-KR" dirty="0" smtClean="0"/>
              <a:t>	Melodrama</a:t>
            </a:r>
            <a:endParaRPr lang="ko-KR" altLang="en-US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969243"/>
            <a:ext cx="7411085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ko-KR" dirty="0" smtClean="0"/>
              <a:t>	Melodrama</a:t>
            </a:r>
            <a:endParaRPr lang="ko-KR" altLang="en-US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235" y="1988840"/>
            <a:ext cx="7057530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20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ko-KR" dirty="0" smtClean="0"/>
              <a:t>	Melodrama</a:t>
            </a:r>
            <a:endParaRPr lang="ko-KR" altLang="en-US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017" y="2204864"/>
            <a:ext cx="7563965" cy="162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82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 err="1" smtClean="0"/>
              <a:t>Referências</a:t>
            </a:r>
            <a:endParaRPr lang="ko-KR" altLang="en-US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628800"/>
            <a:ext cx="2112235" cy="3168352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4355976" y="2348880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Livro: Pequena História da Música </a:t>
            </a:r>
            <a:r>
              <a:rPr lang="pt-BR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– Mario </a:t>
            </a:r>
            <a:r>
              <a:rPr lang="pt-BR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pt-BR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Andrade</a:t>
            </a:r>
          </a:p>
          <a:p>
            <a:r>
              <a:rPr lang="pt-BR" altLang="ko-KR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Cápitulo</a:t>
            </a:r>
            <a:r>
              <a:rPr lang="pt-BR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: Melodrama pág. 73 à 88</a:t>
            </a:r>
            <a:endParaRPr lang="pt-BR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ko-KR" dirty="0" smtClean="0"/>
              <a:t>	Melodrama</a:t>
            </a:r>
            <a:endParaRPr lang="ko-KR" altLang="en-US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810" y="1772816"/>
            <a:ext cx="7355376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24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ko-KR" dirty="0" smtClean="0"/>
              <a:t>	Melodrama</a:t>
            </a:r>
            <a:endParaRPr lang="ko-KR" altLang="en-US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476" y="1844824"/>
            <a:ext cx="7627048" cy="3808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52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ko-KR" dirty="0" smtClean="0"/>
              <a:t>	Melodrama</a:t>
            </a:r>
            <a:endParaRPr lang="ko-KR" altLang="en-US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167" y="2132856"/>
            <a:ext cx="7551665" cy="3240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68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ko-KR" dirty="0" smtClean="0"/>
              <a:t>	Melodrama</a:t>
            </a:r>
            <a:endParaRPr lang="ko-KR" altLang="en-US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477" y="2060848"/>
            <a:ext cx="7566874" cy="324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17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ko-KR" dirty="0" smtClean="0"/>
              <a:t>	Melodrama</a:t>
            </a:r>
            <a:endParaRPr lang="ko-KR" altLang="en-US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457" y="1772816"/>
            <a:ext cx="7411085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32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ko-KR" dirty="0" smtClean="0"/>
              <a:t>	Melodrama</a:t>
            </a:r>
            <a:endParaRPr lang="ko-KR" altLang="en-US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831" y="1916832"/>
            <a:ext cx="7276338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26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ko-KR" dirty="0" smtClean="0"/>
              <a:t>	Melodrama</a:t>
            </a:r>
            <a:endParaRPr lang="ko-KR" altLang="en-US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831" y="1844824"/>
            <a:ext cx="7268338" cy="392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49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44</Words>
  <Application>Microsoft Office PowerPoint</Application>
  <PresentationFormat>Apresentação na tela (4:3)</PresentationFormat>
  <Paragraphs>27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22</vt:i4>
      </vt:variant>
    </vt:vector>
  </HeadingPairs>
  <TitlesOfParts>
    <vt:vector size="24" baseType="lpstr">
      <vt:lpstr>Office Theme</vt:lpstr>
      <vt:lpstr>Custom Design</vt:lpstr>
      <vt:lpstr>Apresentação do PowerPoint</vt:lpstr>
      <vt:lpstr> Melodrama</vt:lpstr>
      <vt:lpstr> Melodrama</vt:lpstr>
      <vt:lpstr> Melodrama</vt:lpstr>
      <vt:lpstr> Melodrama</vt:lpstr>
      <vt:lpstr> Melodrama</vt:lpstr>
      <vt:lpstr> Melodrama</vt:lpstr>
      <vt:lpstr> Melodrama</vt:lpstr>
      <vt:lpstr> Melodrama</vt:lpstr>
      <vt:lpstr> Melodrama</vt:lpstr>
      <vt:lpstr> Melodrama</vt:lpstr>
      <vt:lpstr> Melodrama</vt:lpstr>
      <vt:lpstr> Melodrama</vt:lpstr>
      <vt:lpstr> Melodrama</vt:lpstr>
      <vt:lpstr> Melodrama</vt:lpstr>
      <vt:lpstr> Melodrama</vt:lpstr>
      <vt:lpstr> Melodrama</vt:lpstr>
      <vt:lpstr> Melodrama</vt:lpstr>
      <vt:lpstr> Melodrama</vt:lpstr>
      <vt:lpstr> Melodrama</vt:lpstr>
      <vt:lpstr> Melodrama</vt:lpstr>
      <vt:lpstr> Referências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Ricardo Nogueira Cabral Filho</cp:lastModifiedBy>
  <cp:revision>35</cp:revision>
  <dcterms:created xsi:type="dcterms:W3CDTF">2014-04-01T16:35:38Z</dcterms:created>
  <dcterms:modified xsi:type="dcterms:W3CDTF">2019-05-14T15:11:51Z</dcterms:modified>
</cp:coreProperties>
</file>