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309" r:id="rId4"/>
    <p:sldId id="285" r:id="rId5"/>
    <p:sldId id="289" r:id="rId6"/>
    <p:sldId id="290" r:id="rId7"/>
    <p:sldId id="268" r:id="rId8"/>
    <p:sldId id="288" r:id="rId9"/>
    <p:sldId id="292" r:id="rId10"/>
    <p:sldId id="294" r:id="rId11"/>
    <p:sldId id="293" r:id="rId12"/>
    <p:sldId id="291" r:id="rId13"/>
    <p:sldId id="270" r:id="rId14"/>
    <p:sldId id="269" r:id="rId15"/>
    <p:sldId id="295" r:id="rId16"/>
    <p:sldId id="272" r:id="rId17"/>
    <p:sldId id="296" r:id="rId18"/>
    <p:sldId id="275" r:id="rId19"/>
    <p:sldId id="276" r:id="rId20"/>
    <p:sldId id="297" r:id="rId21"/>
    <p:sldId id="277" r:id="rId22"/>
    <p:sldId id="278" r:id="rId23"/>
    <p:sldId id="279" r:id="rId24"/>
    <p:sldId id="298" r:id="rId25"/>
    <p:sldId id="282" r:id="rId26"/>
    <p:sldId id="299" r:id="rId27"/>
    <p:sldId id="300" r:id="rId28"/>
    <p:sldId id="301" r:id="rId29"/>
    <p:sldId id="303" r:id="rId30"/>
    <p:sldId id="302" r:id="rId31"/>
    <p:sldId id="304" r:id="rId32"/>
    <p:sldId id="306" r:id="rId33"/>
    <p:sldId id="305" r:id="rId34"/>
    <p:sldId id="307" r:id="rId35"/>
    <p:sldId id="308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8A247-EB72-BD44-9C39-DC8D10E80012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679CE5-8270-6B4B-8A2F-BFB603429A5D}">
      <dgm:prSet phldrT="[Text]" custT="1"/>
      <dgm:spPr/>
      <dgm:t>
        <a:bodyPr/>
        <a:lstStyle/>
        <a:p>
          <a:r>
            <a:rPr lang="en-US" sz="2000" b="1" dirty="0" err="1"/>
            <a:t>Geofísica</a:t>
          </a:r>
          <a:r>
            <a:rPr lang="en-US" sz="2000" b="1" dirty="0"/>
            <a:t> </a:t>
          </a:r>
          <a:r>
            <a:rPr lang="en-US" sz="2000" b="1" dirty="0" err="1"/>
            <a:t>Aplicada</a:t>
          </a:r>
          <a:endParaRPr lang="en-US" sz="2000" b="1" dirty="0"/>
        </a:p>
      </dgm:t>
    </dgm:pt>
    <dgm:pt modelId="{0D322D0E-29EE-6744-AD90-BD5E39FDCBC1}" type="parTrans" cxnId="{1FC979B4-02DA-7247-8A3C-0FBA5425A235}">
      <dgm:prSet/>
      <dgm:spPr/>
      <dgm:t>
        <a:bodyPr/>
        <a:lstStyle/>
        <a:p>
          <a:endParaRPr lang="en-US" sz="1400"/>
        </a:p>
      </dgm:t>
    </dgm:pt>
    <dgm:pt modelId="{70804334-370A-7D48-8368-136ED0252D01}" type="sibTrans" cxnId="{1FC979B4-02DA-7247-8A3C-0FBA5425A235}">
      <dgm:prSet/>
      <dgm:spPr/>
      <dgm:t>
        <a:bodyPr/>
        <a:lstStyle/>
        <a:p>
          <a:endParaRPr lang="en-US" sz="1400"/>
        </a:p>
      </dgm:t>
    </dgm:pt>
    <dgm:pt modelId="{1F18FBEC-FE31-154E-8835-4DDF9649C943}">
      <dgm:prSet phldrT="[Text]" custT="1"/>
      <dgm:spPr/>
      <dgm:t>
        <a:bodyPr/>
        <a:lstStyle/>
        <a:p>
          <a:r>
            <a:rPr lang="en-US" sz="1600" b="1" dirty="0" err="1"/>
            <a:t>Métodos</a:t>
          </a:r>
          <a:r>
            <a:rPr lang="en-US" sz="1600" b="1" dirty="0"/>
            <a:t> </a:t>
          </a:r>
          <a:r>
            <a:rPr lang="en-US" sz="1600" b="1" dirty="0" err="1"/>
            <a:t>Geoelétricos</a:t>
          </a:r>
          <a:endParaRPr lang="en-US" sz="1600" b="1" dirty="0"/>
        </a:p>
      </dgm:t>
    </dgm:pt>
    <dgm:pt modelId="{15B65132-E0E5-CE4F-B742-714CF0B2A964}" type="parTrans" cxnId="{E4E07999-7569-DF42-8E64-94C5B4C3D2A6}">
      <dgm:prSet/>
      <dgm:spPr/>
      <dgm:t>
        <a:bodyPr/>
        <a:lstStyle/>
        <a:p>
          <a:endParaRPr lang="en-US" sz="1400"/>
        </a:p>
      </dgm:t>
    </dgm:pt>
    <dgm:pt modelId="{1965A400-0A23-D24F-AABE-57B3427B21BA}" type="sibTrans" cxnId="{E4E07999-7569-DF42-8E64-94C5B4C3D2A6}">
      <dgm:prSet/>
      <dgm:spPr/>
      <dgm:t>
        <a:bodyPr/>
        <a:lstStyle/>
        <a:p>
          <a:endParaRPr lang="en-US" sz="1400"/>
        </a:p>
      </dgm:t>
    </dgm:pt>
    <dgm:pt modelId="{04206F9F-0C23-DE4D-93E2-1C61E049173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00" dirty="0" err="1"/>
            <a:t>Métodos</a:t>
          </a:r>
          <a:r>
            <a:rPr lang="en-US" sz="1600" dirty="0"/>
            <a:t> </a:t>
          </a:r>
          <a:r>
            <a:rPr lang="en-US" sz="1600" dirty="0" err="1"/>
            <a:t>Sísmicos</a:t>
          </a:r>
          <a:endParaRPr lang="en-US" sz="1600" dirty="0"/>
        </a:p>
      </dgm:t>
    </dgm:pt>
    <dgm:pt modelId="{FDCBD1DC-F698-5447-A6F9-6BA83CE95C25}" type="parTrans" cxnId="{4F3BE41D-2AD7-1544-A731-921582FA8145}">
      <dgm:prSet/>
      <dgm:spPr/>
      <dgm:t>
        <a:bodyPr/>
        <a:lstStyle/>
        <a:p>
          <a:endParaRPr lang="en-US" sz="1400"/>
        </a:p>
      </dgm:t>
    </dgm:pt>
    <dgm:pt modelId="{AE9CD935-25D8-7340-99DA-6E8666DCC840}" type="sibTrans" cxnId="{4F3BE41D-2AD7-1544-A731-921582FA8145}">
      <dgm:prSet/>
      <dgm:spPr/>
      <dgm:t>
        <a:bodyPr/>
        <a:lstStyle/>
        <a:p>
          <a:endParaRPr lang="en-US" sz="1400"/>
        </a:p>
      </dgm:t>
    </dgm:pt>
    <dgm:pt modelId="{D14A9D41-B567-424F-B3B5-9CE71DD5720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00" dirty="0" err="1"/>
            <a:t>Métodos</a:t>
          </a:r>
          <a:r>
            <a:rPr lang="en-US" sz="1600" dirty="0"/>
            <a:t> </a:t>
          </a:r>
          <a:r>
            <a:rPr lang="en-US" sz="1600" dirty="0" err="1"/>
            <a:t>Potenciais</a:t>
          </a:r>
          <a:endParaRPr lang="en-US" sz="1600" dirty="0"/>
        </a:p>
      </dgm:t>
    </dgm:pt>
    <dgm:pt modelId="{E3265E49-2D01-5644-B794-64CD782DFE4B}" type="parTrans" cxnId="{2E15494B-FF72-1649-BDFD-E10F0928F02D}">
      <dgm:prSet/>
      <dgm:spPr/>
      <dgm:t>
        <a:bodyPr/>
        <a:lstStyle/>
        <a:p>
          <a:endParaRPr lang="en-US" sz="1400"/>
        </a:p>
      </dgm:t>
    </dgm:pt>
    <dgm:pt modelId="{C9A08484-7151-7048-93EF-FB6148DE5848}" type="sibTrans" cxnId="{2E15494B-FF72-1649-BDFD-E10F0928F02D}">
      <dgm:prSet/>
      <dgm:spPr/>
      <dgm:t>
        <a:bodyPr/>
        <a:lstStyle/>
        <a:p>
          <a:endParaRPr lang="en-US" sz="1400"/>
        </a:p>
      </dgm:t>
    </dgm:pt>
    <dgm:pt modelId="{90CB84EE-7015-EB48-BC76-8AF767C86DD5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Gravimetria</a:t>
          </a:r>
          <a:endParaRPr lang="en-US" sz="1400" dirty="0"/>
        </a:p>
      </dgm:t>
    </dgm:pt>
    <dgm:pt modelId="{FF08BD4C-0328-E443-920C-C6C9D4CE924C}" type="parTrans" cxnId="{7E582DFC-EBBB-7744-B229-9D062245D4D4}">
      <dgm:prSet/>
      <dgm:spPr/>
      <dgm:t>
        <a:bodyPr/>
        <a:lstStyle/>
        <a:p>
          <a:endParaRPr lang="en-US" sz="1400"/>
        </a:p>
      </dgm:t>
    </dgm:pt>
    <dgm:pt modelId="{3EF7878E-9ABC-3C4D-B303-A6A185D8AA3A}" type="sibTrans" cxnId="{7E582DFC-EBBB-7744-B229-9D062245D4D4}">
      <dgm:prSet/>
      <dgm:spPr/>
      <dgm:t>
        <a:bodyPr/>
        <a:lstStyle/>
        <a:p>
          <a:endParaRPr lang="en-US" sz="1400"/>
        </a:p>
      </dgm:t>
    </dgm:pt>
    <dgm:pt modelId="{54114F57-6854-6744-AE79-60360F8347F0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Magnetometria</a:t>
          </a:r>
          <a:endParaRPr lang="en-US" sz="1400" dirty="0"/>
        </a:p>
      </dgm:t>
    </dgm:pt>
    <dgm:pt modelId="{24292FA2-77D0-204E-9616-41F05D52FEA8}" type="parTrans" cxnId="{2ABB986B-7684-0747-8779-4C2ED6B71497}">
      <dgm:prSet/>
      <dgm:spPr/>
      <dgm:t>
        <a:bodyPr/>
        <a:lstStyle/>
        <a:p>
          <a:endParaRPr lang="en-US" sz="1400"/>
        </a:p>
      </dgm:t>
    </dgm:pt>
    <dgm:pt modelId="{955D5E4C-4A82-6649-9EB7-02FA8C1328DB}" type="sibTrans" cxnId="{2ABB986B-7684-0747-8779-4C2ED6B71497}">
      <dgm:prSet/>
      <dgm:spPr/>
      <dgm:t>
        <a:bodyPr/>
        <a:lstStyle/>
        <a:p>
          <a:endParaRPr lang="en-US" sz="1400"/>
        </a:p>
      </dgm:t>
    </dgm:pt>
    <dgm:pt modelId="{5E439236-1B36-5542-B560-82D9D3D001B9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Refração</a:t>
          </a:r>
          <a:endParaRPr lang="en-US" sz="1400" dirty="0"/>
        </a:p>
      </dgm:t>
    </dgm:pt>
    <dgm:pt modelId="{D49EC9C0-716C-D34C-8174-03F59F86D8FE}" type="parTrans" cxnId="{983BB38A-F502-D844-8ECA-1DF0E618EF56}">
      <dgm:prSet/>
      <dgm:spPr/>
      <dgm:t>
        <a:bodyPr/>
        <a:lstStyle/>
        <a:p>
          <a:endParaRPr lang="en-US" sz="1400"/>
        </a:p>
      </dgm:t>
    </dgm:pt>
    <dgm:pt modelId="{BC527B1A-A8ED-4148-9049-6D871247607F}" type="sibTrans" cxnId="{983BB38A-F502-D844-8ECA-1DF0E618EF56}">
      <dgm:prSet/>
      <dgm:spPr/>
      <dgm:t>
        <a:bodyPr/>
        <a:lstStyle/>
        <a:p>
          <a:endParaRPr lang="en-US" sz="1400"/>
        </a:p>
      </dgm:t>
    </dgm:pt>
    <dgm:pt modelId="{B7E5C17B-D8DB-4745-B89D-011FBBBF4785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Reflexão</a:t>
          </a:r>
          <a:endParaRPr lang="en-US" sz="1400" dirty="0"/>
        </a:p>
      </dgm:t>
    </dgm:pt>
    <dgm:pt modelId="{8563336D-AFCE-8F4E-AAF2-E3E8AA2E076C}" type="parTrans" cxnId="{A1CEFDCA-E3BF-0C41-A0F0-9E1199CB6416}">
      <dgm:prSet/>
      <dgm:spPr/>
      <dgm:t>
        <a:bodyPr/>
        <a:lstStyle/>
        <a:p>
          <a:endParaRPr lang="en-US" sz="1400"/>
        </a:p>
      </dgm:t>
    </dgm:pt>
    <dgm:pt modelId="{47DF9BA2-563E-B84D-AE30-AD23AFAD833A}" type="sibTrans" cxnId="{A1CEFDCA-E3BF-0C41-A0F0-9E1199CB6416}">
      <dgm:prSet/>
      <dgm:spPr/>
      <dgm:t>
        <a:bodyPr/>
        <a:lstStyle/>
        <a:p>
          <a:endParaRPr lang="en-US" sz="1400"/>
        </a:p>
      </dgm:t>
    </dgm:pt>
    <dgm:pt modelId="{0E650188-9FD5-CC48-A820-5A2EA3E4D78B}" type="asst">
      <dgm:prSet custT="1"/>
      <dgm:spPr/>
      <dgm:t>
        <a:bodyPr/>
        <a:lstStyle/>
        <a:p>
          <a:r>
            <a:rPr lang="en-US" sz="1400" b="1" dirty="0" err="1"/>
            <a:t>Eletrorresistividade</a:t>
          </a:r>
          <a:endParaRPr lang="en-US" sz="1400" b="1" dirty="0"/>
        </a:p>
      </dgm:t>
    </dgm:pt>
    <dgm:pt modelId="{D6E08079-E765-1D40-955E-1F120C16F6A0}" type="parTrans" cxnId="{13F037B0-5C46-684C-A9A9-803842018DB5}">
      <dgm:prSet/>
      <dgm:spPr/>
      <dgm:t>
        <a:bodyPr/>
        <a:lstStyle/>
        <a:p>
          <a:endParaRPr lang="en-US" sz="1400"/>
        </a:p>
      </dgm:t>
    </dgm:pt>
    <dgm:pt modelId="{C302C12C-6AE3-6E48-8A77-34F0ACE26F39}" type="sibTrans" cxnId="{13F037B0-5C46-684C-A9A9-803842018DB5}">
      <dgm:prSet/>
      <dgm:spPr/>
      <dgm:t>
        <a:bodyPr/>
        <a:lstStyle/>
        <a:p>
          <a:endParaRPr lang="en-US" sz="1400"/>
        </a:p>
      </dgm:t>
    </dgm:pt>
    <dgm:pt modelId="{91A59172-E269-804C-BFAC-6678BD758A7E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Polarização</a:t>
          </a:r>
          <a:r>
            <a:rPr lang="en-US" sz="1400" dirty="0"/>
            <a:t> </a:t>
          </a:r>
          <a:r>
            <a:rPr lang="en-US" sz="1400" dirty="0" err="1"/>
            <a:t>Induzida</a:t>
          </a:r>
          <a:endParaRPr lang="en-US" sz="1400" dirty="0"/>
        </a:p>
      </dgm:t>
    </dgm:pt>
    <dgm:pt modelId="{79486037-49D9-D740-8632-4B8DE15AD30C}" type="parTrans" cxnId="{EA00EA55-8B1A-E042-AD3A-98A4C070DBE6}">
      <dgm:prSet/>
      <dgm:spPr/>
      <dgm:t>
        <a:bodyPr/>
        <a:lstStyle/>
        <a:p>
          <a:endParaRPr lang="en-US" sz="1400"/>
        </a:p>
      </dgm:t>
    </dgm:pt>
    <dgm:pt modelId="{62B8C78E-9DB3-194E-B9AD-C4CB5D5C0F0A}" type="sibTrans" cxnId="{EA00EA55-8B1A-E042-AD3A-98A4C070DBE6}">
      <dgm:prSet/>
      <dgm:spPr/>
      <dgm:t>
        <a:bodyPr/>
        <a:lstStyle/>
        <a:p>
          <a:endParaRPr lang="en-US" sz="1400"/>
        </a:p>
      </dgm:t>
    </dgm:pt>
    <dgm:pt modelId="{28BB6127-B287-5045-BDE5-3C29FDFA0951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Potencial</a:t>
          </a:r>
          <a:r>
            <a:rPr lang="en-US" sz="1400" dirty="0"/>
            <a:t> </a:t>
          </a:r>
          <a:r>
            <a:rPr lang="en-US" sz="1400" dirty="0" err="1"/>
            <a:t>Espontâneo</a:t>
          </a:r>
          <a:endParaRPr lang="en-US" sz="1400" dirty="0"/>
        </a:p>
      </dgm:t>
    </dgm:pt>
    <dgm:pt modelId="{33AAC285-B115-0744-A700-561B8F8359B6}" type="parTrans" cxnId="{A5903A63-F078-4E4B-99C5-0E83D5BFB670}">
      <dgm:prSet/>
      <dgm:spPr/>
      <dgm:t>
        <a:bodyPr/>
        <a:lstStyle/>
        <a:p>
          <a:endParaRPr lang="en-US" sz="1400"/>
        </a:p>
      </dgm:t>
    </dgm:pt>
    <dgm:pt modelId="{2551AC41-323C-1A4E-BD83-257ABC437EF2}" type="sibTrans" cxnId="{A5903A63-F078-4E4B-99C5-0E83D5BFB670}">
      <dgm:prSet/>
      <dgm:spPr/>
      <dgm:t>
        <a:bodyPr/>
        <a:lstStyle/>
        <a:p>
          <a:endParaRPr lang="en-US" sz="1400"/>
        </a:p>
      </dgm:t>
    </dgm:pt>
    <dgm:pt modelId="{C3EC2544-CC19-4D42-B578-B9AE5B0D58F4}" type="asst">
      <dgm:prSet custT="1"/>
      <dgm:spPr/>
      <dgm:t>
        <a:bodyPr/>
        <a:lstStyle/>
        <a:p>
          <a:r>
            <a:rPr lang="en-US" sz="1400" b="1" dirty="0" err="1"/>
            <a:t>Eletromagnético</a:t>
          </a:r>
          <a:endParaRPr lang="en-US" sz="1400" b="1" dirty="0"/>
        </a:p>
      </dgm:t>
    </dgm:pt>
    <dgm:pt modelId="{5421CA56-6C94-7748-8121-44E4C57E2587}" type="parTrans" cxnId="{B3D82826-796E-3F41-88EE-FAE198E10ACA}">
      <dgm:prSet/>
      <dgm:spPr/>
      <dgm:t>
        <a:bodyPr/>
        <a:lstStyle/>
        <a:p>
          <a:endParaRPr lang="en-US" sz="1400"/>
        </a:p>
      </dgm:t>
    </dgm:pt>
    <dgm:pt modelId="{7EE56809-3064-5749-B0A0-3D19784F25FF}" type="sibTrans" cxnId="{B3D82826-796E-3F41-88EE-FAE198E10ACA}">
      <dgm:prSet/>
      <dgm:spPr/>
      <dgm:t>
        <a:bodyPr/>
        <a:lstStyle/>
        <a:p>
          <a:endParaRPr lang="en-US" sz="1400"/>
        </a:p>
      </dgm:t>
    </dgm:pt>
    <dgm:pt modelId="{4927BDB1-FC5D-F145-87BF-2B64D365ACF6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/>
            <a:t>Radar de </a:t>
          </a:r>
          <a:r>
            <a:rPr lang="en-US" sz="1400" dirty="0" err="1"/>
            <a:t>penetração</a:t>
          </a:r>
          <a:r>
            <a:rPr lang="en-US" sz="1400" dirty="0"/>
            <a:t> no solo</a:t>
          </a:r>
        </a:p>
      </dgm:t>
    </dgm:pt>
    <dgm:pt modelId="{749D3CF1-594B-3E47-AE56-33167EFAAF92}" type="parTrans" cxnId="{6E6E215A-5D14-5A4F-BD27-34242377AD0D}">
      <dgm:prSet/>
      <dgm:spPr/>
      <dgm:t>
        <a:bodyPr/>
        <a:lstStyle/>
        <a:p>
          <a:endParaRPr lang="en-US" sz="1400"/>
        </a:p>
      </dgm:t>
    </dgm:pt>
    <dgm:pt modelId="{7F45B1CD-4688-134E-8A12-0D42059FBA81}" type="sibTrans" cxnId="{6E6E215A-5D14-5A4F-BD27-34242377AD0D}">
      <dgm:prSet/>
      <dgm:spPr/>
      <dgm:t>
        <a:bodyPr/>
        <a:lstStyle/>
        <a:p>
          <a:endParaRPr lang="en-US" sz="1400"/>
        </a:p>
      </dgm:t>
    </dgm:pt>
    <dgm:pt modelId="{39193A8E-58B3-5143-8687-37529F43B103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Domínio</a:t>
          </a:r>
          <a:r>
            <a:rPr lang="en-US" sz="1400" dirty="0"/>
            <a:t> do tempo</a:t>
          </a:r>
        </a:p>
      </dgm:t>
    </dgm:pt>
    <dgm:pt modelId="{5A0E64C8-2986-8948-AFC2-034D8D54B3BE}" type="parTrans" cxnId="{4203612A-23CD-CD42-9253-1CAB268AB7B3}">
      <dgm:prSet/>
      <dgm:spPr/>
      <dgm:t>
        <a:bodyPr/>
        <a:lstStyle/>
        <a:p>
          <a:endParaRPr lang="en-US" sz="1400"/>
        </a:p>
      </dgm:t>
    </dgm:pt>
    <dgm:pt modelId="{3BF57A0A-813F-8D46-BCFD-11F12E6F768C}" type="sibTrans" cxnId="{4203612A-23CD-CD42-9253-1CAB268AB7B3}">
      <dgm:prSet/>
      <dgm:spPr/>
      <dgm:t>
        <a:bodyPr/>
        <a:lstStyle/>
        <a:p>
          <a:endParaRPr lang="en-US" sz="1400"/>
        </a:p>
      </dgm:t>
    </dgm:pt>
    <dgm:pt modelId="{B1798718-15CE-624F-9AEB-36F5D2126DD5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Baixa</a:t>
          </a:r>
          <a:r>
            <a:rPr lang="en-US" sz="1400" dirty="0"/>
            <a:t> </a:t>
          </a:r>
          <a:r>
            <a:rPr lang="en-US" sz="1400" dirty="0" err="1"/>
            <a:t>frequência</a:t>
          </a:r>
          <a:endParaRPr lang="en-US" sz="1400" dirty="0"/>
        </a:p>
      </dgm:t>
    </dgm:pt>
    <dgm:pt modelId="{31E9A82F-3F3F-0E42-A1B0-772A5388ED7E}" type="parTrans" cxnId="{C54C7064-F846-8E4F-AE77-0F0BC3101D06}">
      <dgm:prSet/>
      <dgm:spPr/>
      <dgm:t>
        <a:bodyPr/>
        <a:lstStyle/>
        <a:p>
          <a:endParaRPr lang="en-US" sz="1400"/>
        </a:p>
      </dgm:t>
    </dgm:pt>
    <dgm:pt modelId="{4B87C490-34E8-A84F-8C0A-762523F7B5E3}" type="sibTrans" cxnId="{C54C7064-F846-8E4F-AE77-0F0BC3101D06}">
      <dgm:prSet/>
      <dgm:spPr/>
      <dgm:t>
        <a:bodyPr/>
        <a:lstStyle/>
        <a:p>
          <a:endParaRPr lang="en-US" sz="1400"/>
        </a:p>
      </dgm:t>
    </dgm:pt>
    <dgm:pt modelId="{BFFCE70F-A1B2-1840-967A-1250DF436E1D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Fonte</a:t>
          </a:r>
          <a:r>
            <a:rPr lang="en-US" sz="1400" dirty="0"/>
            <a:t> </a:t>
          </a:r>
          <a:r>
            <a:rPr lang="en-US" sz="1400" dirty="0" err="1"/>
            <a:t>controlada</a:t>
          </a:r>
          <a:endParaRPr lang="en-US" sz="1400" dirty="0"/>
        </a:p>
      </dgm:t>
    </dgm:pt>
    <dgm:pt modelId="{1A2E3F95-76F3-7243-B8CF-7E92FDD89334}" type="parTrans" cxnId="{9D4B9AC8-9A9E-634F-9C10-498C3A0F67BF}">
      <dgm:prSet/>
      <dgm:spPr/>
      <dgm:t>
        <a:bodyPr/>
        <a:lstStyle/>
        <a:p>
          <a:endParaRPr lang="en-US" sz="1400"/>
        </a:p>
      </dgm:t>
    </dgm:pt>
    <dgm:pt modelId="{C180E4E3-1ADD-6B4D-955E-00B1631DD11A}" type="sibTrans" cxnId="{9D4B9AC8-9A9E-634F-9C10-498C3A0F67BF}">
      <dgm:prSet/>
      <dgm:spPr/>
      <dgm:t>
        <a:bodyPr/>
        <a:lstStyle/>
        <a:p>
          <a:endParaRPr lang="en-US" sz="1400"/>
        </a:p>
      </dgm:t>
    </dgm:pt>
    <dgm:pt modelId="{97F52F9E-50B9-CD43-B1C4-9E6C404B65B0}" type="asst">
      <dgm:prSet custT="1"/>
      <dgm:spPr/>
      <dgm:t>
        <a:bodyPr/>
        <a:lstStyle/>
        <a:p>
          <a:r>
            <a:rPr lang="en-US" sz="1400" b="1" dirty="0" err="1"/>
            <a:t>Indutivo</a:t>
          </a:r>
          <a:endParaRPr lang="en-US" sz="1400" b="1" dirty="0"/>
        </a:p>
      </dgm:t>
    </dgm:pt>
    <dgm:pt modelId="{062696BA-2280-924D-8D90-9BFDD5E6FFB7}" type="parTrans" cxnId="{4ADFC50E-25C0-D34E-83F9-AA1854C44668}">
      <dgm:prSet/>
      <dgm:spPr/>
      <dgm:t>
        <a:bodyPr/>
        <a:lstStyle/>
        <a:p>
          <a:endParaRPr lang="en-US" sz="1400"/>
        </a:p>
      </dgm:t>
    </dgm:pt>
    <dgm:pt modelId="{79C74B04-4C63-6F41-A824-F99DF7B6E3DA}" type="sibTrans" cxnId="{4ADFC50E-25C0-D34E-83F9-AA1854C44668}">
      <dgm:prSet/>
      <dgm:spPr/>
      <dgm:t>
        <a:bodyPr/>
        <a:lstStyle/>
        <a:p>
          <a:endParaRPr lang="en-US" sz="1400"/>
        </a:p>
      </dgm:t>
    </dgm:pt>
    <dgm:pt modelId="{DCCB953D-CD3D-0E4E-956F-AEA12B53DC9B}" type="pres">
      <dgm:prSet presAssocID="{9518A247-EB72-BD44-9C39-DC8D10E800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EF23E6-F2A1-744C-9C58-9A62968B40A8}" type="pres">
      <dgm:prSet presAssocID="{00679CE5-8270-6B4B-8A2F-BFB603429A5D}" presName="hierRoot1" presStyleCnt="0">
        <dgm:presLayoutVars>
          <dgm:hierBranch val="init"/>
        </dgm:presLayoutVars>
      </dgm:prSet>
      <dgm:spPr/>
    </dgm:pt>
    <dgm:pt modelId="{97A675F9-0A1D-9243-8F56-5B4BFF5B1B23}" type="pres">
      <dgm:prSet presAssocID="{00679CE5-8270-6B4B-8A2F-BFB603429A5D}" presName="rootComposite1" presStyleCnt="0"/>
      <dgm:spPr/>
    </dgm:pt>
    <dgm:pt modelId="{F33C9203-CD56-0544-8DE2-A4BAA4005620}" type="pres">
      <dgm:prSet presAssocID="{00679CE5-8270-6B4B-8A2F-BFB603429A5D}" presName="rootText1" presStyleLbl="node0" presStyleIdx="0" presStyleCnt="1" custScaleX="272381">
        <dgm:presLayoutVars>
          <dgm:chPref val="3"/>
        </dgm:presLayoutVars>
      </dgm:prSet>
      <dgm:spPr/>
    </dgm:pt>
    <dgm:pt modelId="{5C1DF8C5-A396-654E-B8D1-3D6D0BED9346}" type="pres">
      <dgm:prSet presAssocID="{00679CE5-8270-6B4B-8A2F-BFB603429A5D}" presName="rootConnector1" presStyleLbl="node1" presStyleIdx="0" presStyleCnt="0"/>
      <dgm:spPr/>
    </dgm:pt>
    <dgm:pt modelId="{7AC4FF30-3E2A-5D4F-91EE-426020075EEA}" type="pres">
      <dgm:prSet presAssocID="{00679CE5-8270-6B4B-8A2F-BFB603429A5D}" presName="hierChild2" presStyleCnt="0"/>
      <dgm:spPr/>
    </dgm:pt>
    <dgm:pt modelId="{D4415FD9-AEA1-774A-A9A8-71D4142D051F}" type="pres">
      <dgm:prSet presAssocID="{15B65132-E0E5-CE4F-B742-714CF0B2A964}" presName="Name37" presStyleLbl="parChTrans1D2" presStyleIdx="0" presStyleCnt="3"/>
      <dgm:spPr/>
    </dgm:pt>
    <dgm:pt modelId="{3D5F8436-3841-324F-9109-4E4CE7FDE905}" type="pres">
      <dgm:prSet presAssocID="{1F18FBEC-FE31-154E-8835-4DDF9649C943}" presName="hierRoot2" presStyleCnt="0">
        <dgm:presLayoutVars>
          <dgm:hierBranch val="init"/>
        </dgm:presLayoutVars>
      </dgm:prSet>
      <dgm:spPr/>
    </dgm:pt>
    <dgm:pt modelId="{8C50894A-4188-684B-B1A2-2FD72BDCF328}" type="pres">
      <dgm:prSet presAssocID="{1F18FBEC-FE31-154E-8835-4DDF9649C943}" presName="rootComposite" presStyleCnt="0"/>
      <dgm:spPr/>
    </dgm:pt>
    <dgm:pt modelId="{9BE843F3-45D2-E545-8D7D-A90B69CD9F43}" type="pres">
      <dgm:prSet presAssocID="{1F18FBEC-FE31-154E-8835-4DDF9649C943}" presName="rootText" presStyleLbl="node2" presStyleIdx="0" presStyleCnt="3" custScaleX="224240">
        <dgm:presLayoutVars>
          <dgm:chPref val="3"/>
        </dgm:presLayoutVars>
      </dgm:prSet>
      <dgm:spPr/>
    </dgm:pt>
    <dgm:pt modelId="{154ED217-9E42-1C4A-A810-38495FEB6F59}" type="pres">
      <dgm:prSet presAssocID="{1F18FBEC-FE31-154E-8835-4DDF9649C943}" presName="rootConnector" presStyleLbl="node2" presStyleIdx="0" presStyleCnt="3"/>
      <dgm:spPr/>
    </dgm:pt>
    <dgm:pt modelId="{8D32285E-DCF5-4242-A98D-1E9CCAF7F99A}" type="pres">
      <dgm:prSet presAssocID="{1F18FBEC-FE31-154E-8835-4DDF9649C943}" presName="hierChild4" presStyleCnt="0"/>
      <dgm:spPr/>
    </dgm:pt>
    <dgm:pt modelId="{AE8D73B7-F36A-E149-8A11-7B260E6A4F08}" type="pres">
      <dgm:prSet presAssocID="{1F18FBEC-FE31-154E-8835-4DDF9649C943}" presName="hierChild5" presStyleCnt="0"/>
      <dgm:spPr/>
    </dgm:pt>
    <dgm:pt modelId="{BA35F4C0-D340-DE4D-9F4D-D7134CB3EBF1}" type="pres">
      <dgm:prSet presAssocID="{D6E08079-E765-1D40-955E-1F120C16F6A0}" presName="Name111" presStyleLbl="parChTrans1D3" presStyleIdx="0" presStyleCnt="9"/>
      <dgm:spPr/>
    </dgm:pt>
    <dgm:pt modelId="{AB803CBB-A85F-DD47-9420-FAFBC7381338}" type="pres">
      <dgm:prSet presAssocID="{0E650188-9FD5-CC48-A820-5A2EA3E4D78B}" presName="hierRoot3" presStyleCnt="0">
        <dgm:presLayoutVars>
          <dgm:hierBranch val="init"/>
        </dgm:presLayoutVars>
      </dgm:prSet>
      <dgm:spPr/>
    </dgm:pt>
    <dgm:pt modelId="{7A891DDA-EA3E-AC4B-A9EB-C1B2F3E7CC7F}" type="pres">
      <dgm:prSet presAssocID="{0E650188-9FD5-CC48-A820-5A2EA3E4D78B}" presName="rootComposite3" presStyleCnt="0"/>
      <dgm:spPr/>
    </dgm:pt>
    <dgm:pt modelId="{60A9D4D4-C6A0-3E42-BC99-E986116E1B82}" type="pres">
      <dgm:prSet presAssocID="{0E650188-9FD5-CC48-A820-5A2EA3E4D78B}" presName="rootText3" presStyleLbl="asst2" presStyleIdx="0" presStyleCnt="13" custScaleX="124273">
        <dgm:presLayoutVars>
          <dgm:chPref val="3"/>
        </dgm:presLayoutVars>
      </dgm:prSet>
      <dgm:spPr/>
    </dgm:pt>
    <dgm:pt modelId="{D9BBE0EF-1ED6-E54B-A065-C7E38BA044E1}" type="pres">
      <dgm:prSet presAssocID="{0E650188-9FD5-CC48-A820-5A2EA3E4D78B}" presName="rootConnector3" presStyleLbl="asst2" presStyleIdx="0" presStyleCnt="13"/>
      <dgm:spPr/>
    </dgm:pt>
    <dgm:pt modelId="{03509B3B-D482-DE45-A946-136369C8A7AF}" type="pres">
      <dgm:prSet presAssocID="{0E650188-9FD5-CC48-A820-5A2EA3E4D78B}" presName="hierChild6" presStyleCnt="0"/>
      <dgm:spPr/>
    </dgm:pt>
    <dgm:pt modelId="{36B3507C-2E4E-9542-89D2-A638ABD63170}" type="pres">
      <dgm:prSet presAssocID="{0E650188-9FD5-CC48-A820-5A2EA3E4D78B}" presName="hierChild7" presStyleCnt="0"/>
      <dgm:spPr/>
    </dgm:pt>
    <dgm:pt modelId="{C4EFED60-A657-A648-9D9D-8D8F83C4CBA0}" type="pres">
      <dgm:prSet presAssocID="{79486037-49D9-D740-8632-4B8DE15AD30C}" presName="Name111" presStyleLbl="parChTrans1D3" presStyleIdx="1" presStyleCnt="9"/>
      <dgm:spPr/>
    </dgm:pt>
    <dgm:pt modelId="{989D446B-1B6E-634E-BAB0-BBE08C15AD04}" type="pres">
      <dgm:prSet presAssocID="{91A59172-E269-804C-BFAC-6678BD758A7E}" presName="hierRoot3" presStyleCnt="0">
        <dgm:presLayoutVars>
          <dgm:hierBranch val="init"/>
        </dgm:presLayoutVars>
      </dgm:prSet>
      <dgm:spPr/>
    </dgm:pt>
    <dgm:pt modelId="{4719BD39-A31F-E340-92E2-1C22DB818741}" type="pres">
      <dgm:prSet presAssocID="{91A59172-E269-804C-BFAC-6678BD758A7E}" presName="rootComposite3" presStyleCnt="0"/>
      <dgm:spPr/>
    </dgm:pt>
    <dgm:pt modelId="{41C265AB-AFB2-6149-90CF-2A365E9D4C28}" type="pres">
      <dgm:prSet presAssocID="{91A59172-E269-804C-BFAC-6678BD758A7E}" presName="rootText3" presStyleLbl="asst2" presStyleIdx="1" presStyleCnt="13" custLinFactX="-45163" custLinFactY="41193" custLinFactNeighborX="-100000" custLinFactNeighborY="100000">
        <dgm:presLayoutVars>
          <dgm:chPref val="3"/>
        </dgm:presLayoutVars>
      </dgm:prSet>
      <dgm:spPr/>
    </dgm:pt>
    <dgm:pt modelId="{0F6EC3B4-DE22-0746-BF76-5FEADD9432B7}" type="pres">
      <dgm:prSet presAssocID="{91A59172-E269-804C-BFAC-6678BD758A7E}" presName="rootConnector3" presStyleLbl="asst2" presStyleIdx="1" presStyleCnt="13"/>
      <dgm:spPr/>
    </dgm:pt>
    <dgm:pt modelId="{DB819879-284F-9741-8D72-5E3B5D2E12CA}" type="pres">
      <dgm:prSet presAssocID="{91A59172-E269-804C-BFAC-6678BD758A7E}" presName="hierChild6" presStyleCnt="0"/>
      <dgm:spPr/>
    </dgm:pt>
    <dgm:pt modelId="{E95631A4-D6EE-AA43-A232-652CC78DEF27}" type="pres">
      <dgm:prSet presAssocID="{91A59172-E269-804C-BFAC-6678BD758A7E}" presName="hierChild7" presStyleCnt="0"/>
      <dgm:spPr/>
    </dgm:pt>
    <dgm:pt modelId="{E5B9D9EC-AC23-464A-9648-66F3CAEDE2B0}" type="pres">
      <dgm:prSet presAssocID="{33AAC285-B115-0744-A700-561B8F8359B6}" presName="Name111" presStyleLbl="parChTrans1D3" presStyleIdx="2" presStyleCnt="9"/>
      <dgm:spPr/>
    </dgm:pt>
    <dgm:pt modelId="{E0EE33B6-1345-754A-AF55-EB00A60519DE}" type="pres">
      <dgm:prSet presAssocID="{28BB6127-B287-5045-BDE5-3C29FDFA0951}" presName="hierRoot3" presStyleCnt="0">
        <dgm:presLayoutVars>
          <dgm:hierBranch val="init"/>
        </dgm:presLayoutVars>
      </dgm:prSet>
      <dgm:spPr/>
    </dgm:pt>
    <dgm:pt modelId="{2797D7CD-06E9-3E46-BA86-F4F8D2BA8D91}" type="pres">
      <dgm:prSet presAssocID="{28BB6127-B287-5045-BDE5-3C29FDFA0951}" presName="rootComposite3" presStyleCnt="0"/>
      <dgm:spPr/>
    </dgm:pt>
    <dgm:pt modelId="{316CABAF-FB71-C849-BEC6-0E7D4928BB65}" type="pres">
      <dgm:prSet presAssocID="{28BB6127-B287-5045-BDE5-3C29FDFA0951}" presName="rootText3" presStyleLbl="asst2" presStyleIdx="2" presStyleCnt="13" custLinFactY="23128" custLinFactNeighborX="-648" custLinFactNeighborY="100000">
        <dgm:presLayoutVars>
          <dgm:chPref val="3"/>
        </dgm:presLayoutVars>
      </dgm:prSet>
      <dgm:spPr/>
    </dgm:pt>
    <dgm:pt modelId="{0EFE62D5-561E-9646-8B97-21E21D7671AD}" type="pres">
      <dgm:prSet presAssocID="{28BB6127-B287-5045-BDE5-3C29FDFA0951}" presName="rootConnector3" presStyleLbl="asst2" presStyleIdx="2" presStyleCnt="13"/>
      <dgm:spPr/>
    </dgm:pt>
    <dgm:pt modelId="{D71DFA53-F53E-BF44-8DF5-2425B12E3436}" type="pres">
      <dgm:prSet presAssocID="{28BB6127-B287-5045-BDE5-3C29FDFA0951}" presName="hierChild6" presStyleCnt="0"/>
      <dgm:spPr/>
    </dgm:pt>
    <dgm:pt modelId="{8F8A2CEB-27F1-0A47-918F-A21861E8520C}" type="pres">
      <dgm:prSet presAssocID="{28BB6127-B287-5045-BDE5-3C29FDFA0951}" presName="hierChild7" presStyleCnt="0"/>
      <dgm:spPr/>
    </dgm:pt>
    <dgm:pt modelId="{2689A7BB-CF3A-0A42-BDB2-6815FCCD8D9B}" type="pres">
      <dgm:prSet presAssocID="{5421CA56-6C94-7748-8121-44E4C57E2587}" presName="Name111" presStyleLbl="parChTrans1D3" presStyleIdx="3" presStyleCnt="9"/>
      <dgm:spPr/>
    </dgm:pt>
    <dgm:pt modelId="{64980E27-FBBD-5E4F-92E4-A2D92A2078CE}" type="pres">
      <dgm:prSet presAssocID="{C3EC2544-CC19-4D42-B578-B9AE5B0D58F4}" presName="hierRoot3" presStyleCnt="0">
        <dgm:presLayoutVars>
          <dgm:hierBranch val="init"/>
        </dgm:presLayoutVars>
      </dgm:prSet>
      <dgm:spPr/>
    </dgm:pt>
    <dgm:pt modelId="{CA8360BE-2DEA-D84B-BEBA-73A9FA13A25E}" type="pres">
      <dgm:prSet presAssocID="{C3EC2544-CC19-4D42-B578-B9AE5B0D58F4}" presName="rootComposite3" presStyleCnt="0"/>
      <dgm:spPr/>
    </dgm:pt>
    <dgm:pt modelId="{D9F6FFCD-2FEC-2D42-A9F0-30E4C304B1B8}" type="pres">
      <dgm:prSet presAssocID="{C3EC2544-CC19-4D42-B578-B9AE5B0D58F4}" presName="rootText3" presStyleLbl="asst2" presStyleIdx="3" presStyleCnt="13" custLinFactNeighborX="-54686" custLinFactNeighborY="-807">
        <dgm:presLayoutVars>
          <dgm:chPref val="3"/>
        </dgm:presLayoutVars>
      </dgm:prSet>
      <dgm:spPr/>
    </dgm:pt>
    <dgm:pt modelId="{51EE2ED2-BD61-EA4F-9886-73A9A945C6E3}" type="pres">
      <dgm:prSet presAssocID="{C3EC2544-CC19-4D42-B578-B9AE5B0D58F4}" presName="rootConnector3" presStyleLbl="asst2" presStyleIdx="3" presStyleCnt="13"/>
      <dgm:spPr/>
    </dgm:pt>
    <dgm:pt modelId="{75C2B5DD-BE0E-7D4C-B19B-AB6D3460331D}" type="pres">
      <dgm:prSet presAssocID="{C3EC2544-CC19-4D42-B578-B9AE5B0D58F4}" presName="hierChild6" presStyleCnt="0"/>
      <dgm:spPr/>
    </dgm:pt>
    <dgm:pt modelId="{38B2EFF3-79AE-D948-91D7-91400F5506BA}" type="pres">
      <dgm:prSet presAssocID="{C3EC2544-CC19-4D42-B578-B9AE5B0D58F4}" presName="hierChild7" presStyleCnt="0"/>
      <dgm:spPr/>
    </dgm:pt>
    <dgm:pt modelId="{7F1C0DDA-A3C6-B14E-95CD-F3863E02DBEB}" type="pres">
      <dgm:prSet presAssocID="{5A0E64C8-2986-8948-AFC2-034D8D54B3BE}" presName="Name111" presStyleLbl="parChTrans1D4" presStyleIdx="0" presStyleCnt="4"/>
      <dgm:spPr/>
    </dgm:pt>
    <dgm:pt modelId="{7ED412E3-0095-FF44-8660-88A0BC83B4E4}" type="pres">
      <dgm:prSet presAssocID="{39193A8E-58B3-5143-8687-37529F43B103}" presName="hierRoot3" presStyleCnt="0">
        <dgm:presLayoutVars>
          <dgm:hierBranch val="init"/>
        </dgm:presLayoutVars>
      </dgm:prSet>
      <dgm:spPr/>
    </dgm:pt>
    <dgm:pt modelId="{F01301B5-7273-AF4E-AAF7-6CE2F45467E9}" type="pres">
      <dgm:prSet presAssocID="{39193A8E-58B3-5143-8687-37529F43B103}" presName="rootComposite3" presStyleCnt="0"/>
      <dgm:spPr/>
    </dgm:pt>
    <dgm:pt modelId="{FD06F11A-7248-AA42-9794-2904105ECEBF}" type="pres">
      <dgm:prSet presAssocID="{39193A8E-58B3-5143-8687-37529F43B103}" presName="rootText3" presStyleLbl="asst2" presStyleIdx="4" presStyleCnt="13" custLinFactX="49336" custLinFactNeighborX="100000" custLinFactNeighborY="31550">
        <dgm:presLayoutVars>
          <dgm:chPref val="3"/>
        </dgm:presLayoutVars>
      </dgm:prSet>
      <dgm:spPr/>
    </dgm:pt>
    <dgm:pt modelId="{31FED0B1-2284-0F48-BA88-3B5B1ACB66ED}" type="pres">
      <dgm:prSet presAssocID="{39193A8E-58B3-5143-8687-37529F43B103}" presName="rootConnector3" presStyleLbl="asst2" presStyleIdx="4" presStyleCnt="13"/>
      <dgm:spPr/>
    </dgm:pt>
    <dgm:pt modelId="{C256AC77-3347-E24B-90D4-E62477677FAF}" type="pres">
      <dgm:prSet presAssocID="{39193A8E-58B3-5143-8687-37529F43B103}" presName="hierChild6" presStyleCnt="0"/>
      <dgm:spPr/>
    </dgm:pt>
    <dgm:pt modelId="{A862DE29-1A9D-484B-86E1-24E4595A6E12}" type="pres">
      <dgm:prSet presAssocID="{39193A8E-58B3-5143-8687-37529F43B103}" presName="hierChild7" presStyleCnt="0"/>
      <dgm:spPr/>
    </dgm:pt>
    <dgm:pt modelId="{BAFE3958-138F-3443-8922-F610BD90DCB7}" type="pres">
      <dgm:prSet presAssocID="{31E9A82F-3F3F-0E42-A1B0-772A5388ED7E}" presName="Name111" presStyleLbl="parChTrans1D4" presStyleIdx="1" presStyleCnt="4"/>
      <dgm:spPr/>
    </dgm:pt>
    <dgm:pt modelId="{EF715994-C78E-9348-BA2D-6430A4774AF5}" type="pres">
      <dgm:prSet presAssocID="{B1798718-15CE-624F-9AEB-36F5D2126DD5}" presName="hierRoot3" presStyleCnt="0">
        <dgm:presLayoutVars>
          <dgm:hierBranch val="init"/>
        </dgm:presLayoutVars>
      </dgm:prSet>
      <dgm:spPr/>
    </dgm:pt>
    <dgm:pt modelId="{B0855A21-7759-4B4B-836A-C51BF5C1E049}" type="pres">
      <dgm:prSet presAssocID="{B1798718-15CE-624F-9AEB-36F5D2126DD5}" presName="rootComposite3" presStyleCnt="0"/>
      <dgm:spPr/>
    </dgm:pt>
    <dgm:pt modelId="{80834D7B-587F-444A-A7B0-E573A810F423}" type="pres">
      <dgm:prSet presAssocID="{B1798718-15CE-624F-9AEB-36F5D2126DD5}" presName="rootText3" presStyleLbl="asst2" presStyleIdx="5" presStyleCnt="13" custLinFactY="47233" custLinFactNeighborX="26292" custLinFactNeighborY="100000">
        <dgm:presLayoutVars>
          <dgm:chPref val="3"/>
        </dgm:presLayoutVars>
      </dgm:prSet>
      <dgm:spPr/>
    </dgm:pt>
    <dgm:pt modelId="{B845EA95-F822-B04D-B8FB-CE875D7D7764}" type="pres">
      <dgm:prSet presAssocID="{B1798718-15CE-624F-9AEB-36F5D2126DD5}" presName="rootConnector3" presStyleLbl="asst2" presStyleIdx="5" presStyleCnt="13"/>
      <dgm:spPr/>
    </dgm:pt>
    <dgm:pt modelId="{7C8C419F-10E2-2343-A136-9B52E3451EA9}" type="pres">
      <dgm:prSet presAssocID="{B1798718-15CE-624F-9AEB-36F5D2126DD5}" presName="hierChild6" presStyleCnt="0"/>
      <dgm:spPr/>
    </dgm:pt>
    <dgm:pt modelId="{13C46360-3728-7446-BA16-9E3E500A2302}" type="pres">
      <dgm:prSet presAssocID="{B1798718-15CE-624F-9AEB-36F5D2126DD5}" presName="hierChild7" presStyleCnt="0"/>
      <dgm:spPr/>
    </dgm:pt>
    <dgm:pt modelId="{DF0023D7-980F-5244-A383-4158F5C10727}" type="pres">
      <dgm:prSet presAssocID="{1A2E3F95-76F3-7243-B8CF-7E92FDD89334}" presName="Name111" presStyleLbl="parChTrans1D4" presStyleIdx="2" presStyleCnt="4"/>
      <dgm:spPr/>
    </dgm:pt>
    <dgm:pt modelId="{40DF353F-4C6E-4740-BED8-0C3615A79F23}" type="pres">
      <dgm:prSet presAssocID="{BFFCE70F-A1B2-1840-967A-1250DF436E1D}" presName="hierRoot3" presStyleCnt="0">
        <dgm:presLayoutVars>
          <dgm:hierBranch val="init"/>
        </dgm:presLayoutVars>
      </dgm:prSet>
      <dgm:spPr/>
    </dgm:pt>
    <dgm:pt modelId="{FA884EEE-3646-8849-86D1-8CBA9EFED6FF}" type="pres">
      <dgm:prSet presAssocID="{BFFCE70F-A1B2-1840-967A-1250DF436E1D}" presName="rootComposite3" presStyleCnt="0"/>
      <dgm:spPr/>
    </dgm:pt>
    <dgm:pt modelId="{7DCF9135-CE1E-EE47-8D95-7EFE1CD67CC0}" type="pres">
      <dgm:prSet presAssocID="{BFFCE70F-A1B2-1840-967A-1250DF436E1D}" presName="rootText3" presStyleLbl="asst2" presStyleIdx="6" presStyleCnt="13" custLinFactX="47232" custLinFactY="17786" custLinFactNeighborX="100000" custLinFactNeighborY="100000">
        <dgm:presLayoutVars>
          <dgm:chPref val="3"/>
        </dgm:presLayoutVars>
      </dgm:prSet>
      <dgm:spPr/>
    </dgm:pt>
    <dgm:pt modelId="{513DE43E-11C8-D54D-B1A1-C46C5FF37C20}" type="pres">
      <dgm:prSet presAssocID="{BFFCE70F-A1B2-1840-967A-1250DF436E1D}" presName="rootConnector3" presStyleLbl="asst2" presStyleIdx="6" presStyleCnt="13"/>
      <dgm:spPr/>
    </dgm:pt>
    <dgm:pt modelId="{970199A5-E7FC-7142-9112-0CAC369A5487}" type="pres">
      <dgm:prSet presAssocID="{BFFCE70F-A1B2-1840-967A-1250DF436E1D}" presName="hierChild6" presStyleCnt="0"/>
      <dgm:spPr/>
    </dgm:pt>
    <dgm:pt modelId="{52937CC3-E98F-F745-AEEF-7021B3845199}" type="pres">
      <dgm:prSet presAssocID="{BFFCE70F-A1B2-1840-967A-1250DF436E1D}" presName="hierChild7" presStyleCnt="0"/>
      <dgm:spPr/>
    </dgm:pt>
    <dgm:pt modelId="{3F7FA7AF-D937-7D4D-8656-BF10D17AF26F}" type="pres">
      <dgm:prSet presAssocID="{062696BA-2280-924D-8D90-9BFDD5E6FFB7}" presName="Name111" presStyleLbl="parChTrans1D4" presStyleIdx="3" presStyleCnt="4"/>
      <dgm:spPr/>
    </dgm:pt>
    <dgm:pt modelId="{A97AEEDC-82B5-274B-9C3C-596A1201ABB0}" type="pres">
      <dgm:prSet presAssocID="{97F52F9E-50B9-CD43-B1C4-9E6C404B65B0}" presName="hierRoot3" presStyleCnt="0">
        <dgm:presLayoutVars>
          <dgm:hierBranch val="init"/>
        </dgm:presLayoutVars>
      </dgm:prSet>
      <dgm:spPr/>
    </dgm:pt>
    <dgm:pt modelId="{76CFC006-0834-5445-844F-91C22089E950}" type="pres">
      <dgm:prSet presAssocID="{97F52F9E-50B9-CD43-B1C4-9E6C404B65B0}" presName="rootComposite3" presStyleCnt="0"/>
      <dgm:spPr/>
    </dgm:pt>
    <dgm:pt modelId="{53941FEA-DFDE-7C4A-8CD2-12FA5FCFAAD8}" type="pres">
      <dgm:prSet presAssocID="{97F52F9E-50B9-CD43-B1C4-9E6C404B65B0}" presName="rootText3" presStyleLbl="asst2" presStyleIdx="7" presStyleCnt="13" custLinFactY="-100000" custLinFactNeighborX="29446" custLinFactNeighborY="-127158">
        <dgm:presLayoutVars>
          <dgm:chPref val="3"/>
        </dgm:presLayoutVars>
      </dgm:prSet>
      <dgm:spPr/>
    </dgm:pt>
    <dgm:pt modelId="{DD5C14CB-4718-1C4C-AABD-A7B7B4585D70}" type="pres">
      <dgm:prSet presAssocID="{97F52F9E-50B9-CD43-B1C4-9E6C404B65B0}" presName="rootConnector3" presStyleLbl="asst2" presStyleIdx="7" presStyleCnt="13"/>
      <dgm:spPr/>
    </dgm:pt>
    <dgm:pt modelId="{086DF206-E8FE-3746-9A37-58F21C820770}" type="pres">
      <dgm:prSet presAssocID="{97F52F9E-50B9-CD43-B1C4-9E6C404B65B0}" presName="hierChild6" presStyleCnt="0"/>
      <dgm:spPr/>
    </dgm:pt>
    <dgm:pt modelId="{D7DB7F8C-863E-0141-B43A-9AC685478CB8}" type="pres">
      <dgm:prSet presAssocID="{97F52F9E-50B9-CD43-B1C4-9E6C404B65B0}" presName="hierChild7" presStyleCnt="0"/>
      <dgm:spPr/>
    </dgm:pt>
    <dgm:pt modelId="{A8975124-3BC9-D744-914B-728E3C6A4B89}" type="pres">
      <dgm:prSet presAssocID="{749D3CF1-594B-3E47-AE56-33167EFAAF92}" presName="Name111" presStyleLbl="parChTrans1D3" presStyleIdx="4" presStyleCnt="9"/>
      <dgm:spPr/>
    </dgm:pt>
    <dgm:pt modelId="{CB35A64D-AE93-434F-8AF8-EDE78F0951EB}" type="pres">
      <dgm:prSet presAssocID="{4927BDB1-FC5D-F145-87BF-2B64D365ACF6}" presName="hierRoot3" presStyleCnt="0">
        <dgm:presLayoutVars>
          <dgm:hierBranch val="init"/>
        </dgm:presLayoutVars>
      </dgm:prSet>
      <dgm:spPr/>
    </dgm:pt>
    <dgm:pt modelId="{C660DCF7-359F-104A-9FF8-9897E59D06F2}" type="pres">
      <dgm:prSet presAssocID="{4927BDB1-FC5D-F145-87BF-2B64D365ACF6}" presName="rootComposite3" presStyleCnt="0"/>
      <dgm:spPr/>
    </dgm:pt>
    <dgm:pt modelId="{A924581B-C19B-3540-A3C0-92B9192A980C}" type="pres">
      <dgm:prSet presAssocID="{4927BDB1-FC5D-F145-87BF-2B64D365ACF6}" presName="rootText3" presStyleLbl="asst2" presStyleIdx="8" presStyleCnt="13" custLinFactX="53174" custLinFactY="-267693" custLinFactNeighborX="100000" custLinFactNeighborY="-300000">
        <dgm:presLayoutVars>
          <dgm:chPref val="3"/>
        </dgm:presLayoutVars>
      </dgm:prSet>
      <dgm:spPr/>
    </dgm:pt>
    <dgm:pt modelId="{2E3BB309-7640-2F4A-9C1B-9B74608441DC}" type="pres">
      <dgm:prSet presAssocID="{4927BDB1-FC5D-F145-87BF-2B64D365ACF6}" presName="rootConnector3" presStyleLbl="asst2" presStyleIdx="8" presStyleCnt="13"/>
      <dgm:spPr/>
    </dgm:pt>
    <dgm:pt modelId="{2809A0A3-F31D-8D43-8882-CF976AFF4B35}" type="pres">
      <dgm:prSet presAssocID="{4927BDB1-FC5D-F145-87BF-2B64D365ACF6}" presName="hierChild6" presStyleCnt="0"/>
      <dgm:spPr/>
    </dgm:pt>
    <dgm:pt modelId="{1ECE75E8-322E-1545-B4FE-FE05E86744FD}" type="pres">
      <dgm:prSet presAssocID="{4927BDB1-FC5D-F145-87BF-2B64D365ACF6}" presName="hierChild7" presStyleCnt="0"/>
      <dgm:spPr/>
    </dgm:pt>
    <dgm:pt modelId="{E4502EDD-76B4-0743-8D30-33365F8DC460}" type="pres">
      <dgm:prSet presAssocID="{FDCBD1DC-F698-5447-A6F9-6BA83CE95C25}" presName="Name37" presStyleLbl="parChTrans1D2" presStyleIdx="1" presStyleCnt="3"/>
      <dgm:spPr/>
    </dgm:pt>
    <dgm:pt modelId="{DCD55B67-B703-3243-AA18-029D19321243}" type="pres">
      <dgm:prSet presAssocID="{04206F9F-0C23-DE4D-93E2-1C61E0491734}" presName="hierRoot2" presStyleCnt="0">
        <dgm:presLayoutVars>
          <dgm:hierBranch val="init"/>
        </dgm:presLayoutVars>
      </dgm:prSet>
      <dgm:spPr/>
    </dgm:pt>
    <dgm:pt modelId="{F3DB9513-3219-2A49-AACD-D732178E79C9}" type="pres">
      <dgm:prSet presAssocID="{04206F9F-0C23-DE4D-93E2-1C61E0491734}" presName="rootComposite" presStyleCnt="0"/>
      <dgm:spPr/>
    </dgm:pt>
    <dgm:pt modelId="{75EBDC2C-522C-6A48-8A7F-1F2454168BFA}" type="pres">
      <dgm:prSet presAssocID="{04206F9F-0C23-DE4D-93E2-1C61E0491734}" presName="rootText" presStyleLbl="node2" presStyleIdx="1" presStyleCnt="3" custScaleX="222384">
        <dgm:presLayoutVars>
          <dgm:chPref val="3"/>
        </dgm:presLayoutVars>
      </dgm:prSet>
      <dgm:spPr/>
    </dgm:pt>
    <dgm:pt modelId="{CE436F96-7041-B047-92C8-21DFA33C6A02}" type="pres">
      <dgm:prSet presAssocID="{04206F9F-0C23-DE4D-93E2-1C61E0491734}" presName="rootConnector" presStyleLbl="node2" presStyleIdx="1" presStyleCnt="3"/>
      <dgm:spPr/>
    </dgm:pt>
    <dgm:pt modelId="{7932682A-FB9F-8F4D-A68F-4EFE24F11793}" type="pres">
      <dgm:prSet presAssocID="{04206F9F-0C23-DE4D-93E2-1C61E0491734}" presName="hierChild4" presStyleCnt="0"/>
      <dgm:spPr/>
    </dgm:pt>
    <dgm:pt modelId="{C7C8DBEC-0FB9-CB49-83B7-5A5547CC8A05}" type="pres">
      <dgm:prSet presAssocID="{04206F9F-0C23-DE4D-93E2-1C61E0491734}" presName="hierChild5" presStyleCnt="0"/>
      <dgm:spPr/>
    </dgm:pt>
    <dgm:pt modelId="{48625150-5860-FA44-A72D-8A0A9653F08A}" type="pres">
      <dgm:prSet presAssocID="{D49EC9C0-716C-D34C-8174-03F59F86D8FE}" presName="Name111" presStyleLbl="parChTrans1D3" presStyleIdx="5" presStyleCnt="9"/>
      <dgm:spPr/>
    </dgm:pt>
    <dgm:pt modelId="{FBA8217C-8B30-624D-B4CE-6D66E17EE317}" type="pres">
      <dgm:prSet presAssocID="{5E439236-1B36-5542-B560-82D9D3D001B9}" presName="hierRoot3" presStyleCnt="0">
        <dgm:presLayoutVars>
          <dgm:hierBranch val="init"/>
        </dgm:presLayoutVars>
      </dgm:prSet>
      <dgm:spPr/>
    </dgm:pt>
    <dgm:pt modelId="{2BE980EC-9E2E-2243-A44A-E3E51C401F3E}" type="pres">
      <dgm:prSet presAssocID="{5E439236-1B36-5542-B560-82D9D3D001B9}" presName="rootComposite3" presStyleCnt="0"/>
      <dgm:spPr/>
    </dgm:pt>
    <dgm:pt modelId="{5A66F80E-0D72-484C-B059-0FB6C1250451}" type="pres">
      <dgm:prSet presAssocID="{5E439236-1B36-5542-B560-82D9D3D001B9}" presName="rootText3" presStyleLbl="asst2" presStyleIdx="9" presStyleCnt="13">
        <dgm:presLayoutVars>
          <dgm:chPref val="3"/>
        </dgm:presLayoutVars>
      </dgm:prSet>
      <dgm:spPr/>
    </dgm:pt>
    <dgm:pt modelId="{2B58A3FB-63C7-9444-A484-B720E1CFD22C}" type="pres">
      <dgm:prSet presAssocID="{5E439236-1B36-5542-B560-82D9D3D001B9}" presName="rootConnector3" presStyleLbl="asst2" presStyleIdx="9" presStyleCnt="13"/>
      <dgm:spPr/>
    </dgm:pt>
    <dgm:pt modelId="{BD103030-0857-6D45-B6E8-405EEF0E4AAD}" type="pres">
      <dgm:prSet presAssocID="{5E439236-1B36-5542-B560-82D9D3D001B9}" presName="hierChild6" presStyleCnt="0"/>
      <dgm:spPr/>
    </dgm:pt>
    <dgm:pt modelId="{F0CF7E9C-77BC-A949-B2D1-8DD7456743C5}" type="pres">
      <dgm:prSet presAssocID="{5E439236-1B36-5542-B560-82D9D3D001B9}" presName="hierChild7" presStyleCnt="0"/>
      <dgm:spPr/>
    </dgm:pt>
    <dgm:pt modelId="{A3E6CF56-8967-F14F-8427-0EF062187DAC}" type="pres">
      <dgm:prSet presAssocID="{8563336D-AFCE-8F4E-AAF2-E3E8AA2E076C}" presName="Name111" presStyleLbl="parChTrans1D3" presStyleIdx="6" presStyleCnt="9"/>
      <dgm:spPr/>
    </dgm:pt>
    <dgm:pt modelId="{03ADB67C-84A5-124A-BFE4-8817DABC4352}" type="pres">
      <dgm:prSet presAssocID="{B7E5C17B-D8DB-4745-B89D-011FBBBF4785}" presName="hierRoot3" presStyleCnt="0">
        <dgm:presLayoutVars>
          <dgm:hierBranch val="init"/>
        </dgm:presLayoutVars>
      </dgm:prSet>
      <dgm:spPr/>
    </dgm:pt>
    <dgm:pt modelId="{B4060BD0-51BE-9F48-8521-712ADFA1282A}" type="pres">
      <dgm:prSet presAssocID="{B7E5C17B-D8DB-4745-B89D-011FBBBF4785}" presName="rootComposite3" presStyleCnt="0"/>
      <dgm:spPr/>
    </dgm:pt>
    <dgm:pt modelId="{737351E1-A044-9F45-98F3-7281D2FA36F5}" type="pres">
      <dgm:prSet presAssocID="{B7E5C17B-D8DB-4745-B89D-011FBBBF4785}" presName="rootText3" presStyleLbl="asst2" presStyleIdx="10" presStyleCnt="13">
        <dgm:presLayoutVars>
          <dgm:chPref val="3"/>
        </dgm:presLayoutVars>
      </dgm:prSet>
      <dgm:spPr/>
    </dgm:pt>
    <dgm:pt modelId="{39F6EF84-2ADB-754F-ADDA-688FBB4C905E}" type="pres">
      <dgm:prSet presAssocID="{B7E5C17B-D8DB-4745-B89D-011FBBBF4785}" presName="rootConnector3" presStyleLbl="asst2" presStyleIdx="10" presStyleCnt="13"/>
      <dgm:spPr/>
    </dgm:pt>
    <dgm:pt modelId="{8CDB953E-7872-FF45-A374-1BC3D698A85E}" type="pres">
      <dgm:prSet presAssocID="{B7E5C17B-D8DB-4745-B89D-011FBBBF4785}" presName="hierChild6" presStyleCnt="0"/>
      <dgm:spPr/>
    </dgm:pt>
    <dgm:pt modelId="{20E22FB6-06FF-BE4F-BE02-03F16BDCD380}" type="pres">
      <dgm:prSet presAssocID="{B7E5C17B-D8DB-4745-B89D-011FBBBF4785}" presName="hierChild7" presStyleCnt="0"/>
      <dgm:spPr/>
    </dgm:pt>
    <dgm:pt modelId="{50DFF2CB-1EDC-4A4F-B42C-5AD655D83EE2}" type="pres">
      <dgm:prSet presAssocID="{E3265E49-2D01-5644-B794-64CD782DFE4B}" presName="Name37" presStyleLbl="parChTrans1D2" presStyleIdx="2" presStyleCnt="3"/>
      <dgm:spPr/>
    </dgm:pt>
    <dgm:pt modelId="{8A7E9114-8061-8144-9A4A-A48880ED89CE}" type="pres">
      <dgm:prSet presAssocID="{D14A9D41-B567-424F-B3B5-9CE71DD57200}" presName="hierRoot2" presStyleCnt="0">
        <dgm:presLayoutVars>
          <dgm:hierBranch val="init"/>
        </dgm:presLayoutVars>
      </dgm:prSet>
      <dgm:spPr/>
    </dgm:pt>
    <dgm:pt modelId="{B66ECECF-3AAD-DB4B-B5D3-3A2576410471}" type="pres">
      <dgm:prSet presAssocID="{D14A9D41-B567-424F-B3B5-9CE71DD57200}" presName="rootComposite" presStyleCnt="0"/>
      <dgm:spPr/>
    </dgm:pt>
    <dgm:pt modelId="{DAC21AF5-A82D-0D45-98EB-30ED53055BB4}" type="pres">
      <dgm:prSet presAssocID="{D14A9D41-B567-424F-B3B5-9CE71DD57200}" presName="rootText" presStyleLbl="node2" presStyleIdx="2" presStyleCnt="3" custScaleX="227558">
        <dgm:presLayoutVars>
          <dgm:chPref val="3"/>
        </dgm:presLayoutVars>
      </dgm:prSet>
      <dgm:spPr/>
    </dgm:pt>
    <dgm:pt modelId="{7A69B9E8-4EE1-AB4A-AAA2-8559DD2C798D}" type="pres">
      <dgm:prSet presAssocID="{D14A9D41-B567-424F-B3B5-9CE71DD57200}" presName="rootConnector" presStyleLbl="node2" presStyleIdx="2" presStyleCnt="3"/>
      <dgm:spPr/>
    </dgm:pt>
    <dgm:pt modelId="{74B84F27-D862-F941-B459-8BC38D446A67}" type="pres">
      <dgm:prSet presAssocID="{D14A9D41-B567-424F-B3B5-9CE71DD57200}" presName="hierChild4" presStyleCnt="0"/>
      <dgm:spPr/>
    </dgm:pt>
    <dgm:pt modelId="{FE6B8114-4DEC-A840-B0B2-AED110D8BAE1}" type="pres">
      <dgm:prSet presAssocID="{D14A9D41-B567-424F-B3B5-9CE71DD57200}" presName="hierChild5" presStyleCnt="0"/>
      <dgm:spPr/>
    </dgm:pt>
    <dgm:pt modelId="{0BC5BF39-415A-124D-8406-83237576286C}" type="pres">
      <dgm:prSet presAssocID="{FF08BD4C-0328-E443-920C-C6C9D4CE924C}" presName="Name111" presStyleLbl="parChTrans1D3" presStyleIdx="7" presStyleCnt="9"/>
      <dgm:spPr/>
    </dgm:pt>
    <dgm:pt modelId="{42F62B0F-D15B-6842-B5FD-482658A6D5EB}" type="pres">
      <dgm:prSet presAssocID="{90CB84EE-7015-EB48-BC76-8AF767C86DD5}" presName="hierRoot3" presStyleCnt="0">
        <dgm:presLayoutVars>
          <dgm:hierBranch val="init"/>
        </dgm:presLayoutVars>
      </dgm:prSet>
      <dgm:spPr/>
    </dgm:pt>
    <dgm:pt modelId="{F23D0AC6-F4C5-8E47-A20E-8AA4BD6F7BE2}" type="pres">
      <dgm:prSet presAssocID="{90CB84EE-7015-EB48-BC76-8AF767C86DD5}" presName="rootComposite3" presStyleCnt="0"/>
      <dgm:spPr/>
    </dgm:pt>
    <dgm:pt modelId="{EBA72D0C-A2F7-5845-8033-956A03A0E76F}" type="pres">
      <dgm:prSet presAssocID="{90CB84EE-7015-EB48-BC76-8AF767C86DD5}" presName="rootText3" presStyleLbl="asst2" presStyleIdx="11" presStyleCnt="13">
        <dgm:presLayoutVars>
          <dgm:chPref val="3"/>
        </dgm:presLayoutVars>
      </dgm:prSet>
      <dgm:spPr/>
    </dgm:pt>
    <dgm:pt modelId="{D3F0C094-61A6-6145-A772-F6AA11814314}" type="pres">
      <dgm:prSet presAssocID="{90CB84EE-7015-EB48-BC76-8AF767C86DD5}" presName="rootConnector3" presStyleLbl="asst2" presStyleIdx="11" presStyleCnt="13"/>
      <dgm:spPr/>
    </dgm:pt>
    <dgm:pt modelId="{BAEE9BA8-DFED-A146-9F8F-925130C883AC}" type="pres">
      <dgm:prSet presAssocID="{90CB84EE-7015-EB48-BC76-8AF767C86DD5}" presName="hierChild6" presStyleCnt="0"/>
      <dgm:spPr/>
    </dgm:pt>
    <dgm:pt modelId="{A96C1FA7-B5C0-5349-B7B6-2ED0B4F30229}" type="pres">
      <dgm:prSet presAssocID="{90CB84EE-7015-EB48-BC76-8AF767C86DD5}" presName="hierChild7" presStyleCnt="0"/>
      <dgm:spPr/>
    </dgm:pt>
    <dgm:pt modelId="{D65F36EC-A225-A44B-87BE-EE9D7AF00486}" type="pres">
      <dgm:prSet presAssocID="{24292FA2-77D0-204E-9616-41F05D52FEA8}" presName="Name111" presStyleLbl="parChTrans1D3" presStyleIdx="8" presStyleCnt="9"/>
      <dgm:spPr/>
    </dgm:pt>
    <dgm:pt modelId="{C5123559-87E3-684F-9786-5D764E50E9FE}" type="pres">
      <dgm:prSet presAssocID="{54114F57-6854-6744-AE79-60360F8347F0}" presName="hierRoot3" presStyleCnt="0">
        <dgm:presLayoutVars>
          <dgm:hierBranch val="init"/>
        </dgm:presLayoutVars>
      </dgm:prSet>
      <dgm:spPr/>
    </dgm:pt>
    <dgm:pt modelId="{13A7B770-9F25-8744-AF39-2EE0FBD55121}" type="pres">
      <dgm:prSet presAssocID="{54114F57-6854-6744-AE79-60360F8347F0}" presName="rootComposite3" presStyleCnt="0"/>
      <dgm:spPr/>
    </dgm:pt>
    <dgm:pt modelId="{3F0D8AB3-16BD-5D45-A52C-8BC650CB8D8B}" type="pres">
      <dgm:prSet presAssocID="{54114F57-6854-6744-AE79-60360F8347F0}" presName="rootText3" presStyleLbl="asst2" presStyleIdx="12" presStyleCnt="13">
        <dgm:presLayoutVars>
          <dgm:chPref val="3"/>
        </dgm:presLayoutVars>
      </dgm:prSet>
      <dgm:spPr/>
    </dgm:pt>
    <dgm:pt modelId="{C1A1425D-10F8-354E-A303-8ED83E46A295}" type="pres">
      <dgm:prSet presAssocID="{54114F57-6854-6744-AE79-60360F8347F0}" presName="rootConnector3" presStyleLbl="asst2" presStyleIdx="12" presStyleCnt="13"/>
      <dgm:spPr/>
    </dgm:pt>
    <dgm:pt modelId="{23847801-3310-F94F-A100-EE486FD8777A}" type="pres">
      <dgm:prSet presAssocID="{54114F57-6854-6744-AE79-60360F8347F0}" presName="hierChild6" presStyleCnt="0"/>
      <dgm:spPr/>
    </dgm:pt>
    <dgm:pt modelId="{4B9F2C4F-3FE1-7A42-9A52-4BD2692CEE84}" type="pres">
      <dgm:prSet presAssocID="{54114F57-6854-6744-AE79-60360F8347F0}" presName="hierChild7" presStyleCnt="0"/>
      <dgm:spPr/>
    </dgm:pt>
    <dgm:pt modelId="{06FFC54F-B262-264A-B500-0A85F3DFC00D}" type="pres">
      <dgm:prSet presAssocID="{00679CE5-8270-6B4B-8A2F-BFB603429A5D}" presName="hierChild3" presStyleCnt="0"/>
      <dgm:spPr/>
    </dgm:pt>
  </dgm:ptLst>
  <dgm:cxnLst>
    <dgm:cxn modelId="{3A5B3204-E56C-1649-8034-B5E20587BD1C}" type="presOf" srcId="{31E9A82F-3F3F-0E42-A1B0-772A5388ED7E}" destId="{BAFE3958-138F-3443-8922-F610BD90DCB7}" srcOrd="0" destOrd="0" presId="urn:microsoft.com/office/officeart/2005/8/layout/orgChart1"/>
    <dgm:cxn modelId="{80A25705-9362-0A4E-9D53-57655008B2ED}" type="presOf" srcId="{062696BA-2280-924D-8D90-9BFDD5E6FFB7}" destId="{3F7FA7AF-D937-7D4D-8656-BF10D17AF26F}" srcOrd="0" destOrd="0" presId="urn:microsoft.com/office/officeart/2005/8/layout/orgChart1"/>
    <dgm:cxn modelId="{8D8EDD06-9188-8F42-A919-4463AE0E1540}" type="presOf" srcId="{39193A8E-58B3-5143-8687-37529F43B103}" destId="{FD06F11A-7248-AA42-9794-2904105ECEBF}" srcOrd="0" destOrd="0" presId="urn:microsoft.com/office/officeart/2005/8/layout/orgChart1"/>
    <dgm:cxn modelId="{91979908-F39F-0642-8769-105190A8EDE3}" type="presOf" srcId="{BFFCE70F-A1B2-1840-967A-1250DF436E1D}" destId="{7DCF9135-CE1E-EE47-8D95-7EFE1CD67CC0}" srcOrd="0" destOrd="0" presId="urn:microsoft.com/office/officeart/2005/8/layout/orgChart1"/>
    <dgm:cxn modelId="{47C1320E-4625-B542-948D-EA8372225BF4}" type="presOf" srcId="{FDCBD1DC-F698-5447-A6F9-6BA83CE95C25}" destId="{E4502EDD-76B4-0743-8D30-33365F8DC460}" srcOrd="0" destOrd="0" presId="urn:microsoft.com/office/officeart/2005/8/layout/orgChart1"/>
    <dgm:cxn modelId="{4ADFC50E-25C0-D34E-83F9-AA1854C44668}" srcId="{C3EC2544-CC19-4D42-B578-B9AE5B0D58F4}" destId="{97F52F9E-50B9-CD43-B1C4-9E6C404B65B0}" srcOrd="3" destOrd="0" parTransId="{062696BA-2280-924D-8D90-9BFDD5E6FFB7}" sibTransId="{79C74B04-4C63-6F41-A824-F99DF7B6E3DA}"/>
    <dgm:cxn modelId="{5012A711-220D-6B4A-B519-0CD1F6C0FEBC}" type="presOf" srcId="{FF08BD4C-0328-E443-920C-C6C9D4CE924C}" destId="{0BC5BF39-415A-124D-8406-83237576286C}" srcOrd="0" destOrd="0" presId="urn:microsoft.com/office/officeart/2005/8/layout/orgChart1"/>
    <dgm:cxn modelId="{93BFA819-4C95-1741-B553-5C2A08898BFD}" type="presOf" srcId="{0E650188-9FD5-CC48-A820-5A2EA3E4D78B}" destId="{D9BBE0EF-1ED6-E54B-A065-C7E38BA044E1}" srcOrd="1" destOrd="0" presId="urn:microsoft.com/office/officeart/2005/8/layout/orgChart1"/>
    <dgm:cxn modelId="{4F3BE41D-2AD7-1544-A731-921582FA8145}" srcId="{00679CE5-8270-6B4B-8A2F-BFB603429A5D}" destId="{04206F9F-0C23-DE4D-93E2-1C61E0491734}" srcOrd="1" destOrd="0" parTransId="{FDCBD1DC-F698-5447-A6F9-6BA83CE95C25}" sibTransId="{AE9CD935-25D8-7340-99DA-6E8666DCC840}"/>
    <dgm:cxn modelId="{FA582E24-DFD2-084C-833B-99E817A38AF9}" type="presOf" srcId="{97F52F9E-50B9-CD43-B1C4-9E6C404B65B0}" destId="{DD5C14CB-4718-1C4C-AABD-A7B7B4585D70}" srcOrd="1" destOrd="0" presId="urn:microsoft.com/office/officeart/2005/8/layout/orgChart1"/>
    <dgm:cxn modelId="{B3D82826-796E-3F41-88EE-FAE198E10ACA}" srcId="{1F18FBEC-FE31-154E-8835-4DDF9649C943}" destId="{C3EC2544-CC19-4D42-B578-B9AE5B0D58F4}" srcOrd="3" destOrd="0" parTransId="{5421CA56-6C94-7748-8121-44E4C57E2587}" sibTransId="{7EE56809-3064-5749-B0A0-3D19784F25FF}"/>
    <dgm:cxn modelId="{4203612A-23CD-CD42-9253-1CAB268AB7B3}" srcId="{C3EC2544-CC19-4D42-B578-B9AE5B0D58F4}" destId="{39193A8E-58B3-5143-8687-37529F43B103}" srcOrd="0" destOrd="0" parTransId="{5A0E64C8-2986-8948-AFC2-034D8D54B3BE}" sibTransId="{3BF57A0A-813F-8D46-BCFD-11F12E6F768C}"/>
    <dgm:cxn modelId="{DE0DEF2C-B67C-F844-9791-DA7845F65C0F}" type="presOf" srcId="{0E650188-9FD5-CC48-A820-5A2EA3E4D78B}" destId="{60A9D4D4-C6A0-3E42-BC99-E986116E1B82}" srcOrd="0" destOrd="0" presId="urn:microsoft.com/office/officeart/2005/8/layout/orgChart1"/>
    <dgm:cxn modelId="{A7110D39-C4C6-D941-AA55-D9732B27DAE5}" type="presOf" srcId="{D14A9D41-B567-424F-B3B5-9CE71DD57200}" destId="{DAC21AF5-A82D-0D45-98EB-30ED53055BB4}" srcOrd="0" destOrd="0" presId="urn:microsoft.com/office/officeart/2005/8/layout/orgChart1"/>
    <dgm:cxn modelId="{B15F573F-E445-D348-AC05-3E30A5618D03}" type="presOf" srcId="{90CB84EE-7015-EB48-BC76-8AF767C86DD5}" destId="{EBA72D0C-A2F7-5845-8033-956A03A0E76F}" srcOrd="0" destOrd="0" presId="urn:microsoft.com/office/officeart/2005/8/layout/orgChart1"/>
    <dgm:cxn modelId="{EE40175B-367A-8149-B54A-70EEEA8BD7CF}" type="presOf" srcId="{5A0E64C8-2986-8948-AFC2-034D8D54B3BE}" destId="{7F1C0DDA-A3C6-B14E-95CD-F3863E02DBEB}" srcOrd="0" destOrd="0" presId="urn:microsoft.com/office/officeart/2005/8/layout/orgChart1"/>
    <dgm:cxn modelId="{A5903A63-F078-4E4B-99C5-0E83D5BFB670}" srcId="{1F18FBEC-FE31-154E-8835-4DDF9649C943}" destId="{28BB6127-B287-5045-BDE5-3C29FDFA0951}" srcOrd="2" destOrd="0" parTransId="{33AAC285-B115-0744-A700-561B8F8359B6}" sibTransId="{2551AC41-323C-1A4E-BD83-257ABC437EF2}"/>
    <dgm:cxn modelId="{C54C7064-F846-8E4F-AE77-0F0BC3101D06}" srcId="{C3EC2544-CC19-4D42-B578-B9AE5B0D58F4}" destId="{B1798718-15CE-624F-9AEB-36F5D2126DD5}" srcOrd="1" destOrd="0" parTransId="{31E9A82F-3F3F-0E42-A1B0-772A5388ED7E}" sibTransId="{4B87C490-34E8-A84F-8C0A-762523F7B5E3}"/>
    <dgm:cxn modelId="{2E15494B-FF72-1649-BDFD-E10F0928F02D}" srcId="{00679CE5-8270-6B4B-8A2F-BFB603429A5D}" destId="{D14A9D41-B567-424F-B3B5-9CE71DD57200}" srcOrd="2" destOrd="0" parTransId="{E3265E49-2D01-5644-B794-64CD782DFE4B}" sibTransId="{C9A08484-7151-7048-93EF-FB6148DE5848}"/>
    <dgm:cxn modelId="{2ABB986B-7684-0747-8779-4C2ED6B71497}" srcId="{D14A9D41-B567-424F-B3B5-9CE71DD57200}" destId="{54114F57-6854-6744-AE79-60360F8347F0}" srcOrd="1" destOrd="0" parTransId="{24292FA2-77D0-204E-9616-41F05D52FEA8}" sibTransId="{955D5E4C-4A82-6649-9EB7-02FA8C1328DB}"/>
    <dgm:cxn modelId="{3BCB7E6F-0B89-CA49-9EA7-65E590577F74}" type="presOf" srcId="{00679CE5-8270-6B4B-8A2F-BFB603429A5D}" destId="{F33C9203-CD56-0544-8DE2-A4BAA4005620}" srcOrd="0" destOrd="0" presId="urn:microsoft.com/office/officeart/2005/8/layout/orgChart1"/>
    <dgm:cxn modelId="{CCAFFD53-B9EF-2E48-9E4E-F2719F26DD7A}" type="presOf" srcId="{E3265E49-2D01-5644-B794-64CD782DFE4B}" destId="{50DFF2CB-1EDC-4A4F-B42C-5AD655D83EE2}" srcOrd="0" destOrd="0" presId="urn:microsoft.com/office/officeart/2005/8/layout/orgChart1"/>
    <dgm:cxn modelId="{EA00EA55-8B1A-E042-AD3A-98A4C070DBE6}" srcId="{1F18FBEC-FE31-154E-8835-4DDF9649C943}" destId="{91A59172-E269-804C-BFAC-6678BD758A7E}" srcOrd="1" destOrd="0" parTransId="{79486037-49D9-D740-8632-4B8DE15AD30C}" sibTransId="{62B8C78E-9DB3-194E-B9AD-C4CB5D5C0F0A}"/>
    <dgm:cxn modelId="{F3CF8376-D32C-FC41-8E2B-2769EC740351}" type="presOf" srcId="{28BB6127-B287-5045-BDE5-3C29FDFA0951}" destId="{0EFE62D5-561E-9646-8B97-21E21D7671AD}" srcOrd="1" destOrd="0" presId="urn:microsoft.com/office/officeart/2005/8/layout/orgChart1"/>
    <dgm:cxn modelId="{6E6E215A-5D14-5A4F-BD27-34242377AD0D}" srcId="{1F18FBEC-FE31-154E-8835-4DDF9649C943}" destId="{4927BDB1-FC5D-F145-87BF-2B64D365ACF6}" srcOrd="4" destOrd="0" parTransId="{749D3CF1-594B-3E47-AE56-33167EFAAF92}" sibTransId="{7F45B1CD-4688-134E-8A12-0D42059FBA81}"/>
    <dgm:cxn modelId="{E0C7D25A-6CAF-9D41-B58F-DE6CC97531E2}" type="presOf" srcId="{79486037-49D9-D740-8632-4B8DE15AD30C}" destId="{C4EFED60-A657-A648-9D9D-8D8F83C4CBA0}" srcOrd="0" destOrd="0" presId="urn:microsoft.com/office/officeart/2005/8/layout/orgChart1"/>
    <dgm:cxn modelId="{BD20417B-BAE2-4443-A892-568677F399E8}" type="presOf" srcId="{33AAC285-B115-0744-A700-561B8F8359B6}" destId="{E5B9D9EC-AC23-464A-9648-66F3CAEDE2B0}" srcOrd="0" destOrd="0" presId="urn:microsoft.com/office/officeart/2005/8/layout/orgChart1"/>
    <dgm:cxn modelId="{19887C7C-DAF9-D744-9756-72BF9690A62F}" type="presOf" srcId="{54114F57-6854-6744-AE79-60360F8347F0}" destId="{C1A1425D-10F8-354E-A303-8ED83E46A295}" srcOrd="1" destOrd="0" presId="urn:microsoft.com/office/officeart/2005/8/layout/orgChart1"/>
    <dgm:cxn modelId="{5D8B687F-9A43-1C48-A6DB-346FE9D76B6A}" type="presOf" srcId="{1A2E3F95-76F3-7243-B8CF-7E92FDD89334}" destId="{DF0023D7-980F-5244-A383-4158F5C10727}" srcOrd="0" destOrd="0" presId="urn:microsoft.com/office/officeart/2005/8/layout/orgChart1"/>
    <dgm:cxn modelId="{62AFA282-3C1D-4C42-B535-2FDD6A9AC24D}" type="presOf" srcId="{D49EC9C0-716C-D34C-8174-03F59F86D8FE}" destId="{48625150-5860-FA44-A72D-8A0A9653F08A}" srcOrd="0" destOrd="0" presId="urn:microsoft.com/office/officeart/2005/8/layout/orgChart1"/>
    <dgm:cxn modelId="{DE284B83-DA60-2842-9EDA-CD2F37925988}" type="presOf" srcId="{5E439236-1B36-5542-B560-82D9D3D001B9}" destId="{5A66F80E-0D72-484C-B059-0FB6C1250451}" srcOrd="0" destOrd="0" presId="urn:microsoft.com/office/officeart/2005/8/layout/orgChart1"/>
    <dgm:cxn modelId="{6A4A0586-041B-9446-8B0E-F1209F832A07}" type="presOf" srcId="{39193A8E-58B3-5143-8687-37529F43B103}" destId="{31FED0B1-2284-0F48-BA88-3B5B1ACB66ED}" srcOrd="1" destOrd="0" presId="urn:microsoft.com/office/officeart/2005/8/layout/orgChart1"/>
    <dgm:cxn modelId="{3A224786-53B6-2E41-B2F5-62405B38B721}" type="presOf" srcId="{B7E5C17B-D8DB-4745-B89D-011FBBBF4785}" destId="{39F6EF84-2ADB-754F-ADDA-688FBB4C905E}" srcOrd="1" destOrd="0" presId="urn:microsoft.com/office/officeart/2005/8/layout/orgChart1"/>
    <dgm:cxn modelId="{7C8C7689-CF72-1140-B487-B1834AA045D0}" type="presOf" srcId="{C3EC2544-CC19-4D42-B578-B9AE5B0D58F4}" destId="{51EE2ED2-BD61-EA4F-9886-73A9A945C6E3}" srcOrd="1" destOrd="0" presId="urn:microsoft.com/office/officeart/2005/8/layout/orgChart1"/>
    <dgm:cxn modelId="{018C5789-00E8-8B4E-99B6-8C03A760144E}" type="presOf" srcId="{28BB6127-B287-5045-BDE5-3C29FDFA0951}" destId="{316CABAF-FB71-C849-BEC6-0E7D4928BB65}" srcOrd="0" destOrd="0" presId="urn:microsoft.com/office/officeart/2005/8/layout/orgChart1"/>
    <dgm:cxn modelId="{983BB38A-F502-D844-8ECA-1DF0E618EF56}" srcId="{04206F9F-0C23-DE4D-93E2-1C61E0491734}" destId="{5E439236-1B36-5542-B560-82D9D3D001B9}" srcOrd="0" destOrd="0" parTransId="{D49EC9C0-716C-D34C-8174-03F59F86D8FE}" sibTransId="{BC527B1A-A8ED-4148-9049-6D871247607F}"/>
    <dgm:cxn modelId="{DE6CCE8E-93B6-CE42-B219-7F0216190935}" type="presOf" srcId="{5E439236-1B36-5542-B560-82D9D3D001B9}" destId="{2B58A3FB-63C7-9444-A484-B720E1CFD22C}" srcOrd="1" destOrd="0" presId="urn:microsoft.com/office/officeart/2005/8/layout/orgChart1"/>
    <dgm:cxn modelId="{9E847D90-2DF5-464C-A803-E540C9F1E0AA}" type="presOf" srcId="{54114F57-6854-6744-AE79-60360F8347F0}" destId="{3F0D8AB3-16BD-5D45-A52C-8BC650CB8D8B}" srcOrd="0" destOrd="0" presId="urn:microsoft.com/office/officeart/2005/8/layout/orgChart1"/>
    <dgm:cxn modelId="{E4E07999-7569-DF42-8E64-94C5B4C3D2A6}" srcId="{00679CE5-8270-6B4B-8A2F-BFB603429A5D}" destId="{1F18FBEC-FE31-154E-8835-4DDF9649C943}" srcOrd="0" destOrd="0" parTransId="{15B65132-E0E5-CE4F-B742-714CF0B2A964}" sibTransId="{1965A400-0A23-D24F-AABE-57B3427B21BA}"/>
    <dgm:cxn modelId="{C960FE99-662A-6C4E-BDB9-A65BF6E3206E}" type="presOf" srcId="{04206F9F-0C23-DE4D-93E2-1C61E0491734}" destId="{75EBDC2C-522C-6A48-8A7F-1F2454168BFA}" srcOrd="0" destOrd="0" presId="urn:microsoft.com/office/officeart/2005/8/layout/orgChart1"/>
    <dgm:cxn modelId="{F14C779B-A59F-664C-B8EB-19450CFD87A2}" type="presOf" srcId="{1F18FBEC-FE31-154E-8835-4DDF9649C943}" destId="{9BE843F3-45D2-E545-8D7D-A90B69CD9F43}" srcOrd="0" destOrd="0" presId="urn:microsoft.com/office/officeart/2005/8/layout/orgChart1"/>
    <dgm:cxn modelId="{AD8914AE-B003-0E4C-95C5-7726BAB7E029}" type="presOf" srcId="{749D3CF1-594B-3E47-AE56-33167EFAAF92}" destId="{A8975124-3BC9-D744-914B-728E3C6A4B89}" srcOrd="0" destOrd="0" presId="urn:microsoft.com/office/officeart/2005/8/layout/orgChart1"/>
    <dgm:cxn modelId="{103825AF-917E-FB4D-AFA5-BC9D70EE52C3}" type="presOf" srcId="{BFFCE70F-A1B2-1840-967A-1250DF436E1D}" destId="{513DE43E-11C8-D54D-B1A1-C46C5FF37C20}" srcOrd="1" destOrd="0" presId="urn:microsoft.com/office/officeart/2005/8/layout/orgChart1"/>
    <dgm:cxn modelId="{13F037B0-5C46-684C-A9A9-803842018DB5}" srcId="{1F18FBEC-FE31-154E-8835-4DDF9649C943}" destId="{0E650188-9FD5-CC48-A820-5A2EA3E4D78B}" srcOrd="0" destOrd="0" parTransId="{D6E08079-E765-1D40-955E-1F120C16F6A0}" sibTransId="{C302C12C-6AE3-6E48-8A77-34F0ACE26F39}"/>
    <dgm:cxn modelId="{1FC979B4-02DA-7247-8A3C-0FBA5425A235}" srcId="{9518A247-EB72-BD44-9C39-DC8D10E80012}" destId="{00679CE5-8270-6B4B-8A2F-BFB603429A5D}" srcOrd="0" destOrd="0" parTransId="{0D322D0E-29EE-6744-AD90-BD5E39FDCBC1}" sibTransId="{70804334-370A-7D48-8368-136ED0252D01}"/>
    <dgm:cxn modelId="{EF2106B8-597A-5748-AC33-A4FF7AA54849}" type="presOf" srcId="{D14A9D41-B567-424F-B3B5-9CE71DD57200}" destId="{7A69B9E8-4EE1-AB4A-AAA2-8559DD2C798D}" srcOrd="1" destOrd="0" presId="urn:microsoft.com/office/officeart/2005/8/layout/orgChart1"/>
    <dgm:cxn modelId="{3C5A35BD-7F95-2740-9238-2319EB9FC2D5}" type="presOf" srcId="{00679CE5-8270-6B4B-8A2F-BFB603429A5D}" destId="{5C1DF8C5-A396-654E-B8D1-3D6D0BED9346}" srcOrd="1" destOrd="0" presId="urn:microsoft.com/office/officeart/2005/8/layout/orgChart1"/>
    <dgm:cxn modelId="{0B7DFBBD-B848-6E4D-A2BE-9C85D88B0138}" type="presOf" srcId="{B1798718-15CE-624F-9AEB-36F5D2126DD5}" destId="{80834D7B-587F-444A-A7B0-E573A810F423}" srcOrd="0" destOrd="0" presId="urn:microsoft.com/office/officeart/2005/8/layout/orgChart1"/>
    <dgm:cxn modelId="{15952EBE-7105-4E43-B0FD-645964925D09}" type="presOf" srcId="{4927BDB1-FC5D-F145-87BF-2B64D365ACF6}" destId="{A924581B-C19B-3540-A3C0-92B9192A980C}" srcOrd="0" destOrd="0" presId="urn:microsoft.com/office/officeart/2005/8/layout/orgChart1"/>
    <dgm:cxn modelId="{151F58BF-9E49-0C47-B380-711A249F7670}" type="presOf" srcId="{9518A247-EB72-BD44-9C39-DC8D10E80012}" destId="{DCCB953D-CD3D-0E4E-956F-AEA12B53DC9B}" srcOrd="0" destOrd="0" presId="urn:microsoft.com/office/officeart/2005/8/layout/orgChart1"/>
    <dgm:cxn modelId="{BD9BBAC4-CC2E-6F4C-BC82-228B9D77FFC7}" type="presOf" srcId="{1F18FBEC-FE31-154E-8835-4DDF9649C943}" destId="{154ED217-9E42-1C4A-A810-38495FEB6F59}" srcOrd="1" destOrd="0" presId="urn:microsoft.com/office/officeart/2005/8/layout/orgChart1"/>
    <dgm:cxn modelId="{22423EC6-41D1-7347-9C0E-BBD7FBB9F6CC}" type="presOf" srcId="{91A59172-E269-804C-BFAC-6678BD758A7E}" destId="{0F6EC3B4-DE22-0746-BF76-5FEADD9432B7}" srcOrd="1" destOrd="0" presId="urn:microsoft.com/office/officeart/2005/8/layout/orgChart1"/>
    <dgm:cxn modelId="{4EE9A2C7-A6BE-1F47-9D55-382FE7AB84A9}" type="presOf" srcId="{5421CA56-6C94-7748-8121-44E4C57E2587}" destId="{2689A7BB-CF3A-0A42-BDB2-6815FCCD8D9B}" srcOrd="0" destOrd="0" presId="urn:microsoft.com/office/officeart/2005/8/layout/orgChart1"/>
    <dgm:cxn modelId="{9D4B9AC8-9A9E-634F-9C10-498C3A0F67BF}" srcId="{C3EC2544-CC19-4D42-B578-B9AE5B0D58F4}" destId="{BFFCE70F-A1B2-1840-967A-1250DF436E1D}" srcOrd="2" destOrd="0" parTransId="{1A2E3F95-76F3-7243-B8CF-7E92FDD89334}" sibTransId="{C180E4E3-1ADD-6B4D-955E-00B1631DD11A}"/>
    <dgm:cxn modelId="{506DD0C9-6C04-184A-8D18-E5C02E4108FE}" type="presOf" srcId="{4927BDB1-FC5D-F145-87BF-2B64D365ACF6}" destId="{2E3BB309-7640-2F4A-9C1B-9B74608441DC}" srcOrd="1" destOrd="0" presId="urn:microsoft.com/office/officeart/2005/8/layout/orgChart1"/>
    <dgm:cxn modelId="{A1CEFDCA-E3BF-0C41-A0F0-9E1199CB6416}" srcId="{04206F9F-0C23-DE4D-93E2-1C61E0491734}" destId="{B7E5C17B-D8DB-4745-B89D-011FBBBF4785}" srcOrd="1" destOrd="0" parTransId="{8563336D-AFCE-8F4E-AAF2-E3E8AA2E076C}" sibTransId="{47DF9BA2-563E-B84D-AE30-AD23AFAD833A}"/>
    <dgm:cxn modelId="{8B76E6D7-D622-8742-90BE-DC8E41FCFF93}" type="presOf" srcId="{91A59172-E269-804C-BFAC-6678BD758A7E}" destId="{41C265AB-AFB2-6149-90CF-2A365E9D4C28}" srcOrd="0" destOrd="0" presId="urn:microsoft.com/office/officeart/2005/8/layout/orgChart1"/>
    <dgm:cxn modelId="{A58660D9-30DF-DD4F-871B-C75F5565FA8A}" type="presOf" srcId="{90CB84EE-7015-EB48-BC76-8AF767C86DD5}" destId="{D3F0C094-61A6-6145-A772-F6AA11814314}" srcOrd="1" destOrd="0" presId="urn:microsoft.com/office/officeart/2005/8/layout/orgChart1"/>
    <dgm:cxn modelId="{B53086E2-53B4-2145-B3CB-B27623265312}" type="presOf" srcId="{24292FA2-77D0-204E-9616-41F05D52FEA8}" destId="{D65F36EC-A225-A44B-87BE-EE9D7AF00486}" srcOrd="0" destOrd="0" presId="urn:microsoft.com/office/officeart/2005/8/layout/orgChart1"/>
    <dgm:cxn modelId="{77EF49E4-D7CA-D54C-B4A0-5F1F834DCABE}" type="presOf" srcId="{97F52F9E-50B9-CD43-B1C4-9E6C404B65B0}" destId="{53941FEA-DFDE-7C4A-8CD2-12FA5FCFAAD8}" srcOrd="0" destOrd="0" presId="urn:microsoft.com/office/officeart/2005/8/layout/orgChart1"/>
    <dgm:cxn modelId="{001E81E8-E047-DD48-9D69-654767D96943}" type="presOf" srcId="{B7E5C17B-D8DB-4745-B89D-011FBBBF4785}" destId="{737351E1-A044-9F45-98F3-7281D2FA36F5}" srcOrd="0" destOrd="0" presId="urn:microsoft.com/office/officeart/2005/8/layout/orgChart1"/>
    <dgm:cxn modelId="{83701AEB-6A83-6F4D-8A43-8F76184C9361}" type="presOf" srcId="{15B65132-E0E5-CE4F-B742-714CF0B2A964}" destId="{D4415FD9-AEA1-774A-A9A8-71D4142D051F}" srcOrd="0" destOrd="0" presId="urn:microsoft.com/office/officeart/2005/8/layout/orgChart1"/>
    <dgm:cxn modelId="{C383F5ED-DDCC-3C48-99DE-22BA3CB83E30}" type="presOf" srcId="{D6E08079-E765-1D40-955E-1F120C16F6A0}" destId="{BA35F4C0-D340-DE4D-9F4D-D7134CB3EBF1}" srcOrd="0" destOrd="0" presId="urn:microsoft.com/office/officeart/2005/8/layout/orgChart1"/>
    <dgm:cxn modelId="{6ED99FF6-6CAC-9149-B3A5-A1EA5A3A82A6}" type="presOf" srcId="{B1798718-15CE-624F-9AEB-36F5D2126DD5}" destId="{B845EA95-F822-B04D-B8FB-CE875D7D7764}" srcOrd="1" destOrd="0" presId="urn:microsoft.com/office/officeart/2005/8/layout/orgChart1"/>
    <dgm:cxn modelId="{9F7EA4F9-3977-D146-9AEB-0AEF3D15A68B}" type="presOf" srcId="{8563336D-AFCE-8F4E-AAF2-E3E8AA2E076C}" destId="{A3E6CF56-8967-F14F-8427-0EF062187DAC}" srcOrd="0" destOrd="0" presId="urn:microsoft.com/office/officeart/2005/8/layout/orgChart1"/>
    <dgm:cxn modelId="{7E582DFC-EBBB-7744-B229-9D062245D4D4}" srcId="{D14A9D41-B567-424F-B3B5-9CE71DD57200}" destId="{90CB84EE-7015-EB48-BC76-8AF767C86DD5}" srcOrd="0" destOrd="0" parTransId="{FF08BD4C-0328-E443-920C-C6C9D4CE924C}" sibTransId="{3EF7878E-9ABC-3C4D-B303-A6A185D8AA3A}"/>
    <dgm:cxn modelId="{6B82E9FD-F636-5D44-821F-C25436EB911F}" type="presOf" srcId="{04206F9F-0C23-DE4D-93E2-1C61E0491734}" destId="{CE436F96-7041-B047-92C8-21DFA33C6A02}" srcOrd="1" destOrd="0" presId="urn:microsoft.com/office/officeart/2005/8/layout/orgChart1"/>
    <dgm:cxn modelId="{111B4AFE-531E-E24D-8F01-7B9AC81D5346}" type="presOf" srcId="{C3EC2544-CC19-4D42-B578-B9AE5B0D58F4}" destId="{D9F6FFCD-2FEC-2D42-A9F0-30E4C304B1B8}" srcOrd="0" destOrd="0" presId="urn:microsoft.com/office/officeart/2005/8/layout/orgChart1"/>
    <dgm:cxn modelId="{E7BF203D-C608-A147-9201-8898C651868F}" type="presParOf" srcId="{DCCB953D-CD3D-0E4E-956F-AEA12B53DC9B}" destId="{60EF23E6-F2A1-744C-9C58-9A62968B40A8}" srcOrd="0" destOrd="0" presId="urn:microsoft.com/office/officeart/2005/8/layout/orgChart1"/>
    <dgm:cxn modelId="{5321C984-7BDA-0946-B588-A5930AFB5D16}" type="presParOf" srcId="{60EF23E6-F2A1-744C-9C58-9A62968B40A8}" destId="{97A675F9-0A1D-9243-8F56-5B4BFF5B1B23}" srcOrd="0" destOrd="0" presId="urn:microsoft.com/office/officeart/2005/8/layout/orgChart1"/>
    <dgm:cxn modelId="{7F61534A-4ADD-6B47-9BA1-5CE06166C4A9}" type="presParOf" srcId="{97A675F9-0A1D-9243-8F56-5B4BFF5B1B23}" destId="{F33C9203-CD56-0544-8DE2-A4BAA4005620}" srcOrd="0" destOrd="0" presId="urn:microsoft.com/office/officeart/2005/8/layout/orgChart1"/>
    <dgm:cxn modelId="{80D68E06-F1BE-A54E-9AF0-99BFC787FEFB}" type="presParOf" srcId="{97A675F9-0A1D-9243-8F56-5B4BFF5B1B23}" destId="{5C1DF8C5-A396-654E-B8D1-3D6D0BED9346}" srcOrd="1" destOrd="0" presId="urn:microsoft.com/office/officeart/2005/8/layout/orgChart1"/>
    <dgm:cxn modelId="{D82BA70F-B9E1-A845-8FE0-4BCB572B159D}" type="presParOf" srcId="{60EF23E6-F2A1-744C-9C58-9A62968B40A8}" destId="{7AC4FF30-3E2A-5D4F-91EE-426020075EEA}" srcOrd="1" destOrd="0" presId="urn:microsoft.com/office/officeart/2005/8/layout/orgChart1"/>
    <dgm:cxn modelId="{1E068060-E9EC-2A44-BE93-E48A9E589C7F}" type="presParOf" srcId="{7AC4FF30-3E2A-5D4F-91EE-426020075EEA}" destId="{D4415FD9-AEA1-774A-A9A8-71D4142D051F}" srcOrd="0" destOrd="0" presId="urn:microsoft.com/office/officeart/2005/8/layout/orgChart1"/>
    <dgm:cxn modelId="{5D0FDFA3-BB29-A247-991F-0EA903A21E48}" type="presParOf" srcId="{7AC4FF30-3E2A-5D4F-91EE-426020075EEA}" destId="{3D5F8436-3841-324F-9109-4E4CE7FDE905}" srcOrd="1" destOrd="0" presId="urn:microsoft.com/office/officeart/2005/8/layout/orgChart1"/>
    <dgm:cxn modelId="{D203D42A-5382-B74D-B2B1-63B43E291209}" type="presParOf" srcId="{3D5F8436-3841-324F-9109-4E4CE7FDE905}" destId="{8C50894A-4188-684B-B1A2-2FD72BDCF328}" srcOrd="0" destOrd="0" presId="urn:microsoft.com/office/officeart/2005/8/layout/orgChart1"/>
    <dgm:cxn modelId="{DDB28F63-818F-5743-BA19-1896F8A62F62}" type="presParOf" srcId="{8C50894A-4188-684B-B1A2-2FD72BDCF328}" destId="{9BE843F3-45D2-E545-8D7D-A90B69CD9F43}" srcOrd="0" destOrd="0" presId="urn:microsoft.com/office/officeart/2005/8/layout/orgChart1"/>
    <dgm:cxn modelId="{57009DBA-AC3E-5941-87A6-34C846CF20C7}" type="presParOf" srcId="{8C50894A-4188-684B-B1A2-2FD72BDCF328}" destId="{154ED217-9E42-1C4A-A810-38495FEB6F59}" srcOrd="1" destOrd="0" presId="urn:microsoft.com/office/officeart/2005/8/layout/orgChart1"/>
    <dgm:cxn modelId="{8E105857-6415-2F40-8528-74FC7537BBBD}" type="presParOf" srcId="{3D5F8436-3841-324F-9109-4E4CE7FDE905}" destId="{8D32285E-DCF5-4242-A98D-1E9CCAF7F99A}" srcOrd="1" destOrd="0" presId="urn:microsoft.com/office/officeart/2005/8/layout/orgChart1"/>
    <dgm:cxn modelId="{60C10D75-C44F-BD45-B758-3114452E9A55}" type="presParOf" srcId="{3D5F8436-3841-324F-9109-4E4CE7FDE905}" destId="{AE8D73B7-F36A-E149-8A11-7B260E6A4F08}" srcOrd="2" destOrd="0" presId="urn:microsoft.com/office/officeart/2005/8/layout/orgChart1"/>
    <dgm:cxn modelId="{C00A846A-D424-E943-8A15-7F4C3F8B4ACD}" type="presParOf" srcId="{AE8D73B7-F36A-E149-8A11-7B260E6A4F08}" destId="{BA35F4C0-D340-DE4D-9F4D-D7134CB3EBF1}" srcOrd="0" destOrd="0" presId="urn:microsoft.com/office/officeart/2005/8/layout/orgChart1"/>
    <dgm:cxn modelId="{9B47D8B5-60E0-4048-83F8-7A7E30B31673}" type="presParOf" srcId="{AE8D73B7-F36A-E149-8A11-7B260E6A4F08}" destId="{AB803CBB-A85F-DD47-9420-FAFBC7381338}" srcOrd="1" destOrd="0" presId="urn:microsoft.com/office/officeart/2005/8/layout/orgChart1"/>
    <dgm:cxn modelId="{C3427395-5B41-EF4C-B01C-93F5E23BEA78}" type="presParOf" srcId="{AB803CBB-A85F-DD47-9420-FAFBC7381338}" destId="{7A891DDA-EA3E-AC4B-A9EB-C1B2F3E7CC7F}" srcOrd="0" destOrd="0" presId="urn:microsoft.com/office/officeart/2005/8/layout/orgChart1"/>
    <dgm:cxn modelId="{FA6F0A39-B6B8-4341-B4F6-03130DEEB903}" type="presParOf" srcId="{7A891DDA-EA3E-AC4B-A9EB-C1B2F3E7CC7F}" destId="{60A9D4D4-C6A0-3E42-BC99-E986116E1B82}" srcOrd="0" destOrd="0" presId="urn:microsoft.com/office/officeart/2005/8/layout/orgChart1"/>
    <dgm:cxn modelId="{DA994B9A-CED4-AF48-A3AD-0AF3149A5E17}" type="presParOf" srcId="{7A891DDA-EA3E-AC4B-A9EB-C1B2F3E7CC7F}" destId="{D9BBE0EF-1ED6-E54B-A065-C7E38BA044E1}" srcOrd="1" destOrd="0" presId="urn:microsoft.com/office/officeart/2005/8/layout/orgChart1"/>
    <dgm:cxn modelId="{83B08AD3-DC59-604B-B4D4-B5528C5FE871}" type="presParOf" srcId="{AB803CBB-A85F-DD47-9420-FAFBC7381338}" destId="{03509B3B-D482-DE45-A946-136369C8A7AF}" srcOrd="1" destOrd="0" presId="urn:microsoft.com/office/officeart/2005/8/layout/orgChart1"/>
    <dgm:cxn modelId="{81830655-C32C-0341-B3C4-22CCFAF101DF}" type="presParOf" srcId="{AB803CBB-A85F-DD47-9420-FAFBC7381338}" destId="{36B3507C-2E4E-9542-89D2-A638ABD63170}" srcOrd="2" destOrd="0" presId="urn:microsoft.com/office/officeart/2005/8/layout/orgChart1"/>
    <dgm:cxn modelId="{DDF8AEE1-7928-D741-8377-00BB1B3C7C10}" type="presParOf" srcId="{AE8D73B7-F36A-E149-8A11-7B260E6A4F08}" destId="{C4EFED60-A657-A648-9D9D-8D8F83C4CBA0}" srcOrd="2" destOrd="0" presId="urn:microsoft.com/office/officeart/2005/8/layout/orgChart1"/>
    <dgm:cxn modelId="{DD66160E-C5CE-344C-92AA-09291DC3F3F1}" type="presParOf" srcId="{AE8D73B7-F36A-E149-8A11-7B260E6A4F08}" destId="{989D446B-1B6E-634E-BAB0-BBE08C15AD04}" srcOrd="3" destOrd="0" presId="urn:microsoft.com/office/officeart/2005/8/layout/orgChart1"/>
    <dgm:cxn modelId="{A1F951C6-E179-444B-A690-5C6FDE12EAB7}" type="presParOf" srcId="{989D446B-1B6E-634E-BAB0-BBE08C15AD04}" destId="{4719BD39-A31F-E340-92E2-1C22DB818741}" srcOrd="0" destOrd="0" presId="urn:microsoft.com/office/officeart/2005/8/layout/orgChart1"/>
    <dgm:cxn modelId="{61A01C22-DF9E-AF49-B615-FA6CEC90C188}" type="presParOf" srcId="{4719BD39-A31F-E340-92E2-1C22DB818741}" destId="{41C265AB-AFB2-6149-90CF-2A365E9D4C28}" srcOrd="0" destOrd="0" presId="urn:microsoft.com/office/officeart/2005/8/layout/orgChart1"/>
    <dgm:cxn modelId="{948F3ABA-DD68-464C-875E-DC50A822499A}" type="presParOf" srcId="{4719BD39-A31F-E340-92E2-1C22DB818741}" destId="{0F6EC3B4-DE22-0746-BF76-5FEADD9432B7}" srcOrd="1" destOrd="0" presId="urn:microsoft.com/office/officeart/2005/8/layout/orgChart1"/>
    <dgm:cxn modelId="{C3F106BF-C9F6-B34D-B831-35E2BCA2BD6B}" type="presParOf" srcId="{989D446B-1B6E-634E-BAB0-BBE08C15AD04}" destId="{DB819879-284F-9741-8D72-5E3B5D2E12CA}" srcOrd="1" destOrd="0" presId="urn:microsoft.com/office/officeart/2005/8/layout/orgChart1"/>
    <dgm:cxn modelId="{C2445F90-3BCE-844E-BDB7-0D18474EB4FE}" type="presParOf" srcId="{989D446B-1B6E-634E-BAB0-BBE08C15AD04}" destId="{E95631A4-D6EE-AA43-A232-652CC78DEF27}" srcOrd="2" destOrd="0" presId="urn:microsoft.com/office/officeart/2005/8/layout/orgChart1"/>
    <dgm:cxn modelId="{77C4300C-EF61-414F-AB6B-21D4AF09DC1B}" type="presParOf" srcId="{AE8D73B7-F36A-E149-8A11-7B260E6A4F08}" destId="{E5B9D9EC-AC23-464A-9648-66F3CAEDE2B0}" srcOrd="4" destOrd="0" presId="urn:microsoft.com/office/officeart/2005/8/layout/orgChart1"/>
    <dgm:cxn modelId="{391056C3-9A77-CD4E-BBEE-BC3D04C0C01E}" type="presParOf" srcId="{AE8D73B7-F36A-E149-8A11-7B260E6A4F08}" destId="{E0EE33B6-1345-754A-AF55-EB00A60519DE}" srcOrd="5" destOrd="0" presId="urn:microsoft.com/office/officeart/2005/8/layout/orgChart1"/>
    <dgm:cxn modelId="{7CBA6C08-4AE7-CD4E-8370-ECBAB139397F}" type="presParOf" srcId="{E0EE33B6-1345-754A-AF55-EB00A60519DE}" destId="{2797D7CD-06E9-3E46-BA86-F4F8D2BA8D91}" srcOrd="0" destOrd="0" presId="urn:microsoft.com/office/officeart/2005/8/layout/orgChart1"/>
    <dgm:cxn modelId="{85ACD80C-F829-0D48-842F-354CBC245897}" type="presParOf" srcId="{2797D7CD-06E9-3E46-BA86-F4F8D2BA8D91}" destId="{316CABAF-FB71-C849-BEC6-0E7D4928BB65}" srcOrd="0" destOrd="0" presId="urn:microsoft.com/office/officeart/2005/8/layout/orgChart1"/>
    <dgm:cxn modelId="{660F3F86-9A79-564F-8C2F-4C1DDA034728}" type="presParOf" srcId="{2797D7CD-06E9-3E46-BA86-F4F8D2BA8D91}" destId="{0EFE62D5-561E-9646-8B97-21E21D7671AD}" srcOrd="1" destOrd="0" presId="urn:microsoft.com/office/officeart/2005/8/layout/orgChart1"/>
    <dgm:cxn modelId="{4CA3B7CF-F330-F04F-8BCC-BDB82726F3DB}" type="presParOf" srcId="{E0EE33B6-1345-754A-AF55-EB00A60519DE}" destId="{D71DFA53-F53E-BF44-8DF5-2425B12E3436}" srcOrd="1" destOrd="0" presId="urn:microsoft.com/office/officeart/2005/8/layout/orgChart1"/>
    <dgm:cxn modelId="{7814F27B-CCD4-2A4E-845A-8633F4E7BF14}" type="presParOf" srcId="{E0EE33B6-1345-754A-AF55-EB00A60519DE}" destId="{8F8A2CEB-27F1-0A47-918F-A21861E8520C}" srcOrd="2" destOrd="0" presId="urn:microsoft.com/office/officeart/2005/8/layout/orgChart1"/>
    <dgm:cxn modelId="{0C9573DA-2BEB-6C44-9907-961676B86B5D}" type="presParOf" srcId="{AE8D73B7-F36A-E149-8A11-7B260E6A4F08}" destId="{2689A7BB-CF3A-0A42-BDB2-6815FCCD8D9B}" srcOrd="6" destOrd="0" presId="urn:microsoft.com/office/officeart/2005/8/layout/orgChart1"/>
    <dgm:cxn modelId="{194017FE-69E9-C645-A7D3-CAAF6667FEEB}" type="presParOf" srcId="{AE8D73B7-F36A-E149-8A11-7B260E6A4F08}" destId="{64980E27-FBBD-5E4F-92E4-A2D92A2078CE}" srcOrd="7" destOrd="0" presId="urn:microsoft.com/office/officeart/2005/8/layout/orgChart1"/>
    <dgm:cxn modelId="{0EF100CB-B212-4A43-B379-35CDC875BC90}" type="presParOf" srcId="{64980E27-FBBD-5E4F-92E4-A2D92A2078CE}" destId="{CA8360BE-2DEA-D84B-BEBA-73A9FA13A25E}" srcOrd="0" destOrd="0" presId="urn:microsoft.com/office/officeart/2005/8/layout/orgChart1"/>
    <dgm:cxn modelId="{A061FCC0-1295-A64A-9BB3-022E3CD337B5}" type="presParOf" srcId="{CA8360BE-2DEA-D84B-BEBA-73A9FA13A25E}" destId="{D9F6FFCD-2FEC-2D42-A9F0-30E4C304B1B8}" srcOrd="0" destOrd="0" presId="urn:microsoft.com/office/officeart/2005/8/layout/orgChart1"/>
    <dgm:cxn modelId="{E80CF88F-8990-E645-80F0-50DFDD7651E1}" type="presParOf" srcId="{CA8360BE-2DEA-D84B-BEBA-73A9FA13A25E}" destId="{51EE2ED2-BD61-EA4F-9886-73A9A945C6E3}" srcOrd="1" destOrd="0" presId="urn:microsoft.com/office/officeart/2005/8/layout/orgChart1"/>
    <dgm:cxn modelId="{6D75C366-D195-A642-872F-4E78729F50DF}" type="presParOf" srcId="{64980E27-FBBD-5E4F-92E4-A2D92A2078CE}" destId="{75C2B5DD-BE0E-7D4C-B19B-AB6D3460331D}" srcOrd="1" destOrd="0" presId="urn:microsoft.com/office/officeart/2005/8/layout/orgChart1"/>
    <dgm:cxn modelId="{0B731DAC-0C54-CE44-B095-E40BB8C964FD}" type="presParOf" srcId="{64980E27-FBBD-5E4F-92E4-A2D92A2078CE}" destId="{38B2EFF3-79AE-D948-91D7-91400F5506BA}" srcOrd="2" destOrd="0" presId="urn:microsoft.com/office/officeart/2005/8/layout/orgChart1"/>
    <dgm:cxn modelId="{B9658EBE-2207-5543-872A-599EF2719CB8}" type="presParOf" srcId="{38B2EFF3-79AE-D948-91D7-91400F5506BA}" destId="{7F1C0DDA-A3C6-B14E-95CD-F3863E02DBEB}" srcOrd="0" destOrd="0" presId="urn:microsoft.com/office/officeart/2005/8/layout/orgChart1"/>
    <dgm:cxn modelId="{33822E83-6CF2-9C47-B812-FFA52D27CAD7}" type="presParOf" srcId="{38B2EFF3-79AE-D948-91D7-91400F5506BA}" destId="{7ED412E3-0095-FF44-8660-88A0BC83B4E4}" srcOrd="1" destOrd="0" presId="urn:microsoft.com/office/officeart/2005/8/layout/orgChart1"/>
    <dgm:cxn modelId="{EE935783-D0BB-C848-8C18-B1E0504240FD}" type="presParOf" srcId="{7ED412E3-0095-FF44-8660-88A0BC83B4E4}" destId="{F01301B5-7273-AF4E-AAF7-6CE2F45467E9}" srcOrd="0" destOrd="0" presId="urn:microsoft.com/office/officeart/2005/8/layout/orgChart1"/>
    <dgm:cxn modelId="{8AD892B8-5323-0D45-AF05-6B21234F703A}" type="presParOf" srcId="{F01301B5-7273-AF4E-AAF7-6CE2F45467E9}" destId="{FD06F11A-7248-AA42-9794-2904105ECEBF}" srcOrd="0" destOrd="0" presId="urn:microsoft.com/office/officeart/2005/8/layout/orgChart1"/>
    <dgm:cxn modelId="{63116654-A6A3-1C41-B8CF-CBBE38807CB8}" type="presParOf" srcId="{F01301B5-7273-AF4E-AAF7-6CE2F45467E9}" destId="{31FED0B1-2284-0F48-BA88-3B5B1ACB66ED}" srcOrd="1" destOrd="0" presId="urn:microsoft.com/office/officeart/2005/8/layout/orgChart1"/>
    <dgm:cxn modelId="{37315221-B0D4-6349-B6D6-FECA57005FE1}" type="presParOf" srcId="{7ED412E3-0095-FF44-8660-88A0BC83B4E4}" destId="{C256AC77-3347-E24B-90D4-E62477677FAF}" srcOrd="1" destOrd="0" presId="urn:microsoft.com/office/officeart/2005/8/layout/orgChart1"/>
    <dgm:cxn modelId="{61F685EE-30B5-D445-AC9D-15F51E95D081}" type="presParOf" srcId="{7ED412E3-0095-FF44-8660-88A0BC83B4E4}" destId="{A862DE29-1A9D-484B-86E1-24E4595A6E12}" srcOrd="2" destOrd="0" presId="urn:microsoft.com/office/officeart/2005/8/layout/orgChart1"/>
    <dgm:cxn modelId="{A879598A-5368-9E4C-8065-D4A0CBE1C64D}" type="presParOf" srcId="{38B2EFF3-79AE-D948-91D7-91400F5506BA}" destId="{BAFE3958-138F-3443-8922-F610BD90DCB7}" srcOrd="2" destOrd="0" presId="urn:microsoft.com/office/officeart/2005/8/layout/orgChart1"/>
    <dgm:cxn modelId="{9D3C2967-C4EC-BA44-ABD9-229846A02320}" type="presParOf" srcId="{38B2EFF3-79AE-D948-91D7-91400F5506BA}" destId="{EF715994-C78E-9348-BA2D-6430A4774AF5}" srcOrd="3" destOrd="0" presId="urn:microsoft.com/office/officeart/2005/8/layout/orgChart1"/>
    <dgm:cxn modelId="{2D063541-1148-704F-91F5-855CF7F22E2B}" type="presParOf" srcId="{EF715994-C78E-9348-BA2D-6430A4774AF5}" destId="{B0855A21-7759-4B4B-836A-C51BF5C1E049}" srcOrd="0" destOrd="0" presId="urn:microsoft.com/office/officeart/2005/8/layout/orgChart1"/>
    <dgm:cxn modelId="{BEA5F242-8498-404E-9377-F25A5E374035}" type="presParOf" srcId="{B0855A21-7759-4B4B-836A-C51BF5C1E049}" destId="{80834D7B-587F-444A-A7B0-E573A810F423}" srcOrd="0" destOrd="0" presId="urn:microsoft.com/office/officeart/2005/8/layout/orgChart1"/>
    <dgm:cxn modelId="{6AC16CFA-BB45-D74E-BBE1-2C9E9A4FCCF9}" type="presParOf" srcId="{B0855A21-7759-4B4B-836A-C51BF5C1E049}" destId="{B845EA95-F822-B04D-B8FB-CE875D7D7764}" srcOrd="1" destOrd="0" presId="urn:microsoft.com/office/officeart/2005/8/layout/orgChart1"/>
    <dgm:cxn modelId="{9F1296B1-5521-F648-A5B8-F58D679130DB}" type="presParOf" srcId="{EF715994-C78E-9348-BA2D-6430A4774AF5}" destId="{7C8C419F-10E2-2343-A136-9B52E3451EA9}" srcOrd="1" destOrd="0" presId="urn:microsoft.com/office/officeart/2005/8/layout/orgChart1"/>
    <dgm:cxn modelId="{5630F652-7474-4A44-9358-CAEA1FC16899}" type="presParOf" srcId="{EF715994-C78E-9348-BA2D-6430A4774AF5}" destId="{13C46360-3728-7446-BA16-9E3E500A2302}" srcOrd="2" destOrd="0" presId="urn:microsoft.com/office/officeart/2005/8/layout/orgChart1"/>
    <dgm:cxn modelId="{43123326-05F2-5944-BB19-806DB0BE215B}" type="presParOf" srcId="{38B2EFF3-79AE-D948-91D7-91400F5506BA}" destId="{DF0023D7-980F-5244-A383-4158F5C10727}" srcOrd="4" destOrd="0" presId="urn:microsoft.com/office/officeart/2005/8/layout/orgChart1"/>
    <dgm:cxn modelId="{0A2ED00B-DDDA-D24D-9618-FFDF4EBA8ECB}" type="presParOf" srcId="{38B2EFF3-79AE-D948-91D7-91400F5506BA}" destId="{40DF353F-4C6E-4740-BED8-0C3615A79F23}" srcOrd="5" destOrd="0" presId="urn:microsoft.com/office/officeart/2005/8/layout/orgChart1"/>
    <dgm:cxn modelId="{7DA7EB8E-43D9-CF4A-AEBF-D55099CD4DC2}" type="presParOf" srcId="{40DF353F-4C6E-4740-BED8-0C3615A79F23}" destId="{FA884EEE-3646-8849-86D1-8CBA9EFED6FF}" srcOrd="0" destOrd="0" presId="urn:microsoft.com/office/officeart/2005/8/layout/orgChart1"/>
    <dgm:cxn modelId="{3CC9BEE7-1443-1C40-A20B-E21755520D83}" type="presParOf" srcId="{FA884EEE-3646-8849-86D1-8CBA9EFED6FF}" destId="{7DCF9135-CE1E-EE47-8D95-7EFE1CD67CC0}" srcOrd="0" destOrd="0" presId="urn:microsoft.com/office/officeart/2005/8/layout/orgChart1"/>
    <dgm:cxn modelId="{E5BF88BE-3334-B847-B1B2-A8E06C32227F}" type="presParOf" srcId="{FA884EEE-3646-8849-86D1-8CBA9EFED6FF}" destId="{513DE43E-11C8-D54D-B1A1-C46C5FF37C20}" srcOrd="1" destOrd="0" presId="urn:microsoft.com/office/officeart/2005/8/layout/orgChart1"/>
    <dgm:cxn modelId="{9F2D8317-8E05-DE4E-98D5-CE6061039E46}" type="presParOf" srcId="{40DF353F-4C6E-4740-BED8-0C3615A79F23}" destId="{970199A5-E7FC-7142-9112-0CAC369A5487}" srcOrd="1" destOrd="0" presId="urn:microsoft.com/office/officeart/2005/8/layout/orgChart1"/>
    <dgm:cxn modelId="{FCE55D4E-94E8-C041-8D12-9500B5D393DE}" type="presParOf" srcId="{40DF353F-4C6E-4740-BED8-0C3615A79F23}" destId="{52937CC3-E98F-F745-AEEF-7021B3845199}" srcOrd="2" destOrd="0" presId="urn:microsoft.com/office/officeart/2005/8/layout/orgChart1"/>
    <dgm:cxn modelId="{5B7B81D1-AC5A-9144-97F1-7A646EA5C9CA}" type="presParOf" srcId="{38B2EFF3-79AE-D948-91D7-91400F5506BA}" destId="{3F7FA7AF-D937-7D4D-8656-BF10D17AF26F}" srcOrd="6" destOrd="0" presId="urn:microsoft.com/office/officeart/2005/8/layout/orgChart1"/>
    <dgm:cxn modelId="{824912FA-7C9A-FF44-B03A-98A5B747F041}" type="presParOf" srcId="{38B2EFF3-79AE-D948-91D7-91400F5506BA}" destId="{A97AEEDC-82B5-274B-9C3C-596A1201ABB0}" srcOrd="7" destOrd="0" presId="urn:microsoft.com/office/officeart/2005/8/layout/orgChart1"/>
    <dgm:cxn modelId="{82DA2ED2-94AA-4C44-B012-283CD685C68F}" type="presParOf" srcId="{A97AEEDC-82B5-274B-9C3C-596A1201ABB0}" destId="{76CFC006-0834-5445-844F-91C22089E950}" srcOrd="0" destOrd="0" presId="urn:microsoft.com/office/officeart/2005/8/layout/orgChart1"/>
    <dgm:cxn modelId="{5482D425-9CD7-4141-B82E-A39DAB4E2F0A}" type="presParOf" srcId="{76CFC006-0834-5445-844F-91C22089E950}" destId="{53941FEA-DFDE-7C4A-8CD2-12FA5FCFAAD8}" srcOrd="0" destOrd="0" presId="urn:microsoft.com/office/officeart/2005/8/layout/orgChart1"/>
    <dgm:cxn modelId="{E3D82AF4-9389-694F-B73C-0881CAD9C5E1}" type="presParOf" srcId="{76CFC006-0834-5445-844F-91C22089E950}" destId="{DD5C14CB-4718-1C4C-AABD-A7B7B4585D70}" srcOrd="1" destOrd="0" presId="urn:microsoft.com/office/officeart/2005/8/layout/orgChart1"/>
    <dgm:cxn modelId="{6DFBDD69-BFE7-9F4D-A672-9343547221A5}" type="presParOf" srcId="{A97AEEDC-82B5-274B-9C3C-596A1201ABB0}" destId="{086DF206-E8FE-3746-9A37-58F21C820770}" srcOrd="1" destOrd="0" presId="urn:microsoft.com/office/officeart/2005/8/layout/orgChart1"/>
    <dgm:cxn modelId="{D50976D7-5FD6-3D49-8CCE-3C76FC2D7AAC}" type="presParOf" srcId="{A97AEEDC-82B5-274B-9C3C-596A1201ABB0}" destId="{D7DB7F8C-863E-0141-B43A-9AC685478CB8}" srcOrd="2" destOrd="0" presId="urn:microsoft.com/office/officeart/2005/8/layout/orgChart1"/>
    <dgm:cxn modelId="{EF06961F-A12A-1D42-BDE0-7C8DD78F38F1}" type="presParOf" srcId="{AE8D73B7-F36A-E149-8A11-7B260E6A4F08}" destId="{A8975124-3BC9-D744-914B-728E3C6A4B89}" srcOrd="8" destOrd="0" presId="urn:microsoft.com/office/officeart/2005/8/layout/orgChart1"/>
    <dgm:cxn modelId="{B7505E01-F317-0F4F-85DC-EAA131CF5BCF}" type="presParOf" srcId="{AE8D73B7-F36A-E149-8A11-7B260E6A4F08}" destId="{CB35A64D-AE93-434F-8AF8-EDE78F0951EB}" srcOrd="9" destOrd="0" presId="urn:microsoft.com/office/officeart/2005/8/layout/orgChart1"/>
    <dgm:cxn modelId="{8D562F76-A42D-C84F-BC77-F23B692D4164}" type="presParOf" srcId="{CB35A64D-AE93-434F-8AF8-EDE78F0951EB}" destId="{C660DCF7-359F-104A-9FF8-9897E59D06F2}" srcOrd="0" destOrd="0" presId="urn:microsoft.com/office/officeart/2005/8/layout/orgChart1"/>
    <dgm:cxn modelId="{75BADA3B-B161-0D48-89E2-1EF8E474E11A}" type="presParOf" srcId="{C660DCF7-359F-104A-9FF8-9897E59D06F2}" destId="{A924581B-C19B-3540-A3C0-92B9192A980C}" srcOrd="0" destOrd="0" presId="urn:microsoft.com/office/officeart/2005/8/layout/orgChart1"/>
    <dgm:cxn modelId="{7E9CE860-CFC8-344D-B12E-6311C14CC283}" type="presParOf" srcId="{C660DCF7-359F-104A-9FF8-9897E59D06F2}" destId="{2E3BB309-7640-2F4A-9C1B-9B74608441DC}" srcOrd="1" destOrd="0" presId="urn:microsoft.com/office/officeart/2005/8/layout/orgChart1"/>
    <dgm:cxn modelId="{C419CC38-BB57-0E40-8774-81A66D001146}" type="presParOf" srcId="{CB35A64D-AE93-434F-8AF8-EDE78F0951EB}" destId="{2809A0A3-F31D-8D43-8882-CF976AFF4B35}" srcOrd="1" destOrd="0" presId="urn:microsoft.com/office/officeart/2005/8/layout/orgChart1"/>
    <dgm:cxn modelId="{E1267239-E001-DD47-BCFF-FFADB7BB0F8B}" type="presParOf" srcId="{CB35A64D-AE93-434F-8AF8-EDE78F0951EB}" destId="{1ECE75E8-322E-1545-B4FE-FE05E86744FD}" srcOrd="2" destOrd="0" presId="urn:microsoft.com/office/officeart/2005/8/layout/orgChart1"/>
    <dgm:cxn modelId="{D26B85E2-7C0C-044B-8F80-E1776F822548}" type="presParOf" srcId="{7AC4FF30-3E2A-5D4F-91EE-426020075EEA}" destId="{E4502EDD-76B4-0743-8D30-33365F8DC460}" srcOrd="2" destOrd="0" presId="urn:microsoft.com/office/officeart/2005/8/layout/orgChart1"/>
    <dgm:cxn modelId="{15D18878-7316-A346-812E-48EAD78ECB5E}" type="presParOf" srcId="{7AC4FF30-3E2A-5D4F-91EE-426020075EEA}" destId="{DCD55B67-B703-3243-AA18-029D19321243}" srcOrd="3" destOrd="0" presId="urn:microsoft.com/office/officeart/2005/8/layout/orgChart1"/>
    <dgm:cxn modelId="{E974EFA5-0227-DA43-B631-11E9137726A3}" type="presParOf" srcId="{DCD55B67-B703-3243-AA18-029D19321243}" destId="{F3DB9513-3219-2A49-AACD-D732178E79C9}" srcOrd="0" destOrd="0" presId="urn:microsoft.com/office/officeart/2005/8/layout/orgChart1"/>
    <dgm:cxn modelId="{3B688F53-4612-AC41-A2CD-78ED06488131}" type="presParOf" srcId="{F3DB9513-3219-2A49-AACD-D732178E79C9}" destId="{75EBDC2C-522C-6A48-8A7F-1F2454168BFA}" srcOrd="0" destOrd="0" presId="urn:microsoft.com/office/officeart/2005/8/layout/orgChart1"/>
    <dgm:cxn modelId="{0E56550A-9B54-B541-B371-2B42D068A7D0}" type="presParOf" srcId="{F3DB9513-3219-2A49-AACD-D732178E79C9}" destId="{CE436F96-7041-B047-92C8-21DFA33C6A02}" srcOrd="1" destOrd="0" presId="urn:microsoft.com/office/officeart/2005/8/layout/orgChart1"/>
    <dgm:cxn modelId="{1CD002CB-4166-E142-A052-2D7CBBCE6286}" type="presParOf" srcId="{DCD55B67-B703-3243-AA18-029D19321243}" destId="{7932682A-FB9F-8F4D-A68F-4EFE24F11793}" srcOrd="1" destOrd="0" presId="urn:microsoft.com/office/officeart/2005/8/layout/orgChart1"/>
    <dgm:cxn modelId="{F0332177-F2AC-1C49-B88B-CFA33DCC52CB}" type="presParOf" srcId="{DCD55B67-B703-3243-AA18-029D19321243}" destId="{C7C8DBEC-0FB9-CB49-83B7-5A5547CC8A05}" srcOrd="2" destOrd="0" presId="urn:microsoft.com/office/officeart/2005/8/layout/orgChart1"/>
    <dgm:cxn modelId="{BF761EEE-F744-5745-ACFA-71E272FC4CBE}" type="presParOf" srcId="{C7C8DBEC-0FB9-CB49-83B7-5A5547CC8A05}" destId="{48625150-5860-FA44-A72D-8A0A9653F08A}" srcOrd="0" destOrd="0" presId="urn:microsoft.com/office/officeart/2005/8/layout/orgChart1"/>
    <dgm:cxn modelId="{321A688C-A65A-3449-94EA-D061E4A520C9}" type="presParOf" srcId="{C7C8DBEC-0FB9-CB49-83B7-5A5547CC8A05}" destId="{FBA8217C-8B30-624D-B4CE-6D66E17EE317}" srcOrd="1" destOrd="0" presId="urn:microsoft.com/office/officeart/2005/8/layout/orgChart1"/>
    <dgm:cxn modelId="{37EE2F53-1D00-AE4A-94AC-97E4C6F4848C}" type="presParOf" srcId="{FBA8217C-8B30-624D-B4CE-6D66E17EE317}" destId="{2BE980EC-9E2E-2243-A44A-E3E51C401F3E}" srcOrd="0" destOrd="0" presId="urn:microsoft.com/office/officeart/2005/8/layout/orgChart1"/>
    <dgm:cxn modelId="{36AF7733-3BE5-864E-A8A0-C88BF589C620}" type="presParOf" srcId="{2BE980EC-9E2E-2243-A44A-E3E51C401F3E}" destId="{5A66F80E-0D72-484C-B059-0FB6C1250451}" srcOrd="0" destOrd="0" presId="urn:microsoft.com/office/officeart/2005/8/layout/orgChart1"/>
    <dgm:cxn modelId="{0D8D9489-11E8-B94A-AC86-0E545FDE937C}" type="presParOf" srcId="{2BE980EC-9E2E-2243-A44A-E3E51C401F3E}" destId="{2B58A3FB-63C7-9444-A484-B720E1CFD22C}" srcOrd="1" destOrd="0" presId="urn:microsoft.com/office/officeart/2005/8/layout/orgChart1"/>
    <dgm:cxn modelId="{B5E172C6-1287-FE4C-97FC-02AD4423F06E}" type="presParOf" srcId="{FBA8217C-8B30-624D-B4CE-6D66E17EE317}" destId="{BD103030-0857-6D45-B6E8-405EEF0E4AAD}" srcOrd="1" destOrd="0" presId="urn:microsoft.com/office/officeart/2005/8/layout/orgChart1"/>
    <dgm:cxn modelId="{9527D222-F919-494F-A0F4-8A711BF48208}" type="presParOf" srcId="{FBA8217C-8B30-624D-B4CE-6D66E17EE317}" destId="{F0CF7E9C-77BC-A949-B2D1-8DD7456743C5}" srcOrd="2" destOrd="0" presId="urn:microsoft.com/office/officeart/2005/8/layout/orgChart1"/>
    <dgm:cxn modelId="{AE6C3641-EBDA-A34E-9E00-A308440B5980}" type="presParOf" srcId="{C7C8DBEC-0FB9-CB49-83B7-5A5547CC8A05}" destId="{A3E6CF56-8967-F14F-8427-0EF062187DAC}" srcOrd="2" destOrd="0" presId="urn:microsoft.com/office/officeart/2005/8/layout/orgChart1"/>
    <dgm:cxn modelId="{00E79ABD-7394-C846-87CB-86713CB578BF}" type="presParOf" srcId="{C7C8DBEC-0FB9-CB49-83B7-5A5547CC8A05}" destId="{03ADB67C-84A5-124A-BFE4-8817DABC4352}" srcOrd="3" destOrd="0" presId="urn:microsoft.com/office/officeart/2005/8/layout/orgChart1"/>
    <dgm:cxn modelId="{9F0A2973-57D3-0C42-8EB4-ECFC64F0E00E}" type="presParOf" srcId="{03ADB67C-84A5-124A-BFE4-8817DABC4352}" destId="{B4060BD0-51BE-9F48-8521-712ADFA1282A}" srcOrd="0" destOrd="0" presId="urn:microsoft.com/office/officeart/2005/8/layout/orgChart1"/>
    <dgm:cxn modelId="{9CC62BD7-89B1-E840-8758-C4AB1E598107}" type="presParOf" srcId="{B4060BD0-51BE-9F48-8521-712ADFA1282A}" destId="{737351E1-A044-9F45-98F3-7281D2FA36F5}" srcOrd="0" destOrd="0" presId="urn:microsoft.com/office/officeart/2005/8/layout/orgChart1"/>
    <dgm:cxn modelId="{0F1BF91D-DDF9-9B47-883B-1A254A72D3D5}" type="presParOf" srcId="{B4060BD0-51BE-9F48-8521-712ADFA1282A}" destId="{39F6EF84-2ADB-754F-ADDA-688FBB4C905E}" srcOrd="1" destOrd="0" presId="urn:microsoft.com/office/officeart/2005/8/layout/orgChart1"/>
    <dgm:cxn modelId="{83A28126-9341-EC42-9F8F-C6A7236F1A68}" type="presParOf" srcId="{03ADB67C-84A5-124A-BFE4-8817DABC4352}" destId="{8CDB953E-7872-FF45-A374-1BC3D698A85E}" srcOrd="1" destOrd="0" presId="urn:microsoft.com/office/officeart/2005/8/layout/orgChart1"/>
    <dgm:cxn modelId="{66E72B92-529E-0141-ACE0-280BE4D9A1DA}" type="presParOf" srcId="{03ADB67C-84A5-124A-BFE4-8817DABC4352}" destId="{20E22FB6-06FF-BE4F-BE02-03F16BDCD380}" srcOrd="2" destOrd="0" presId="urn:microsoft.com/office/officeart/2005/8/layout/orgChart1"/>
    <dgm:cxn modelId="{A13D2D9D-DED4-784C-8D54-57A491D73036}" type="presParOf" srcId="{7AC4FF30-3E2A-5D4F-91EE-426020075EEA}" destId="{50DFF2CB-1EDC-4A4F-B42C-5AD655D83EE2}" srcOrd="4" destOrd="0" presId="urn:microsoft.com/office/officeart/2005/8/layout/orgChart1"/>
    <dgm:cxn modelId="{9156EF5D-3FB8-0F44-91E2-FCC8AF9F4BBD}" type="presParOf" srcId="{7AC4FF30-3E2A-5D4F-91EE-426020075EEA}" destId="{8A7E9114-8061-8144-9A4A-A48880ED89CE}" srcOrd="5" destOrd="0" presId="urn:microsoft.com/office/officeart/2005/8/layout/orgChart1"/>
    <dgm:cxn modelId="{00C2D3B8-5D1D-7B4E-8423-094C13866BE3}" type="presParOf" srcId="{8A7E9114-8061-8144-9A4A-A48880ED89CE}" destId="{B66ECECF-3AAD-DB4B-B5D3-3A2576410471}" srcOrd="0" destOrd="0" presId="urn:microsoft.com/office/officeart/2005/8/layout/orgChart1"/>
    <dgm:cxn modelId="{305B588C-6C75-6A45-B64A-85F577A2997B}" type="presParOf" srcId="{B66ECECF-3AAD-DB4B-B5D3-3A2576410471}" destId="{DAC21AF5-A82D-0D45-98EB-30ED53055BB4}" srcOrd="0" destOrd="0" presId="urn:microsoft.com/office/officeart/2005/8/layout/orgChart1"/>
    <dgm:cxn modelId="{689C2AA5-7AE8-2D43-B1F2-01FE27CE94AB}" type="presParOf" srcId="{B66ECECF-3AAD-DB4B-B5D3-3A2576410471}" destId="{7A69B9E8-4EE1-AB4A-AAA2-8559DD2C798D}" srcOrd="1" destOrd="0" presId="urn:microsoft.com/office/officeart/2005/8/layout/orgChart1"/>
    <dgm:cxn modelId="{175076E7-397A-1349-B1F5-1195078D17FC}" type="presParOf" srcId="{8A7E9114-8061-8144-9A4A-A48880ED89CE}" destId="{74B84F27-D862-F941-B459-8BC38D446A67}" srcOrd="1" destOrd="0" presId="urn:microsoft.com/office/officeart/2005/8/layout/orgChart1"/>
    <dgm:cxn modelId="{FDA288D0-B40F-AC48-9CDB-B7E7D2C633A5}" type="presParOf" srcId="{8A7E9114-8061-8144-9A4A-A48880ED89CE}" destId="{FE6B8114-4DEC-A840-B0B2-AED110D8BAE1}" srcOrd="2" destOrd="0" presId="urn:microsoft.com/office/officeart/2005/8/layout/orgChart1"/>
    <dgm:cxn modelId="{743CCBFD-D5F2-454E-A5C1-14FF081251D3}" type="presParOf" srcId="{FE6B8114-4DEC-A840-B0B2-AED110D8BAE1}" destId="{0BC5BF39-415A-124D-8406-83237576286C}" srcOrd="0" destOrd="0" presId="urn:microsoft.com/office/officeart/2005/8/layout/orgChart1"/>
    <dgm:cxn modelId="{24545C65-FEE4-404B-96DB-FC1DF2C0F45E}" type="presParOf" srcId="{FE6B8114-4DEC-A840-B0B2-AED110D8BAE1}" destId="{42F62B0F-D15B-6842-B5FD-482658A6D5EB}" srcOrd="1" destOrd="0" presId="urn:microsoft.com/office/officeart/2005/8/layout/orgChart1"/>
    <dgm:cxn modelId="{33D64B14-77B7-B747-9247-B59B4F79EC5B}" type="presParOf" srcId="{42F62B0F-D15B-6842-B5FD-482658A6D5EB}" destId="{F23D0AC6-F4C5-8E47-A20E-8AA4BD6F7BE2}" srcOrd="0" destOrd="0" presId="urn:microsoft.com/office/officeart/2005/8/layout/orgChart1"/>
    <dgm:cxn modelId="{E84A8798-2132-774D-980F-E13F1D7FF39C}" type="presParOf" srcId="{F23D0AC6-F4C5-8E47-A20E-8AA4BD6F7BE2}" destId="{EBA72D0C-A2F7-5845-8033-956A03A0E76F}" srcOrd="0" destOrd="0" presId="urn:microsoft.com/office/officeart/2005/8/layout/orgChart1"/>
    <dgm:cxn modelId="{15A4B1A9-1F3E-AD44-88BF-A18107B7909F}" type="presParOf" srcId="{F23D0AC6-F4C5-8E47-A20E-8AA4BD6F7BE2}" destId="{D3F0C094-61A6-6145-A772-F6AA11814314}" srcOrd="1" destOrd="0" presId="urn:microsoft.com/office/officeart/2005/8/layout/orgChart1"/>
    <dgm:cxn modelId="{5B821815-8D27-C140-ABA8-E6DDA8F8962C}" type="presParOf" srcId="{42F62B0F-D15B-6842-B5FD-482658A6D5EB}" destId="{BAEE9BA8-DFED-A146-9F8F-925130C883AC}" srcOrd="1" destOrd="0" presId="urn:microsoft.com/office/officeart/2005/8/layout/orgChart1"/>
    <dgm:cxn modelId="{94530C48-3D11-974D-A5E6-7417BCB5656B}" type="presParOf" srcId="{42F62B0F-D15B-6842-B5FD-482658A6D5EB}" destId="{A96C1FA7-B5C0-5349-B7B6-2ED0B4F30229}" srcOrd="2" destOrd="0" presId="urn:microsoft.com/office/officeart/2005/8/layout/orgChart1"/>
    <dgm:cxn modelId="{99E5D59F-8EDC-AE4C-A900-1FFC7B016B12}" type="presParOf" srcId="{FE6B8114-4DEC-A840-B0B2-AED110D8BAE1}" destId="{D65F36EC-A225-A44B-87BE-EE9D7AF00486}" srcOrd="2" destOrd="0" presId="urn:microsoft.com/office/officeart/2005/8/layout/orgChart1"/>
    <dgm:cxn modelId="{A7BC964C-9A2B-1D49-840C-52B840041DB6}" type="presParOf" srcId="{FE6B8114-4DEC-A840-B0B2-AED110D8BAE1}" destId="{C5123559-87E3-684F-9786-5D764E50E9FE}" srcOrd="3" destOrd="0" presId="urn:microsoft.com/office/officeart/2005/8/layout/orgChart1"/>
    <dgm:cxn modelId="{DA64760A-079A-3C43-8F87-6B328D998221}" type="presParOf" srcId="{C5123559-87E3-684F-9786-5D764E50E9FE}" destId="{13A7B770-9F25-8744-AF39-2EE0FBD55121}" srcOrd="0" destOrd="0" presId="urn:microsoft.com/office/officeart/2005/8/layout/orgChart1"/>
    <dgm:cxn modelId="{4CADB65D-AFE8-7A44-A85E-C005FB92872C}" type="presParOf" srcId="{13A7B770-9F25-8744-AF39-2EE0FBD55121}" destId="{3F0D8AB3-16BD-5D45-A52C-8BC650CB8D8B}" srcOrd="0" destOrd="0" presId="urn:microsoft.com/office/officeart/2005/8/layout/orgChart1"/>
    <dgm:cxn modelId="{6B8FA269-E31F-E34B-A085-643DE88FBB13}" type="presParOf" srcId="{13A7B770-9F25-8744-AF39-2EE0FBD55121}" destId="{C1A1425D-10F8-354E-A303-8ED83E46A295}" srcOrd="1" destOrd="0" presId="urn:microsoft.com/office/officeart/2005/8/layout/orgChart1"/>
    <dgm:cxn modelId="{6F8876F5-84A0-DD46-BA8C-B37FF93D83A6}" type="presParOf" srcId="{C5123559-87E3-684F-9786-5D764E50E9FE}" destId="{23847801-3310-F94F-A100-EE486FD8777A}" srcOrd="1" destOrd="0" presId="urn:microsoft.com/office/officeart/2005/8/layout/orgChart1"/>
    <dgm:cxn modelId="{6B4D8B54-4C38-6842-8E2D-0B3680B64AD7}" type="presParOf" srcId="{C5123559-87E3-684F-9786-5D764E50E9FE}" destId="{4B9F2C4F-3FE1-7A42-9A52-4BD2692CEE84}" srcOrd="2" destOrd="0" presId="urn:microsoft.com/office/officeart/2005/8/layout/orgChart1"/>
    <dgm:cxn modelId="{8599F746-BBD3-E849-A63F-FEFD9A7877E4}" type="presParOf" srcId="{60EF23E6-F2A1-744C-9C58-9A62968B40A8}" destId="{06FFC54F-B262-264A-B500-0A85F3DFC0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8A247-EB72-BD44-9C39-DC8D10E80012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679CE5-8270-6B4B-8A2F-BFB603429A5D}">
      <dgm:prSet phldrT="[Text]" custT="1"/>
      <dgm:spPr/>
      <dgm:t>
        <a:bodyPr/>
        <a:lstStyle/>
        <a:p>
          <a:r>
            <a:rPr lang="en-US" sz="2000" b="1" dirty="0" err="1"/>
            <a:t>Geofísica</a:t>
          </a:r>
          <a:r>
            <a:rPr lang="en-US" sz="2000" b="1" dirty="0"/>
            <a:t> </a:t>
          </a:r>
          <a:r>
            <a:rPr lang="en-US" sz="2000" b="1" dirty="0" err="1"/>
            <a:t>Aplicada</a:t>
          </a:r>
          <a:endParaRPr lang="en-US" sz="2000" b="1" dirty="0"/>
        </a:p>
      </dgm:t>
    </dgm:pt>
    <dgm:pt modelId="{0D322D0E-29EE-6744-AD90-BD5E39FDCBC1}" type="parTrans" cxnId="{1FC979B4-02DA-7247-8A3C-0FBA5425A235}">
      <dgm:prSet/>
      <dgm:spPr/>
      <dgm:t>
        <a:bodyPr/>
        <a:lstStyle/>
        <a:p>
          <a:endParaRPr lang="en-US" sz="1400"/>
        </a:p>
      </dgm:t>
    </dgm:pt>
    <dgm:pt modelId="{70804334-370A-7D48-8368-136ED0252D01}" type="sibTrans" cxnId="{1FC979B4-02DA-7247-8A3C-0FBA5425A235}">
      <dgm:prSet/>
      <dgm:spPr/>
      <dgm:t>
        <a:bodyPr/>
        <a:lstStyle/>
        <a:p>
          <a:endParaRPr lang="en-US" sz="1400"/>
        </a:p>
      </dgm:t>
    </dgm:pt>
    <dgm:pt modelId="{1F18FBEC-FE31-154E-8835-4DDF9649C94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b="1" dirty="0" err="1"/>
            <a:t>Métodos</a:t>
          </a:r>
          <a:r>
            <a:rPr lang="en-US" sz="1600" b="1" dirty="0"/>
            <a:t> </a:t>
          </a:r>
          <a:r>
            <a:rPr lang="en-US" sz="1600" b="1" dirty="0" err="1"/>
            <a:t>Geoelétricos</a:t>
          </a:r>
          <a:endParaRPr lang="en-US" sz="1600" b="1" dirty="0"/>
        </a:p>
      </dgm:t>
    </dgm:pt>
    <dgm:pt modelId="{15B65132-E0E5-CE4F-B742-714CF0B2A964}" type="parTrans" cxnId="{E4E07999-7569-DF42-8E64-94C5B4C3D2A6}">
      <dgm:prSet/>
      <dgm:spPr/>
      <dgm:t>
        <a:bodyPr/>
        <a:lstStyle/>
        <a:p>
          <a:endParaRPr lang="en-US" sz="1400"/>
        </a:p>
      </dgm:t>
    </dgm:pt>
    <dgm:pt modelId="{1965A400-0A23-D24F-AABE-57B3427B21BA}" type="sibTrans" cxnId="{E4E07999-7569-DF42-8E64-94C5B4C3D2A6}">
      <dgm:prSet/>
      <dgm:spPr/>
      <dgm:t>
        <a:bodyPr/>
        <a:lstStyle/>
        <a:p>
          <a:endParaRPr lang="en-US" sz="1400"/>
        </a:p>
      </dgm:t>
    </dgm:pt>
    <dgm:pt modelId="{04206F9F-0C23-DE4D-93E2-1C61E049173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00" dirty="0" err="1"/>
            <a:t>Métodos</a:t>
          </a:r>
          <a:r>
            <a:rPr lang="en-US" sz="1600" dirty="0"/>
            <a:t> </a:t>
          </a:r>
          <a:r>
            <a:rPr lang="en-US" sz="1600" dirty="0" err="1"/>
            <a:t>Sísmicos</a:t>
          </a:r>
          <a:endParaRPr lang="en-US" sz="1600" dirty="0"/>
        </a:p>
      </dgm:t>
    </dgm:pt>
    <dgm:pt modelId="{FDCBD1DC-F698-5447-A6F9-6BA83CE95C25}" type="parTrans" cxnId="{4F3BE41D-2AD7-1544-A731-921582FA8145}">
      <dgm:prSet/>
      <dgm:spPr/>
      <dgm:t>
        <a:bodyPr/>
        <a:lstStyle/>
        <a:p>
          <a:endParaRPr lang="en-US" sz="1400"/>
        </a:p>
      </dgm:t>
    </dgm:pt>
    <dgm:pt modelId="{AE9CD935-25D8-7340-99DA-6E8666DCC840}" type="sibTrans" cxnId="{4F3BE41D-2AD7-1544-A731-921582FA8145}">
      <dgm:prSet/>
      <dgm:spPr/>
      <dgm:t>
        <a:bodyPr/>
        <a:lstStyle/>
        <a:p>
          <a:endParaRPr lang="en-US" sz="1400"/>
        </a:p>
      </dgm:t>
    </dgm:pt>
    <dgm:pt modelId="{D14A9D41-B567-424F-B3B5-9CE71DD5720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00" dirty="0" err="1"/>
            <a:t>Métodos</a:t>
          </a:r>
          <a:r>
            <a:rPr lang="en-US" sz="1600" dirty="0"/>
            <a:t> </a:t>
          </a:r>
          <a:r>
            <a:rPr lang="en-US" sz="1600" dirty="0" err="1"/>
            <a:t>Potenciais</a:t>
          </a:r>
          <a:endParaRPr lang="en-US" sz="1600" dirty="0"/>
        </a:p>
      </dgm:t>
    </dgm:pt>
    <dgm:pt modelId="{E3265E49-2D01-5644-B794-64CD782DFE4B}" type="parTrans" cxnId="{2E15494B-FF72-1649-BDFD-E10F0928F02D}">
      <dgm:prSet/>
      <dgm:spPr/>
      <dgm:t>
        <a:bodyPr/>
        <a:lstStyle/>
        <a:p>
          <a:endParaRPr lang="en-US" sz="1400"/>
        </a:p>
      </dgm:t>
    </dgm:pt>
    <dgm:pt modelId="{C9A08484-7151-7048-93EF-FB6148DE5848}" type="sibTrans" cxnId="{2E15494B-FF72-1649-BDFD-E10F0928F02D}">
      <dgm:prSet/>
      <dgm:spPr/>
      <dgm:t>
        <a:bodyPr/>
        <a:lstStyle/>
        <a:p>
          <a:endParaRPr lang="en-US" sz="1400"/>
        </a:p>
      </dgm:t>
    </dgm:pt>
    <dgm:pt modelId="{90CB84EE-7015-EB48-BC76-8AF767C86DD5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Gravimetria</a:t>
          </a:r>
          <a:endParaRPr lang="en-US" sz="1400" dirty="0"/>
        </a:p>
      </dgm:t>
    </dgm:pt>
    <dgm:pt modelId="{FF08BD4C-0328-E443-920C-C6C9D4CE924C}" type="parTrans" cxnId="{7E582DFC-EBBB-7744-B229-9D062245D4D4}">
      <dgm:prSet/>
      <dgm:spPr/>
      <dgm:t>
        <a:bodyPr/>
        <a:lstStyle/>
        <a:p>
          <a:endParaRPr lang="en-US" sz="1400"/>
        </a:p>
      </dgm:t>
    </dgm:pt>
    <dgm:pt modelId="{3EF7878E-9ABC-3C4D-B303-A6A185D8AA3A}" type="sibTrans" cxnId="{7E582DFC-EBBB-7744-B229-9D062245D4D4}">
      <dgm:prSet/>
      <dgm:spPr/>
      <dgm:t>
        <a:bodyPr/>
        <a:lstStyle/>
        <a:p>
          <a:endParaRPr lang="en-US" sz="1400"/>
        </a:p>
      </dgm:t>
    </dgm:pt>
    <dgm:pt modelId="{54114F57-6854-6744-AE79-60360F8347F0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Magnetometria</a:t>
          </a:r>
          <a:endParaRPr lang="en-US" sz="1400" dirty="0"/>
        </a:p>
      </dgm:t>
    </dgm:pt>
    <dgm:pt modelId="{24292FA2-77D0-204E-9616-41F05D52FEA8}" type="parTrans" cxnId="{2ABB986B-7684-0747-8779-4C2ED6B71497}">
      <dgm:prSet/>
      <dgm:spPr/>
      <dgm:t>
        <a:bodyPr/>
        <a:lstStyle/>
        <a:p>
          <a:endParaRPr lang="en-US" sz="1400"/>
        </a:p>
      </dgm:t>
    </dgm:pt>
    <dgm:pt modelId="{955D5E4C-4A82-6649-9EB7-02FA8C1328DB}" type="sibTrans" cxnId="{2ABB986B-7684-0747-8779-4C2ED6B71497}">
      <dgm:prSet/>
      <dgm:spPr/>
      <dgm:t>
        <a:bodyPr/>
        <a:lstStyle/>
        <a:p>
          <a:endParaRPr lang="en-US" sz="1400"/>
        </a:p>
      </dgm:t>
    </dgm:pt>
    <dgm:pt modelId="{5E439236-1B36-5542-B560-82D9D3D001B9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Refração</a:t>
          </a:r>
          <a:endParaRPr lang="en-US" sz="1400" dirty="0"/>
        </a:p>
      </dgm:t>
    </dgm:pt>
    <dgm:pt modelId="{D49EC9C0-716C-D34C-8174-03F59F86D8FE}" type="parTrans" cxnId="{983BB38A-F502-D844-8ECA-1DF0E618EF56}">
      <dgm:prSet/>
      <dgm:spPr/>
      <dgm:t>
        <a:bodyPr/>
        <a:lstStyle/>
        <a:p>
          <a:endParaRPr lang="en-US" sz="1400"/>
        </a:p>
      </dgm:t>
    </dgm:pt>
    <dgm:pt modelId="{BC527B1A-A8ED-4148-9049-6D871247607F}" type="sibTrans" cxnId="{983BB38A-F502-D844-8ECA-1DF0E618EF56}">
      <dgm:prSet/>
      <dgm:spPr/>
      <dgm:t>
        <a:bodyPr/>
        <a:lstStyle/>
        <a:p>
          <a:endParaRPr lang="en-US" sz="1400"/>
        </a:p>
      </dgm:t>
    </dgm:pt>
    <dgm:pt modelId="{B7E5C17B-D8DB-4745-B89D-011FBBBF4785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Reflexão</a:t>
          </a:r>
          <a:endParaRPr lang="en-US" sz="1400" dirty="0"/>
        </a:p>
      </dgm:t>
    </dgm:pt>
    <dgm:pt modelId="{8563336D-AFCE-8F4E-AAF2-E3E8AA2E076C}" type="parTrans" cxnId="{A1CEFDCA-E3BF-0C41-A0F0-9E1199CB6416}">
      <dgm:prSet/>
      <dgm:spPr/>
      <dgm:t>
        <a:bodyPr/>
        <a:lstStyle/>
        <a:p>
          <a:endParaRPr lang="en-US" sz="1400"/>
        </a:p>
      </dgm:t>
    </dgm:pt>
    <dgm:pt modelId="{47DF9BA2-563E-B84D-AE30-AD23AFAD833A}" type="sibTrans" cxnId="{A1CEFDCA-E3BF-0C41-A0F0-9E1199CB6416}">
      <dgm:prSet/>
      <dgm:spPr/>
      <dgm:t>
        <a:bodyPr/>
        <a:lstStyle/>
        <a:p>
          <a:endParaRPr lang="en-US" sz="1400"/>
        </a:p>
      </dgm:t>
    </dgm:pt>
    <dgm:pt modelId="{0E650188-9FD5-CC48-A820-5A2EA3E4D78B}" type="asst">
      <dgm:prSet custT="1"/>
      <dgm:spPr>
        <a:solidFill>
          <a:srgbClr val="92D050"/>
        </a:solidFill>
      </dgm:spPr>
      <dgm:t>
        <a:bodyPr/>
        <a:lstStyle/>
        <a:p>
          <a:r>
            <a:rPr lang="en-US" sz="1400" b="1" dirty="0" err="1"/>
            <a:t>Eletrorresistividade</a:t>
          </a:r>
          <a:endParaRPr lang="en-US" sz="1400" b="1" dirty="0"/>
        </a:p>
      </dgm:t>
    </dgm:pt>
    <dgm:pt modelId="{D6E08079-E765-1D40-955E-1F120C16F6A0}" type="parTrans" cxnId="{13F037B0-5C46-684C-A9A9-803842018DB5}">
      <dgm:prSet/>
      <dgm:spPr/>
      <dgm:t>
        <a:bodyPr/>
        <a:lstStyle/>
        <a:p>
          <a:endParaRPr lang="en-US" sz="1400"/>
        </a:p>
      </dgm:t>
    </dgm:pt>
    <dgm:pt modelId="{C302C12C-6AE3-6E48-8A77-34F0ACE26F39}" type="sibTrans" cxnId="{13F037B0-5C46-684C-A9A9-803842018DB5}">
      <dgm:prSet/>
      <dgm:spPr/>
      <dgm:t>
        <a:bodyPr/>
        <a:lstStyle/>
        <a:p>
          <a:endParaRPr lang="en-US" sz="1400"/>
        </a:p>
      </dgm:t>
    </dgm:pt>
    <dgm:pt modelId="{91A59172-E269-804C-BFAC-6678BD758A7E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Polarização</a:t>
          </a:r>
          <a:r>
            <a:rPr lang="en-US" sz="1400" dirty="0"/>
            <a:t> </a:t>
          </a:r>
          <a:r>
            <a:rPr lang="en-US" sz="1400" dirty="0" err="1"/>
            <a:t>Induzida</a:t>
          </a:r>
          <a:endParaRPr lang="en-US" sz="1400" dirty="0"/>
        </a:p>
      </dgm:t>
    </dgm:pt>
    <dgm:pt modelId="{79486037-49D9-D740-8632-4B8DE15AD30C}" type="parTrans" cxnId="{EA00EA55-8B1A-E042-AD3A-98A4C070DBE6}">
      <dgm:prSet/>
      <dgm:spPr/>
      <dgm:t>
        <a:bodyPr/>
        <a:lstStyle/>
        <a:p>
          <a:endParaRPr lang="en-US" sz="1400"/>
        </a:p>
      </dgm:t>
    </dgm:pt>
    <dgm:pt modelId="{62B8C78E-9DB3-194E-B9AD-C4CB5D5C0F0A}" type="sibTrans" cxnId="{EA00EA55-8B1A-E042-AD3A-98A4C070DBE6}">
      <dgm:prSet/>
      <dgm:spPr/>
      <dgm:t>
        <a:bodyPr/>
        <a:lstStyle/>
        <a:p>
          <a:endParaRPr lang="en-US" sz="1400"/>
        </a:p>
      </dgm:t>
    </dgm:pt>
    <dgm:pt modelId="{28BB6127-B287-5045-BDE5-3C29FDFA0951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Potencial</a:t>
          </a:r>
          <a:r>
            <a:rPr lang="en-US" sz="1400" dirty="0"/>
            <a:t> </a:t>
          </a:r>
          <a:r>
            <a:rPr lang="en-US" sz="1400" dirty="0" err="1"/>
            <a:t>Espontâneo</a:t>
          </a:r>
          <a:endParaRPr lang="en-US" sz="1400" dirty="0"/>
        </a:p>
      </dgm:t>
    </dgm:pt>
    <dgm:pt modelId="{33AAC285-B115-0744-A700-561B8F8359B6}" type="parTrans" cxnId="{A5903A63-F078-4E4B-99C5-0E83D5BFB670}">
      <dgm:prSet/>
      <dgm:spPr/>
      <dgm:t>
        <a:bodyPr/>
        <a:lstStyle/>
        <a:p>
          <a:endParaRPr lang="en-US" sz="1400"/>
        </a:p>
      </dgm:t>
    </dgm:pt>
    <dgm:pt modelId="{2551AC41-323C-1A4E-BD83-257ABC437EF2}" type="sibTrans" cxnId="{A5903A63-F078-4E4B-99C5-0E83D5BFB670}">
      <dgm:prSet/>
      <dgm:spPr/>
      <dgm:t>
        <a:bodyPr/>
        <a:lstStyle/>
        <a:p>
          <a:endParaRPr lang="en-US" sz="1400"/>
        </a:p>
      </dgm:t>
    </dgm:pt>
    <dgm:pt modelId="{C3EC2544-CC19-4D42-B578-B9AE5B0D58F4}" type="asst">
      <dgm:prSet custT="1"/>
      <dgm:spPr/>
      <dgm:t>
        <a:bodyPr/>
        <a:lstStyle/>
        <a:p>
          <a:r>
            <a:rPr lang="en-US" sz="1400" b="1" dirty="0" err="1"/>
            <a:t>Eletromagnético</a:t>
          </a:r>
          <a:endParaRPr lang="en-US" sz="1400" b="1" dirty="0"/>
        </a:p>
      </dgm:t>
    </dgm:pt>
    <dgm:pt modelId="{5421CA56-6C94-7748-8121-44E4C57E2587}" type="parTrans" cxnId="{B3D82826-796E-3F41-88EE-FAE198E10ACA}">
      <dgm:prSet/>
      <dgm:spPr/>
      <dgm:t>
        <a:bodyPr/>
        <a:lstStyle/>
        <a:p>
          <a:endParaRPr lang="en-US" sz="1400"/>
        </a:p>
      </dgm:t>
    </dgm:pt>
    <dgm:pt modelId="{7EE56809-3064-5749-B0A0-3D19784F25FF}" type="sibTrans" cxnId="{B3D82826-796E-3F41-88EE-FAE198E10ACA}">
      <dgm:prSet/>
      <dgm:spPr/>
      <dgm:t>
        <a:bodyPr/>
        <a:lstStyle/>
        <a:p>
          <a:endParaRPr lang="en-US" sz="1400"/>
        </a:p>
      </dgm:t>
    </dgm:pt>
    <dgm:pt modelId="{4927BDB1-FC5D-F145-87BF-2B64D365ACF6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/>
            <a:t>Radar de </a:t>
          </a:r>
          <a:r>
            <a:rPr lang="en-US" sz="1400" dirty="0" err="1"/>
            <a:t>penetração</a:t>
          </a:r>
          <a:r>
            <a:rPr lang="en-US" sz="1400" dirty="0"/>
            <a:t> no solo</a:t>
          </a:r>
        </a:p>
      </dgm:t>
    </dgm:pt>
    <dgm:pt modelId="{749D3CF1-594B-3E47-AE56-33167EFAAF92}" type="parTrans" cxnId="{6E6E215A-5D14-5A4F-BD27-34242377AD0D}">
      <dgm:prSet/>
      <dgm:spPr/>
      <dgm:t>
        <a:bodyPr/>
        <a:lstStyle/>
        <a:p>
          <a:endParaRPr lang="en-US" sz="1400"/>
        </a:p>
      </dgm:t>
    </dgm:pt>
    <dgm:pt modelId="{7F45B1CD-4688-134E-8A12-0D42059FBA81}" type="sibTrans" cxnId="{6E6E215A-5D14-5A4F-BD27-34242377AD0D}">
      <dgm:prSet/>
      <dgm:spPr/>
      <dgm:t>
        <a:bodyPr/>
        <a:lstStyle/>
        <a:p>
          <a:endParaRPr lang="en-US" sz="1400"/>
        </a:p>
      </dgm:t>
    </dgm:pt>
    <dgm:pt modelId="{39193A8E-58B3-5143-8687-37529F43B103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Domínio</a:t>
          </a:r>
          <a:r>
            <a:rPr lang="en-US" sz="1400" dirty="0"/>
            <a:t> do tempo</a:t>
          </a:r>
        </a:p>
      </dgm:t>
    </dgm:pt>
    <dgm:pt modelId="{5A0E64C8-2986-8948-AFC2-034D8D54B3BE}" type="parTrans" cxnId="{4203612A-23CD-CD42-9253-1CAB268AB7B3}">
      <dgm:prSet/>
      <dgm:spPr/>
      <dgm:t>
        <a:bodyPr/>
        <a:lstStyle/>
        <a:p>
          <a:endParaRPr lang="en-US" sz="1400"/>
        </a:p>
      </dgm:t>
    </dgm:pt>
    <dgm:pt modelId="{3BF57A0A-813F-8D46-BCFD-11F12E6F768C}" type="sibTrans" cxnId="{4203612A-23CD-CD42-9253-1CAB268AB7B3}">
      <dgm:prSet/>
      <dgm:spPr/>
      <dgm:t>
        <a:bodyPr/>
        <a:lstStyle/>
        <a:p>
          <a:endParaRPr lang="en-US" sz="1400"/>
        </a:p>
      </dgm:t>
    </dgm:pt>
    <dgm:pt modelId="{B1798718-15CE-624F-9AEB-36F5D2126DD5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Baixa</a:t>
          </a:r>
          <a:r>
            <a:rPr lang="en-US" sz="1400" dirty="0"/>
            <a:t> </a:t>
          </a:r>
          <a:r>
            <a:rPr lang="en-US" sz="1400" dirty="0" err="1"/>
            <a:t>frequência</a:t>
          </a:r>
          <a:endParaRPr lang="en-US" sz="1400" dirty="0"/>
        </a:p>
      </dgm:t>
    </dgm:pt>
    <dgm:pt modelId="{31E9A82F-3F3F-0E42-A1B0-772A5388ED7E}" type="parTrans" cxnId="{C54C7064-F846-8E4F-AE77-0F0BC3101D06}">
      <dgm:prSet/>
      <dgm:spPr/>
      <dgm:t>
        <a:bodyPr/>
        <a:lstStyle/>
        <a:p>
          <a:endParaRPr lang="en-US" sz="1400"/>
        </a:p>
      </dgm:t>
    </dgm:pt>
    <dgm:pt modelId="{4B87C490-34E8-A84F-8C0A-762523F7B5E3}" type="sibTrans" cxnId="{C54C7064-F846-8E4F-AE77-0F0BC3101D06}">
      <dgm:prSet/>
      <dgm:spPr/>
      <dgm:t>
        <a:bodyPr/>
        <a:lstStyle/>
        <a:p>
          <a:endParaRPr lang="en-US" sz="1400"/>
        </a:p>
      </dgm:t>
    </dgm:pt>
    <dgm:pt modelId="{BFFCE70F-A1B2-1840-967A-1250DF436E1D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Fonte</a:t>
          </a:r>
          <a:r>
            <a:rPr lang="en-US" sz="1400" dirty="0"/>
            <a:t> </a:t>
          </a:r>
          <a:r>
            <a:rPr lang="en-US" sz="1400" dirty="0" err="1"/>
            <a:t>controlada</a:t>
          </a:r>
          <a:endParaRPr lang="en-US" sz="1400" dirty="0"/>
        </a:p>
      </dgm:t>
    </dgm:pt>
    <dgm:pt modelId="{1A2E3F95-76F3-7243-B8CF-7E92FDD89334}" type="parTrans" cxnId="{9D4B9AC8-9A9E-634F-9C10-498C3A0F67BF}">
      <dgm:prSet/>
      <dgm:spPr/>
      <dgm:t>
        <a:bodyPr/>
        <a:lstStyle/>
        <a:p>
          <a:endParaRPr lang="en-US" sz="1400"/>
        </a:p>
      </dgm:t>
    </dgm:pt>
    <dgm:pt modelId="{C180E4E3-1ADD-6B4D-955E-00B1631DD11A}" type="sibTrans" cxnId="{9D4B9AC8-9A9E-634F-9C10-498C3A0F67BF}">
      <dgm:prSet/>
      <dgm:spPr/>
      <dgm:t>
        <a:bodyPr/>
        <a:lstStyle/>
        <a:p>
          <a:endParaRPr lang="en-US" sz="1400"/>
        </a:p>
      </dgm:t>
    </dgm:pt>
    <dgm:pt modelId="{97F52F9E-50B9-CD43-B1C4-9E6C404B65B0}" type="asst">
      <dgm:prSet custT="1"/>
      <dgm:spPr/>
      <dgm:t>
        <a:bodyPr/>
        <a:lstStyle/>
        <a:p>
          <a:r>
            <a:rPr lang="en-US" sz="1400" b="1" dirty="0" err="1"/>
            <a:t>Indutivo</a:t>
          </a:r>
          <a:endParaRPr lang="en-US" sz="1400" b="1" dirty="0"/>
        </a:p>
      </dgm:t>
    </dgm:pt>
    <dgm:pt modelId="{062696BA-2280-924D-8D90-9BFDD5E6FFB7}" type="parTrans" cxnId="{4ADFC50E-25C0-D34E-83F9-AA1854C44668}">
      <dgm:prSet/>
      <dgm:spPr/>
      <dgm:t>
        <a:bodyPr/>
        <a:lstStyle/>
        <a:p>
          <a:endParaRPr lang="en-US" sz="1400"/>
        </a:p>
      </dgm:t>
    </dgm:pt>
    <dgm:pt modelId="{79C74B04-4C63-6F41-A824-F99DF7B6E3DA}" type="sibTrans" cxnId="{4ADFC50E-25C0-D34E-83F9-AA1854C44668}">
      <dgm:prSet/>
      <dgm:spPr/>
      <dgm:t>
        <a:bodyPr/>
        <a:lstStyle/>
        <a:p>
          <a:endParaRPr lang="en-US" sz="1400"/>
        </a:p>
      </dgm:t>
    </dgm:pt>
    <dgm:pt modelId="{DCCB953D-CD3D-0E4E-956F-AEA12B53DC9B}" type="pres">
      <dgm:prSet presAssocID="{9518A247-EB72-BD44-9C39-DC8D10E800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EF23E6-F2A1-744C-9C58-9A62968B40A8}" type="pres">
      <dgm:prSet presAssocID="{00679CE5-8270-6B4B-8A2F-BFB603429A5D}" presName="hierRoot1" presStyleCnt="0">
        <dgm:presLayoutVars>
          <dgm:hierBranch val="init"/>
        </dgm:presLayoutVars>
      </dgm:prSet>
      <dgm:spPr/>
    </dgm:pt>
    <dgm:pt modelId="{97A675F9-0A1D-9243-8F56-5B4BFF5B1B23}" type="pres">
      <dgm:prSet presAssocID="{00679CE5-8270-6B4B-8A2F-BFB603429A5D}" presName="rootComposite1" presStyleCnt="0"/>
      <dgm:spPr/>
    </dgm:pt>
    <dgm:pt modelId="{F33C9203-CD56-0544-8DE2-A4BAA4005620}" type="pres">
      <dgm:prSet presAssocID="{00679CE5-8270-6B4B-8A2F-BFB603429A5D}" presName="rootText1" presStyleLbl="node0" presStyleIdx="0" presStyleCnt="1" custScaleX="272381">
        <dgm:presLayoutVars>
          <dgm:chPref val="3"/>
        </dgm:presLayoutVars>
      </dgm:prSet>
      <dgm:spPr/>
    </dgm:pt>
    <dgm:pt modelId="{5C1DF8C5-A396-654E-B8D1-3D6D0BED9346}" type="pres">
      <dgm:prSet presAssocID="{00679CE5-8270-6B4B-8A2F-BFB603429A5D}" presName="rootConnector1" presStyleLbl="node1" presStyleIdx="0" presStyleCnt="0"/>
      <dgm:spPr/>
    </dgm:pt>
    <dgm:pt modelId="{7AC4FF30-3E2A-5D4F-91EE-426020075EEA}" type="pres">
      <dgm:prSet presAssocID="{00679CE5-8270-6B4B-8A2F-BFB603429A5D}" presName="hierChild2" presStyleCnt="0"/>
      <dgm:spPr/>
    </dgm:pt>
    <dgm:pt modelId="{D4415FD9-AEA1-774A-A9A8-71D4142D051F}" type="pres">
      <dgm:prSet presAssocID="{15B65132-E0E5-CE4F-B742-714CF0B2A964}" presName="Name37" presStyleLbl="parChTrans1D2" presStyleIdx="0" presStyleCnt="3"/>
      <dgm:spPr/>
    </dgm:pt>
    <dgm:pt modelId="{3D5F8436-3841-324F-9109-4E4CE7FDE905}" type="pres">
      <dgm:prSet presAssocID="{1F18FBEC-FE31-154E-8835-4DDF9649C943}" presName="hierRoot2" presStyleCnt="0">
        <dgm:presLayoutVars>
          <dgm:hierBranch val="init"/>
        </dgm:presLayoutVars>
      </dgm:prSet>
      <dgm:spPr/>
    </dgm:pt>
    <dgm:pt modelId="{8C50894A-4188-684B-B1A2-2FD72BDCF328}" type="pres">
      <dgm:prSet presAssocID="{1F18FBEC-FE31-154E-8835-4DDF9649C943}" presName="rootComposite" presStyleCnt="0"/>
      <dgm:spPr/>
    </dgm:pt>
    <dgm:pt modelId="{9BE843F3-45D2-E545-8D7D-A90B69CD9F43}" type="pres">
      <dgm:prSet presAssocID="{1F18FBEC-FE31-154E-8835-4DDF9649C943}" presName="rootText" presStyleLbl="node2" presStyleIdx="0" presStyleCnt="3" custScaleX="224240">
        <dgm:presLayoutVars>
          <dgm:chPref val="3"/>
        </dgm:presLayoutVars>
      </dgm:prSet>
      <dgm:spPr/>
    </dgm:pt>
    <dgm:pt modelId="{154ED217-9E42-1C4A-A810-38495FEB6F59}" type="pres">
      <dgm:prSet presAssocID="{1F18FBEC-FE31-154E-8835-4DDF9649C943}" presName="rootConnector" presStyleLbl="node2" presStyleIdx="0" presStyleCnt="3"/>
      <dgm:spPr/>
    </dgm:pt>
    <dgm:pt modelId="{8D32285E-DCF5-4242-A98D-1E9CCAF7F99A}" type="pres">
      <dgm:prSet presAssocID="{1F18FBEC-FE31-154E-8835-4DDF9649C943}" presName="hierChild4" presStyleCnt="0"/>
      <dgm:spPr/>
    </dgm:pt>
    <dgm:pt modelId="{AE8D73B7-F36A-E149-8A11-7B260E6A4F08}" type="pres">
      <dgm:prSet presAssocID="{1F18FBEC-FE31-154E-8835-4DDF9649C943}" presName="hierChild5" presStyleCnt="0"/>
      <dgm:spPr/>
    </dgm:pt>
    <dgm:pt modelId="{BA35F4C0-D340-DE4D-9F4D-D7134CB3EBF1}" type="pres">
      <dgm:prSet presAssocID="{D6E08079-E765-1D40-955E-1F120C16F6A0}" presName="Name111" presStyleLbl="parChTrans1D3" presStyleIdx="0" presStyleCnt="9"/>
      <dgm:spPr/>
    </dgm:pt>
    <dgm:pt modelId="{AB803CBB-A85F-DD47-9420-FAFBC7381338}" type="pres">
      <dgm:prSet presAssocID="{0E650188-9FD5-CC48-A820-5A2EA3E4D78B}" presName="hierRoot3" presStyleCnt="0">
        <dgm:presLayoutVars>
          <dgm:hierBranch val="init"/>
        </dgm:presLayoutVars>
      </dgm:prSet>
      <dgm:spPr/>
    </dgm:pt>
    <dgm:pt modelId="{7A891DDA-EA3E-AC4B-A9EB-C1B2F3E7CC7F}" type="pres">
      <dgm:prSet presAssocID="{0E650188-9FD5-CC48-A820-5A2EA3E4D78B}" presName="rootComposite3" presStyleCnt="0"/>
      <dgm:spPr/>
    </dgm:pt>
    <dgm:pt modelId="{60A9D4D4-C6A0-3E42-BC99-E986116E1B82}" type="pres">
      <dgm:prSet presAssocID="{0E650188-9FD5-CC48-A820-5A2EA3E4D78B}" presName="rootText3" presStyleLbl="asst2" presStyleIdx="0" presStyleCnt="13" custScaleX="124273">
        <dgm:presLayoutVars>
          <dgm:chPref val="3"/>
        </dgm:presLayoutVars>
      </dgm:prSet>
      <dgm:spPr/>
    </dgm:pt>
    <dgm:pt modelId="{D9BBE0EF-1ED6-E54B-A065-C7E38BA044E1}" type="pres">
      <dgm:prSet presAssocID="{0E650188-9FD5-CC48-A820-5A2EA3E4D78B}" presName="rootConnector3" presStyleLbl="asst2" presStyleIdx="0" presStyleCnt="13"/>
      <dgm:spPr/>
    </dgm:pt>
    <dgm:pt modelId="{03509B3B-D482-DE45-A946-136369C8A7AF}" type="pres">
      <dgm:prSet presAssocID="{0E650188-9FD5-CC48-A820-5A2EA3E4D78B}" presName="hierChild6" presStyleCnt="0"/>
      <dgm:spPr/>
    </dgm:pt>
    <dgm:pt modelId="{36B3507C-2E4E-9542-89D2-A638ABD63170}" type="pres">
      <dgm:prSet presAssocID="{0E650188-9FD5-CC48-A820-5A2EA3E4D78B}" presName="hierChild7" presStyleCnt="0"/>
      <dgm:spPr/>
    </dgm:pt>
    <dgm:pt modelId="{C4EFED60-A657-A648-9D9D-8D8F83C4CBA0}" type="pres">
      <dgm:prSet presAssocID="{79486037-49D9-D740-8632-4B8DE15AD30C}" presName="Name111" presStyleLbl="parChTrans1D3" presStyleIdx="1" presStyleCnt="9"/>
      <dgm:spPr/>
    </dgm:pt>
    <dgm:pt modelId="{989D446B-1B6E-634E-BAB0-BBE08C15AD04}" type="pres">
      <dgm:prSet presAssocID="{91A59172-E269-804C-BFAC-6678BD758A7E}" presName="hierRoot3" presStyleCnt="0">
        <dgm:presLayoutVars>
          <dgm:hierBranch val="init"/>
        </dgm:presLayoutVars>
      </dgm:prSet>
      <dgm:spPr/>
    </dgm:pt>
    <dgm:pt modelId="{4719BD39-A31F-E340-92E2-1C22DB818741}" type="pres">
      <dgm:prSet presAssocID="{91A59172-E269-804C-BFAC-6678BD758A7E}" presName="rootComposite3" presStyleCnt="0"/>
      <dgm:spPr/>
    </dgm:pt>
    <dgm:pt modelId="{41C265AB-AFB2-6149-90CF-2A365E9D4C28}" type="pres">
      <dgm:prSet presAssocID="{91A59172-E269-804C-BFAC-6678BD758A7E}" presName="rootText3" presStyleLbl="asst2" presStyleIdx="1" presStyleCnt="13" custLinFactX="-45163" custLinFactY="41193" custLinFactNeighborX="-100000" custLinFactNeighborY="100000">
        <dgm:presLayoutVars>
          <dgm:chPref val="3"/>
        </dgm:presLayoutVars>
      </dgm:prSet>
      <dgm:spPr/>
    </dgm:pt>
    <dgm:pt modelId="{0F6EC3B4-DE22-0746-BF76-5FEADD9432B7}" type="pres">
      <dgm:prSet presAssocID="{91A59172-E269-804C-BFAC-6678BD758A7E}" presName="rootConnector3" presStyleLbl="asst2" presStyleIdx="1" presStyleCnt="13"/>
      <dgm:spPr/>
    </dgm:pt>
    <dgm:pt modelId="{DB819879-284F-9741-8D72-5E3B5D2E12CA}" type="pres">
      <dgm:prSet presAssocID="{91A59172-E269-804C-BFAC-6678BD758A7E}" presName="hierChild6" presStyleCnt="0"/>
      <dgm:spPr/>
    </dgm:pt>
    <dgm:pt modelId="{E95631A4-D6EE-AA43-A232-652CC78DEF27}" type="pres">
      <dgm:prSet presAssocID="{91A59172-E269-804C-BFAC-6678BD758A7E}" presName="hierChild7" presStyleCnt="0"/>
      <dgm:spPr/>
    </dgm:pt>
    <dgm:pt modelId="{E5B9D9EC-AC23-464A-9648-66F3CAEDE2B0}" type="pres">
      <dgm:prSet presAssocID="{33AAC285-B115-0744-A700-561B8F8359B6}" presName="Name111" presStyleLbl="parChTrans1D3" presStyleIdx="2" presStyleCnt="9"/>
      <dgm:spPr/>
    </dgm:pt>
    <dgm:pt modelId="{E0EE33B6-1345-754A-AF55-EB00A60519DE}" type="pres">
      <dgm:prSet presAssocID="{28BB6127-B287-5045-BDE5-3C29FDFA0951}" presName="hierRoot3" presStyleCnt="0">
        <dgm:presLayoutVars>
          <dgm:hierBranch val="init"/>
        </dgm:presLayoutVars>
      </dgm:prSet>
      <dgm:spPr/>
    </dgm:pt>
    <dgm:pt modelId="{2797D7CD-06E9-3E46-BA86-F4F8D2BA8D91}" type="pres">
      <dgm:prSet presAssocID="{28BB6127-B287-5045-BDE5-3C29FDFA0951}" presName="rootComposite3" presStyleCnt="0"/>
      <dgm:spPr/>
    </dgm:pt>
    <dgm:pt modelId="{316CABAF-FB71-C849-BEC6-0E7D4928BB65}" type="pres">
      <dgm:prSet presAssocID="{28BB6127-B287-5045-BDE5-3C29FDFA0951}" presName="rootText3" presStyleLbl="asst2" presStyleIdx="2" presStyleCnt="13" custLinFactY="23128" custLinFactNeighborX="-648" custLinFactNeighborY="100000">
        <dgm:presLayoutVars>
          <dgm:chPref val="3"/>
        </dgm:presLayoutVars>
      </dgm:prSet>
      <dgm:spPr/>
    </dgm:pt>
    <dgm:pt modelId="{0EFE62D5-561E-9646-8B97-21E21D7671AD}" type="pres">
      <dgm:prSet presAssocID="{28BB6127-B287-5045-BDE5-3C29FDFA0951}" presName="rootConnector3" presStyleLbl="asst2" presStyleIdx="2" presStyleCnt="13"/>
      <dgm:spPr/>
    </dgm:pt>
    <dgm:pt modelId="{D71DFA53-F53E-BF44-8DF5-2425B12E3436}" type="pres">
      <dgm:prSet presAssocID="{28BB6127-B287-5045-BDE5-3C29FDFA0951}" presName="hierChild6" presStyleCnt="0"/>
      <dgm:spPr/>
    </dgm:pt>
    <dgm:pt modelId="{8F8A2CEB-27F1-0A47-918F-A21861E8520C}" type="pres">
      <dgm:prSet presAssocID="{28BB6127-B287-5045-BDE5-3C29FDFA0951}" presName="hierChild7" presStyleCnt="0"/>
      <dgm:spPr/>
    </dgm:pt>
    <dgm:pt modelId="{2689A7BB-CF3A-0A42-BDB2-6815FCCD8D9B}" type="pres">
      <dgm:prSet presAssocID="{5421CA56-6C94-7748-8121-44E4C57E2587}" presName="Name111" presStyleLbl="parChTrans1D3" presStyleIdx="3" presStyleCnt="9"/>
      <dgm:spPr/>
    </dgm:pt>
    <dgm:pt modelId="{64980E27-FBBD-5E4F-92E4-A2D92A2078CE}" type="pres">
      <dgm:prSet presAssocID="{C3EC2544-CC19-4D42-B578-B9AE5B0D58F4}" presName="hierRoot3" presStyleCnt="0">
        <dgm:presLayoutVars>
          <dgm:hierBranch val="init"/>
        </dgm:presLayoutVars>
      </dgm:prSet>
      <dgm:spPr/>
    </dgm:pt>
    <dgm:pt modelId="{CA8360BE-2DEA-D84B-BEBA-73A9FA13A25E}" type="pres">
      <dgm:prSet presAssocID="{C3EC2544-CC19-4D42-B578-B9AE5B0D58F4}" presName="rootComposite3" presStyleCnt="0"/>
      <dgm:spPr/>
    </dgm:pt>
    <dgm:pt modelId="{D9F6FFCD-2FEC-2D42-A9F0-30E4C304B1B8}" type="pres">
      <dgm:prSet presAssocID="{C3EC2544-CC19-4D42-B578-B9AE5B0D58F4}" presName="rootText3" presStyleLbl="asst2" presStyleIdx="3" presStyleCnt="13" custLinFactNeighborX="-54686" custLinFactNeighborY="-807">
        <dgm:presLayoutVars>
          <dgm:chPref val="3"/>
        </dgm:presLayoutVars>
      </dgm:prSet>
      <dgm:spPr/>
    </dgm:pt>
    <dgm:pt modelId="{51EE2ED2-BD61-EA4F-9886-73A9A945C6E3}" type="pres">
      <dgm:prSet presAssocID="{C3EC2544-CC19-4D42-B578-B9AE5B0D58F4}" presName="rootConnector3" presStyleLbl="asst2" presStyleIdx="3" presStyleCnt="13"/>
      <dgm:spPr/>
    </dgm:pt>
    <dgm:pt modelId="{75C2B5DD-BE0E-7D4C-B19B-AB6D3460331D}" type="pres">
      <dgm:prSet presAssocID="{C3EC2544-CC19-4D42-B578-B9AE5B0D58F4}" presName="hierChild6" presStyleCnt="0"/>
      <dgm:spPr/>
    </dgm:pt>
    <dgm:pt modelId="{38B2EFF3-79AE-D948-91D7-91400F5506BA}" type="pres">
      <dgm:prSet presAssocID="{C3EC2544-CC19-4D42-B578-B9AE5B0D58F4}" presName="hierChild7" presStyleCnt="0"/>
      <dgm:spPr/>
    </dgm:pt>
    <dgm:pt modelId="{7F1C0DDA-A3C6-B14E-95CD-F3863E02DBEB}" type="pres">
      <dgm:prSet presAssocID="{5A0E64C8-2986-8948-AFC2-034D8D54B3BE}" presName="Name111" presStyleLbl="parChTrans1D4" presStyleIdx="0" presStyleCnt="4"/>
      <dgm:spPr/>
    </dgm:pt>
    <dgm:pt modelId="{7ED412E3-0095-FF44-8660-88A0BC83B4E4}" type="pres">
      <dgm:prSet presAssocID="{39193A8E-58B3-5143-8687-37529F43B103}" presName="hierRoot3" presStyleCnt="0">
        <dgm:presLayoutVars>
          <dgm:hierBranch val="init"/>
        </dgm:presLayoutVars>
      </dgm:prSet>
      <dgm:spPr/>
    </dgm:pt>
    <dgm:pt modelId="{F01301B5-7273-AF4E-AAF7-6CE2F45467E9}" type="pres">
      <dgm:prSet presAssocID="{39193A8E-58B3-5143-8687-37529F43B103}" presName="rootComposite3" presStyleCnt="0"/>
      <dgm:spPr/>
    </dgm:pt>
    <dgm:pt modelId="{FD06F11A-7248-AA42-9794-2904105ECEBF}" type="pres">
      <dgm:prSet presAssocID="{39193A8E-58B3-5143-8687-37529F43B103}" presName="rootText3" presStyleLbl="asst2" presStyleIdx="4" presStyleCnt="13" custLinFactX="49336" custLinFactNeighborX="100000" custLinFactNeighborY="31550">
        <dgm:presLayoutVars>
          <dgm:chPref val="3"/>
        </dgm:presLayoutVars>
      </dgm:prSet>
      <dgm:spPr/>
    </dgm:pt>
    <dgm:pt modelId="{31FED0B1-2284-0F48-BA88-3B5B1ACB66ED}" type="pres">
      <dgm:prSet presAssocID="{39193A8E-58B3-5143-8687-37529F43B103}" presName="rootConnector3" presStyleLbl="asst2" presStyleIdx="4" presStyleCnt="13"/>
      <dgm:spPr/>
    </dgm:pt>
    <dgm:pt modelId="{C256AC77-3347-E24B-90D4-E62477677FAF}" type="pres">
      <dgm:prSet presAssocID="{39193A8E-58B3-5143-8687-37529F43B103}" presName="hierChild6" presStyleCnt="0"/>
      <dgm:spPr/>
    </dgm:pt>
    <dgm:pt modelId="{A862DE29-1A9D-484B-86E1-24E4595A6E12}" type="pres">
      <dgm:prSet presAssocID="{39193A8E-58B3-5143-8687-37529F43B103}" presName="hierChild7" presStyleCnt="0"/>
      <dgm:spPr/>
    </dgm:pt>
    <dgm:pt modelId="{BAFE3958-138F-3443-8922-F610BD90DCB7}" type="pres">
      <dgm:prSet presAssocID="{31E9A82F-3F3F-0E42-A1B0-772A5388ED7E}" presName="Name111" presStyleLbl="parChTrans1D4" presStyleIdx="1" presStyleCnt="4"/>
      <dgm:spPr/>
    </dgm:pt>
    <dgm:pt modelId="{EF715994-C78E-9348-BA2D-6430A4774AF5}" type="pres">
      <dgm:prSet presAssocID="{B1798718-15CE-624F-9AEB-36F5D2126DD5}" presName="hierRoot3" presStyleCnt="0">
        <dgm:presLayoutVars>
          <dgm:hierBranch val="init"/>
        </dgm:presLayoutVars>
      </dgm:prSet>
      <dgm:spPr/>
    </dgm:pt>
    <dgm:pt modelId="{B0855A21-7759-4B4B-836A-C51BF5C1E049}" type="pres">
      <dgm:prSet presAssocID="{B1798718-15CE-624F-9AEB-36F5D2126DD5}" presName="rootComposite3" presStyleCnt="0"/>
      <dgm:spPr/>
    </dgm:pt>
    <dgm:pt modelId="{80834D7B-587F-444A-A7B0-E573A810F423}" type="pres">
      <dgm:prSet presAssocID="{B1798718-15CE-624F-9AEB-36F5D2126DD5}" presName="rootText3" presStyleLbl="asst2" presStyleIdx="5" presStyleCnt="13" custLinFactY="47233" custLinFactNeighborX="26292" custLinFactNeighborY="100000">
        <dgm:presLayoutVars>
          <dgm:chPref val="3"/>
        </dgm:presLayoutVars>
      </dgm:prSet>
      <dgm:spPr/>
    </dgm:pt>
    <dgm:pt modelId="{B845EA95-F822-B04D-B8FB-CE875D7D7764}" type="pres">
      <dgm:prSet presAssocID="{B1798718-15CE-624F-9AEB-36F5D2126DD5}" presName="rootConnector3" presStyleLbl="asst2" presStyleIdx="5" presStyleCnt="13"/>
      <dgm:spPr/>
    </dgm:pt>
    <dgm:pt modelId="{7C8C419F-10E2-2343-A136-9B52E3451EA9}" type="pres">
      <dgm:prSet presAssocID="{B1798718-15CE-624F-9AEB-36F5D2126DD5}" presName="hierChild6" presStyleCnt="0"/>
      <dgm:spPr/>
    </dgm:pt>
    <dgm:pt modelId="{13C46360-3728-7446-BA16-9E3E500A2302}" type="pres">
      <dgm:prSet presAssocID="{B1798718-15CE-624F-9AEB-36F5D2126DD5}" presName="hierChild7" presStyleCnt="0"/>
      <dgm:spPr/>
    </dgm:pt>
    <dgm:pt modelId="{DF0023D7-980F-5244-A383-4158F5C10727}" type="pres">
      <dgm:prSet presAssocID="{1A2E3F95-76F3-7243-B8CF-7E92FDD89334}" presName="Name111" presStyleLbl="parChTrans1D4" presStyleIdx="2" presStyleCnt="4"/>
      <dgm:spPr/>
    </dgm:pt>
    <dgm:pt modelId="{40DF353F-4C6E-4740-BED8-0C3615A79F23}" type="pres">
      <dgm:prSet presAssocID="{BFFCE70F-A1B2-1840-967A-1250DF436E1D}" presName="hierRoot3" presStyleCnt="0">
        <dgm:presLayoutVars>
          <dgm:hierBranch val="init"/>
        </dgm:presLayoutVars>
      </dgm:prSet>
      <dgm:spPr/>
    </dgm:pt>
    <dgm:pt modelId="{FA884EEE-3646-8849-86D1-8CBA9EFED6FF}" type="pres">
      <dgm:prSet presAssocID="{BFFCE70F-A1B2-1840-967A-1250DF436E1D}" presName="rootComposite3" presStyleCnt="0"/>
      <dgm:spPr/>
    </dgm:pt>
    <dgm:pt modelId="{7DCF9135-CE1E-EE47-8D95-7EFE1CD67CC0}" type="pres">
      <dgm:prSet presAssocID="{BFFCE70F-A1B2-1840-967A-1250DF436E1D}" presName="rootText3" presStyleLbl="asst2" presStyleIdx="6" presStyleCnt="13" custLinFactX="47232" custLinFactY="17786" custLinFactNeighborX="100000" custLinFactNeighborY="100000">
        <dgm:presLayoutVars>
          <dgm:chPref val="3"/>
        </dgm:presLayoutVars>
      </dgm:prSet>
      <dgm:spPr/>
    </dgm:pt>
    <dgm:pt modelId="{513DE43E-11C8-D54D-B1A1-C46C5FF37C20}" type="pres">
      <dgm:prSet presAssocID="{BFFCE70F-A1B2-1840-967A-1250DF436E1D}" presName="rootConnector3" presStyleLbl="asst2" presStyleIdx="6" presStyleCnt="13"/>
      <dgm:spPr/>
    </dgm:pt>
    <dgm:pt modelId="{970199A5-E7FC-7142-9112-0CAC369A5487}" type="pres">
      <dgm:prSet presAssocID="{BFFCE70F-A1B2-1840-967A-1250DF436E1D}" presName="hierChild6" presStyleCnt="0"/>
      <dgm:spPr/>
    </dgm:pt>
    <dgm:pt modelId="{52937CC3-E98F-F745-AEEF-7021B3845199}" type="pres">
      <dgm:prSet presAssocID="{BFFCE70F-A1B2-1840-967A-1250DF436E1D}" presName="hierChild7" presStyleCnt="0"/>
      <dgm:spPr/>
    </dgm:pt>
    <dgm:pt modelId="{3F7FA7AF-D937-7D4D-8656-BF10D17AF26F}" type="pres">
      <dgm:prSet presAssocID="{062696BA-2280-924D-8D90-9BFDD5E6FFB7}" presName="Name111" presStyleLbl="parChTrans1D4" presStyleIdx="3" presStyleCnt="4"/>
      <dgm:spPr/>
    </dgm:pt>
    <dgm:pt modelId="{A97AEEDC-82B5-274B-9C3C-596A1201ABB0}" type="pres">
      <dgm:prSet presAssocID="{97F52F9E-50B9-CD43-B1C4-9E6C404B65B0}" presName="hierRoot3" presStyleCnt="0">
        <dgm:presLayoutVars>
          <dgm:hierBranch val="init"/>
        </dgm:presLayoutVars>
      </dgm:prSet>
      <dgm:spPr/>
    </dgm:pt>
    <dgm:pt modelId="{76CFC006-0834-5445-844F-91C22089E950}" type="pres">
      <dgm:prSet presAssocID="{97F52F9E-50B9-CD43-B1C4-9E6C404B65B0}" presName="rootComposite3" presStyleCnt="0"/>
      <dgm:spPr/>
    </dgm:pt>
    <dgm:pt modelId="{53941FEA-DFDE-7C4A-8CD2-12FA5FCFAAD8}" type="pres">
      <dgm:prSet presAssocID="{97F52F9E-50B9-CD43-B1C4-9E6C404B65B0}" presName="rootText3" presStyleLbl="asst2" presStyleIdx="7" presStyleCnt="13" custLinFactY="-100000" custLinFactNeighborX="29446" custLinFactNeighborY="-127158">
        <dgm:presLayoutVars>
          <dgm:chPref val="3"/>
        </dgm:presLayoutVars>
      </dgm:prSet>
      <dgm:spPr/>
    </dgm:pt>
    <dgm:pt modelId="{DD5C14CB-4718-1C4C-AABD-A7B7B4585D70}" type="pres">
      <dgm:prSet presAssocID="{97F52F9E-50B9-CD43-B1C4-9E6C404B65B0}" presName="rootConnector3" presStyleLbl="asst2" presStyleIdx="7" presStyleCnt="13"/>
      <dgm:spPr/>
    </dgm:pt>
    <dgm:pt modelId="{086DF206-E8FE-3746-9A37-58F21C820770}" type="pres">
      <dgm:prSet presAssocID="{97F52F9E-50B9-CD43-B1C4-9E6C404B65B0}" presName="hierChild6" presStyleCnt="0"/>
      <dgm:spPr/>
    </dgm:pt>
    <dgm:pt modelId="{D7DB7F8C-863E-0141-B43A-9AC685478CB8}" type="pres">
      <dgm:prSet presAssocID="{97F52F9E-50B9-CD43-B1C4-9E6C404B65B0}" presName="hierChild7" presStyleCnt="0"/>
      <dgm:spPr/>
    </dgm:pt>
    <dgm:pt modelId="{A8975124-3BC9-D744-914B-728E3C6A4B89}" type="pres">
      <dgm:prSet presAssocID="{749D3CF1-594B-3E47-AE56-33167EFAAF92}" presName="Name111" presStyleLbl="parChTrans1D3" presStyleIdx="4" presStyleCnt="9"/>
      <dgm:spPr/>
    </dgm:pt>
    <dgm:pt modelId="{CB35A64D-AE93-434F-8AF8-EDE78F0951EB}" type="pres">
      <dgm:prSet presAssocID="{4927BDB1-FC5D-F145-87BF-2B64D365ACF6}" presName="hierRoot3" presStyleCnt="0">
        <dgm:presLayoutVars>
          <dgm:hierBranch val="init"/>
        </dgm:presLayoutVars>
      </dgm:prSet>
      <dgm:spPr/>
    </dgm:pt>
    <dgm:pt modelId="{C660DCF7-359F-104A-9FF8-9897E59D06F2}" type="pres">
      <dgm:prSet presAssocID="{4927BDB1-FC5D-F145-87BF-2B64D365ACF6}" presName="rootComposite3" presStyleCnt="0"/>
      <dgm:spPr/>
    </dgm:pt>
    <dgm:pt modelId="{A924581B-C19B-3540-A3C0-92B9192A980C}" type="pres">
      <dgm:prSet presAssocID="{4927BDB1-FC5D-F145-87BF-2B64D365ACF6}" presName="rootText3" presStyleLbl="asst2" presStyleIdx="8" presStyleCnt="13" custLinFactX="53174" custLinFactY="-267693" custLinFactNeighborX="100000" custLinFactNeighborY="-300000">
        <dgm:presLayoutVars>
          <dgm:chPref val="3"/>
        </dgm:presLayoutVars>
      </dgm:prSet>
      <dgm:spPr/>
    </dgm:pt>
    <dgm:pt modelId="{2E3BB309-7640-2F4A-9C1B-9B74608441DC}" type="pres">
      <dgm:prSet presAssocID="{4927BDB1-FC5D-F145-87BF-2B64D365ACF6}" presName="rootConnector3" presStyleLbl="asst2" presStyleIdx="8" presStyleCnt="13"/>
      <dgm:spPr/>
    </dgm:pt>
    <dgm:pt modelId="{2809A0A3-F31D-8D43-8882-CF976AFF4B35}" type="pres">
      <dgm:prSet presAssocID="{4927BDB1-FC5D-F145-87BF-2B64D365ACF6}" presName="hierChild6" presStyleCnt="0"/>
      <dgm:spPr/>
    </dgm:pt>
    <dgm:pt modelId="{1ECE75E8-322E-1545-B4FE-FE05E86744FD}" type="pres">
      <dgm:prSet presAssocID="{4927BDB1-FC5D-F145-87BF-2B64D365ACF6}" presName="hierChild7" presStyleCnt="0"/>
      <dgm:spPr/>
    </dgm:pt>
    <dgm:pt modelId="{E4502EDD-76B4-0743-8D30-33365F8DC460}" type="pres">
      <dgm:prSet presAssocID="{FDCBD1DC-F698-5447-A6F9-6BA83CE95C25}" presName="Name37" presStyleLbl="parChTrans1D2" presStyleIdx="1" presStyleCnt="3"/>
      <dgm:spPr/>
    </dgm:pt>
    <dgm:pt modelId="{DCD55B67-B703-3243-AA18-029D19321243}" type="pres">
      <dgm:prSet presAssocID="{04206F9F-0C23-DE4D-93E2-1C61E0491734}" presName="hierRoot2" presStyleCnt="0">
        <dgm:presLayoutVars>
          <dgm:hierBranch val="init"/>
        </dgm:presLayoutVars>
      </dgm:prSet>
      <dgm:spPr/>
    </dgm:pt>
    <dgm:pt modelId="{F3DB9513-3219-2A49-AACD-D732178E79C9}" type="pres">
      <dgm:prSet presAssocID="{04206F9F-0C23-DE4D-93E2-1C61E0491734}" presName="rootComposite" presStyleCnt="0"/>
      <dgm:spPr/>
    </dgm:pt>
    <dgm:pt modelId="{75EBDC2C-522C-6A48-8A7F-1F2454168BFA}" type="pres">
      <dgm:prSet presAssocID="{04206F9F-0C23-DE4D-93E2-1C61E0491734}" presName="rootText" presStyleLbl="node2" presStyleIdx="1" presStyleCnt="3" custScaleX="222384">
        <dgm:presLayoutVars>
          <dgm:chPref val="3"/>
        </dgm:presLayoutVars>
      </dgm:prSet>
      <dgm:spPr/>
    </dgm:pt>
    <dgm:pt modelId="{CE436F96-7041-B047-92C8-21DFA33C6A02}" type="pres">
      <dgm:prSet presAssocID="{04206F9F-0C23-DE4D-93E2-1C61E0491734}" presName="rootConnector" presStyleLbl="node2" presStyleIdx="1" presStyleCnt="3"/>
      <dgm:spPr/>
    </dgm:pt>
    <dgm:pt modelId="{7932682A-FB9F-8F4D-A68F-4EFE24F11793}" type="pres">
      <dgm:prSet presAssocID="{04206F9F-0C23-DE4D-93E2-1C61E0491734}" presName="hierChild4" presStyleCnt="0"/>
      <dgm:spPr/>
    </dgm:pt>
    <dgm:pt modelId="{C7C8DBEC-0FB9-CB49-83B7-5A5547CC8A05}" type="pres">
      <dgm:prSet presAssocID="{04206F9F-0C23-DE4D-93E2-1C61E0491734}" presName="hierChild5" presStyleCnt="0"/>
      <dgm:spPr/>
    </dgm:pt>
    <dgm:pt modelId="{48625150-5860-FA44-A72D-8A0A9653F08A}" type="pres">
      <dgm:prSet presAssocID="{D49EC9C0-716C-D34C-8174-03F59F86D8FE}" presName="Name111" presStyleLbl="parChTrans1D3" presStyleIdx="5" presStyleCnt="9"/>
      <dgm:spPr/>
    </dgm:pt>
    <dgm:pt modelId="{FBA8217C-8B30-624D-B4CE-6D66E17EE317}" type="pres">
      <dgm:prSet presAssocID="{5E439236-1B36-5542-B560-82D9D3D001B9}" presName="hierRoot3" presStyleCnt="0">
        <dgm:presLayoutVars>
          <dgm:hierBranch val="init"/>
        </dgm:presLayoutVars>
      </dgm:prSet>
      <dgm:spPr/>
    </dgm:pt>
    <dgm:pt modelId="{2BE980EC-9E2E-2243-A44A-E3E51C401F3E}" type="pres">
      <dgm:prSet presAssocID="{5E439236-1B36-5542-B560-82D9D3D001B9}" presName="rootComposite3" presStyleCnt="0"/>
      <dgm:spPr/>
    </dgm:pt>
    <dgm:pt modelId="{5A66F80E-0D72-484C-B059-0FB6C1250451}" type="pres">
      <dgm:prSet presAssocID="{5E439236-1B36-5542-B560-82D9D3D001B9}" presName="rootText3" presStyleLbl="asst2" presStyleIdx="9" presStyleCnt="13">
        <dgm:presLayoutVars>
          <dgm:chPref val="3"/>
        </dgm:presLayoutVars>
      </dgm:prSet>
      <dgm:spPr/>
    </dgm:pt>
    <dgm:pt modelId="{2B58A3FB-63C7-9444-A484-B720E1CFD22C}" type="pres">
      <dgm:prSet presAssocID="{5E439236-1B36-5542-B560-82D9D3D001B9}" presName="rootConnector3" presStyleLbl="asst2" presStyleIdx="9" presStyleCnt="13"/>
      <dgm:spPr/>
    </dgm:pt>
    <dgm:pt modelId="{BD103030-0857-6D45-B6E8-405EEF0E4AAD}" type="pres">
      <dgm:prSet presAssocID="{5E439236-1B36-5542-B560-82D9D3D001B9}" presName="hierChild6" presStyleCnt="0"/>
      <dgm:spPr/>
    </dgm:pt>
    <dgm:pt modelId="{F0CF7E9C-77BC-A949-B2D1-8DD7456743C5}" type="pres">
      <dgm:prSet presAssocID="{5E439236-1B36-5542-B560-82D9D3D001B9}" presName="hierChild7" presStyleCnt="0"/>
      <dgm:spPr/>
    </dgm:pt>
    <dgm:pt modelId="{A3E6CF56-8967-F14F-8427-0EF062187DAC}" type="pres">
      <dgm:prSet presAssocID="{8563336D-AFCE-8F4E-AAF2-E3E8AA2E076C}" presName="Name111" presStyleLbl="parChTrans1D3" presStyleIdx="6" presStyleCnt="9"/>
      <dgm:spPr/>
    </dgm:pt>
    <dgm:pt modelId="{03ADB67C-84A5-124A-BFE4-8817DABC4352}" type="pres">
      <dgm:prSet presAssocID="{B7E5C17B-D8DB-4745-B89D-011FBBBF4785}" presName="hierRoot3" presStyleCnt="0">
        <dgm:presLayoutVars>
          <dgm:hierBranch val="init"/>
        </dgm:presLayoutVars>
      </dgm:prSet>
      <dgm:spPr/>
    </dgm:pt>
    <dgm:pt modelId="{B4060BD0-51BE-9F48-8521-712ADFA1282A}" type="pres">
      <dgm:prSet presAssocID="{B7E5C17B-D8DB-4745-B89D-011FBBBF4785}" presName="rootComposite3" presStyleCnt="0"/>
      <dgm:spPr/>
    </dgm:pt>
    <dgm:pt modelId="{737351E1-A044-9F45-98F3-7281D2FA36F5}" type="pres">
      <dgm:prSet presAssocID="{B7E5C17B-D8DB-4745-B89D-011FBBBF4785}" presName="rootText3" presStyleLbl="asst2" presStyleIdx="10" presStyleCnt="13">
        <dgm:presLayoutVars>
          <dgm:chPref val="3"/>
        </dgm:presLayoutVars>
      </dgm:prSet>
      <dgm:spPr/>
    </dgm:pt>
    <dgm:pt modelId="{39F6EF84-2ADB-754F-ADDA-688FBB4C905E}" type="pres">
      <dgm:prSet presAssocID="{B7E5C17B-D8DB-4745-B89D-011FBBBF4785}" presName="rootConnector3" presStyleLbl="asst2" presStyleIdx="10" presStyleCnt="13"/>
      <dgm:spPr/>
    </dgm:pt>
    <dgm:pt modelId="{8CDB953E-7872-FF45-A374-1BC3D698A85E}" type="pres">
      <dgm:prSet presAssocID="{B7E5C17B-D8DB-4745-B89D-011FBBBF4785}" presName="hierChild6" presStyleCnt="0"/>
      <dgm:spPr/>
    </dgm:pt>
    <dgm:pt modelId="{20E22FB6-06FF-BE4F-BE02-03F16BDCD380}" type="pres">
      <dgm:prSet presAssocID="{B7E5C17B-D8DB-4745-B89D-011FBBBF4785}" presName="hierChild7" presStyleCnt="0"/>
      <dgm:spPr/>
    </dgm:pt>
    <dgm:pt modelId="{50DFF2CB-1EDC-4A4F-B42C-5AD655D83EE2}" type="pres">
      <dgm:prSet presAssocID="{E3265E49-2D01-5644-B794-64CD782DFE4B}" presName="Name37" presStyleLbl="parChTrans1D2" presStyleIdx="2" presStyleCnt="3"/>
      <dgm:spPr/>
    </dgm:pt>
    <dgm:pt modelId="{8A7E9114-8061-8144-9A4A-A48880ED89CE}" type="pres">
      <dgm:prSet presAssocID="{D14A9D41-B567-424F-B3B5-9CE71DD57200}" presName="hierRoot2" presStyleCnt="0">
        <dgm:presLayoutVars>
          <dgm:hierBranch val="init"/>
        </dgm:presLayoutVars>
      </dgm:prSet>
      <dgm:spPr/>
    </dgm:pt>
    <dgm:pt modelId="{B66ECECF-3AAD-DB4B-B5D3-3A2576410471}" type="pres">
      <dgm:prSet presAssocID="{D14A9D41-B567-424F-B3B5-9CE71DD57200}" presName="rootComposite" presStyleCnt="0"/>
      <dgm:spPr/>
    </dgm:pt>
    <dgm:pt modelId="{DAC21AF5-A82D-0D45-98EB-30ED53055BB4}" type="pres">
      <dgm:prSet presAssocID="{D14A9D41-B567-424F-B3B5-9CE71DD57200}" presName="rootText" presStyleLbl="node2" presStyleIdx="2" presStyleCnt="3" custScaleX="227558">
        <dgm:presLayoutVars>
          <dgm:chPref val="3"/>
        </dgm:presLayoutVars>
      </dgm:prSet>
      <dgm:spPr/>
    </dgm:pt>
    <dgm:pt modelId="{7A69B9E8-4EE1-AB4A-AAA2-8559DD2C798D}" type="pres">
      <dgm:prSet presAssocID="{D14A9D41-B567-424F-B3B5-9CE71DD57200}" presName="rootConnector" presStyleLbl="node2" presStyleIdx="2" presStyleCnt="3"/>
      <dgm:spPr/>
    </dgm:pt>
    <dgm:pt modelId="{74B84F27-D862-F941-B459-8BC38D446A67}" type="pres">
      <dgm:prSet presAssocID="{D14A9D41-B567-424F-B3B5-9CE71DD57200}" presName="hierChild4" presStyleCnt="0"/>
      <dgm:spPr/>
    </dgm:pt>
    <dgm:pt modelId="{FE6B8114-4DEC-A840-B0B2-AED110D8BAE1}" type="pres">
      <dgm:prSet presAssocID="{D14A9D41-B567-424F-B3B5-9CE71DD57200}" presName="hierChild5" presStyleCnt="0"/>
      <dgm:spPr/>
    </dgm:pt>
    <dgm:pt modelId="{0BC5BF39-415A-124D-8406-83237576286C}" type="pres">
      <dgm:prSet presAssocID="{FF08BD4C-0328-E443-920C-C6C9D4CE924C}" presName="Name111" presStyleLbl="parChTrans1D3" presStyleIdx="7" presStyleCnt="9"/>
      <dgm:spPr/>
    </dgm:pt>
    <dgm:pt modelId="{42F62B0F-D15B-6842-B5FD-482658A6D5EB}" type="pres">
      <dgm:prSet presAssocID="{90CB84EE-7015-EB48-BC76-8AF767C86DD5}" presName="hierRoot3" presStyleCnt="0">
        <dgm:presLayoutVars>
          <dgm:hierBranch val="init"/>
        </dgm:presLayoutVars>
      </dgm:prSet>
      <dgm:spPr/>
    </dgm:pt>
    <dgm:pt modelId="{F23D0AC6-F4C5-8E47-A20E-8AA4BD6F7BE2}" type="pres">
      <dgm:prSet presAssocID="{90CB84EE-7015-EB48-BC76-8AF767C86DD5}" presName="rootComposite3" presStyleCnt="0"/>
      <dgm:spPr/>
    </dgm:pt>
    <dgm:pt modelId="{EBA72D0C-A2F7-5845-8033-956A03A0E76F}" type="pres">
      <dgm:prSet presAssocID="{90CB84EE-7015-EB48-BC76-8AF767C86DD5}" presName="rootText3" presStyleLbl="asst2" presStyleIdx="11" presStyleCnt="13">
        <dgm:presLayoutVars>
          <dgm:chPref val="3"/>
        </dgm:presLayoutVars>
      </dgm:prSet>
      <dgm:spPr/>
    </dgm:pt>
    <dgm:pt modelId="{D3F0C094-61A6-6145-A772-F6AA11814314}" type="pres">
      <dgm:prSet presAssocID="{90CB84EE-7015-EB48-BC76-8AF767C86DD5}" presName="rootConnector3" presStyleLbl="asst2" presStyleIdx="11" presStyleCnt="13"/>
      <dgm:spPr/>
    </dgm:pt>
    <dgm:pt modelId="{BAEE9BA8-DFED-A146-9F8F-925130C883AC}" type="pres">
      <dgm:prSet presAssocID="{90CB84EE-7015-EB48-BC76-8AF767C86DD5}" presName="hierChild6" presStyleCnt="0"/>
      <dgm:spPr/>
    </dgm:pt>
    <dgm:pt modelId="{A96C1FA7-B5C0-5349-B7B6-2ED0B4F30229}" type="pres">
      <dgm:prSet presAssocID="{90CB84EE-7015-EB48-BC76-8AF767C86DD5}" presName="hierChild7" presStyleCnt="0"/>
      <dgm:spPr/>
    </dgm:pt>
    <dgm:pt modelId="{D65F36EC-A225-A44B-87BE-EE9D7AF00486}" type="pres">
      <dgm:prSet presAssocID="{24292FA2-77D0-204E-9616-41F05D52FEA8}" presName="Name111" presStyleLbl="parChTrans1D3" presStyleIdx="8" presStyleCnt="9"/>
      <dgm:spPr/>
    </dgm:pt>
    <dgm:pt modelId="{C5123559-87E3-684F-9786-5D764E50E9FE}" type="pres">
      <dgm:prSet presAssocID="{54114F57-6854-6744-AE79-60360F8347F0}" presName="hierRoot3" presStyleCnt="0">
        <dgm:presLayoutVars>
          <dgm:hierBranch val="init"/>
        </dgm:presLayoutVars>
      </dgm:prSet>
      <dgm:spPr/>
    </dgm:pt>
    <dgm:pt modelId="{13A7B770-9F25-8744-AF39-2EE0FBD55121}" type="pres">
      <dgm:prSet presAssocID="{54114F57-6854-6744-AE79-60360F8347F0}" presName="rootComposite3" presStyleCnt="0"/>
      <dgm:spPr/>
    </dgm:pt>
    <dgm:pt modelId="{3F0D8AB3-16BD-5D45-A52C-8BC650CB8D8B}" type="pres">
      <dgm:prSet presAssocID="{54114F57-6854-6744-AE79-60360F8347F0}" presName="rootText3" presStyleLbl="asst2" presStyleIdx="12" presStyleCnt="13">
        <dgm:presLayoutVars>
          <dgm:chPref val="3"/>
        </dgm:presLayoutVars>
      </dgm:prSet>
      <dgm:spPr/>
    </dgm:pt>
    <dgm:pt modelId="{C1A1425D-10F8-354E-A303-8ED83E46A295}" type="pres">
      <dgm:prSet presAssocID="{54114F57-6854-6744-AE79-60360F8347F0}" presName="rootConnector3" presStyleLbl="asst2" presStyleIdx="12" presStyleCnt="13"/>
      <dgm:spPr/>
    </dgm:pt>
    <dgm:pt modelId="{23847801-3310-F94F-A100-EE486FD8777A}" type="pres">
      <dgm:prSet presAssocID="{54114F57-6854-6744-AE79-60360F8347F0}" presName="hierChild6" presStyleCnt="0"/>
      <dgm:spPr/>
    </dgm:pt>
    <dgm:pt modelId="{4B9F2C4F-3FE1-7A42-9A52-4BD2692CEE84}" type="pres">
      <dgm:prSet presAssocID="{54114F57-6854-6744-AE79-60360F8347F0}" presName="hierChild7" presStyleCnt="0"/>
      <dgm:spPr/>
    </dgm:pt>
    <dgm:pt modelId="{06FFC54F-B262-264A-B500-0A85F3DFC00D}" type="pres">
      <dgm:prSet presAssocID="{00679CE5-8270-6B4B-8A2F-BFB603429A5D}" presName="hierChild3" presStyleCnt="0"/>
      <dgm:spPr/>
    </dgm:pt>
  </dgm:ptLst>
  <dgm:cxnLst>
    <dgm:cxn modelId="{3A5B3204-E56C-1649-8034-B5E20587BD1C}" type="presOf" srcId="{31E9A82F-3F3F-0E42-A1B0-772A5388ED7E}" destId="{BAFE3958-138F-3443-8922-F610BD90DCB7}" srcOrd="0" destOrd="0" presId="urn:microsoft.com/office/officeart/2005/8/layout/orgChart1"/>
    <dgm:cxn modelId="{80A25705-9362-0A4E-9D53-57655008B2ED}" type="presOf" srcId="{062696BA-2280-924D-8D90-9BFDD5E6FFB7}" destId="{3F7FA7AF-D937-7D4D-8656-BF10D17AF26F}" srcOrd="0" destOrd="0" presId="urn:microsoft.com/office/officeart/2005/8/layout/orgChart1"/>
    <dgm:cxn modelId="{8D8EDD06-9188-8F42-A919-4463AE0E1540}" type="presOf" srcId="{39193A8E-58B3-5143-8687-37529F43B103}" destId="{FD06F11A-7248-AA42-9794-2904105ECEBF}" srcOrd="0" destOrd="0" presId="urn:microsoft.com/office/officeart/2005/8/layout/orgChart1"/>
    <dgm:cxn modelId="{91979908-F39F-0642-8769-105190A8EDE3}" type="presOf" srcId="{BFFCE70F-A1B2-1840-967A-1250DF436E1D}" destId="{7DCF9135-CE1E-EE47-8D95-7EFE1CD67CC0}" srcOrd="0" destOrd="0" presId="urn:microsoft.com/office/officeart/2005/8/layout/orgChart1"/>
    <dgm:cxn modelId="{47C1320E-4625-B542-948D-EA8372225BF4}" type="presOf" srcId="{FDCBD1DC-F698-5447-A6F9-6BA83CE95C25}" destId="{E4502EDD-76B4-0743-8D30-33365F8DC460}" srcOrd="0" destOrd="0" presId="urn:microsoft.com/office/officeart/2005/8/layout/orgChart1"/>
    <dgm:cxn modelId="{4ADFC50E-25C0-D34E-83F9-AA1854C44668}" srcId="{C3EC2544-CC19-4D42-B578-B9AE5B0D58F4}" destId="{97F52F9E-50B9-CD43-B1C4-9E6C404B65B0}" srcOrd="3" destOrd="0" parTransId="{062696BA-2280-924D-8D90-9BFDD5E6FFB7}" sibTransId="{79C74B04-4C63-6F41-A824-F99DF7B6E3DA}"/>
    <dgm:cxn modelId="{5012A711-220D-6B4A-B519-0CD1F6C0FEBC}" type="presOf" srcId="{FF08BD4C-0328-E443-920C-C6C9D4CE924C}" destId="{0BC5BF39-415A-124D-8406-83237576286C}" srcOrd="0" destOrd="0" presId="urn:microsoft.com/office/officeart/2005/8/layout/orgChart1"/>
    <dgm:cxn modelId="{93BFA819-4C95-1741-B553-5C2A08898BFD}" type="presOf" srcId="{0E650188-9FD5-CC48-A820-5A2EA3E4D78B}" destId="{D9BBE0EF-1ED6-E54B-A065-C7E38BA044E1}" srcOrd="1" destOrd="0" presId="urn:microsoft.com/office/officeart/2005/8/layout/orgChart1"/>
    <dgm:cxn modelId="{4F3BE41D-2AD7-1544-A731-921582FA8145}" srcId="{00679CE5-8270-6B4B-8A2F-BFB603429A5D}" destId="{04206F9F-0C23-DE4D-93E2-1C61E0491734}" srcOrd="1" destOrd="0" parTransId="{FDCBD1DC-F698-5447-A6F9-6BA83CE95C25}" sibTransId="{AE9CD935-25D8-7340-99DA-6E8666DCC840}"/>
    <dgm:cxn modelId="{FA582E24-DFD2-084C-833B-99E817A38AF9}" type="presOf" srcId="{97F52F9E-50B9-CD43-B1C4-9E6C404B65B0}" destId="{DD5C14CB-4718-1C4C-AABD-A7B7B4585D70}" srcOrd="1" destOrd="0" presId="urn:microsoft.com/office/officeart/2005/8/layout/orgChart1"/>
    <dgm:cxn modelId="{B3D82826-796E-3F41-88EE-FAE198E10ACA}" srcId="{1F18FBEC-FE31-154E-8835-4DDF9649C943}" destId="{C3EC2544-CC19-4D42-B578-B9AE5B0D58F4}" srcOrd="3" destOrd="0" parTransId="{5421CA56-6C94-7748-8121-44E4C57E2587}" sibTransId="{7EE56809-3064-5749-B0A0-3D19784F25FF}"/>
    <dgm:cxn modelId="{4203612A-23CD-CD42-9253-1CAB268AB7B3}" srcId="{C3EC2544-CC19-4D42-B578-B9AE5B0D58F4}" destId="{39193A8E-58B3-5143-8687-37529F43B103}" srcOrd="0" destOrd="0" parTransId="{5A0E64C8-2986-8948-AFC2-034D8D54B3BE}" sibTransId="{3BF57A0A-813F-8D46-BCFD-11F12E6F768C}"/>
    <dgm:cxn modelId="{DE0DEF2C-B67C-F844-9791-DA7845F65C0F}" type="presOf" srcId="{0E650188-9FD5-CC48-A820-5A2EA3E4D78B}" destId="{60A9D4D4-C6A0-3E42-BC99-E986116E1B82}" srcOrd="0" destOrd="0" presId="urn:microsoft.com/office/officeart/2005/8/layout/orgChart1"/>
    <dgm:cxn modelId="{A7110D39-C4C6-D941-AA55-D9732B27DAE5}" type="presOf" srcId="{D14A9D41-B567-424F-B3B5-9CE71DD57200}" destId="{DAC21AF5-A82D-0D45-98EB-30ED53055BB4}" srcOrd="0" destOrd="0" presId="urn:microsoft.com/office/officeart/2005/8/layout/orgChart1"/>
    <dgm:cxn modelId="{B15F573F-E445-D348-AC05-3E30A5618D03}" type="presOf" srcId="{90CB84EE-7015-EB48-BC76-8AF767C86DD5}" destId="{EBA72D0C-A2F7-5845-8033-956A03A0E76F}" srcOrd="0" destOrd="0" presId="urn:microsoft.com/office/officeart/2005/8/layout/orgChart1"/>
    <dgm:cxn modelId="{EE40175B-367A-8149-B54A-70EEEA8BD7CF}" type="presOf" srcId="{5A0E64C8-2986-8948-AFC2-034D8D54B3BE}" destId="{7F1C0DDA-A3C6-B14E-95CD-F3863E02DBEB}" srcOrd="0" destOrd="0" presId="urn:microsoft.com/office/officeart/2005/8/layout/orgChart1"/>
    <dgm:cxn modelId="{A5903A63-F078-4E4B-99C5-0E83D5BFB670}" srcId="{1F18FBEC-FE31-154E-8835-4DDF9649C943}" destId="{28BB6127-B287-5045-BDE5-3C29FDFA0951}" srcOrd="2" destOrd="0" parTransId="{33AAC285-B115-0744-A700-561B8F8359B6}" sibTransId="{2551AC41-323C-1A4E-BD83-257ABC437EF2}"/>
    <dgm:cxn modelId="{C54C7064-F846-8E4F-AE77-0F0BC3101D06}" srcId="{C3EC2544-CC19-4D42-B578-B9AE5B0D58F4}" destId="{B1798718-15CE-624F-9AEB-36F5D2126DD5}" srcOrd="1" destOrd="0" parTransId="{31E9A82F-3F3F-0E42-A1B0-772A5388ED7E}" sibTransId="{4B87C490-34E8-A84F-8C0A-762523F7B5E3}"/>
    <dgm:cxn modelId="{2E15494B-FF72-1649-BDFD-E10F0928F02D}" srcId="{00679CE5-8270-6B4B-8A2F-BFB603429A5D}" destId="{D14A9D41-B567-424F-B3B5-9CE71DD57200}" srcOrd="2" destOrd="0" parTransId="{E3265E49-2D01-5644-B794-64CD782DFE4B}" sibTransId="{C9A08484-7151-7048-93EF-FB6148DE5848}"/>
    <dgm:cxn modelId="{2ABB986B-7684-0747-8779-4C2ED6B71497}" srcId="{D14A9D41-B567-424F-B3B5-9CE71DD57200}" destId="{54114F57-6854-6744-AE79-60360F8347F0}" srcOrd="1" destOrd="0" parTransId="{24292FA2-77D0-204E-9616-41F05D52FEA8}" sibTransId="{955D5E4C-4A82-6649-9EB7-02FA8C1328DB}"/>
    <dgm:cxn modelId="{3BCB7E6F-0B89-CA49-9EA7-65E590577F74}" type="presOf" srcId="{00679CE5-8270-6B4B-8A2F-BFB603429A5D}" destId="{F33C9203-CD56-0544-8DE2-A4BAA4005620}" srcOrd="0" destOrd="0" presId="urn:microsoft.com/office/officeart/2005/8/layout/orgChart1"/>
    <dgm:cxn modelId="{CCAFFD53-B9EF-2E48-9E4E-F2719F26DD7A}" type="presOf" srcId="{E3265E49-2D01-5644-B794-64CD782DFE4B}" destId="{50DFF2CB-1EDC-4A4F-B42C-5AD655D83EE2}" srcOrd="0" destOrd="0" presId="urn:microsoft.com/office/officeart/2005/8/layout/orgChart1"/>
    <dgm:cxn modelId="{EA00EA55-8B1A-E042-AD3A-98A4C070DBE6}" srcId="{1F18FBEC-FE31-154E-8835-4DDF9649C943}" destId="{91A59172-E269-804C-BFAC-6678BD758A7E}" srcOrd="1" destOrd="0" parTransId="{79486037-49D9-D740-8632-4B8DE15AD30C}" sibTransId="{62B8C78E-9DB3-194E-B9AD-C4CB5D5C0F0A}"/>
    <dgm:cxn modelId="{F3CF8376-D32C-FC41-8E2B-2769EC740351}" type="presOf" srcId="{28BB6127-B287-5045-BDE5-3C29FDFA0951}" destId="{0EFE62D5-561E-9646-8B97-21E21D7671AD}" srcOrd="1" destOrd="0" presId="urn:microsoft.com/office/officeart/2005/8/layout/orgChart1"/>
    <dgm:cxn modelId="{6E6E215A-5D14-5A4F-BD27-34242377AD0D}" srcId="{1F18FBEC-FE31-154E-8835-4DDF9649C943}" destId="{4927BDB1-FC5D-F145-87BF-2B64D365ACF6}" srcOrd="4" destOrd="0" parTransId="{749D3CF1-594B-3E47-AE56-33167EFAAF92}" sibTransId="{7F45B1CD-4688-134E-8A12-0D42059FBA81}"/>
    <dgm:cxn modelId="{E0C7D25A-6CAF-9D41-B58F-DE6CC97531E2}" type="presOf" srcId="{79486037-49D9-D740-8632-4B8DE15AD30C}" destId="{C4EFED60-A657-A648-9D9D-8D8F83C4CBA0}" srcOrd="0" destOrd="0" presId="urn:microsoft.com/office/officeart/2005/8/layout/orgChart1"/>
    <dgm:cxn modelId="{BD20417B-BAE2-4443-A892-568677F399E8}" type="presOf" srcId="{33AAC285-B115-0744-A700-561B8F8359B6}" destId="{E5B9D9EC-AC23-464A-9648-66F3CAEDE2B0}" srcOrd="0" destOrd="0" presId="urn:microsoft.com/office/officeart/2005/8/layout/orgChart1"/>
    <dgm:cxn modelId="{19887C7C-DAF9-D744-9756-72BF9690A62F}" type="presOf" srcId="{54114F57-6854-6744-AE79-60360F8347F0}" destId="{C1A1425D-10F8-354E-A303-8ED83E46A295}" srcOrd="1" destOrd="0" presId="urn:microsoft.com/office/officeart/2005/8/layout/orgChart1"/>
    <dgm:cxn modelId="{5D8B687F-9A43-1C48-A6DB-346FE9D76B6A}" type="presOf" srcId="{1A2E3F95-76F3-7243-B8CF-7E92FDD89334}" destId="{DF0023D7-980F-5244-A383-4158F5C10727}" srcOrd="0" destOrd="0" presId="urn:microsoft.com/office/officeart/2005/8/layout/orgChart1"/>
    <dgm:cxn modelId="{62AFA282-3C1D-4C42-B535-2FDD6A9AC24D}" type="presOf" srcId="{D49EC9C0-716C-D34C-8174-03F59F86D8FE}" destId="{48625150-5860-FA44-A72D-8A0A9653F08A}" srcOrd="0" destOrd="0" presId="urn:microsoft.com/office/officeart/2005/8/layout/orgChart1"/>
    <dgm:cxn modelId="{DE284B83-DA60-2842-9EDA-CD2F37925988}" type="presOf" srcId="{5E439236-1B36-5542-B560-82D9D3D001B9}" destId="{5A66F80E-0D72-484C-B059-0FB6C1250451}" srcOrd="0" destOrd="0" presId="urn:microsoft.com/office/officeart/2005/8/layout/orgChart1"/>
    <dgm:cxn modelId="{6A4A0586-041B-9446-8B0E-F1209F832A07}" type="presOf" srcId="{39193A8E-58B3-5143-8687-37529F43B103}" destId="{31FED0B1-2284-0F48-BA88-3B5B1ACB66ED}" srcOrd="1" destOrd="0" presId="urn:microsoft.com/office/officeart/2005/8/layout/orgChart1"/>
    <dgm:cxn modelId="{3A224786-53B6-2E41-B2F5-62405B38B721}" type="presOf" srcId="{B7E5C17B-D8DB-4745-B89D-011FBBBF4785}" destId="{39F6EF84-2ADB-754F-ADDA-688FBB4C905E}" srcOrd="1" destOrd="0" presId="urn:microsoft.com/office/officeart/2005/8/layout/orgChart1"/>
    <dgm:cxn modelId="{7C8C7689-CF72-1140-B487-B1834AA045D0}" type="presOf" srcId="{C3EC2544-CC19-4D42-B578-B9AE5B0D58F4}" destId="{51EE2ED2-BD61-EA4F-9886-73A9A945C6E3}" srcOrd="1" destOrd="0" presId="urn:microsoft.com/office/officeart/2005/8/layout/orgChart1"/>
    <dgm:cxn modelId="{018C5789-00E8-8B4E-99B6-8C03A760144E}" type="presOf" srcId="{28BB6127-B287-5045-BDE5-3C29FDFA0951}" destId="{316CABAF-FB71-C849-BEC6-0E7D4928BB65}" srcOrd="0" destOrd="0" presId="urn:microsoft.com/office/officeart/2005/8/layout/orgChart1"/>
    <dgm:cxn modelId="{983BB38A-F502-D844-8ECA-1DF0E618EF56}" srcId="{04206F9F-0C23-DE4D-93E2-1C61E0491734}" destId="{5E439236-1B36-5542-B560-82D9D3D001B9}" srcOrd="0" destOrd="0" parTransId="{D49EC9C0-716C-D34C-8174-03F59F86D8FE}" sibTransId="{BC527B1A-A8ED-4148-9049-6D871247607F}"/>
    <dgm:cxn modelId="{DE6CCE8E-93B6-CE42-B219-7F0216190935}" type="presOf" srcId="{5E439236-1B36-5542-B560-82D9D3D001B9}" destId="{2B58A3FB-63C7-9444-A484-B720E1CFD22C}" srcOrd="1" destOrd="0" presId="urn:microsoft.com/office/officeart/2005/8/layout/orgChart1"/>
    <dgm:cxn modelId="{9E847D90-2DF5-464C-A803-E540C9F1E0AA}" type="presOf" srcId="{54114F57-6854-6744-AE79-60360F8347F0}" destId="{3F0D8AB3-16BD-5D45-A52C-8BC650CB8D8B}" srcOrd="0" destOrd="0" presId="urn:microsoft.com/office/officeart/2005/8/layout/orgChart1"/>
    <dgm:cxn modelId="{E4E07999-7569-DF42-8E64-94C5B4C3D2A6}" srcId="{00679CE5-8270-6B4B-8A2F-BFB603429A5D}" destId="{1F18FBEC-FE31-154E-8835-4DDF9649C943}" srcOrd="0" destOrd="0" parTransId="{15B65132-E0E5-CE4F-B742-714CF0B2A964}" sibTransId="{1965A400-0A23-D24F-AABE-57B3427B21BA}"/>
    <dgm:cxn modelId="{C960FE99-662A-6C4E-BDB9-A65BF6E3206E}" type="presOf" srcId="{04206F9F-0C23-DE4D-93E2-1C61E0491734}" destId="{75EBDC2C-522C-6A48-8A7F-1F2454168BFA}" srcOrd="0" destOrd="0" presId="urn:microsoft.com/office/officeart/2005/8/layout/orgChart1"/>
    <dgm:cxn modelId="{F14C779B-A59F-664C-B8EB-19450CFD87A2}" type="presOf" srcId="{1F18FBEC-FE31-154E-8835-4DDF9649C943}" destId="{9BE843F3-45D2-E545-8D7D-A90B69CD9F43}" srcOrd="0" destOrd="0" presId="urn:microsoft.com/office/officeart/2005/8/layout/orgChart1"/>
    <dgm:cxn modelId="{AD8914AE-B003-0E4C-95C5-7726BAB7E029}" type="presOf" srcId="{749D3CF1-594B-3E47-AE56-33167EFAAF92}" destId="{A8975124-3BC9-D744-914B-728E3C6A4B89}" srcOrd="0" destOrd="0" presId="urn:microsoft.com/office/officeart/2005/8/layout/orgChart1"/>
    <dgm:cxn modelId="{103825AF-917E-FB4D-AFA5-BC9D70EE52C3}" type="presOf" srcId="{BFFCE70F-A1B2-1840-967A-1250DF436E1D}" destId="{513DE43E-11C8-D54D-B1A1-C46C5FF37C20}" srcOrd="1" destOrd="0" presId="urn:microsoft.com/office/officeart/2005/8/layout/orgChart1"/>
    <dgm:cxn modelId="{13F037B0-5C46-684C-A9A9-803842018DB5}" srcId="{1F18FBEC-FE31-154E-8835-4DDF9649C943}" destId="{0E650188-9FD5-CC48-A820-5A2EA3E4D78B}" srcOrd="0" destOrd="0" parTransId="{D6E08079-E765-1D40-955E-1F120C16F6A0}" sibTransId="{C302C12C-6AE3-6E48-8A77-34F0ACE26F39}"/>
    <dgm:cxn modelId="{1FC979B4-02DA-7247-8A3C-0FBA5425A235}" srcId="{9518A247-EB72-BD44-9C39-DC8D10E80012}" destId="{00679CE5-8270-6B4B-8A2F-BFB603429A5D}" srcOrd="0" destOrd="0" parTransId="{0D322D0E-29EE-6744-AD90-BD5E39FDCBC1}" sibTransId="{70804334-370A-7D48-8368-136ED0252D01}"/>
    <dgm:cxn modelId="{EF2106B8-597A-5748-AC33-A4FF7AA54849}" type="presOf" srcId="{D14A9D41-B567-424F-B3B5-9CE71DD57200}" destId="{7A69B9E8-4EE1-AB4A-AAA2-8559DD2C798D}" srcOrd="1" destOrd="0" presId="urn:microsoft.com/office/officeart/2005/8/layout/orgChart1"/>
    <dgm:cxn modelId="{3C5A35BD-7F95-2740-9238-2319EB9FC2D5}" type="presOf" srcId="{00679CE5-8270-6B4B-8A2F-BFB603429A5D}" destId="{5C1DF8C5-A396-654E-B8D1-3D6D0BED9346}" srcOrd="1" destOrd="0" presId="urn:microsoft.com/office/officeart/2005/8/layout/orgChart1"/>
    <dgm:cxn modelId="{0B7DFBBD-B848-6E4D-A2BE-9C85D88B0138}" type="presOf" srcId="{B1798718-15CE-624F-9AEB-36F5D2126DD5}" destId="{80834D7B-587F-444A-A7B0-E573A810F423}" srcOrd="0" destOrd="0" presId="urn:microsoft.com/office/officeart/2005/8/layout/orgChart1"/>
    <dgm:cxn modelId="{15952EBE-7105-4E43-B0FD-645964925D09}" type="presOf" srcId="{4927BDB1-FC5D-F145-87BF-2B64D365ACF6}" destId="{A924581B-C19B-3540-A3C0-92B9192A980C}" srcOrd="0" destOrd="0" presId="urn:microsoft.com/office/officeart/2005/8/layout/orgChart1"/>
    <dgm:cxn modelId="{151F58BF-9E49-0C47-B380-711A249F7670}" type="presOf" srcId="{9518A247-EB72-BD44-9C39-DC8D10E80012}" destId="{DCCB953D-CD3D-0E4E-956F-AEA12B53DC9B}" srcOrd="0" destOrd="0" presId="urn:microsoft.com/office/officeart/2005/8/layout/orgChart1"/>
    <dgm:cxn modelId="{BD9BBAC4-CC2E-6F4C-BC82-228B9D77FFC7}" type="presOf" srcId="{1F18FBEC-FE31-154E-8835-4DDF9649C943}" destId="{154ED217-9E42-1C4A-A810-38495FEB6F59}" srcOrd="1" destOrd="0" presId="urn:microsoft.com/office/officeart/2005/8/layout/orgChart1"/>
    <dgm:cxn modelId="{22423EC6-41D1-7347-9C0E-BBD7FBB9F6CC}" type="presOf" srcId="{91A59172-E269-804C-BFAC-6678BD758A7E}" destId="{0F6EC3B4-DE22-0746-BF76-5FEADD9432B7}" srcOrd="1" destOrd="0" presId="urn:microsoft.com/office/officeart/2005/8/layout/orgChart1"/>
    <dgm:cxn modelId="{4EE9A2C7-A6BE-1F47-9D55-382FE7AB84A9}" type="presOf" srcId="{5421CA56-6C94-7748-8121-44E4C57E2587}" destId="{2689A7BB-CF3A-0A42-BDB2-6815FCCD8D9B}" srcOrd="0" destOrd="0" presId="urn:microsoft.com/office/officeart/2005/8/layout/orgChart1"/>
    <dgm:cxn modelId="{9D4B9AC8-9A9E-634F-9C10-498C3A0F67BF}" srcId="{C3EC2544-CC19-4D42-B578-B9AE5B0D58F4}" destId="{BFFCE70F-A1B2-1840-967A-1250DF436E1D}" srcOrd="2" destOrd="0" parTransId="{1A2E3F95-76F3-7243-B8CF-7E92FDD89334}" sibTransId="{C180E4E3-1ADD-6B4D-955E-00B1631DD11A}"/>
    <dgm:cxn modelId="{506DD0C9-6C04-184A-8D18-E5C02E4108FE}" type="presOf" srcId="{4927BDB1-FC5D-F145-87BF-2B64D365ACF6}" destId="{2E3BB309-7640-2F4A-9C1B-9B74608441DC}" srcOrd="1" destOrd="0" presId="urn:microsoft.com/office/officeart/2005/8/layout/orgChart1"/>
    <dgm:cxn modelId="{A1CEFDCA-E3BF-0C41-A0F0-9E1199CB6416}" srcId="{04206F9F-0C23-DE4D-93E2-1C61E0491734}" destId="{B7E5C17B-D8DB-4745-B89D-011FBBBF4785}" srcOrd="1" destOrd="0" parTransId="{8563336D-AFCE-8F4E-AAF2-E3E8AA2E076C}" sibTransId="{47DF9BA2-563E-B84D-AE30-AD23AFAD833A}"/>
    <dgm:cxn modelId="{8B76E6D7-D622-8742-90BE-DC8E41FCFF93}" type="presOf" srcId="{91A59172-E269-804C-BFAC-6678BD758A7E}" destId="{41C265AB-AFB2-6149-90CF-2A365E9D4C28}" srcOrd="0" destOrd="0" presId="urn:microsoft.com/office/officeart/2005/8/layout/orgChart1"/>
    <dgm:cxn modelId="{A58660D9-30DF-DD4F-871B-C75F5565FA8A}" type="presOf" srcId="{90CB84EE-7015-EB48-BC76-8AF767C86DD5}" destId="{D3F0C094-61A6-6145-A772-F6AA11814314}" srcOrd="1" destOrd="0" presId="urn:microsoft.com/office/officeart/2005/8/layout/orgChart1"/>
    <dgm:cxn modelId="{B53086E2-53B4-2145-B3CB-B27623265312}" type="presOf" srcId="{24292FA2-77D0-204E-9616-41F05D52FEA8}" destId="{D65F36EC-A225-A44B-87BE-EE9D7AF00486}" srcOrd="0" destOrd="0" presId="urn:microsoft.com/office/officeart/2005/8/layout/orgChart1"/>
    <dgm:cxn modelId="{77EF49E4-D7CA-D54C-B4A0-5F1F834DCABE}" type="presOf" srcId="{97F52F9E-50B9-CD43-B1C4-9E6C404B65B0}" destId="{53941FEA-DFDE-7C4A-8CD2-12FA5FCFAAD8}" srcOrd="0" destOrd="0" presId="urn:microsoft.com/office/officeart/2005/8/layout/orgChart1"/>
    <dgm:cxn modelId="{001E81E8-E047-DD48-9D69-654767D96943}" type="presOf" srcId="{B7E5C17B-D8DB-4745-B89D-011FBBBF4785}" destId="{737351E1-A044-9F45-98F3-7281D2FA36F5}" srcOrd="0" destOrd="0" presId="urn:microsoft.com/office/officeart/2005/8/layout/orgChart1"/>
    <dgm:cxn modelId="{83701AEB-6A83-6F4D-8A43-8F76184C9361}" type="presOf" srcId="{15B65132-E0E5-CE4F-B742-714CF0B2A964}" destId="{D4415FD9-AEA1-774A-A9A8-71D4142D051F}" srcOrd="0" destOrd="0" presId="urn:microsoft.com/office/officeart/2005/8/layout/orgChart1"/>
    <dgm:cxn modelId="{C383F5ED-DDCC-3C48-99DE-22BA3CB83E30}" type="presOf" srcId="{D6E08079-E765-1D40-955E-1F120C16F6A0}" destId="{BA35F4C0-D340-DE4D-9F4D-D7134CB3EBF1}" srcOrd="0" destOrd="0" presId="urn:microsoft.com/office/officeart/2005/8/layout/orgChart1"/>
    <dgm:cxn modelId="{6ED99FF6-6CAC-9149-B3A5-A1EA5A3A82A6}" type="presOf" srcId="{B1798718-15CE-624F-9AEB-36F5D2126DD5}" destId="{B845EA95-F822-B04D-B8FB-CE875D7D7764}" srcOrd="1" destOrd="0" presId="urn:microsoft.com/office/officeart/2005/8/layout/orgChart1"/>
    <dgm:cxn modelId="{9F7EA4F9-3977-D146-9AEB-0AEF3D15A68B}" type="presOf" srcId="{8563336D-AFCE-8F4E-AAF2-E3E8AA2E076C}" destId="{A3E6CF56-8967-F14F-8427-0EF062187DAC}" srcOrd="0" destOrd="0" presId="urn:microsoft.com/office/officeart/2005/8/layout/orgChart1"/>
    <dgm:cxn modelId="{7E582DFC-EBBB-7744-B229-9D062245D4D4}" srcId="{D14A9D41-B567-424F-B3B5-9CE71DD57200}" destId="{90CB84EE-7015-EB48-BC76-8AF767C86DD5}" srcOrd="0" destOrd="0" parTransId="{FF08BD4C-0328-E443-920C-C6C9D4CE924C}" sibTransId="{3EF7878E-9ABC-3C4D-B303-A6A185D8AA3A}"/>
    <dgm:cxn modelId="{6B82E9FD-F636-5D44-821F-C25436EB911F}" type="presOf" srcId="{04206F9F-0C23-DE4D-93E2-1C61E0491734}" destId="{CE436F96-7041-B047-92C8-21DFA33C6A02}" srcOrd="1" destOrd="0" presId="urn:microsoft.com/office/officeart/2005/8/layout/orgChart1"/>
    <dgm:cxn modelId="{111B4AFE-531E-E24D-8F01-7B9AC81D5346}" type="presOf" srcId="{C3EC2544-CC19-4D42-B578-B9AE5B0D58F4}" destId="{D9F6FFCD-2FEC-2D42-A9F0-30E4C304B1B8}" srcOrd="0" destOrd="0" presId="urn:microsoft.com/office/officeart/2005/8/layout/orgChart1"/>
    <dgm:cxn modelId="{E7BF203D-C608-A147-9201-8898C651868F}" type="presParOf" srcId="{DCCB953D-CD3D-0E4E-956F-AEA12B53DC9B}" destId="{60EF23E6-F2A1-744C-9C58-9A62968B40A8}" srcOrd="0" destOrd="0" presId="urn:microsoft.com/office/officeart/2005/8/layout/orgChart1"/>
    <dgm:cxn modelId="{5321C984-7BDA-0946-B588-A5930AFB5D16}" type="presParOf" srcId="{60EF23E6-F2A1-744C-9C58-9A62968B40A8}" destId="{97A675F9-0A1D-9243-8F56-5B4BFF5B1B23}" srcOrd="0" destOrd="0" presId="urn:microsoft.com/office/officeart/2005/8/layout/orgChart1"/>
    <dgm:cxn modelId="{7F61534A-4ADD-6B47-9BA1-5CE06166C4A9}" type="presParOf" srcId="{97A675F9-0A1D-9243-8F56-5B4BFF5B1B23}" destId="{F33C9203-CD56-0544-8DE2-A4BAA4005620}" srcOrd="0" destOrd="0" presId="urn:microsoft.com/office/officeart/2005/8/layout/orgChart1"/>
    <dgm:cxn modelId="{80D68E06-F1BE-A54E-9AF0-99BFC787FEFB}" type="presParOf" srcId="{97A675F9-0A1D-9243-8F56-5B4BFF5B1B23}" destId="{5C1DF8C5-A396-654E-B8D1-3D6D0BED9346}" srcOrd="1" destOrd="0" presId="urn:microsoft.com/office/officeart/2005/8/layout/orgChart1"/>
    <dgm:cxn modelId="{D82BA70F-B9E1-A845-8FE0-4BCB572B159D}" type="presParOf" srcId="{60EF23E6-F2A1-744C-9C58-9A62968B40A8}" destId="{7AC4FF30-3E2A-5D4F-91EE-426020075EEA}" srcOrd="1" destOrd="0" presId="urn:microsoft.com/office/officeart/2005/8/layout/orgChart1"/>
    <dgm:cxn modelId="{1E068060-E9EC-2A44-BE93-E48A9E589C7F}" type="presParOf" srcId="{7AC4FF30-3E2A-5D4F-91EE-426020075EEA}" destId="{D4415FD9-AEA1-774A-A9A8-71D4142D051F}" srcOrd="0" destOrd="0" presId="urn:microsoft.com/office/officeart/2005/8/layout/orgChart1"/>
    <dgm:cxn modelId="{5D0FDFA3-BB29-A247-991F-0EA903A21E48}" type="presParOf" srcId="{7AC4FF30-3E2A-5D4F-91EE-426020075EEA}" destId="{3D5F8436-3841-324F-9109-4E4CE7FDE905}" srcOrd="1" destOrd="0" presId="urn:microsoft.com/office/officeart/2005/8/layout/orgChart1"/>
    <dgm:cxn modelId="{D203D42A-5382-B74D-B2B1-63B43E291209}" type="presParOf" srcId="{3D5F8436-3841-324F-9109-4E4CE7FDE905}" destId="{8C50894A-4188-684B-B1A2-2FD72BDCF328}" srcOrd="0" destOrd="0" presId="urn:microsoft.com/office/officeart/2005/8/layout/orgChart1"/>
    <dgm:cxn modelId="{DDB28F63-818F-5743-BA19-1896F8A62F62}" type="presParOf" srcId="{8C50894A-4188-684B-B1A2-2FD72BDCF328}" destId="{9BE843F3-45D2-E545-8D7D-A90B69CD9F43}" srcOrd="0" destOrd="0" presId="urn:microsoft.com/office/officeart/2005/8/layout/orgChart1"/>
    <dgm:cxn modelId="{57009DBA-AC3E-5941-87A6-34C846CF20C7}" type="presParOf" srcId="{8C50894A-4188-684B-B1A2-2FD72BDCF328}" destId="{154ED217-9E42-1C4A-A810-38495FEB6F59}" srcOrd="1" destOrd="0" presId="urn:microsoft.com/office/officeart/2005/8/layout/orgChart1"/>
    <dgm:cxn modelId="{8E105857-6415-2F40-8528-74FC7537BBBD}" type="presParOf" srcId="{3D5F8436-3841-324F-9109-4E4CE7FDE905}" destId="{8D32285E-DCF5-4242-A98D-1E9CCAF7F99A}" srcOrd="1" destOrd="0" presId="urn:microsoft.com/office/officeart/2005/8/layout/orgChart1"/>
    <dgm:cxn modelId="{60C10D75-C44F-BD45-B758-3114452E9A55}" type="presParOf" srcId="{3D5F8436-3841-324F-9109-4E4CE7FDE905}" destId="{AE8D73B7-F36A-E149-8A11-7B260E6A4F08}" srcOrd="2" destOrd="0" presId="urn:microsoft.com/office/officeart/2005/8/layout/orgChart1"/>
    <dgm:cxn modelId="{C00A846A-D424-E943-8A15-7F4C3F8B4ACD}" type="presParOf" srcId="{AE8D73B7-F36A-E149-8A11-7B260E6A4F08}" destId="{BA35F4C0-D340-DE4D-9F4D-D7134CB3EBF1}" srcOrd="0" destOrd="0" presId="urn:microsoft.com/office/officeart/2005/8/layout/orgChart1"/>
    <dgm:cxn modelId="{9B47D8B5-60E0-4048-83F8-7A7E30B31673}" type="presParOf" srcId="{AE8D73B7-F36A-E149-8A11-7B260E6A4F08}" destId="{AB803CBB-A85F-DD47-9420-FAFBC7381338}" srcOrd="1" destOrd="0" presId="urn:microsoft.com/office/officeart/2005/8/layout/orgChart1"/>
    <dgm:cxn modelId="{C3427395-5B41-EF4C-B01C-93F5E23BEA78}" type="presParOf" srcId="{AB803CBB-A85F-DD47-9420-FAFBC7381338}" destId="{7A891DDA-EA3E-AC4B-A9EB-C1B2F3E7CC7F}" srcOrd="0" destOrd="0" presId="urn:microsoft.com/office/officeart/2005/8/layout/orgChart1"/>
    <dgm:cxn modelId="{FA6F0A39-B6B8-4341-B4F6-03130DEEB903}" type="presParOf" srcId="{7A891DDA-EA3E-AC4B-A9EB-C1B2F3E7CC7F}" destId="{60A9D4D4-C6A0-3E42-BC99-E986116E1B82}" srcOrd="0" destOrd="0" presId="urn:microsoft.com/office/officeart/2005/8/layout/orgChart1"/>
    <dgm:cxn modelId="{DA994B9A-CED4-AF48-A3AD-0AF3149A5E17}" type="presParOf" srcId="{7A891DDA-EA3E-AC4B-A9EB-C1B2F3E7CC7F}" destId="{D9BBE0EF-1ED6-E54B-A065-C7E38BA044E1}" srcOrd="1" destOrd="0" presId="urn:microsoft.com/office/officeart/2005/8/layout/orgChart1"/>
    <dgm:cxn modelId="{83B08AD3-DC59-604B-B4D4-B5528C5FE871}" type="presParOf" srcId="{AB803CBB-A85F-DD47-9420-FAFBC7381338}" destId="{03509B3B-D482-DE45-A946-136369C8A7AF}" srcOrd="1" destOrd="0" presId="urn:microsoft.com/office/officeart/2005/8/layout/orgChart1"/>
    <dgm:cxn modelId="{81830655-C32C-0341-B3C4-22CCFAF101DF}" type="presParOf" srcId="{AB803CBB-A85F-DD47-9420-FAFBC7381338}" destId="{36B3507C-2E4E-9542-89D2-A638ABD63170}" srcOrd="2" destOrd="0" presId="urn:microsoft.com/office/officeart/2005/8/layout/orgChart1"/>
    <dgm:cxn modelId="{DDF8AEE1-7928-D741-8377-00BB1B3C7C10}" type="presParOf" srcId="{AE8D73B7-F36A-E149-8A11-7B260E6A4F08}" destId="{C4EFED60-A657-A648-9D9D-8D8F83C4CBA0}" srcOrd="2" destOrd="0" presId="urn:microsoft.com/office/officeart/2005/8/layout/orgChart1"/>
    <dgm:cxn modelId="{DD66160E-C5CE-344C-92AA-09291DC3F3F1}" type="presParOf" srcId="{AE8D73B7-F36A-E149-8A11-7B260E6A4F08}" destId="{989D446B-1B6E-634E-BAB0-BBE08C15AD04}" srcOrd="3" destOrd="0" presId="urn:microsoft.com/office/officeart/2005/8/layout/orgChart1"/>
    <dgm:cxn modelId="{A1F951C6-E179-444B-A690-5C6FDE12EAB7}" type="presParOf" srcId="{989D446B-1B6E-634E-BAB0-BBE08C15AD04}" destId="{4719BD39-A31F-E340-92E2-1C22DB818741}" srcOrd="0" destOrd="0" presId="urn:microsoft.com/office/officeart/2005/8/layout/orgChart1"/>
    <dgm:cxn modelId="{61A01C22-DF9E-AF49-B615-FA6CEC90C188}" type="presParOf" srcId="{4719BD39-A31F-E340-92E2-1C22DB818741}" destId="{41C265AB-AFB2-6149-90CF-2A365E9D4C28}" srcOrd="0" destOrd="0" presId="urn:microsoft.com/office/officeart/2005/8/layout/orgChart1"/>
    <dgm:cxn modelId="{948F3ABA-DD68-464C-875E-DC50A822499A}" type="presParOf" srcId="{4719BD39-A31F-E340-92E2-1C22DB818741}" destId="{0F6EC3B4-DE22-0746-BF76-5FEADD9432B7}" srcOrd="1" destOrd="0" presId="urn:microsoft.com/office/officeart/2005/8/layout/orgChart1"/>
    <dgm:cxn modelId="{C3F106BF-C9F6-B34D-B831-35E2BCA2BD6B}" type="presParOf" srcId="{989D446B-1B6E-634E-BAB0-BBE08C15AD04}" destId="{DB819879-284F-9741-8D72-5E3B5D2E12CA}" srcOrd="1" destOrd="0" presId="urn:microsoft.com/office/officeart/2005/8/layout/orgChart1"/>
    <dgm:cxn modelId="{C2445F90-3BCE-844E-BDB7-0D18474EB4FE}" type="presParOf" srcId="{989D446B-1B6E-634E-BAB0-BBE08C15AD04}" destId="{E95631A4-D6EE-AA43-A232-652CC78DEF27}" srcOrd="2" destOrd="0" presId="urn:microsoft.com/office/officeart/2005/8/layout/orgChart1"/>
    <dgm:cxn modelId="{77C4300C-EF61-414F-AB6B-21D4AF09DC1B}" type="presParOf" srcId="{AE8D73B7-F36A-E149-8A11-7B260E6A4F08}" destId="{E5B9D9EC-AC23-464A-9648-66F3CAEDE2B0}" srcOrd="4" destOrd="0" presId="urn:microsoft.com/office/officeart/2005/8/layout/orgChart1"/>
    <dgm:cxn modelId="{391056C3-9A77-CD4E-BBEE-BC3D04C0C01E}" type="presParOf" srcId="{AE8D73B7-F36A-E149-8A11-7B260E6A4F08}" destId="{E0EE33B6-1345-754A-AF55-EB00A60519DE}" srcOrd="5" destOrd="0" presId="urn:microsoft.com/office/officeart/2005/8/layout/orgChart1"/>
    <dgm:cxn modelId="{7CBA6C08-4AE7-CD4E-8370-ECBAB139397F}" type="presParOf" srcId="{E0EE33B6-1345-754A-AF55-EB00A60519DE}" destId="{2797D7CD-06E9-3E46-BA86-F4F8D2BA8D91}" srcOrd="0" destOrd="0" presId="urn:microsoft.com/office/officeart/2005/8/layout/orgChart1"/>
    <dgm:cxn modelId="{85ACD80C-F829-0D48-842F-354CBC245897}" type="presParOf" srcId="{2797D7CD-06E9-3E46-BA86-F4F8D2BA8D91}" destId="{316CABAF-FB71-C849-BEC6-0E7D4928BB65}" srcOrd="0" destOrd="0" presId="urn:microsoft.com/office/officeart/2005/8/layout/orgChart1"/>
    <dgm:cxn modelId="{660F3F86-9A79-564F-8C2F-4C1DDA034728}" type="presParOf" srcId="{2797D7CD-06E9-3E46-BA86-F4F8D2BA8D91}" destId="{0EFE62D5-561E-9646-8B97-21E21D7671AD}" srcOrd="1" destOrd="0" presId="urn:microsoft.com/office/officeart/2005/8/layout/orgChart1"/>
    <dgm:cxn modelId="{4CA3B7CF-F330-F04F-8BCC-BDB82726F3DB}" type="presParOf" srcId="{E0EE33B6-1345-754A-AF55-EB00A60519DE}" destId="{D71DFA53-F53E-BF44-8DF5-2425B12E3436}" srcOrd="1" destOrd="0" presId="urn:microsoft.com/office/officeart/2005/8/layout/orgChart1"/>
    <dgm:cxn modelId="{7814F27B-CCD4-2A4E-845A-8633F4E7BF14}" type="presParOf" srcId="{E0EE33B6-1345-754A-AF55-EB00A60519DE}" destId="{8F8A2CEB-27F1-0A47-918F-A21861E8520C}" srcOrd="2" destOrd="0" presId="urn:microsoft.com/office/officeart/2005/8/layout/orgChart1"/>
    <dgm:cxn modelId="{0C9573DA-2BEB-6C44-9907-961676B86B5D}" type="presParOf" srcId="{AE8D73B7-F36A-E149-8A11-7B260E6A4F08}" destId="{2689A7BB-CF3A-0A42-BDB2-6815FCCD8D9B}" srcOrd="6" destOrd="0" presId="urn:microsoft.com/office/officeart/2005/8/layout/orgChart1"/>
    <dgm:cxn modelId="{194017FE-69E9-C645-A7D3-CAAF6667FEEB}" type="presParOf" srcId="{AE8D73B7-F36A-E149-8A11-7B260E6A4F08}" destId="{64980E27-FBBD-5E4F-92E4-A2D92A2078CE}" srcOrd="7" destOrd="0" presId="urn:microsoft.com/office/officeart/2005/8/layout/orgChart1"/>
    <dgm:cxn modelId="{0EF100CB-B212-4A43-B379-35CDC875BC90}" type="presParOf" srcId="{64980E27-FBBD-5E4F-92E4-A2D92A2078CE}" destId="{CA8360BE-2DEA-D84B-BEBA-73A9FA13A25E}" srcOrd="0" destOrd="0" presId="urn:microsoft.com/office/officeart/2005/8/layout/orgChart1"/>
    <dgm:cxn modelId="{A061FCC0-1295-A64A-9BB3-022E3CD337B5}" type="presParOf" srcId="{CA8360BE-2DEA-D84B-BEBA-73A9FA13A25E}" destId="{D9F6FFCD-2FEC-2D42-A9F0-30E4C304B1B8}" srcOrd="0" destOrd="0" presId="urn:microsoft.com/office/officeart/2005/8/layout/orgChart1"/>
    <dgm:cxn modelId="{E80CF88F-8990-E645-80F0-50DFDD7651E1}" type="presParOf" srcId="{CA8360BE-2DEA-D84B-BEBA-73A9FA13A25E}" destId="{51EE2ED2-BD61-EA4F-9886-73A9A945C6E3}" srcOrd="1" destOrd="0" presId="urn:microsoft.com/office/officeart/2005/8/layout/orgChart1"/>
    <dgm:cxn modelId="{6D75C366-D195-A642-872F-4E78729F50DF}" type="presParOf" srcId="{64980E27-FBBD-5E4F-92E4-A2D92A2078CE}" destId="{75C2B5DD-BE0E-7D4C-B19B-AB6D3460331D}" srcOrd="1" destOrd="0" presId="urn:microsoft.com/office/officeart/2005/8/layout/orgChart1"/>
    <dgm:cxn modelId="{0B731DAC-0C54-CE44-B095-E40BB8C964FD}" type="presParOf" srcId="{64980E27-FBBD-5E4F-92E4-A2D92A2078CE}" destId="{38B2EFF3-79AE-D948-91D7-91400F5506BA}" srcOrd="2" destOrd="0" presId="urn:microsoft.com/office/officeart/2005/8/layout/orgChart1"/>
    <dgm:cxn modelId="{B9658EBE-2207-5543-872A-599EF2719CB8}" type="presParOf" srcId="{38B2EFF3-79AE-D948-91D7-91400F5506BA}" destId="{7F1C0DDA-A3C6-B14E-95CD-F3863E02DBEB}" srcOrd="0" destOrd="0" presId="urn:microsoft.com/office/officeart/2005/8/layout/orgChart1"/>
    <dgm:cxn modelId="{33822E83-6CF2-9C47-B812-FFA52D27CAD7}" type="presParOf" srcId="{38B2EFF3-79AE-D948-91D7-91400F5506BA}" destId="{7ED412E3-0095-FF44-8660-88A0BC83B4E4}" srcOrd="1" destOrd="0" presId="urn:microsoft.com/office/officeart/2005/8/layout/orgChart1"/>
    <dgm:cxn modelId="{EE935783-D0BB-C848-8C18-B1E0504240FD}" type="presParOf" srcId="{7ED412E3-0095-FF44-8660-88A0BC83B4E4}" destId="{F01301B5-7273-AF4E-AAF7-6CE2F45467E9}" srcOrd="0" destOrd="0" presId="urn:microsoft.com/office/officeart/2005/8/layout/orgChart1"/>
    <dgm:cxn modelId="{8AD892B8-5323-0D45-AF05-6B21234F703A}" type="presParOf" srcId="{F01301B5-7273-AF4E-AAF7-6CE2F45467E9}" destId="{FD06F11A-7248-AA42-9794-2904105ECEBF}" srcOrd="0" destOrd="0" presId="urn:microsoft.com/office/officeart/2005/8/layout/orgChart1"/>
    <dgm:cxn modelId="{63116654-A6A3-1C41-B8CF-CBBE38807CB8}" type="presParOf" srcId="{F01301B5-7273-AF4E-AAF7-6CE2F45467E9}" destId="{31FED0B1-2284-0F48-BA88-3B5B1ACB66ED}" srcOrd="1" destOrd="0" presId="urn:microsoft.com/office/officeart/2005/8/layout/orgChart1"/>
    <dgm:cxn modelId="{37315221-B0D4-6349-B6D6-FECA57005FE1}" type="presParOf" srcId="{7ED412E3-0095-FF44-8660-88A0BC83B4E4}" destId="{C256AC77-3347-E24B-90D4-E62477677FAF}" srcOrd="1" destOrd="0" presId="urn:microsoft.com/office/officeart/2005/8/layout/orgChart1"/>
    <dgm:cxn modelId="{61F685EE-30B5-D445-AC9D-15F51E95D081}" type="presParOf" srcId="{7ED412E3-0095-FF44-8660-88A0BC83B4E4}" destId="{A862DE29-1A9D-484B-86E1-24E4595A6E12}" srcOrd="2" destOrd="0" presId="urn:microsoft.com/office/officeart/2005/8/layout/orgChart1"/>
    <dgm:cxn modelId="{A879598A-5368-9E4C-8065-D4A0CBE1C64D}" type="presParOf" srcId="{38B2EFF3-79AE-D948-91D7-91400F5506BA}" destId="{BAFE3958-138F-3443-8922-F610BD90DCB7}" srcOrd="2" destOrd="0" presId="urn:microsoft.com/office/officeart/2005/8/layout/orgChart1"/>
    <dgm:cxn modelId="{9D3C2967-C4EC-BA44-ABD9-229846A02320}" type="presParOf" srcId="{38B2EFF3-79AE-D948-91D7-91400F5506BA}" destId="{EF715994-C78E-9348-BA2D-6430A4774AF5}" srcOrd="3" destOrd="0" presId="urn:microsoft.com/office/officeart/2005/8/layout/orgChart1"/>
    <dgm:cxn modelId="{2D063541-1148-704F-91F5-855CF7F22E2B}" type="presParOf" srcId="{EF715994-C78E-9348-BA2D-6430A4774AF5}" destId="{B0855A21-7759-4B4B-836A-C51BF5C1E049}" srcOrd="0" destOrd="0" presId="urn:microsoft.com/office/officeart/2005/8/layout/orgChart1"/>
    <dgm:cxn modelId="{BEA5F242-8498-404E-9377-F25A5E374035}" type="presParOf" srcId="{B0855A21-7759-4B4B-836A-C51BF5C1E049}" destId="{80834D7B-587F-444A-A7B0-E573A810F423}" srcOrd="0" destOrd="0" presId="urn:microsoft.com/office/officeart/2005/8/layout/orgChart1"/>
    <dgm:cxn modelId="{6AC16CFA-BB45-D74E-BBE1-2C9E9A4FCCF9}" type="presParOf" srcId="{B0855A21-7759-4B4B-836A-C51BF5C1E049}" destId="{B845EA95-F822-B04D-B8FB-CE875D7D7764}" srcOrd="1" destOrd="0" presId="urn:microsoft.com/office/officeart/2005/8/layout/orgChart1"/>
    <dgm:cxn modelId="{9F1296B1-5521-F648-A5B8-F58D679130DB}" type="presParOf" srcId="{EF715994-C78E-9348-BA2D-6430A4774AF5}" destId="{7C8C419F-10E2-2343-A136-9B52E3451EA9}" srcOrd="1" destOrd="0" presId="urn:microsoft.com/office/officeart/2005/8/layout/orgChart1"/>
    <dgm:cxn modelId="{5630F652-7474-4A44-9358-CAEA1FC16899}" type="presParOf" srcId="{EF715994-C78E-9348-BA2D-6430A4774AF5}" destId="{13C46360-3728-7446-BA16-9E3E500A2302}" srcOrd="2" destOrd="0" presId="urn:microsoft.com/office/officeart/2005/8/layout/orgChart1"/>
    <dgm:cxn modelId="{43123326-05F2-5944-BB19-806DB0BE215B}" type="presParOf" srcId="{38B2EFF3-79AE-D948-91D7-91400F5506BA}" destId="{DF0023D7-980F-5244-A383-4158F5C10727}" srcOrd="4" destOrd="0" presId="urn:microsoft.com/office/officeart/2005/8/layout/orgChart1"/>
    <dgm:cxn modelId="{0A2ED00B-DDDA-D24D-9618-FFDF4EBA8ECB}" type="presParOf" srcId="{38B2EFF3-79AE-D948-91D7-91400F5506BA}" destId="{40DF353F-4C6E-4740-BED8-0C3615A79F23}" srcOrd="5" destOrd="0" presId="urn:microsoft.com/office/officeart/2005/8/layout/orgChart1"/>
    <dgm:cxn modelId="{7DA7EB8E-43D9-CF4A-AEBF-D55099CD4DC2}" type="presParOf" srcId="{40DF353F-4C6E-4740-BED8-0C3615A79F23}" destId="{FA884EEE-3646-8849-86D1-8CBA9EFED6FF}" srcOrd="0" destOrd="0" presId="urn:microsoft.com/office/officeart/2005/8/layout/orgChart1"/>
    <dgm:cxn modelId="{3CC9BEE7-1443-1C40-A20B-E21755520D83}" type="presParOf" srcId="{FA884EEE-3646-8849-86D1-8CBA9EFED6FF}" destId="{7DCF9135-CE1E-EE47-8D95-7EFE1CD67CC0}" srcOrd="0" destOrd="0" presId="urn:microsoft.com/office/officeart/2005/8/layout/orgChart1"/>
    <dgm:cxn modelId="{E5BF88BE-3334-B847-B1B2-A8E06C32227F}" type="presParOf" srcId="{FA884EEE-3646-8849-86D1-8CBA9EFED6FF}" destId="{513DE43E-11C8-D54D-B1A1-C46C5FF37C20}" srcOrd="1" destOrd="0" presId="urn:microsoft.com/office/officeart/2005/8/layout/orgChart1"/>
    <dgm:cxn modelId="{9F2D8317-8E05-DE4E-98D5-CE6061039E46}" type="presParOf" srcId="{40DF353F-4C6E-4740-BED8-0C3615A79F23}" destId="{970199A5-E7FC-7142-9112-0CAC369A5487}" srcOrd="1" destOrd="0" presId="urn:microsoft.com/office/officeart/2005/8/layout/orgChart1"/>
    <dgm:cxn modelId="{FCE55D4E-94E8-C041-8D12-9500B5D393DE}" type="presParOf" srcId="{40DF353F-4C6E-4740-BED8-0C3615A79F23}" destId="{52937CC3-E98F-F745-AEEF-7021B3845199}" srcOrd="2" destOrd="0" presId="urn:microsoft.com/office/officeart/2005/8/layout/orgChart1"/>
    <dgm:cxn modelId="{5B7B81D1-AC5A-9144-97F1-7A646EA5C9CA}" type="presParOf" srcId="{38B2EFF3-79AE-D948-91D7-91400F5506BA}" destId="{3F7FA7AF-D937-7D4D-8656-BF10D17AF26F}" srcOrd="6" destOrd="0" presId="urn:microsoft.com/office/officeart/2005/8/layout/orgChart1"/>
    <dgm:cxn modelId="{824912FA-7C9A-FF44-B03A-98A5B747F041}" type="presParOf" srcId="{38B2EFF3-79AE-D948-91D7-91400F5506BA}" destId="{A97AEEDC-82B5-274B-9C3C-596A1201ABB0}" srcOrd="7" destOrd="0" presId="urn:microsoft.com/office/officeart/2005/8/layout/orgChart1"/>
    <dgm:cxn modelId="{82DA2ED2-94AA-4C44-B012-283CD685C68F}" type="presParOf" srcId="{A97AEEDC-82B5-274B-9C3C-596A1201ABB0}" destId="{76CFC006-0834-5445-844F-91C22089E950}" srcOrd="0" destOrd="0" presId="urn:microsoft.com/office/officeart/2005/8/layout/orgChart1"/>
    <dgm:cxn modelId="{5482D425-9CD7-4141-B82E-A39DAB4E2F0A}" type="presParOf" srcId="{76CFC006-0834-5445-844F-91C22089E950}" destId="{53941FEA-DFDE-7C4A-8CD2-12FA5FCFAAD8}" srcOrd="0" destOrd="0" presId="urn:microsoft.com/office/officeart/2005/8/layout/orgChart1"/>
    <dgm:cxn modelId="{E3D82AF4-9389-694F-B73C-0881CAD9C5E1}" type="presParOf" srcId="{76CFC006-0834-5445-844F-91C22089E950}" destId="{DD5C14CB-4718-1C4C-AABD-A7B7B4585D70}" srcOrd="1" destOrd="0" presId="urn:microsoft.com/office/officeart/2005/8/layout/orgChart1"/>
    <dgm:cxn modelId="{6DFBDD69-BFE7-9F4D-A672-9343547221A5}" type="presParOf" srcId="{A97AEEDC-82B5-274B-9C3C-596A1201ABB0}" destId="{086DF206-E8FE-3746-9A37-58F21C820770}" srcOrd="1" destOrd="0" presId="urn:microsoft.com/office/officeart/2005/8/layout/orgChart1"/>
    <dgm:cxn modelId="{D50976D7-5FD6-3D49-8CCE-3C76FC2D7AAC}" type="presParOf" srcId="{A97AEEDC-82B5-274B-9C3C-596A1201ABB0}" destId="{D7DB7F8C-863E-0141-B43A-9AC685478CB8}" srcOrd="2" destOrd="0" presId="urn:microsoft.com/office/officeart/2005/8/layout/orgChart1"/>
    <dgm:cxn modelId="{EF06961F-A12A-1D42-BDE0-7C8DD78F38F1}" type="presParOf" srcId="{AE8D73B7-F36A-E149-8A11-7B260E6A4F08}" destId="{A8975124-3BC9-D744-914B-728E3C6A4B89}" srcOrd="8" destOrd="0" presId="urn:microsoft.com/office/officeart/2005/8/layout/orgChart1"/>
    <dgm:cxn modelId="{B7505E01-F317-0F4F-85DC-EAA131CF5BCF}" type="presParOf" srcId="{AE8D73B7-F36A-E149-8A11-7B260E6A4F08}" destId="{CB35A64D-AE93-434F-8AF8-EDE78F0951EB}" srcOrd="9" destOrd="0" presId="urn:microsoft.com/office/officeart/2005/8/layout/orgChart1"/>
    <dgm:cxn modelId="{8D562F76-A42D-C84F-BC77-F23B692D4164}" type="presParOf" srcId="{CB35A64D-AE93-434F-8AF8-EDE78F0951EB}" destId="{C660DCF7-359F-104A-9FF8-9897E59D06F2}" srcOrd="0" destOrd="0" presId="urn:microsoft.com/office/officeart/2005/8/layout/orgChart1"/>
    <dgm:cxn modelId="{75BADA3B-B161-0D48-89E2-1EF8E474E11A}" type="presParOf" srcId="{C660DCF7-359F-104A-9FF8-9897E59D06F2}" destId="{A924581B-C19B-3540-A3C0-92B9192A980C}" srcOrd="0" destOrd="0" presId="urn:microsoft.com/office/officeart/2005/8/layout/orgChart1"/>
    <dgm:cxn modelId="{7E9CE860-CFC8-344D-B12E-6311C14CC283}" type="presParOf" srcId="{C660DCF7-359F-104A-9FF8-9897E59D06F2}" destId="{2E3BB309-7640-2F4A-9C1B-9B74608441DC}" srcOrd="1" destOrd="0" presId="urn:microsoft.com/office/officeart/2005/8/layout/orgChart1"/>
    <dgm:cxn modelId="{C419CC38-BB57-0E40-8774-81A66D001146}" type="presParOf" srcId="{CB35A64D-AE93-434F-8AF8-EDE78F0951EB}" destId="{2809A0A3-F31D-8D43-8882-CF976AFF4B35}" srcOrd="1" destOrd="0" presId="urn:microsoft.com/office/officeart/2005/8/layout/orgChart1"/>
    <dgm:cxn modelId="{E1267239-E001-DD47-BCFF-FFADB7BB0F8B}" type="presParOf" srcId="{CB35A64D-AE93-434F-8AF8-EDE78F0951EB}" destId="{1ECE75E8-322E-1545-B4FE-FE05E86744FD}" srcOrd="2" destOrd="0" presId="urn:microsoft.com/office/officeart/2005/8/layout/orgChart1"/>
    <dgm:cxn modelId="{D26B85E2-7C0C-044B-8F80-E1776F822548}" type="presParOf" srcId="{7AC4FF30-3E2A-5D4F-91EE-426020075EEA}" destId="{E4502EDD-76B4-0743-8D30-33365F8DC460}" srcOrd="2" destOrd="0" presId="urn:microsoft.com/office/officeart/2005/8/layout/orgChart1"/>
    <dgm:cxn modelId="{15D18878-7316-A346-812E-48EAD78ECB5E}" type="presParOf" srcId="{7AC4FF30-3E2A-5D4F-91EE-426020075EEA}" destId="{DCD55B67-B703-3243-AA18-029D19321243}" srcOrd="3" destOrd="0" presId="urn:microsoft.com/office/officeart/2005/8/layout/orgChart1"/>
    <dgm:cxn modelId="{E974EFA5-0227-DA43-B631-11E9137726A3}" type="presParOf" srcId="{DCD55B67-B703-3243-AA18-029D19321243}" destId="{F3DB9513-3219-2A49-AACD-D732178E79C9}" srcOrd="0" destOrd="0" presId="urn:microsoft.com/office/officeart/2005/8/layout/orgChart1"/>
    <dgm:cxn modelId="{3B688F53-4612-AC41-A2CD-78ED06488131}" type="presParOf" srcId="{F3DB9513-3219-2A49-AACD-D732178E79C9}" destId="{75EBDC2C-522C-6A48-8A7F-1F2454168BFA}" srcOrd="0" destOrd="0" presId="urn:microsoft.com/office/officeart/2005/8/layout/orgChart1"/>
    <dgm:cxn modelId="{0E56550A-9B54-B541-B371-2B42D068A7D0}" type="presParOf" srcId="{F3DB9513-3219-2A49-AACD-D732178E79C9}" destId="{CE436F96-7041-B047-92C8-21DFA33C6A02}" srcOrd="1" destOrd="0" presId="urn:microsoft.com/office/officeart/2005/8/layout/orgChart1"/>
    <dgm:cxn modelId="{1CD002CB-4166-E142-A052-2D7CBBCE6286}" type="presParOf" srcId="{DCD55B67-B703-3243-AA18-029D19321243}" destId="{7932682A-FB9F-8F4D-A68F-4EFE24F11793}" srcOrd="1" destOrd="0" presId="urn:microsoft.com/office/officeart/2005/8/layout/orgChart1"/>
    <dgm:cxn modelId="{F0332177-F2AC-1C49-B88B-CFA33DCC52CB}" type="presParOf" srcId="{DCD55B67-B703-3243-AA18-029D19321243}" destId="{C7C8DBEC-0FB9-CB49-83B7-5A5547CC8A05}" srcOrd="2" destOrd="0" presId="urn:microsoft.com/office/officeart/2005/8/layout/orgChart1"/>
    <dgm:cxn modelId="{BF761EEE-F744-5745-ACFA-71E272FC4CBE}" type="presParOf" srcId="{C7C8DBEC-0FB9-CB49-83B7-5A5547CC8A05}" destId="{48625150-5860-FA44-A72D-8A0A9653F08A}" srcOrd="0" destOrd="0" presId="urn:microsoft.com/office/officeart/2005/8/layout/orgChart1"/>
    <dgm:cxn modelId="{321A688C-A65A-3449-94EA-D061E4A520C9}" type="presParOf" srcId="{C7C8DBEC-0FB9-CB49-83B7-5A5547CC8A05}" destId="{FBA8217C-8B30-624D-B4CE-6D66E17EE317}" srcOrd="1" destOrd="0" presId="urn:microsoft.com/office/officeart/2005/8/layout/orgChart1"/>
    <dgm:cxn modelId="{37EE2F53-1D00-AE4A-94AC-97E4C6F4848C}" type="presParOf" srcId="{FBA8217C-8B30-624D-B4CE-6D66E17EE317}" destId="{2BE980EC-9E2E-2243-A44A-E3E51C401F3E}" srcOrd="0" destOrd="0" presId="urn:microsoft.com/office/officeart/2005/8/layout/orgChart1"/>
    <dgm:cxn modelId="{36AF7733-3BE5-864E-A8A0-C88BF589C620}" type="presParOf" srcId="{2BE980EC-9E2E-2243-A44A-E3E51C401F3E}" destId="{5A66F80E-0D72-484C-B059-0FB6C1250451}" srcOrd="0" destOrd="0" presId="urn:microsoft.com/office/officeart/2005/8/layout/orgChart1"/>
    <dgm:cxn modelId="{0D8D9489-11E8-B94A-AC86-0E545FDE937C}" type="presParOf" srcId="{2BE980EC-9E2E-2243-A44A-E3E51C401F3E}" destId="{2B58A3FB-63C7-9444-A484-B720E1CFD22C}" srcOrd="1" destOrd="0" presId="urn:microsoft.com/office/officeart/2005/8/layout/orgChart1"/>
    <dgm:cxn modelId="{B5E172C6-1287-FE4C-97FC-02AD4423F06E}" type="presParOf" srcId="{FBA8217C-8B30-624D-B4CE-6D66E17EE317}" destId="{BD103030-0857-6D45-B6E8-405EEF0E4AAD}" srcOrd="1" destOrd="0" presId="urn:microsoft.com/office/officeart/2005/8/layout/orgChart1"/>
    <dgm:cxn modelId="{9527D222-F919-494F-A0F4-8A711BF48208}" type="presParOf" srcId="{FBA8217C-8B30-624D-B4CE-6D66E17EE317}" destId="{F0CF7E9C-77BC-A949-B2D1-8DD7456743C5}" srcOrd="2" destOrd="0" presId="urn:microsoft.com/office/officeart/2005/8/layout/orgChart1"/>
    <dgm:cxn modelId="{AE6C3641-EBDA-A34E-9E00-A308440B5980}" type="presParOf" srcId="{C7C8DBEC-0FB9-CB49-83B7-5A5547CC8A05}" destId="{A3E6CF56-8967-F14F-8427-0EF062187DAC}" srcOrd="2" destOrd="0" presId="urn:microsoft.com/office/officeart/2005/8/layout/orgChart1"/>
    <dgm:cxn modelId="{00E79ABD-7394-C846-87CB-86713CB578BF}" type="presParOf" srcId="{C7C8DBEC-0FB9-CB49-83B7-5A5547CC8A05}" destId="{03ADB67C-84A5-124A-BFE4-8817DABC4352}" srcOrd="3" destOrd="0" presId="urn:microsoft.com/office/officeart/2005/8/layout/orgChart1"/>
    <dgm:cxn modelId="{9F0A2973-57D3-0C42-8EB4-ECFC64F0E00E}" type="presParOf" srcId="{03ADB67C-84A5-124A-BFE4-8817DABC4352}" destId="{B4060BD0-51BE-9F48-8521-712ADFA1282A}" srcOrd="0" destOrd="0" presId="urn:microsoft.com/office/officeart/2005/8/layout/orgChart1"/>
    <dgm:cxn modelId="{9CC62BD7-89B1-E840-8758-C4AB1E598107}" type="presParOf" srcId="{B4060BD0-51BE-9F48-8521-712ADFA1282A}" destId="{737351E1-A044-9F45-98F3-7281D2FA36F5}" srcOrd="0" destOrd="0" presId="urn:microsoft.com/office/officeart/2005/8/layout/orgChart1"/>
    <dgm:cxn modelId="{0F1BF91D-DDF9-9B47-883B-1A254A72D3D5}" type="presParOf" srcId="{B4060BD0-51BE-9F48-8521-712ADFA1282A}" destId="{39F6EF84-2ADB-754F-ADDA-688FBB4C905E}" srcOrd="1" destOrd="0" presId="urn:microsoft.com/office/officeart/2005/8/layout/orgChart1"/>
    <dgm:cxn modelId="{83A28126-9341-EC42-9F8F-C6A7236F1A68}" type="presParOf" srcId="{03ADB67C-84A5-124A-BFE4-8817DABC4352}" destId="{8CDB953E-7872-FF45-A374-1BC3D698A85E}" srcOrd="1" destOrd="0" presId="urn:microsoft.com/office/officeart/2005/8/layout/orgChart1"/>
    <dgm:cxn modelId="{66E72B92-529E-0141-ACE0-280BE4D9A1DA}" type="presParOf" srcId="{03ADB67C-84A5-124A-BFE4-8817DABC4352}" destId="{20E22FB6-06FF-BE4F-BE02-03F16BDCD380}" srcOrd="2" destOrd="0" presId="urn:microsoft.com/office/officeart/2005/8/layout/orgChart1"/>
    <dgm:cxn modelId="{A13D2D9D-DED4-784C-8D54-57A491D73036}" type="presParOf" srcId="{7AC4FF30-3E2A-5D4F-91EE-426020075EEA}" destId="{50DFF2CB-1EDC-4A4F-B42C-5AD655D83EE2}" srcOrd="4" destOrd="0" presId="urn:microsoft.com/office/officeart/2005/8/layout/orgChart1"/>
    <dgm:cxn modelId="{9156EF5D-3FB8-0F44-91E2-FCC8AF9F4BBD}" type="presParOf" srcId="{7AC4FF30-3E2A-5D4F-91EE-426020075EEA}" destId="{8A7E9114-8061-8144-9A4A-A48880ED89CE}" srcOrd="5" destOrd="0" presId="urn:microsoft.com/office/officeart/2005/8/layout/orgChart1"/>
    <dgm:cxn modelId="{00C2D3B8-5D1D-7B4E-8423-094C13866BE3}" type="presParOf" srcId="{8A7E9114-8061-8144-9A4A-A48880ED89CE}" destId="{B66ECECF-3AAD-DB4B-B5D3-3A2576410471}" srcOrd="0" destOrd="0" presId="urn:microsoft.com/office/officeart/2005/8/layout/orgChart1"/>
    <dgm:cxn modelId="{305B588C-6C75-6A45-B64A-85F577A2997B}" type="presParOf" srcId="{B66ECECF-3AAD-DB4B-B5D3-3A2576410471}" destId="{DAC21AF5-A82D-0D45-98EB-30ED53055BB4}" srcOrd="0" destOrd="0" presId="urn:microsoft.com/office/officeart/2005/8/layout/orgChart1"/>
    <dgm:cxn modelId="{689C2AA5-7AE8-2D43-B1F2-01FE27CE94AB}" type="presParOf" srcId="{B66ECECF-3AAD-DB4B-B5D3-3A2576410471}" destId="{7A69B9E8-4EE1-AB4A-AAA2-8559DD2C798D}" srcOrd="1" destOrd="0" presId="urn:microsoft.com/office/officeart/2005/8/layout/orgChart1"/>
    <dgm:cxn modelId="{175076E7-397A-1349-B1F5-1195078D17FC}" type="presParOf" srcId="{8A7E9114-8061-8144-9A4A-A48880ED89CE}" destId="{74B84F27-D862-F941-B459-8BC38D446A67}" srcOrd="1" destOrd="0" presId="urn:microsoft.com/office/officeart/2005/8/layout/orgChart1"/>
    <dgm:cxn modelId="{FDA288D0-B40F-AC48-9CDB-B7E7D2C633A5}" type="presParOf" srcId="{8A7E9114-8061-8144-9A4A-A48880ED89CE}" destId="{FE6B8114-4DEC-A840-B0B2-AED110D8BAE1}" srcOrd="2" destOrd="0" presId="urn:microsoft.com/office/officeart/2005/8/layout/orgChart1"/>
    <dgm:cxn modelId="{743CCBFD-D5F2-454E-A5C1-14FF081251D3}" type="presParOf" srcId="{FE6B8114-4DEC-A840-B0B2-AED110D8BAE1}" destId="{0BC5BF39-415A-124D-8406-83237576286C}" srcOrd="0" destOrd="0" presId="urn:microsoft.com/office/officeart/2005/8/layout/orgChart1"/>
    <dgm:cxn modelId="{24545C65-FEE4-404B-96DB-FC1DF2C0F45E}" type="presParOf" srcId="{FE6B8114-4DEC-A840-B0B2-AED110D8BAE1}" destId="{42F62B0F-D15B-6842-B5FD-482658A6D5EB}" srcOrd="1" destOrd="0" presId="urn:microsoft.com/office/officeart/2005/8/layout/orgChart1"/>
    <dgm:cxn modelId="{33D64B14-77B7-B747-9247-B59B4F79EC5B}" type="presParOf" srcId="{42F62B0F-D15B-6842-B5FD-482658A6D5EB}" destId="{F23D0AC6-F4C5-8E47-A20E-8AA4BD6F7BE2}" srcOrd="0" destOrd="0" presId="urn:microsoft.com/office/officeart/2005/8/layout/orgChart1"/>
    <dgm:cxn modelId="{E84A8798-2132-774D-980F-E13F1D7FF39C}" type="presParOf" srcId="{F23D0AC6-F4C5-8E47-A20E-8AA4BD6F7BE2}" destId="{EBA72D0C-A2F7-5845-8033-956A03A0E76F}" srcOrd="0" destOrd="0" presId="urn:microsoft.com/office/officeart/2005/8/layout/orgChart1"/>
    <dgm:cxn modelId="{15A4B1A9-1F3E-AD44-88BF-A18107B7909F}" type="presParOf" srcId="{F23D0AC6-F4C5-8E47-A20E-8AA4BD6F7BE2}" destId="{D3F0C094-61A6-6145-A772-F6AA11814314}" srcOrd="1" destOrd="0" presId="urn:microsoft.com/office/officeart/2005/8/layout/orgChart1"/>
    <dgm:cxn modelId="{5B821815-8D27-C140-ABA8-E6DDA8F8962C}" type="presParOf" srcId="{42F62B0F-D15B-6842-B5FD-482658A6D5EB}" destId="{BAEE9BA8-DFED-A146-9F8F-925130C883AC}" srcOrd="1" destOrd="0" presId="urn:microsoft.com/office/officeart/2005/8/layout/orgChart1"/>
    <dgm:cxn modelId="{94530C48-3D11-974D-A5E6-7417BCB5656B}" type="presParOf" srcId="{42F62B0F-D15B-6842-B5FD-482658A6D5EB}" destId="{A96C1FA7-B5C0-5349-B7B6-2ED0B4F30229}" srcOrd="2" destOrd="0" presId="urn:microsoft.com/office/officeart/2005/8/layout/orgChart1"/>
    <dgm:cxn modelId="{99E5D59F-8EDC-AE4C-A900-1FFC7B016B12}" type="presParOf" srcId="{FE6B8114-4DEC-A840-B0B2-AED110D8BAE1}" destId="{D65F36EC-A225-A44B-87BE-EE9D7AF00486}" srcOrd="2" destOrd="0" presId="urn:microsoft.com/office/officeart/2005/8/layout/orgChart1"/>
    <dgm:cxn modelId="{A7BC964C-9A2B-1D49-840C-52B840041DB6}" type="presParOf" srcId="{FE6B8114-4DEC-A840-B0B2-AED110D8BAE1}" destId="{C5123559-87E3-684F-9786-5D764E50E9FE}" srcOrd="3" destOrd="0" presId="urn:microsoft.com/office/officeart/2005/8/layout/orgChart1"/>
    <dgm:cxn modelId="{DA64760A-079A-3C43-8F87-6B328D998221}" type="presParOf" srcId="{C5123559-87E3-684F-9786-5D764E50E9FE}" destId="{13A7B770-9F25-8744-AF39-2EE0FBD55121}" srcOrd="0" destOrd="0" presId="urn:microsoft.com/office/officeart/2005/8/layout/orgChart1"/>
    <dgm:cxn modelId="{4CADB65D-AFE8-7A44-A85E-C005FB92872C}" type="presParOf" srcId="{13A7B770-9F25-8744-AF39-2EE0FBD55121}" destId="{3F0D8AB3-16BD-5D45-A52C-8BC650CB8D8B}" srcOrd="0" destOrd="0" presId="urn:microsoft.com/office/officeart/2005/8/layout/orgChart1"/>
    <dgm:cxn modelId="{6B8FA269-E31F-E34B-A085-643DE88FBB13}" type="presParOf" srcId="{13A7B770-9F25-8744-AF39-2EE0FBD55121}" destId="{C1A1425D-10F8-354E-A303-8ED83E46A295}" srcOrd="1" destOrd="0" presId="urn:microsoft.com/office/officeart/2005/8/layout/orgChart1"/>
    <dgm:cxn modelId="{6F8876F5-84A0-DD46-BA8C-B37FF93D83A6}" type="presParOf" srcId="{C5123559-87E3-684F-9786-5D764E50E9FE}" destId="{23847801-3310-F94F-A100-EE486FD8777A}" srcOrd="1" destOrd="0" presId="urn:microsoft.com/office/officeart/2005/8/layout/orgChart1"/>
    <dgm:cxn modelId="{6B4D8B54-4C38-6842-8E2D-0B3680B64AD7}" type="presParOf" srcId="{C5123559-87E3-684F-9786-5D764E50E9FE}" destId="{4B9F2C4F-3FE1-7A42-9A52-4BD2692CEE84}" srcOrd="2" destOrd="0" presId="urn:microsoft.com/office/officeart/2005/8/layout/orgChart1"/>
    <dgm:cxn modelId="{8599F746-BBD3-E849-A63F-FEFD9A7877E4}" type="presParOf" srcId="{60EF23E6-F2A1-744C-9C58-9A62968B40A8}" destId="{06FFC54F-B262-264A-B500-0A85F3DFC0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18A247-EB72-BD44-9C39-DC8D10E80012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679CE5-8270-6B4B-8A2F-BFB603429A5D}">
      <dgm:prSet phldrT="[Text]" custT="1"/>
      <dgm:spPr/>
      <dgm:t>
        <a:bodyPr/>
        <a:lstStyle/>
        <a:p>
          <a:r>
            <a:rPr lang="en-US" sz="2000" b="1" dirty="0" err="1"/>
            <a:t>Geofísica</a:t>
          </a:r>
          <a:r>
            <a:rPr lang="en-US" sz="2000" b="1" dirty="0"/>
            <a:t> </a:t>
          </a:r>
          <a:r>
            <a:rPr lang="en-US" sz="2000" b="1" dirty="0" err="1"/>
            <a:t>Aplicada</a:t>
          </a:r>
          <a:endParaRPr lang="en-US" sz="2000" b="1" dirty="0"/>
        </a:p>
      </dgm:t>
    </dgm:pt>
    <dgm:pt modelId="{0D322D0E-29EE-6744-AD90-BD5E39FDCBC1}" type="parTrans" cxnId="{1FC979B4-02DA-7247-8A3C-0FBA5425A235}">
      <dgm:prSet/>
      <dgm:spPr/>
      <dgm:t>
        <a:bodyPr/>
        <a:lstStyle/>
        <a:p>
          <a:endParaRPr lang="en-US" sz="1400"/>
        </a:p>
      </dgm:t>
    </dgm:pt>
    <dgm:pt modelId="{70804334-370A-7D48-8368-136ED0252D01}" type="sibTrans" cxnId="{1FC979B4-02DA-7247-8A3C-0FBA5425A235}">
      <dgm:prSet/>
      <dgm:spPr/>
      <dgm:t>
        <a:bodyPr/>
        <a:lstStyle/>
        <a:p>
          <a:endParaRPr lang="en-US" sz="1400"/>
        </a:p>
      </dgm:t>
    </dgm:pt>
    <dgm:pt modelId="{1F18FBEC-FE31-154E-8835-4DDF9649C943}">
      <dgm:prSet phldrT="[Text]" custT="1"/>
      <dgm:spPr/>
      <dgm:t>
        <a:bodyPr/>
        <a:lstStyle/>
        <a:p>
          <a:r>
            <a:rPr lang="en-US" sz="1600" b="1" dirty="0" err="1"/>
            <a:t>Métodos</a:t>
          </a:r>
          <a:r>
            <a:rPr lang="en-US" sz="1600" b="1" dirty="0"/>
            <a:t> </a:t>
          </a:r>
          <a:r>
            <a:rPr lang="en-US" sz="1600" b="1" dirty="0" err="1"/>
            <a:t>Geoelétricos</a:t>
          </a:r>
          <a:endParaRPr lang="en-US" sz="1600" b="1" dirty="0"/>
        </a:p>
      </dgm:t>
    </dgm:pt>
    <dgm:pt modelId="{15B65132-E0E5-CE4F-B742-714CF0B2A964}" type="parTrans" cxnId="{E4E07999-7569-DF42-8E64-94C5B4C3D2A6}">
      <dgm:prSet/>
      <dgm:spPr/>
      <dgm:t>
        <a:bodyPr/>
        <a:lstStyle/>
        <a:p>
          <a:endParaRPr lang="en-US" sz="1400"/>
        </a:p>
      </dgm:t>
    </dgm:pt>
    <dgm:pt modelId="{1965A400-0A23-D24F-AABE-57B3427B21BA}" type="sibTrans" cxnId="{E4E07999-7569-DF42-8E64-94C5B4C3D2A6}">
      <dgm:prSet/>
      <dgm:spPr/>
      <dgm:t>
        <a:bodyPr/>
        <a:lstStyle/>
        <a:p>
          <a:endParaRPr lang="en-US" sz="1400"/>
        </a:p>
      </dgm:t>
    </dgm:pt>
    <dgm:pt modelId="{04206F9F-0C23-DE4D-93E2-1C61E049173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00" dirty="0" err="1"/>
            <a:t>Métodos</a:t>
          </a:r>
          <a:r>
            <a:rPr lang="en-US" sz="1600" dirty="0"/>
            <a:t> </a:t>
          </a:r>
          <a:r>
            <a:rPr lang="en-US" sz="1600" dirty="0" err="1"/>
            <a:t>Sísmicos</a:t>
          </a:r>
          <a:endParaRPr lang="en-US" sz="1600" dirty="0"/>
        </a:p>
      </dgm:t>
    </dgm:pt>
    <dgm:pt modelId="{FDCBD1DC-F698-5447-A6F9-6BA83CE95C25}" type="parTrans" cxnId="{4F3BE41D-2AD7-1544-A731-921582FA8145}">
      <dgm:prSet/>
      <dgm:spPr/>
      <dgm:t>
        <a:bodyPr/>
        <a:lstStyle/>
        <a:p>
          <a:endParaRPr lang="en-US" sz="1400"/>
        </a:p>
      </dgm:t>
    </dgm:pt>
    <dgm:pt modelId="{AE9CD935-25D8-7340-99DA-6E8666DCC840}" type="sibTrans" cxnId="{4F3BE41D-2AD7-1544-A731-921582FA8145}">
      <dgm:prSet/>
      <dgm:spPr/>
      <dgm:t>
        <a:bodyPr/>
        <a:lstStyle/>
        <a:p>
          <a:endParaRPr lang="en-US" sz="1400"/>
        </a:p>
      </dgm:t>
    </dgm:pt>
    <dgm:pt modelId="{D14A9D41-B567-424F-B3B5-9CE71DD5720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00" dirty="0" err="1"/>
            <a:t>Métodos</a:t>
          </a:r>
          <a:r>
            <a:rPr lang="en-US" sz="1600" dirty="0"/>
            <a:t> </a:t>
          </a:r>
          <a:r>
            <a:rPr lang="en-US" sz="1600" dirty="0" err="1"/>
            <a:t>Potenciais</a:t>
          </a:r>
          <a:endParaRPr lang="en-US" sz="1600" dirty="0"/>
        </a:p>
      </dgm:t>
    </dgm:pt>
    <dgm:pt modelId="{E3265E49-2D01-5644-B794-64CD782DFE4B}" type="parTrans" cxnId="{2E15494B-FF72-1649-BDFD-E10F0928F02D}">
      <dgm:prSet/>
      <dgm:spPr/>
      <dgm:t>
        <a:bodyPr/>
        <a:lstStyle/>
        <a:p>
          <a:endParaRPr lang="en-US" sz="1400"/>
        </a:p>
      </dgm:t>
    </dgm:pt>
    <dgm:pt modelId="{C9A08484-7151-7048-93EF-FB6148DE5848}" type="sibTrans" cxnId="{2E15494B-FF72-1649-BDFD-E10F0928F02D}">
      <dgm:prSet/>
      <dgm:spPr/>
      <dgm:t>
        <a:bodyPr/>
        <a:lstStyle/>
        <a:p>
          <a:endParaRPr lang="en-US" sz="1400"/>
        </a:p>
      </dgm:t>
    </dgm:pt>
    <dgm:pt modelId="{90CB84EE-7015-EB48-BC76-8AF767C86DD5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Gravimetria</a:t>
          </a:r>
          <a:endParaRPr lang="en-US" sz="1400" dirty="0"/>
        </a:p>
      </dgm:t>
    </dgm:pt>
    <dgm:pt modelId="{FF08BD4C-0328-E443-920C-C6C9D4CE924C}" type="parTrans" cxnId="{7E582DFC-EBBB-7744-B229-9D062245D4D4}">
      <dgm:prSet/>
      <dgm:spPr/>
      <dgm:t>
        <a:bodyPr/>
        <a:lstStyle/>
        <a:p>
          <a:endParaRPr lang="en-US" sz="1400"/>
        </a:p>
      </dgm:t>
    </dgm:pt>
    <dgm:pt modelId="{3EF7878E-9ABC-3C4D-B303-A6A185D8AA3A}" type="sibTrans" cxnId="{7E582DFC-EBBB-7744-B229-9D062245D4D4}">
      <dgm:prSet/>
      <dgm:spPr/>
      <dgm:t>
        <a:bodyPr/>
        <a:lstStyle/>
        <a:p>
          <a:endParaRPr lang="en-US" sz="1400"/>
        </a:p>
      </dgm:t>
    </dgm:pt>
    <dgm:pt modelId="{54114F57-6854-6744-AE79-60360F8347F0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Magnetometria</a:t>
          </a:r>
          <a:endParaRPr lang="en-US" sz="1400" dirty="0"/>
        </a:p>
      </dgm:t>
    </dgm:pt>
    <dgm:pt modelId="{24292FA2-77D0-204E-9616-41F05D52FEA8}" type="parTrans" cxnId="{2ABB986B-7684-0747-8779-4C2ED6B71497}">
      <dgm:prSet/>
      <dgm:spPr/>
      <dgm:t>
        <a:bodyPr/>
        <a:lstStyle/>
        <a:p>
          <a:endParaRPr lang="en-US" sz="1400"/>
        </a:p>
      </dgm:t>
    </dgm:pt>
    <dgm:pt modelId="{955D5E4C-4A82-6649-9EB7-02FA8C1328DB}" type="sibTrans" cxnId="{2ABB986B-7684-0747-8779-4C2ED6B71497}">
      <dgm:prSet/>
      <dgm:spPr/>
      <dgm:t>
        <a:bodyPr/>
        <a:lstStyle/>
        <a:p>
          <a:endParaRPr lang="en-US" sz="1400"/>
        </a:p>
      </dgm:t>
    </dgm:pt>
    <dgm:pt modelId="{5E439236-1B36-5542-B560-82D9D3D001B9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Refração</a:t>
          </a:r>
          <a:endParaRPr lang="en-US" sz="1400" dirty="0"/>
        </a:p>
      </dgm:t>
    </dgm:pt>
    <dgm:pt modelId="{D49EC9C0-716C-D34C-8174-03F59F86D8FE}" type="parTrans" cxnId="{983BB38A-F502-D844-8ECA-1DF0E618EF56}">
      <dgm:prSet/>
      <dgm:spPr/>
      <dgm:t>
        <a:bodyPr/>
        <a:lstStyle/>
        <a:p>
          <a:endParaRPr lang="en-US" sz="1400"/>
        </a:p>
      </dgm:t>
    </dgm:pt>
    <dgm:pt modelId="{BC527B1A-A8ED-4148-9049-6D871247607F}" type="sibTrans" cxnId="{983BB38A-F502-D844-8ECA-1DF0E618EF56}">
      <dgm:prSet/>
      <dgm:spPr/>
      <dgm:t>
        <a:bodyPr/>
        <a:lstStyle/>
        <a:p>
          <a:endParaRPr lang="en-US" sz="1400"/>
        </a:p>
      </dgm:t>
    </dgm:pt>
    <dgm:pt modelId="{B7E5C17B-D8DB-4745-B89D-011FBBBF4785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Reflexão</a:t>
          </a:r>
          <a:endParaRPr lang="en-US" sz="1400" dirty="0"/>
        </a:p>
      </dgm:t>
    </dgm:pt>
    <dgm:pt modelId="{8563336D-AFCE-8F4E-AAF2-E3E8AA2E076C}" type="parTrans" cxnId="{A1CEFDCA-E3BF-0C41-A0F0-9E1199CB6416}">
      <dgm:prSet/>
      <dgm:spPr/>
      <dgm:t>
        <a:bodyPr/>
        <a:lstStyle/>
        <a:p>
          <a:endParaRPr lang="en-US" sz="1400"/>
        </a:p>
      </dgm:t>
    </dgm:pt>
    <dgm:pt modelId="{47DF9BA2-563E-B84D-AE30-AD23AFAD833A}" type="sibTrans" cxnId="{A1CEFDCA-E3BF-0C41-A0F0-9E1199CB6416}">
      <dgm:prSet/>
      <dgm:spPr/>
      <dgm:t>
        <a:bodyPr/>
        <a:lstStyle/>
        <a:p>
          <a:endParaRPr lang="en-US" sz="1400"/>
        </a:p>
      </dgm:t>
    </dgm:pt>
    <dgm:pt modelId="{0E650188-9FD5-CC48-A820-5A2EA3E4D78B}" type="asst">
      <dgm:prSet custT="1"/>
      <dgm:spPr>
        <a:solidFill>
          <a:srgbClr val="92D050"/>
        </a:solidFill>
      </dgm:spPr>
      <dgm:t>
        <a:bodyPr/>
        <a:lstStyle/>
        <a:p>
          <a:r>
            <a:rPr lang="en-US" sz="1400" b="1" dirty="0" err="1"/>
            <a:t>Eletrorresistividade</a:t>
          </a:r>
          <a:endParaRPr lang="en-US" sz="1400" b="1" dirty="0"/>
        </a:p>
      </dgm:t>
    </dgm:pt>
    <dgm:pt modelId="{D6E08079-E765-1D40-955E-1F120C16F6A0}" type="parTrans" cxnId="{13F037B0-5C46-684C-A9A9-803842018DB5}">
      <dgm:prSet/>
      <dgm:spPr/>
      <dgm:t>
        <a:bodyPr/>
        <a:lstStyle/>
        <a:p>
          <a:endParaRPr lang="en-US" sz="1400"/>
        </a:p>
      </dgm:t>
    </dgm:pt>
    <dgm:pt modelId="{C302C12C-6AE3-6E48-8A77-34F0ACE26F39}" type="sibTrans" cxnId="{13F037B0-5C46-684C-A9A9-803842018DB5}">
      <dgm:prSet/>
      <dgm:spPr/>
      <dgm:t>
        <a:bodyPr/>
        <a:lstStyle/>
        <a:p>
          <a:endParaRPr lang="en-US" sz="1400"/>
        </a:p>
      </dgm:t>
    </dgm:pt>
    <dgm:pt modelId="{91A59172-E269-804C-BFAC-6678BD758A7E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Polarização</a:t>
          </a:r>
          <a:r>
            <a:rPr lang="en-US" sz="1400" dirty="0"/>
            <a:t> </a:t>
          </a:r>
          <a:r>
            <a:rPr lang="en-US" sz="1400" dirty="0" err="1"/>
            <a:t>Induzida</a:t>
          </a:r>
          <a:endParaRPr lang="en-US" sz="1400" dirty="0"/>
        </a:p>
      </dgm:t>
    </dgm:pt>
    <dgm:pt modelId="{79486037-49D9-D740-8632-4B8DE15AD30C}" type="parTrans" cxnId="{EA00EA55-8B1A-E042-AD3A-98A4C070DBE6}">
      <dgm:prSet/>
      <dgm:spPr/>
      <dgm:t>
        <a:bodyPr/>
        <a:lstStyle/>
        <a:p>
          <a:endParaRPr lang="en-US" sz="1400"/>
        </a:p>
      </dgm:t>
    </dgm:pt>
    <dgm:pt modelId="{62B8C78E-9DB3-194E-B9AD-C4CB5D5C0F0A}" type="sibTrans" cxnId="{EA00EA55-8B1A-E042-AD3A-98A4C070DBE6}">
      <dgm:prSet/>
      <dgm:spPr/>
      <dgm:t>
        <a:bodyPr/>
        <a:lstStyle/>
        <a:p>
          <a:endParaRPr lang="en-US" sz="1400"/>
        </a:p>
      </dgm:t>
    </dgm:pt>
    <dgm:pt modelId="{28BB6127-B287-5045-BDE5-3C29FDFA0951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Potencial</a:t>
          </a:r>
          <a:r>
            <a:rPr lang="en-US" sz="1400" dirty="0"/>
            <a:t> </a:t>
          </a:r>
          <a:r>
            <a:rPr lang="en-US" sz="1400" dirty="0" err="1"/>
            <a:t>Espontâneo</a:t>
          </a:r>
          <a:endParaRPr lang="en-US" sz="1400" dirty="0"/>
        </a:p>
      </dgm:t>
    </dgm:pt>
    <dgm:pt modelId="{33AAC285-B115-0744-A700-561B8F8359B6}" type="parTrans" cxnId="{A5903A63-F078-4E4B-99C5-0E83D5BFB670}">
      <dgm:prSet/>
      <dgm:spPr/>
      <dgm:t>
        <a:bodyPr/>
        <a:lstStyle/>
        <a:p>
          <a:endParaRPr lang="en-US" sz="1400"/>
        </a:p>
      </dgm:t>
    </dgm:pt>
    <dgm:pt modelId="{2551AC41-323C-1A4E-BD83-257ABC437EF2}" type="sibTrans" cxnId="{A5903A63-F078-4E4B-99C5-0E83D5BFB670}">
      <dgm:prSet/>
      <dgm:spPr/>
      <dgm:t>
        <a:bodyPr/>
        <a:lstStyle/>
        <a:p>
          <a:endParaRPr lang="en-US" sz="1400"/>
        </a:p>
      </dgm:t>
    </dgm:pt>
    <dgm:pt modelId="{C3EC2544-CC19-4D42-B578-B9AE5B0D58F4}" type="asst">
      <dgm:prSet custT="1"/>
      <dgm:spPr>
        <a:solidFill>
          <a:srgbClr val="92D050"/>
        </a:solidFill>
      </dgm:spPr>
      <dgm:t>
        <a:bodyPr/>
        <a:lstStyle/>
        <a:p>
          <a:r>
            <a:rPr lang="en-US" sz="1400" b="1" dirty="0" err="1"/>
            <a:t>Eletromagnético</a:t>
          </a:r>
          <a:endParaRPr lang="en-US" sz="1400" b="1" dirty="0"/>
        </a:p>
      </dgm:t>
    </dgm:pt>
    <dgm:pt modelId="{5421CA56-6C94-7748-8121-44E4C57E2587}" type="parTrans" cxnId="{B3D82826-796E-3F41-88EE-FAE198E10ACA}">
      <dgm:prSet/>
      <dgm:spPr/>
      <dgm:t>
        <a:bodyPr/>
        <a:lstStyle/>
        <a:p>
          <a:endParaRPr lang="en-US" sz="1400"/>
        </a:p>
      </dgm:t>
    </dgm:pt>
    <dgm:pt modelId="{7EE56809-3064-5749-B0A0-3D19784F25FF}" type="sibTrans" cxnId="{B3D82826-796E-3F41-88EE-FAE198E10ACA}">
      <dgm:prSet/>
      <dgm:spPr/>
      <dgm:t>
        <a:bodyPr/>
        <a:lstStyle/>
        <a:p>
          <a:endParaRPr lang="en-US" sz="1400"/>
        </a:p>
      </dgm:t>
    </dgm:pt>
    <dgm:pt modelId="{4927BDB1-FC5D-F145-87BF-2B64D365ACF6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/>
            <a:t>Radar de </a:t>
          </a:r>
          <a:r>
            <a:rPr lang="en-US" sz="1400" dirty="0" err="1"/>
            <a:t>penetração</a:t>
          </a:r>
          <a:r>
            <a:rPr lang="en-US" sz="1400" dirty="0"/>
            <a:t> no solo</a:t>
          </a:r>
        </a:p>
      </dgm:t>
    </dgm:pt>
    <dgm:pt modelId="{749D3CF1-594B-3E47-AE56-33167EFAAF92}" type="parTrans" cxnId="{6E6E215A-5D14-5A4F-BD27-34242377AD0D}">
      <dgm:prSet/>
      <dgm:spPr/>
      <dgm:t>
        <a:bodyPr/>
        <a:lstStyle/>
        <a:p>
          <a:endParaRPr lang="en-US" sz="1400"/>
        </a:p>
      </dgm:t>
    </dgm:pt>
    <dgm:pt modelId="{7F45B1CD-4688-134E-8A12-0D42059FBA81}" type="sibTrans" cxnId="{6E6E215A-5D14-5A4F-BD27-34242377AD0D}">
      <dgm:prSet/>
      <dgm:spPr/>
      <dgm:t>
        <a:bodyPr/>
        <a:lstStyle/>
        <a:p>
          <a:endParaRPr lang="en-US" sz="1400"/>
        </a:p>
      </dgm:t>
    </dgm:pt>
    <dgm:pt modelId="{39193A8E-58B3-5143-8687-37529F43B103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Domínio</a:t>
          </a:r>
          <a:r>
            <a:rPr lang="en-US" sz="1400" dirty="0"/>
            <a:t> do tempo</a:t>
          </a:r>
        </a:p>
      </dgm:t>
    </dgm:pt>
    <dgm:pt modelId="{5A0E64C8-2986-8948-AFC2-034D8D54B3BE}" type="parTrans" cxnId="{4203612A-23CD-CD42-9253-1CAB268AB7B3}">
      <dgm:prSet/>
      <dgm:spPr/>
      <dgm:t>
        <a:bodyPr/>
        <a:lstStyle/>
        <a:p>
          <a:endParaRPr lang="en-US" sz="1400"/>
        </a:p>
      </dgm:t>
    </dgm:pt>
    <dgm:pt modelId="{3BF57A0A-813F-8D46-BCFD-11F12E6F768C}" type="sibTrans" cxnId="{4203612A-23CD-CD42-9253-1CAB268AB7B3}">
      <dgm:prSet/>
      <dgm:spPr/>
      <dgm:t>
        <a:bodyPr/>
        <a:lstStyle/>
        <a:p>
          <a:endParaRPr lang="en-US" sz="1400"/>
        </a:p>
      </dgm:t>
    </dgm:pt>
    <dgm:pt modelId="{B1798718-15CE-624F-9AEB-36F5D2126DD5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Baixa</a:t>
          </a:r>
          <a:r>
            <a:rPr lang="en-US" sz="1400" dirty="0"/>
            <a:t> </a:t>
          </a:r>
          <a:r>
            <a:rPr lang="en-US" sz="1400" dirty="0" err="1"/>
            <a:t>frequência</a:t>
          </a:r>
          <a:endParaRPr lang="en-US" sz="1400" dirty="0"/>
        </a:p>
      </dgm:t>
    </dgm:pt>
    <dgm:pt modelId="{31E9A82F-3F3F-0E42-A1B0-772A5388ED7E}" type="parTrans" cxnId="{C54C7064-F846-8E4F-AE77-0F0BC3101D06}">
      <dgm:prSet/>
      <dgm:spPr/>
      <dgm:t>
        <a:bodyPr/>
        <a:lstStyle/>
        <a:p>
          <a:endParaRPr lang="en-US" sz="1400"/>
        </a:p>
      </dgm:t>
    </dgm:pt>
    <dgm:pt modelId="{4B87C490-34E8-A84F-8C0A-762523F7B5E3}" type="sibTrans" cxnId="{C54C7064-F846-8E4F-AE77-0F0BC3101D06}">
      <dgm:prSet/>
      <dgm:spPr/>
      <dgm:t>
        <a:bodyPr/>
        <a:lstStyle/>
        <a:p>
          <a:endParaRPr lang="en-US" sz="1400"/>
        </a:p>
      </dgm:t>
    </dgm:pt>
    <dgm:pt modelId="{BFFCE70F-A1B2-1840-967A-1250DF436E1D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Fonte</a:t>
          </a:r>
          <a:r>
            <a:rPr lang="en-US" sz="1400" dirty="0"/>
            <a:t> </a:t>
          </a:r>
          <a:r>
            <a:rPr lang="en-US" sz="1400" dirty="0" err="1"/>
            <a:t>controlada</a:t>
          </a:r>
          <a:endParaRPr lang="en-US" sz="1400" dirty="0"/>
        </a:p>
      </dgm:t>
    </dgm:pt>
    <dgm:pt modelId="{1A2E3F95-76F3-7243-B8CF-7E92FDD89334}" type="parTrans" cxnId="{9D4B9AC8-9A9E-634F-9C10-498C3A0F67BF}">
      <dgm:prSet/>
      <dgm:spPr/>
      <dgm:t>
        <a:bodyPr/>
        <a:lstStyle/>
        <a:p>
          <a:endParaRPr lang="en-US" sz="1400"/>
        </a:p>
      </dgm:t>
    </dgm:pt>
    <dgm:pt modelId="{C180E4E3-1ADD-6B4D-955E-00B1631DD11A}" type="sibTrans" cxnId="{9D4B9AC8-9A9E-634F-9C10-498C3A0F67BF}">
      <dgm:prSet/>
      <dgm:spPr/>
      <dgm:t>
        <a:bodyPr/>
        <a:lstStyle/>
        <a:p>
          <a:endParaRPr lang="en-US" sz="1400"/>
        </a:p>
      </dgm:t>
    </dgm:pt>
    <dgm:pt modelId="{97F52F9E-50B9-CD43-B1C4-9E6C404B65B0}" type="asst">
      <dgm:prSet custT="1"/>
      <dgm:spPr>
        <a:solidFill>
          <a:srgbClr val="92D050"/>
        </a:solidFill>
      </dgm:spPr>
      <dgm:t>
        <a:bodyPr/>
        <a:lstStyle/>
        <a:p>
          <a:r>
            <a:rPr lang="en-US" sz="1400" b="1" dirty="0" err="1"/>
            <a:t>Indutivo</a:t>
          </a:r>
          <a:endParaRPr lang="en-US" sz="1400" b="1" dirty="0"/>
        </a:p>
      </dgm:t>
    </dgm:pt>
    <dgm:pt modelId="{062696BA-2280-924D-8D90-9BFDD5E6FFB7}" type="parTrans" cxnId="{4ADFC50E-25C0-D34E-83F9-AA1854C44668}">
      <dgm:prSet/>
      <dgm:spPr/>
      <dgm:t>
        <a:bodyPr/>
        <a:lstStyle/>
        <a:p>
          <a:endParaRPr lang="en-US" sz="1400"/>
        </a:p>
      </dgm:t>
    </dgm:pt>
    <dgm:pt modelId="{79C74B04-4C63-6F41-A824-F99DF7B6E3DA}" type="sibTrans" cxnId="{4ADFC50E-25C0-D34E-83F9-AA1854C44668}">
      <dgm:prSet/>
      <dgm:spPr/>
      <dgm:t>
        <a:bodyPr/>
        <a:lstStyle/>
        <a:p>
          <a:endParaRPr lang="en-US" sz="1400"/>
        </a:p>
      </dgm:t>
    </dgm:pt>
    <dgm:pt modelId="{DCCB953D-CD3D-0E4E-956F-AEA12B53DC9B}" type="pres">
      <dgm:prSet presAssocID="{9518A247-EB72-BD44-9C39-DC8D10E800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EF23E6-F2A1-744C-9C58-9A62968B40A8}" type="pres">
      <dgm:prSet presAssocID="{00679CE5-8270-6B4B-8A2F-BFB603429A5D}" presName="hierRoot1" presStyleCnt="0">
        <dgm:presLayoutVars>
          <dgm:hierBranch val="init"/>
        </dgm:presLayoutVars>
      </dgm:prSet>
      <dgm:spPr/>
    </dgm:pt>
    <dgm:pt modelId="{97A675F9-0A1D-9243-8F56-5B4BFF5B1B23}" type="pres">
      <dgm:prSet presAssocID="{00679CE5-8270-6B4B-8A2F-BFB603429A5D}" presName="rootComposite1" presStyleCnt="0"/>
      <dgm:spPr/>
    </dgm:pt>
    <dgm:pt modelId="{F33C9203-CD56-0544-8DE2-A4BAA4005620}" type="pres">
      <dgm:prSet presAssocID="{00679CE5-8270-6B4B-8A2F-BFB603429A5D}" presName="rootText1" presStyleLbl="node0" presStyleIdx="0" presStyleCnt="1" custScaleX="272381">
        <dgm:presLayoutVars>
          <dgm:chPref val="3"/>
        </dgm:presLayoutVars>
      </dgm:prSet>
      <dgm:spPr/>
    </dgm:pt>
    <dgm:pt modelId="{5C1DF8C5-A396-654E-B8D1-3D6D0BED9346}" type="pres">
      <dgm:prSet presAssocID="{00679CE5-8270-6B4B-8A2F-BFB603429A5D}" presName="rootConnector1" presStyleLbl="node1" presStyleIdx="0" presStyleCnt="0"/>
      <dgm:spPr/>
    </dgm:pt>
    <dgm:pt modelId="{7AC4FF30-3E2A-5D4F-91EE-426020075EEA}" type="pres">
      <dgm:prSet presAssocID="{00679CE5-8270-6B4B-8A2F-BFB603429A5D}" presName="hierChild2" presStyleCnt="0"/>
      <dgm:spPr/>
    </dgm:pt>
    <dgm:pt modelId="{D4415FD9-AEA1-774A-A9A8-71D4142D051F}" type="pres">
      <dgm:prSet presAssocID="{15B65132-E0E5-CE4F-B742-714CF0B2A964}" presName="Name37" presStyleLbl="parChTrans1D2" presStyleIdx="0" presStyleCnt="3"/>
      <dgm:spPr/>
    </dgm:pt>
    <dgm:pt modelId="{3D5F8436-3841-324F-9109-4E4CE7FDE905}" type="pres">
      <dgm:prSet presAssocID="{1F18FBEC-FE31-154E-8835-4DDF9649C943}" presName="hierRoot2" presStyleCnt="0">
        <dgm:presLayoutVars>
          <dgm:hierBranch val="init"/>
        </dgm:presLayoutVars>
      </dgm:prSet>
      <dgm:spPr/>
    </dgm:pt>
    <dgm:pt modelId="{8C50894A-4188-684B-B1A2-2FD72BDCF328}" type="pres">
      <dgm:prSet presAssocID="{1F18FBEC-FE31-154E-8835-4DDF9649C943}" presName="rootComposite" presStyleCnt="0"/>
      <dgm:spPr/>
    </dgm:pt>
    <dgm:pt modelId="{9BE843F3-45D2-E545-8D7D-A90B69CD9F43}" type="pres">
      <dgm:prSet presAssocID="{1F18FBEC-FE31-154E-8835-4DDF9649C943}" presName="rootText" presStyleLbl="node2" presStyleIdx="0" presStyleCnt="3" custScaleX="224240">
        <dgm:presLayoutVars>
          <dgm:chPref val="3"/>
        </dgm:presLayoutVars>
      </dgm:prSet>
      <dgm:spPr/>
    </dgm:pt>
    <dgm:pt modelId="{154ED217-9E42-1C4A-A810-38495FEB6F59}" type="pres">
      <dgm:prSet presAssocID="{1F18FBEC-FE31-154E-8835-4DDF9649C943}" presName="rootConnector" presStyleLbl="node2" presStyleIdx="0" presStyleCnt="3"/>
      <dgm:spPr/>
    </dgm:pt>
    <dgm:pt modelId="{8D32285E-DCF5-4242-A98D-1E9CCAF7F99A}" type="pres">
      <dgm:prSet presAssocID="{1F18FBEC-FE31-154E-8835-4DDF9649C943}" presName="hierChild4" presStyleCnt="0"/>
      <dgm:spPr/>
    </dgm:pt>
    <dgm:pt modelId="{AE8D73B7-F36A-E149-8A11-7B260E6A4F08}" type="pres">
      <dgm:prSet presAssocID="{1F18FBEC-FE31-154E-8835-4DDF9649C943}" presName="hierChild5" presStyleCnt="0"/>
      <dgm:spPr/>
    </dgm:pt>
    <dgm:pt modelId="{BA35F4C0-D340-DE4D-9F4D-D7134CB3EBF1}" type="pres">
      <dgm:prSet presAssocID="{D6E08079-E765-1D40-955E-1F120C16F6A0}" presName="Name111" presStyleLbl="parChTrans1D3" presStyleIdx="0" presStyleCnt="9"/>
      <dgm:spPr/>
    </dgm:pt>
    <dgm:pt modelId="{AB803CBB-A85F-DD47-9420-FAFBC7381338}" type="pres">
      <dgm:prSet presAssocID="{0E650188-9FD5-CC48-A820-5A2EA3E4D78B}" presName="hierRoot3" presStyleCnt="0">
        <dgm:presLayoutVars>
          <dgm:hierBranch val="init"/>
        </dgm:presLayoutVars>
      </dgm:prSet>
      <dgm:spPr/>
    </dgm:pt>
    <dgm:pt modelId="{7A891DDA-EA3E-AC4B-A9EB-C1B2F3E7CC7F}" type="pres">
      <dgm:prSet presAssocID="{0E650188-9FD5-CC48-A820-5A2EA3E4D78B}" presName="rootComposite3" presStyleCnt="0"/>
      <dgm:spPr/>
    </dgm:pt>
    <dgm:pt modelId="{60A9D4D4-C6A0-3E42-BC99-E986116E1B82}" type="pres">
      <dgm:prSet presAssocID="{0E650188-9FD5-CC48-A820-5A2EA3E4D78B}" presName="rootText3" presStyleLbl="asst2" presStyleIdx="0" presStyleCnt="13" custScaleX="124273">
        <dgm:presLayoutVars>
          <dgm:chPref val="3"/>
        </dgm:presLayoutVars>
      </dgm:prSet>
      <dgm:spPr/>
    </dgm:pt>
    <dgm:pt modelId="{D9BBE0EF-1ED6-E54B-A065-C7E38BA044E1}" type="pres">
      <dgm:prSet presAssocID="{0E650188-9FD5-CC48-A820-5A2EA3E4D78B}" presName="rootConnector3" presStyleLbl="asst2" presStyleIdx="0" presStyleCnt="13"/>
      <dgm:spPr/>
    </dgm:pt>
    <dgm:pt modelId="{03509B3B-D482-DE45-A946-136369C8A7AF}" type="pres">
      <dgm:prSet presAssocID="{0E650188-9FD5-CC48-A820-5A2EA3E4D78B}" presName="hierChild6" presStyleCnt="0"/>
      <dgm:spPr/>
    </dgm:pt>
    <dgm:pt modelId="{36B3507C-2E4E-9542-89D2-A638ABD63170}" type="pres">
      <dgm:prSet presAssocID="{0E650188-9FD5-CC48-A820-5A2EA3E4D78B}" presName="hierChild7" presStyleCnt="0"/>
      <dgm:spPr/>
    </dgm:pt>
    <dgm:pt modelId="{C4EFED60-A657-A648-9D9D-8D8F83C4CBA0}" type="pres">
      <dgm:prSet presAssocID="{79486037-49D9-D740-8632-4B8DE15AD30C}" presName="Name111" presStyleLbl="parChTrans1D3" presStyleIdx="1" presStyleCnt="9"/>
      <dgm:spPr/>
    </dgm:pt>
    <dgm:pt modelId="{989D446B-1B6E-634E-BAB0-BBE08C15AD04}" type="pres">
      <dgm:prSet presAssocID="{91A59172-E269-804C-BFAC-6678BD758A7E}" presName="hierRoot3" presStyleCnt="0">
        <dgm:presLayoutVars>
          <dgm:hierBranch val="init"/>
        </dgm:presLayoutVars>
      </dgm:prSet>
      <dgm:spPr/>
    </dgm:pt>
    <dgm:pt modelId="{4719BD39-A31F-E340-92E2-1C22DB818741}" type="pres">
      <dgm:prSet presAssocID="{91A59172-E269-804C-BFAC-6678BD758A7E}" presName="rootComposite3" presStyleCnt="0"/>
      <dgm:spPr/>
    </dgm:pt>
    <dgm:pt modelId="{41C265AB-AFB2-6149-90CF-2A365E9D4C28}" type="pres">
      <dgm:prSet presAssocID="{91A59172-E269-804C-BFAC-6678BD758A7E}" presName="rootText3" presStyleLbl="asst2" presStyleIdx="1" presStyleCnt="13" custLinFactX="-45163" custLinFactY="41193" custLinFactNeighborX="-100000" custLinFactNeighborY="100000">
        <dgm:presLayoutVars>
          <dgm:chPref val="3"/>
        </dgm:presLayoutVars>
      </dgm:prSet>
      <dgm:spPr/>
    </dgm:pt>
    <dgm:pt modelId="{0F6EC3B4-DE22-0746-BF76-5FEADD9432B7}" type="pres">
      <dgm:prSet presAssocID="{91A59172-E269-804C-BFAC-6678BD758A7E}" presName="rootConnector3" presStyleLbl="asst2" presStyleIdx="1" presStyleCnt="13"/>
      <dgm:spPr/>
    </dgm:pt>
    <dgm:pt modelId="{DB819879-284F-9741-8D72-5E3B5D2E12CA}" type="pres">
      <dgm:prSet presAssocID="{91A59172-E269-804C-BFAC-6678BD758A7E}" presName="hierChild6" presStyleCnt="0"/>
      <dgm:spPr/>
    </dgm:pt>
    <dgm:pt modelId="{E95631A4-D6EE-AA43-A232-652CC78DEF27}" type="pres">
      <dgm:prSet presAssocID="{91A59172-E269-804C-BFAC-6678BD758A7E}" presName="hierChild7" presStyleCnt="0"/>
      <dgm:spPr/>
    </dgm:pt>
    <dgm:pt modelId="{E5B9D9EC-AC23-464A-9648-66F3CAEDE2B0}" type="pres">
      <dgm:prSet presAssocID="{33AAC285-B115-0744-A700-561B8F8359B6}" presName="Name111" presStyleLbl="parChTrans1D3" presStyleIdx="2" presStyleCnt="9"/>
      <dgm:spPr/>
    </dgm:pt>
    <dgm:pt modelId="{E0EE33B6-1345-754A-AF55-EB00A60519DE}" type="pres">
      <dgm:prSet presAssocID="{28BB6127-B287-5045-BDE5-3C29FDFA0951}" presName="hierRoot3" presStyleCnt="0">
        <dgm:presLayoutVars>
          <dgm:hierBranch val="init"/>
        </dgm:presLayoutVars>
      </dgm:prSet>
      <dgm:spPr/>
    </dgm:pt>
    <dgm:pt modelId="{2797D7CD-06E9-3E46-BA86-F4F8D2BA8D91}" type="pres">
      <dgm:prSet presAssocID="{28BB6127-B287-5045-BDE5-3C29FDFA0951}" presName="rootComposite3" presStyleCnt="0"/>
      <dgm:spPr/>
    </dgm:pt>
    <dgm:pt modelId="{316CABAF-FB71-C849-BEC6-0E7D4928BB65}" type="pres">
      <dgm:prSet presAssocID="{28BB6127-B287-5045-BDE5-3C29FDFA0951}" presName="rootText3" presStyleLbl="asst2" presStyleIdx="2" presStyleCnt="13" custLinFactY="23128" custLinFactNeighborX="-648" custLinFactNeighborY="100000">
        <dgm:presLayoutVars>
          <dgm:chPref val="3"/>
        </dgm:presLayoutVars>
      </dgm:prSet>
      <dgm:spPr/>
    </dgm:pt>
    <dgm:pt modelId="{0EFE62D5-561E-9646-8B97-21E21D7671AD}" type="pres">
      <dgm:prSet presAssocID="{28BB6127-B287-5045-BDE5-3C29FDFA0951}" presName="rootConnector3" presStyleLbl="asst2" presStyleIdx="2" presStyleCnt="13"/>
      <dgm:spPr/>
    </dgm:pt>
    <dgm:pt modelId="{D71DFA53-F53E-BF44-8DF5-2425B12E3436}" type="pres">
      <dgm:prSet presAssocID="{28BB6127-B287-5045-BDE5-3C29FDFA0951}" presName="hierChild6" presStyleCnt="0"/>
      <dgm:spPr/>
    </dgm:pt>
    <dgm:pt modelId="{8F8A2CEB-27F1-0A47-918F-A21861E8520C}" type="pres">
      <dgm:prSet presAssocID="{28BB6127-B287-5045-BDE5-3C29FDFA0951}" presName="hierChild7" presStyleCnt="0"/>
      <dgm:spPr/>
    </dgm:pt>
    <dgm:pt modelId="{2689A7BB-CF3A-0A42-BDB2-6815FCCD8D9B}" type="pres">
      <dgm:prSet presAssocID="{5421CA56-6C94-7748-8121-44E4C57E2587}" presName="Name111" presStyleLbl="parChTrans1D3" presStyleIdx="3" presStyleCnt="9"/>
      <dgm:spPr/>
    </dgm:pt>
    <dgm:pt modelId="{64980E27-FBBD-5E4F-92E4-A2D92A2078CE}" type="pres">
      <dgm:prSet presAssocID="{C3EC2544-CC19-4D42-B578-B9AE5B0D58F4}" presName="hierRoot3" presStyleCnt="0">
        <dgm:presLayoutVars>
          <dgm:hierBranch val="init"/>
        </dgm:presLayoutVars>
      </dgm:prSet>
      <dgm:spPr/>
    </dgm:pt>
    <dgm:pt modelId="{CA8360BE-2DEA-D84B-BEBA-73A9FA13A25E}" type="pres">
      <dgm:prSet presAssocID="{C3EC2544-CC19-4D42-B578-B9AE5B0D58F4}" presName="rootComposite3" presStyleCnt="0"/>
      <dgm:spPr/>
    </dgm:pt>
    <dgm:pt modelId="{D9F6FFCD-2FEC-2D42-A9F0-30E4C304B1B8}" type="pres">
      <dgm:prSet presAssocID="{C3EC2544-CC19-4D42-B578-B9AE5B0D58F4}" presName="rootText3" presStyleLbl="asst2" presStyleIdx="3" presStyleCnt="13" custLinFactNeighborX="-54686" custLinFactNeighborY="-807">
        <dgm:presLayoutVars>
          <dgm:chPref val="3"/>
        </dgm:presLayoutVars>
      </dgm:prSet>
      <dgm:spPr/>
    </dgm:pt>
    <dgm:pt modelId="{51EE2ED2-BD61-EA4F-9886-73A9A945C6E3}" type="pres">
      <dgm:prSet presAssocID="{C3EC2544-CC19-4D42-B578-B9AE5B0D58F4}" presName="rootConnector3" presStyleLbl="asst2" presStyleIdx="3" presStyleCnt="13"/>
      <dgm:spPr/>
    </dgm:pt>
    <dgm:pt modelId="{75C2B5DD-BE0E-7D4C-B19B-AB6D3460331D}" type="pres">
      <dgm:prSet presAssocID="{C3EC2544-CC19-4D42-B578-B9AE5B0D58F4}" presName="hierChild6" presStyleCnt="0"/>
      <dgm:spPr/>
    </dgm:pt>
    <dgm:pt modelId="{38B2EFF3-79AE-D948-91D7-91400F5506BA}" type="pres">
      <dgm:prSet presAssocID="{C3EC2544-CC19-4D42-B578-B9AE5B0D58F4}" presName="hierChild7" presStyleCnt="0"/>
      <dgm:spPr/>
    </dgm:pt>
    <dgm:pt modelId="{7F1C0DDA-A3C6-B14E-95CD-F3863E02DBEB}" type="pres">
      <dgm:prSet presAssocID="{5A0E64C8-2986-8948-AFC2-034D8D54B3BE}" presName="Name111" presStyleLbl="parChTrans1D4" presStyleIdx="0" presStyleCnt="4"/>
      <dgm:spPr/>
    </dgm:pt>
    <dgm:pt modelId="{7ED412E3-0095-FF44-8660-88A0BC83B4E4}" type="pres">
      <dgm:prSet presAssocID="{39193A8E-58B3-5143-8687-37529F43B103}" presName="hierRoot3" presStyleCnt="0">
        <dgm:presLayoutVars>
          <dgm:hierBranch val="init"/>
        </dgm:presLayoutVars>
      </dgm:prSet>
      <dgm:spPr/>
    </dgm:pt>
    <dgm:pt modelId="{F01301B5-7273-AF4E-AAF7-6CE2F45467E9}" type="pres">
      <dgm:prSet presAssocID="{39193A8E-58B3-5143-8687-37529F43B103}" presName="rootComposite3" presStyleCnt="0"/>
      <dgm:spPr/>
    </dgm:pt>
    <dgm:pt modelId="{FD06F11A-7248-AA42-9794-2904105ECEBF}" type="pres">
      <dgm:prSet presAssocID="{39193A8E-58B3-5143-8687-37529F43B103}" presName="rootText3" presStyleLbl="asst2" presStyleIdx="4" presStyleCnt="13" custLinFactX="49336" custLinFactNeighborX="100000" custLinFactNeighborY="31550">
        <dgm:presLayoutVars>
          <dgm:chPref val="3"/>
        </dgm:presLayoutVars>
      </dgm:prSet>
      <dgm:spPr/>
    </dgm:pt>
    <dgm:pt modelId="{31FED0B1-2284-0F48-BA88-3B5B1ACB66ED}" type="pres">
      <dgm:prSet presAssocID="{39193A8E-58B3-5143-8687-37529F43B103}" presName="rootConnector3" presStyleLbl="asst2" presStyleIdx="4" presStyleCnt="13"/>
      <dgm:spPr/>
    </dgm:pt>
    <dgm:pt modelId="{C256AC77-3347-E24B-90D4-E62477677FAF}" type="pres">
      <dgm:prSet presAssocID="{39193A8E-58B3-5143-8687-37529F43B103}" presName="hierChild6" presStyleCnt="0"/>
      <dgm:spPr/>
    </dgm:pt>
    <dgm:pt modelId="{A862DE29-1A9D-484B-86E1-24E4595A6E12}" type="pres">
      <dgm:prSet presAssocID="{39193A8E-58B3-5143-8687-37529F43B103}" presName="hierChild7" presStyleCnt="0"/>
      <dgm:spPr/>
    </dgm:pt>
    <dgm:pt modelId="{BAFE3958-138F-3443-8922-F610BD90DCB7}" type="pres">
      <dgm:prSet presAssocID="{31E9A82F-3F3F-0E42-A1B0-772A5388ED7E}" presName="Name111" presStyleLbl="parChTrans1D4" presStyleIdx="1" presStyleCnt="4"/>
      <dgm:spPr/>
    </dgm:pt>
    <dgm:pt modelId="{EF715994-C78E-9348-BA2D-6430A4774AF5}" type="pres">
      <dgm:prSet presAssocID="{B1798718-15CE-624F-9AEB-36F5D2126DD5}" presName="hierRoot3" presStyleCnt="0">
        <dgm:presLayoutVars>
          <dgm:hierBranch val="init"/>
        </dgm:presLayoutVars>
      </dgm:prSet>
      <dgm:spPr/>
    </dgm:pt>
    <dgm:pt modelId="{B0855A21-7759-4B4B-836A-C51BF5C1E049}" type="pres">
      <dgm:prSet presAssocID="{B1798718-15CE-624F-9AEB-36F5D2126DD5}" presName="rootComposite3" presStyleCnt="0"/>
      <dgm:spPr/>
    </dgm:pt>
    <dgm:pt modelId="{80834D7B-587F-444A-A7B0-E573A810F423}" type="pres">
      <dgm:prSet presAssocID="{B1798718-15CE-624F-9AEB-36F5D2126DD5}" presName="rootText3" presStyleLbl="asst2" presStyleIdx="5" presStyleCnt="13" custLinFactY="47233" custLinFactNeighborX="26292" custLinFactNeighborY="100000">
        <dgm:presLayoutVars>
          <dgm:chPref val="3"/>
        </dgm:presLayoutVars>
      </dgm:prSet>
      <dgm:spPr/>
    </dgm:pt>
    <dgm:pt modelId="{B845EA95-F822-B04D-B8FB-CE875D7D7764}" type="pres">
      <dgm:prSet presAssocID="{B1798718-15CE-624F-9AEB-36F5D2126DD5}" presName="rootConnector3" presStyleLbl="asst2" presStyleIdx="5" presStyleCnt="13"/>
      <dgm:spPr/>
    </dgm:pt>
    <dgm:pt modelId="{7C8C419F-10E2-2343-A136-9B52E3451EA9}" type="pres">
      <dgm:prSet presAssocID="{B1798718-15CE-624F-9AEB-36F5D2126DD5}" presName="hierChild6" presStyleCnt="0"/>
      <dgm:spPr/>
    </dgm:pt>
    <dgm:pt modelId="{13C46360-3728-7446-BA16-9E3E500A2302}" type="pres">
      <dgm:prSet presAssocID="{B1798718-15CE-624F-9AEB-36F5D2126DD5}" presName="hierChild7" presStyleCnt="0"/>
      <dgm:spPr/>
    </dgm:pt>
    <dgm:pt modelId="{DF0023D7-980F-5244-A383-4158F5C10727}" type="pres">
      <dgm:prSet presAssocID="{1A2E3F95-76F3-7243-B8CF-7E92FDD89334}" presName="Name111" presStyleLbl="parChTrans1D4" presStyleIdx="2" presStyleCnt="4"/>
      <dgm:spPr/>
    </dgm:pt>
    <dgm:pt modelId="{40DF353F-4C6E-4740-BED8-0C3615A79F23}" type="pres">
      <dgm:prSet presAssocID="{BFFCE70F-A1B2-1840-967A-1250DF436E1D}" presName="hierRoot3" presStyleCnt="0">
        <dgm:presLayoutVars>
          <dgm:hierBranch val="init"/>
        </dgm:presLayoutVars>
      </dgm:prSet>
      <dgm:spPr/>
    </dgm:pt>
    <dgm:pt modelId="{FA884EEE-3646-8849-86D1-8CBA9EFED6FF}" type="pres">
      <dgm:prSet presAssocID="{BFFCE70F-A1B2-1840-967A-1250DF436E1D}" presName="rootComposite3" presStyleCnt="0"/>
      <dgm:spPr/>
    </dgm:pt>
    <dgm:pt modelId="{7DCF9135-CE1E-EE47-8D95-7EFE1CD67CC0}" type="pres">
      <dgm:prSet presAssocID="{BFFCE70F-A1B2-1840-967A-1250DF436E1D}" presName="rootText3" presStyleLbl="asst2" presStyleIdx="6" presStyleCnt="13" custLinFactX="47232" custLinFactY="17786" custLinFactNeighborX="100000" custLinFactNeighborY="100000">
        <dgm:presLayoutVars>
          <dgm:chPref val="3"/>
        </dgm:presLayoutVars>
      </dgm:prSet>
      <dgm:spPr/>
    </dgm:pt>
    <dgm:pt modelId="{513DE43E-11C8-D54D-B1A1-C46C5FF37C20}" type="pres">
      <dgm:prSet presAssocID="{BFFCE70F-A1B2-1840-967A-1250DF436E1D}" presName="rootConnector3" presStyleLbl="asst2" presStyleIdx="6" presStyleCnt="13"/>
      <dgm:spPr/>
    </dgm:pt>
    <dgm:pt modelId="{970199A5-E7FC-7142-9112-0CAC369A5487}" type="pres">
      <dgm:prSet presAssocID="{BFFCE70F-A1B2-1840-967A-1250DF436E1D}" presName="hierChild6" presStyleCnt="0"/>
      <dgm:spPr/>
    </dgm:pt>
    <dgm:pt modelId="{52937CC3-E98F-F745-AEEF-7021B3845199}" type="pres">
      <dgm:prSet presAssocID="{BFFCE70F-A1B2-1840-967A-1250DF436E1D}" presName="hierChild7" presStyleCnt="0"/>
      <dgm:spPr/>
    </dgm:pt>
    <dgm:pt modelId="{3F7FA7AF-D937-7D4D-8656-BF10D17AF26F}" type="pres">
      <dgm:prSet presAssocID="{062696BA-2280-924D-8D90-9BFDD5E6FFB7}" presName="Name111" presStyleLbl="parChTrans1D4" presStyleIdx="3" presStyleCnt="4"/>
      <dgm:spPr/>
    </dgm:pt>
    <dgm:pt modelId="{A97AEEDC-82B5-274B-9C3C-596A1201ABB0}" type="pres">
      <dgm:prSet presAssocID="{97F52F9E-50B9-CD43-B1C4-9E6C404B65B0}" presName="hierRoot3" presStyleCnt="0">
        <dgm:presLayoutVars>
          <dgm:hierBranch val="init"/>
        </dgm:presLayoutVars>
      </dgm:prSet>
      <dgm:spPr/>
    </dgm:pt>
    <dgm:pt modelId="{76CFC006-0834-5445-844F-91C22089E950}" type="pres">
      <dgm:prSet presAssocID="{97F52F9E-50B9-CD43-B1C4-9E6C404B65B0}" presName="rootComposite3" presStyleCnt="0"/>
      <dgm:spPr/>
    </dgm:pt>
    <dgm:pt modelId="{53941FEA-DFDE-7C4A-8CD2-12FA5FCFAAD8}" type="pres">
      <dgm:prSet presAssocID="{97F52F9E-50B9-CD43-B1C4-9E6C404B65B0}" presName="rootText3" presStyleLbl="asst2" presStyleIdx="7" presStyleCnt="13" custLinFactY="-100000" custLinFactNeighborX="29446" custLinFactNeighborY="-127158">
        <dgm:presLayoutVars>
          <dgm:chPref val="3"/>
        </dgm:presLayoutVars>
      </dgm:prSet>
      <dgm:spPr/>
    </dgm:pt>
    <dgm:pt modelId="{DD5C14CB-4718-1C4C-AABD-A7B7B4585D70}" type="pres">
      <dgm:prSet presAssocID="{97F52F9E-50B9-CD43-B1C4-9E6C404B65B0}" presName="rootConnector3" presStyleLbl="asst2" presStyleIdx="7" presStyleCnt="13"/>
      <dgm:spPr/>
    </dgm:pt>
    <dgm:pt modelId="{086DF206-E8FE-3746-9A37-58F21C820770}" type="pres">
      <dgm:prSet presAssocID="{97F52F9E-50B9-CD43-B1C4-9E6C404B65B0}" presName="hierChild6" presStyleCnt="0"/>
      <dgm:spPr/>
    </dgm:pt>
    <dgm:pt modelId="{D7DB7F8C-863E-0141-B43A-9AC685478CB8}" type="pres">
      <dgm:prSet presAssocID="{97F52F9E-50B9-CD43-B1C4-9E6C404B65B0}" presName="hierChild7" presStyleCnt="0"/>
      <dgm:spPr/>
    </dgm:pt>
    <dgm:pt modelId="{A8975124-3BC9-D744-914B-728E3C6A4B89}" type="pres">
      <dgm:prSet presAssocID="{749D3CF1-594B-3E47-AE56-33167EFAAF92}" presName="Name111" presStyleLbl="parChTrans1D3" presStyleIdx="4" presStyleCnt="9"/>
      <dgm:spPr/>
    </dgm:pt>
    <dgm:pt modelId="{CB35A64D-AE93-434F-8AF8-EDE78F0951EB}" type="pres">
      <dgm:prSet presAssocID="{4927BDB1-FC5D-F145-87BF-2B64D365ACF6}" presName="hierRoot3" presStyleCnt="0">
        <dgm:presLayoutVars>
          <dgm:hierBranch val="init"/>
        </dgm:presLayoutVars>
      </dgm:prSet>
      <dgm:spPr/>
    </dgm:pt>
    <dgm:pt modelId="{C660DCF7-359F-104A-9FF8-9897E59D06F2}" type="pres">
      <dgm:prSet presAssocID="{4927BDB1-FC5D-F145-87BF-2B64D365ACF6}" presName="rootComposite3" presStyleCnt="0"/>
      <dgm:spPr/>
    </dgm:pt>
    <dgm:pt modelId="{A924581B-C19B-3540-A3C0-92B9192A980C}" type="pres">
      <dgm:prSet presAssocID="{4927BDB1-FC5D-F145-87BF-2B64D365ACF6}" presName="rootText3" presStyleLbl="asst2" presStyleIdx="8" presStyleCnt="13" custLinFactX="53174" custLinFactY="-267693" custLinFactNeighborX="100000" custLinFactNeighborY="-300000">
        <dgm:presLayoutVars>
          <dgm:chPref val="3"/>
        </dgm:presLayoutVars>
      </dgm:prSet>
      <dgm:spPr/>
    </dgm:pt>
    <dgm:pt modelId="{2E3BB309-7640-2F4A-9C1B-9B74608441DC}" type="pres">
      <dgm:prSet presAssocID="{4927BDB1-FC5D-F145-87BF-2B64D365ACF6}" presName="rootConnector3" presStyleLbl="asst2" presStyleIdx="8" presStyleCnt="13"/>
      <dgm:spPr/>
    </dgm:pt>
    <dgm:pt modelId="{2809A0A3-F31D-8D43-8882-CF976AFF4B35}" type="pres">
      <dgm:prSet presAssocID="{4927BDB1-FC5D-F145-87BF-2B64D365ACF6}" presName="hierChild6" presStyleCnt="0"/>
      <dgm:spPr/>
    </dgm:pt>
    <dgm:pt modelId="{1ECE75E8-322E-1545-B4FE-FE05E86744FD}" type="pres">
      <dgm:prSet presAssocID="{4927BDB1-FC5D-F145-87BF-2B64D365ACF6}" presName="hierChild7" presStyleCnt="0"/>
      <dgm:spPr/>
    </dgm:pt>
    <dgm:pt modelId="{E4502EDD-76B4-0743-8D30-33365F8DC460}" type="pres">
      <dgm:prSet presAssocID="{FDCBD1DC-F698-5447-A6F9-6BA83CE95C25}" presName="Name37" presStyleLbl="parChTrans1D2" presStyleIdx="1" presStyleCnt="3"/>
      <dgm:spPr/>
    </dgm:pt>
    <dgm:pt modelId="{DCD55B67-B703-3243-AA18-029D19321243}" type="pres">
      <dgm:prSet presAssocID="{04206F9F-0C23-DE4D-93E2-1C61E0491734}" presName="hierRoot2" presStyleCnt="0">
        <dgm:presLayoutVars>
          <dgm:hierBranch val="init"/>
        </dgm:presLayoutVars>
      </dgm:prSet>
      <dgm:spPr/>
    </dgm:pt>
    <dgm:pt modelId="{F3DB9513-3219-2A49-AACD-D732178E79C9}" type="pres">
      <dgm:prSet presAssocID="{04206F9F-0C23-DE4D-93E2-1C61E0491734}" presName="rootComposite" presStyleCnt="0"/>
      <dgm:spPr/>
    </dgm:pt>
    <dgm:pt modelId="{75EBDC2C-522C-6A48-8A7F-1F2454168BFA}" type="pres">
      <dgm:prSet presAssocID="{04206F9F-0C23-DE4D-93E2-1C61E0491734}" presName="rootText" presStyleLbl="node2" presStyleIdx="1" presStyleCnt="3" custScaleX="222384">
        <dgm:presLayoutVars>
          <dgm:chPref val="3"/>
        </dgm:presLayoutVars>
      </dgm:prSet>
      <dgm:spPr/>
    </dgm:pt>
    <dgm:pt modelId="{CE436F96-7041-B047-92C8-21DFA33C6A02}" type="pres">
      <dgm:prSet presAssocID="{04206F9F-0C23-DE4D-93E2-1C61E0491734}" presName="rootConnector" presStyleLbl="node2" presStyleIdx="1" presStyleCnt="3"/>
      <dgm:spPr/>
    </dgm:pt>
    <dgm:pt modelId="{7932682A-FB9F-8F4D-A68F-4EFE24F11793}" type="pres">
      <dgm:prSet presAssocID="{04206F9F-0C23-DE4D-93E2-1C61E0491734}" presName="hierChild4" presStyleCnt="0"/>
      <dgm:spPr/>
    </dgm:pt>
    <dgm:pt modelId="{C7C8DBEC-0FB9-CB49-83B7-5A5547CC8A05}" type="pres">
      <dgm:prSet presAssocID="{04206F9F-0C23-DE4D-93E2-1C61E0491734}" presName="hierChild5" presStyleCnt="0"/>
      <dgm:spPr/>
    </dgm:pt>
    <dgm:pt modelId="{48625150-5860-FA44-A72D-8A0A9653F08A}" type="pres">
      <dgm:prSet presAssocID="{D49EC9C0-716C-D34C-8174-03F59F86D8FE}" presName="Name111" presStyleLbl="parChTrans1D3" presStyleIdx="5" presStyleCnt="9"/>
      <dgm:spPr/>
    </dgm:pt>
    <dgm:pt modelId="{FBA8217C-8B30-624D-B4CE-6D66E17EE317}" type="pres">
      <dgm:prSet presAssocID="{5E439236-1B36-5542-B560-82D9D3D001B9}" presName="hierRoot3" presStyleCnt="0">
        <dgm:presLayoutVars>
          <dgm:hierBranch val="init"/>
        </dgm:presLayoutVars>
      </dgm:prSet>
      <dgm:spPr/>
    </dgm:pt>
    <dgm:pt modelId="{2BE980EC-9E2E-2243-A44A-E3E51C401F3E}" type="pres">
      <dgm:prSet presAssocID="{5E439236-1B36-5542-B560-82D9D3D001B9}" presName="rootComposite3" presStyleCnt="0"/>
      <dgm:spPr/>
    </dgm:pt>
    <dgm:pt modelId="{5A66F80E-0D72-484C-B059-0FB6C1250451}" type="pres">
      <dgm:prSet presAssocID="{5E439236-1B36-5542-B560-82D9D3D001B9}" presName="rootText3" presStyleLbl="asst2" presStyleIdx="9" presStyleCnt="13">
        <dgm:presLayoutVars>
          <dgm:chPref val="3"/>
        </dgm:presLayoutVars>
      </dgm:prSet>
      <dgm:spPr/>
    </dgm:pt>
    <dgm:pt modelId="{2B58A3FB-63C7-9444-A484-B720E1CFD22C}" type="pres">
      <dgm:prSet presAssocID="{5E439236-1B36-5542-B560-82D9D3D001B9}" presName="rootConnector3" presStyleLbl="asst2" presStyleIdx="9" presStyleCnt="13"/>
      <dgm:spPr/>
    </dgm:pt>
    <dgm:pt modelId="{BD103030-0857-6D45-B6E8-405EEF0E4AAD}" type="pres">
      <dgm:prSet presAssocID="{5E439236-1B36-5542-B560-82D9D3D001B9}" presName="hierChild6" presStyleCnt="0"/>
      <dgm:spPr/>
    </dgm:pt>
    <dgm:pt modelId="{F0CF7E9C-77BC-A949-B2D1-8DD7456743C5}" type="pres">
      <dgm:prSet presAssocID="{5E439236-1B36-5542-B560-82D9D3D001B9}" presName="hierChild7" presStyleCnt="0"/>
      <dgm:spPr/>
    </dgm:pt>
    <dgm:pt modelId="{A3E6CF56-8967-F14F-8427-0EF062187DAC}" type="pres">
      <dgm:prSet presAssocID="{8563336D-AFCE-8F4E-AAF2-E3E8AA2E076C}" presName="Name111" presStyleLbl="parChTrans1D3" presStyleIdx="6" presStyleCnt="9"/>
      <dgm:spPr/>
    </dgm:pt>
    <dgm:pt modelId="{03ADB67C-84A5-124A-BFE4-8817DABC4352}" type="pres">
      <dgm:prSet presAssocID="{B7E5C17B-D8DB-4745-B89D-011FBBBF4785}" presName="hierRoot3" presStyleCnt="0">
        <dgm:presLayoutVars>
          <dgm:hierBranch val="init"/>
        </dgm:presLayoutVars>
      </dgm:prSet>
      <dgm:spPr/>
    </dgm:pt>
    <dgm:pt modelId="{B4060BD0-51BE-9F48-8521-712ADFA1282A}" type="pres">
      <dgm:prSet presAssocID="{B7E5C17B-D8DB-4745-B89D-011FBBBF4785}" presName="rootComposite3" presStyleCnt="0"/>
      <dgm:spPr/>
    </dgm:pt>
    <dgm:pt modelId="{737351E1-A044-9F45-98F3-7281D2FA36F5}" type="pres">
      <dgm:prSet presAssocID="{B7E5C17B-D8DB-4745-B89D-011FBBBF4785}" presName="rootText3" presStyleLbl="asst2" presStyleIdx="10" presStyleCnt="13">
        <dgm:presLayoutVars>
          <dgm:chPref val="3"/>
        </dgm:presLayoutVars>
      </dgm:prSet>
      <dgm:spPr/>
    </dgm:pt>
    <dgm:pt modelId="{39F6EF84-2ADB-754F-ADDA-688FBB4C905E}" type="pres">
      <dgm:prSet presAssocID="{B7E5C17B-D8DB-4745-B89D-011FBBBF4785}" presName="rootConnector3" presStyleLbl="asst2" presStyleIdx="10" presStyleCnt="13"/>
      <dgm:spPr/>
    </dgm:pt>
    <dgm:pt modelId="{8CDB953E-7872-FF45-A374-1BC3D698A85E}" type="pres">
      <dgm:prSet presAssocID="{B7E5C17B-D8DB-4745-B89D-011FBBBF4785}" presName="hierChild6" presStyleCnt="0"/>
      <dgm:spPr/>
    </dgm:pt>
    <dgm:pt modelId="{20E22FB6-06FF-BE4F-BE02-03F16BDCD380}" type="pres">
      <dgm:prSet presAssocID="{B7E5C17B-D8DB-4745-B89D-011FBBBF4785}" presName="hierChild7" presStyleCnt="0"/>
      <dgm:spPr/>
    </dgm:pt>
    <dgm:pt modelId="{50DFF2CB-1EDC-4A4F-B42C-5AD655D83EE2}" type="pres">
      <dgm:prSet presAssocID="{E3265E49-2D01-5644-B794-64CD782DFE4B}" presName="Name37" presStyleLbl="parChTrans1D2" presStyleIdx="2" presStyleCnt="3"/>
      <dgm:spPr/>
    </dgm:pt>
    <dgm:pt modelId="{8A7E9114-8061-8144-9A4A-A48880ED89CE}" type="pres">
      <dgm:prSet presAssocID="{D14A9D41-B567-424F-B3B5-9CE71DD57200}" presName="hierRoot2" presStyleCnt="0">
        <dgm:presLayoutVars>
          <dgm:hierBranch val="init"/>
        </dgm:presLayoutVars>
      </dgm:prSet>
      <dgm:spPr/>
    </dgm:pt>
    <dgm:pt modelId="{B66ECECF-3AAD-DB4B-B5D3-3A2576410471}" type="pres">
      <dgm:prSet presAssocID="{D14A9D41-B567-424F-B3B5-9CE71DD57200}" presName="rootComposite" presStyleCnt="0"/>
      <dgm:spPr/>
    </dgm:pt>
    <dgm:pt modelId="{DAC21AF5-A82D-0D45-98EB-30ED53055BB4}" type="pres">
      <dgm:prSet presAssocID="{D14A9D41-B567-424F-B3B5-9CE71DD57200}" presName="rootText" presStyleLbl="node2" presStyleIdx="2" presStyleCnt="3" custScaleX="227558">
        <dgm:presLayoutVars>
          <dgm:chPref val="3"/>
        </dgm:presLayoutVars>
      </dgm:prSet>
      <dgm:spPr/>
    </dgm:pt>
    <dgm:pt modelId="{7A69B9E8-4EE1-AB4A-AAA2-8559DD2C798D}" type="pres">
      <dgm:prSet presAssocID="{D14A9D41-B567-424F-B3B5-9CE71DD57200}" presName="rootConnector" presStyleLbl="node2" presStyleIdx="2" presStyleCnt="3"/>
      <dgm:spPr/>
    </dgm:pt>
    <dgm:pt modelId="{74B84F27-D862-F941-B459-8BC38D446A67}" type="pres">
      <dgm:prSet presAssocID="{D14A9D41-B567-424F-B3B5-9CE71DD57200}" presName="hierChild4" presStyleCnt="0"/>
      <dgm:spPr/>
    </dgm:pt>
    <dgm:pt modelId="{FE6B8114-4DEC-A840-B0B2-AED110D8BAE1}" type="pres">
      <dgm:prSet presAssocID="{D14A9D41-B567-424F-B3B5-9CE71DD57200}" presName="hierChild5" presStyleCnt="0"/>
      <dgm:spPr/>
    </dgm:pt>
    <dgm:pt modelId="{0BC5BF39-415A-124D-8406-83237576286C}" type="pres">
      <dgm:prSet presAssocID="{FF08BD4C-0328-E443-920C-C6C9D4CE924C}" presName="Name111" presStyleLbl="parChTrans1D3" presStyleIdx="7" presStyleCnt="9"/>
      <dgm:spPr/>
    </dgm:pt>
    <dgm:pt modelId="{42F62B0F-D15B-6842-B5FD-482658A6D5EB}" type="pres">
      <dgm:prSet presAssocID="{90CB84EE-7015-EB48-BC76-8AF767C86DD5}" presName="hierRoot3" presStyleCnt="0">
        <dgm:presLayoutVars>
          <dgm:hierBranch val="init"/>
        </dgm:presLayoutVars>
      </dgm:prSet>
      <dgm:spPr/>
    </dgm:pt>
    <dgm:pt modelId="{F23D0AC6-F4C5-8E47-A20E-8AA4BD6F7BE2}" type="pres">
      <dgm:prSet presAssocID="{90CB84EE-7015-EB48-BC76-8AF767C86DD5}" presName="rootComposite3" presStyleCnt="0"/>
      <dgm:spPr/>
    </dgm:pt>
    <dgm:pt modelId="{EBA72D0C-A2F7-5845-8033-956A03A0E76F}" type="pres">
      <dgm:prSet presAssocID="{90CB84EE-7015-EB48-BC76-8AF767C86DD5}" presName="rootText3" presStyleLbl="asst2" presStyleIdx="11" presStyleCnt="13">
        <dgm:presLayoutVars>
          <dgm:chPref val="3"/>
        </dgm:presLayoutVars>
      </dgm:prSet>
      <dgm:spPr/>
    </dgm:pt>
    <dgm:pt modelId="{D3F0C094-61A6-6145-A772-F6AA11814314}" type="pres">
      <dgm:prSet presAssocID="{90CB84EE-7015-EB48-BC76-8AF767C86DD5}" presName="rootConnector3" presStyleLbl="asst2" presStyleIdx="11" presStyleCnt="13"/>
      <dgm:spPr/>
    </dgm:pt>
    <dgm:pt modelId="{BAEE9BA8-DFED-A146-9F8F-925130C883AC}" type="pres">
      <dgm:prSet presAssocID="{90CB84EE-7015-EB48-BC76-8AF767C86DD5}" presName="hierChild6" presStyleCnt="0"/>
      <dgm:spPr/>
    </dgm:pt>
    <dgm:pt modelId="{A96C1FA7-B5C0-5349-B7B6-2ED0B4F30229}" type="pres">
      <dgm:prSet presAssocID="{90CB84EE-7015-EB48-BC76-8AF767C86DD5}" presName="hierChild7" presStyleCnt="0"/>
      <dgm:spPr/>
    </dgm:pt>
    <dgm:pt modelId="{D65F36EC-A225-A44B-87BE-EE9D7AF00486}" type="pres">
      <dgm:prSet presAssocID="{24292FA2-77D0-204E-9616-41F05D52FEA8}" presName="Name111" presStyleLbl="parChTrans1D3" presStyleIdx="8" presStyleCnt="9"/>
      <dgm:spPr/>
    </dgm:pt>
    <dgm:pt modelId="{C5123559-87E3-684F-9786-5D764E50E9FE}" type="pres">
      <dgm:prSet presAssocID="{54114F57-6854-6744-AE79-60360F8347F0}" presName="hierRoot3" presStyleCnt="0">
        <dgm:presLayoutVars>
          <dgm:hierBranch val="init"/>
        </dgm:presLayoutVars>
      </dgm:prSet>
      <dgm:spPr/>
    </dgm:pt>
    <dgm:pt modelId="{13A7B770-9F25-8744-AF39-2EE0FBD55121}" type="pres">
      <dgm:prSet presAssocID="{54114F57-6854-6744-AE79-60360F8347F0}" presName="rootComposite3" presStyleCnt="0"/>
      <dgm:spPr/>
    </dgm:pt>
    <dgm:pt modelId="{3F0D8AB3-16BD-5D45-A52C-8BC650CB8D8B}" type="pres">
      <dgm:prSet presAssocID="{54114F57-6854-6744-AE79-60360F8347F0}" presName="rootText3" presStyleLbl="asst2" presStyleIdx="12" presStyleCnt="13">
        <dgm:presLayoutVars>
          <dgm:chPref val="3"/>
        </dgm:presLayoutVars>
      </dgm:prSet>
      <dgm:spPr/>
    </dgm:pt>
    <dgm:pt modelId="{C1A1425D-10F8-354E-A303-8ED83E46A295}" type="pres">
      <dgm:prSet presAssocID="{54114F57-6854-6744-AE79-60360F8347F0}" presName="rootConnector3" presStyleLbl="asst2" presStyleIdx="12" presStyleCnt="13"/>
      <dgm:spPr/>
    </dgm:pt>
    <dgm:pt modelId="{23847801-3310-F94F-A100-EE486FD8777A}" type="pres">
      <dgm:prSet presAssocID="{54114F57-6854-6744-AE79-60360F8347F0}" presName="hierChild6" presStyleCnt="0"/>
      <dgm:spPr/>
    </dgm:pt>
    <dgm:pt modelId="{4B9F2C4F-3FE1-7A42-9A52-4BD2692CEE84}" type="pres">
      <dgm:prSet presAssocID="{54114F57-6854-6744-AE79-60360F8347F0}" presName="hierChild7" presStyleCnt="0"/>
      <dgm:spPr/>
    </dgm:pt>
    <dgm:pt modelId="{06FFC54F-B262-264A-B500-0A85F3DFC00D}" type="pres">
      <dgm:prSet presAssocID="{00679CE5-8270-6B4B-8A2F-BFB603429A5D}" presName="hierChild3" presStyleCnt="0"/>
      <dgm:spPr/>
    </dgm:pt>
  </dgm:ptLst>
  <dgm:cxnLst>
    <dgm:cxn modelId="{3A5B3204-E56C-1649-8034-B5E20587BD1C}" type="presOf" srcId="{31E9A82F-3F3F-0E42-A1B0-772A5388ED7E}" destId="{BAFE3958-138F-3443-8922-F610BD90DCB7}" srcOrd="0" destOrd="0" presId="urn:microsoft.com/office/officeart/2005/8/layout/orgChart1"/>
    <dgm:cxn modelId="{80A25705-9362-0A4E-9D53-57655008B2ED}" type="presOf" srcId="{062696BA-2280-924D-8D90-9BFDD5E6FFB7}" destId="{3F7FA7AF-D937-7D4D-8656-BF10D17AF26F}" srcOrd="0" destOrd="0" presId="urn:microsoft.com/office/officeart/2005/8/layout/orgChart1"/>
    <dgm:cxn modelId="{8D8EDD06-9188-8F42-A919-4463AE0E1540}" type="presOf" srcId="{39193A8E-58B3-5143-8687-37529F43B103}" destId="{FD06F11A-7248-AA42-9794-2904105ECEBF}" srcOrd="0" destOrd="0" presId="urn:microsoft.com/office/officeart/2005/8/layout/orgChart1"/>
    <dgm:cxn modelId="{91979908-F39F-0642-8769-105190A8EDE3}" type="presOf" srcId="{BFFCE70F-A1B2-1840-967A-1250DF436E1D}" destId="{7DCF9135-CE1E-EE47-8D95-7EFE1CD67CC0}" srcOrd="0" destOrd="0" presId="urn:microsoft.com/office/officeart/2005/8/layout/orgChart1"/>
    <dgm:cxn modelId="{47C1320E-4625-B542-948D-EA8372225BF4}" type="presOf" srcId="{FDCBD1DC-F698-5447-A6F9-6BA83CE95C25}" destId="{E4502EDD-76B4-0743-8D30-33365F8DC460}" srcOrd="0" destOrd="0" presId="urn:microsoft.com/office/officeart/2005/8/layout/orgChart1"/>
    <dgm:cxn modelId="{4ADFC50E-25C0-D34E-83F9-AA1854C44668}" srcId="{C3EC2544-CC19-4D42-B578-B9AE5B0D58F4}" destId="{97F52F9E-50B9-CD43-B1C4-9E6C404B65B0}" srcOrd="3" destOrd="0" parTransId="{062696BA-2280-924D-8D90-9BFDD5E6FFB7}" sibTransId="{79C74B04-4C63-6F41-A824-F99DF7B6E3DA}"/>
    <dgm:cxn modelId="{5012A711-220D-6B4A-B519-0CD1F6C0FEBC}" type="presOf" srcId="{FF08BD4C-0328-E443-920C-C6C9D4CE924C}" destId="{0BC5BF39-415A-124D-8406-83237576286C}" srcOrd="0" destOrd="0" presId="urn:microsoft.com/office/officeart/2005/8/layout/orgChart1"/>
    <dgm:cxn modelId="{93BFA819-4C95-1741-B553-5C2A08898BFD}" type="presOf" srcId="{0E650188-9FD5-CC48-A820-5A2EA3E4D78B}" destId="{D9BBE0EF-1ED6-E54B-A065-C7E38BA044E1}" srcOrd="1" destOrd="0" presId="urn:microsoft.com/office/officeart/2005/8/layout/orgChart1"/>
    <dgm:cxn modelId="{4F3BE41D-2AD7-1544-A731-921582FA8145}" srcId="{00679CE5-8270-6B4B-8A2F-BFB603429A5D}" destId="{04206F9F-0C23-DE4D-93E2-1C61E0491734}" srcOrd="1" destOrd="0" parTransId="{FDCBD1DC-F698-5447-A6F9-6BA83CE95C25}" sibTransId="{AE9CD935-25D8-7340-99DA-6E8666DCC840}"/>
    <dgm:cxn modelId="{FA582E24-DFD2-084C-833B-99E817A38AF9}" type="presOf" srcId="{97F52F9E-50B9-CD43-B1C4-9E6C404B65B0}" destId="{DD5C14CB-4718-1C4C-AABD-A7B7B4585D70}" srcOrd="1" destOrd="0" presId="urn:microsoft.com/office/officeart/2005/8/layout/orgChart1"/>
    <dgm:cxn modelId="{B3D82826-796E-3F41-88EE-FAE198E10ACA}" srcId="{1F18FBEC-FE31-154E-8835-4DDF9649C943}" destId="{C3EC2544-CC19-4D42-B578-B9AE5B0D58F4}" srcOrd="3" destOrd="0" parTransId="{5421CA56-6C94-7748-8121-44E4C57E2587}" sibTransId="{7EE56809-3064-5749-B0A0-3D19784F25FF}"/>
    <dgm:cxn modelId="{4203612A-23CD-CD42-9253-1CAB268AB7B3}" srcId="{C3EC2544-CC19-4D42-B578-B9AE5B0D58F4}" destId="{39193A8E-58B3-5143-8687-37529F43B103}" srcOrd="0" destOrd="0" parTransId="{5A0E64C8-2986-8948-AFC2-034D8D54B3BE}" sibTransId="{3BF57A0A-813F-8D46-BCFD-11F12E6F768C}"/>
    <dgm:cxn modelId="{DE0DEF2C-B67C-F844-9791-DA7845F65C0F}" type="presOf" srcId="{0E650188-9FD5-CC48-A820-5A2EA3E4D78B}" destId="{60A9D4D4-C6A0-3E42-BC99-E986116E1B82}" srcOrd="0" destOrd="0" presId="urn:microsoft.com/office/officeart/2005/8/layout/orgChart1"/>
    <dgm:cxn modelId="{A7110D39-C4C6-D941-AA55-D9732B27DAE5}" type="presOf" srcId="{D14A9D41-B567-424F-B3B5-9CE71DD57200}" destId="{DAC21AF5-A82D-0D45-98EB-30ED53055BB4}" srcOrd="0" destOrd="0" presId="urn:microsoft.com/office/officeart/2005/8/layout/orgChart1"/>
    <dgm:cxn modelId="{B15F573F-E445-D348-AC05-3E30A5618D03}" type="presOf" srcId="{90CB84EE-7015-EB48-BC76-8AF767C86DD5}" destId="{EBA72D0C-A2F7-5845-8033-956A03A0E76F}" srcOrd="0" destOrd="0" presId="urn:microsoft.com/office/officeart/2005/8/layout/orgChart1"/>
    <dgm:cxn modelId="{EE40175B-367A-8149-B54A-70EEEA8BD7CF}" type="presOf" srcId="{5A0E64C8-2986-8948-AFC2-034D8D54B3BE}" destId="{7F1C0DDA-A3C6-B14E-95CD-F3863E02DBEB}" srcOrd="0" destOrd="0" presId="urn:microsoft.com/office/officeart/2005/8/layout/orgChart1"/>
    <dgm:cxn modelId="{A5903A63-F078-4E4B-99C5-0E83D5BFB670}" srcId="{1F18FBEC-FE31-154E-8835-4DDF9649C943}" destId="{28BB6127-B287-5045-BDE5-3C29FDFA0951}" srcOrd="2" destOrd="0" parTransId="{33AAC285-B115-0744-A700-561B8F8359B6}" sibTransId="{2551AC41-323C-1A4E-BD83-257ABC437EF2}"/>
    <dgm:cxn modelId="{C54C7064-F846-8E4F-AE77-0F0BC3101D06}" srcId="{C3EC2544-CC19-4D42-B578-B9AE5B0D58F4}" destId="{B1798718-15CE-624F-9AEB-36F5D2126DD5}" srcOrd="1" destOrd="0" parTransId="{31E9A82F-3F3F-0E42-A1B0-772A5388ED7E}" sibTransId="{4B87C490-34E8-A84F-8C0A-762523F7B5E3}"/>
    <dgm:cxn modelId="{2E15494B-FF72-1649-BDFD-E10F0928F02D}" srcId="{00679CE5-8270-6B4B-8A2F-BFB603429A5D}" destId="{D14A9D41-B567-424F-B3B5-9CE71DD57200}" srcOrd="2" destOrd="0" parTransId="{E3265E49-2D01-5644-B794-64CD782DFE4B}" sibTransId="{C9A08484-7151-7048-93EF-FB6148DE5848}"/>
    <dgm:cxn modelId="{2ABB986B-7684-0747-8779-4C2ED6B71497}" srcId="{D14A9D41-B567-424F-B3B5-9CE71DD57200}" destId="{54114F57-6854-6744-AE79-60360F8347F0}" srcOrd="1" destOrd="0" parTransId="{24292FA2-77D0-204E-9616-41F05D52FEA8}" sibTransId="{955D5E4C-4A82-6649-9EB7-02FA8C1328DB}"/>
    <dgm:cxn modelId="{3BCB7E6F-0B89-CA49-9EA7-65E590577F74}" type="presOf" srcId="{00679CE5-8270-6B4B-8A2F-BFB603429A5D}" destId="{F33C9203-CD56-0544-8DE2-A4BAA4005620}" srcOrd="0" destOrd="0" presId="urn:microsoft.com/office/officeart/2005/8/layout/orgChart1"/>
    <dgm:cxn modelId="{CCAFFD53-B9EF-2E48-9E4E-F2719F26DD7A}" type="presOf" srcId="{E3265E49-2D01-5644-B794-64CD782DFE4B}" destId="{50DFF2CB-1EDC-4A4F-B42C-5AD655D83EE2}" srcOrd="0" destOrd="0" presId="urn:microsoft.com/office/officeart/2005/8/layout/orgChart1"/>
    <dgm:cxn modelId="{EA00EA55-8B1A-E042-AD3A-98A4C070DBE6}" srcId="{1F18FBEC-FE31-154E-8835-4DDF9649C943}" destId="{91A59172-E269-804C-BFAC-6678BD758A7E}" srcOrd="1" destOrd="0" parTransId="{79486037-49D9-D740-8632-4B8DE15AD30C}" sibTransId="{62B8C78E-9DB3-194E-B9AD-C4CB5D5C0F0A}"/>
    <dgm:cxn modelId="{F3CF8376-D32C-FC41-8E2B-2769EC740351}" type="presOf" srcId="{28BB6127-B287-5045-BDE5-3C29FDFA0951}" destId="{0EFE62D5-561E-9646-8B97-21E21D7671AD}" srcOrd="1" destOrd="0" presId="urn:microsoft.com/office/officeart/2005/8/layout/orgChart1"/>
    <dgm:cxn modelId="{6E6E215A-5D14-5A4F-BD27-34242377AD0D}" srcId="{1F18FBEC-FE31-154E-8835-4DDF9649C943}" destId="{4927BDB1-FC5D-F145-87BF-2B64D365ACF6}" srcOrd="4" destOrd="0" parTransId="{749D3CF1-594B-3E47-AE56-33167EFAAF92}" sibTransId="{7F45B1CD-4688-134E-8A12-0D42059FBA81}"/>
    <dgm:cxn modelId="{E0C7D25A-6CAF-9D41-B58F-DE6CC97531E2}" type="presOf" srcId="{79486037-49D9-D740-8632-4B8DE15AD30C}" destId="{C4EFED60-A657-A648-9D9D-8D8F83C4CBA0}" srcOrd="0" destOrd="0" presId="urn:microsoft.com/office/officeart/2005/8/layout/orgChart1"/>
    <dgm:cxn modelId="{BD20417B-BAE2-4443-A892-568677F399E8}" type="presOf" srcId="{33AAC285-B115-0744-A700-561B8F8359B6}" destId="{E5B9D9EC-AC23-464A-9648-66F3CAEDE2B0}" srcOrd="0" destOrd="0" presId="urn:microsoft.com/office/officeart/2005/8/layout/orgChart1"/>
    <dgm:cxn modelId="{19887C7C-DAF9-D744-9756-72BF9690A62F}" type="presOf" srcId="{54114F57-6854-6744-AE79-60360F8347F0}" destId="{C1A1425D-10F8-354E-A303-8ED83E46A295}" srcOrd="1" destOrd="0" presId="urn:microsoft.com/office/officeart/2005/8/layout/orgChart1"/>
    <dgm:cxn modelId="{5D8B687F-9A43-1C48-A6DB-346FE9D76B6A}" type="presOf" srcId="{1A2E3F95-76F3-7243-B8CF-7E92FDD89334}" destId="{DF0023D7-980F-5244-A383-4158F5C10727}" srcOrd="0" destOrd="0" presId="urn:microsoft.com/office/officeart/2005/8/layout/orgChart1"/>
    <dgm:cxn modelId="{62AFA282-3C1D-4C42-B535-2FDD6A9AC24D}" type="presOf" srcId="{D49EC9C0-716C-D34C-8174-03F59F86D8FE}" destId="{48625150-5860-FA44-A72D-8A0A9653F08A}" srcOrd="0" destOrd="0" presId="urn:microsoft.com/office/officeart/2005/8/layout/orgChart1"/>
    <dgm:cxn modelId="{DE284B83-DA60-2842-9EDA-CD2F37925988}" type="presOf" srcId="{5E439236-1B36-5542-B560-82D9D3D001B9}" destId="{5A66F80E-0D72-484C-B059-0FB6C1250451}" srcOrd="0" destOrd="0" presId="urn:microsoft.com/office/officeart/2005/8/layout/orgChart1"/>
    <dgm:cxn modelId="{6A4A0586-041B-9446-8B0E-F1209F832A07}" type="presOf" srcId="{39193A8E-58B3-5143-8687-37529F43B103}" destId="{31FED0B1-2284-0F48-BA88-3B5B1ACB66ED}" srcOrd="1" destOrd="0" presId="urn:microsoft.com/office/officeart/2005/8/layout/orgChart1"/>
    <dgm:cxn modelId="{3A224786-53B6-2E41-B2F5-62405B38B721}" type="presOf" srcId="{B7E5C17B-D8DB-4745-B89D-011FBBBF4785}" destId="{39F6EF84-2ADB-754F-ADDA-688FBB4C905E}" srcOrd="1" destOrd="0" presId="urn:microsoft.com/office/officeart/2005/8/layout/orgChart1"/>
    <dgm:cxn modelId="{7C8C7689-CF72-1140-B487-B1834AA045D0}" type="presOf" srcId="{C3EC2544-CC19-4D42-B578-B9AE5B0D58F4}" destId="{51EE2ED2-BD61-EA4F-9886-73A9A945C6E3}" srcOrd="1" destOrd="0" presId="urn:microsoft.com/office/officeart/2005/8/layout/orgChart1"/>
    <dgm:cxn modelId="{018C5789-00E8-8B4E-99B6-8C03A760144E}" type="presOf" srcId="{28BB6127-B287-5045-BDE5-3C29FDFA0951}" destId="{316CABAF-FB71-C849-BEC6-0E7D4928BB65}" srcOrd="0" destOrd="0" presId="urn:microsoft.com/office/officeart/2005/8/layout/orgChart1"/>
    <dgm:cxn modelId="{983BB38A-F502-D844-8ECA-1DF0E618EF56}" srcId="{04206F9F-0C23-DE4D-93E2-1C61E0491734}" destId="{5E439236-1B36-5542-B560-82D9D3D001B9}" srcOrd="0" destOrd="0" parTransId="{D49EC9C0-716C-D34C-8174-03F59F86D8FE}" sibTransId="{BC527B1A-A8ED-4148-9049-6D871247607F}"/>
    <dgm:cxn modelId="{DE6CCE8E-93B6-CE42-B219-7F0216190935}" type="presOf" srcId="{5E439236-1B36-5542-B560-82D9D3D001B9}" destId="{2B58A3FB-63C7-9444-A484-B720E1CFD22C}" srcOrd="1" destOrd="0" presId="urn:microsoft.com/office/officeart/2005/8/layout/orgChart1"/>
    <dgm:cxn modelId="{9E847D90-2DF5-464C-A803-E540C9F1E0AA}" type="presOf" srcId="{54114F57-6854-6744-AE79-60360F8347F0}" destId="{3F0D8AB3-16BD-5D45-A52C-8BC650CB8D8B}" srcOrd="0" destOrd="0" presId="urn:microsoft.com/office/officeart/2005/8/layout/orgChart1"/>
    <dgm:cxn modelId="{E4E07999-7569-DF42-8E64-94C5B4C3D2A6}" srcId="{00679CE5-8270-6B4B-8A2F-BFB603429A5D}" destId="{1F18FBEC-FE31-154E-8835-4DDF9649C943}" srcOrd="0" destOrd="0" parTransId="{15B65132-E0E5-CE4F-B742-714CF0B2A964}" sibTransId="{1965A400-0A23-D24F-AABE-57B3427B21BA}"/>
    <dgm:cxn modelId="{C960FE99-662A-6C4E-BDB9-A65BF6E3206E}" type="presOf" srcId="{04206F9F-0C23-DE4D-93E2-1C61E0491734}" destId="{75EBDC2C-522C-6A48-8A7F-1F2454168BFA}" srcOrd="0" destOrd="0" presId="urn:microsoft.com/office/officeart/2005/8/layout/orgChart1"/>
    <dgm:cxn modelId="{F14C779B-A59F-664C-B8EB-19450CFD87A2}" type="presOf" srcId="{1F18FBEC-FE31-154E-8835-4DDF9649C943}" destId="{9BE843F3-45D2-E545-8D7D-A90B69CD9F43}" srcOrd="0" destOrd="0" presId="urn:microsoft.com/office/officeart/2005/8/layout/orgChart1"/>
    <dgm:cxn modelId="{AD8914AE-B003-0E4C-95C5-7726BAB7E029}" type="presOf" srcId="{749D3CF1-594B-3E47-AE56-33167EFAAF92}" destId="{A8975124-3BC9-D744-914B-728E3C6A4B89}" srcOrd="0" destOrd="0" presId="urn:microsoft.com/office/officeart/2005/8/layout/orgChart1"/>
    <dgm:cxn modelId="{103825AF-917E-FB4D-AFA5-BC9D70EE52C3}" type="presOf" srcId="{BFFCE70F-A1B2-1840-967A-1250DF436E1D}" destId="{513DE43E-11C8-D54D-B1A1-C46C5FF37C20}" srcOrd="1" destOrd="0" presId="urn:microsoft.com/office/officeart/2005/8/layout/orgChart1"/>
    <dgm:cxn modelId="{13F037B0-5C46-684C-A9A9-803842018DB5}" srcId="{1F18FBEC-FE31-154E-8835-4DDF9649C943}" destId="{0E650188-9FD5-CC48-A820-5A2EA3E4D78B}" srcOrd="0" destOrd="0" parTransId="{D6E08079-E765-1D40-955E-1F120C16F6A0}" sibTransId="{C302C12C-6AE3-6E48-8A77-34F0ACE26F39}"/>
    <dgm:cxn modelId="{1FC979B4-02DA-7247-8A3C-0FBA5425A235}" srcId="{9518A247-EB72-BD44-9C39-DC8D10E80012}" destId="{00679CE5-8270-6B4B-8A2F-BFB603429A5D}" srcOrd="0" destOrd="0" parTransId="{0D322D0E-29EE-6744-AD90-BD5E39FDCBC1}" sibTransId="{70804334-370A-7D48-8368-136ED0252D01}"/>
    <dgm:cxn modelId="{EF2106B8-597A-5748-AC33-A4FF7AA54849}" type="presOf" srcId="{D14A9D41-B567-424F-B3B5-9CE71DD57200}" destId="{7A69B9E8-4EE1-AB4A-AAA2-8559DD2C798D}" srcOrd="1" destOrd="0" presId="urn:microsoft.com/office/officeart/2005/8/layout/orgChart1"/>
    <dgm:cxn modelId="{3C5A35BD-7F95-2740-9238-2319EB9FC2D5}" type="presOf" srcId="{00679CE5-8270-6B4B-8A2F-BFB603429A5D}" destId="{5C1DF8C5-A396-654E-B8D1-3D6D0BED9346}" srcOrd="1" destOrd="0" presId="urn:microsoft.com/office/officeart/2005/8/layout/orgChart1"/>
    <dgm:cxn modelId="{0B7DFBBD-B848-6E4D-A2BE-9C85D88B0138}" type="presOf" srcId="{B1798718-15CE-624F-9AEB-36F5D2126DD5}" destId="{80834D7B-587F-444A-A7B0-E573A810F423}" srcOrd="0" destOrd="0" presId="urn:microsoft.com/office/officeart/2005/8/layout/orgChart1"/>
    <dgm:cxn modelId="{15952EBE-7105-4E43-B0FD-645964925D09}" type="presOf" srcId="{4927BDB1-FC5D-F145-87BF-2B64D365ACF6}" destId="{A924581B-C19B-3540-A3C0-92B9192A980C}" srcOrd="0" destOrd="0" presId="urn:microsoft.com/office/officeart/2005/8/layout/orgChart1"/>
    <dgm:cxn modelId="{151F58BF-9E49-0C47-B380-711A249F7670}" type="presOf" srcId="{9518A247-EB72-BD44-9C39-DC8D10E80012}" destId="{DCCB953D-CD3D-0E4E-956F-AEA12B53DC9B}" srcOrd="0" destOrd="0" presId="urn:microsoft.com/office/officeart/2005/8/layout/orgChart1"/>
    <dgm:cxn modelId="{BD9BBAC4-CC2E-6F4C-BC82-228B9D77FFC7}" type="presOf" srcId="{1F18FBEC-FE31-154E-8835-4DDF9649C943}" destId="{154ED217-9E42-1C4A-A810-38495FEB6F59}" srcOrd="1" destOrd="0" presId="urn:microsoft.com/office/officeart/2005/8/layout/orgChart1"/>
    <dgm:cxn modelId="{22423EC6-41D1-7347-9C0E-BBD7FBB9F6CC}" type="presOf" srcId="{91A59172-E269-804C-BFAC-6678BD758A7E}" destId="{0F6EC3B4-DE22-0746-BF76-5FEADD9432B7}" srcOrd="1" destOrd="0" presId="urn:microsoft.com/office/officeart/2005/8/layout/orgChart1"/>
    <dgm:cxn modelId="{4EE9A2C7-A6BE-1F47-9D55-382FE7AB84A9}" type="presOf" srcId="{5421CA56-6C94-7748-8121-44E4C57E2587}" destId="{2689A7BB-CF3A-0A42-BDB2-6815FCCD8D9B}" srcOrd="0" destOrd="0" presId="urn:microsoft.com/office/officeart/2005/8/layout/orgChart1"/>
    <dgm:cxn modelId="{9D4B9AC8-9A9E-634F-9C10-498C3A0F67BF}" srcId="{C3EC2544-CC19-4D42-B578-B9AE5B0D58F4}" destId="{BFFCE70F-A1B2-1840-967A-1250DF436E1D}" srcOrd="2" destOrd="0" parTransId="{1A2E3F95-76F3-7243-B8CF-7E92FDD89334}" sibTransId="{C180E4E3-1ADD-6B4D-955E-00B1631DD11A}"/>
    <dgm:cxn modelId="{506DD0C9-6C04-184A-8D18-E5C02E4108FE}" type="presOf" srcId="{4927BDB1-FC5D-F145-87BF-2B64D365ACF6}" destId="{2E3BB309-7640-2F4A-9C1B-9B74608441DC}" srcOrd="1" destOrd="0" presId="urn:microsoft.com/office/officeart/2005/8/layout/orgChart1"/>
    <dgm:cxn modelId="{A1CEFDCA-E3BF-0C41-A0F0-9E1199CB6416}" srcId="{04206F9F-0C23-DE4D-93E2-1C61E0491734}" destId="{B7E5C17B-D8DB-4745-B89D-011FBBBF4785}" srcOrd="1" destOrd="0" parTransId="{8563336D-AFCE-8F4E-AAF2-E3E8AA2E076C}" sibTransId="{47DF9BA2-563E-B84D-AE30-AD23AFAD833A}"/>
    <dgm:cxn modelId="{8B76E6D7-D622-8742-90BE-DC8E41FCFF93}" type="presOf" srcId="{91A59172-E269-804C-BFAC-6678BD758A7E}" destId="{41C265AB-AFB2-6149-90CF-2A365E9D4C28}" srcOrd="0" destOrd="0" presId="urn:microsoft.com/office/officeart/2005/8/layout/orgChart1"/>
    <dgm:cxn modelId="{A58660D9-30DF-DD4F-871B-C75F5565FA8A}" type="presOf" srcId="{90CB84EE-7015-EB48-BC76-8AF767C86DD5}" destId="{D3F0C094-61A6-6145-A772-F6AA11814314}" srcOrd="1" destOrd="0" presId="urn:microsoft.com/office/officeart/2005/8/layout/orgChart1"/>
    <dgm:cxn modelId="{B53086E2-53B4-2145-B3CB-B27623265312}" type="presOf" srcId="{24292FA2-77D0-204E-9616-41F05D52FEA8}" destId="{D65F36EC-A225-A44B-87BE-EE9D7AF00486}" srcOrd="0" destOrd="0" presId="urn:microsoft.com/office/officeart/2005/8/layout/orgChart1"/>
    <dgm:cxn modelId="{77EF49E4-D7CA-D54C-B4A0-5F1F834DCABE}" type="presOf" srcId="{97F52F9E-50B9-CD43-B1C4-9E6C404B65B0}" destId="{53941FEA-DFDE-7C4A-8CD2-12FA5FCFAAD8}" srcOrd="0" destOrd="0" presId="urn:microsoft.com/office/officeart/2005/8/layout/orgChart1"/>
    <dgm:cxn modelId="{001E81E8-E047-DD48-9D69-654767D96943}" type="presOf" srcId="{B7E5C17B-D8DB-4745-B89D-011FBBBF4785}" destId="{737351E1-A044-9F45-98F3-7281D2FA36F5}" srcOrd="0" destOrd="0" presId="urn:microsoft.com/office/officeart/2005/8/layout/orgChart1"/>
    <dgm:cxn modelId="{83701AEB-6A83-6F4D-8A43-8F76184C9361}" type="presOf" srcId="{15B65132-E0E5-CE4F-B742-714CF0B2A964}" destId="{D4415FD9-AEA1-774A-A9A8-71D4142D051F}" srcOrd="0" destOrd="0" presId="urn:microsoft.com/office/officeart/2005/8/layout/orgChart1"/>
    <dgm:cxn modelId="{C383F5ED-DDCC-3C48-99DE-22BA3CB83E30}" type="presOf" srcId="{D6E08079-E765-1D40-955E-1F120C16F6A0}" destId="{BA35F4C0-D340-DE4D-9F4D-D7134CB3EBF1}" srcOrd="0" destOrd="0" presId="urn:microsoft.com/office/officeart/2005/8/layout/orgChart1"/>
    <dgm:cxn modelId="{6ED99FF6-6CAC-9149-B3A5-A1EA5A3A82A6}" type="presOf" srcId="{B1798718-15CE-624F-9AEB-36F5D2126DD5}" destId="{B845EA95-F822-B04D-B8FB-CE875D7D7764}" srcOrd="1" destOrd="0" presId="urn:microsoft.com/office/officeart/2005/8/layout/orgChart1"/>
    <dgm:cxn modelId="{9F7EA4F9-3977-D146-9AEB-0AEF3D15A68B}" type="presOf" srcId="{8563336D-AFCE-8F4E-AAF2-E3E8AA2E076C}" destId="{A3E6CF56-8967-F14F-8427-0EF062187DAC}" srcOrd="0" destOrd="0" presId="urn:microsoft.com/office/officeart/2005/8/layout/orgChart1"/>
    <dgm:cxn modelId="{7E582DFC-EBBB-7744-B229-9D062245D4D4}" srcId="{D14A9D41-B567-424F-B3B5-9CE71DD57200}" destId="{90CB84EE-7015-EB48-BC76-8AF767C86DD5}" srcOrd="0" destOrd="0" parTransId="{FF08BD4C-0328-E443-920C-C6C9D4CE924C}" sibTransId="{3EF7878E-9ABC-3C4D-B303-A6A185D8AA3A}"/>
    <dgm:cxn modelId="{6B82E9FD-F636-5D44-821F-C25436EB911F}" type="presOf" srcId="{04206F9F-0C23-DE4D-93E2-1C61E0491734}" destId="{CE436F96-7041-B047-92C8-21DFA33C6A02}" srcOrd="1" destOrd="0" presId="urn:microsoft.com/office/officeart/2005/8/layout/orgChart1"/>
    <dgm:cxn modelId="{111B4AFE-531E-E24D-8F01-7B9AC81D5346}" type="presOf" srcId="{C3EC2544-CC19-4D42-B578-B9AE5B0D58F4}" destId="{D9F6FFCD-2FEC-2D42-A9F0-30E4C304B1B8}" srcOrd="0" destOrd="0" presId="urn:microsoft.com/office/officeart/2005/8/layout/orgChart1"/>
    <dgm:cxn modelId="{E7BF203D-C608-A147-9201-8898C651868F}" type="presParOf" srcId="{DCCB953D-CD3D-0E4E-956F-AEA12B53DC9B}" destId="{60EF23E6-F2A1-744C-9C58-9A62968B40A8}" srcOrd="0" destOrd="0" presId="urn:microsoft.com/office/officeart/2005/8/layout/orgChart1"/>
    <dgm:cxn modelId="{5321C984-7BDA-0946-B588-A5930AFB5D16}" type="presParOf" srcId="{60EF23E6-F2A1-744C-9C58-9A62968B40A8}" destId="{97A675F9-0A1D-9243-8F56-5B4BFF5B1B23}" srcOrd="0" destOrd="0" presId="urn:microsoft.com/office/officeart/2005/8/layout/orgChart1"/>
    <dgm:cxn modelId="{7F61534A-4ADD-6B47-9BA1-5CE06166C4A9}" type="presParOf" srcId="{97A675F9-0A1D-9243-8F56-5B4BFF5B1B23}" destId="{F33C9203-CD56-0544-8DE2-A4BAA4005620}" srcOrd="0" destOrd="0" presId="urn:microsoft.com/office/officeart/2005/8/layout/orgChart1"/>
    <dgm:cxn modelId="{80D68E06-F1BE-A54E-9AF0-99BFC787FEFB}" type="presParOf" srcId="{97A675F9-0A1D-9243-8F56-5B4BFF5B1B23}" destId="{5C1DF8C5-A396-654E-B8D1-3D6D0BED9346}" srcOrd="1" destOrd="0" presId="urn:microsoft.com/office/officeart/2005/8/layout/orgChart1"/>
    <dgm:cxn modelId="{D82BA70F-B9E1-A845-8FE0-4BCB572B159D}" type="presParOf" srcId="{60EF23E6-F2A1-744C-9C58-9A62968B40A8}" destId="{7AC4FF30-3E2A-5D4F-91EE-426020075EEA}" srcOrd="1" destOrd="0" presId="urn:microsoft.com/office/officeart/2005/8/layout/orgChart1"/>
    <dgm:cxn modelId="{1E068060-E9EC-2A44-BE93-E48A9E589C7F}" type="presParOf" srcId="{7AC4FF30-3E2A-5D4F-91EE-426020075EEA}" destId="{D4415FD9-AEA1-774A-A9A8-71D4142D051F}" srcOrd="0" destOrd="0" presId="urn:microsoft.com/office/officeart/2005/8/layout/orgChart1"/>
    <dgm:cxn modelId="{5D0FDFA3-BB29-A247-991F-0EA903A21E48}" type="presParOf" srcId="{7AC4FF30-3E2A-5D4F-91EE-426020075EEA}" destId="{3D5F8436-3841-324F-9109-4E4CE7FDE905}" srcOrd="1" destOrd="0" presId="urn:microsoft.com/office/officeart/2005/8/layout/orgChart1"/>
    <dgm:cxn modelId="{D203D42A-5382-B74D-B2B1-63B43E291209}" type="presParOf" srcId="{3D5F8436-3841-324F-9109-4E4CE7FDE905}" destId="{8C50894A-4188-684B-B1A2-2FD72BDCF328}" srcOrd="0" destOrd="0" presId="urn:microsoft.com/office/officeart/2005/8/layout/orgChart1"/>
    <dgm:cxn modelId="{DDB28F63-818F-5743-BA19-1896F8A62F62}" type="presParOf" srcId="{8C50894A-4188-684B-B1A2-2FD72BDCF328}" destId="{9BE843F3-45D2-E545-8D7D-A90B69CD9F43}" srcOrd="0" destOrd="0" presId="urn:microsoft.com/office/officeart/2005/8/layout/orgChart1"/>
    <dgm:cxn modelId="{57009DBA-AC3E-5941-87A6-34C846CF20C7}" type="presParOf" srcId="{8C50894A-4188-684B-B1A2-2FD72BDCF328}" destId="{154ED217-9E42-1C4A-A810-38495FEB6F59}" srcOrd="1" destOrd="0" presId="urn:microsoft.com/office/officeart/2005/8/layout/orgChart1"/>
    <dgm:cxn modelId="{8E105857-6415-2F40-8528-74FC7537BBBD}" type="presParOf" srcId="{3D5F8436-3841-324F-9109-4E4CE7FDE905}" destId="{8D32285E-DCF5-4242-A98D-1E9CCAF7F99A}" srcOrd="1" destOrd="0" presId="urn:microsoft.com/office/officeart/2005/8/layout/orgChart1"/>
    <dgm:cxn modelId="{60C10D75-C44F-BD45-B758-3114452E9A55}" type="presParOf" srcId="{3D5F8436-3841-324F-9109-4E4CE7FDE905}" destId="{AE8D73B7-F36A-E149-8A11-7B260E6A4F08}" srcOrd="2" destOrd="0" presId="urn:microsoft.com/office/officeart/2005/8/layout/orgChart1"/>
    <dgm:cxn modelId="{C00A846A-D424-E943-8A15-7F4C3F8B4ACD}" type="presParOf" srcId="{AE8D73B7-F36A-E149-8A11-7B260E6A4F08}" destId="{BA35F4C0-D340-DE4D-9F4D-D7134CB3EBF1}" srcOrd="0" destOrd="0" presId="urn:microsoft.com/office/officeart/2005/8/layout/orgChart1"/>
    <dgm:cxn modelId="{9B47D8B5-60E0-4048-83F8-7A7E30B31673}" type="presParOf" srcId="{AE8D73B7-F36A-E149-8A11-7B260E6A4F08}" destId="{AB803CBB-A85F-DD47-9420-FAFBC7381338}" srcOrd="1" destOrd="0" presId="urn:microsoft.com/office/officeart/2005/8/layout/orgChart1"/>
    <dgm:cxn modelId="{C3427395-5B41-EF4C-B01C-93F5E23BEA78}" type="presParOf" srcId="{AB803CBB-A85F-DD47-9420-FAFBC7381338}" destId="{7A891DDA-EA3E-AC4B-A9EB-C1B2F3E7CC7F}" srcOrd="0" destOrd="0" presId="urn:microsoft.com/office/officeart/2005/8/layout/orgChart1"/>
    <dgm:cxn modelId="{FA6F0A39-B6B8-4341-B4F6-03130DEEB903}" type="presParOf" srcId="{7A891DDA-EA3E-AC4B-A9EB-C1B2F3E7CC7F}" destId="{60A9D4D4-C6A0-3E42-BC99-E986116E1B82}" srcOrd="0" destOrd="0" presId="urn:microsoft.com/office/officeart/2005/8/layout/orgChart1"/>
    <dgm:cxn modelId="{DA994B9A-CED4-AF48-A3AD-0AF3149A5E17}" type="presParOf" srcId="{7A891DDA-EA3E-AC4B-A9EB-C1B2F3E7CC7F}" destId="{D9BBE0EF-1ED6-E54B-A065-C7E38BA044E1}" srcOrd="1" destOrd="0" presId="urn:microsoft.com/office/officeart/2005/8/layout/orgChart1"/>
    <dgm:cxn modelId="{83B08AD3-DC59-604B-B4D4-B5528C5FE871}" type="presParOf" srcId="{AB803CBB-A85F-DD47-9420-FAFBC7381338}" destId="{03509B3B-D482-DE45-A946-136369C8A7AF}" srcOrd="1" destOrd="0" presId="urn:microsoft.com/office/officeart/2005/8/layout/orgChart1"/>
    <dgm:cxn modelId="{81830655-C32C-0341-B3C4-22CCFAF101DF}" type="presParOf" srcId="{AB803CBB-A85F-DD47-9420-FAFBC7381338}" destId="{36B3507C-2E4E-9542-89D2-A638ABD63170}" srcOrd="2" destOrd="0" presId="urn:microsoft.com/office/officeart/2005/8/layout/orgChart1"/>
    <dgm:cxn modelId="{DDF8AEE1-7928-D741-8377-00BB1B3C7C10}" type="presParOf" srcId="{AE8D73B7-F36A-E149-8A11-7B260E6A4F08}" destId="{C4EFED60-A657-A648-9D9D-8D8F83C4CBA0}" srcOrd="2" destOrd="0" presId="urn:microsoft.com/office/officeart/2005/8/layout/orgChart1"/>
    <dgm:cxn modelId="{DD66160E-C5CE-344C-92AA-09291DC3F3F1}" type="presParOf" srcId="{AE8D73B7-F36A-E149-8A11-7B260E6A4F08}" destId="{989D446B-1B6E-634E-BAB0-BBE08C15AD04}" srcOrd="3" destOrd="0" presId="urn:microsoft.com/office/officeart/2005/8/layout/orgChart1"/>
    <dgm:cxn modelId="{A1F951C6-E179-444B-A690-5C6FDE12EAB7}" type="presParOf" srcId="{989D446B-1B6E-634E-BAB0-BBE08C15AD04}" destId="{4719BD39-A31F-E340-92E2-1C22DB818741}" srcOrd="0" destOrd="0" presId="urn:microsoft.com/office/officeart/2005/8/layout/orgChart1"/>
    <dgm:cxn modelId="{61A01C22-DF9E-AF49-B615-FA6CEC90C188}" type="presParOf" srcId="{4719BD39-A31F-E340-92E2-1C22DB818741}" destId="{41C265AB-AFB2-6149-90CF-2A365E9D4C28}" srcOrd="0" destOrd="0" presId="urn:microsoft.com/office/officeart/2005/8/layout/orgChart1"/>
    <dgm:cxn modelId="{948F3ABA-DD68-464C-875E-DC50A822499A}" type="presParOf" srcId="{4719BD39-A31F-E340-92E2-1C22DB818741}" destId="{0F6EC3B4-DE22-0746-BF76-5FEADD9432B7}" srcOrd="1" destOrd="0" presId="urn:microsoft.com/office/officeart/2005/8/layout/orgChart1"/>
    <dgm:cxn modelId="{C3F106BF-C9F6-B34D-B831-35E2BCA2BD6B}" type="presParOf" srcId="{989D446B-1B6E-634E-BAB0-BBE08C15AD04}" destId="{DB819879-284F-9741-8D72-5E3B5D2E12CA}" srcOrd="1" destOrd="0" presId="urn:microsoft.com/office/officeart/2005/8/layout/orgChart1"/>
    <dgm:cxn modelId="{C2445F90-3BCE-844E-BDB7-0D18474EB4FE}" type="presParOf" srcId="{989D446B-1B6E-634E-BAB0-BBE08C15AD04}" destId="{E95631A4-D6EE-AA43-A232-652CC78DEF27}" srcOrd="2" destOrd="0" presId="urn:microsoft.com/office/officeart/2005/8/layout/orgChart1"/>
    <dgm:cxn modelId="{77C4300C-EF61-414F-AB6B-21D4AF09DC1B}" type="presParOf" srcId="{AE8D73B7-F36A-E149-8A11-7B260E6A4F08}" destId="{E5B9D9EC-AC23-464A-9648-66F3CAEDE2B0}" srcOrd="4" destOrd="0" presId="urn:microsoft.com/office/officeart/2005/8/layout/orgChart1"/>
    <dgm:cxn modelId="{391056C3-9A77-CD4E-BBEE-BC3D04C0C01E}" type="presParOf" srcId="{AE8D73B7-F36A-E149-8A11-7B260E6A4F08}" destId="{E0EE33B6-1345-754A-AF55-EB00A60519DE}" srcOrd="5" destOrd="0" presId="urn:microsoft.com/office/officeart/2005/8/layout/orgChart1"/>
    <dgm:cxn modelId="{7CBA6C08-4AE7-CD4E-8370-ECBAB139397F}" type="presParOf" srcId="{E0EE33B6-1345-754A-AF55-EB00A60519DE}" destId="{2797D7CD-06E9-3E46-BA86-F4F8D2BA8D91}" srcOrd="0" destOrd="0" presId="urn:microsoft.com/office/officeart/2005/8/layout/orgChart1"/>
    <dgm:cxn modelId="{85ACD80C-F829-0D48-842F-354CBC245897}" type="presParOf" srcId="{2797D7CD-06E9-3E46-BA86-F4F8D2BA8D91}" destId="{316CABAF-FB71-C849-BEC6-0E7D4928BB65}" srcOrd="0" destOrd="0" presId="urn:microsoft.com/office/officeart/2005/8/layout/orgChart1"/>
    <dgm:cxn modelId="{660F3F86-9A79-564F-8C2F-4C1DDA034728}" type="presParOf" srcId="{2797D7CD-06E9-3E46-BA86-F4F8D2BA8D91}" destId="{0EFE62D5-561E-9646-8B97-21E21D7671AD}" srcOrd="1" destOrd="0" presId="urn:microsoft.com/office/officeart/2005/8/layout/orgChart1"/>
    <dgm:cxn modelId="{4CA3B7CF-F330-F04F-8BCC-BDB82726F3DB}" type="presParOf" srcId="{E0EE33B6-1345-754A-AF55-EB00A60519DE}" destId="{D71DFA53-F53E-BF44-8DF5-2425B12E3436}" srcOrd="1" destOrd="0" presId="urn:microsoft.com/office/officeart/2005/8/layout/orgChart1"/>
    <dgm:cxn modelId="{7814F27B-CCD4-2A4E-845A-8633F4E7BF14}" type="presParOf" srcId="{E0EE33B6-1345-754A-AF55-EB00A60519DE}" destId="{8F8A2CEB-27F1-0A47-918F-A21861E8520C}" srcOrd="2" destOrd="0" presId="urn:microsoft.com/office/officeart/2005/8/layout/orgChart1"/>
    <dgm:cxn modelId="{0C9573DA-2BEB-6C44-9907-961676B86B5D}" type="presParOf" srcId="{AE8D73B7-F36A-E149-8A11-7B260E6A4F08}" destId="{2689A7BB-CF3A-0A42-BDB2-6815FCCD8D9B}" srcOrd="6" destOrd="0" presId="urn:microsoft.com/office/officeart/2005/8/layout/orgChart1"/>
    <dgm:cxn modelId="{194017FE-69E9-C645-A7D3-CAAF6667FEEB}" type="presParOf" srcId="{AE8D73B7-F36A-E149-8A11-7B260E6A4F08}" destId="{64980E27-FBBD-5E4F-92E4-A2D92A2078CE}" srcOrd="7" destOrd="0" presId="urn:microsoft.com/office/officeart/2005/8/layout/orgChart1"/>
    <dgm:cxn modelId="{0EF100CB-B212-4A43-B379-35CDC875BC90}" type="presParOf" srcId="{64980E27-FBBD-5E4F-92E4-A2D92A2078CE}" destId="{CA8360BE-2DEA-D84B-BEBA-73A9FA13A25E}" srcOrd="0" destOrd="0" presId="urn:microsoft.com/office/officeart/2005/8/layout/orgChart1"/>
    <dgm:cxn modelId="{A061FCC0-1295-A64A-9BB3-022E3CD337B5}" type="presParOf" srcId="{CA8360BE-2DEA-D84B-BEBA-73A9FA13A25E}" destId="{D9F6FFCD-2FEC-2D42-A9F0-30E4C304B1B8}" srcOrd="0" destOrd="0" presId="urn:microsoft.com/office/officeart/2005/8/layout/orgChart1"/>
    <dgm:cxn modelId="{E80CF88F-8990-E645-80F0-50DFDD7651E1}" type="presParOf" srcId="{CA8360BE-2DEA-D84B-BEBA-73A9FA13A25E}" destId="{51EE2ED2-BD61-EA4F-9886-73A9A945C6E3}" srcOrd="1" destOrd="0" presId="urn:microsoft.com/office/officeart/2005/8/layout/orgChart1"/>
    <dgm:cxn modelId="{6D75C366-D195-A642-872F-4E78729F50DF}" type="presParOf" srcId="{64980E27-FBBD-5E4F-92E4-A2D92A2078CE}" destId="{75C2B5DD-BE0E-7D4C-B19B-AB6D3460331D}" srcOrd="1" destOrd="0" presId="urn:microsoft.com/office/officeart/2005/8/layout/orgChart1"/>
    <dgm:cxn modelId="{0B731DAC-0C54-CE44-B095-E40BB8C964FD}" type="presParOf" srcId="{64980E27-FBBD-5E4F-92E4-A2D92A2078CE}" destId="{38B2EFF3-79AE-D948-91D7-91400F5506BA}" srcOrd="2" destOrd="0" presId="urn:microsoft.com/office/officeart/2005/8/layout/orgChart1"/>
    <dgm:cxn modelId="{B9658EBE-2207-5543-872A-599EF2719CB8}" type="presParOf" srcId="{38B2EFF3-79AE-D948-91D7-91400F5506BA}" destId="{7F1C0DDA-A3C6-B14E-95CD-F3863E02DBEB}" srcOrd="0" destOrd="0" presId="urn:microsoft.com/office/officeart/2005/8/layout/orgChart1"/>
    <dgm:cxn modelId="{33822E83-6CF2-9C47-B812-FFA52D27CAD7}" type="presParOf" srcId="{38B2EFF3-79AE-D948-91D7-91400F5506BA}" destId="{7ED412E3-0095-FF44-8660-88A0BC83B4E4}" srcOrd="1" destOrd="0" presId="urn:microsoft.com/office/officeart/2005/8/layout/orgChart1"/>
    <dgm:cxn modelId="{EE935783-D0BB-C848-8C18-B1E0504240FD}" type="presParOf" srcId="{7ED412E3-0095-FF44-8660-88A0BC83B4E4}" destId="{F01301B5-7273-AF4E-AAF7-6CE2F45467E9}" srcOrd="0" destOrd="0" presId="urn:microsoft.com/office/officeart/2005/8/layout/orgChart1"/>
    <dgm:cxn modelId="{8AD892B8-5323-0D45-AF05-6B21234F703A}" type="presParOf" srcId="{F01301B5-7273-AF4E-AAF7-6CE2F45467E9}" destId="{FD06F11A-7248-AA42-9794-2904105ECEBF}" srcOrd="0" destOrd="0" presId="urn:microsoft.com/office/officeart/2005/8/layout/orgChart1"/>
    <dgm:cxn modelId="{63116654-A6A3-1C41-B8CF-CBBE38807CB8}" type="presParOf" srcId="{F01301B5-7273-AF4E-AAF7-6CE2F45467E9}" destId="{31FED0B1-2284-0F48-BA88-3B5B1ACB66ED}" srcOrd="1" destOrd="0" presId="urn:microsoft.com/office/officeart/2005/8/layout/orgChart1"/>
    <dgm:cxn modelId="{37315221-B0D4-6349-B6D6-FECA57005FE1}" type="presParOf" srcId="{7ED412E3-0095-FF44-8660-88A0BC83B4E4}" destId="{C256AC77-3347-E24B-90D4-E62477677FAF}" srcOrd="1" destOrd="0" presId="urn:microsoft.com/office/officeart/2005/8/layout/orgChart1"/>
    <dgm:cxn modelId="{61F685EE-30B5-D445-AC9D-15F51E95D081}" type="presParOf" srcId="{7ED412E3-0095-FF44-8660-88A0BC83B4E4}" destId="{A862DE29-1A9D-484B-86E1-24E4595A6E12}" srcOrd="2" destOrd="0" presId="urn:microsoft.com/office/officeart/2005/8/layout/orgChart1"/>
    <dgm:cxn modelId="{A879598A-5368-9E4C-8065-D4A0CBE1C64D}" type="presParOf" srcId="{38B2EFF3-79AE-D948-91D7-91400F5506BA}" destId="{BAFE3958-138F-3443-8922-F610BD90DCB7}" srcOrd="2" destOrd="0" presId="urn:microsoft.com/office/officeart/2005/8/layout/orgChart1"/>
    <dgm:cxn modelId="{9D3C2967-C4EC-BA44-ABD9-229846A02320}" type="presParOf" srcId="{38B2EFF3-79AE-D948-91D7-91400F5506BA}" destId="{EF715994-C78E-9348-BA2D-6430A4774AF5}" srcOrd="3" destOrd="0" presId="urn:microsoft.com/office/officeart/2005/8/layout/orgChart1"/>
    <dgm:cxn modelId="{2D063541-1148-704F-91F5-855CF7F22E2B}" type="presParOf" srcId="{EF715994-C78E-9348-BA2D-6430A4774AF5}" destId="{B0855A21-7759-4B4B-836A-C51BF5C1E049}" srcOrd="0" destOrd="0" presId="urn:microsoft.com/office/officeart/2005/8/layout/orgChart1"/>
    <dgm:cxn modelId="{BEA5F242-8498-404E-9377-F25A5E374035}" type="presParOf" srcId="{B0855A21-7759-4B4B-836A-C51BF5C1E049}" destId="{80834D7B-587F-444A-A7B0-E573A810F423}" srcOrd="0" destOrd="0" presId="urn:microsoft.com/office/officeart/2005/8/layout/orgChart1"/>
    <dgm:cxn modelId="{6AC16CFA-BB45-D74E-BBE1-2C9E9A4FCCF9}" type="presParOf" srcId="{B0855A21-7759-4B4B-836A-C51BF5C1E049}" destId="{B845EA95-F822-B04D-B8FB-CE875D7D7764}" srcOrd="1" destOrd="0" presId="urn:microsoft.com/office/officeart/2005/8/layout/orgChart1"/>
    <dgm:cxn modelId="{9F1296B1-5521-F648-A5B8-F58D679130DB}" type="presParOf" srcId="{EF715994-C78E-9348-BA2D-6430A4774AF5}" destId="{7C8C419F-10E2-2343-A136-9B52E3451EA9}" srcOrd="1" destOrd="0" presId="urn:microsoft.com/office/officeart/2005/8/layout/orgChart1"/>
    <dgm:cxn modelId="{5630F652-7474-4A44-9358-CAEA1FC16899}" type="presParOf" srcId="{EF715994-C78E-9348-BA2D-6430A4774AF5}" destId="{13C46360-3728-7446-BA16-9E3E500A2302}" srcOrd="2" destOrd="0" presId="urn:microsoft.com/office/officeart/2005/8/layout/orgChart1"/>
    <dgm:cxn modelId="{43123326-05F2-5944-BB19-806DB0BE215B}" type="presParOf" srcId="{38B2EFF3-79AE-D948-91D7-91400F5506BA}" destId="{DF0023D7-980F-5244-A383-4158F5C10727}" srcOrd="4" destOrd="0" presId="urn:microsoft.com/office/officeart/2005/8/layout/orgChart1"/>
    <dgm:cxn modelId="{0A2ED00B-DDDA-D24D-9618-FFDF4EBA8ECB}" type="presParOf" srcId="{38B2EFF3-79AE-D948-91D7-91400F5506BA}" destId="{40DF353F-4C6E-4740-BED8-0C3615A79F23}" srcOrd="5" destOrd="0" presId="urn:microsoft.com/office/officeart/2005/8/layout/orgChart1"/>
    <dgm:cxn modelId="{7DA7EB8E-43D9-CF4A-AEBF-D55099CD4DC2}" type="presParOf" srcId="{40DF353F-4C6E-4740-BED8-0C3615A79F23}" destId="{FA884EEE-3646-8849-86D1-8CBA9EFED6FF}" srcOrd="0" destOrd="0" presId="urn:microsoft.com/office/officeart/2005/8/layout/orgChart1"/>
    <dgm:cxn modelId="{3CC9BEE7-1443-1C40-A20B-E21755520D83}" type="presParOf" srcId="{FA884EEE-3646-8849-86D1-8CBA9EFED6FF}" destId="{7DCF9135-CE1E-EE47-8D95-7EFE1CD67CC0}" srcOrd="0" destOrd="0" presId="urn:microsoft.com/office/officeart/2005/8/layout/orgChart1"/>
    <dgm:cxn modelId="{E5BF88BE-3334-B847-B1B2-A8E06C32227F}" type="presParOf" srcId="{FA884EEE-3646-8849-86D1-8CBA9EFED6FF}" destId="{513DE43E-11C8-D54D-B1A1-C46C5FF37C20}" srcOrd="1" destOrd="0" presId="urn:microsoft.com/office/officeart/2005/8/layout/orgChart1"/>
    <dgm:cxn modelId="{9F2D8317-8E05-DE4E-98D5-CE6061039E46}" type="presParOf" srcId="{40DF353F-4C6E-4740-BED8-0C3615A79F23}" destId="{970199A5-E7FC-7142-9112-0CAC369A5487}" srcOrd="1" destOrd="0" presId="urn:microsoft.com/office/officeart/2005/8/layout/orgChart1"/>
    <dgm:cxn modelId="{FCE55D4E-94E8-C041-8D12-9500B5D393DE}" type="presParOf" srcId="{40DF353F-4C6E-4740-BED8-0C3615A79F23}" destId="{52937CC3-E98F-F745-AEEF-7021B3845199}" srcOrd="2" destOrd="0" presId="urn:microsoft.com/office/officeart/2005/8/layout/orgChart1"/>
    <dgm:cxn modelId="{5B7B81D1-AC5A-9144-97F1-7A646EA5C9CA}" type="presParOf" srcId="{38B2EFF3-79AE-D948-91D7-91400F5506BA}" destId="{3F7FA7AF-D937-7D4D-8656-BF10D17AF26F}" srcOrd="6" destOrd="0" presId="urn:microsoft.com/office/officeart/2005/8/layout/orgChart1"/>
    <dgm:cxn modelId="{824912FA-7C9A-FF44-B03A-98A5B747F041}" type="presParOf" srcId="{38B2EFF3-79AE-D948-91D7-91400F5506BA}" destId="{A97AEEDC-82B5-274B-9C3C-596A1201ABB0}" srcOrd="7" destOrd="0" presId="urn:microsoft.com/office/officeart/2005/8/layout/orgChart1"/>
    <dgm:cxn modelId="{82DA2ED2-94AA-4C44-B012-283CD685C68F}" type="presParOf" srcId="{A97AEEDC-82B5-274B-9C3C-596A1201ABB0}" destId="{76CFC006-0834-5445-844F-91C22089E950}" srcOrd="0" destOrd="0" presId="urn:microsoft.com/office/officeart/2005/8/layout/orgChart1"/>
    <dgm:cxn modelId="{5482D425-9CD7-4141-B82E-A39DAB4E2F0A}" type="presParOf" srcId="{76CFC006-0834-5445-844F-91C22089E950}" destId="{53941FEA-DFDE-7C4A-8CD2-12FA5FCFAAD8}" srcOrd="0" destOrd="0" presId="urn:microsoft.com/office/officeart/2005/8/layout/orgChart1"/>
    <dgm:cxn modelId="{E3D82AF4-9389-694F-B73C-0881CAD9C5E1}" type="presParOf" srcId="{76CFC006-0834-5445-844F-91C22089E950}" destId="{DD5C14CB-4718-1C4C-AABD-A7B7B4585D70}" srcOrd="1" destOrd="0" presId="urn:microsoft.com/office/officeart/2005/8/layout/orgChart1"/>
    <dgm:cxn modelId="{6DFBDD69-BFE7-9F4D-A672-9343547221A5}" type="presParOf" srcId="{A97AEEDC-82B5-274B-9C3C-596A1201ABB0}" destId="{086DF206-E8FE-3746-9A37-58F21C820770}" srcOrd="1" destOrd="0" presId="urn:microsoft.com/office/officeart/2005/8/layout/orgChart1"/>
    <dgm:cxn modelId="{D50976D7-5FD6-3D49-8CCE-3C76FC2D7AAC}" type="presParOf" srcId="{A97AEEDC-82B5-274B-9C3C-596A1201ABB0}" destId="{D7DB7F8C-863E-0141-B43A-9AC685478CB8}" srcOrd="2" destOrd="0" presId="urn:microsoft.com/office/officeart/2005/8/layout/orgChart1"/>
    <dgm:cxn modelId="{EF06961F-A12A-1D42-BDE0-7C8DD78F38F1}" type="presParOf" srcId="{AE8D73B7-F36A-E149-8A11-7B260E6A4F08}" destId="{A8975124-3BC9-D744-914B-728E3C6A4B89}" srcOrd="8" destOrd="0" presId="urn:microsoft.com/office/officeart/2005/8/layout/orgChart1"/>
    <dgm:cxn modelId="{B7505E01-F317-0F4F-85DC-EAA131CF5BCF}" type="presParOf" srcId="{AE8D73B7-F36A-E149-8A11-7B260E6A4F08}" destId="{CB35A64D-AE93-434F-8AF8-EDE78F0951EB}" srcOrd="9" destOrd="0" presId="urn:microsoft.com/office/officeart/2005/8/layout/orgChart1"/>
    <dgm:cxn modelId="{8D562F76-A42D-C84F-BC77-F23B692D4164}" type="presParOf" srcId="{CB35A64D-AE93-434F-8AF8-EDE78F0951EB}" destId="{C660DCF7-359F-104A-9FF8-9897E59D06F2}" srcOrd="0" destOrd="0" presId="urn:microsoft.com/office/officeart/2005/8/layout/orgChart1"/>
    <dgm:cxn modelId="{75BADA3B-B161-0D48-89E2-1EF8E474E11A}" type="presParOf" srcId="{C660DCF7-359F-104A-9FF8-9897E59D06F2}" destId="{A924581B-C19B-3540-A3C0-92B9192A980C}" srcOrd="0" destOrd="0" presId="urn:microsoft.com/office/officeart/2005/8/layout/orgChart1"/>
    <dgm:cxn modelId="{7E9CE860-CFC8-344D-B12E-6311C14CC283}" type="presParOf" srcId="{C660DCF7-359F-104A-9FF8-9897E59D06F2}" destId="{2E3BB309-7640-2F4A-9C1B-9B74608441DC}" srcOrd="1" destOrd="0" presId="urn:microsoft.com/office/officeart/2005/8/layout/orgChart1"/>
    <dgm:cxn modelId="{C419CC38-BB57-0E40-8774-81A66D001146}" type="presParOf" srcId="{CB35A64D-AE93-434F-8AF8-EDE78F0951EB}" destId="{2809A0A3-F31D-8D43-8882-CF976AFF4B35}" srcOrd="1" destOrd="0" presId="urn:microsoft.com/office/officeart/2005/8/layout/orgChart1"/>
    <dgm:cxn modelId="{E1267239-E001-DD47-BCFF-FFADB7BB0F8B}" type="presParOf" srcId="{CB35A64D-AE93-434F-8AF8-EDE78F0951EB}" destId="{1ECE75E8-322E-1545-B4FE-FE05E86744FD}" srcOrd="2" destOrd="0" presId="urn:microsoft.com/office/officeart/2005/8/layout/orgChart1"/>
    <dgm:cxn modelId="{D26B85E2-7C0C-044B-8F80-E1776F822548}" type="presParOf" srcId="{7AC4FF30-3E2A-5D4F-91EE-426020075EEA}" destId="{E4502EDD-76B4-0743-8D30-33365F8DC460}" srcOrd="2" destOrd="0" presId="urn:microsoft.com/office/officeart/2005/8/layout/orgChart1"/>
    <dgm:cxn modelId="{15D18878-7316-A346-812E-48EAD78ECB5E}" type="presParOf" srcId="{7AC4FF30-3E2A-5D4F-91EE-426020075EEA}" destId="{DCD55B67-B703-3243-AA18-029D19321243}" srcOrd="3" destOrd="0" presId="urn:microsoft.com/office/officeart/2005/8/layout/orgChart1"/>
    <dgm:cxn modelId="{E974EFA5-0227-DA43-B631-11E9137726A3}" type="presParOf" srcId="{DCD55B67-B703-3243-AA18-029D19321243}" destId="{F3DB9513-3219-2A49-AACD-D732178E79C9}" srcOrd="0" destOrd="0" presId="urn:microsoft.com/office/officeart/2005/8/layout/orgChart1"/>
    <dgm:cxn modelId="{3B688F53-4612-AC41-A2CD-78ED06488131}" type="presParOf" srcId="{F3DB9513-3219-2A49-AACD-D732178E79C9}" destId="{75EBDC2C-522C-6A48-8A7F-1F2454168BFA}" srcOrd="0" destOrd="0" presId="urn:microsoft.com/office/officeart/2005/8/layout/orgChart1"/>
    <dgm:cxn modelId="{0E56550A-9B54-B541-B371-2B42D068A7D0}" type="presParOf" srcId="{F3DB9513-3219-2A49-AACD-D732178E79C9}" destId="{CE436F96-7041-B047-92C8-21DFA33C6A02}" srcOrd="1" destOrd="0" presId="urn:microsoft.com/office/officeart/2005/8/layout/orgChart1"/>
    <dgm:cxn modelId="{1CD002CB-4166-E142-A052-2D7CBBCE6286}" type="presParOf" srcId="{DCD55B67-B703-3243-AA18-029D19321243}" destId="{7932682A-FB9F-8F4D-A68F-4EFE24F11793}" srcOrd="1" destOrd="0" presId="urn:microsoft.com/office/officeart/2005/8/layout/orgChart1"/>
    <dgm:cxn modelId="{F0332177-F2AC-1C49-B88B-CFA33DCC52CB}" type="presParOf" srcId="{DCD55B67-B703-3243-AA18-029D19321243}" destId="{C7C8DBEC-0FB9-CB49-83B7-5A5547CC8A05}" srcOrd="2" destOrd="0" presId="urn:microsoft.com/office/officeart/2005/8/layout/orgChart1"/>
    <dgm:cxn modelId="{BF761EEE-F744-5745-ACFA-71E272FC4CBE}" type="presParOf" srcId="{C7C8DBEC-0FB9-CB49-83B7-5A5547CC8A05}" destId="{48625150-5860-FA44-A72D-8A0A9653F08A}" srcOrd="0" destOrd="0" presId="urn:microsoft.com/office/officeart/2005/8/layout/orgChart1"/>
    <dgm:cxn modelId="{321A688C-A65A-3449-94EA-D061E4A520C9}" type="presParOf" srcId="{C7C8DBEC-0FB9-CB49-83B7-5A5547CC8A05}" destId="{FBA8217C-8B30-624D-B4CE-6D66E17EE317}" srcOrd="1" destOrd="0" presId="urn:microsoft.com/office/officeart/2005/8/layout/orgChart1"/>
    <dgm:cxn modelId="{37EE2F53-1D00-AE4A-94AC-97E4C6F4848C}" type="presParOf" srcId="{FBA8217C-8B30-624D-B4CE-6D66E17EE317}" destId="{2BE980EC-9E2E-2243-A44A-E3E51C401F3E}" srcOrd="0" destOrd="0" presId="urn:microsoft.com/office/officeart/2005/8/layout/orgChart1"/>
    <dgm:cxn modelId="{36AF7733-3BE5-864E-A8A0-C88BF589C620}" type="presParOf" srcId="{2BE980EC-9E2E-2243-A44A-E3E51C401F3E}" destId="{5A66F80E-0D72-484C-B059-0FB6C1250451}" srcOrd="0" destOrd="0" presId="urn:microsoft.com/office/officeart/2005/8/layout/orgChart1"/>
    <dgm:cxn modelId="{0D8D9489-11E8-B94A-AC86-0E545FDE937C}" type="presParOf" srcId="{2BE980EC-9E2E-2243-A44A-E3E51C401F3E}" destId="{2B58A3FB-63C7-9444-A484-B720E1CFD22C}" srcOrd="1" destOrd="0" presId="urn:microsoft.com/office/officeart/2005/8/layout/orgChart1"/>
    <dgm:cxn modelId="{B5E172C6-1287-FE4C-97FC-02AD4423F06E}" type="presParOf" srcId="{FBA8217C-8B30-624D-B4CE-6D66E17EE317}" destId="{BD103030-0857-6D45-B6E8-405EEF0E4AAD}" srcOrd="1" destOrd="0" presId="urn:microsoft.com/office/officeart/2005/8/layout/orgChart1"/>
    <dgm:cxn modelId="{9527D222-F919-494F-A0F4-8A711BF48208}" type="presParOf" srcId="{FBA8217C-8B30-624D-B4CE-6D66E17EE317}" destId="{F0CF7E9C-77BC-A949-B2D1-8DD7456743C5}" srcOrd="2" destOrd="0" presId="urn:microsoft.com/office/officeart/2005/8/layout/orgChart1"/>
    <dgm:cxn modelId="{AE6C3641-EBDA-A34E-9E00-A308440B5980}" type="presParOf" srcId="{C7C8DBEC-0FB9-CB49-83B7-5A5547CC8A05}" destId="{A3E6CF56-8967-F14F-8427-0EF062187DAC}" srcOrd="2" destOrd="0" presId="urn:microsoft.com/office/officeart/2005/8/layout/orgChart1"/>
    <dgm:cxn modelId="{00E79ABD-7394-C846-87CB-86713CB578BF}" type="presParOf" srcId="{C7C8DBEC-0FB9-CB49-83B7-5A5547CC8A05}" destId="{03ADB67C-84A5-124A-BFE4-8817DABC4352}" srcOrd="3" destOrd="0" presId="urn:microsoft.com/office/officeart/2005/8/layout/orgChart1"/>
    <dgm:cxn modelId="{9F0A2973-57D3-0C42-8EB4-ECFC64F0E00E}" type="presParOf" srcId="{03ADB67C-84A5-124A-BFE4-8817DABC4352}" destId="{B4060BD0-51BE-9F48-8521-712ADFA1282A}" srcOrd="0" destOrd="0" presId="urn:microsoft.com/office/officeart/2005/8/layout/orgChart1"/>
    <dgm:cxn modelId="{9CC62BD7-89B1-E840-8758-C4AB1E598107}" type="presParOf" srcId="{B4060BD0-51BE-9F48-8521-712ADFA1282A}" destId="{737351E1-A044-9F45-98F3-7281D2FA36F5}" srcOrd="0" destOrd="0" presId="urn:microsoft.com/office/officeart/2005/8/layout/orgChart1"/>
    <dgm:cxn modelId="{0F1BF91D-DDF9-9B47-883B-1A254A72D3D5}" type="presParOf" srcId="{B4060BD0-51BE-9F48-8521-712ADFA1282A}" destId="{39F6EF84-2ADB-754F-ADDA-688FBB4C905E}" srcOrd="1" destOrd="0" presId="urn:microsoft.com/office/officeart/2005/8/layout/orgChart1"/>
    <dgm:cxn modelId="{83A28126-9341-EC42-9F8F-C6A7236F1A68}" type="presParOf" srcId="{03ADB67C-84A5-124A-BFE4-8817DABC4352}" destId="{8CDB953E-7872-FF45-A374-1BC3D698A85E}" srcOrd="1" destOrd="0" presId="urn:microsoft.com/office/officeart/2005/8/layout/orgChart1"/>
    <dgm:cxn modelId="{66E72B92-529E-0141-ACE0-280BE4D9A1DA}" type="presParOf" srcId="{03ADB67C-84A5-124A-BFE4-8817DABC4352}" destId="{20E22FB6-06FF-BE4F-BE02-03F16BDCD380}" srcOrd="2" destOrd="0" presId="urn:microsoft.com/office/officeart/2005/8/layout/orgChart1"/>
    <dgm:cxn modelId="{A13D2D9D-DED4-784C-8D54-57A491D73036}" type="presParOf" srcId="{7AC4FF30-3E2A-5D4F-91EE-426020075EEA}" destId="{50DFF2CB-1EDC-4A4F-B42C-5AD655D83EE2}" srcOrd="4" destOrd="0" presId="urn:microsoft.com/office/officeart/2005/8/layout/orgChart1"/>
    <dgm:cxn modelId="{9156EF5D-3FB8-0F44-91E2-FCC8AF9F4BBD}" type="presParOf" srcId="{7AC4FF30-3E2A-5D4F-91EE-426020075EEA}" destId="{8A7E9114-8061-8144-9A4A-A48880ED89CE}" srcOrd="5" destOrd="0" presId="urn:microsoft.com/office/officeart/2005/8/layout/orgChart1"/>
    <dgm:cxn modelId="{00C2D3B8-5D1D-7B4E-8423-094C13866BE3}" type="presParOf" srcId="{8A7E9114-8061-8144-9A4A-A48880ED89CE}" destId="{B66ECECF-3AAD-DB4B-B5D3-3A2576410471}" srcOrd="0" destOrd="0" presId="urn:microsoft.com/office/officeart/2005/8/layout/orgChart1"/>
    <dgm:cxn modelId="{305B588C-6C75-6A45-B64A-85F577A2997B}" type="presParOf" srcId="{B66ECECF-3AAD-DB4B-B5D3-3A2576410471}" destId="{DAC21AF5-A82D-0D45-98EB-30ED53055BB4}" srcOrd="0" destOrd="0" presId="urn:microsoft.com/office/officeart/2005/8/layout/orgChart1"/>
    <dgm:cxn modelId="{689C2AA5-7AE8-2D43-B1F2-01FE27CE94AB}" type="presParOf" srcId="{B66ECECF-3AAD-DB4B-B5D3-3A2576410471}" destId="{7A69B9E8-4EE1-AB4A-AAA2-8559DD2C798D}" srcOrd="1" destOrd="0" presId="urn:microsoft.com/office/officeart/2005/8/layout/orgChart1"/>
    <dgm:cxn modelId="{175076E7-397A-1349-B1F5-1195078D17FC}" type="presParOf" srcId="{8A7E9114-8061-8144-9A4A-A48880ED89CE}" destId="{74B84F27-D862-F941-B459-8BC38D446A67}" srcOrd="1" destOrd="0" presId="urn:microsoft.com/office/officeart/2005/8/layout/orgChart1"/>
    <dgm:cxn modelId="{FDA288D0-B40F-AC48-9CDB-B7E7D2C633A5}" type="presParOf" srcId="{8A7E9114-8061-8144-9A4A-A48880ED89CE}" destId="{FE6B8114-4DEC-A840-B0B2-AED110D8BAE1}" srcOrd="2" destOrd="0" presId="urn:microsoft.com/office/officeart/2005/8/layout/orgChart1"/>
    <dgm:cxn modelId="{743CCBFD-D5F2-454E-A5C1-14FF081251D3}" type="presParOf" srcId="{FE6B8114-4DEC-A840-B0B2-AED110D8BAE1}" destId="{0BC5BF39-415A-124D-8406-83237576286C}" srcOrd="0" destOrd="0" presId="urn:microsoft.com/office/officeart/2005/8/layout/orgChart1"/>
    <dgm:cxn modelId="{24545C65-FEE4-404B-96DB-FC1DF2C0F45E}" type="presParOf" srcId="{FE6B8114-4DEC-A840-B0B2-AED110D8BAE1}" destId="{42F62B0F-D15B-6842-B5FD-482658A6D5EB}" srcOrd="1" destOrd="0" presId="urn:microsoft.com/office/officeart/2005/8/layout/orgChart1"/>
    <dgm:cxn modelId="{33D64B14-77B7-B747-9247-B59B4F79EC5B}" type="presParOf" srcId="{42F62B0F-D15B-6842-B5FD-482658A6D5EB}" destId="{F23D0AC6-F4C5-8E47-A20E-8AA4BD6F7BE2}" srcOrd="0" destOrd="0" presId="urn:microsoft.com/office/officeart/2005/8/layout/orgChart1"/>
    <dgm:cxn modelId="{E84A8798-2132-774D-980F-E13F1D7FF39C}" type="presParOf" srcId="{F23D0AC6-F4C5-8E47-A20E-8AA4BD6F7BE2}" destId="{EBA72D0C-A2F7-5845-8033-956A03A0E76F}" srcOrd="0" destOrd="0" presId="urn:microsoft.com/office/officeart/2005/8/layout/orgChart1"/>
    <dgm:cxn modelId="{15A4B1A9-1F3E-AD44-88BF-A18107B7909F}" type="presParOf" srcId="{F23D0AC6-F4C5-8E47-A20E-8AA4BD6F7BE2}" destId="{D3F0C094-61A6-6145-A772-F6AA11814314}" srcOrd="1" destOrd="0" presId="urn:microsoft.com/office/officeart/2005/8/layout/orgChart1"/>
    <dgm:cxn modelId="{5B821815-8D27-C140-ABA8-E6DDA8F8962C}" type="presParOf" srcId="{42F62B0F-D15B-6842-B5FD-482658A6D5EB}" destId="{BAEE9BA8-DFED-A146-9F8F-925130C883AC}" srcOrd="1" destOrd="0" presId="urn:microsoft.com/office/officeart/2005/8/layout/orgChart1"/>
    <dgm:cxn modelId="{94530C48-3D11-974D-A5E6-7417BCB5656B}" type="presParOf" srcId="{42F62B0F-D15B-6842-B5FD-482658A6D5EB}" destId="{A96C1FA7-B5C0-5349-B7B6-2ED0B4F30229}" srcOrd="2" destOrd="0" presId="urn:microsoft.com/office/officeart/2005/8/layout/orgChart1"/>
    <dgm:cxn modelId="{99E5D59F-8EDC-AE4C-A900-1FFC7B016B12}" type="presParOf" srcId="{FE6B8114-4DEC-A840-B0B2-AED110D8BAE1}" destId="{D65F36EC-A225-A44B-87BE-EE9D7AF00486}" srcOrd="2" destOrd="0" presId="urn:microsoft.com/office/officeart/2005/8/layout/orgChart1"/>
    <dgm:cxn modelId="{A7BC964C-9A2B-1D49-840C-52B840041DB6}" type="presParOf" srcId="{FE6B8114-4DEC-A840-B0B2-AED110D8BAE1}" destId="{C5123559-87E3-684F-9786-5D764E50E9FE}" srcOrd="3" destOrd="0" presId="urn:microsoft.com/office/officeart/2005/8/layout/orgChart1"/>
    <dgm:cxn modelId="{DA64760A-079A-3C43-8F87-6B328D998221}" type="presParOf" srcId="{C5123559-87E3-684F-9786-5D764E50E9FE}" destId="{13A7B770-9F25-8744-AF39-2EE0FBD55121}" srcOrd="0" destOrd="0" presId="urn:microsoft.com/office/officeart/2005/8/layout/orgChart1"/>
    <dgm:cxn modelId="{4CADB65D-AFE8-7A44-A85E-C005FB92872C}" type="presParOf" srcId="{13A7B770-9F25-8744-AF39-2EE0FBD55121}" destId="{3F0D8AB3-16BD-5D45-A52C-8BC650CB8D8B}" srcOrd="0" destOrd="0" presId="urn:microsoft.com/office/officeart/2005/8/layout/orgChart1"/>
    <dgm:cxn modelId="{6B8FA269-E31F-E34B-A085-643DE88FBB13}" type="presParOf" srcId="{13A7B770-9F25-8744-AF39-2EE0FBD55121}" destId="{C1A1425D-10F8-354E-A303-8ED83E46A295}" srcOrd="1" destOrd="0" presId="urn:microsoft.com/office/officeart/2005/8/layout/orgChart1"/>
    <dgm:cxn modelId="{6F8876F5-84A0-DD46-BA8C-B37FF93D83A6}" type="presParOf" srcId="{C5123559-87E3-684F-9786-5D764E50E9FE}" destId="{23847801-3310-F94F-A100-EE486FD8777A}" srcOrd="1" destOrd="0" presId="urn:microsoft.com/office/officeart/2005/8/layout/orgChart1"/>
    <dgm:cxn modelId="{6B4D8B54-4C38-6842-8E2D-0B3680B64AD7}" type="presParOf" srcId="{C5123559-87E3-684F-9786-5D764E50E9FE}" destId="{4B9F2C4F-3FE1-7A42-9A52-4BD2692CEE84}" srcOrd="2" destOrd="0" presId="urn:microsoft.com/office/officeart/2005/8/layout/orgChart1"/>
    <dgm:cxn modelId="{8599F746-BBD3-E849-A63F-FEFD9A7877E4}" type="presParOf" srcId="{60EF23E6-F2A1-744C-9C58-9A62968B40A8}" destId="{06FFC54F-B262-264A-B500-0A85F3DFC0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F36EC-A225-A44B-87BE-EE9D7AF00486}">
      <dsp:nvSpPr>
        <dsp:cNvPr id="0" name=""/>
        <dsp:cNvSpPr/>
      </dsp:nvSpPr>
      <dsp:spPr>
        <a:xfrm>
          <a:off x="8924497" y="1540677"/>
          <a:ext cx="133472" cy="584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738"/>
              </a:lnTo>
              <a:lnTo>
                <a:pt x="133472" y="5847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5BF39-415A-124D-8406-83237576286C}">
      <dsp:nvSpPr>
        <dsp:cNvPr id="0" name=""/>
        <dsp:cNvSpPr/>
      </dsp:nvSpPr>
      <dsp:spPr>
        <a:xfrm>
          <a:off x="8791024" y="1540677"/>
          <a:ext cx="133472" cy="584738"/>
        </a:xfrm>
        <a:custGeom>
          <a:avLst/>
          <a:gdLst/>
          <a:ahLst/>
          <a:cxnLst/>
          <a:rect l="0" t="0" r="0" b="0"/>
          <a:pathLst>
            <a:path>
              <a:moveTo>
                <a:pt x="133472" y="0"/>
              </a:moveTo>
              <a:lnTo>
                <a:pt x="133472" y="584738"/>
              </a:lnTo>
              <a:lnTo>
                <a:pt x="0" y="5847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FF2CB-1EDC-4A4F-B42C-5AD655D83EE2}">
      <dsp:nvSpPr>
        <dsp:cNvPr id="0" name=""/>
        <dsp:cNvSpPr/>
      </dsp:nvSpPr>
      <dsp:spPr>
        <a:xfrm>
          <a:off x="5818874" y="638146"/>
          <a:ext cx="3105623" cy="26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72"/>
              </a:lnTo>
              <a:lnTo>
                <a:pt x="3105623" y="133472"/>
              </a:lnTo>
              <a:lnTo>
                <a:pt x="3105623" y="26694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6CF56-8967-F14F-8427-0EF062187DAC}">
      <dsp:nvSpPr>
        <dsp:cNvPr id="0" name=""/>
        <dsp:cNvSpPr/>
      </dsp:nvSpPr>
      <dsp:spPr>
        <a:xfrm>
          <a:off x="5797785" y="1540677"/>
          <a:ext cx="133472" cy="584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738"/>
              </a:lnTo>
              <a:lnTo>
                <a:pt x="133472" y="5847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25150-5860-FA44-A72D-8A0A9653F08A}">
      <dsp:nvSpPr>
        <dsp:cNvPr id="0" name=""/>
        <dsp:cNvSpPr/>
      </dsp:nvSpPr>
      <dsp:spPr>
        <a:xfrm>
          <a:off x="5664312" y="1540677"/>
          <a:ext cx="133472" cy="584738"/>
        </a:xfrm>
        <a:custGeom>
          <a:avLst/>
          <a:gdLst/>
          <a:ahLst/>
          <a:cxnLst/>
          <a:rect l="0" t="0" r="0" b="0"/>
          <a:pathLst>
            <a:path>
              <a:moveTo>
                <a:pt x="133472" y="0"/>
              </a:moveTo>
              <a:lnTo>
                <a:pt x="133472" y="584738"/>
              </a:lnTo>
              <a:lnTo>
                <a:pt x="0" y="5847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02EDD-76B4-0743-8D30-33365F8DC460}">
      <dsp:nvSpPr>
        <dsp:cNvPr id="0" name=""/>
        <dsp:cNvSpPr/>
      </dsp:nvSpPr>
      <dsp:spPr>
        <a:xfrm>
          <a:off x="5752065" y="638146"/>
          <a:ext cx="91440" cy="266945"/>
        </a:xfrm>
        <a:custGeom>
          <a:avLst/>
          <a:gdLst/>
          <a:ahLst/>
          <a:cxnLst/>
          <a:rect l="0" t="0" r="0" b="0"/>
          <a:pathLst>
            <a:path>
              <a:moveTo>
                <a:pt x="66808" y="0"/>
              </a:moveTo>
              <a:lnTo>
                <a:pt x="66808" y="133472"/>
              </a:lnTo>
              <a:lnTo>
                <a:pt x="45720" y="133472"/>
              </a:lnTo>
              <a:lnTo>
                <a:pt x="45720" y="26694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75124-3BC9-D744-914B-728E3C6A4B89}">
      <dsp:nvSpPr>
        <dsp:cNvPr id="0" name=""/>
        <dsp:cNvSpPr/>
      </dsp:nvSpPr>
      <dsp:spPr>
        <a:xfrm>
          <a:off x="2692162" y="1540677"/>
          <a:ext cx="233908" cy="58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689"/>
              </a:lnTo>
              <a:lnTo>
                <a:pt x="233908" y="58668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FA7AF-D937-7D4D-8656-BF10D17AF26F}">
      <dsp:nvSpPr>
        <dsp:cNvPr id="0" name=""/>
        <dsp:cNvSpPr/>
      </dsp:nvSpPr>
      <dsp:spPr>
        <a:xfrm>
          <a:off x="3535126" y="3294891"/>
          <a:ext cx="1202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94335"/>
              </a:lnTo>
              <a:lnTo>
                <a:pt x="1202934" y="9433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023D7-980F-5244-A383-4158F5C10727}">
      <dsp:nvSpPr>
        <dsp:cNvPr id="0" name=""/>
        <dsp:cNvSpPr/>
      </dsp:nvSpPr>
      <dsp:spPr>
        <a:xfrm>
          <a:off x="3535126" y="3340611"/>
          <a:ext cx="1162079" cy="2241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1029"/>
              </a:lnTo>
              <a:lnTo>
                <a:pt x="1162079" y="224102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E3958-138F-3443-8922-F610BD90DCB7}">
      <dsp:nvSpPr>
        <dsp:cNvPr id="0" name=""/>
        <dsp:cNvSpPr/>
      </dsp:nvSpPr>
      <dsp:spPr>
        <a:xfrm>
          <a:off x="3535126" y="3340611"/>
          <a:ext cx="1162841" cy="1525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659"/>
              </a:lnTo>
              <a:lnTo>
                <a:pt x="1162841" y="152565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C0DDA-A3C6-B14E-95CD-F3863E02DBEB}">
      <dsp:nvSpPr>
        <dsp:cNvPr id="0" name=""/>
        <dsp:cNvSpPr/>
      </dsp:nvSpPr>
      <dsp:spPr>
        <a:xfrm>
          <a:off x="3535126" y="3340611"/>
          <a:ext cx="1188824" cy="790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395"/>
              </a:lnTo>
              <a:lnTo>
                <a:pt x="1188824" y="7903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9A7BB-CF3A-0A42-BDB2-6815FCCD8D9B}">
      <dsp:nvSpPr>
        <dsp:cNvPr id="0" name=""/>
        <dsp:cNvSpPr/>
      </dsp:nvSpPr>
      <dsp:spPr>
        <a:xfrm>
          <a:off x="2692162" y="1540677"/>
          <a:ext cx="207378" cy="148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140"/>
              </a:lnTo>
              <a:lnTo>
                <a:pt x="207378" y="148214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9D9EC-AC23-464A-9648-66F3CAEDE2B0}">
      <dsp:nvSpPr>
        <dsp:cNvPr id="0" name=""/>
        <dsp:cNvSpPr/>
      </dsp:nvSpPr>
      <dsp:spPr>
        <a:xfrm>
          <a:off x="2241900" y="1540677"/>
          <a:ext cx="450261" cy="2269853"/>
        </a:xfrm>
        <a:custGeom>
          <a:avLst/>
          <a:gdLst/>
          <a:ahLst/>
          <a:cxnLst/>
          <a:rect l="0" t="0" r="0" b="0"/>
          <a:pathLst>
            <a:path>
              <a:moveTo>
                <a:pt x="450261" y="0"/>
              </a:moveTo>
              <a:lnTo>
                <a:pt x="450261" y="2269853"/>
              </a:lnTo>
              <a:lnTo>
                <a:pt x="0" y="226985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FED60-A657-A648-9D9D-8D8F83C4CBA0}">
      <dsp:nvSpPr>
        <dsp:cNvPr id="0" name=""/>
        <dsp:cNvSpPr/>
      </dsp:nvSpPr>
      <dsp:spPr>
        <a:xfrm>
          <a:off x="2251536" y="1540677"/>
          <a:ext cx="440625" cy="1482140"/>
        </a:xfrm>
        <a:custGeom>
          <a:avLst/>
          <a:gdLst/>
          <a:ahLst/>
          <a:cxnLst/>
          <a:rect l="0" t="0" r="0" b="0"/>
          <a:pathLst>
            <a:path>
              <a:moveTo>
                <a:pt x="440625" y="0"/>
              </a:moveTo>
              <a:lnTo>
                <a:pt x="440625" y="1482140"/>
              </a:lnTo>
              <a:lnTo>
                <a:pt x="0" y="148214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5F4C0-D340-DE4D-9F4D-D7134CB3EBF1}">
      <dsp:nvSpPr>
        <dsp:cNvPr id="0" name=""/>
        <dsp:cNvSpPr/>
      </dsp:nvSpPr>
      <dsp:spPr>
        <a:xfrm>
          <a:off x="2558689" y="1540677"/>
          <a:ext cx="133472" cy="584738"/>
        </a:xfrm>
        <a:custGeom>
          <a:avLst/>
          <a:gdLst/>
          <a:ahLst/>
          <a:cxnLst/>
          <a:rect l="0" t="0" r="0" b="0"/>
          <a:pathLst>
            <a:path>
              <a:moveTo>
                <a:pt x="133472" y="0"/>
              </a:moveTo>
              <a:lnTo>
                <a:pt x="133472" y="584738"/>
              </a:lnTo>
              <a:lnTo>
                <a:pt x="0" y="5847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15FD9-AEA1-774A-A9A8-71D4142D051F}">
      <dsp:nvSpPr>
        <dsp:cNvPr id="0" name=""/>
        <dsp:cNvSpPr/>
      </dsp:nvSpPr>
      <dsp:spPr>
        <a:xfrm>
          <a:off x="2692162" y="638146"/>
          <a:ext cx="3126711" cy="266945"/>
        </a:xfrm>
        <a:custGeom>
          <a:avLst/>
          <a:gdLst/>
          <a:ahLst/>
          <a:cxnLst/>
          <a:rect l="0" t="0" r="0" b="0"/>
          <a:pathLst>
            <a:path>
              <a:moveTo>
                <a:pt x="3126711" y="0"/>
              </a:moveTo>
              <a:lnTo>
                <a:pt x="3126711" y="133472"/>
              </a:lnTo>
              <a:lnTo>
                <a:pt x="0" y="133472"/>
              </a:lnTo>
              <a:lnTo>
                <a:pt x="0" y="26694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C9203-CD56-0544-8DE2-A4BAA4005620}">
      <dsp:nvSpPr>
        <dsp:cNvPr id="0" name=""/>
        <dsp:cNvSpPr/>
      </dsp:nvSpPr>
      <dsp:spPr>
        <a:xfrm>
          <a:off x="4087660" y="2560"/>
          <a:ext cx="3462428" cy="635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Geofísica</a:t>
          </a:r>
          <a:r>
            <a:rPr lang="en-US" sz="2000" b="1" kern="1200" dirty="0"/>
            <a:t> </a:t>
          </a:r>
          <a:r>
            <a:rPr lang="en-US" sz="2000" b="1" kern="1200" dirty="0" err="1"/>
            <a:t>Aplicada</a:t>
          </a:r>
          <a:endParaRPr lang="en-US" sz="2000" b="1" kern="1200" dirty="0"/>
        </a:p>
      </dsp:txBody>
      <dsp:txXfrm>
        <a:off x="4087660" y="2560"/>
        <a:ext cx="3462428" cy="635585"/>
      </dsp:txXfrm>
    </dsp:sp>
    <dsp:sp modelId="{9BE843F3-45D2-E545-8D7D-A90B69CD9F43}">
      <dsp:nvSpPr>
        <dsp:cNvPr id="0" name=""/>
        <dsp:cNvSpPr/>
      </dsp:nvSpPr>
      <dsp:spPr>
        <a:xfrm>
          <a:off x="1266925" y="905092"/>
          <a:ext cx="2850473" cy="635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Métodos</a:t>
          </a:r>
          <a:r>
            <a:rPr lang="en-US" sz="1600" b="1" kern="1200" dirty="0"/>
            <a:t> </a:t>
          </a:r>
          <a:r>
            <a:rPr lang="en-US" sz="1600" b="1" kern="1200" dirty="0" err="1"/>
            <a:t>Geoelétricos</a:t>
          </a:r>
          <a:endParaRPr lang="en-US" sz="1600" b="1" kern="1200" dirty="0"/>
        </a:p>
      </dsp:txBody>
      <dsp:txXfrm>
        <a:off x="1266925" y="905092"/>
        <a:ext cx="2850473" cy="635585"/>
      </dsp:txXfrm>
    </dsp:sp>
    <dsp:sp modelId="{60A9D4D4-C6A0-3E42-BC99-E986116E1B82}">
      <dsp:nvSpPr>
        <dsp:cNvPr id="0" name=""/>
        <dsp:cNvSpPr/>
      </dsp:nvSpPr>
      <dsp:spPr>
        <a:xfrm>
          <a:off x="978967" y="1807623"/>
          <a:ext cx="1579722" cy="635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Eletrorresistividade</a:t>
          </a:r>
          <a:endParaRPr lang="en-US" sz="1400" b="1" kern="1200" dirty="0"/>
        </a:p>
      </dsp:txBody>
      <dsp:txXfrm>
        <a:off x="978967" y="1807623"/>
        <a:ext cx="1579722" cy="635585"/>
      </dsp:txXfrm>
    </dsp:sp>
    <dsp:sp modelId="{41C265AB-AFB2-6149-90CF-2A365E9D4C28}">
      <dsp:nvSpPr>
        <dsp:cNvPr id="0" name=""/>
        <dsp:cNvSpPr/>
      </dsp:nvSpPr>
      <dsp:spPr>
        <a:xfrm>
          <a:off x="980365" y="2705025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Polarização</a:t>
          </a:r>
          <a:r>
            <a:rPr lang="en-US" sz="1400" kern="1200" dirty="0"/>
            <a:t> </a:t>
          </a:r>
          <a:r>
            <a:rPr lang="en-US" sz="1400" kern="1200" dirty="0" err="1"/>
            <a:t>Induzida</a:t>
          </a:r>
          <a:endParaRPr lang="en-US" sz="1400" kern="1200" dirty="0"/>
        </a:p>
      </dsp:txBody>
      <dsp:txXfrm>
        <a:off x="980365" y="2705025"/>
        <a:ext cx="1271170" cy="635585"/>
      </dsp:txXfrm>
    </dsp:sp>
    <dsp:sp modelId="{316CABAF-FB71-C849-BEC6-0E7D4928BB65}">
      <dsp:nvSpPr>
        <dsp:cNvPr id="0" name=""/>
        <dsp:cNvSpPr/>
      </dsp:nvSpPr>
      <dsp:spPr>
        <a:xfrm>
          <a:off x="970729" y="3492738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Potencial</a:t>
          </a:r>
          <a:r>
            <a:rPr lang="en-US" sz="1400" kern="1200" dirty="0"/>
            <a:t> </a:t>
          </a:r>
          <a:r>
            <a:rPr lang="en-US" sz="1400" kern="1200" dirty="0" err="1"/>
            <a:t>Espontâneo</a:t>
          </a:r>
          <a:endParaRPr lang="en-US" sz="1400" kern="1200" dirty="0"/>
        </a:p>
      </dsp:txBody>
      <dsp:txXfrm>
        <a:off x="970729" y="3492738"/>
        <a:ext cx="1271170" cy="635585"/>
      </dsp:txXfrm>
    </dsp:sp>
    <dsp:sp modelId="{D9F6FFCD-2FEC-2D42-A9F0-30E4C304B1B8}">
      <dsp:nvSpPr>
        <dsp:cNvPr id="0" name=""/>
        <dsp:cNvSpPr/>
      </dsp:nvSpPr>
      <dsp:spPr>
        <a:xfrm>
          <a:off x="2899541" y="2705025"/>
          <a:ext cx="1271170" cy="635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Eletromagnético</a:t>
          </a:r>
          <a:endParaRPr lang="en-US" sz="1400" b="1" kern="1200" dirty="0"/>
        </a:p>
      </dsp:txBody>
      <dsp:txXfrm>
        <a:off x="2899541" y="2705025"/>
        <a:ext cx="1271170" cy="635585"/>
      </dsp:txXfrm>
    </dsp:sp>
    <dsp:sp modelId="{FD06F11A-7248-AA42-9794-2904105ECEBF}">
      <dsp:nvSpPr>
        <dsp:cNvPr id="0" name=""/>
        <dsp:cNvSpPr/>
      </dsp:nvSpPr>
      <dsp:spPr>
        <a:xfrm>
          <a:off x="4723951" y="3813213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Domínio</a:t>
          </a:r>
          <a:r>
            <a:rPr lang="en-US" sz="1400" kern="1200" dirty="0"/>
            <a:t> do tempo</a:t>
          </a:r>
        </a:p>
      </dsp:txBody>
      <dsp:txXfrm>
        <a:off x="4723951" y="3813213"/>
        <a:ext cx="1271170" cy="635585"/>
      </dsp:txXfrm>
    </dsp:sp>
    <dsp:sp modelId="{80834D7B-587F-444A-A7B0-E573A810F423}">
      <dsp:nvSpPr>
        <dsp:cNvPr id="0" name=""/>
        <dsp:cNvSpPr/>
      </dsp:nvSpPr>
      <dsp:spPr>
        <a:xfrm>
          <a:off x="4697968" y="4548477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Baixa</a:t>
          </a:r>
          <a:r>
            <a:rPr lang="en-US" sz="1400" kern="1200" dirty="0"/>
            <a:t> </a:t>
          </a:r>
          <a:r>
            <a:rPr lang="en-US" sz="1400" kern="1200" dirty="0" err="1"/>
            <a:t>frequência</a:t>
          </a:r>
          <a:endParaRPr lang="en-US" sz="1400" kern="1200" dirty="0"/>
        </a:p>
      </dsp:txBody>
      <dsp:txXfrm>
        <a:off x="4697968" y="4548477"/>
        <a:ext cx="1271170" cy="635585"/>
      </dsp:txXfrm>
    </dsp:sp>
    <dsp:sp modelId="{7DCF9135-CE1E-EE47-8D95-7EFE1CD67CC0}">
      <dsp:nvSpPr>
        <dsp:cNvPr id="0" name=""/>
        <dsp:cNvSpPr/>
      </dsp:nvSpPr>
      <dsp:spPr>
        <a:xfrm>
          <a:off x="4697205" y="5263848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Fonte</a:t>
          </a:r>
          <a:r>
            <a:rPr lang="en-US" sz="1400" kern="1200" dirty="0"/>
            <a:t> </a:t>
          </a:r>
          <a:r>
            <a:rPr lang="en-US" sz="1400" kern="1200" dirty="0" err="1"/>
            <a:t>controlada</a:t>
          </a:r>
          <a:endParaRPr lang="en-US" sz="1400" kern="1200" dirty="0"/>
        </a:p>
      </dsp:txBody>
      <dsp:txXfrm>
        <a:off x="4697205" y="5263848"/>
        <a:ext cx="1271170" cy="635585"/>
      </dsp:txXfrm>
    </dsp:sp>
    <dsp:sp modelId="{53941FEA-DFDE-7C4A-8CD2-12FA5FCFAAD8}">
      <dsp:nvSpPr>
        <dsp:cNvPr id="0" name=""/>
        <dsp:cNvSpPr/>
      </dsp:nvSpPr>
      <dsp:spPr>
        <a:xfrm>
          <a:off x="4738061" y="3071434"/>
          <a:ext cx="1271170" cy="635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Indutivo</a:t>
          </a:r>
          <a:endParaRPr lang="en-US" sz="1400" b="1" kern="1200" dirty="0"/>
        </a:p>
      </dsp:txBody>
      <dsp:txXfrm>
        <a:off x="4738061" y="3071434"/>
        <a:ext cx="1271170" cy="635585"/>
      </dsp:txXfrm>
    </dsp:sp>
    <dsp:sp modelId="{A924581B-C19B-3540-A3C0-92B9192A980C}">
      <dsp:nvSpPr>
        <dsp:cNvPr id="0" name=""/>
        <dsp:cNvSpPr/>
      </dsp:nvSpPr>
      <dsp:spPr>
        <a:xfrm>
          <a:off x="2926070" y="1809574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Radar de </a:t>
          </a:r>
          <a:r>
            <a:rPr lang="en-US" sz="1400" kern="1200" dirty="0" err="1"/>
            <a:t>penetração</a:t>
          </a:r>
          <a:r>
            <a:rPr lang="en-US" sz="1400" kern="1200" dirty="0"/>
            <a:t> no solo</a:t>
          </a:r>
        </a:p>
      </dsp:txBody>
      <dsp:txXfrm>
        <a:off x="2926070" y="1809574"/>
        <a:ext cx="1271170" cy="635585"/>
      </dsp:txXfrm>
    </dsp:sp>
    <dsp:sp modelId="{75EBDC2C-522C-6A48-8A7F-1F2454168BFA}">
      <dsp:nvSpPr>
        <dsp:cNvPr id="0" name=""/>
        <dsp:cNvSpPr/>
      </dsp:nvSpPr>
      <dsp:spPr>
        <a:xfrm>
          <a:off x="4384345" y="905092"/>
          <a:ext cx="282688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Métodos</a:t>
          </a:r>
          <a:r>
            <a:rPr lang="en-US" sz="1600" kern="1200" dirty="0"/>
            <a:t> </a:t>
          </a:r>
          <a:r>
            <a:rPr lang="en-US" sz="1600" kern="1200" dirty="0" err="1"/>
            <a:t>Sísmicos</a:t>
          </a:r>
          <a:endParaRPr lang="en-US" sz="1600" kern="1200" dirty="0"/>
        </a:p>
      </dsp:txBody>
      <dsp:txXfrm>
        <a:off x="4384345" y="905092"/>
        <a:ext cx="2826880" cy="635585"/>
      </dsp:txXfrm>
    </dsp:sp>
    <dsp:sp modelId="{5A66F80E-0D72-484C-B059-0FB6C1250451}">
      <dsp:nvSpPr>
        <dsp:cNvPr id="0" name=""/>
        <dsp:cNvSpPr/>
      </dsp:nvSpPr>
      <dsp:spPr>
        <a:xfrm>
          <a:off x="4393141" y="1807623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Refração</a:t>
          </a:r>
          <a:endParaRPr lang="en-US" sz="1400" kern="1200" dirty="0"/>
        </a:p>
      </dsp:txBody>
      <dsp:txXfrm>
        <a:off x="4393141" y="1807623"/>
        <a:ext cx="1271170" cy="635585"/>
      </dsp:txXfrm>
    </dsp:sp>
    <dsp:sp modelId="{737351E1-A044-9F45-98F3-7281D2FA36F5}">
      <dsp:nvSpPr>
        <dsp:cNvPr id="0" name=""/>
        <dsp:cNvSpPr/>
      </dsp:nvSpPr>
      <dsp:spPr>
        <a:xfrm>
          <a:off x="5931258" y="1807623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Reflexão</a:t>
          </a:r>
          <a:endParaRPr lang="en-US" sz="1400" kern="1200" dirty="0"/>
        </a:p>
      </dsp:txBody>
      <dsp:txXfrm>
        <a:off x="5931258" y="1807623"/>
        <a:ext cx="1271170" cy="635585"/>
      </dsp:txXfrm>
    </dsp:sp>
    <dsp:sp modelId="{DAC21AF5-A82D-0D45-98EB-30ED53055BB4}">
      <dsp:nvSpPr>
        <dsp:cNvPr id="0" name=""/>
        <dsp:cNvSpPr/>
      </dsp:nvSpPr>
      <dsp:spPr>
        <a:xfrm>
          <a:off x="7478171" y="905092"/>
          <a:ext cx="2892651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Métodos</a:t>
          </a:r>
          <a:r>
            <a:rPr lang="en-US" sz="1600" kern="1200" dirty="0"/>
            <a:t> </a:t>
          </a:r>
          <a:r>
            <a:rPr lang="en-US" sz="1600" kern="1200" dirty="0" err="1"/>
            <a:t>Potenciais</a:t>
          </a:r>
          <a:endParaRPr lang="en-US" sz="1600" kern="1200" dirty="0"/>
        </a:p>
      </dsp:txBody>
      <dsp:txXfrm>
        <a:off x="7478171" y="905092"/>
        <a:ext cx="2892651" cy="635585"/>
      </dsp:txXfrm>
    </dsp:sp>
    <dsp:sp modelId="{EBA72D0C-A2F7-5845-8033-956A03A0E76F}">
      <dsp:nvSpPr>
        <dsp:cNvPr id="0" name=""/>
        <dsp:cNvSpPr/>
      </dsp:nvSpPr>
      <dsp:spPr>
        <a:xfrm>
          <a:off x="7519853" y="1807623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Gravimetria</a:t>
          </a:r>
          <a:endParaRPr lang="en-US" sz="1400" kern="1200" dirty="0"/>
        </a:p>
      </dsp:txBody>
      <dsp:txXfrm>
        <a:off x="7519853" y="1807623"/>
        <a:ext cx="1271170" cy="635585"/>
      </dsp:txXfrm>
    </dsp:sp>
    <dsp:sp modelId="{3F0D8AB3-16BD-5D45-A52C-8BC650CB8D8B}">
      <dsp:nvSpPr>
        <dsp:cNvPr id="0" name=""/>
        <dsp:cNvSpPr/>
      </dsp:nvSpPr>
      <dsp:spPr>
        <a:xfrm>
          <a:off x="9057970" y="1807623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Magnetometria</a:t>
          </a:r>
          <a:endParaRPr lang="en-US" sz="1400" kern="1200" dirty="0"/>
        </a:p>
      </dsp:txBody>
      <dsp:txXfrm>
        <a:off x="9057970" y="1807623"/>
        <a:ext cx="1271170" cy="635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F36EC-A225-A44B-87BE-EE9D7AF00486}">
      <dsp:nvSpPr>
        <dsp:cNvPr id="0" name=""/>
        <dsp:cNvSpPr/>
      </dsp:nvSpPr>
      <dsp:spPr>
        <a:xfrm>
          <a:off x="8924497" y="1540677"/>
          <a:ext cx="133472" cy="584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738"/>
              </a:lnTo>
              <a:lnTo>
                <a:pt x="133472" y="5847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5BF39-415A-124D-8406-83237576286C}">
      <dsp:nvSpPr>
        <dsp:cNvPr id="0" name=""/>
        <dsp:cNvSpPr/>
      </dsp:nvSpPr>
      <dsp:spPr>
        <a:xfrm>
          <a:off x="8791024" y="1540677"/>
          <a:ext cx="133472" cy="584738"/>
        </a:xfrm>
        <a:custGeom>
          <a:avLst/>
          <a:gdLst/>
          <a:ahLst/>
          <a:cxnLst/>
          <a:rect l="0" t="0" r="0" b="0"/>
          <a:pathLst>
            <a:path>
              <a:moveTo>
                <a:pt x="133472" y="0"/>
              </a:moveTo>
              <a:lnTo>
                <a:pt x="133472" y="584738"/>
              </a:lnTo>
              <a:lnTo>
                <a:pt x="0" y="5847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FF2CB-1EDC-4A4F-B42C-5AD655D83EE2}">
      <dsp:nvSpPr>
        <dsp:cNvPr id="0" name=""/>
        <dsp:cNvSpPr/>
      </dsp:nvSpPr>
      <dsp:spPr>
        <a:xfrm>
          <a:off x="5818874" y="638146"/>
          <a:ext cx="3105623" cy="26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72"/>
              </a:lnTo>
              <a:lnTo>
                <a:pt x="3105623" y="133472"/>
              </a:lnTo>
              <a:lnTo>
                <a:pt x="3105623" y="26694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6CF56-8967-F14F-8427-0EF062187DAC}">
      <dsp:nvSpPr>
        <dsp:cNvPr id="0" name=""/>
        <dsp:cNvSpPr/>
      </dsp:nvSpPr>
      <dsp:spPr>
        <a:xfrm>
          <a:off x="5797785" y="1540677"/>
          <a:ext cx="133472" cy="584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738"/>
              </a:lnTo>
              <a:lnTo>
                <a:pt x="133472" y="5847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25150-5860-FA44-A72D-8A0A9653F08A}">
      <dsp:nvSpPr>
        <dsp:cNvPr id="0" name=""/>
        <dsp:cNvSpPr/>
      </dsp:nvSpPr>
      <dsp:spPr>
        <a:xfrm>
          <a:off x="5664312" y="1540677"/>
          <a:ext cx="133472" cy="584738"/>
        </a:xfrm>
        <a:custGeom>
          <a:avLst/>
          <a:gdLst/>
          <a:ahLst/>
          <a:cxnLst/>
          <a:rect l="0" t="0" r="0" b="0"/>
          <a:pathLst>
            <a:path>
              <a:moveTo>
                <a:pt x="133472" y="0"/>
              </a:moveTo>
              <a:lnTo>
                <a:pt x="133472" y="584738"/>
              </a:lnTo>
              <a:lnTo>
                <a:pt x="0" y="5847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02EDD-76B4-0743-8D30-33365F8DC460}">
      <dsp:nvSpPr>
        <dsp:cNvPr id="0" name=""/>
        <dsp:cNvSpPr/>
      </dsp:nvSpPr>
      <dsp:spPr>
        <a:xfrm>
          <a:off x="5752065" y="638146"/>
          <a:ext cx="91440" cy="266945"/>
        </a:xfrm>
        <a:custGeom>
          <a:avLst/>
          <a:gdLst/>
          <a:ahLst/>
          <a:cxnLst/>
          <a:rect l="0" t="0" r="0" b="0"/>
          <a:pathLst>
            <a:path>
              <a:moveTo>
                <a:pt x="66808" y="0"/>
              </a:moveTo>
              <a:lnTo>
                <a:pt x="66808" y="133472"/>
              </a:lnTo>
              <a:lnTo>
                <a:pt x="45720" y="133472"/>
              </a:lnTo>
              <a:lnTo>
                <a:pt x="45720" y="26694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75124-3BC9-D744-914B-728E3C6A4B89}">
      <dsp:nvSpPr>
        <dsp:cNvPr id="0" name=""/>
        <dsp:cNvSpPr/>
      </dsp:nvSpPr>
      <dsp:spPr>
        <a:xfrm>
          <a:off x="2692162" y="1540677"/>
          <a:ext cx="233908" cy="58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689"/>
              </a:lnTo>
              <a:lnTo>
                <a:pt x="233908" y="58668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FA7AF-D937-7D4D-8656-BF10D17AF26F}">
      <dsp:nvSpPr>
        <dsp:cNvPr id="0" name=""/>
        <dsp:cNvSpPr/>
      </dsp:nvSpPr>
      <dsp:spPr>
        <a:xfrm>
          <a:off x="3535126" y="3294891"/>
          <a:ext cx="1202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94335"/>
              </a:lnTo>
              <a:lnTo>
                <a:pt x="1202934" y="9433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023D7-980F-5244-A383-4158F5C10727}">
      <dsp:nvSpPr>
        <dsp:cNvPr id="0" name=""/>
        <dsp:cNvSpPr/>
      </dsp:nvSpPr>
      <dsp:spPr>
        <a:xfrm>
          <a:off x="3535126" y="3340611"/>
          <a:ext cx="1162079" cy="2241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1029"/>
              </a:lnTo>
              <a:lnTo>
                <a:pt x="1162079" y="224102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E3958-138F-3443-8922-F610BD90DCB7}">
      <dsp:nvSpPr>
        <dsp:cNvPr id="0" name=""/>
        <dsp:cNvSpPr/>
      </dsp:nvSpPr>
      <dsp:spPr>
        <a:xfrm>
          <a:off x="3535126" y="3340611"/>
          <a:ext cx="1162841" cy="1525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659"/>
              </a:lnTo>
              <a:lnTo>
                <a:pt x="1162841" y="152565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C0DDA-A3C6-B14E-95CD-F3863E02DBEB}">
      <dsp:nvSpPr>
        <dsp:cNvPr id="0" name=""/>
        <dsp:cNvSpPr/>
      </dsp:nvSpPr>
      <dsp:spPr>
        <a:xfrm>
          <a:off x="3535126" y="3340611"/>
          <a:ext cx="1188824" cy="790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395"/>
              </a:lnTo>
              <a:lnTo>
                <a:pt x="1188824" y="7903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9A7BB-CF3A-0A42-BDB2-6815FCCD8D9B}">
      <dsp:nvSpPr>
        <dsp:cNvPr id="0" name=""/>
        <dsp:cNvSpPr/>
      </dsp:nvSpPr>
      <dsp:spPr>
        <a:xfrm>
          <a:off x="2692162" y="1540677"/>
          <a:ext cx="207378" cy="148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140"/>
              </a:lnTo>
              <a:lnTo>
                <a:pt x="207378" y="148214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9D9EC-AC23-464A-9648-66F3CAEDE2B0}">
      <dsp:nvSpPr>
        <dsp:cNvPr id="0" name=""/>
        <dsp:cNvSpPr/>
      </dsp:nvSpPr>
      <dsp:spPr>
        <a:xfrm>
          <a:off x="2241900" y="1540677"/>
          <a:ext cx="450261" cy="2269853"/>
        </a:xfrm>
        <a:custGeom>
          <a:avLst/>
          <a:gdLst/>
          <a:ahLst/>
          <a:cxnLst/>
          <a:rect l="0" t="0" r="0" b="0"/>
          <a:pathLst>
            <a:path>
              <a:moveTo>
                <a:pt x="450261" y="0"/>
              </a:moveTo>
              <a:lnTo>
                <a:pt x="450261" y="2269853"/>
              </a:lnTo>
              <a:lnTo>
                <a:pt x="0" y="226985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FED60-A657-A648-9D9D-8D8F83C4CBA0}">
      <dsp:nvSpPr>
        <dsp:cNvPr id="0" name=""/>
        <dsp:cNvSpPr/>
      </dsp:nvSpPr>
      <dsp:spPr>
        <a:xfrm>
          <a:off x="2251536" y="1540677"/>
          <a:ext cx="440625" cy="1482140"/>
        </a:xfrm>
        <a:custGeom>
          <a:avLst/>
          <a:gdLst/>
          <a:ahLst/>
          <a:cxnLst/>
          <a:rect l="0" t="0" r="0" b="0"/>
          <a:pathLst>
            <a:path>
              <a:moveTo>
                <a:pt x="440625" y="0"/>
              </a:moveTo>
              <a:lnTo>
                <a:pt x="440625" y="1482140"/>
              </a:lnTo>
              <a:lnTo>
                <a:pt x="0" y="148214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5F4C0-D340-DE4D-9F4D-D7134CB3EBF1}">
      <dsp:nvSpPr>
        <dsp:cNvPr id="0" name=""/>
        <dsp:cNvSpPr/>
      </dsp:nvSpPr>
      <dsp:spPr>
        <a:xfrm>
          <a:off x="2558689" y="1540677"/>
          <a:ext cx="133472" cy="584738"/>
        </a:xfrm>
        <a:custGeom>
          <a:avLst/>
          <a:gdLst/>
          <a:ahLst/>
          <a:cxnLst/>
          <a:rect l="0" t="0" r="0" b="0"/>
          <a:pathLst>
            <a:path>
              <a:moveTo>
                <a:pt x="133472" y="0"/>
              </a:moveTo>
              <a:lnTo>
                <a:pt x="133472" y="584738"/>
              </a:lnTo>
              <a:lnTo>
                <a:pt x="0" y="5847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15FD9-AEA1-774A-A9A8-71D4142D051F}">
      <dsp:nvSpPr>
        <dsp:cNvPr id="0" name=""/>
        <dsp:cNvSpPr/>
      </dsp:nvSpPr>
      <dsp:spPr>
        <a:xfrm>
          <a:off x="2692162" y="638146"/>
          <a:ext cx="3126711" cy="266945"/>
        </a:xfrm>
        <a:custGeom>
          <a:avLst/>
          <a:gdLst/>
          <a:ahLst/>
          <a:cxnLst/>
          <a:rect l="0" t="0" r="0" b="0"/>
          <a:pathLst>
            <a:path>
              <a:moveTo>
                <a:pt x="3126711" y="0"/>
              </a:moveTo>
              <a:lnTo>
                <a:pt x="3126711" y="133472"/>
              </a:lnTo>
              <a:lnTo>
                <a:pt x="0" y="133472"/>
              </a:lnTo>
              <a:lnTo>
                <a:pt x="0" y="26694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C9203-CD56-0544-8DE2-A4BAA4005620}">
      <dsp:nvSpPr>
        <dsp:cNvPr id="0" name=""/>
        <dsp:cNvSpPr/>
      </dsp:nvSpPr>
      <dsp:spPr>
        <a:xfrm>
          <a:off x="4087660" y="2560"/>
          <a:ext cx="3462428" cy="635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Geofísica</a:t>
          </a:r>
          <a:r>
            <a:rPr lang="en-US" sz="2000" b="1" kern="1200" dirty="0"/>
            <a:t> </a:t>
          </a:r>
          <a:r>
            <a:rPr lang="en-US" sz="2000" b="1" kern="1200" dirty="0" err="1"/>
            <a:t>Aplicada</a:t>
          </a:r>
          <a:endParaRPr lang="en-US" sz="2000" b="1" kern="1200" dirty="0"/>
        </a:p>
      </dsp:txBody>
      <dsp:txXfrm>
        <a:off x="4087660" y="2560"/>
        <a:ext cx="3462428" cy="635585"/>
      </dsp:txXfrm>
    </dsp:sp>
    <dsp:sp modelId="{9BE843F3-45D2-E545-8D7D-A90B69CD9F43}">
      <dsp:nvSpPr>
        <dsp:cNvPr id="0" name=""/>
        <dsp:cNvSpPr/>
      </dsp:nvSpPr>
      <dsp:spPr>
        <a:xfrm>
          <a:off x="1266925" y="905092"/>
          <a:ext cx="2850473" cy="635585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Métodos</a:t>
          </a:r>
          <a:r>
            <a:rPr lang="en-US" sz="1600" b="1" kern="1200" dirty="0"/>
            <a:t> </a:t>
          </a:r>
          <a:r>
            <a:rPr lang="en-US" sz="1600" b="1" kern="1200" dirty="0" err="1"/>
            <a:t>Geoelétricos</a:t>
          </a:r>
          <a:endParaRPr lang="en-US" sz="1600" b="1" kern="1200" dirty="0"/>
        </a:p>
      </dsp:txBody>
      <dsp:txXfrm>
        <a:off x="1266925" y="905092"/>
        <a:ext cx="2850473" cy="635585"/>
      </dsp:txXfrm>
    </dsp:sp>
    <dsp:sp modelId="{60A9D4D4-C6A0-3E42-BC99-E986116E1B82}">
      <dsp:nvSpPr>
        <dsp:cNvPr id="0" name=""/>
        <dsp:cNvSpPr/>
      </dsp:nvSpPr>
      <dsp:spPr>
        <a:xfrm>
          <a:off x="978967" y="1807623"/>
          <a:ext cx="1579722" cy="635585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Eletrorresistividade</a:t>
          </a:r>
          <a:endParaRPr lang="en-US" sz="1400" b="1" kern="1200" dirty="0"/>
        </a:p>
      </dsp:txBody>
      <dsp:txXfrm>
        <a:off x="978967" y="1807623"/>
        <a:ext cx="1579722" cy="635585"/>
      </dsp:txXfrm>
    </dsp:sp>
    <dsp:sp modelId="{41C265AB-AFB2-6149-90CF-2A365E9D4C28}">
      <dsp:nvSpPr>
        <dsp:cNvPr id="0" name=""/>
        <dsp:cNvSpPr/>
      </dsp:nvSpPr>
      <dsp:spPr>
        <a:xfrm>
          <a:off x="980365" y="2705025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Polarização</a:t>
          </a:r>
          <a:r>
            <a:rPr lang="en-US" sz="1400" kern="1200" dirty="0"/>
            <a:t> </a:t>
          </a:r>
          <a:r>
            <a:rPr lang="en-US" sz="1400" kern="1200" dirty="0" err="1"/>
            <a:t>Induzida</a:t>
          </a:r>
          <a:endParaRPr lang="en-US" sz="1400" kern="1200" dirty="0"/>
        </a:p>
      </dsp:txBody>
      <dsp:txXfrm>
        <a:off x="980365" y="2705025"/>
        <a:ext cx="1271170" cy="635585"/>
      </dsp:txXfrm>
    </dsp:sp>
    <dsp:sp modelId="{316CABAF-FB71-C849-BEC6-0E7D4928BB65}">
      <dsp:nvSpPr>
        <dsp:cNvPr id="0" name=""/>
        <dsp:cNvSpPr/>
      </dsp:nvSpPr>
      <dsp:spPr>
        <a:xfrm>
          <a:off x="970729" y="3492738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Potencial</a:t>
          </a:r>
          <a:r>
            <a:rPr lang="en-US" sz="1400" kern="1200" dirty="0"/>
            <a:t> </a:t>
          </a:r>
          <a:r>
            <a:rPr lang="en-US" sz="1400" kern="1200" dirty="0" err="1"/>
            <a:t>Espontâneo</a:t>
          </a:r>
          <a:endParaRPr lang="en-US" sz="1400" kern="1200" dirty="0"/>
        </a:p>
      </dsp:txBody>
      <dsp:txXfrm>
        <a:off x="970729" y="3492738"/>
        <a:ext cx="1271170" cy="635585"/>
      </dsp:txXfrm>
    </dsp:sp>
    <dsp:sp modelId="{D9F6FFCD-2FEC-2D42-A9F0-30E4C304B1B8}">
      <dsp:nvSpPr>
        <dsp:cNvPr id="0" name=""/>
        <dsp:cNvSpPr/>
      </dsp:nvSpPr>
      <dsp:spPr>
        <a:xfrm>
          <a:off x="2899541" y="2705025"/>
          <a:ext cx="1271170" cy="635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Eletromagnético</a:t>
          </a:r>
          <a:endParaRPr lang="en-US" sz="1400" b="1" kern="1200" dirty="0"/>
        </a:p>
      </dsp:txBody>
      <dsp:txXfrm>
        <a:off x="2899541" y="2705025"/>
        <a:ext cx="1271170" cy="635585"/>
      </dsp:txXfrm>
    </dsp:sp>
    <dsp:sp modelId="{FD06F11A-7248-AA42-9794-2904105ECEBF}">
      <dsp:nvSpPr>
        <dsp:cNvPr id="0" name=""/>
        <dsp:cNvSpPr/>
      </dsp:nvSpPr>
      <dsp:spPr>
        <a:xfrm>
          <a:off x="4723951" y="3813213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Domínio</a:t>
          </a:r>
          <a:r>
            <a:rPr lang="en-US" sz="1400" kern="1200" dirty="0"/>
            <a:t> do tempo</a:t>
          </a:r>
        </a:p>
      </dsp:txBody>
      <dsp:txXfrm>
        <a:off x="4723951" y="3813213"/>
        <a:ext cx="1271170" cy="635585"/>
      </dsp:txXfrm>
    </dsp:sp>
    <dsp:sp modelId="{80834D7B-587F-444A-A7B0-E573A810F423}">
      <dsp:nvSpPr>
        <dsp:cNvPr id="0" name=""/>
        <dsp:cNvSpPr/>
      </dsp:nvSpPr>
      <dsp:spPr>
        <a:xfrm>
          <a:off x="4697968" y="4548477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Baixa</a:t>
          </a:r>
          <a:r>
            <a:rPr lang="en-US" sz="1400" kern="1200" dirty="0"/>
            <a:t> </a:t>
          </a:r>
          <a:r>
            <a:rPr lang="en-US" sz="1400" kern="1200" dirty="0" err="1"/>
            <a:t>frequência</a:t>
          </a:r>
          <a:endParaRPr lang="en-US" sz="1400" kern="1200" dirty="0"/>
        </a:p>
      </dsp:txBody>
      <dsp:txXfrm>
        <a:off x="4697968" y="4548477"/>
        <a:ext cx="1271170" cy="635585"/>
      </dsp:txXfrm>
    </dsp:sp>
    <dsp:sp modelId="{7DCF9135-CE1E-EE47-8D95-7EFE1CD67CC0}">
      <dsp:nvSpPr>
        <dsp:cNvPr id="0" name=""/>
        <dsp:cNvSpPr/>
      </dsp:nvSpPr>
      <dsp:spPr>
        <a:xfrm>
          <a:off x="4697205" y="5263848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Fonte</a:t>
          </a:r>
          <a:r>
            <a:rPr lang="en-US" sz="1400" kern="1200" dirty="0"/>
            <a:t> </a:t>
          </a:r>
          <a:r>
            <a:rPr lang="en-US" sz="1400" kern="1200" dirty="0" err="1"/>
            <a:t>controlada</a:t>
          </a:r>
          <a:endParaRPr lang="en-US" sz="1400" kern="1200" dirty="0"/>
        </a:p>
      </dsp:txBody>
      <dsp:txXfrm>
        <a:off x="4697205" y="5263848"/>
        <a:ext cx="1271170" cy="635585"/>
      </dsp:txXfrm>
    </dsp:sp>
    <dsp:sp modelId="{53941FEA-DFDE-7C4A-8CD2-12FA5FCFAAD8}">
      <dsp:nvSpPr>
        <dsp:cNvPr id="0" name=""/>
        <dsp:cNvSpPr/>
      </dsp:nvSpPr>
      <dsp:spPr>
        <a:xfrm>
          <a:off x="4738061" y="3071434"/>
          <a:ext cx="1271170" cy="635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Indutivo</a:t>
          </a:r>
          <a:endParaRPr lang="en-US" sz="1400" b="1" kern="1200" dirty="0"/>
        </a:p>
      </dsp:txBody>
      <dsp:txXfrm>
        <a:off x="4738061" y="3071434"/>
        <a:ext cx="1271170" cy="635585"/>
      </dsp:txXfrm>
    </dsp:sp>
    <dsp:sp modelId="{A924581B-C19B-3540-A3C0-92B9192A980C}">
      <dsp:nvSpPr>
        <dsp:cNvPr id="0" name=""/>
        <dsp:cNvSpPr/>
      </dsp:nvSpPr>
      <dsp:spPr>
        <a:xfrm>
          <a:off x="2926070" y="1809574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Radar de </a:t>
          </a:r>
          <a:r>
            <a:rPr lang="en-US" sz="1400" kern="1200" dirty="0" err="1"/>
            <a:t>penetração</a:t>
          </a:r>
          <a:r>
            <a:rPr lang="en-US" sz="1400" kern="1200" dirty="0"/>
            <a:t> no solo</a:t>
          </a:r>
        </a:p>
      </dsp:txBody>
      <dsp:txXfrm>
        <a:off x="2926070" y="1809574"/>
        <a:ext cx="1271170" cy="635585"/>
      </dsp:txXfrm>
    </dsp:sp>
    <dsp:sp modelId="{75EBDC2C-522C-6A48-8A7F-1F2454168BFA}">
      <dsp:nvSpPr>
        <dsp:cNvPr id="0" name=""/>
        <dsp:cNvSpPr/>
      </dsp:nvSpPr>
      <dsp:spPr>
        <a:xfrm>
          <a:off x="4384345" y="905092"/>
          <a:ext cx="282688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Métodos</a:t>
          </a:r>
          <a:r>
            <a:rPr lang="en-US" sz="1600" kern="1200" dirty="0"/>
            <a:t> </a:t>
          </a:r>
          <a:r>
            <a:rPr lang="en-US" sz="1600" kern="1200" dirty="0" err="1"/>
            <a:t>Sísmicos</a:t>
          </a:r>
          <a:endParaRPr lang="en-US" sz="1600" kern="1200" dirty="0"/>
        </a:p>
      </dsp:txBody>
      <dsp:txXfrm>
        <a:off x="4384345" y="905092"/>
        <a:ext cx="2826880" cy="635585"/>
      </dsp:txXfrm>
    </dsp:sp>
    <dsp:sp modelId="{5A66F80E-0D72-484C-B059-0FB6C1250451}">
      <dsp:nvSpPr>
        <dsp:cNvPr id="0" name=""/>
        <dsp:cNvSpPr/>
      </dsp:nvSpPr>
      <dsp:spPr>
        <a:xfrm>
          <a:off x="4393141" y="1807623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Refração</a:t>
          </a:r>
          <a:endParaRPr lang="en-US" sz="1400" kern="1200" dirty="0"/>
        </a:p>
      </dsp:txBody>
      <dsp:txXfrm>
        <a:off x="4393141" y="1807623"/>
        <a:ext cx="1271170" cy="635585"/>
      </dsp:txXfrm>
    </dsp:sp>
    <dsp:sp modelId="{737351E1-A044-9F45-98F3-7281D2FA36F5}">
      <dsp:nvSpPr>
        <dsp:cNvPr id="0" name=""/>
        <dsp:cNvSpPr/>
      </dsp:nvSpPr>
      <dsp:spPr>
        <a:xfrm>
          <a:off x="5931258" y="1807623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Reflexão</a:t>
          </a:r>
          <a:endParaRPr lang="en-US" sz="1400" kern="1200" dirty="0"/>
        </a:p>
      </dsp:txBody>
      <dsp:txXfrm>
        <a:off x="5931258" y="1807623"/>
        <a:ext cx="1271170" cy="635585"/>
      </dsp:txXfrm>
    </dsp:sp>
    <dsp:sp modelId="{DAC21AF5-A82D-0D45-98EB-30ED53055BB4}">
      <dsp:nvSpPr>
        <dsp:cNvPr id="0" name=""/>
        <dsp:cNvSpPr/>
      </dsp:nvSpPr>
      <dsp:spPr>
        <a:xfrm>
          <a:off x="7478171" y="905092"/>
          <a:ext cx="2892651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Métodos</a:t>
          </a:r>
          <a:r>
            <a:rPr lang="en-US" sz="1600" kern="1200" dirty="0"/>
            <a:t> </a:t>
          </a:r>
          <a:r>
            <a:rPr lang="en-US" sz="1600" kern="1200" dirty="0" err="1"/>
            <a:t>Potenciais</a:t>
          </a:r>
          <a:endParaRPr lang="en-US" sz="1600" kern="1200" dirty="0"/>
        </a:p>
      </dsp:txBody>
      <dsp:txXfrm>
        <a:off x="7478171" y="905092"/>
        <a:ext cx="2892651" cy="635585"/>
      </dsp:txXfrm>
    </dsp:sp>
    <dsp:sp modelId="{EBA72D0C-A2F7-5845-8033-956A03A0E76F}">
      <dsp:nvSpPr>
        <dsp:cNvPr id="0" name=""/>
        <dsp:cNvSpPr/>
      </dsp:nvSpPr>
      <dsp:spPr>
        <a:xfrm>
          <a:off x="7519853" y="1807623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Gravimetria</a:t>
          </a:r>
          <a:endParaRPr lang="en-US" sz="1400" kern="1200" dirty="0"/>
        </a:p>
      </dsp:txBody>
      <dsp:txXfrm>
        <a:off x="7519853" y="1807623"/>
        <a:ext cx="1271170" cy="635585"/>
      </dsp:txXfrm>
    </dsp:sp>
    <dsp:sp modelId="{3F0D8AB3-16BD-5D45-A52C-8BC650CB8D8B}">
      <dsp:nvSpPr>
        <dsp:cNvPr id="0" name=""/>
        <dsp:cNvSpPr/>
      </dsp:nvSpPr>
      <dsp:spPr>
        <a:xfrm>
          <a:off x="9057970" y="1807623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Magnetometria</a:t>
          </a:r>
          <a:endParaRPr lang="en-US" sz="1400" kern="1200" dirty="0"/>
        </a:p>
      </dsp:txBody>
      <dsp:txXfrm>
        <a:off x="9057970" y="1807623"/>
        <a:ext cx="1271170" cy="635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F36EC-A225-A44B-87BE-EE9D7AF00486}">
      <dsp:nvSpPr>
        <dsp:cNvPr id="0" name=""/>
        <dsp:cNvSpPr/>
      </dsp:nvSpPr>
      <dsp:spPr>
        <a:xfrm>
          <a:off x="8924497" y="1540677"/>
          <a:ext cx="133472" cy="584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738"/>
              </a:lnTo>
              <a:lnTo>
                <a:pt x="133472" y="5847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5BF39-415A-124D-8406-83237576286C}">
      <dsp:nvSpPr>
        <dsp:cNvPr id="0" name=""/>
        <dsp:cNvSpPr/>
      </dsp:nvSpPr>
      <dsp:spPr>
        <a:xfrm>
          <a:off x="8791024" y="1540677"/>
          <a:ext cx="133472" cy="584738"/>
        </a:xfrm>
        <a:custGeom>
          <a:avLst/>
          <a:gdLst/>
          <a:ahLst/>
          <a:cxnLst/>
          <a:rect l="0" t="0" r="0" b="0"/>
          <a:pathLst>
            <a:path>
              <a:moveTo>
                <a:pt x="133472" y="0"/>
              </a:moveTo>
              <a:lnTo>
                <a:pt x="133472" y="584738"/>
              </a:lnTo>
              <a:lnTo>
                <a:pt x="0" y="5847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FF2CB-1EDC-4A4F-B42C-5AD655D83EE2}">
      <dsp:nvSpPr>
        <dsp:cNvPr id="0" name=""/>
        <dsp:cNvSpPr/>
      </dsp:nvSpPr>
      <dsp:spPr>
        <a:xfrm>
          <a:off x="5818874" y="638146"/>
          <a:ext cx="3105623" cy="26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72"/>
              </a:lnTo>
              <a:lnTo>
                <a:pt x="3105623" y="133472"/>
              </a:lnTo>
              <a:lnTo>
                <a:pt x="3105623" y="26694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6CF56-8967-F14F-8427-0EF062187DAC}">
      <dsp:nvSpPr>
        <dsp:cNvPr id="0" name=""/>
        <dsp:cNvSpPr/>
      </dsp:nvSpPr>
      <dsp:spPr>
        <a:xfrm>
          <a:off x="5797785" y="1540677"/>
          <a:ext cx="133472" cy="584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738"/>
              </a:lnTo>
              <a:lnTo>
                <a:pt x="133472" y="5847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25150-5860-FA44-A72D-8A0A9653F08A}">
      <dsp:nvSpPr>
        <dsp:cNvPr id="0" name=""/>
        <dsp:cNvSpPr/>
      </dsp:nvSpPr>
      <dsp:spPr>
        <a:xfrm>
          <a:off x="5664312" y="1540677"/>
          <a:ext cx="133472" cy="584738"/>
        </a:xfrm>
        <a:custGeom>
          <a:avLst/>
          <a:gdLst/>
          <a:ahLst/>
          <a:cxnLst/>
          <a:rect l="0" t="0" r="0" b="0"/>
          <a:pathLst>
            <a:path>
              <a:moveTo>
                <a:pt x="133472" y="0"/>
              </a:moveTo>
              <a:lnTo>
                <a:pt x="133472" y="584738"/>
              </a:lnTo>
              <a:lnTo>
                <a:pt x="0" y="5847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02EDD-76B4-0743-8D30-33365F8DC460}">
      <dsp:nvSpPr>
        <dsp:cNvPr id="0" name=""/>
        <dsp:cNvSpPr/>
      </dsp:nvSpPr>
      <dsp:spPr>
        <a:xfrm>
          <a:off x="5752065" y="638146"/>
          <a:ext cx="91440" cy="266945"/>
        </a:xfrm>
        <a:custGeom>
          <a:avLst/>
          <a:gdLst/>
          <a:ahLst/>
          <a:cxnLst/>
          <a:rect l="0" t="0" r="0" b="0"/>
          <a:pathLst>
            <a:path>
              <a:moveTo>
                <a:pt x="66808" y="0"/>
              </a:moveTo>
              <a:lnTo>
                <a:pt x="66808" y="133472"/>
              </a:lnTo>
              <a:lnTo>
                <a:pt x="45720" y="133472"/>
              </a:lnTo>
              <a:lnTo>
                <a:pt x="45720" y="26694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75124-3BC9-D744-914B-728E3C6A4B89}">
      <dsp:nvSpPr>
        <dsp:cNvPr id="0" name=""/>
        <dsp:cNvSpPr/>
      </dsp:nvSpPr>
      <dsp:spPr>
        <a:xfrm>
          <a:off x="2692162" y="1540677"/>
          <a:ext cx="233908" cy="58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689"/>
              </a:lnTo>
              <a:lnTo>
                <a:pt x="233908" y="58668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FA7AF-D937-7D4D-8656-BF10D17AF26F}">
      <dsp:nvSpPr>
        <dsp:cNvPr id="0" name=""/>
        <dsp:cNvSpPr/>
      </dsp:nvSpPr>
      <dsp:spPr>
        <a:xfrm>
          <a:off x="3535126" y="3294891"/>
          <a:ext cx="1202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94335"/>
              </a:lnTo>
              <a:lnTo>
                <a:pt x="1202934" y="9433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023D7-980F-5244-A383-4158F5C10727}">
      <dsp:nvSpPr>
        <dsp:cNvPr id="0" name=""/>
        <dsp:cNvSpPr/>
      </dsp:nvSpPr>
      <dsp:spPr>
        <a:xfrm>
          <a:off x="3535126" y="3340611"/>
          <a:ext cx="1162079" cy="2241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1029"/>
              </a:lnTo>
              <a:lnTo>
                <a:pt x="1162079" y="224102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E3958-138F-3443-8922-F610BD90DCB7}">
      <dsp:nvSpPr>
        <dsp:cNvPr id="0" name=""/>
        <dsp:cNvSpPr/>
      </dsp:nvSpPr>
      <dsp:spPr>
        <a:xfrm>
          <a:off x="3535126" y="3340611"/>
          <a:ext cx="1162841" cy="1525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659"/>
              </a:lnTo>
              <a:lnTo>
                <a:pt x="1162841" y="152565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C0DDA-A3C6-B14E-95CD-F3863E02DBEB}">
      <dsp:nvSpPr>
        <dsp:cNvPr id="0" name=""/>
        <dsp:cNvSpPr/>
      </dsp:nvSpPr>
      <dsp:spPr>
        <a:xfrm>
          <a:off x="3535126" y="3340611"/>
          <a:ext cx="1188824" cy="790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395"/>
              </a:lnTo>
              <a:lnTo>
                <a:pt x="1188824" y="7903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9A7BB-CF3A-0A42-BDB2-6815FCCD8D9B}">
      <dsp:nvSpPr>
        <dsp:cNvPr id="0" name=""/>
        <dsp:cNvSpPr/>
      </dsp:nvSpPr>
      <dsp:spPr>
        <a:xfrm>
          <a:off x="2692162" y="1540677"/>
          <a:ext cx="207378" cy="148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140"/>
              </a:lnTo>
              <a:lnTo>
                <a:pt x="207378" y="148214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9D9EC-AC23-464A-9648-66F3CAEDE2B0}">
      <dsp:nvSpPr>
        <dsp:cNvPr id="0" name=""/>
        <dsp:cNvSpPr/>
      </dsp:nvSpPr>
      <dsp:spPr>
        <a:xfrm>
          <a:off x="2241900" y="1540677"/>
          <a:ext cx="450261" cy="2269853"/>
        </a:xfrm>
        <a:custGeom>
          <a:avLst/>
          <a:gdLst/>
          <a:ahLst/>
          <a:cxnLst/>
          <a:rect l="0" t="0" r="0" b="0"/>
          <a:pathLst>
            <a:path>
              <a:moveTo>
                <a:pt x="450261" y="0"/>
              </a:moveTo>
              <a:lnTo>
                <a:pt x="450261" y="2269853"/>
              </a:lnTo>
              <a:lnTo>
                <a:pt x="0" y="226985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FED60-A657-A648-9D9D-8D8F83C4CBA0}">
      <dsp:nvSpPr>
        <dsp:cNvPr id="0" name=""/>
        <dsp:cNvSpPr/>
      </dsp:nvSpPr>
      <dsp:spPr>
        <a:xfrm>
          <a:off x="2251536" y="1540677"/>
          <a:ext cx="440625" cy="1482140"/>
        </a:xfrm>
        <a:custGeom>
          <a:avLst/>
          <a:gdLst/>
          <a:ahLst/>
          <a:cxnLst/>
          <a:rect l="0" t="0" r="0" b="0"/>
          <a:pathLst>
            <a:path>
              <a:moveTo>
                <a:pt x="440625" y="0"/>
              </a:moveTo>
              <a:lnTo>
                <a:pt x="440625" y="1482140"/>
              </a:lnTo>
              <a:lnTo>
                <a:pt x="0" y="148214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5F4C0-D340-DE4D-9F4D-D7134CB3EBF1}">
      <dsp:nvSpPr>
        <dsp:cNvPr id="0" name=""/>
        <dsp:cNvSpPr/>
      </dsp:nvSpPr>
      <dsp:spPr>
        <a:xfrm>
          <a:off x="2558689" y="1540677"/>
          <a:ext cx="133472" cy="584738"/>
        </a:xfrm>
        <a:custGeom>
          <a:avLst/>
          <a:gdLst/>
          <a:ahLst/>
          <a:cxnLst/>
          <a:rect l="0" t="0" r="0" b="0"/>
          <a:pathLst>
            <a:path>
              <a:moveTo>
                <a:pt x="133472" y="0"/>
              </a:moveTo>
              <a:lnTo>
                <a:pt x="133472" y="584738"/>
              </a:lnTo>
              <a:lnTo>
                <a:pt x="0" y="5847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15FD9-AEA1-774A-A9A8-71D4142D051F}">
      <dsp:nvSpPr>
        <dsp:cNvPr id="0" name=""/>
        <dsp:cNvSpPr/>
      </dsp:nvSpPr>
      <dsp:spPr>
        <a:xfrm>
          <a:off x="2692162" y="638146"/>
          <a:ext cx="3126711" cy="266945"/>
        </a:xfrm>
        <a:custGeom>
          <a:avLst/>
          <a:gdLst/>
          <a:ahLst/>
          <a:cxnLst/>
          <a:rect l="0" t="0" r="0" b="0"/>
          <a:pathLst>
            <a:path>
              <a:moveTo>
                <a:pt x="3126711" y="0"/>
              </a:moveTo>
              <a:lnTo>
                <a:pt x="3126711" y="133472"/>
              </a:lnTo>
              <a:lnTo>
                <a:pt x="0" y="133472"/>
              </a:lnTo>
              <a:lnTo>
                <a:pt x="0" y="26694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C9203-CD56-0544-8DE2-A4BAA4005620}">
      <dsp:nvSpPr>
        <dsp:cNvPr id="0" name=""/>
        <dsp:cNvSpPr/>
      </dsp:nvSpPr>
      <dsp:spPr>
        <a:xfrm>
          <a:off x="4087660" y="2560"/>
          <a:ext cx="3462428" cy="635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Geofísica</a:t>
          </a:r>
          <a:r>
            <a:rPr lang="en-US" sz="2000" b="1" kern="1200" dirty="0"/>
            <a:t> </a:t>
          </a:r>
          <a:r>
            <a:rPr lang="en-US" sz="2000" b="1" kern="1200" dirty="0" err="1"/>
            <a:t>Aplicada</a:t>
          </a:r>
          <a:endParaRPr lang="en-US" sz="2000" b="1" kern="1200" dirty="0"/>
        </a:p>
      </dsp:txBody>
      <dsp:txXfrm>
        <a:off x="4087660" y="2560"/>
        <a:ext cx="3462428" cy="635585"/>
      </dsp:txXfrm>
    </dsp:sp>
    <dsp:sp modelId="{9BE843F3-45D2-E545-8D7D-A90B69CD9F43}">
      <dsp:nvSpPr>
        <dsp:cNvPr id="0" name=""/>
        <dsp:cNvSpPr/>
      </dsp:nvSpPr>
      <dsp:spPr>
        <a:xfrm>
          <a:off x="1266925" y="905092"/>
          <a:ext cx="2850473" cy="635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Métodos</a:t>
          </a:r>
          <a:r>
            <a:rPr lang="en-US" sz="1600" b="1" kern="1200" dirty="0"/>
            <a:t> </a:t>
          </a:r>
          <a:r>
            <a:rPr lang="en-US" sz="1600" b="1" kern="1200" dirty="0" err="1"/>
            <a:t>Geoelétricos</a:t>
          </a:r>
          <a:endParaRPr lang="en-US" sz="1600" b="1" kern="1200" dirty="0"/>
        </a:p>
      </dsp:txBody>
      <dsp:txXfrm>
        <a:off x="1266925" y="905092"/>
        <a:ext cx="2850473" cy="635585"/>
      </dsp:txXfrm>
    </dsp:sp>
    <dsp:sp modelId="{60A9D4D4-C6A0-3E42-BC99-E986116E1B82}">
      <dsp:nvSpPr>
        <dsp:cNvPr id="0" name=""/>
        <dsp:cNvSpPr/>
      </dsp:nvSpPr>
      <dsp:spPr>
        <a:xfrm>
          <a:off x="978967" y="1807623"/>
          <a:ext cx="1579722" cy="635585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Eletrorresistividade</a:t>
          </a:r>
          <a:endParaRPr lang="en-US" sz="1400" b="1" kern="1200" dirty="0"/>
        </a:p>
      </dsp:txBody>
      <dsp:txXfrm>
        <a:off x="978967" y="1807623"/>
        <a:ext cx="1579722" cy="635585"/>
      </dsp:txXfrm>
    </dsp:sp>
    <dsp:sp modelId="{41C265AB-AFB2-6149-90CF-2A365E9D4C28}">
      <dsp:nvSpPr>
        <dsp:cNvPr id="0" name=""/>
        <dsp:cNvSpPr/>
      </dsp:nvSpPr>
      <dsp:spPr>
        <a:xfrm>
          <a:off x="980365" y="2705025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Polarização</a:t>
          </a:r>
          <a:r>
            <a:rPr lang="en-US" sz="1400" kern="1200" dirty="0"/>
            <a:t> </a:t>
          </a:r>
          <a:r>
            <a:rPr lang="en-US" sz="1400" kern="1200" dirty="0" err="1"/>
            <a:t>Induzida</a:t>
          </a:r>
          <a:endParaRPr lang="en-US" sz="1400" kern="1200" dirty="0"/>
        </a:p>
      </dsp:txBody>
      <dsp:txXfrm>
        <a:off x="980365" y="2705025"/>
        <a:ext cx="1271170" cy="635585"/>
      </dsp:txXfrm>
    </dsp:sp>
    <dsp:sp modelId="{316CABAF-FB71-C849-BEC6-0E7D4928BB65}">
      <dsp:nvSpPr>
        <dsp:cNvPr id="0" name=""/>
        <dsp:cNvSpPr/>
      </dsp:nvSpPr>
      <dsp:spPr>
        <a:xfrm>
          <a:off x="970729" y="3492738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Potencial</a:t>
          </a:r>
          <a:r>
            <a:rPr lang="en-US" sz="1400" kern="1200" dirty="0"/>
            <a:t> </a:t>
          </a:r>
          <a:r>
            <a:rPr lang="en-US" sz="1400" kern="1200" dirty="0" err="1"/>
            <a:t>Espontâneo</a:t>
          </a:r>
          <a:endParaRPr lang="en-US" sz="1400" kern="1200" dirty="0"/>
        </a:p>
      </dsp:txBody>
      <dsp:txXfrm>
        <a:off x="970729" y="3492738"/>
        <a:ext cx="1271170" cy="635585"/>
      </dsp:txXfrm>
    </dsp:sp>
    <dsp:sp modelId="{D9F6FFCD-2FEC-2D42-A9F0-30E4C304B1B8}">
      <dsp:nvSpPr>
        <dsp:cNvPr id="0" name=""/>
        <dsp:cNvSpPr/>
      </dsp:nvSpPr>
      <dsp:spPr>
        <a:xfrm>
          <a:off x="2899541" y="2705025"/>
          <a:ext cx="1271170" cy="635585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Eletromagnético</a:t>
          </a:r>
          <a:endParaRPr lang="en-US" sz="1400" b="1" kern="1200" dirty="0"/>
        </a:p>
      </dsp:txBody>
      <dsp:txXfrm>
        <a:off x="2899541" y="2705025"/>
        <a:ext cx="1271170" cy="635585"/>
      </dsp:txXfrm>
    </dsp:sp>
    <dsp:sp modelId="{FD06F11A-7248-AA42-9794-2904105ECEBF}">
      <dsp:nvSpPr>
        <dsp:cNvPr id="0" name=""/>
        <dsp:cNvSpPr/>
      </dsp:nvSpPr>
      <dsp:spPr>
        <a:xfrm>
          <a:off x="4723951" y="3813213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Domínio</a:t>
          </a:r>
          <a:r>
            <a:rPr lang="en-US" sz="1400" kern="1200" dirty="0"/>
            <a:t> do tempo</a:t>
          </a:r>
        </a:p>
      </dsp:txBody>
      <dsp:txXfrm>
        <a:off x="4723951" y="3813213"/>
        <a:ext cx="1271170" cy="635585"/>
      </dsp:txXfrm>
    </dsp:sp>
    <dsp:sp modelId="{80834D7B-587F-444A-A7B0-E573A810F423}">
      <dsp:nvSpPr>
        <dsp:cNvPr id="0" name=""/>
        <dsp:cNvSpPr/>
      </dsp:nvSpPr>
      <dsp:spPr>
        <a:xfrm>
          <a:off x="4697968" y="4548477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Baixa</a:t>
          </a:r>
          <a:r>
            <a:rPr lang="en-US" sz="1400" kern="1200" dirty="0"/>
            <a:t> </a:t>
          </a:r>
          <a:r>
            <a:rPr lang="en-US" sz="1400" kern="1200" dirty="0" err="1"/>
            <a:t>frequência</a:t>
          </a:r>
          <a:endParaRPr lang="en-US" sz="1400" kern="1200" dirty="0"/>
        </a:p>
      </dsp:txBody>
      <dsp:txXfrm>
        <a:off x="4697968" y="4548477"/>
        <a:ext cx="1271170" cy="635585"/>
      </dsp:txXfrm>
    </dsp:sp>
    <dsp:sp modelId="{7DCF9135-CE1E-EE47-8D95-7EFE1CD67CC0}">
      <dsp:nvSpPr>
        <dsp:cNvPr id="0" name=""/>
        <dsp:cNvSpPr/>
      </dsp:nvSpPr>
      <dsp:spPr>
        <a:xfrm>
          <a:off x="4697205" y="5263848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Fonte</a:t>
          </a:r>
          <a:r>
            <a:rPr lang="en-US" sz="1400" kern="1200" dirty="0"/>
            <a:t> </a:t>
          </a:r>
          <a:r>
            <a:rPr lang="en-US" sz="1400" kern="1200" dirty="0" err="1"/>
            <a:t>controlada</a:t>
          </a:r>
          <a:endParaRPr lang="en-US" sz="1400" kern="1200" dirty="0"/>
        </a:p>
      </dsp:txBody>
      <dsp:txXfrm>
        <a:off x="4697205" y="5263848"/>
        <a:ext cx="1271170" cy="635585"/>
      </dsp:txXfrm>
    </dsp:sp>
    <dsp:sp modelId="{53941FEA-DFDE-7C4A-8CD2-12FA5FCFAAD8}">
      <dsp:nvSpPr>
        <dsp:cNvPr id="0" name=""/>
        <dsp:cNvSpPr/>
      </dsp:nvSpPr>
      <dsp:spPr>
        <a:xfrm>
          <a:off x="4738061" y="3071434"/>
          <a:ext cx="1271170" cy="635585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Indutivo</a:t>
          </a:r>
          <a:endParaRPr lang="en-US" sz="1400" b="1" kern="1200" dirty="0"/>
        </a:p>
      </dsp:txBody>
      <dsp:txXfrm>
        <a:off x="4738061" y="3071434"/>
        <a:ext cx="1271170" cy="635585"/>
      </dsp:txXfrm>
    </dsp:sp>
    <dsp:sp modelId="{A924581B-C19B-3540-A3C0-92B9192A980C}">
      <dsp:nvSpPr>
        <dsp:cNvPr id="0" name=""/>
        <dsp:cNvSpPr/>
      </dsp:nvSpPr>
      <dsp:spPr>
        <a:xfrm>
          <a:off x="2926070" y="1809574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Radar de </a:t>
          </a:r>
          <a:r>
            <a:rPr lang="en-US" sz="1400" kern="1200" dirty="0" err="1"/>
            <a:t>penetração</a:t>
          </a:r>
          <a:r>
            <a:rPr lang="en-US" sz="1400" kern="1200" dirty="0"/>
            <a:t> no solo</a:t>
          </a:r>
        </a:p>
      </dsp:txBody>
      <dsp:txXfrm>
        <a:off x="2926070" y="1809574"/>
        <a:ext cx="1271170" cy="635585"/>
      </dsp:txXfrm>
    </dsp:sp>
    <dsp:sp modelId="{75EBDC2C-522C-6A48-8A7F-1F2454168BFA}">
      <dsp:nvSpPr>
        <dsp:cNvPr id="0" name=""/>
        <dsp:cNvSpPr/>
      </dsp:nvSpPr>
      <dsp:spPr>
        <a:xfrm>
          <a:off x="4384345" y="905092"/>
          <a:ext cx="282688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Métodos</a:t>
          </a:r>
          <a:r>
            <a:rPr lang="en-US" sz="1600" kern="1200" dirty="0"/>
            <a:t> </a:t>
          </a:r>
          <a:r>
            <a:rPr lang="en-US" sz="1600" kern="1200" dirty="0" err="1"/>
            <a:t>Sísmicos</a:t>
          </a:r>
          <a:endParaRPr lang="en-US" sz="1600" kern="1200" dirty="0"/>
        </a:p>
      </dsp:txBody>
      <dsp:txXfrm>
        <a:off x="4384345" y="905092"/>
        <a:ext cx="2826880" cy="635585"/>
      </dsp:txXfrm>
    </dsp:sp>
    <dsp:sp modelId="{5A66F80E-0D72-484C-B059-0FB6C1250451}">
      <dsp:nvSpPr>
        <dsp:cNvPr id="0" name=""/>
        <dsp:cNvSpPr/>
      </dsp:nvSpPr>
      <dsp:spPr>
        <a:xfrm>
          <a:off x="4393141" y="1807623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Refração</a:t>
          </a:r>
          <a:endParaRPr lang="en-US" sz="1400" kern="1200" dirty="0"/>
        </a:p>
      </dsp:txBody>
      <dsp:txXfrm>
        <a:off x="4393141" y="1807623"/>
        <a:ext cx="1271170" cy="635585"/>
      </dsp:txXfrm>
    </dsp:sp>
    <dsp:sp modelId="{737351E1-A044-9F45-98F3-7281D2FA36F5}">
      <dsp:nvSpPr>
        <dsp:cNvPr id="0" name=""/>
        <dsp:cNvSpPr/>
      </dsp:nvSpPr>
      <dsp:spPr>
        <a:xfrm>
          <a:off x="5931258" y="1807623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Reflexão</a:t>
          </a:r>
          <a:endParaRPr lang="en-US" sz="1400" kern="1200" dirty="0"/>
        </a:p>
      </dsp:txBody>
      <dsp:txXfrm>
        <a:off x="5931258" y="1807623"/>
        <a:ext cx="1271170" cy="635585"/>
      </dsp:txXfrm>
    </dsp:sp>
    <dsp:sp modelId="{DAC21AF5-A82D-0D45-98EB-30ED53055BB4}">
      <dsp:nvSpPr>
        <dsp:cNvPr id="0" name=""/>
        <dsp:cNvSpPr/>
      </dsp:nvSpPr>
      <dsp:spPr>
        <a:xfrm>
          <a:off x="7478171" y="905092"/>
          <a:ext cx="2892651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Métodos</a:t>
          </a:r>
          <a:r>
            <a:rPr lang="en-US" sz="1600" kern="1200" dirty="0"/>
            <a:t> </a:t>
          </a:r>
          <a:r>
            <a:rPr lang="en-US" sz="1600" kern="1200" dirty="0" err="1"/>
            <a:t>Potenciais</a:t>
          </a:r>
          <a:endParaRPr lang="en-US" sz="1600" kern="1200" dirty="0"/>
        </a:p>
      </dsp:txBody>
      <dsp:txXfrm>
        <a:off x="7478171" y="905092"/>
        <a:ext cx="2892651" cy="635585"/>
      </dsp:txXfrm>
    </dsp:sp>
    <dsp:sp modelId="{EBA72D0C-A2F7-5845-8033-956A03A0E76F}">
      <dsp:nvSpPr>
        <dsp:cNvPr id="0" name=""/>
        <dsp:cNvSpPr/>
      </dsp:nvSpPr>
      <dsp:spPr>
        <a:xfrm>
          <a:off x="7519853" y="1807623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Gravimetria</a:t>
          </a:r>
          <a:endParaRPr lang="en-US" sz="1400" kern="1200" dirty="0"/>
        </a:p>
      </dsp:txBody>
      <dsp:txXfrm>
        <a:off x="7519853" y="1807623"/>
        <a:ext cx="1271170" cy="635585"/>
      </dsp:txXfrm>
    </dsp:sp>
    <dsp:sp modelId="{3F0D8AB3-16BD-5D45-A52C-8BC650CB8D8B}">
      <dsp:nvSpPr>
        <dsp:cNvPr id="0" name=""/>
        <dsp:cNvSpPr/>
      </dsp:nvSpPr>
      <dsp:spPr>
        <a:xfrm>
          <a:off x="9057970" y="1807623"/>
          <a:ext cx="1271170" cy="6355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Magnetometria</a:t>
          </a:r>
          <a:endParaRPr lang="en-US" sz="1400" kern="1200" dirty="0"/>
        </a:p>
      </dsp:txBody>
      <dsp:txXfrm>
        <a:off x="9057970" y="1807623"/>
        <a:ext cx="1271170" cy="635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CAE6E-A7D2-41B1-8C4F-E33E3C7A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719188-F933-441A-894F-BE007EFF0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3A173B-32DD-4ACE-96CA-43C6FB38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1E9702-7664-4581-9F03-DD9DB195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680BF1-5320-4CC3-9D0C-48B707B2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8C35B-FFBE-433B-B1F8-A3B91369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F03C4B-B5AD-4E05-84C7-3ED2C1591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BEEABD-3F28-4DB4-B5EE-7CB1876D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71E1C6-5036-4D56-99B2-9A212AE6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87E600-C016-4B60-9807-C947592C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9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BB5FE3-BAAF-48C1-B0FD-1C512FD62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F2DA1D-3B06-453D-849B-F248A47B2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0811F6-2278-486B-8E81-24EC0AB1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1F8151-0D8B-4F7B-9C8D-75EBEFC9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1357C4-A719-47EB-9110-08EDAA17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60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3ADF0-9EBC-448A-A76C-8C6F2F2A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DE5F97-14F4-4DA3-BA5B-D383E4403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D45A5D-E0B4-4943-B80E-1C8B240B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A23A7A-C855-480B-A2A6-972A21F2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BF31CD-3D0C-48E8-9941-2A489854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24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5D9BB-0F57-48C6-BCF3-FD6B0D07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5D8FB3-C54B-4FC8-8D87-B1BCD1EF7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3374C8-8EB3-4D36-96F5-A4BB4FAD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8A79D1-2AF9-4882-94E1-7A3B66DB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F6E689-E7CE-42B4-B1B1-6B428432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34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700B6-7CE2-446B-B25F-96E0486D6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F233FD-7951-4FCA-BE73-FE2153947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CB35CC-FF55-4A23-8AC1-A7A2D9BF5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9A6798-AD01-4337-9EA0-CAAC2B7B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B3B6CA-BC77-42E7-8DE1-A1AD4E73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41C0EF-B86E-4E6E-8F4B-67E24DEA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84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5ABC2-52C5-4BBD-8EA6-0B288718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33A894-F616-4F93-8ABA-8B8C0F3A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D83DB6-5F29-4F06-912B-EEBEEAAED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F55DF0F-A8B2-4F27-AE04-450A46969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4C21D9-B082-47C5-973B-3EBBECF43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00AB61-FE82-4C00-9674-734B49EA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D1A01AD-5FAA-47F1-871A-478289A2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FFBCE1-DE0F-4418-94F7-E39D5B73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74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3CC36-68F4-4E7E-B21B-09423249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2E1684-3F6D-455D-A80E-52E1B25D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5668BE-6ED3-431D-9A6F-D55B9CA2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BBFC4F9-8357-4C96-8DCD-64DEFA46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22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C7DB175-1008-44F9-9ADF-FBBB755E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0E2F407-98AD-459E-B3EF-95BC7F71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5A04BE-F7B7-4A9D-9005-C823D5C3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9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40573-8D3B-4E4F-8F44-CFF55A2EF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E6D9B5-4440-422D-999D-2DC29922C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62FF1E-C92A-44EC-8FD2-5C7E28E43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3010FD-BB5E-4067-A524-5E3421DF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039AD3-6FBE-429A-AC08-FE7707A7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1F6A01-4EC1-4CC3-9C97-C9BF20F9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7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569AB-F6BA-4576-8D89-5A767A01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38AD501-C956-4D5F-B58F-419F754BE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F6F9FD-6080-475F-8712-57D8364A8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D90435-74D2-4D0F-8C2F-E55C730F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44D307-0E82-4247-AD47-48AEF416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DF2B96-FAF8-4BFB-B919-5E52D146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12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96A2E50-182D-4CE9-B630-20900F5E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28F474-1888-42A4-A76A-A82263316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0B2FD0-3B0C-4430-A31F-E960D5928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2590FE-DDB1-42EB-95E6-D16290BCA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D9DC1C-AC9A-422B-8CEB-E64C67677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18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researchgate.net/publication/305773057_Possibilities_and_limitations_of_using_global_search_algorithms_for_Electrical_Resistivity_Tomography_ERT_inversio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researchgate.net/publication/305773057_Possibilities_and_limitations_of_using_global_search_algorithms_for_Electrical_Resistivity_Tomography_ERT_inversio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researchgate.net/publication/305773057_Possibilities_and_limitations_of_using_global_search_algorithms_for_Electrical_Resistivity_Tomography_ERT_inver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vistas.unal.edu.co/index.php/esrj/article/view/48357/5239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ublication/271515212_Review_of_Vadose_Zone_Measurement_and_Monitoring_Tools_for_Yucca_Mountain_Performance_Confirmation_Plan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nics.com/html/em34-3.html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BAE23-5BEB-44AE-8B34-E1A7E3C21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64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AGG 0116 </a:t>
            </a:r>
            <a:r>
              <a:rPr lang="mr-IN" dirty="0"/>
              <a:t>–</a:t>
            </a:r>
            <a:r>
              <a:rPr lang="pt-BR" dirty="0"/>
              <a:t> Introdução à Geofísica II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Eletrorresistividade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CBFF07-8ACC-4DE7-9635-4D85FB7EE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7382"/>
            <a:ext cx="9144000" cy="1655762"/>
          </a:xfrm>
        </p:spPr>
        <p:txBody>
          <a:bodyPr/>
          <a:lstStyle/>
          <a:p>
            <a:r>
              <a:rPr lang="pt-BR" dirty="0"/>
              <a:t>Profa. Andréa </a:t>
            </a:r>
            <a:r>
              <a:rPr lang="pt-BR" dirty="0" err="1"/>
              <a:t>Ustra</a:t>
            </a:r>
            <a:endParaRPr lang="pt-BR" dirty="0"/>
          </a:p>
          <a:p>
            <a:r>
              <a:rPr lang="pt-BR" dirty="0"/>
              <a:t>Sala D208</a:t>
            </a:r>
          </a:p>
          <a:p>
            <a:r>
              <a:rPr lang="pt-BR" dirty="0" err="1"/>
              <a:t>Email</a:t>
            </a:r>
            <a:r>
              <a:rPr lang="pt-BR" dirty="0"/>
              <a:t>: </a:t>
            </a:r>
            <a:r>
              <a:rPr lang="pt-BR" dirty="0" err="1"/>
              <a:t>andrea.ustra@iag.usp.br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224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7CC2A76-6E4F-4C9E-9A94-FFFDB47B9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900" y="0"/>
            <a:ext cx="7692200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DC0237D-1B51-403D-BB25-F932F3B4673D}"/>
              </a:ext>
            </a:extLst>
          </p:cNvPr>
          <p:cNvSpPr/>
          <p:nvPr/>
        </p:nvSpPr>
        <p:spPr>
          <a:xfrm>
            <a:off x="8419166" y="6382950"/>
            <a:ext cx="193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solidFill>
                  <a:srgbClr val="231F20"/>
                </a:solidFill>
                <a:latin typeface="AdvOT46dcae81"/>
              </a:rPr>
              <a:t>Binley</a:t>
            </a:r>
            <a:r>
              <a:rPr lang="pt-BR" dirty="0">
                <a:solidFill>
                  <a:srgbClr val="231F20"/>
                </a:solidFill>
                <a:latin typeface="AdvOT46dcae81"/>
              </a:rPr>
              <a:t> et al. (2015)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61232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F85E3-4E93-4703-B361-3B60B390095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Métodos </a:t>
            </a:r>
            <a:r>
              <a:rPr lang="pt-BR" dirty="0" err="1"/>
              <a:t>geoelétricos</a:t>
            </a:r>
            <a:endParaRPr lang="pt-BR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9FBD374-F168-408F-8C15-70018FB3E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61753"/>
            <a:ext cx="10589741" cy="481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 dirty="0"/>
              <a:t>Objetivo </a:t>
            </a:r>
            <a:r>
              <a:rPr lang="pt-BR" sz="2200" dirty="0">
                <a:sym typeface="Wingdings" panose="05000000000000000000" pitchFamily="2" charset="2"/>
              </a:rPr>
              <a:t> método, técnica e arranjo</a:t>
            </a:r>
          </a:p>
          <a:p>
            <a:pPr>
              <a:spcBef>
                <a:spcPct val="50000"/>
              </a:spcBef>
            </a:pPr>
            <a:endParaRPr lang="pt-BR" sz="2200" dirty="0">
              <a:sym typeface="Wingdings" panose="05000000000000000000" pitchFamily="2" charset="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sym typeface="Wingdings" panose="05000000000000000000" pitchFamily="2" charset="2"/>
              </a:rPr>
              <a:t>Espessura, profundidade e forma do corpo prospectado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t-BR" sz="2200" dirty="0">
              <a:sym typeface="Wingdings" panose="05000000000000000000" pitchFamily="2" charset="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sym typeface="Wingdings" panose="05000000000000000000" pitchFamily="2" charset="2"/>
              </a:rPr>
              <a:t>Tipo e contrastes de propriedades físicas entre o corpo e o meio encaixante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t-BR" sz="2200" dirty="0">
              <a:sym typeface="Wingdings" panose="05000000000000000000" pitchFamily="2" charset="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sym typeface="Wingdings" panose="05000000000000000000" pitchFamily="2" charset="2"/>
              </a:rPr>
              <a:t>Poder de resolução, custo e rapidez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t-BR" sz="2200" dirty="0">
              <a:sym typeface="Wingdings" panose="05000000000000000000" pitchFamily="2" charset="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sym typeface="Wingdings" panose="05000000000000000000" pitchFamily="2" charset="2"/>
              </a:rPr>
              <a:t>Fontes de ruído</a:t>
            </a:r>
            <a:endParaRPr lang="pt-BR" sz="2000" dirty="0"/>
          </a:p>
          <a:p>
            <a:pPr algn="just">
              <a:lnSpc>
                <a:spcPct val="11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1423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D6F1C6F-8AC3-4C98-9041-B09F32F51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913" y="1779501"/>
            <a:ext cx="6438771" cy="481213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828130E-7173-4803-8DE4-993EDCFBC85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Eletrorresistividade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9CC3338-4342-4646-9424-16403A84D771}"/>
                  </a:ext>
                </a:extLst>
              </p:cNvPr>
              <p:cNvSpPr txBox="1"/>
              <p:nvPr/>
            </p:nvSpPr>
            <p:spPr>
              <a:xfrm>
                <a:off x="9667332" y="3598112"/>
                <a:ext cx="1744133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9CC3338-4342-4646-9424-16403A84D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332" y="3598112"/>
                <a:ext cx="1744133" cy="1040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>
            <a:extLst>
              <a:ext uri="{FF2B5EF4-FFF2-40B4-BE49-F238E27FC236}">
                <a16:creationId xmlns:a16="http://schemas.microsoft.com/office/drawing/2014/main" id="{949BC2F3-06E0-428D-868E-0AE239505B05}"/>
              </a:ext>
            </a:extLst>
          </p:cNvPr>
          <p:cNvSpPr/>
          <p:nvPr/>
        </p:nvSpPr>
        <p:spPr>
          <a:xfrm>
            <a:off x="7773596" y="6488668"/>
            <a:ext cx="1449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31F20"/>
                </a:solidFill>
                <a:latin typeface="AdvOT46dcae81"/>
              </a:rPr>
              <a:t>A. C. O. Braga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24177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73902" y="1855574"/>
            <a:ext cx="11176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200" b="1" dirty="0"/>
              <a:t>Condução da corrente elétrica nas rochas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i="1" dirty="0"/>
              <a:t>condução eletrônica</a:t>
            </a:r>
            <a:r>
              <a:rPr lang="pt-BR" sz="2000" dirty="0"/>
              <a:t> - minerais metálicos ou grafita na matriz </a:t>
            </a:r>
            <a:r>
              <a:rPr lang="pt-BR" sz="2000"/>
              <a:t>da rocha</a:t>
            </a:r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i="1" dirty="0"/>
              <a:t>condução eletrolítica</a:t>
            </a:r>
            <a:r>
              <a:rPr lang="pt-BR" sz="2000" dirty="0"/>
              <a:t> - íons em poros e fissuras da rocha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i="1" dirty="0"/>
              <a:t>condução dielétrica</a:t>
            </a:r>
            <a:r>
              <a:rPr lang="pt-BR" sz="2000" dirty="0"/>
              <a:t> -  ocorre em isolantes ou maus condutores. Um campo elétrico externo variável provoca um pequeno deslocamento do elétron em relação ao núcleo.</a:t>
            </a:r>
          </a:p>
          <a:p>
            <a:endParaRPr lang="pt-B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4A570B3-604B-467B-B7F0-05B3440E7EB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Propriedades elétricas</a:t>
            </a:r>
          </a:p>
        </p:txBody>
      </p:sp>
    </p:spTree>
    <p:extLst>
      <p:ext uri="{BB962C8B-B14F-4D97-AF65-F5344CB8AC3E}">
        <p14:creationId xmlns:p14="http://schemas.microsoft.com/office/powerpoint/2010/main" val="332235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861753"/>
            <a:ext cx="11277600" cy="30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000" dirty="0"/>
              <a:t>Classificação dos materiais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>
              <a:lnSpc>
                <a:spcPct val="110000"/>
              </a:lnSpc>
              <a:buFont typeface="Symbol" pitchFamily="18" charset="2"/>
              <a:buChar char="·"/>
            </a:pPr>
            <a:r>
              <a:rPr lang="pt-BR" sz="2000" dirty="0"/>
              <a:t> Condutores </a:t>
            </a:r>
            <a:r>
              <a:rPr lang="pt-BR" sz="2000" dirty="0">
                <a:sym typeface="Symbol" pitchFamily="18" charset="2"/>
              </a:rPr>
              <a:t></a:t>
            </a:r>
            <a:r>
              <a:rPr lang="pt-BR" sz="2000" dirty="0"/>
              <a:t> &gt; 10</a:t>
            </a:r>
            <a:r>
              <a:rPr lang="pt-BR" sz="2000" baseline="30000" dirty="0"/>
              <a:t>5</a:t>
            </a:r>
            <a:r>
              <a:rPr lang="pt-BR" sz="2000" dirty="0"/>
              <a:t> S/m</a:t>
            </a:r>
          </a:p>
          <a:p>
            <a:pPr algn="just">
              <a:lnSpc>
                <a:spcPct val="110000"/>
              </a:lnSpc>
              <a:buFont typeface="Symbol" pitchFamily="18" charset="2"/>
              <a:buChar char="·"/>
            </a:pPr>
            <a:endParaRPr lang="pt-BR" sz="2000" dirty="0"/>
          </a:p>
          <a:p>
            <a:pPr algn="just">
              <a:lnSpc>
                <a:spcPct val="110000"/>
              </a:lnSpc>
              <a:buFont typeface="Symbol" pitchFamily="18" charset="2"/>
              <a:buChar char="·"/>
            </a:pPr>
            <a:r>
              <a:rPr lang="pt-BR" sz="2000" dirty="0"/>
              <a:t> Isolantes </a:t>
            </a:r>
            <a:r>
              <a:rPr lang="pt-BR" sz="2000" dirty="0">
                <a:sym typeface="Symbol" pitchFamily="18" charset="2"/>
              </a:rPr>
              <a:t> </a:t>
            </a:r>
            <a:r>
              <a:rPr lang="pt-BR" sz="2000" dirty="0"/>
              <a:t>&lt; 10</a:t>
            </a:r>
            <a:r>
              <a:rPr lang="pt-BR" sz="2000" baseline="30000" dirty="0"/>
              <a:t>-8</a:t>
            </a:r>
            <a:r>
              <a:rPr lang="pt-BR" sz="2000" dirty="0"/>
              <a:t> S/m</a:t>
            </a:r>
          </a:p>
          <a:p>
            <a:pPr algn="just">
              <a:lnSpc>
                <a:spcPct val="110000"/>
              </a:lnSpc>
              <a:buFont typeface="Symbol" pitchFamily="18" charset="2"/>
              <a:buChar char="·"/>
            </a:pPr>
            <a:endParaRPr lang="pt-BR" sz="2000" dirty="0"/>
          </a:p>
          <a:p>
            <a:pPr algn="just">
              <a:lnSpc>
                <a:spcPct val="110000"/>
              </a:lnSpc>
              <a:buFont typeface="Symbol" pitchFamily="18" charset="2"/>
              <a:buChar char="·"/>
            </a:pPr>
            <a:r>
              <a:rPr lang="pt-BR" sz="2000" dirty="0"/>
              <a:t> Semi-condutores têm condutividades intermediárias</a:t>
            </a:r>
          </a:p>
          <a:p>
            <a:pPr algn="just">
              <a:lnSpc>
                <a:spcPct val="110000"/>
              </a:lnSpc>
            </a:pPr>
            <a:endParaRPr lang="pt-BR" sz="20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B992290-77C7-4BFE-AAC1-E2C33244E6E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Propriedades elétricas</a:t>
            </a:r>
          </a:p>
        </p:txBody>
      </p:sp>
    </p:spTree>
    <p:extLst>
      <p:ext uri="{BB962C8B-B14F-4D97-AF65-F5344CB8AC3E}">
        <p14:creationId xmlns:p14="http://schemas.microsoft.com/office/powerpoint/2010/main" val="411238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4A570B3-604B-467B-B7F0-05B3440E7EB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Resistividade elétrica (</a:t>
            </a:r>
            <a:r>
              <a:rPr lang="el-GR" dirty="0"/>
              <a:t>ρ</a:t>
            </a:r>
            <a:r>
              <a:rPr lang="pt-BR" dirty="0"/>
              <a:t>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98C3250-65E8-4C59-8974-06293EBD0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114" y="2465646"/>
            <a:ext cx="6737862" cy="329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C3334FA-6180-4F4D-B9CB-DACF4D14A881}"/>
                  </a:ext>
                </a:extLst>
              </p:cNvPr>
              <p:cNvSpPr txBox="1"/>
              <p:nvPr/>
            </p:nvSpPr>
            <p:spPr>
              <a:xfrm>
                <a:off x="7731440" y="4504275"/>
                <a:ext cx="1744133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C3334FA-6180-4F4D-B9CB-DACF4D14A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440" y="4504275"/>
                <a:ext cx="1744133" cy="1040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B6C24DC-8BBF-44C0-ABB6-668DCBA85735}"/>
                  </a:ext>
                </a:extLst>
              </p:cNvPr>
              <p:cNvSpPr txBox="1"/>
              <p:nvPr/>
            </p:nvSpPr>
            <p:spPr>
              <a:xfrm>
                <a:off x="7731440" y="2642523"/>
                <a:ext cx="1744133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B6C24DC-8BBF-44C0-ABB6-668DCBA85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440" y="2642523"/>
                <a:ext cx="1744133" cy="1037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84189DEA-746D-452F-B950-9EBC8D03BD65}"/>
              </a:ext>
            </a:extLst>
          </p:cNvPr>
          <p:cNvSpPr/>
          <p:nvPr/>
        </p:nvSpPr>
        <p:spPr>
          <a:xfrm>
            <a:off x="7950923" y="1981939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Lei de Ohm </a:t>
            </a:r>
          </a:p>
        </p:txBody>
      </p:sp>
    </p:spTree>
    <p:extLst>
      <p:ext uri="{BB962C8B-B14F-4D97-AF65-F5344CB8AC3E}">
        <p14:creationId xmlns:p14="http://schemas.microsoft.com/office/powerpoint/2010/main" val="30904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7708" y="1616677"/>
            <a:ext cx="11480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7325">
              <a:lnSpc>
                <a:spcPct val="120000"/>
              </a:lnSpc>
            </a:pPr>
            <a:endParaRPr lang="pt-BR" sz="2000" dirty="0">
              <a:latin typeface="Verdana" pitchFamily="34" charset="0"/>
            </a:endParaRPr>
          </a:p>
          <a:p>
            <a:pPr marL="187325">
              <a:lnSpc>
                <a:spcPct val="120000"/>
              </a:lnSpc>
            </a:pPr>
            <a:endParaRPr lang="pt-BR" sz="2000" dirty="0">
              <a:latin typeface="Verdana" pitchFamily="34" charset="0"/>
            </a:endParaRPr>
          </a:p>
          <a:p>
            <a:pPr marL="187325">
              <a:lnSpc>
                <a:spcPct val="120000"/>
              </a:lnSpc>
            </a:pPr>
            <a:r>
              <a:rPr lang="pt-BR" sz="2000" dirty="0">
                <a:latin typeface="Verdana" pitchFamily="34" charset="0"/>
              </a:rPr>
              <a:t>A resistividade dos  solos e rochas que possuem condutividade eletrolítica é  afetada principalmente por quatro fatores:</a:t>
            </a:r>
          </a:p>
          <a:p>
            <a:pPr marL="187325">
              <a:lnSpc>
                <a:spcPct val="120000"/>
              </a:lnSpc>
            </a:pPr>
            <a:endParaRPr lang="pt-BR" sz="2000" dirty="0">
              <a:latin typeface="Verdana" pitchFamily="34" charset="0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pt-BR" sz="2000" dirty="0">
                <a:latin typeface="Verdana" pitchFamily="34" charset="0"/>
              </a:rPr>
              <a:t> composição mineralógica;</a:t>
            </a:r>
          </a:p>
          <a:p>
            <a:pPr lvl="1">
              <a:lnSpc>
                <a:spcPct val="120000"/>
              </a:lnSpc>
              <a:buFontTx/>
              <a:buChar char="•"/>
            </a:pPr>
            <a:endParaRPr lang="pt-BR" sz="2000" dirty="0">
              <a:latin typeface="Verdana" pitchFamily="34" charset="0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pt-BR" sz="2000" dirty="0">
                <a:latin typeface="Verdana" pitchFamily="34" charset="0"/>
              </a:rPr>
              <a:t> porosidade;</a:t>
            </a:r>
          </a:p>
          <a:p>
            <a:pPr marL="187325">
              <a:lnSpc>
                <a:spcPct val="120000"/>
              </a:lnSpc>
              <a:buFontTx/>
              <a:buChar char="•"/>
            </a:pPr>
            <a:endParaRPr lang="pt-BR" sz="2000" dirty="0">
              <a:latin typeface="Verdana" pitchFamily="34" charset="0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pt-BR" sz="2000" dirty="0">
                <a:latin typeface="Verdana" pitchFamily="34" charset="0"/>
              </a:rPr>
              <a:t> teor em água;</a:t>
            </a:r>
          </a:p>
          <a:p>
            <a:pPr marL="187325">
              <a:lnSpc>
                <a:spcPct val="120000"/>
              </a:lnSpc>
              <a:buFontTx/>
              <a:buChar char="•"/>
            </a:pPr>
            <a:endParaRPr lang="pt-BR" sz="2000" dirty="0">
              <a:latin typeface="Verdana" pitchFamily="34" charset="0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pt-BR" sz="2000" dirty="0">
                <a:latin typeface="Verdana" pitchFamily="34" charset="0"/>
              </a:rPr>
              <a:t> quantidade e natureza dos sais dissolvidos.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2F2CC13-B261-4B89-A118-ACAC70547A4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Resistividade elétrica (</a:t>
            </a:r>
            <a:r>
              <a:rPr lang="el-GR" dirty="0"/>
              <a:t>ρ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596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B9DF4-3BD8-4930-B445-ED1D1423B41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Lei de Archie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89AF83F-2F33-4006-9873-D36684AFD154}"/>
              </a:ext>
            </a:extLst>
          </p:cNvPr>
          <p:cNvSpPr/>
          <p:nvPr/>
        </p:nvSpPr>
        <p:spPr>
          <a:xfrm>
            <a:off x="576649" y="3429000"/>
            <a:ext cx="95970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sym typeface="Symbol" pitchFamily="18" charset="2"/>
              </a:rPr>
              <a:t></a:t>
            </a:r>
            <a:r>
              <a:rPr lang="pt-PT" sz="2000" dirty="0"/>
              <a:t> = porosidade</a:t>
            </a:r>
          </a:p>
          <a:p>
            <a:pPr algn="just"/>
            <a:r>
              <a:rPr lang="pt-PT" sz="2000" dirty="0"/>
              <a:t>S = fração de poros que contêm água </a:t>
            </a:r>
          </a:p>
          <a:p>
            <a:pPr algn="just"/>
            <a:r>
              <a:rPr lang="pt-BR" sz="2000" dirty="0">
                <a:cs typeface="Times New Roman" pitchFamily="18" charset="0"/>
              </a:rPr>
              <a:t>n = 2 (expoente de saturação)</a:t>
            </a:r>
          </a:p>
          <a:p>
            <a:pPr algn="just"/>
            <a:r>
              <a:rPr lang="pt-PT" sz="2000" dirty="0">
                <a:sym typeface="Symbol" pitchFamily="18" charset="2"/>
              </a:rPr>
              <a:t></a:t>
            </a:r>
            <a:r>
              <a:rPr lang="pt-PT" sz="2000" baseline="-25000" dirty="0"/>
              <a:t>w</a:t>
            </a:r>
            <a:r>
              <a:rPr lang="pt-PT" sz="2000" dirty="0"/>
              <a:t>= resistividade da água intersticial 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a (cte empírica) - relativo a porosidade, varia de 0,5 (porosidade intergranular) a 1,5 (porosidade por fraturas)</a:t>
            </a:r>
          </a:p>
          <a:p>
            <a:pPr algn="just"/>
            <a:r>
              <a:rPr lang="pt-PT" sz="2000" dirty="0"/>
              <a:t>m (cte empírica) - parâmetro de cimentação, varia de 1,3 (rochas mal cimentadas) a 2,3 (rochas bem cimentadas)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B5C7AE36-AE2B-4FA7-A3BE-2E948A6F5DCC}"/>
                  </a:ext>
                </a:extLst>
              </p:cNvPr>
              <p:cNvSpPr/>
              <p:nvPr/>
            </p:nvSpPr>
            <p:spPr>
              <a:xfrm>
                <a:off x="4352531" y="1542407"/>
                <a:ext cx="3275706" cy="1337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t-BR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pt-B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pt-B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B5C7AE36-AE2B-4FA7-A3BE-2E948A6F5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531" y="1542407"/>
                <a:ext cx="3275706" cy="13371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482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467254"/>
              </p:ext>
            </p:extLst>
          </p:nvPr>
        </p:nvGraphicFramePr>
        <p:xfrm>
          <a:off x="1801478" y="555141"/>
          <a:ext cx="8763064" cy="5022975"/>
        </p:xfrm>
        <a:graphic>
          <a:graphicData uri="http://schemas.openxmlformats.org/drawingml/2006/table">
            <a:tbl>
              <a:tblPr/>
              <a:tblGrid>
                <a:gridCol w="4381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Material</a:t>
                      </a:r>
                      <a:endParaRPr lang="pt-B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876" marR="548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Resistividade (ohm.m)</a:t>
                      </a:r>
                      <a:endParaRPr lang="pt-B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</a:t>
                      </a:r>
                    </a:p>
                  </a:txBody>
                  <a:tcPr marL="54876" marR="548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</a:t>
                      </a:r>
                      <a:endParaRPr lang="pt-B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águas doces superficiais</a:t>
                      </a:r>
                    </a:p>
                  </a:txBody>
                  <a:tcPr marL="54876" marR="548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10 - 10</a:t>
                      </a:r>
                      <a:r>
                        <a:rPr lang="pt-BR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águas marinhas</a:t>
                      </a:r>
                    </a:p>
                  </a:txBody>
                  <a:tcPr marL="54876" marR="548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argilas</a:t>
                      </a:r>
                    </a:p>
                  </a:txBody>
                  <a:tcPr marL="54876" marR="548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10 - 10</a:t>
                      </a:r>
                      <a:r>
                        <a:rPr lang="pt-BR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areias</a:t>
                      </a:r>
                    </a:p>
                  </a:txBody>
                  <a:tcPr marL="54876" marR="548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r>
                        <a:rPr lang="pt-BR" sz="1600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pt-B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- 10</a:t>
                      </a:r>
                      <a:r>
                        <a:rPr lang="pt-BR" sz="1600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t-B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areia saturada com água mineral</a:t>
                      </a:r>
                    </a:p>
                  </a:txBody>
                  <a:tcPr marL="54876" marR="548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r>
                        <a:rPr lang="pt-BR" sz="1600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r>
                        <a:rPr lang="pt-B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- 10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aluvião</a:t>
                      </a:r>
                    </a:p>
                  </a:txBody>
                  <a:tcPr marL="54876" marR="548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10 - 10</a:t>
                      </a:r>
                      <a:r>
                        <a:rPr lang="pt-BR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conglomerados</a:t>
                      </a:r>
                    </a:p>
                  </a:txBody>
                  <a:tcPr marL="54876" marR="548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10 - 10</a:t>
                      </a:r>
                      <a:r>
                        <a:rPr lang="pt-BR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t-B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arenitos</a:t>
                      </a:r>
                    </a:p>
                  </a:txBody>
                  <a:tcPr marL="54876" marR="548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10 - 10</a:t>
                      </a:r>
                      <a:r>
                        <a:rPr lang="pt-BR" sz="1600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pt-B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calcários</a:t>
                      </a:r>
                    </a:p>
                  </a:txBody>
                  <a:tcPr marL="54876" marR="548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r>
                        <a:rPr lang="pt-BR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-10</a:t>
                      </a:r>
                      <a:r>
                        <a:rPr lang="pt-BR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t-B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basaltos</a:t>
                      </a:r>
                    </a:p>
                  </a:txBody>
                  <a:tcPr marL="54876" marR="548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r>
                        <a:rPr lang="pt-BR" sz="1600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pt-B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- 10</a:t>
                      </a:r>
                      <a:r>
                        <a:rPr lang="pt-BR" sz="1600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pt-B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granitos</a:t>
                      </a:r>
                    </a:p>
                  </a:txBody>
                  <a:tcPr marL="54876" marR="548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r>
                        <a:rPr lang="pt-BR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- 10</a:t>
                      </a:r>
                      <a:r>
                        <a:rPr lang="pt-BR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pt-B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xistos </a:t>
                      </a:r>
                    </a:p>
                  </a:txBody>
                  <a:tcPr marL="54876" marR="548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10 - 10</a:t>
                      </a:r>
                      <a:r>
                        <a:rPr lang="pt-BR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4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gnaisses</a:t>
                      </a:r>
                    </a:p>
                  </a:txBody>
                  <a:tcPr marL="54876" marR="548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r>
                        <a:rPr lang="pt-BR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pt-BR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- 10</a:t>
                      </a:r>
                      <a:r>
                        <a:rPr lang="pt-BR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t-B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002428" y="6219568"/>
            <a:ext cx="863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Valores de resistividade elétrica de materiais conhecidos (</a:t>
            </a:r>
            <a:r>
              <a:rPr kumimoji="0" lang="pt-BR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Orellana</a:t>
            </a:r>
            <a:r>
              <a:rPr kumimoji="0" lang="pt-B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1972).</a:t>
            </a:r>
            <a:endParaRPr kumimoji="0" lang="pt-BR" sz="20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8733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979384F-3635-4FD7-A7FA-D46ACF16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63" y="2537376"/>
            <a:ext cx="4132648" cy="202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2D49FDE-253D-40CE-B2BB-A5BA6BDC99AF}"/>
              </a:ext>
            </a:extLst>
          </p:cNvPr>
          <p:cNvSpPr txBox="1">
            <a:spLocks/>
          </p:cNvSpPr>
          <p:nvPr/>
        </p:nvSpPr>
        <p:spPr>
          <a:xfrm>
            <a:off x="857706" y="935015"/>
            <a:ext cx="3977905" cy="13895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3600" dirty="0"/>
            </a:br>
            <a:r>
              <a:rPr lang="pt-BR" sz="3600" dirty="0"/>
              <a:t>Laboratório</a:t>
            </a: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42C7AEE-381C-4D0B-BA5A-91BD89DD860B}"/>
              </a:ext>
            </a:extLst>
          </p:cNvPr>
          <p:cNvSpPr txBox="1">
            <a:spLocks/>
          </p:cNvSpPr>
          <p:nvPr/>
        </p:nvSpPr>
        <p:spPr>
          <a:xfrm>
            <a:off x="6694214" y="346010"/>
            <a:ext cx="3977905" cy="13895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3600" dirty="0"/>
            </a:br>
            <a:r>
              <a:rPr lang="pt-BR" sz="3600" dirty="0"/>
              <a:t>“in situ”</a:t>
            </a:r>
            <a:endParaRPr lang="pt-B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7CFD8B9-B870-4A26-9F94-9B2E34F90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94" y="2092540"/>
            <a:ext cx="56007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7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Cronograma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55064"/>
              </p:ext>
            </p:extLst>
          </p:nvPr>
        </p:nvGraphicFramePr>
        <p:xfrm>
          <a:off x="1122948" y="1831474"/>
          <a:ext cx="10026314" cy="4478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1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6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Aula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Atividade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Avaliação</a:t>
                      </a:r>
                      <a:endParaRPr 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60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02/10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Base teórica ER </a:t>
                      </a:r>
                      <a:endParaRPr lang="en-US" sz="2400" dirty="0"/>
                    </a:p>
                  </a:txBody>
                  <a:tcPr anchor="ctr" anchorCtr="1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NF=0,5*A1+0,5*A2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60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03/10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Aplicações ER </a:t>
                      </a:r>
                      <a:endParaRPr lang="en-US" sz="2400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60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09/10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Aquisição de dados ER </a:t>
                      </a:r>
                      <a:endParaRPr lang="en-US" sz="2400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60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10/10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Prática de campo (</a:t>
                      </a:r>
                      <a:r>
                        <a:rPr lang="pt-BR" sz="2400" dirty="0">
                          <a:solidFill>
                            <a:srgbClr val="FF0000"/>
                          </a:solidFill>
                        </a:rPr>
                        <a:t>A1</a:t>
                      </a:r>
                      <a:r>
                        <a:rPr lang="pt-BR" sz="2400" dirty="0"/>
                        <a:t>)</a:t>
                      </a:r>
                      <a:endParaRPr lang="en-US" sz="2400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60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16/10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Eletromagnético Indutivo </a:t>
                      </a:r>
                      <a:endParaRPr lang="en-US" sz="2400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60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17/10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Prática EM  (</a:t>
                      </a:r>
                      <a:r>
                        <a:rPr lang="pt-BR" sz="2400" dirty="0">
                          <a:solidFill>
                            <a:srgbClr val="FF0000"/>
                          </a:solidFill>
                        </a:rPr>
                        <a:t>A2</a:t>
                      </a:r>
                      <a:r>
                        <a:rPr lang="pt-BR" sz="2400" dirty="0"/>
                        <a:t>)</a:t>
                      </a: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60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23/10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Interpretação de</a:t>
                      </a:r>
                      <a:r>
                        <a:rPr lang="pt-BR" sz="2400" baseline="0" dirty="0"/>
                        <a:t> dados (</a:t>
                      </a:r>
                      <a:r>
                        <a:rPr lang="pt-BR" sz="2400" baseline="0" dirty="0">
                          <a:solidFill>
                            <a:srgbClr val="FF0000"/>
                          </a:solidFill>
                        </a:rPr>
                        <a:t>A1</a:t>
                      </a:r>
                      <a:r>
                        <a:rPr lang="pt-BR" sz="2400" baseline="0" dirty="0"/>
                        <a:t>)</a:t>
                      </a:r>
                      <a:endParaRPr lang="en-US" sz="2400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60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24/10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Conversa com geofísico </a:t>
                      </a:r>
                      <a:endParaRPr lang="en-US" sz="2400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112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E1FF0CF-2B58-48F5-8F04-9E9CA912C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670" y="0"/>
            <a:ext cx="76922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91968FB-CBB4-4535-A363-C475C021B062}"/>
              </a:ext>
            </a:extLst>
          </p:cNvPr>
          <p:cNvSpPr txBox="1">
            <a:spLocks/>
          </p:cNvSpPr>
          <p:nvPr/>
        </p:nvSpPr>
        <p:spPr>
          <a:xfrm>
            <a:off x="0" y="2408109"/>
            <a:ext cx="3788434" cy="1389534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3600" dirty="0">
                <a:solidFill>
                  <a:schemeClr val="accent1"/>
                </a:solidFill>
              </a:rPr>
            </a:br>
            <a:r>
              <a:rPr lang="pt-BR" sz="3600" dirty="0">
                <a:solidFill>
                  <a:schemeClr val="accent1"/>
                </a:solidFill>
              </a:rPr>
              <a:t>Prospecção </a:t>
            </a:r>
            <a:r>
              <a:rPr lang="pt-BR" sz="3600" dirty="0" err="1">
                <a:solidFill>
                  <a:schemeClr val="accent1"/>
                </a:solidFill>
              </a:rPr>
              <a:t>geoelétrica</a:t>
            </a:r>
            <a:br>
              <a:rPr lang="pt-BR" dirty="0">
                <a:solidFill>
                  <a:schemeClr val="accent1"/>
                </a:solidFill>
              </a:rPr>
            </a:b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id="{E7450642-231E-42D0-8D8E-8F6A1D3F0234}"/>
              </a:ext>
            </a:extLst>
          </p:cNvPr>
          <p:cNvSpPr/>
          <p:nvPr/>
        </p:nvSpPr>
        <p:spPr>
          <a:xfrm>
            <a:off x="3929447" y="1828800"/>
            <a:ext cx="313037" cy="238897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Esquerda 4">
            <a:extLst>
              <a:ext uri="{FF2B5EF4-FFF2-40B4-BE49-F238E27FC236}">
                <a16:creationId xmlns:a16="http://schemas.microsoft.com/office/drawing/2014/main" id="{2AC35940-C4CE-4D3F-A8C9-C547A313537D}"/>
              </a:ext>
            </a:extLst>
          </p:cNvPr>
          <p:cNvSpPr/>
          <p:nvPr/>
        </p:nvSpPr>
        <p:spPr>
          <a:xfrm rot="19122593">
            <a:off x="4999188" y="4132941"/>
            <a:ext cx="349944" cy="306114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7CA2B50-7B59-4E2B-A5A4-EC3B7E46CC71}"/>
              </a:ext>
            </a:extLst>
          </p:cNvPr>
          <p:cNvSpPr/>
          <p:nvPr/>
        </p:nvSpPr>
        <p:spPr>
          <a:xfrm>
            <a:off x="8419166" y="6382950"/>
            <a:ext cx="193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solidFill>
                  <a:srgbClr val="231F20"/>
                </a:solidFill>
                <a:latin typeface="AdvOT46dcae81"/>
              </a:rPr>
              <a:t>Binley</a:t>
            </a:r>
            <a:r>
              <a:rPr lang="pt-BR" dirty="0">
                <a:solidFill>
                  <a:srgbClr val="231F20"/>
                </a:solidFill>
                <a:latin typeface="AdvOT46dcae81"/>
              </a:rPr>
              <a:t> et al. (2015)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957529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Potencial elétrico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831" y="1934564"/>
            <a:ext cx="6498252" cy="39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F69BA86-4775-4D27-AA58-EA22B2ABBD70}"/>
              </a:ext>
            </a:extLst>
          </p:cNvPr>
          <p:cNvSpPr/>
          <p:nvPr/>
        </p:nvSpPr>
        <p:spPr>
          <a:xfrm>
            <a:off x="8040226" y="5936632"/>
            <a:ext cx="1449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31F20"/>
                </a:solidFill>
                <a:latin typeface="AdvOT46dcae81"/>
              </a:rPr>
              <a:t>A. C. O. Braga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234781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F03D491-E13E-443A-9D2A-56D73845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34" y="2207041"/>
            <a:ext cx="6327432" cy="405371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CAD9FFA-EF60-495B-B3A6-F25F93EF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Diferença de potencial </a:t>
            </a:r>
            <a:br>
              <a:rPr lang="pt-BR" sz="3600" dirty="0"/>
            </a:br>
            <a:br>
              <a:rPr lang="pt-BR" sz="3600" dirty="0"/>
            </a:br>
            <a:r>
              <a:rPr lang="pt-BR" sz="3600" dirty="0">
                <a:sym typeface="Symbol"/>
              </a:rPr>
              <a:t></a:t>
            </a:r>
            <a:r>
              <a:rPr lang="pt-BR" sz="3600" dirty="0"/>
              <a:t>V = V</a:t>
            </a:r>
            <a:r>
              <a:rPr lang="pt-BR" sz="3600" baseline="-25000" dirty="0"/>
              <a:t>4</a:t>
            </a:r>
            <a:r>
              <a:rPr lang="pt-BR" sz="3600" dirty="0"/>
              <a:t> – V</a:t>
            </a:r>
            <a:r>
              <a:rPr lang="pt-BR" sz="3600" baseline="-25000" dirty="0"/>
              <a:t>3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49B88BF-5134-44EE-A870-578CD3107BDA}"/>
              </a:ext>
            </a:extLst>
          </p:cNvPr>
          <p:cNvSpPr/>
          <p:nvPr/>
        </p:nvSpPr>
        <p:spPr>
          <a:xfrm>
            <a:off x="7752102" y="6123543"/>
            <a:ext cx="1449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31F20"/>
                </a:solidFill>
                <a:latin typeface="AdvOT46dcae81"/>
              </a:rPr>
              <a:t>A. C. O. Braga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223932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57838"/>
            <a:ext cx="4332006" cy="24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0B736D5-2E2D-4364-996F-7D46778645CF}"/>
                  </a:ext>
                </a:extLst>
              </p:cNvPr>
              <p:cNvSpPr txBox="1"/>
              <p:nvPr/>
            </p:nvSpPr>
            <p:spPr>
              <a:xfrm>
                <a:off x="6248904" y="3771139"/>
                <a:ext cx="3685928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0B736D5-2E2D-4364-996F-7D4677864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904" y="3771139"/>
                <a:ext cx="3685928" cy="1037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ítulo 1">
            <a:extLst>
              <a:ext uri="{FF2B5EF4-FFF2-40B4-BE49-F238E27FC236}">
                <a16:creationId xmlns:a16="http://schemas.microsoft.com/office/drawing/2014/main" id="{90EC4C27-24C9-4C2C-B78C-738DF59947A9}"/>
              </a:ext>
            </a:extLst>
          </p:cNvPr>
          <p:cNvSpPr txBox="1">
            <a:spLocks/>
          </p:cNvSpPr>
          <p:nvPr/>
        </p:nvSpPr>
        <p:spPr>
          <a:xfrm>
            <a:off x="5708820" y="2209800"/>
            <a:ext cx="5529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 err="1"/>
              <a:t>Semi-espaço</a:t>
            </a:r>
            <a:r>
              <a:rPr lang="pt-BR" sz="3600" dirty="0"/>
              <a:t> homogêneo</a:t>
            </a:r>
            <a:endParaRPr lang="pt-BR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FED18BF8-62C0-4F7C-A55F-F4C5649E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Potencial elétrico gerado por um eletrodo de corrente</a:t>
            </a:r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45ECB25-5A2C-4427-AB94-6C9419D7310C}"/>
              </a:ext>
            </a:extLst>
          </p:cNvPr>
          <p:cNvSpPr/>
          <p:nvPr/>
        </p:nvSpPr>
        <p:spPr>
          <a:xfrm>
            <a:off x="838200" y="5055183"/>
            <a:ext cx="1449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31F20"/>
                </a:solidFill>
                <a:latin typeface="AdvOT46dcae81"/>
              </a:rPr>
              <a:t>A. C. O. Braga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281687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ED720DF-0096-4185-8273-3BC30F3D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Diferença de potencial elétrico gerado por um eletrodo de corrente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02D3473-21AC-422A-B1EE-DB9ED2FFC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9" y="2718486"/>
            <a:ext cx="5372411" cy="4105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5A5477B-114D-4480-A740-A30E025C9E03}"/>
                  </a:ext>
                </a:extLst>
              </p:cNvPr>
              <p:cNvSpPr txBox="1"/>
              <p:nvPr/>
            </p:nvSpPr>
            <p:spPr>
              <a:xfrm>
                <a:off x="6034785" y="3902945"/>
                <a:ext cx="5893604" cy="968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𝐴𝑀</m:t>
                              </m:r>
                            </m:den>
                          </m:f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5A5477B-114D-4480-A740-A30E025C9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785" y="3902945"/>
                <a:ext cx="5893604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>
            <a:extLst>
              <a:ext uri="{FF2B5EF4-FFF2-40B4-BE49-F238E27FC236}">
                <a16:creationId xmlns:a16="http://schemas.microsoft.com/office/drawing/2014/main" id="{4D9C7EB1-FA24-4A7F-85F9-A1852D2C94DF}"/>
              </a:ext>
            </a:extLst>
          </p:cNvPr>
          <p:cNvSpPr/>
          <p:nvPr/>
        </p:nvSpPr>
        <p:spPr>
          <a:xfrm>
            <a:off x="415239" y="6389713"/>
            <a:ext cx="1449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31F20"/>
                </a:solidFill>
                <a:latin typeface="AdvOT46dcae81"/>
              </a:rPr>
              <a:t>A. C. O. Braga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933898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A2298AC-E047-455F-BB7B-DE6EAD99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Diferença de potencial elétrico gerado por um dois eletrodos de corrente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0AAADC-0E50-4C3A-93DB-59E8E0BE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6" y="2374859"/>
            <a:ext cx="6442866" cy="329719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84828A7-5A7B-40F8-89E2-48A88AE072FF}"/>
              </a:ext>
            </a:extLst>
          </p:cNvPr>
          <p:cNvSpPr/>
          <p:nvPr/>
        </p:nvSpPr>
        <p:spPr>
          <a:xfrm>
            <a:off x="113418" y="5672055"/>
            <a:ext cx="1449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31F20"/>
                </a:solidFill>
                <a:latin typeface="AdvOT46dcae81"/>
              </a:rPr>
              <a:t>A. C. O. Braga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50326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A2298AC-E047-455F-BB7B-DE6EAD99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Diferença de potencial elétrico gerado por um dois eletrodos de corrente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0AAADC-0E50-4C3A-93DB-59E8E0BE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6" y="2374859"/>
            <a:ext cx="6442866" cy="329719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84828A7-5A7B-40F8-89E2-48A88AE072FF}"/>
              </a:ext>
            </a:extLst>
          </p:cNvPr>
          <p:cNvSpPr/>
          <p:nvPr/>
        </p:nvSpPr>
        <p:spPr>
          <a:xfrm>
            <a:off x="113418" y="5672055"/>
            <a:ext cx="1449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31F20"/>
                </a:solidFill>
                <a:latin typeface="AdvOT46dcae81"/>
              </a:rPr>
              <a:t>A. C. O. Braga</a:t>
            </a:r>
            <a:endParaRPr lang="pt-BR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CD85024-2180-4E93-A457-4EC7247925DB}"/>
                  </a:ext>
                </a:extLst>
              </p:cNvPr>
              <p:cNvSpPr txBox="1"/>
              <p:nvPr/>
            </p:nvSpPr>
            <p:spPr>
              <a:xfrm>
                <a:off x="6682930" y="2681315"/>
                <a:ext cx="2749394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𝐴𝑀</m:t>
                              </m:r>
                            </m:den>
                          </m:f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CD85024-2180-4E93-A457-4EC724792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30" y="2681315"/>
                <a:ext cx="2749394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066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A2298AC-E047-455F-BB7B-DE6EAD99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Diferença de potencial elétrico gerado por um dois eletrodos de corrente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0AAADC-0E50-4C3A-93DB-59E8E0BE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6" y="2374859"/>
            <a:ext cx="6442866" cy="329719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84828A7-5A7B-40F8-89E2-48A88AE072FF}"/>
              </a:ext>
            </a:extLst>
          </p:cNvPr>
          <p:cNvSpPr/>
          <p:nvPr/>
        </p:nvSpPr>
        <p:spPr>
          <a:xfrm>
            <a:off x="113418" y="5672055"/>
            <a:ext cx="1449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31F20"/>
                </a:solidFill>
                <a:latin typeface="AdvOT46dcae81"/>
              </a:rPr>
              <a:t>A. C. O. Braga</a:t>
            </a:r>
            <a:endParaRPr lang="pt-BR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CD85024-2180-4E93-A457-4EC7247925DB}"/>
                  </a:ext>
                </a:extLst>
              </p:cNvPr>
              <p:cNvSpPr txBox="1"/>
              <p:nvPr/>
            </p:nvSpPr>
            <p:spPr>
              <a:xfrm>
                <a:off x="6682930" y="2681315"/>
                <a:ext cx="2749394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𝐴𝑀</m:t>
                              </m:r>
                            </m:den>
                          </m:f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CD85024-2180-4E93-A457-4EC724792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30" y="2681315"/>
                <a:ext cx="2749394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EE2A87A-5384-4FA4-AB30-6893D55AF652}"/>
                  </a:ext>
                </a:extLst>
              </p:cNvPr>
              <p:cNvSpPr txBox="1"/>
              <p:nvPr/>
            </p:nvSpPr>
            <p:spPr>
              <a:xfrm>
                <a:off x="9432324" y="2681315"/>
                <a:ext cx="2558234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𝐴𝑁</m:t>
                              </m:r>
                            </m:den>
                          </m:f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EE2A87A-5384-4FA4-AB30-6893D55AF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324" y="2681315"/>
                <a:ext cx="2558234" cy="6915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756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A2298AC-E047-455F-BB7B-DE6EAD99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Diferença de potencial elétrico gerado por um dois eletrodos de corrente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0AAADC-0E50-4C3A-93DB-59E8E0BE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6" y="2374859"/>
            <a:ext cx="6442866" cy="329719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84828A7-5A7B-40F8-89E2-48A88AE072FF}"/>
              </a:ext>
            </a:extLst>
          </p:cNvPr>
          <p:cNvSpPr/>
          <p:nvPr/>
        </p:nvSpPr>
        <p:spPr>
          <a:xfrm>
            <a:off x="113418" y="5672055"/>
            <a:ext cx="1449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31F20"/>
                </a:solidFill>
                <a:latin typeface="AdvOT46dcae81"/>
              </a:rPr>
              <a:t>A. C. O. Braga</a:t>
            </a:r>
            <a:endParaRPr lang="pt-BR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64A2B85-C0A1-41C8-9F8E-770F368671C3}"/>
                  </a:ext>
                </a:extLst>
              </p:cNvPr>
              <p:cNvSpPr txBox="1"/>
              <p:nvPr/>
            </p:nvSpPr>
            <p:spPr>
              <a:xfrm>
                <a:off x="6512502" y="4140492"/>
                <a:ext cx="5382936" cy="69153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𝐴𝑀</m:t>
                              </m:r>
                            </m:den>
                          </m:f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𝐵𝑀</m:t>
                              </m:r>
                            </m:den>
                          </m:f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𝐴𝑁</m:t>
                              </m:r>
                            </m:den>
                          </m:f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64A2B85-C0A1-41C8-9F8E-770F36867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502" y="4140492"/>
                <a:ext cx="5382936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CD85024-2180-4E93-A457-4EC7247925DB}"/>
                  </a:ext>
                </a:extLst>
              </p:cNvPr>
              <p:cNvSpPr txBox="1"/>
              <p:nvPr/>
            </p:nvSpPr>
            <p:spPr>
              <a:xfrm>
                <a:off x="6682930" y="2681315"/>
                <a:ext cx="2749394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𝐴𝑀</m:t>
                              </m:r>
                            </m:den>
                          </m:f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CD85024-2180-4E93-A457-4EC724792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30" y="2681315"/>
                <a:ext cx="2749394" cy="6915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EE2A87A-5384-4FA4-AB30-6893D55AF652}"/>
                  </a:ext>
                </a:extLst>
              </p:cNvPr>
              <p:cNvSpPr txBox="1"/>
              <p:nvPr/>
            </p:nvSpPr>
            <p:spPr>
              <a:xfrm>
                <a:off x="9432324" y="2681315"/>
                <a:ext cx="2558234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𝐴𝑁</m:t>
                              </m:r>
                            </m:den>
                          </m:f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EE2A87A-5384-4FA4-AB30-6893D55AF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324" y="2681315"/>
                <a:ext cx="2558234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19BE502-B208-4673-8105-32991979E0D2}"/>
                  </a:ext>
                </a:extLst>
              </p:cNvPr>
              <p:cNvSpPr txBox="1"/>
              <p:nvPr/>
            </p:nvSpPr>
            <p:spPr>
              <a:xfrm>
                <a:off x="8609416" y="5599670"/>
                <a:ext cx="1449564" cy="57618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19BE502-B208-4673-8105-32991979E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416" y="5599670"/>
                <a:ext cx="1449564" cy="5761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36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BB746-1A27-42B0-8758-1C00352A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Medindo </a:t>
            </a:r>
            <a:r>
              <a:rPr lang="pt-BR" dirty="0">
                <a:sym typeface="Symbol"/>
              </a:rPr>
              <a:t></a:t>
            </a:r>
            <a:r>
              <a:rPr lang="pt-BR" dirty="0"/>
              <a:t>V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D846ED-55B3-4AB2-A1FE-8D6B9DF04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AB e MN ↑ - maior volume da subsuperfície amostrada </a:t>
            </a:r>
            <a:endParaRPr lang="pt-BR" dirty="0">
              <a:sym typeface="Wingdings" panose="05000000000000000000" pitchFamily="2" charset="2"/>
            </a:endParaRPr>
          </a:p>
          <a:p>
            <a:endParaRPr lang="pt-BR" dirty="0"/>
          </a:p>
          <a:p>
            <a:r>
              <a:rPr lang="pt-BR" dirty="0"/>
              <a:t>AB </a:t>
            </a:r>
            <a:r>
              <a:rPr lang="pt-BR" dirty="0" err="1"/>
              <a:t>cte</a:t>
            </a:r>
            <a:r>
              <a:rPr lang="pt-BR" dirty="0"/>
              <a:t> e →MN – deslocamento da subsuperfície amostrada</a:t>
            </a:r>
          </a:p>
        </p:txBody>
      </p:sp>
    </p:spTree>
    <p:extLst>
      <p:ext uri="{BB962C8B-B14F-4D97-AF65-F5344CB8AC3E}">
        <p14:creationId xmlns:p14="http://schemas.microsoft.com/office/powerpoint/2010/main" val="373709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1973E-D23A-40FE-8B46-D8E500E56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Bibliografia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05D30A-CF0D-4C0A-A311-F58825216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Milson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Ericksen</a:t>
            </a:r>
            <a:r>
              <a:rPr lang="pt-BR" dirty="0"/>
              <a:t>, 2011. Field </a:t>
            </a:r>
            <a:r>
              <a:rPr lang="pt-BR" dirty="0" err="1"/>
              <a:t>Geophysics</a:t>
            </a:r>
            <a:r>
              <a:rPr lang="pt-BR" dirty="0"/>
              <a:t>. </a:t>
            </a:r>
            <a:r>
              <a:rPr lang="pt-BR" dirty="0" err="1"/>
              <a:t>Wiley</a:t>
            </a:r>
            <a:r>
              <a:rPr lang="pt-BR" dirty="0"/>
              <a:t>.</a:t>
            </a:r>
          </a:p>
          <a:p>
            <a:r>
              <a:rPr lang="pt-BR" dirty="0"/>
              <a:t>Sharma, 1997. Environmental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engineering</a:t>
            </a:r>
            <a:r>
              <a:rPr lang="pt-BR" dirty="0"/>
              <a:t> </a:t>
            </a:r>
            <a:r>
              <a:rPr lang="pt-BR" dirty="0" err="1"/>
              <a:t>geophysics</a:t>
            </a:r>
            <a:r>
              <a:rPr lang="pt-BR" dirty="0"/>
              <a:t>. Cambridge </a:t>
            </a:r>
            <a:r>
              <a:rPr lang="pt-BR" dirty="0" err="1"/>
              <a:t>University</a:t>
            </a:r>
            <a:r>
              <a:rPr lang="pt-BR" dirty="0"/>
              <a:t> Press.</a:t>
            </a:r>
          </a:p>
          <a:p>
            <a:r>
              <a:rPr lang="pt-BR" dirty="0" err="1"/>
              <a:t>Telford</a:t>
            </a:r>
            <a:r>
              <a:rPr lang="pt-BR" dirty="0"/>
              <a:t>, 1990. </a:t>
            </a:r>
            <a:r>
              <a:rPr lang="pt-BR" dirty="0" err="1"/>
              <a:t>Applied</a:t>
            </a:r>
            <a:r>
              <a:rPr lang="pt-BR" dirty="0"/>
              <a:t> </a:t>
            </a:r>
            <a:r>
              <a:rPr lang="pt-BR" dirty="0" err="1"/>
              <a:t>Geophysics</a:t>
            </a:r>
            <a:r>
              <a:rPr lang="pt-BR" dirty="0"/>
              <a:t>. Cambridge </a:t>
            </a:r>
            <a:r>
              <a:rPr lang="pt-BR" dirty="0" err="1"/>
              <a:t>University</a:t>
            </a:r>
            <a:r>
              <a:rPr lang="pt-BR" dirty="0"/>
              <a:t> Press.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9328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420D-591C-40AB-A90A-85B409C6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Medindo </a:t>
            </a:r>
            <a:r>
              <a:rPr lang="pt-BR" dirty="0">
                <a:sym typeface="Symbol"/>
              </a:rPr>
              <a:t></a:t>
            </a:r>
            <a:r>
              <a:rPr lang="pt-BR" dirty="0"/>
              <a:t>V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B146A8-F4D9-49A9-A8A8-13746E48FD0B}"/>
              </a:ext>
            </a:extLst>
          </p:cNvPr>
          <p:cNvSpPr/>
          <p:nvPr/>
        </p:nvSpPr>
        <p:spPr>
          <a:xfrm>
            <a:off x="7677664" y="6024047"/>
            <a:ext cx="44319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2"/>
              </a:rPr>
              <a:t>https://www.researchgate.net/publication/305773057_Possibilities_and_limitations_of_using_global_search_algorithms_for_Electrical_Resistivity_Tomography_ERT_inversion</a:t>
            </a:r>
            <a:endParaRPr lang="pt-BR" sz="1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BE02AC5-1C37-40E0-BA5F-5DB6D1040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1" y="1890198"/>
            <a:ext cx="80962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05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420D-591C-40AB-A90A-85B409C6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Medindo </a:t>
            </a:r>
            <a:r>
              <a:rPr lang="pt-BR" dirty="0">
                <a:sym typeface="Symbol"/>
              </a:rPr>
              <a:t></a:t>
            </a:r>
            <a:r>
              <a:rPr lang="pt-BR" dirty="0"/>
              <a:t>V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B146A8-F4D9-49A9-A8A8-13746E48FD0B}"/>
              </a:ext>
            </a:extLst>
          </p:cNvPr>
          <p:cNvSpPr/>
          <p:nvPr/>
        </p:nvSpPr>
        <p:spPr>
          <a:xfrm>
            <a:off x="7677664" y="6024047"/>
            <a:ext cx="44319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2"/>
              </a:rPr>
              <a:t>https://www.researchgate.net/publication/305773057_Possibilities_and_limitations_of_using_global_search_algorithms_for_Electrical_Resistivity_Tomography_ERT_inversion</a:t>
            </a:r>
            <a:endParaRPr lang="pt-BR" sz="1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BE02AC5-1C37-40E0-BA5F-5DB6D1040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1" y="1890198"/>
            <a:ext cx="8096250" cy="357187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AEAA443-7B70-4674-9539-F7E448B24154}"/>
              </a:ext>
            </a:extLst>
          </p:cNvPr>
          <p:cNvSpPr txBox="1">
            <a:spLocks/>
          </p:cNvSpPr>
          <p:nvPr/>
        </p:nvSpPr>
        <p:spPr>
          <a:xfrm>
            <a:off x="8386119" y="2103437"/>
            <a:ext cx="3611520" cy="3267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/>
              <a:t>1 medida de </a:t>
            </a:r>
            <a:r>
              <a:rPr lang="pt-BR" sz="3600" dirty="0">
                <a:sym typeface="Symbol"/>
              </a:rPr>
              <a:t></a:t>
            </a:r>
            <a:r>
              <a:rPr lang="pt-BR" sz="3600" dirty="0"/>
              <a:t>V</a:t>
            </a:r>
          </a:p>
          <a:p>
            <a:pPr algn="ctr"/>
            <a:endParaRPr lang="pt-BR" sz="3600" dirty="0"/>
          </a:p>
          <a:p>
            <a:pPr algn="ctr"/>
            <a:r>
              <a:rPr lang="pt-BR" sz="3600" dirty="0"/>
              <a:t>2 camadas</a:t>
            </a:r>
          </a:p>
          <a:p>
            <a:pPr algn="ctr"/>
            <a:endParaRPr lang="pt-BR" sz="3600" dirty="0"/>
          </a:p>
          <a:p>
            <a:pPr algn="ctr"/>
            <a:r>
              <a:rPr lang="pt-BR" sz="3600" dirty="0"/>
              <a:t>O que representa o cálculo de </a:t>
            </a:r>
            <a:r>
              <a:rPr lang="el-GR" sz="3600" dirty="0"/>
              <a:t>ρ</a:t>
            </a:r>
            <a:r>
              <a:rPr lang="pt-BR" sz="3600" dirty="0"/>
              <a:t>?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5879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420D-591C-40AB-A90A-85B409C6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Medindo </a:t>
            </a:r>
            <a:r>
              <a:rPr lang="pt-BR" dirty="0">
                <a:sym typeface="Symbol"/>
              </a:rPr>
              <a:t></a:t>
            </a:r>
            <a:r>
              <a:rPr lang="pt-BR" dirty="0"/>
              <a:t>V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B146A8-F4D9-49A9-A8A8-13746E48FD0B}"/>
              </a:ext>
            </a:extLst>
          </p:cNvPr>
          <p:cNvSpPr/>
          <p:nvPr/>
        </p:nvSpPr>
        <p:spPr>
          <a:xfrm>
            <a:off x="7677664" y="6024047"/>
            <a:ext cx="44319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2"/>
              </a:rPr>
              <a:t>https://www.researchgate.net/publication/305773057_Possibilities_and_limitations_of_using_global_search_algorithms_for_Electrical_Resistivity_Tomography_ERT_inversion</a:t>
            </a:r>
            <a:endParaRPr lang="pt-BR" sz="1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BE02AC5-1C37-40E0-BA5F-5DB6D1040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1" y="1890198"/>
            <a:ext cx="8096250" cy="357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00F728C-9A13-4512-BAE9-A30396BDA73B}"/>
                  </a:ext>
                </a:extLst>
              </p:cNvPr>
              <p:cNvSpPr txBox="1"/>
              <p:nvPr/>
            </p:nvSpPr>
            <p:spPr>
              <a:xfrm>
                <a:off x="8980118" y="2993093"/>
                <a:ext cx="1449564" cy="57618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00F728C-9A13-4512-BAE9-A30396BDA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118" y="2993093"/>
                <a:ext cx="1449564" cy="576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099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6566B-F529-444A-87F7-35E627E0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Inversão de dados geofísicos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E55A500-B07F-4518-AE36-9434F9627790}"/>
                  </a:ext>
                </a:extLst>
              </p:cNvPr>
              <p:cNvSpPr txBox="1"/>
              <p:nvPr/>
            </p:nvSpPr>
            <p:spPr>
              <a:xfrm>
                <a:off x="2727599" y="2474106"/>
                <a:ext cx="1449564" cy="57618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E55A500-B07F-4518-AE36-9434F9627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99" y="2474106"/>
                <a:ext cx="1449564" cy="5761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F3F3CA2-A292-408E-AA9D-80AD4653216B}"/>
                  </a:ext>
                </a:extLst>
              </p:cNvPr>
              <p:cNvSpPr txBox="1"/>
              <p:nvPr/>
            </p:nvSpPr>
            <p:spPr>
              <a:xfrm>
                <a:off x="9151947" y="2597549"/>
                <a:ext cx="1449564" cy="307777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F3F3CA2-A292-408E-AA9D-80AD46532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947" y="2597549"/>
                <a:ext cx="1449564" cy="307777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124CCE21-7E01-4D4F-9904-73859D84A5C1}"/>
              </a:ext>
            </a:extLst>
          </p:cNvPr>
          <p:cNvSpPr/>
          <p:nvPr/>
        </p:nvSpPr>
        <p:spPr>
          <a:xfrm>
            <a:off x="4177163" y="2644346"/>
            <a:ext cx="4974784" cy="214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FA7AD7-CE8F-4BEE-98EA-CF1D7CBB668E}"/>
              </a:ext>
            </a:extLst>
          </p:cNvPr>
          <p:cNvSpPr txBox="1"/>
          <p:nvPr/>
        </p:nvSpPr>
        <p:spPr>
          <a:xfrm>
            <a:off x="5552302" y="2327930"/>
            <a:ext cx="206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Métodos numéricos</a:t>
            </a:r>
          </a:p>
        </p:txBody>
      </p:sp>
    </p:spTree>
    <p:extLst>
      <p:ext uri="{BB962C8B-B14F-4D97-AF65-F5344CB8AC3E}">
        <p14:creationId xmlns:p14="http://schemas.microsoft.com/office/powerpoint/2010/main" val="2130024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6566B-F529-444A-87F7-35E627E0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Inversão de dados geofísicos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a 9">
                <a:extLst>
                  <a:ext uri="{FF2B5EF4-FFF2-40B4-BE49-F238E27FC236}">
                    <a16:creationId xmlns:a16="http://schemas.microsoft.com/office/drawing/2014/main" id="{D11F6B11-9BA3-4B31-A3DC-0F67A33B93B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456" y="3429000"/>
              <a:ext cx="5936155" cy="2219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7231">
                      <a:extLst>
                        <a:ext uri="{9D8B030D-6E8A-4147-A177-3AD203B41FA5}">
                          <a16:colId xmlns:a16="http://schemas.microsoft.com/office/drawing/2014/main" val="992263911"/>
                        </a:ext>
                      </a:extLst>
                    </a:gridCol>
                    <a:gridCol w="1187231">
                      <a:extLst>
                        <a:ext uri="{9D8B030D-6E8A-4147-A177-3AD203B41FA5}">
                          <a16:colId xmlns:a16="http://schemas.microsoft.com/office/drawing/2014/main" val="3185874730"/>
                        </a:ext>
                      </a:extLst>
                    </a:gridCol>
                    <a:gridCol w="1187231">
                      <a:extLst>
                        <a:ext uri="{9D8B030D-6E8A-4147-A177-3AD203B41FA5}">
                          <a16:colId xmlns:a16="http://schemas.microsoft.com/office/drawing/2014/main" val="2842883261"/>
                        </a:ext>
                      </a:extLst>
                    </a:gridCol>
                    <a:gridCol w="1187231">
                      <a:extLst>
                        <a:ext uri="{9D8B030D-6E8A-4147-A177-3AD203B41FA5}">
                          <a16:colId xmlns:a16="http://schemas.microsoft.com/office/drawing/2014/main" val="481457629"/>
                        </a:ext>
                      </a:extLst>
                    </a:gridCol>
                    <a:gridCol w="1187231">
                      <a:extLst>
                        <a:ext uri="{9D8B030D-6E8A-4147-A177-3AD203B41FA5}">
                          <a16:colId xmlns:a16="http://schemas.microsoft.com/office/drawing/2014/main" val="15882392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AB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MN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I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pt-B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8379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conhecido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/>
                            <a:t>conhecido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/>
                            <a:t>conhecido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medido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calculado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0934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662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49326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4242598"/>
                      </a:ext>
                    </a:extLst>
                  </a:tr>
                  <a:tr h="276426"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70759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a 9">
                <a:extLst>
                  <a:ext uri="{FF2B5EF4-FFF2-40B4-BE49-F238E27FC236}">
                    <a16:creationId xmlns:a16="http://schemas.microsoft.com/office/drawing/2014/main" id="{D11F6B11-9BA3-4B31-A3DC-0F67A33B93B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456" y="3429000"/>
              <a:ext cx="5936155" cy="2219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7231">
                      <a:extLst>
                        <a:ext uri="{9D8B030D-6E8A-4147-A177-3AD203B41FA5}">
                          <a16:colId xmlns:a16="http://schemas.microsoft.com/office/drawing/2014/main" val="992263911"/>
                        </a:ext>
                      </a:extLst>
                    </a:gridCol>
                    <a:gridCol w="1187231">
                      <a:extLst>
                        <a:ext uri="{9D8B030D-6E8A-4147-A177-3AD203B41FA5}">
                          <a16:colId xmlns:a16="http://schemas.microsoft.com/office/drawing/2014/main" val="3185874730"/>
                        </a:ext>
                      </a:extLst>
                    </a:gridCol>
                    <a:gridCol w="1187231">
                      <a:extLst>
                        <a:ext uri="{9D8B030D-6E8A-4147-A177-3AD203B41FA5}">
                          <a16:colId xmlns:a16="http://schemas.microsoft.com/office/drawing/2014/main" val="2842883261"/>
                        </a:ext>
                      </a:extLst>
                    </a:gridCol>
                    <a:gridCol w="1187231">
                      <a:extLst>
                        <a:ext uri="{9D8B030D-6E8A-4147-A177-3AD203B41FA5}">
                          <a16:colId xmlns:a16="http://schemas.microsoft.com/office/drawing/2014/main" val="481457629"/>
                        </a:ext>
                      </a:extLst>
                    </a:gridCol>
                    <a:gridCol w="1187231">
                      <a:extLst>
                        <a:ext uri="{9D8B030D-6E8A-4147-A177-3AD203B41FA5}">
                          <a16:colId xmlns:a16="http://schemas.microsoft.com/office/drawing/2014/main" val="15882392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AB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MN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I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0513" t="-8197" r="-10205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400513" t="-8197" r="-2051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8379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conhecido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/>
                            <a:t>conhecido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/>
                            <a:t>conhecido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medido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calculado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0934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662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49326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42425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70759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a 10">
                <a:extLst>
                  <a:ext uri="{FF2B5EF4-FFF2-40B4-BE49-F238E27FC236}">
                    <a16:creationId xmlns:a16="http://schemas.microsoft.com/office/drawing/2014/main" id="{D49D2E78-3951-4C6F-9F9B-5633C1E5FDC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96881" y="3429000"/>
              <a:ext cx="3561693" cy="2219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7231">
                      <a:extLst>
                        <a:ext uri="{9D8B030D-6E8A-4147-A177-3AD203B41FA5}">
                          <a16:colId xmlns:a16="http://schemas.microsoft.com/office/drawing/2014/main" val="1364415940"/>
                        </a:ext>
                      </a:extLst>
                    </a:gridCol>
                    <a:gridCol w="1187231">
                      <a:extLst>
                        <a:ext uri="{9D8B030D-6E8A-4147-A177-3AD203B41FA5}">
                          <a16:colId xmlns:a16="http://schemas.microsoft.com/office/drawing/2014/main" val="2300333894"/>
                        </a:ext>
                      </a:extLst>
                    </a:gridCol>
                    <a:gridCol w="1187231">
                      <a:extLst>
                        <a:ext uri="{9D8B030D-6E8A-4147-A177-3AD203B41FA5}">
                          <a16:colId xmlns:a16="http://schemas.microsoft.com/office/drawing/2014/main" val="42849401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X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pt-BR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48239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/>
                            <a:t>estimado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estimado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estimado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49296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4583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0387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408578"/>
                      </a:ext>
                    </a:extLst>
                  </a:tr>
                  <a:tr h="276426"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4217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a 10">
                <a:extLst>
                  <a:ext uri="{FF2B5EF4-FFF2-40B4-BE49-F238E27FC236}">
                    <a16:creationId xmlns:a16="http://schemas.microsoft.com/office/drawing/2014/main" id="{D49D2E78-3951-4C6F-9F9B-5633C1E5FDC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96881" y="3429000"/>
              <a:ext cx="3561693" cy="2219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7231">
                      <a:extLst>
                        <a:ext uri="{9D8B030D-6E8A-4147-A177-3AD203B41FA5}">
                          <a16:colId xmlns:a16="http://schemas.microsoft.com/office/drawing/2014/main" val="1364415940"/>
                        </a:ext>
                      </a:extLst>
                    </a:gridCol>
                    <a:gridCol w="1187231">
                      <a:extLst>
                        <a:ext uri="{9D8B030D-6E8A-4147-A177-3AD203B41FA5}">
                          <a16:colId xmlns:a16="http://schemas.microsoft.com/office/drawing/2014/main" val="2300333894"/>
                        </a:ext>
                      </a:extLst>
                    </a:gridCol>
                    <a:gridCol w="1187231">
                      <a:extLst>
                        <a:ext uri="{9D8B030D-6E8A-4147-A177-3AD203B41FA5}">
                          <a16:colId xmlns:a16="http://schemas.microsoft.com/office/drawing/2014/main" val="42849401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X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8197" r="-10153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01026" t="-8197" r="-2051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48239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/>
                            <a:t>estimado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estimado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estimado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49296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4583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0387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40857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4217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2EDC26B-C6DD-4B3F-9A4D-FBCA0E340B43}"/>
                  </a:ext>
                </a:extLst>
              </p:cNvPr>
              <p:cNvSpPr txBox="1"/>
              <p:nvPr/>
            </p:nvSpPr>
            <p:spPr>
              <a:xfrm>
                <a:off x="2727599" y="2474106"/>
                <a:ext cx="1449564" cy="57618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2EDC26B-C6DD-4B3F-9A4D-FBCA0E340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99" y="2474106"/>
                <a:ext cx="1449564" cy="576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CBB265B-6987-4B09-AE5E-9B9CEB86AC77}"/>
                  </a:ext>
                </a:extLst>
              </p:cNvPr>
              <p:cNvSpPr txBox="1"/>
              <p:nvPr/>
            </p:nvSpPr>
            <p:spPr>
              <a:xfrm>
                <a:off x="9151947" y="2597549"/>
                <a:ext cx="1449564" cy="307777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CBB265B-6987-4B09-AE5E-9B9CEB86A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947" y="2597549"/>
                <a:ext cx="1449564" cy="307777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5D9BB178-4B8E-4D93-AF70-2A98E41DD721}"/>
              </a:ext>
            </a:extLst>
          </p:cNvPr>
          <p:cNvSpPr/>
          <p:nvPr/>
        </p:nvSpPr>
        <p:spPr>
          <a:xfrm>
            <a:off x="4177163" y="2644346"/>
            <a:ext cx="4974784" cy="214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362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32376-13B5-4561-91EE-29635003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9A52BD8-1BC2-4D26-A1BF-BD42D0BED718}"/>
              </a:ext>
            </a:extLst>
          </p:cNvPr>
          <p:cNvSpPr/>
          <p:nvPr/>
        </p:nvSpPr>
        <p:spPr>
          <a:xfrm>
            <a:off x="6484657" y="4663402"/>
            <a:ext cx="5511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ncizar sans"/>
              </a:rPr>
              <a:t>Surface layers = sand, clay, gravel and boulders of sandstone </a:t>
            </a:r>
            <a:r>
              <a:rPr lang="el-GR" sz="1600" dirty="0">
                <a:solidFill>
                  <a:schemeClr val="accent1"/>
                </a:solidFill>
                <a:latin typeface="Ancizar sans"/>
              </a:rPr>
              <a:t>ρ</a:t>
            </a:r>
            <a:r>
              <a:rPr lang="pt-BR" sz="1600" dirty="0">
                <a:solidFill>
                  <a:schemeClr val="accent1"/>
                </a:solidFill>
                <a:latin typeface="Ancizar sans"/>
              </a:rPr>
              <a:t> ~</a:t>
            </a:r>
            <a:r>
              <a:rPr lang="en-US" sz="1600" dirty="0">
                <a:solidFill>
                  <a:schemeClr val="accent1"/>
                </a:solidFill>
                <a:latin typeface="Ancizar sans"/>
              </a:rPr>
              <a:t>397 to 28.3 Ωm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Top sandstone layer </a:t>
            </a:r>
            <a:r>
              <a:rPr lang="el-GR" sz="1600" dirty="0">
                <a:solidFill>
                  <a:schemeClr val="accent1"/>
                </a:solidFill>
                <a:latin typeface="Ancizar sans"/>
              </a:rPr>
              <a:t>ρ</a:t>
            </a:r>
            <a:r>
              <a:rPr lang="pt-BR" sz="1600" dirty="0">
                <a:solidFill>
                  <a:schemeClr val="accent1"/>
                </a:solidFill>
                <a:latin typeface="Ancizar sans"/>
              </a:rPr>
              <a:t> ~ </a:t>
            </a:r>
            <a:r>
              <a:rPr lang="en-US" sz="1600" dirty="0">
                <a:solidFill>
                  <a:schemeClr val="accent1"/>
                </a:solidFill>
              </a:rPr>
              <a:t>192 Ωm 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Iron-oxide-rich Umm </a:t>
            </a:r>
            <a:r>
              <a:rPr lang="en-US" sz="1600" dirty="0" err="1">
                <a:solidFill>
                  <a:schemeClr val="accent1"/>
                </a:solidFill>
              </a:rPr>
              <a:t>Ishrin</a:t>
            </a:r>
            <a:r>
              <a:rPr lang="en-US" sz="1600" dirty="0">
                <a:solidFill>
                  <a:schemeClr val="accent1"/>
                </a:solidFill>
              </a:rPr>
              <a:t> sandstone </a:t>
            </a:r>
            <a:r>
              <a:rPr lang="el-GR" sz="1600" dirty="0">
                <a:solidFill>
                  <a:schemeClr val="accent1"/>
                </a:solidFill>
                <a:latin typeface="Ancizar sans"/>
              </a:rPr>
              <a:t>ρ</a:t>
            </a:r>
            <a:r>
              <a:rPr lang="pt-BR" sz="1600" dirty="0">
                <a:solidFill>
                  <a:schemeClr val="accent1"/>
                </a:solidFill>
                <a:latin typeface="Ancizar sans"/>
              </a:rPr>
              <a:t> ~ </a:t>
            </a:r>
            <a:r>
              <a:rPr lang="en-US" sz="1600" dirty="0">
                <a:solidFill>
                  <a:schemeClr val="accent1"/>
                </a:solidFill>
              </a:rPr>
              <a:t>25.7 Ωm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Water-saturated sandstone starts </a:t>
            </a:r>
            <a:r>
              <a:rPr lang="el-GR" sz="1600" dirty="0">
                <a:solidFill>
                  <a:schemeClr val="accent1"/>
                </a:solidFill>
                <a:latin typeface="Ancizar sans"/>
              </a:rPr>
              <a:t>ρ</a:t>
            </a:r>
            <a:r>
              <a:rPr lang="pt-BR" sz="1600" dirty="0">
                <a:solidFill>
                  <a:schemeClr val="accent1"/>
                </a:solidFill>
                <a:latin typeface="Ancizar sans"/>
              </a:rPr>
              <a:t> ~ </a:t>
            </a:r>
            <a:r>
              <a:rPr lang="en-US" sz="1600" dirty="0">
                <a:solidFill>
                  <a:schemeClr val="accent1"/>
                </a:solidFill>
              </a:rPr>
              <a:t>89.5 Ωm</a:t>
            </a:r>
            <a:endParaRPr lang="pt-BR" sz="1600" dirty="0">
              <a:solidFill>
                <a:schemeClr val="accent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8AA8430-3D24-4B43-BDA8-D1BF99F7A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10" y="503621"/>
            <a:ext cx="5142985" cy="283659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237BA20-FD24-40D5-ACF7-653D8409C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3608173"/>
            <a:ext cx="5902346" cy="2790200"/>
          </a:xfrm>
          <a:prstGeom prst="rect">
            <a:avLst/>
          </a:prstGeom>
        </p:spPr>
      </p:pic>
      <p:sp>
        <p:nvSpPr>
          <p:cNvPr id="9" name="Chave Direita 8">
            <a:extLst>
              <a:ext uri="{FF2B5EF4-FFF2-40B4-BE49-F238E27FC236}">
                <a16:creationId xmlns:a16="http://schemas.microsoft.com/office/drawing/2014/main" id="{F907340A-4432-4887-A98A-E7C1C33F792B}"/>
              </a:ext>
            </a:extLst>
          </p:cNvPr>
          <p:cNvSpPr/>
          <p:nvPr/>
        </p:nvSpPr>
        <p:spPr>
          <a:xfrm>
            <a:off x="6229285" y="4563762"/>
            <a:ext cx="255373" cy="6425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Direita 9">
            <a:extLst>
              <a:ext uri="{FF2B5EF4-FFF2-40B4-BE49-F238E27FC236}">
                <a16:creationId xmlns:a16="http://schemas.microsoft.com/office/drawing/2014/main" id="{66AD1163-A957-401A-8BCE-8D6280E97917}"/>
              </a:ext>
            </a:extLst>
          </p:cNvPr>
          <p:cNvSpPr/>
          <p:nvPr/>
        </p:nvSpPr>
        <p:spPr>
          <a:xfrm>
            <a:off x="6229285" y="5206314"/>
            <a:ext cx="255373" cy="2376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Direita 10">
            <a:extLst>
              <a:ext uri="{FF2B5EF4-FFF2-40B4-BE49-F238E27FC236}">
                <a16:creationId xmlns:a16="http://schemas.microsoft.com/office/drawing/2014/main" id="{E19609FC-A0A9-489F-8630-E5071DC50FC5}"/>
              </a:ext>
            </a:extLst>
          </p:cNvPr>
          <p:cNvSpPr/>
          <p:nvPr/>
        </p:nvSpPr>
        <p:spPr>
          <a:xfrm>
            <a:off x="6229284" y="5455005"/>
            <a:ext cx="255373" cy="2376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Direita 11">
            <a:extLst>
              <a:ext uri="{FF2B5EF4-FFF2-40B4-BE49-F238E27FC236}">
                <a16:creationId xmlns:a16="http://schemas.microsoft.com/office/drawing/2014/main" id="{480D0693-60EA-46AD-9E66-209EBABAEEA5}"/>
              </a:ext>
            </a:extLst>
          </p:cNvPr>
          <p:cNvSpPr/>
          <p:nvPr/>
        </p:nvSpPr>
        <p:spPr>
          <a:xfrm>
            <a:off x="6229284" y="5686236"/>
            <a:ext cx="255373" cy="2376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255D8A1-5382-40B6-BA92-9472F891E328}"/>
              </a:ext>
            </a:extLst>
          </p:cNvPr>
          <p:cNvSpPr/>
          <p:nvPr/>
        </p:nvSpPr>
        <p:spPr>
          <a:xfrm>
            <a:off x="8946292" y="2192286"/>
            <a:ext cx="3032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4"/>
              </a:rPr>
              <a:t>https://revistas.unal.edu.co/index.php/esrj/article/view/48357/52393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3916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62998585"/>
              </p:ext>
            </p:extLst>
          </p:nvPr>
        </p:nvGraphicFramePr>
        <p:xfrm>
          <a:off x="588211" y="414420"/>
          <a:ext cx="11349790" cy="605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617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7441987"/>
              </p:ext>
            </p:extLst>
          </p:nvPr>
        </p:nvGraphicFramePr>
        <p:xfrm>
          <a:off x="588211" y="414420"/>
          <a:ext cx="11349790" cy="605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32DE25C1-51E6-4044-B575-66161594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53" y="1864745"/>
            <a:ext cx="5453449" cy="492735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9FE2F09-4F59-4292-BB42-6239F4B29E74}"/>
              </a:ext>
            </a:extLst>
          </p:cNvPr>
          <p:cNvSpPr/>
          <p:nvPr/>
        </p:nvSpPr>
        <p:spPr>
          <a:xfrm>
            <a:off x="9209902" y="5792913"/>
            <a:ext cx="2858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800" dirty="0">
                <a:hlinkClick r:id="rId8"/>
              </a:rPr>
              <a:t>https://www.researchgate.net/publication/271515212_Review_of_Vadose_Zone_Measurement_and_Monitoring_Tools_for_Yucca_Mountain_Performance_Confirmation_Plan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24908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6578754"/>
              </p:ext>
            </p:extLst>
          </p:nvPr>
        </p:nvGraphicFramePr>
        <p:xfrm>
          <a:off x="588211" y="414420"/>
          <a:ext cx="11349790" cy="605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4E1790A-781F-4E78-8D97-6F14A8E98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32" y="2765426"/>
            <a:ext cx="4689733" cy="370488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222EDFF-76B9-4AEB-A016-AA15ECB52A5D}"/>
              </a:ext>
            </a:extLst>
          </p:cNvPr>
          <p:cNvSpPr/>
          <p:nvPr/>
        </p:nvSpPr>
        <p:spPr>
          <a:xfrm>
            <a:off x="4648973" y="6470315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800" dirty="0">
                <a:hlinkClick r:id="rId8"/>
              </a:rPr>
              <a:t>http://www.geonics.com/html/em34-3.html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92271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58800" y="2329917"/>
            <a:ext cx="11379200" cy="219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sz="2200" dirty="0">
                <a:sym typeface="Wingdings" panose="05000000000000000000" pitchFamily="2" charset="2"/>
              </a:rPr>
              <a:t> </a:t>
            </a:r>
            <a:r>
              <a:rPr lang="pt-BR" sz="2200" dirty="0"/>
              <a:t>detecção de efeitos provocados pelo fluxo de correntes elétricas no terreno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pt-BR" sz="2200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sz="2200" dirty="0">
                <a:sym typeface="Wingdings" panose="05000000000000000000" pitchFamily="2" charset="2"/>
              </a:rPr>
              <a:t> m</a:t>
            </a:r>
            <a:r>
              <a:rPr lang="pt-BR" sz="2200" dirty="0"/>
              <a:t>edição de correntes e potenciais naturais ou gerados artificialmente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pt-BR" sz="22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828130E-7173-4803-8DE4-993EDCFBC85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Métodos </a:t>
            </a:r>
            <a:r>
              <a:rPr lang="pt-BR" dirty="0" err="1"/>
              <a:t>geoelétricos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453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58800" y="2329917"/>
            <a:ext cx="11379200" cy="219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sz="2200" dirty="0">
                <a:sym typeface="Wingdings" panose="05000000000000000000" pitchFamily="2" charset="2"/>
              </a:rPr>
              <a:t> </a:t>
            </a:r>
            <a:r>
              <a:rPr lang="pt-BR" sz="2200" dirty="0"/>
              <a:t>detecção de efeitos provocados pelo fluxo de correntes elétricas no terreno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pt-BR" sz="2200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sz="2200" dirty="0">
                <a:sym typeface="Wingdings" panose="05000000000000000000" pitchFamily="2" charset="2"/>
              </a:rPr>
              <a:t> m</a:t>
            </a:r>
            <a:r>
              <a:rPr lang="pt-BR" sz="2200" dirty="0"/>
              <a:t>edição de correntes e potenciais naturais ou gerados artificialmente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pt-BR" sz="22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828130E-7173-4803-8DE4-993EDCFBC85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Métodos </a:t>
            </a:r>
            <a:r>
              <a:rPr lang="pt-BR" dirty="0" err="1"/>
              <a:t>geoelétricos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9CC3338-4342-4646-9424-16403A84D771}"/>
                  </a:ext>
                </a:extLst>
              </p:cNvPr>
              <p:cNvSpPr txBox="1"/>
              <p:nvPr/>
            </p:nvSpPr>
            <p:spPr>
              <a:xfrm>
                <a:off x="5037667" y="4907080"/>
                <a:ext cx="1744133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9CC3338-4342-4646-9424-16403A84D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667" y="4907080"/>
                <a:ext cx="1744133" cy="1040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68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F85E3-4E93-4703-B361-3B60B390095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Métodos </a:t>
            </a:r>
            <a:r>
              <a:rPr lang="pt-BR" dirty="0" err="1"/>
              <a:t>geoelétricos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3253EA-00B0-42DF-8F44-A6DD21C4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45" y="1095632"/>
            <a:ext cx="5990239" cy="57763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5C3A0D6-DB49-4EBF-A42D-2F78EDE61BF7}"/>
              </a:ext>
            </a:extLst>
          </p:cNvPr>
          <p:cNvSpPr/>
          <p:nvPr/>
        </p:nvSpPr>
        <p:spPr>
          <a:xfrm>
            <a:off x="6830998" y="2910299"/>
            <a:ext cx="4662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31F20"/>
                </a:solidFill>
                <a:latin typeface="AdvOT46dcae81"/>
              </a:rPr>
              <a:t>ERT(1) and ERT(5) -  1 and 5 m spaced electrode arrays, respectively.</a:t>
            </a:r>
          </a:p>
          <a:p>
            <a:endParaRPr lang="en-US" sz="1200" dirty="0">
              <a:solidFill>
                <a:srgbClr val="231F20"/>
              </a:solidFill>
              <a:latin typeface="AdvOT46dcae81"/>
            </a:endParaRPr>
          </a:p>
          <a:p>
            <a:r>
              <a:rPr lang="en-US" sz="1200" dirty="0">
                <a:solidFill>
                  <a:srgbClr val="231F20"/>
                </a:solidFill>
                <a:latin typeface="AdvOT46dcae81"/>
              </a:rPr>
              <a:t>FDEM(1) and FDEM(3.5) - 1 m coil and 3.5 m coil instruments, respectively. </a:t>
            </a:r>
          </a:p>
          <a:p>
            <a:endParaRPr lang="en-US" sz="1200" dirty="0">
              <a:solidFill>
                <a:srgbClr val="231F20"/>
              </a:solidFill>
              <a:latin typeface="AdvOT46dcae81"/>
            </a:endParaRPr>
          </a:p>
          <a:p>
            <a:r>
              <a:rPr lang="en-US" sz="1200" dirty="0">
                <a:solidFill>
                  <a:srgbClr val="231F20"/>
                </a:solidFill>
                <a:latin typeface="AdvOT46dcae81"/>
              </a:rPr>
              <a:t>TDEM - 50 m loop sounding at multiple stations </a:t>
            </a:r>
            <a:r>
              <a:rPr lang="pt-BR" sz="1200" dirty="0" err="1">
                <a:solidFill>
                  <a:srgbClr val="231F20"/>
                </a:solidFill>
                <a:latin typeface="AdvOT46dcae81"/>
              </a:rPr>
              <a:t>along</a:t>
            </a:r>
            <a:r>
              <a:rPr lang="pt-BR" sz="1200" dirty="0">
                <a:solidFill>
                  <a:srgbClr val="231F20"/>
                </a:solidFill>
                <a:latin typeface="AdvOT46dcae81"/>
              </a:rPr>
              <a:t> a </a:t>
            </a:r>
            <a:r>
              <a:rPr lang="pt-BR" sz="1200" dirty="0" err="1">
                <a:solidFill>
                  <a:srgbClr val="231F20"/>
                </a:solidFill>
                <a:latin typeface="AdvOT46dcae81"/>
              </a:rPr>
              <a:t>transect</a:t>
            </a:r>
            <a:r>
              <a:rPr lang="pt-BR" sz="1200" dirty="0">
                <a:solidFill>
                  <a:srgbClr val="231F20"/>
                </a:solidFill>
                <a:latin typeface="AdvOT46dcae81"/>
              </a:rPr>
              <a:t> .</a:t>
            </a:r>
          </a:p>
          <a:p>
            <a:endParaRPr lang="pt-BR" sz="1200" dirty="0">
              <a:solidFill>
                <a:srgbClr val="231F20"/>
              </a:solidFill>
              <a:latin typeface="AdvOT46dcae81"/>
            </a:endParaRPr>
          </a:p>
          <a:p>
            <a:r>
              <a:rPr lang="pt-BR" sz="1200" dirty="0">
                <a:solidFill>
                  <a:srgbClr val="231F20"/>
                </a:solidFill>
                <a:latin typeface="AdvOT46dcae81"/>
              </a:rPr>
              <a:t>(</a:t>
            </a:r>
            <a:r>
              <a:rPr lang="pt-BR" sz="1200" dirty="0" err="1">
                <a:solidFill>
                  <a:srgbClr val="231F20"/>
                </a:solidFill>
                <a:latin typeface="AdvOT46dcae81"/>
              </a:rPr>
              <a:t>Binley</a:t>
            </a:r>
            <a:r>
              <a:rPr lang="pt-BR" sz="1200" dirty="0">
                <a:solidFill>
                  <a:srgbClr val="231F20"/>
                </a:solidFill>
                <a:latin typeface="AdvOT46dcae81"/>
              </a:rPr>
              <a:t> et al., 2015)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51329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1172</Words>
  <Application>Microsoft Office PowerPoint</Application>
  <PresentationFormat>Widescreen</PresentationFormat>
  <Paragraphs>266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4" baseType="lpstr">
      <vt:lpstr>AdvOT46dcae81</vt:lpstr>
      <vt:lpstr>Ancizar sans</vt:lpstr>
      <vt:lpstr>Arial</vt:lpstr>
      <vt:lpstr>Calibri</vt:lpstr>
      <vt:lpstr>Calibri Light</vt:lpstr>
      <vt:lpstr>Cambria Math</vt:lpstr>
      <vt:lpstr>Symbol</vt:lpstr>
      <vt:lpstr>Verdana</vt:lpstr>
      <vt:lpstr>Tema do Office</vt:lpstr>
      <vt:lpstr>AGG 0116 – Introdução à Geofísica II  Eletrorresistividade</vt:lpstr>
      <vt:lpstr>Cronograma</vt:lpstr>
      <vt:lpstr>Bibliografia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Potencial elétrico</vt:lpstr>
      <vt:lpstr>Diferença de potencial   V = V4 – V3</vt:lpstr>
      <vt:lpstr>Potencial elétrico gerado por um eletrodo de corrente</vt:lpstr>
      <vt:lpstr>Diferença de potencial elétrico gerado por um eletrodo de corrente</vt:lpstr>
      <vt:lpstr>Diferença de potencial elétrico gerado por um dois eletrodos de corrente</vt:lpstr>
      <vt:lpstr>Diferença de potencial elétrico gerado por um dois eletrodos de corrente</vt:lpstr>
      <vt:lpstr>Diferença de potencial elétrico gerado por um dois eletrodos de corrente</vt:lpstr>
      <vt:lpstr>Diferença de potencial elétrico gerado por um dois eletrodos de corrente</vt:lpstr>
      <vt:lpstr>Medindo V </vt:lpstr>
      <vt:lpstr>Medindo V </vt:lpstr>
      <vt:lpstr>Medindo V </vt:lpstr>
      <vt:lpstr>Medindo V </vt:lpstr>
      <vt:lpstr>Inversão de dados geofísicos</vt:lpstr>
      <vt:lpstr>Inversão de dados geofísicos</vt:lpstr>
      <vt:lpstr>Exemplo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andrea</dc:creator>
  <cp:lastModifiedBy>andrea</cp:lastModifiedBy>
  <cp:revision>71</cp:revision>
  <dcterms:created xsi:type="dcterms:W3CDTF">2019-09-11T20:19:29Z</dcterms:created>
  <dcterms:modified xsi:type="dcterms:W3CDTF">2019-10-02T12:53:53Z</dcterms:modified>
</cp:coreProperties>
</file>