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19"/>
  </p:notesMasterIdLst>
  <p:sldIdLst>
    <p:sldId id="333" r:id="rId2"/>
    <p:sldId id="353" r:id="rId3"/>
    <p:sldId id="354" r:id="rId4"/>
    <p:sldId id="355" r:id="rId5"/>
    <p:sldId id="356" r:id="rId6"/>
    <p:sldId id="357" r:id="rId7"/>
    <p:sldId id="352" r:id="rId8"/>
    <p:sldId id="358" r:id="rId9"/>
    <p:sldId id="329" r:id="rId10"/>
    <p:sldId id="348" r:id="rId11"/>
    <p:sldId id="349" r:id="rId12"/>
    <p:sldId id="340" r:id="rId13"/>
    <p:sldId id="330" r:id="rId14"/>
    <p:sldId id="331" r:id="rId15"/>
    <p:sldId id="332" r:id="rId16"/>
    <p:sldId id="336" r:id="rId17"/>
    <p:sldId id="351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A4"/>
    <a:srgbClr val="0000B4"/>
    <a:srgbClr val="0000BC"/>
    <a:srgbClr val="FFFF99"/>
    <a:srgbClr val="000000"/>
    <a:srgbClr val="FF0000"/>
    <a:srgbClr val="00009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08"/>
    <p:restoredTop sz="89933" autoAdjust="0"/>
  </p:normalViewPr>
  <p:slideViewPr>
    <p:cSldViewPr snapToObjects="1">
      <p:cViewPr varScale="1">
        <p:scale>
          <a:sx n="72" d="100"/>
          <a:sy n="72" d="100"/>
        </p:scale>
        <p:origin x="115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5139CA-FCAB-CA44-9E33-4861BD9192AA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9BF256-4805-AC44-A420-EB74ABA50270}">
      <dgm:prSet phldrT="[Text]"/>
      <dgm:spPr/>
      <dgm:t>
        <a:bodyPr/>
        <a:lstStyle/>
        <a:p>
          <a:r>
            <a:rPr lang="en-US" b="1" dirty="0" err="1" smtClean="0"/>
            <a:t>Conclusão</a:t>
          </a:r>
          <a:r>
            <a:rPr lang="en-US" b="1" dirty="0" smtClean="0"/>
            <a:t> Principal</a:t>
          </a:r>
          <a:endParaRPr lang="en-US" b="1" dirty="0"/>
        </a:p>
      </dgm:t>
    </dgm:pt>
    <dgm:pt modelId="{E06835BA-3EE5-114E-9E01-33A77A90E4BE}" type="parTrans" cxnId="{9E3CFC2F-0E28-724A-BAF9-E903BE7BCAA7}">
      <dgm:prSet/>
      <dgm:spPr/>
      <dgm:t>
        <a:bodyPr/>
        <a:lstStyle/>
        <a:p>
          <a:endParaRPr lang="en-US"/>
        </a:p>
      </dgm:t>
    </dgm:pt>
    <dgm:pt modelId="{F1255F0B-0968-2E4A-826E-A74621913DCA}" type="sibTrans" cxnId="{9E3CFC2F-0E28-724A-BAF9-E903BE7BCAA7}">
      <dgm:prSet/>
      <dgm:spPr/>
      <dgm:t>
        <a:bodyPr/>
        <a:lstStyle/>
        <a:p>
          <a:endParaRPr lang="en-US"/>
        </a:p>
      </dgm:t>
    </dgm:pt>
    <dgm:pt modelId="{A39C00AE-466E-7C45-9ECF-D502ADB94DB9}">
      <dgm:prSet phldrT="[Text]"/>
      <dgm:spPr/>
      <dgm:t>
        <a:bodyPr/>
        <a:lstStyle/>
        <a:p>
          <a:r>
            <a:rPr lang="en-US" b="1" dirty="0" err="1" smtClean="0"/>
            <a:t>Conclusão</a:t>
          </a:r>
          <a:r>
            <a:rPr lang="en-US" b="1" dirty="0" smtClean="0"/>
            <a:t> 1</a:t>
          </a:r>
          <a:endParaRPr lang="en-US" b="1" dirty="0"/>
        </a:p>
      </dgm:t>
    </dgm:pt>
    <dgm:pt modelId="{D4B62103-00E3-D941-83A7-2241B4D16746}" type="parTrans" cxnId="{888CE8CB-6BD2-8B4A-9AF5-C44B66E1280D}">
      <dgm:prSet/>
      <dgm:spPr/>
      <dgm:t>
        <a:bodyPr/>
        <a:lstStyle/>
        <a:p>
          <a:endParaRPr lang="en-US"/>
        </a:p>
      </dgm:t>
    </dgm:pt>
    <dgm:pt modelId="{9001FC71-47DB-6049-860D-03DF6727397C}" type="sibTrans" cxnId="{888CE8CB-6BD2-8B4A-9AF5-C44B66E1280D}">
      <dgm:prSet/>
      <dgm:spPr/>
      <dgm:t>
        <a:bodyPr/>
        <a:lstStyle/>
        <a:p>
          <a:endParaRPr lang="en-US"/>
        </a:p>
      </dgm:t>
    </dgm:pt>
    <dgm:pt modelId="{34AE60EE-C71B-8B4E-B240-38E46BB4AEDC}">
      <dgm:prSet phldrT="[Text]"/>
      <dgm:spPr/>
      <dgm:t>
        <a:bodyPr/>
        <a:lstStyle/>
        <a:p>
          <a:r>
            <a:rPr lang="en-US" b="1" dirty="0" smtClean="0"/>
            <a:t>Dados </a:t>
          </a:r>
          <a:r>
            <a:rPr lang="en-US" b="1" dirty="0" err="1" smtClean="0"/>
            <a:t>secundários</a:t>
          </a:r>
          <a:r>
            <a:rPr lang="en-US" b="1" dirty="0" smtClean="0"/>
            <a:t> da </a:t>
          </a:r>
          <a:r>
            <a:rPr lang="en-US" b="1" dirty="0" err="1" smtClean="0"/>
            <a:t>literatura</a:t>
          </a:r>
          <a:endParaRPr lang="en-US" b="1" dirty="0"/>
        </a:p>
      </dgm:t>
    </dgm:pt>
    <dgm:pt modelId="{6B43756B-035D-D743-B1DA-429040853C1C}" type="parTrans" cxnId="{46461262-A65E-DC4C-98DE-374D9547FFB4}">
      <dgm:prSet/>
      <dgm:spPr/>
      <dgm:t>
        <a:bodyPr/>
        <a:lstStyle/>
        <a:p>
          <a:endParaRPr lang="en-US"/>
        </a:p>
      </dgm:t>
    </dgm:pt>
    <dgm:pt modelId="{376C65E7-F213-3347-B9CE-06D3E76B63B4}" type="sibTrans" cxnId="{46461262-A65E-DC4C-98DE-374D9547FFB4}">
      <dgm:prSet/>
      <dgm:spPr/>
      <dgm:t>
        <a:bodyPr/>
        <a:lstStyle/>
        <a:p>
          <a:endParaRPr lang="en-US"/>
        </a:p>
      </dgm:t>
    </dgm:pt>
    <dgm:pt modelId="{FE7709DE-31F1-8B4E-BB72-F869B7A72B81}">
      <dgm:prSet phldrT="[Text]"/>
      <dgm:spPr/>
      <dgm:t>
        <a:bodyPr/>
        <a:lstStyle/>
        <a:p>
          <a:r>
            <a:rPr lang="en-US" b="1" dirty="0" smtClean="0"/>
            <a:t>Dados </a:t>
          </a:r>
          <a:r>
            <a:rPr lang="en-US" b="1" dirty="0" err="1" smtClean="0"/>
            <a:t>primários</a:t>
          </a:r>
          <a:r>
            <a:rPr lang="en-US" b="1" dirty="0" smtClean="0"/>
            <a:t> (ex. Fig 1, </a:t>
          </a:r>
          <a:r>
            <a:rPr lang="en-US" b="1" dirty="0" err="1" smtClean="0"/>
            <a:t>Tabelas</a:t>
          </a:r>
          <a:r>
            <a:rPr lang="en-US" b="1" dirty="0" smtClean="0"/>
            <a:t> 1 e 2)</a:t>
          </a:r>
          <a:endParaRPr lang="en-US" b="1" dirty="0"/>
        </a:p>
      </dgm:t>
    </dgm:pt>
    <dgm:pt modelId="{1CDEA03B-0555-EA41-B34A-449BFC3DBDCC}" type="parTrans" cxnId="{3073BA71-1E1C-8A4A-89BE-F7CEDFAEF86F}">
      <dgm:prSet/>
      <dgm:spPr/>
      <dgm:t>
        <a:bodyPr/>
        <a:lstStyle/>
        <a:p>
          <a:endParaRPr lang="en-US"/>
        </a:p>
      </dgm:t>
    </dgm:pt>
    <dgm:pt modelId="{7A685E5C-1647-DA44-A0E2-2E1D9A595998}" type="sibTrans" cxnId="{3073BA71-1E1C-8A4A-89BE-F7CEDFAEF86F}">
      <dgm:prSet/>
      <dgm:spPr/>
      <dgm:t>
        <a:bodyPr/>
        <a:lstStyle/>
        <a:p>
          <a:endParaRPr lang="en-US"/>
        </a:p>
      </dgm:t>
    </dgm:pt>
    <dgm:pt modelId="{1964DD62-9536-E54A-A5BD-9A939465968A}">
      <dgm:prSet phldrT="[Text]"/>
      <dgm:spPr/>
      <dgm:t>
        <a:bodyPr/>
        <a:lstStyle/>
        <a:p>
          <a:r>
            <a:rPr lang="en-US" b="1" dirty="0" err="1" smtClean="0"/>
            <a:t>Conclusão</a:t>
          </a:r>
          <a:r>
            <a:rPr lang="en-US" b="1" dirty="0" smtClean="0"/>
            <a:t> 2</a:t>
          </a:r>
          <a:endParaRPr lang="en-US" b="1" dirty="0"/>
        </a:p>
      </dgm:t>
    </dgm:pt>
    <dgm:pt modelId="{4E50E9F2-A096-CC43-950F-2BA55F05BE36}" type="parTrans" cxnId="{3D4751D2-87AE-2C4D-BA9B-F77F31B0C4B9}">
      <dgm:prSet/>
      <dgm:spPr/>
      <dgm:t>
        <a:bodyPr/>
        <a:lstStyle/>
        <a:p>
          <a:endParaRPr lang="en-US"/>
        </a:p>
      </dgm:t>
    </dgm:pt>
    <dgm:pt modelId="{90C838E0-181F-A641-B141-56833734AF61}" type="sibTrans" cxnId="{3D4751D2-87AE-2C4D-BA9B-F77F31B0C4B9}">
      <dgm:prSet/>
      <dgm:spPr/>
      <dgm:t>
        <a:bodyPr/>
        <a:lstStyle/>
        <a:p>
          <a:endParaRPr lang="en-US"/>
        </a:p>
      </dgm:t>
    </dgm:pt>
    <dgm:pt modelId="{12E565B8-F365-D84C-975A-20D71CD6E996}">
      <dgm:prSet phldrT="[Text]"/>
      <dgm:spPr/>
      <dgm:t>
        <a:bodyPr/>
        <a:lstStyle/>
        <a:p>
          <a:r>
            <a:rPr lang="en-US" b="1" dirty="0" smtClean="0"/>
            <a:t>Dados </a:t>
          </a:r>
          <a:r>
            <a:rPr lang="en-US" b="1" dirty="0" err="1" smtClean="0"/>
            <a:t>primários</a:t>
          </a:r>
          <a:r>
            <a:rPr lang="en-US" b="1" dirty="0" smtClean="0"/>
            <a:t> (ex. Fig 2, </a:t>
          </a:r>
          <a:r>
            <a:rPr lang="en-US" b="1" dirty="0" err="1" smtClean="0"/>
            <a:t>Tabela</a:t>
          </a:r>
          <a:r>
            <a:rPr lang="en-US" b="1" dirty="0" smtClean="0"/>
            <a:t> 3 e 4)</a:t>
          </a:r>
          <a:endParaRPr lang="en-US" b="1" dirty="0"/>
        </a:p>
      </dgm:t>
    </dgm:pt>
    <dgm:pt modelId="{EBDB663A-F166-734F-A522-DBB26B912C66}" type="parTrans" cxnId="{82A136C0-2F00-214B-B3CA-C1C2AE5750B7}">
      <dgm:prSet/>
      <dgm:spPr/>
      <dgm:t>
        <a:bodyPr/>
        <a:lstStyle/>
        <a:p>
          <a:endParaRPr lang="en-US"/>
        </a:p>
      </dgm:t>
    </dgm:pt>
    <dgm:pt modelId="{799884D5-7D2F-E54F-A7A3-5FE17E8FDC05}" type="sibTrans" cxnId="{82A136C0-2F00-214B-B3CA-C1C2AE5750B7}">
      <dgm:prSet/>
      <dgm:spPr/>
      <dgm:t>
        <a:bodyPr/>
        <a:lstStyle/>
        <a:p>
          <a:endParaRPr lang="en-US"/>
        </a:p>
      </dgm:t>
    </dgm:pt>
    <dgm:pt modelId="{A4CAFA5C-3AF7-634E-8F96-4631524A5DDF}">
      <dgm:prSet/>
      <dgm:spPr/>
      <dgm:t>
        <a:bodyPr/>
        <a:lstStyle/>
        <a:p>
          <a:r>
            <a:rPr lang="en-US" smtClean="0"/>
            <a:t>Livros e Artigos</a:t>
          </a:r>
          <a:endParaRPr lang="en-US" dirty="0"/>
        </a:p>
      </dgm:t>
    </dgm:pt>
    <dgm:pt modelId="{549C64A8-0AED-514C-A150-C54E020190B5}" type="parTrans" cxnId="{00A075B3-A629-B945-B63E-BFE8E482DE3F}">
      <dgm:prSet/>
      <dgm:spPr/>
      <dgm:t>
        <a:bodyPr/>
        <a:lstStyle/>
        <a:p>
          <a:endParaRPr lang="en-US"/>
        </a:p>
      </dgm:t>
    </dgm:pt>
    <dgm:pt modelId="{22975A6B-970E-BC44-94B4-F86ED6ACD5CB}" type="sibTrans" cxnId="{00A075B3-A629-B945-B63E-BFE8E482DE3F}">
      <dgm:prSet/>
      <dgm:spPr/>
      <dgm:t>
        <a:bodyPr/>
        <a:lstStyle/>
        <a:p>
          <a:endParaRPr lang="en-US"/>
        </a:p>
      </dgm:t>
    </dgm:pt>
    <dgm:pt modelId="{592575B7-918A-6441-9DA1-9F3ED41E13C4}">
      <dgm:prSet/>
      <dgm:spPr/>
      <dgm:t>
        <a:bodyPr/>
        <a:lstStyle/>
        <a:p>
          <a:r>
            <a:rPr lang="en-US" dirty="0" err="1" smtClean="0"/>
            <a:t>Métodos</a:t>
          </a:r>
          <a:r>
            <a:rPr lang="en-US" dirty="0" smtClean="0"/>
            <a:t> 1 e 2</a:t>
          </a:r>
          <a:endParaRPr lang="en-US" dirty="0"/>
        </a:p>
      </dgm:t>
    </dgm:pt>
    <dgm:pt modelId="{51878519-7F39-294D-8DBF-1DF61774A673}" type="parTrans" cxnId="{E276EFA5-3D66-4642-8D6A-F10A2ADCE27F}">
      <dgm:prSet/>
      <dgm:spPr/>
      <dgm:t>
        <a:bodyPr/>
        <a:lstStyle/>
        <a:p>
          <a:endParaRPr lang="en-US"/>
        </a:p>
      </dgm:t>
    </dgm:pt>
    <dgm:pt modelId="{3004BA5A-D922-C347-BC6A-58731E898EB8}" type="sibTrans" cxnId="{E276EFA5-3D66-4642-8D6A-F10A2ADCE27F}">
      <dgm:prSet/>
      <dgm:spPr/>
      <dgm:t>
        <a:bodyPr/>
        <a:lstStyle/>
        <a:p>
          <a:endParaRPr lang="en-US"/>
        </a:p>
      </dgm:t>
    </dgm:pt>
    <dgm:pt modelId="{57897689-F4FA-B34C-883C-734929EFF064}">
      <dgm:prSet/>
      <dgm:spPr/>
      <dgm:t>
        <a:bodyPr/>
        <a:lstStyle/>
        <a:p>
          <a:r>
            <a:rPr lang="en-US" dirty="0" err="1" smtClean="0"/>
            <a:t>Métodos</a:t>
          </a:r>
          <a:r>
            <a:rPr lang="en-US" dirty="0" smtClean="0"/>
            <a:t> 2 e 3</a:t>
          </a:r>
          <a:endParaRPr lang="en-US" dirty="0"/>
        </a:p>
      </dgm:t>
    </dgm:pt>
    <dgm:pt modelId="{B5618AE6-D9C3-F948-AF37-70E97BA5278D}" type="parTrans" cxnId="{B603DAC7-F4A4-5E42-90FD-79915C824B72}">
      <dgm:prSet/>
      <dgm:spPr/>
      <dgm:t>
        <a:bodyPr/>
        <a:lstStyle/>
        <a:p>
          <a:endParaRPr lang="en-US"/>
        </a:p>
      </dgm:t>
    </dgm:pt>
    <dgm:pt modelId="{205F9249-E00C-D04D-9252-51F085176D05}" type="sibTrans" cxnId="{B603DAC7-F4A4-5E42-90FD-79915C824B72}">
      <dgm:prSet/>
      <dgm:spPr/>
      <dgm:t>
        <a:bodyPr/>
        <a:lstStyle/>
        <a:p>
          <a:endParaRPr lang="en-US"/>
        </a:p>
      </dgm:t>
    </dgm:pt>
    <dgm:pt modelId="{185913CA-7956-BC4D-8978-2D32937ED740}">
      <dgm:prSet/>
      <dgm:spPr/>
      <dgm:t>
        <a:bodyPr/>
        <a:lstStyle/>
        <a:p>
          <a:r>
            <a:rPr lang="en-US" dirty="0" err="1" smtClean="0"/>
            <a:t>Métodos</a:t>
          </a:r>
          <a:r>
            <a:rPr lang="en-US" dirty="0" smtClean="0"/>
            <a:t> 1 e 4</a:t>
          </a:r>
          <a:endParaRPr lang="en-US" dirty="0"/>
        </a:p>
      </dgm:t>
    </dgm:pt>
    <dgm:pt modelId="{F6A9A8A5-532D-B045-A27F-69F770FB158B}" type="parTrans" cxnId="{7BCC1403-DDF6-6C49-AD8C-503204B9A68B}">
      <dgm:prSet/>
      <dgm:spPr/>
      <dgm:t>
        <a:bodyPr/>
        <a:lstStyle/>
        <a:p>
          <a:endParaRPr lang="en-US"/>
        </a:p>
      </dgm:t>
    </dgm:pt>
    <dgm:pt modelId="{05096CD5-6DA7-DA47-858F-481C7866C326}" type="sibTrans" cxnId="{7BCC1403-DDF6-6C49-AD8C-503204B9A68B}">
      <dgm:prSet/>
      <dgm:spPr/>
      <dgm:t>
        <a:bodyPr/>
        <a:lstStyle/>
        <a:p>
          <a:endParaRPr lang="en-US"/>
        </a:p>
      </dgm:t>
    </dgm:pt>
    <dgm:pt modelId="{1CE1B42A-55B3-804C-9487-01FEA1ECA0C1}" type="pres">
      <dgm:prSet presAssocID="{4F5139CA-FCAB-CA44-9E33-4861BD9192A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82992C75-8AF7-B64F-9B2D-3BFC7608A4FF}" type="pres">
      <dgm:prSet presAssocID="{C99BF256-4805-AC44-A420-EB74ABA50270}" presName="hierRoot1" presStyleCnt="0"/>
      <dgm:spPr/>
    </dgm:pt>
    <dgm:pt modelId="{8377BD77-FCD1-FF4C-A38C-F08C933EBDA5}" type="pres">
      <dgm:prSet presAssocID="{C99BF256-4805-AC44-A420-EB74ABA50270}" presName="composite" presStyleCnt="0"/>
      <dgm:spPr/>
    </dgm:pt>
    <dgm:pt modelId="{ABA8C7E8-25B9-4E40-9405-ADDDC7152049}" type="pres">
      <dgm:prSet presAssocID="{C99BF256-4805-AC44-A420-EB74ABA50270}" presName="background" presStyleLbl="node0" presStyleIdx="0" presStyleCnt="1"/>
      <dgm:spPr>
        <a:noFill/>
      </dgm:spPr>
    </dgm:pt>
    <dgm:pt modelId="{3C25B8F2-752B-5C4E-95BB-FD8883DF0C2D}" type="pres">
      <dgm:prSet presAssocID="{C99BF256-4805-AC44-A420-EB74ABA5027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D0B1C26-8AB8-4545-AC73-1D93F4D06101}" type="pres">
      <dgm:prSet presAssocID="{C99BF256-4805-AC44-A420-EB74ABA50270}" presName="hierChild2" presStyleCnt="0"/>
      <dgm:spPr/>
    </dgm:pt>
    <dgm:pt modelId="{5710852E-522C-FA47-8CC3-538944104CA4}" type="pres">
      <dgm:prSet presAssocID="{D4B62103-00E3-D941-83A7-2241B4D16746}" presName="Name10" presStyleLbl="parChTrans1D2" presStyleIdx="0" presStyleCnt="2"/>
      <dgm:spPr/>
      <dgm:t>
        <a:bodyPr/>
        <a:lstStyle/>
        <a:p>
          <a:endParaRPr lang="pt-BR"/>
        </a:p>
      </dgm:t>
    </dgm:pt>
    <dgm:pt modelId="{FC50979F-A9C3-6247-B887-CB6996A2BFFE}" type="pres">
      <dgm:prSet presAssocID="{A39C00AE-466E-7C45-9ECF-D502ADB94DB9}" presName="hierRoot2" presStyleCnt="0"/>
      <dgm:spPr/>
    </dgm:pt>
    <dgm:pt modelId="{6F6FB2AC-E7A1-844B-A9B3-C4634E2B1221}" type="pres">
      <dgm:prSet presAssocID="{A39C00AE-466E-7C45-9ECF-D502ADB94DB9}" presName="composite2" presStyleCnt="0"/>
      <dgm:spPr/>
    </dgm:pt>
    <dgm:pt modelId="{60E1D8EE-B4BD-FA4A-A140-46B94CC07D65}" type="pres">
      <dgm:prSet presAssocID="{A39C00AE-466E-7C45-9ECF-D502ADB94DB9}" presName="background2" presStyleLbl="node2" presStyleIdx="0" presStyleCnt="2"/>
      <dgm:spPr>
        <a:noFill/>
      </dgm:spPr>
    </dgm:pt>
    <dgm:pt modelId="{AE54CA42-8FCA-EB4E-A5DC-440AAE4AD21D}" type="pres">
      <dgm:prSet presAssocID="{A39C00AE-466E-7C45-9ECF-D502ADB94DB9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CEEA56A-E0F7-0640-A5EF-D663B6ABBECA}" type="pres">
      <dgm:prSet presAssocID="{A39C00AE-466E-7C45-9ECF-D502ADB94DB9}" presName="hierChild3" presStyleCnt="0"/>
      <dgm:spPr/>
    </dgm:pt>
    <dgm:pt modelId="{8F699C3D-A83B-B441-9CC8-94D8E2CFD215}" type="pres">
      <dgm:prSet presAssocID="{6B43756B-035D-D743-B1DA-429040853C1C}" presName="Name17" presStyleLbl="parChTrans1D3" presStyleIdx="0" presStyleCnt="3"/>
      <dgm:spPr/>
      <dgm:t>
        <a:bodyPr/>
        <a:lstStyle/>
        <a:p>
          <a:endParaRPr lang="pt-BR"/>
        </a:p>
      </dgm:t>
    </dgm:pt>
    <dgm:pt modelId="{0BCDE7A9-1008-9B44-B134-891A6399C66A}" type="pres">
      <dgm:prSet presAssocID="{34AE60EE-C71B-8B4E-B240-38E46BB4AEDC}" presName="hierRoot3" presStyleCnt="0"/>
      <dgm:spPr/>
    </dgm:pt>
    <dgm:pt modelId="{486487E6-6F31-6E41-A98D-B50405E6F2BC}" type="pres">
      <dgm:prSet presAssocID="{34AE60EE-C71B-8B4E-B240-38E46BB4AEDC}" presName="composite3" presStyleCnt="0"/>
      <dgm:spPr/>
    </dgm:pt>
    <dgm:pt modelId="{AC4C16AE-E39E-0348-AA3B-F217B01F5113}" type="pres">
      <dgm:prSet presAssocID="{34AE60EE-C71B-8B4E-B240-38E46BB4AEDC}" presName="background3" presStyleLbl="node3" presStyleIdx="0" presStyleCnt="3"/>
      <dgm:spPr>
        <a:noFill/>
      </dgm:spPr>
    </dgm:pt>
    <dgm:pt modelId="{F520F8FF-DF2F-B342-822F-24BD884F1F6A}" type="pres">
      <dgm:prSet presAssocID="{34AE60EE-C71B-8B4E-B240-38E46BB4AEDC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4D4DA1-1ED0-DD46-8F09-BFEB39E27B9F}" type="pres">
      <dgm:prSet presAssocID="{34AE60EE-C71B-8B4E-B240-38E46BB4AEDC}" presName="hierChild4" presStyleCnt="0"/>
      <dgm:spPr/>
    </dgm:pt>
    <dgm:pt modelId="{CC4114AC-B0B5-3340-AB8D-14515776A275}" type="pres">
      <dgm:prSet presAssocID="{549C64A8-0AED-514C-A150-C54E020190B5}" presName="Name23" presStyleLbl="parChTrans1D4" presStyleIdx="0" presStyleCnt="4"/>
      <dgm:spPr/>
      <dgm:t>
        <a:bodyPr/>
        <a:lstStyle/>
        <a:p>
          <a:endParaRPr lang="en-US"/>
        </a:p>
      </dgm:t>
    </dgm:pt>
    <dgm:pt modelId="{5CEC295E-44C9-DC4C-B48B-3FEABFC2C243}" type="pres">
      <dgm:prSet presAssocID="{A4CAFA5C-3AF7-634E-8F96-4631524A5DDF}" presName="hierRoot4" presStyleCnt="0"/>
      <dgm:spPr/>
    </dgm:pt>
    <dgm:pt modelId="{9AA4A13A-9A14-2441-ABEC-2A8E7D08A30E}" type="pres">
      <dgm:prSet presAssocID="{A4CAFA5C-3AF7-634E-8F96-4631524A5DDF}" presName="composite4" presStyleCnt="0"/>
      <dgm:spPr/>
    </dgm:pt>
    <dgm:pt modelId="{D66341A3-5887-474A-95DD-889B631C6CE5}" type="pres">
      <dgm:prSet presAssocID="{A4CAFA5C-3AF7-634E-8F96-4631524A5DDF}" presName="background4" presStyleLbl="node4" presStyleIdx="0" presStyleCnt="4"/>
      <dgm:spPr>
        <a:noFill/>
      </dgm:spPr>
      <dgm:t>
        <a:bodyPr/>
        <a:lstStyle/>
        <a:p>
          <a:endParaRPr lang="en-US"/>
        </a:p>
      </dgm:t>
    </dgm:pt>
    <dgm:pt modelId="{3EC04DCB-ED1D-544B-B290-75B25281A582}" type="pres">
      <dgm:prSet presAssocID="{A4CAFA5C-3AF7-634E-8F96-4631524A5DDF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3E3243-0F58-CB45-B03D-E01A38FAD0A8}" type="pres">
      <dgm:prSet presAssocID="{A4CAFA5C-3AF7-634E-8F96-4631524A5DDF}" presName="hierChild5" presStyleCnt="0"/>
      <dgm:spPr/>
    </dgm:pt>
    <dgm:pt modelId="{1AF08BEF-B6E1-454E-BAC0-583E804B70B3}" type="pres">
      <dgm:prSet presAssocID="{1CDEA03B-0555-EA41-B34A-449BFC3DBDCC}" presName="Name17" presStyleLbl="parChTrans1D3" presStyleIdx="1" presStyleCnt="3"/>
      <dgm:spPr/>
      <dgm:t>
        <a:bodyPr/>
        <a:lstStyle/>
        <a:p>
          <a:endParaRPr lang="pt-BR"/>
        </a:p>
      </dgm:t>
    </dgm:pt>
    <dgm:pt modelId="{7815E701-58D9-E444-B519-3B0568795F5B}" type="pres">
      <dgm:prSet presAssocID="{FE7709DE-31F1-8B4E-BB72-F869B7A72B81}" presName="hierRoot3" presStyleCnt="0"/>
      <dgm:spPr/>
    </dgm:pt>
    <dgm:pt modelId="{C9E4BDE8-ABBE-F542-85BA-68F986CA2B1E}" type="pres">
      <dgm:prSet presAssocID="{FE7709DE-31F1-8B4E-BB72-F869B7A72B81}" presName="composite3" presStyleCnt="0"/>
      <dgm:spPr/>
    </dgm:pt>
    <dgm:pt modelId="{D592CBCB-BDEE-434D-86D3-EC4281D226A3}" type="pres">
      <dgm:prSet presAssocID="{FE7709DE-31F1-8B4E-BB72-F869B7A72B81}" presName="background3" presStyleLbl="node3" presStyleIdx="1" presStyleCnt="3"/>
      <dgm:spPr>
        <a:noFill/>
      </dgm:spPr>
    </dgm:pt>
    <dgm:pt modelId="{DE4BD059-83AD-6C49-B17F-44D17BF00D60}" type="pres">
      <dgm:prSet presAssocID="{FE7709DE-31F1-8B4E-BB72-F869B7A72B81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1B56CF-CBF1-DD48-B815-9146D8B0F891}" type="pres">
      <dgm:prSet presAssocID="{FE7709DE-31F1-8B4E-BB72-F869B7A72B81}" presName="hierChild4" presStyleCnt="0"/>
      <dgm:spPr/>
    </dgm:pt>
    <dgm:pt modelId="{FC8B12FA-8684-C44B-AEAD-648D053B90AC}" type="pres">
      <dgm:prSet presAssocID="{51878519-7F39-294D-8DBF-1DF61774A673}" presName="Name23" presStyleLbl="parChTrans1D4" presStyleIdx="1" presStyleCnt="4"/>
      <dgm:spPr/>
      <dgm:t>
        <a:bodyPr/>
        <a:lstStyle/>
        <a:p>
          <a:endParaRPr lang="en-US"/>
        </a:p>
      </dgm:t>
    </dgm:pt>
    <dgm:pt modelId="{C82F7088-AB32-1A43-B3EE-DFA722AA7B6A}" type="pres">
      <dgm:prSet presAssocID="{592575B7-918A-6441-9DA1-9F3ED41E13C4}" presName="hierRoot4" presStyleCnt="0"/>
      <dgm:spPr/>
    </dgm:pt>
    <dgm:pt modelId="{A283E1D8-5AFE-5748-8502-8990C641620D}" type="pres">
      <dgm:prSet presAssocID="{592575B7-918A-6441-9DA1-9F3ED41E13C4}" presName="composite4" presStyleCnt="0"/>
      <dgm:spPr/>
    </dgm:pt>
    <dgm:pt modelId="{83D42FAC-75DB-6B4D-9266-75FC6860CF15}" type="pres">
      <dgm:prSet presAssocID="{592575B7-918A-6441-9DA1-9F3ED41E13C4}" presName="background4" presStyleLbl="node4" presStyleIdx="1" presStyleCnt="4"/>
      <dgm:spPr>
        <a:noFill/>
      </dgm:spPr>
      <dgm:t>
        <a:bodyPr/>
        <a:lstStyle/>
        <a:p>
          <a:endParaRPr lang="en-US"/>
        </a:p>
      </dgm:t>
    </dgm:pt>
    <dgm:pt modelId="{B9AE1ED7-F582-9644-B4B0-EB33F532E2B7}" type="pres">
      <dgm:prSet presAssocID="{592575B7-918A-6441-9DA1-9F3ED41E13C4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2B207B-4671-7341-9FE8-C26178F255F7}" type="pres">
      <dgm:prSet presAssocID="{592575B7-918A-6441-9DA1-9F3ED41E13C4}" presName="hierChild5" presStyleCnt="0"/>
      <dgm:spPr/>
    </dgm:pt>
    <dgm:pt modelId="{300215E5-7A0B-F94A-8C4E-51B462A9EC62}" type="pres">
      <dgm:prSet presAssocID="{B5618AE6-D9C3-F948-AF37-70E97BA5278D}" presName="Name23" presStyleLbl="parChTrans1D4" presStyleIdx="2" presStyleCnt="4"/>
      <dgm:spPr/>
      <dgm:t>
        <a:bodyPr/>
        <a:lstStyle/>
        <a:p>
          <a:endParaRPr lang="en-US"/>
        </a:p>
      </dgm:t>
    </dgm:pt>
    <dgm:pt modelId="{0A819B26-F6CD-A84A-B70A-75FC6EC1E56E}" type="pres">
      <dgm:prSet presAssocID="{57897689-F4FA-B34C-883C-734929EFF064}" presName="hierRoot4" presStyleCnt="0"/>
      <dgm:spPr/>
    </dgm:pt>
    <dgm:pt modelId="{EC3BD0A6-CD91-A14F-B7DD-A5801350FC4A}" type="pres">
      <dgm:prSet presAssocID="{57897689-F4FA-B34C-883C-734929EFF064}" presName="composite4" presStyleCnt="0"/>
      <dgm:spPr/>
    </dgm:pt>
    <dgm:pt modelId="{2B034B81-F5FB-BE45-AF26-8D72CC7ECB93}" type="pres">
      <dgm:prSet presAssocID="{57897689-F4FA-B34C-883C-734929EFF064}" presName="background4" presStyleLbl="node4" presStyleIdx="2" presStyleCnt="4"/>
      <dgm:spPr>
        <a:noFill/>
      </dgm:spPr>
      <dgm:t>
        <a:bodyPr/>
        <a:lstStyle/>
        <a:p>
          <a:endParaRPr lang="en-US"/>
        </a:p>
      </dgm:t>
    </dgm:pt>
    <dgm:pt modelId="{2296D462-56B0-C449-8AEF-03F13FFFD53C}" type="pres">
      <dgm:prSet presAssocID="{57897689-F4FA-B34C-883C-734929EFF064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1D37F8-A84C-5442-A0C1-6E1A862D6346}" type="pres">
      <dgm:prSet presAssocID="{57897689-F4FA-B34C-883C-734929EFF064}" presName="hierChild5" presStyleCnt="0"/>
      <dgm:spPr/>
    </dgm:pt>
    <dgm:pt modelId="{6C610BFE-46B3-BA46-8823-13F2DFDB7D22}" type="pres">
      <dgm:prSet presAssocID="{4E50E9F2-A096-CC43-950F-2BA55F05BE36}" presName="Name10" presStyleLbl="parChTrans1D2" presStyleIdx="1" presStyleCnt="2"/>
      <dgm:spPr/>
      <dgm:t>
        <a:bodyPr/>
        <a:lstStyle/>
        <a:p>
          <a:endParaRPr lang="pt-BR"/>
        </a:p>
      </dgm:t>
    </dgm:pt>
    <dgm:pt modelId="{B8D6461B-0919-E34B-9508-08C48CF64756}" type="pres">
      <dgm:prSet presAssocID="{1964DD62-9536-E54A-A5BD-9A939465968A}" presName="hierRoot2" presStyleCnt="0"/>
      <dgm:spPr/>
    </dgm:pt>
    <dgm:pt modelId="{0C5207B1-954E-AD42-8E3C-716A3F8F7C77}" type="pres">
      <dgm:prSet presAssocID="{1964DD62-9536-E54A-A5BD-9A939465968A}" presName="composite2" presStyleCnt="0"/>
      <dgm:spPr/>
    </dgm:pt>
    <dgm:pt modelId="{484FA5C4-8FC2-2742-BBFD-D924E6D28B5D}" type="pres">
      <dgm:prSet presAssocID="{1964DD62-9536-E54A-A5BD-9A939465968A}" presName="background2" presStyleLbl="node2" presStyleIdx="1" presStyleCnt="2"/>
      <dgm:spPr>
        <a:noFill/>
      </dgm:spPr>
    </dgm:pt>
    <dgm:pt modelId="{82562704-48DC-4E4E-A6A4-2D8D9DCEA9F5}" type="pres">
      <dgm:prSet presAssocID="{1964DD62-9536-E54A-A5BD-9A939465968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42F0244-12B2-9248-87FD-DE59BD5B9F6D}" type="pres">
      <dgm:prSet presAssocID="{1964DD62-9536-E54A-A5BD-9A939465968A}" presName="hierChild3" presStyleCnt="0"/>
      <dgm:spPr/>
    </dgm:pt>
    <dgm:pt modelId="{262861AC-86B6-A148-BD51-AB9A4CB8B101}" type="pres">
      <dgm:prSet presAssocID="{EBDB663A-F166-734F-A522-DBB26B912C66}" presName="Name17" presStyleLbl="parChTrans1D3" presStyleIdx="2" presStyleCnt="3"/>
      <dgm:spPr/>
      <dgm:t>
        <a:bodyPr/>
        <a:lstStyle/>
        <a:p>
          <a:endParaRPr lang="pt-BR"/>
        </a:p>
      </dgm:t>
    </dgm:pt>
    <dgm:pt modelId="{74A93083-7B61-294B-88EE-FB217BF1A749}" type="pres">
      <dgm:prSet presAssocID="{12E565B8-F365-D84C-975A-20D71CD6E996}" presName="hierRoot3" presStyleCnt="0"/>
      <dgm:spPr/>
    </dgm:pt>
    <dgm:pt modelId="{972558EF-7FE6-C34A-BCB6-EFC2AE033572}" type="pres">
      <dgm:prSet presAssocID="{12E565B8-F365-D84C-975A-20D71CD6E996}" presName="composite3" presStyleCnt="0"/>
      <dgm:spPr/>
    </dgm:pt>
    <dgm:pt modelId="{FBB37E26-2456-5545-9F80-1DA18A32B135}" type="pres">
      <dgm:prSet presAssocID="{12E565B8-F365-D84C-975A-20D71CD6E996}" presName="background3" presStyleLbl="node3" presStyleIdx="2" presStyleCnt="3"/>
      <dgm:spPr>
        <a:noFill/>
      </dgm:spPr>
    </dgm:pt>
    <dgm:pt modelId="{2FD727F5-9854-564C-B966-FEDD75A97FD0}" type="pres">
      <dgm:prSet presAssocID="{12E565B8-F365-D84C-975A-20D71CD6E996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47AF2D-59C9-444F-8F4B-721D113C1957}" type="pres">
      <dgm:prSet presAssocID="{12E565B8-F365-D84C-975A-20D71CD6E996}" presName="hierChild4" presStyleCnt="0"/>
      <dgm:spPr/>
    </dgm:pt>
    <dgm:pt modelId="{2F12A3DF-FDD9-7D44-B7B8-7655D9EAA4A0}" type="pres">
      <dgm:prSet presAssocID="{F6A9A8A5-532D-B045-A27F-69F770FB158B}" presName="Name23" presStyleLbl="parChTrans1D4" presStyleIdx="3" presStyleCnt="4"/>
      <dgm:spPr/>
      <dgm:t>
        <a:bodyPr/>
        <a:lstStyle/>
        <a:p>
          <a:endParaRPr lang="en-US"/>
        </a:p>
      </dgm:t>
    </dgm:pt>
    <dgm:pt modelId="{9D79857A-21B9-CD4D-B1CE-75B74559B29D}" type="pres">
      <dgm:prSet presAssocID="{185913CA-7956-BC4D-8978-2D32937ED740}" presName="hierRoot4" presStyleCnt="0"/>
      <dgm:spPr/>
    </dgm:pt>
    <dgm:pt modelId="{C469DEC4-911E-4046-837A-672A6580AF5C}" type="pres">
      <dgm:prSet presAssocID="{185913CA-7956-BC4D-8978-2D32937ED740}" presName="composite4" presStyleCnt="0"/>
      <dgm:spPr/>
    </dgm:pt>
    <dgm:pt modelId="{C385D0D1-38BF-4943-88EB-CCD6E4B4116E}" type="pres">
      <dgm:prSet presAssocID="{185913CA-7956-BC4D-8978-2D32937ED740}" presName="background4" presStyleLbl="node4" presStyleIdx="3" presStyleCnt="4"/>
      <dgm:spPr>
        <a:noFill/>
      </dgm:spPr>
      <dgm:t>
        <a:bodyPr/>
        <a:lstStyle/>
        <a:p>
          <a:endParaRPr lang="en-US"/>
        </a:p>
      </dgm:t>
    </dgm:pt>
    <dgm:pt modelId="{5CB67D17-DEA6-E843-A909-441731B8102C}" type="pres">
      <dgm:prSet presAssocID="{185913CA-7956-BC4D-8978-2D32937ED740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59E1C8-638B-A947-81B2-13D8CB74B226}" type="pres">
      <dgm:prSet presAssocID="{185913CA-7956-BC4D-8978-2D32937ED740}" presName="hierChild5" presStyleCnt="0"/>
      <dgm:spPr/>
    </dgm:pt>
  </dgm:ptLst>
  <dgm:cxnLst>
    <dgm:cxn modelId="{77FF17EA-017A-5747-8824-51933F8ECA66}" type="presOf" srcId="{592575B7-918A-6441-9DA1-9F3ED41E13C4}" destId="{B9AE1ED7-F582-9644-B4B0-EB33F532E2B7}" srcOrd="0" destOrd="0" presId="urn:microsoft.com/office/officeart/2005/8/layout/hierarchy1"/>
    <dgm:cxn modelId="{09EF2CDA-85EB-CB4C-B033-32DD2883F4C0}" type="presOf" srcId="{34AE60EE-C71B-8B4E-B240-38E46BB4AEDC}" destId="{F520F8FF-DF2F-B342-822F-24BD884F1F6A}" srcOrd="0" destOrd="0" presId="urn:microsoft.com/office/officeart/2005/8/layout/hierarchy1"/>
    <dgm:cxn modelId="{21288148-7E24-9044-81CB-2F115C613937}" type="presOf" srcId="{57897689-F4FA-B34C-883C-734929EFF064}" destId="{2296D462-56B0-C449-8AEF-03F13FFFD53C}" srcOrd="0" destOrd="0" presId="urn:microsoft.com/office/officeart/2005/8/layout/hierarchy1"/>
    <dgm:cxn modelId="{3D4751D2-87AE-2C4D-BA9B-F77F31B0C4B9}" srcId="{C99BF256-4805-AC44-A420-EB74ABA50270}" destId="{1964DD62-9536-E54A-A5BD-9A939465968A}" srcOrd="1" destOrd="0" parTransId="{4E50E9F2-A096-CC43-950F-2BA55F05BE36}" sibTransId="{90C838E0-181F-A641-B141-56833734AF61}"/>
    <dgm:cxn modelId="{00A075B3-A629-B945-B63E-BFE8E482DE3F}" srcId="{34AE60EE-C71B-8B4E-B240-38E46BB4AEDC}" destId="{A4CAFA5C-3AF7-634E-8F96-4631524A5DDF}" srcOrd="0" destOrd="0" parTransId="{549C64A8-0AED-514C-A150-C54E020190B5}" sibTransId="{22975A6B-970E-BC44-94B4-F86ED6ACD5CB}"/>
    <dgm:cxn modelId="{D6168DF9-E27F-524B-A445-0EBAF22C1F13}" type="presOf" srcId="{C99BF256-4805-AC44-A420-EB74ABA50270}" destId="{3C25B8F2-752B-5C4E-95BB-FD8883DF0C2D}" srcOrd="0" destOrd="0" presId="urn:microsoft.com/office/officeart/2005/8/layout/hierarchy1"/>
    <dgm:cxn modelId="{4F408E05-83DF-424C-8981-2D05356FACD7}" type="presOf" srcId="{51878519-7F39-294D-8DBF-1DF61774A673}" destId="{FC8B12FA-8684-C44B-AEAD-648D053B90AC}" srcOrd="0" destOrd="0" presId="urn:microsoft.com/office/officeart/2005/8/layout/hierarchy1"/>
    <dgm:cxn modelId="{D9AC3411-E616-514D-B75A-3D6EDAF164AF}" type="presOf" srcId="{A4CAFA5C-3AF7-634E-8F96-4631524A5DDF}" destId="{3EC04DCB-ED1D-544B-B290-75B25281A582}" srcOrd="0" destOrd="0" presId="urn:microsoft.com/office/officeart/2005/8/layout/hierarchy1"/>
    <dgm:cxn modelId="{FC9D9F09-AA05-A247-9439-218077E85054}" type="presOf" srcId="{12E565B8-F365-D84C-975A-20D71CD6E996}" destId="{2FD727F5-9854-564C-B966-FEDD75A97FD0}" srcOrd="0" destOrd="0" presId="urn:microsoft.com/office/officeart/2005/8/layout/hierarchy1"/>
    <dgm:cxn modelId="{EC2A9462-7BBC-9741-8A4B-B02C3E70486A}" type="presOf" srcId="{4F5139CA-FCAB-CA44-9E33-4861BD9192AA}" destId="{1CE1B42A-55B3-804C-9487-01FEA1ECA0C1}" srcOrd="0" destOrd="0" presId="urn:microsoft.com/office/officeart/2005/8/layout/hierarchy1"/>
    <dgm:cxn modelId="{9E3CFC2F-0E28-724A-BAF9-E903BE7BCAA7}" srcId="{4F5139CA-FCAB-CA44-9E33-4861BD9192AA}" destId="{C99BF256-4805-AC44-A420-EB74ABA50270}" srcOrd="0" destOrd="0" parTransId="{E06835BA-3EE5-114E-9E01-33A77A90E4BE}" sibTransId="{F1255F0B-0968-2E4A-826E-A74621913DCA}"/>
    <dgm:cxn modelId="{8A4F65B7-62BE-994A-A78F-51CA3C7490ED}" type="presOf" srcId="{6B43756B-035D-D743-B1DA-429040853C1C}" destId="{8F699C3D-A83B-B441-9CC8-94D8E2CFD215}" srcOrd="0" destOrd="0" presId="urn:microsoft.com/office/officeart/2005/8/layout/hierarchy1"/>
    <dgm:cxn modelId="{75AEA64F-2628-B445-B74F-B3D6ED8FB3CE}" type="presOf" srcId="{A39C00AE-466E-7C45-9ECF-D502ADB94DB9}" destId="{AE54CA42-8FCA-EB4E-A5DC-440AAE4AD21D}" srcOrd="0" destOrd="0" presId="urn:microsoft.com/office/officeart/2005/8/layout/hierarchy1"/>
    <dgm:cxn modelId="{BBE789B2-93C8-D249-BBFE-BCA5F5F6493E}" type="presOf" srcId="{B5618AE6-D9C3-F948-AF37-70E97BA5278D}" destId="{300215E5-7A0B-F94A-8C4E-51B462A9EC62}" srcOrd="0" destOrd="0" presId="urn:microsoft.com/office/officeart/2005/8/layout/hierarchy1"/>
    <dgm:cxn modelId="{7BCC1403-DDF6-6C49-AD8C-503204B9A68B}" srcId="{12E565B8-F365-D84C-975A-20D71CD6E996}" destId="{185913CA-7956-BC4D-8978-2D32937ED740}" srcOrd="0" destOrd="0" parTransId="{F6A9A8A5-532D-B045-A27F-69F770FB158B}" sibTransId="{05096CD5-6DA7-DA47-858F-481C7866C326}"/>
    <dgm:cxn modelId="{11830E33-DD31-7A45-AE48-1D52E1366A35}" type="presOf" srcId="{EBDB663A-F166-734F-A522-DBB26B912C66}" destId="{262861AC-86B6-A148-BD51-AB9A4CB8B101}" srcOrd="0" destOrd="0" presId="urn:microsoft.com/office/officeart/2005/8/layout/hierarchy1"/>
    <dgm:cxn modelId="{E276EFA5-3D66-4642-8D6A-F10A2ADCE27F}" srcId="{FE7709DE-31F1-8B4E-BB72-F869B7A72B81}" destId="{592575B7-918A-6441-9DA1-9F3ED41E13C4}" srcOrd="0" destOrd="0" parTransId="{51878519-7F39-294D-8DBF-1DF61774A673}" sibTransId="{3004BA5A-D922-C347-BC6A-58731E898EB8}"/>
    <dgm:cxn modelId="{FDBE0C3E-1312-DE4E-A3F4-98B02FB025FE}" type="presOf" srcId="{1CDEA03B-0555-EA41-B34A-449BFC3DBDCC}" destId="{1AF08BEF-B6E1-454E-BAC0-583E804B70B3}" srcOrd="0" destOrd="0" presId="urn:microsoft.com/office/officeart/2005/8/layout/hierarchy1"/>
    <dgm:cxn modelId="{3073BA71-1E1C-8A4A-89BE-F7CEDFAEF86F}" srcId="{A39C00AE-466E-7C45-9ECF-D502ADB94DB9}" destId="{FE7709DE-31F1-8B4E-BB72-F869B7A72B81}" srcOrd="1" destOrd="0" parTransId="{1CDEA03B-0555-EA41-B34A-449BFC3DBDCC}" sibTransId="{7A685E5C-1647-DA44-A0E2-2E1D9A595998}"/>
    <dgm:cxn modelId="{82A136C0-2F00-214B-B3CA-C1C2AE5750B7}" srcId="{1964DD62-9536-E54A-A5BD-9A939465968A}" destId="{12E565B8-F365-D84C-975A-20D71CD6E996}" srcOrd="0" destOrd="0" parTransId="{EBDB663A-F166-734F-A522-DBB26B912C66}" sibTransId="{799884D5-7D2F-E54F-A7A3-5FE17E8FDC05}"/>
    <dgm:cxn modelId="{B603DAC7-F4A4-5E42-90FD-79915C824B72}" srcId="{FE7709DE-31F1-8B4E-BB72-F869B7A72B81}" destId="{57897689-F4FA-B34C-883C-734929EFF064}" srcOrd="1" destOrd="0" parTransId="{B5618AE6-D9C3-F948-AF37-70E97BA5278D}" sibTransId="{205F9249-E00C-D04D-9252-51F085176D05}"/>
    <dgm:cxn modelId="{478D80C0-2666-BC47-95A6-8AEF4A0E9F76}" type="presOf" srcId="{1964DD62-9536-E54A-A5BD-9A939465968A}" destId="{82562704-48DC-4E4E-A6A4-2D8D9DCEA9F5}" srcOrd="0" destOrd="0" presId="urn:microsoft.com/office/officeart/2005/8/layout/hierarchy1"/>
    <dgm:cxn modelId="{E10FB8BA-3EFD-D749-B124-71A49C3D8E92}" type="presOf" srcId="{D4B62103-00E3-D941-83A7-2241B4D16746}" destId="{5710852E-522C-FA47-8CC3-538944104CA4}" srcOrd="0" destOrd="0" presId="urn:microsoft.com/office/officeart/2005/8/layout/hierarchy1"/>
    <dgm:cxn modelId="{46461262-A65E-DC4C-98DE-374D9547FFB4}" srcId="{A39C00AE-466E-7C45-9ECF-D502ADB94DB9}" destId="{34AE60EE-C71B-8B4E-B240-38E46BB4AEDC}" srcOrd="0" destOrd="0" parTransId="{6B43756B-035D-D743-B1DA-429040853C1C}" sibTransId="{376C65E7-F213-3347-B9CE-06D3E76B63B4}"/>
    <dgm:cxn modelId="{A4778B07-BBFC-1642-8D2A-DBF42E7E02A8}" type="presOf" srcId="{549C64A8-0AED-514C-A150-C54E020190B5}" destId="{CC4114AC-B0B5-3340-AB8D-14515776A275}" srcOrd="0" destOrd="0" presId="urn:microsoft.com/office/officeart/2005/8/layout/hierarchy1"/>
    <dgm:cxn modelId="{888CE8CB-6BD2-8B4A-9AF5-C44B66E1280D}" srcId="{C99BF256-4805-AC44-A420-EB74ABA50270}" destId="{A39C00AE-466E-7C45-9ECF-D502ADB94DB9}" srcOrd="0" destOrd="0" parTransId="{D4B62103-00E3-D941-83A7-2241B4D16746}" sibTransId="{9001FC71-47DB-6049-860D-03DF6727397C}"/>
    <dgm:cxn modelId="{1E364D0E-BECB-0A4B-8E39-2DF5E18C45CB}" type="presOf" srcId="{F6A9A8A5-532D-B045-A27F-69F770FB158B}" destId="{2F12A3DF-FDD9-7D44-B7B8-7655D9EAA4A0}" srcOrd="0" destOrd="0" presId="urn:microsoft.com/office/officeart/2005/8/layout/hierarchy1"/>
    <dgm:cxn modelId="{1631A1CB-8D74-F541-B693-EB6E34D457F8}" type="presOf" srcId="{FE7709DE-31F1-8B4E-BB72-F869B7A72B81}" destId="{DE4BD059-83AD-6C49-B17F-44D17BF00D60}" srcOrd="0" destOrd="0" presId="urn:microsoft.com/office/officeart/2005/8/layout/hierarchy1"/>
    <dgm:cxn modelId="{30D0F855-802F-344A-9612-F79F5209D957}" type="presOf" srcId="{4E50E9F2-A096-CC43-950F-2BA55F05BE36}" destId="{6C610BFE-46B3-BA46-8823-13F2DFDB7D22}" srcOrd="0" destOrd="0" presId="urn:microsoft.com/office/officeart/2005/8/layout/hierarchy1"/>
    <dgm:cxn modelId="{DCC3FC57-3A99-C948-B615-60EE6E9BD120}" type="presOf" srcId="{185913CA-7956-BC4D-8978-2D32937ED740}" destId="{5CB67D17-DEA6-E843-A909-441731B8102C}" srcOrd="0" destOrd="0" presId="urn:microsoft.com/office/officeart/2005/8/layout/hierarchy1"/>
    <dgm:cxn modelId="{3A70708F-E20B-0A48-85D7-7C05F4E25D4D}" type="presParOf" srcId="{1CE1B42A-55B3-804C-9487-01FEA1ECA0C1}" destId="{82992C75-8AF7-B64F-9B2D-3BFC7608A4FF}" srcOrd="0" destOrd="0" presId="urn:microsoft.com/office/officeart/2005/8/layout/hierarchy1"/>
    <dgm:cxn modelId="{74AEE00A-6CC9-724E-A410-2167DF6C61CE}" type="presParOf" srcId="{82992C75-8AF7-B64F-9B2D-3BFC7608A4FF}" destId="{8377BD77-FCD1-FF4C-A38C-F08C933EBDA5}" srcOrd="0" destOrd="0" presId="urn:microsoft.com/office/officeart/2005/8/layout/hierarchy1"/>
    <dgm:cxn modelId="{4A1E8CB8-12EE-8D49-A967-E87C4ED0E1DE}" type="presParOf" srcId="{8377BD77-FCD1-FF4C-A38C-F08C933EBDA5}" destId="{ABA8C7E8-25B9-4E40-9405-ADDDC7152049}" srcOrd="0" destOrd="0" presId="urn:microsoft.com/office/officeart/2005/8/layout/hierarchy1"/>
    <dgm:cxn modelId="{E6DAD310-0C78-0647-A275-EA2995D6D249}" type="presParOf" srcId="{8377BD77-FCD1-FF4C-A38C-F08C933EBDA5}" destId="{3C25B8F2-752B-5C4E-95BB-FD8883DF0C2D}" srcOrd="1" destOrd="0" presId="urn:microsoft.com/office/officeart/2005/8/layout/hierarchy1"/>
    <dgm:cxn modelId="{26F5ADB8-6E86-0749-84CF-6F628A522258}" type="presParOf" srcId="{82992C75-8AF7-B64F-9B2D-3BFC7608A4FF}" destId="{1D0B1C26-8AB8-4545-AC73-1D93F4D06101}" srcOrd="1" destOrd="0" presId="urn:microsoft.com/office/officeart/2005/8/layout/hierarchy1"/>
    <dgm:cxn modelId="{0FA165F3-5DDB-5B4B-A7EC-62A150B53330}" type="presParOf" srcId="{1D0B1C26-8AB8-4545-AC73-1D93F4D06101}" destId="{5710852E-522C-FA47-8CC3-538944104CA4}" srcOrd="0" destOrd="0" presId="urn:microsoft.com/office/officeart/2005/8/layout/hierarchy1"/>
    <dgm:cxn modelId="{07BB6B32-BBDF-BB4A-B6A7-C1AE40143559}" type="presParOf" srcId="{1D0B1C26-8AB8-4545-AC73-1D93F4D06101}" destId="{FC50979F-A9C3-6247-B887-CB6996A2BFFE}" srcOrd="1" destOrd="0" presId="urn:microsoft.com/office/officeart/2005/8/layout/hierarchy1"/>
    <dgm:cxn modelId="{4971383A-85DD-034E-A11B-92BD3EEBFFC4}" type="presParOf" srcId="{FC50979F-A9C3-6247-B887-CB6996A2BFFE}" destId="{6F6FB2AC-E7A1-844B-A9B3-C4634E2B1221}" srcOrd="0" destOrd="0" presId="urn:microsoft.com/office/officeart/2005/8/layout/hierarchy1"/>
    <dgm:cxn modelId="{40360E46-DDD8-EF42-A030-00F25B3DBA75}" type="presParOf" srcId="{6F6FB2AC-E7A1-844B-A9B3-C4634E2B1221}" destId="{60E1D8EE-B4BD-FA4A-A140-46B94CC07D65}" srcOrd="0" destOrd="0" presId="urn:microsoft.com/office/officeart/2005/8/layout/hierarchy1"/>
    <dgm:cxn modelId="{59523942-477C-184C-AEBD-2920995E6E59}" type="presParOf" srcId="{6F6FB2AC-E7A1-844B-A9B3-C4634E2B1221}" destId="{AE54CA42-8FCA-EB4E-A5DC-440AAE4AD21D}" srcOrd="1" destOrd="0" presId="urn:microsoft.com/office/officeart/2005/8/layout/hierarchy1"/>
    <dgm:cxn modelId="{882A5BFE-1953-B345-838A-993791E3F690}" type="presParOf" srcId="{FC50979F-A9C3-6247-B887-CB6996A2BFFE}" destId="{9CEEA56A-E0F7-0640-A5EF-D663B6ABBECA}" srcOrd="1" destOrd="0" presId="urn:microsoft.com/office/officeart/2005/8/layout/hierarchy1"/>
    <dgm:cxn modelId="{13FEA9D7-DDF8-154F-B725-B30E39F53E98}" type="presParOf" srcId="{9CEEA56A-E0F7-0640-A5EF-D663B6ABBECA}" destId="{8F699C3D-A83B-B441-9CC8-94D8E2CFD215}" srcOrd="0" destOrd="0" presId="urn:microsoft.com/office/officeart/2005/8/layout/hierarchy1"/>
    <dgm:cxn modelId="{161BCC83-554A-3A4A-A023-BA734E377E56}" type="presParOf" srcId="{9CEEA56A-E0F7-0640-A5EF-D663B6ABBECA}" destId="{0BCDE7A9-1008-9B44-B134-891A6399C66A}" srcOrd="1" destOrd="0" presId="urn:microsoft.com/office/officeart/2005/8/layout/hierarchy1"/>
    <dgm:cxn modelId="{CF0A1DA1-D791-954F-A615-EF783A0F5CB5}" type="presParOf" srcId="{0BCDE7A9-1008-9B44-B134-891A6399C66A}" destId="{486487E6-6F31-6E41-A98D-B50405E6F2BC}" srcOrd="0" destOrd="0" presId="urn:microsoft.com/office/officeart/2005/8/layout/hierarchy1"/>
    <dgm:cxn modelId="{0431ACAF-17F5-B44B-AE04-2B0DF729DFE5}" type="presParOf" srcId="{486487E6-6F31-6E41-A98D-B50405E6F2BC}" destId="{AC4C16AE-E39E-0348-AA3B-F217B01F5113}" srcOrd="0" destOrd="0" presId="urn:microsoft.com/office/officeart/2005/8/layout/hierarchy1"/>
    <dgm:cxn modelId="{EFBBE64D-C054-EC49-B8CA-E641818CA21B}" type="presParOf" srcId="{486487E6-6F31-6E41-A98D-B50405E6F2BC}" destId="{F520F8FF-DF2F-B342-822F-24BD884F1F6A}" srcOrd="1" destOrd="0" presId="urn:microsoft.com/office/officeart/2005/8/layout/hierarchy1"/>
    <dgm:cxn modelId="{D00F4EBC-4100-F84E-BAAE-F541923E6889}" type="presParOf" srcId="{0BCDE7A9-1008-9B44-B134-891A6399C66A}" destId="{4D4D4DA1-1ED0-DD46-8F09-BFEB39E27B9F}" srcOrd="1" destOrd="0" presId="urn:microsoft.com/office/officeart/2005/8/layout/hierarchy1"/>
    <dgm:cxn modelId="{AC03F446-E192-4145-8DA0-F463403FC5A8}" type="presParOf" srcId="{4D4D4DA1-1ED0-DD46-8F09-BFEB39E27B9F}" destId="{CC4114AC-B0B5-3340-AB8D-14515776A275}" srcOrd="0" destOrd="0" presId="urn:microsoft.com/office/officeart/2005/8/layout/hierarchy1"/>
    <dgm:cxn modelId="{E5C907F3-8218-214F-89A9-626DD979E55E}" type="presParOf" srcId="{4D4D4DA1-1ED0-DD46-8F09-BFEB39E27B9F}" destId="{5CEC295E-44C9-DC4C-B48B-3FEABFC2C243}" srcOrd="1" destOrd="0" presId="urn:microsoft.com/office/officeart/2005/8/layout/hierarchy1"/>
    <dgm:cxn modelId="{7A12FBFE-1471-2940-87FC-3878C3A66659}" type="presParOf" srcId="{5CEC295E-44C9-DC4C-B48B-3FEABFC2C243}" destId="{9AA4A13A-9A14-2441-ABEC-2A8E7D08A30E}" srcOrd="0" destOrd="0" presId="urn:microsoft.com/office/officeart/2005/8/layout/hierarchy1"/>
    <dgm:cxn modelId="{20180E29-FEAB-F949-91B2-63A0D750DFA4}" type="presParOf" srcId="{9AA4A13A-9A14-2441-ABEC-2A8E7D08A30E}" destId="{D66341A3-5887-474A-95DD-889B631C6CE5}" srcOrd="0" destOrd="0" presId="urn:microsoft.com/office/officeart/2005/8/layout/hierarchy1"/>
    <dgm:cxn modelId="{D434A333-062F-E845-A607-E7BA2AE5B9DB}" type="presParOf" srcId="{9AA4A13A-9A14-2441-ABEC-2A8E7D08A30E}" destId="{3EC04DCB-ED1D-544B-B290-75B25281A582}" srcOrd="1" destOrd="0" presId="urn:microsoft.com/office/officeart/2005/8/layout/hierarchy1"/>
    <dgm:cxn modelId="{324102CA-2B7C-D94B-9C31-415BB9DD8021}" type="presParOf" srcId="{5CEC295E-44C9-DC4C-B48B-3FEABFC2C243}" destId="{383E3243-0F58-CB45-B03D-E01A38FAD0A8}" srcOrd="1" destOrd="0" presId="urn:microsoft.com/office/officeart/2005/8/layout/hierarchy1"/>
    <dgm:cxn modelId="{142B1E45-C1E8-C54F-8EFA-2E7D6CC7090A}" type="presParOf" srcId="{9CEEA56A-E0F7-0640-A5EF-D663B6ABBECA}" destId="{1AF08BEF-B6E1-454E-BAC0-583E804B70B3}" srcOrd="2" destOrd="0" presId="urn:microsoft.com/office/officeart/2005/8/layout/hierarchy1"/>
    <dgm:cxn modelId="{79689FFA-3DA6-1142-A9A9-A27CB2B0FBE8}" type="presParOf" srcId="{9CEEA56A-E0F7-0640-A5EF-D663B6ABBECA}" destId="{7815E701-58D9-E444-B519-3B0568795F5B}" srcOrd="3" destOrd="0" presId="urn:microsoft.com/office/officeart/2005/8/layout/hierarchy1"/>
    <dgm:cxn modelId="{40C9431E-58C3-0242-8FD0-22AE19F6BB4A}" type="presParOf" srcId="{7815E701-58D9-E444-B519-3B0568795F5B}" destId="{C9E4BDE8-ABBE-F542-85BA-68F986CA2B1E}" srcOrd="0" destOrd="0" presId="urn:microsoft.com/office/officeart/2005/8/layout/hierarchy1"/>
    <dgm:cxn modelId="{D5CD3D5F-9E32-F648-8AC0-11CC5F9F7E26}" type="presParOf" srcId="{C9E4BDE8-ABBE-F542-85BA-68F986CA2B1E}" destId="{D592CBCB-BDEE-434D-86D3-EC4281D226A3}" srcOrd="0" destOrd="0" presId="urn:microsoft.com/office/officeart/2005/8/layout/hierarchy1"/>
    <dgm:cxn modelId="{CE971541-FD56-CE42-8C22-602CEC394EDF}" type="presParOf" srcId="{C9E4BDE8-ABBE-F542-85BA-68F986CA2B1E}" destId="{DE4BD059-83AD-6C49-B17F-44D17BF00D60}" srcOrd="1" destOrd="0" presId="urn:microsoft.com/office/officeart/2005/8/layout/hierarchy1"/>
    <dgm:cxn modelId="{C3AC429E-0BA6-FD43-A88D-550C1317BCE9}" type="presParOf" srcId="{7815E701-58D9-E444-B519-3B0568795F5B}" destId="{FF1B56CF-CBF1-DD48-B815-9146D8B0F891}" srcOrd="1" destOrd="0" presId="urn:microsoft.com/office/officeart/2005/8/layout/hierarchy1"/>
    <dgm:cxn modelId="{9619343C-1427-634F-A70B-B038DCC0A16C}" type="presParOf" srcId="{FF1B56CF-CBF1-DD48-B815-9146D8B0F891}" destId="{FC8B12FA-8684-C44B-AEAD-648D053B90AC}" srcOrd="0" destOrd="0" presId="urn:microsoft.com/office/officeart/2005/8/layout/hierarchy1"/>
    <dgm:cxn modelId="{F05EAB14-FB03-844B-9737-F14988AC3833}" type="presParOf" srcId="{FF1B56CF-CBF1-DD48-B815-9146D8B0F891}" destId="{C82F7088-AB32-1A43-B3EE-DFA722AA7B6A}" srcOrd="1" destOrd="0" presId="urn:microsoft.com/office/officeart/2005/8/layout/hierarchy1"/>
    <dgm:cxn modelId="{AC2C253F-8FA4-424D-967D-AFE227B6A52D}" type="presParOf" srcId="{C82F7088-AB32-1A43-B3EE-DFA722AA7B6A}" destId="{A283E1D8-5AFE-5748-8502-8990C641620D}" srcOrd="0" destOrd="0" presId="urn:microsoft.com/office/officeart/2005/8/layout/hierarchy1"/>
    <dgm:cxn modelId="{25FDB861-842B-BD4F-A563-A6D8E075212B}" type="presParOf" srcId="{A283E1D8-5AFE-5748-8502-8990C641620D}" destId="{83D42FAC-75DB-6B4D-9266-75FC6860CF15}" srcOrd="0" destOrd="0" presId="urn:microsoft.com/office/officeart/2005/8/layout/hierarchy1"/>
    <dgm:cxn modelId="{E989CF5C-139E-134A-9A8A-29D652C90365}" type="presParOf" srcId="{A283E1D8-5AFE-5748-8502-8990C641620D}" destId="{B9AE1ED7-F582-9644-B4B0-EB33F532E2B7}" srcOrd="1" destOrd="0" presId="urn:microsoft.com/office/officeart/2005/8/layout/hierarchy1"/>
    <dgm:cxn modelId="{097310F3-9F8E-3B45-AACF-6CA0737405C8}" type="presParOf" srcId="{C82F7088-AB32-1A43-B3EE-DFA722AA7B6A}" destId="{E02B207B-4671-7341-9FE8-C26178F255F7}" srcOrd="1" destOrd="0" presId="urn:microsoft.com/office/officeart/2005/8/layout/hierarchy1"/>
    <dgm:cxn modelId="{4411448C-A708-EB40-90F6-3B5EC58897E4}" type="presParOf" srcId="{FF1B56CF-CBF1-DD48-B815-9146D8B0F891}" destId="{300215E5-7A0B-F94A-8C4E-51B462A9EC62}" srcOrd="2" destOrd="0" presId="urn:microsoft.com/office/officeart/2005/8/layout/hierarchy1"/>
    <dgm:cxn modelId="{715626E3-317C-F341-B008-83829485559E}" type="presParOf" srcId="{FF1B56CF-CBF1-DD48-B815-9146D8B0F891}" destId="{0A819B26-F6CD-A84A-B70A-75FC6EC1E56E}" srcOrd="3" destOrd="0" presId="urn:microsoft.com/office/officeart/2005/8/layout/hierarchy1"/>
    <dgm:cxn modelId="{17233E44-E425-3049-B47C-6F5D4FC081A9}" type="presParOf" srcId="{0A819B26-F6CD-A84A-B70A-75FC6EC1E56E}" destId="{EC3BD0A6-CD91-A14F-B7DD-A5801350FC4A}" srcOrd="0" destOrd="0" presId="urn:microsoft.com/office/officeart/2005/8/layout/hierarchy1"/>
    <dgm:cxn modelId="{BF0E62B7-FB5B-7242-A0DD-0A59F424E3A1}" type="presParOf" srcId="{EC3BD0A6-CD91-A14F-B7DD-A5801350FC4A}" destId="{2B034B81-F5FB-BE45-AF26-8D72CC7ECB93}" srcOrd="0" destOrd="0" presId="urn:microsoft.com/office/officeart/2005/8/layout/hierarchy1"/>
    <dgm:cxn modelId="{C13203F7-8FF5-A245-8ED1-D95D0301CFA8}" type="presParOf" srcId="{EC3BD0A6-CD91-A14F-B7DD-A5801350FC4A}" destId="{2296D462-56B0-C449-8AEF-03F13FFFD53C}" srcOrd="1" destOrd="0" presId="urn:microsoft.com/office/officeart/2005/8/layout/hierarchy1"/>
    <dgm:cxn modelId="{F7CE62EC-6BD6-444A-ADE2-561406D9E367}" type="presParOf" srcId="{0A819B26-F6CD-A84A-B70A-75FC6EC1E56E}" destId="{FF1D37F8-A84C-5442-A0C1-6E1A862D6346}" srcOrd="1" destOrd="0" presId="urn:microsoft.com/office/officeart/2005/8/layout/hierarchy1"/>
    <dgm:cxn modelId="{70323555-4B3E-3148-982B-4565A5BCF2C7}" type="presParOf" srcId="{1D0B1C26-8AB8-4545-AC73-1D93F4D06101}" destId="{6C610BFE-46B3-BA46-8823-13F2DFDB7D22}" srcOrd="2" destOrd="0" presId="urn:microsoft.com/office/officeart/2005/8/layout/hierarchy1"/>
    <dgm:cxn modelId="{84A3C119-0F50-DE40-A283-0381B9F879F7}" type="presParOf" srcId="{1D0B1C26-8AB8-4545-AC73-1D93F4D06101}" destId="{B8D6461B-0919-E34B-9508-08C48CF64756}" srcOrd="3" destOrd="0" presId="urn:microsoft.com/office/officeart/2005/8/layout/hierarchy1"/>
    <dgm:cxn modelId="{892B86AA-A506-9E40-8E0E-A1DB19250248}" type="presParOf" srcId="{B8D6461B-0919-E34B-9508-08C48CF64756}" destId="{0C5207B1-954E-AD42-8E3C-716A3F8F7C77}" srcOrd="0" destOrd="0" presId="urn:microsoft.com/office/officeart/2005/8/layout/hierarchy1"/>
    <dgm:cxn modelId="{DE802FD5-60EA-2646-9D2F-DA70BA5E13D1}" type="presParOf" srcId="{0C5207B1-954E-AD42-8E3C-716A3F8F7C77}" destId="{484FA5C4-8FC2-2742-BBFD-D924E6D28B5D}" srcOrd="0" destOrd="0" presId="urn:microsoft.com/office/officeart/2005/8/layout/hierarchy1"/>
    <dgm:cxn modelId="{51FCF1A1-3692-AE48-BCA0-ED73191E1D86}" type="presParOf" srcId="{0C5207B1-954E-AD42-8E3C-716A3F8F7C77}" destId="{82562704-48DC-4E4E-A6A4-2D8D9DCEA9F5}" srcOrd="1" destOrd="0" presId="urn:microsoft.com/office/officeart/2005/8/layout/hierarchy1"/>
    <dgm:cxn modelId="{8BD7ED0C-7574-3344-B8D6-641BFA6712AA}" type="presParOf" srcId="{B8D6461B-0919-E34B-9508-08C48CF64756}" destId="{842F0244-12B2-9248-87FD-DE59BD5B9F6D}" srcOrd="1" destOrd="0" presId="urn:microsoft.com/office/officeart/2005/8/layout/hierarchy1"/>
    <dgm:cxn modelId="{B43442A6-8D6F-974C-BF9F-A3EA1186AFAB}" type="presParOf" srcId="{842F0244-12B2-9248-87FD-DE59BD5B9F6D}" destId="{262861AC-86B6-A148-BD51-AB9A4CB8B101}" srcOrd="0" destOrd="0" presId="urn:microsoft.com/office/officeart/2005/8/layout/hierarchy1"/>
    <dgm:cxn modelId="{8FF13C56-9B6A-D24D-86E1-95A6FB1D33C9}" type="presParOf" srcId="{842F0244-12B2-9248-87FD-DE59BD5B9F6D}" destId="{74A93083-7B61-294B-88EE-FB217BF1A749}" srcOrd="1" destOrd="0" presId="urn:microsoft.com/office/officeart/2005/8/layout/hierarchy1"/>
    <dgm:cxn modelId="{AD579A5E-3D66-5348-911E-6DFC758F5C7F}" type="presParOf" srcId="{74A93083-7B61-294B-88EE-FB217BF1A749}" destId="{972558EF-7FE6-C34A-BCB6-EFC2AE033572}" srcOrd="0" destOrd="0" presId="urn:microsoft.com/office/officeart/2005/8/layout/hierarchy1"/>
    <dgm:cxn modelId="{005ECB9D-4C5A-EE4E-850D-CB61018A0CF3}" type="presParOf" srcId="{972558EF-7FE6-C34A-BCB6-EFC2AE033572}" destId="{FBB37E26-2456-5545-9F80-1DA18A32B135}" srcOrd="0" destOrd="0" presId="urn:microsoft.com/office/officeart/2005/8/layout/hierarchy1"/>
    <dgm:cxn modelId="{7D2B03EC-853A-6541-8AAC-9F8D92086DBF}" type="presParOf" srcId="{972558EF-7FE6-C34A-BCB6-EFC2AE033572}" destId="{2FD727F5-9854-564C-B966-FEDD75A97FD0}" srcOrd="1" destOrd="0" presId="urn:microsoft.com/office/officeart/2005/8/layout/hierarchy1"/>
    <dgm:cxn modelId="{2785B1F9-72C1-3C4F-A3AF-3CA3C2E21949}" type="presParOf" srcId="{74A93083-7B61-294B-88EE-FB217BF1A749}" destId="{3A47AF2D-59C9-444F-8F4B-721D113C1957}" srcOrd="1" destOrd="0" presId="urn:microsoft.com/office/officeart/2005/8/layout/hierarchy1"/>
    <dgm:cxn modelId="{3FC88A74-2083-B14E-BC2F-C4BDBBB22A37}" type="presParOf" srcId="{3A47AF2D-59C9-444F-8F4B-721D113C1957}" destId="{2F12A3DF-FDD9-7D44-B7B8-7655D9EAA4A0}" srcOrd="0" destOrd="0" presId="urn:microsoft.com/office/officeart/2005/8/layout/hierarchy1"/>
    <dgm:cxn modelId="{7A9B663C-9A5E-3E4F-A316-2E8E08B0EBE8}" type="presParOf" srcId="{3A47AF2D-59C9-444F-8F4B-721D113C1957}" destId="{9D79857A-21B9-CD4D-B1CE-75B74559B29D}" srcOrd="1" destOrd="0" presId="urn:microsoft.com/office/officeart/2005/8/layout/hierarchy1"/>
    <dgm:cxn modelId="{54DF65D4-072F-C94F-8835-A653B6AF7E13}" type="presParOf" srcId="{9D79857A-21B9-CD4D-B1CE-75B74559B29D}" destId="{C469DEC4-911E-4046-837A-672A6580AF5C}" srcOrd="0" destOrd="0" presId="urn:microsoft.com/office/officeart/2005/8/layout/hierarchy1"/>
    <dgm:cxn modelId="{B9CEB248-7835-DD45-84C8-70FF2869221F}" type="presParOf" srcId="{C469DEC4-911E-4046-837A-672A6580AF5C}" destId="{C385D0D1-38BF-4943-88EB-CCD6E4B4116E}" srcOrd="0" destOrd="0" presId="urn:microsoft.com/office/officeart/2005/8/layout/hierarchy1"/>
    <dgm:cxn modelId="{1EE0C615-79FD-0247-B25D-08340A5F8494}" type="presParOf" srcId="{C469DEC4-911E-4046-837A-672A6580AF5C}" destId="{5CB67D17-DEA6-E843-A909-441731B8102C}" srcOrd="1" destOrd="0" presId="urn:microsoft.com/office/officeart/2005/8/layout/hierarchy1"/>
    <dgm:cxn modelId="{F61EBE7F-6592-EF41-BEB4-FE69B19D45B6}" type="presParOf" srcId="{9D79857A-21B9-CD4D-B1CE-75B74559B29D}" destId="{BE59E1C8-638B-A947-81B2-13D8CB74B22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2A3DF-FDD9-7D44-B7B8-7655D9EAA4A0}">
      <dsp:nvSpPr>
        <dsp:cNvPr id="0" name=""/>
        <dsp:cNvSpPr/>
      </dsp:nvSpPr>
      <dsp:spPr>
        <a:xfrm>
          <a:off x="7338509" y="3847843"/>
          <a:ext cx="91440" cy="4496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967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861AC-86B6-A148-BD51-AB9A4CB8B101}">
      <dsp:nvSpPr>
        <dsp:cNvPr id="0" name=""/>
        <dsp:cNvSpPr/>
      </dsp:nvSpPr>
      <dsp:spPr>
        <a:xfrm>
          <a:off x="7338509" y="2416363"/>
          <a:ext cx="91440" cy="4496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967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10BFE-46B3-BA46-8823-13F2DFDB7D22}">
      <dsp:nvSpPr>
        <dsp:cNvPr id="0" name=""/>
        <dsp:cNvSpPr/>
      </dsp:nvSpPr>
      <dsp:spPr>
        <a:xfrm>
          <a:off x="5258270" y="984884"/>
          <a:ext cx="2125959" cy="449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438"/>
              </a:lnTo>
              <a:lnTo>
                <a:pt x="2125959" y="306438"/>
              </a:lnTo>
              <a:lnTo>
                <a:pt x="2125959" y="44967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215E5-7A0B-F94A-8C4E-51B462A9EC62}">
      <dsp:nvSpPr>
        <dsp:cNvPr id="0" name=""/>
        <dsp:cNvSpPr/>
      </dsp:nvSpPr>
      <dsp:spPr>
        <a:xfrm>
          <a:off x="4549617" y="3847843"/>
          <a:ext cx="944870" cy="449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438"/>
              </a:lnTo>
              <a:lnTo>
                <a:pt x="944870" y="306438"/>
              </a:lnTo>
              <a:lnTo>
                <a:pt x="944870" y="44967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B12FA-8684-C44B-AEAD-648D053B90AC}">
      <dsp:nvSpPr>
        <dsp:cNvPr id="0" name=""/>
        <dsp:cNvSpPr/>
      </dsp:nvSpPr>
      <dsp:spPr>
        <a:xfrm>
          <a:off x="3604746" y="3847843"/>
          <a:ext cx="944870" cy="449672"/>
        </a:xfrm>
        <a:custGeom>
          <a:avLst/>
          <a:gdLst/>
          <a:ahLst/>
          <a:cxnLst/>
          <a:rect l="0" t="0" r="0" b="0"/>
          <a:pathLst>
            <a:path>
              <a:moveTo>
                <a:pt x="944870" y="0"/>
              </a:moveTo>
              <a:lnTo>
                <a:pt x="944870" y="306438"/>
              </a:lnTo>
              <a:lnTo>
                <a:pt x="0" y="306438"/>
              </a:lnTo>
              <a:lnTo>
                <a:pt x="0" y="44967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08BEF-B6E1-454E-BAC0-583E804B70B3}">
      <dsp:nvSpPr>
        <dsp:cNvPr id="0" name=""/>
        <dsp:cNvSpPr/>
      </dsp:nvSpPr>
      <dsp:spPr>
        <a:xfrm>
          <a:off x="3132310" y="2416363"/>
          <a:ext cx="1417306" cy="449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438"/>
              </a:lnTo>
              <a:lnTo>
                <a:pt x="1417306" y="306438"/>
              </a:lnTo>
              <a:lnTo>
                <a:pt x="1417306" y="44967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114AC-B0B5-3340-AB8D-14515776A275}">
      <dsp:nvSpPr>
        <dsp:cNvPr id="0" name=""/>
        <dsp:cNvSpPr/>
      </dsp:nvSpPr>
      <dsp:spPr>
        <a:xfrm>
          <a:off x="1669284" y="3847843"/>
          <a:ext cx="91440" cy="4496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967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699C3D-A83B-B441-9CC8-94D8E2CFD215}">
      <dsp:nvSpPr>
        <dsp:cNvPr id="0" name=""/>
        <dsp:cNvSpPr/>
      </dsp:nvSpPr>
      <dsp:spPr>
        <a:xfrm>
          <a:off x="1715004" y="2416363"/>
          <a:ext cx="1417306" cy="449672"/>
        </a:xfrm>
        <a:custGeom>
          <a:avLst/>
          <a:gdLst/>
          <a:ahLst/>
          <a:cxnLst/>
          <a:rect l="0" t="0" r="0" b="0"/>
          <a:pathLst>
            <a:path>
              <a:moveTo>
                <a:pt x="1417306" y="0"/>
              </a:moveTo>
              <a:lnTo>
                <a:pt x="1417306" y="306438"/>
              </a:lnTo>
              <a:lnTo>
                <a:pt x="0" y="306438"/>
              </a:lnTo>
              <a:lnTo>
                <a:pt x="0" y="449672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0852E-522C-FA47-8CC3-538944104CA4}">
      <dsp:nvSpPr>
        <dsp:cNvPr id="0" name=""/>
        <dsp:cNvSpPr/>
      </dsp:nvSpPr>
      <dsp:spPr>
        <a:xfrm>
          <a:off x="3132310" y="984884"/>
          <a:ext cx="2125959" cy="449672"/>
        </a:xfrm>
        <a:custGeom>
          <a:avLst/>
          <a:gdLst/>
          <a:ahLst/>
          <a:cxnLst/>
          <a:rect l="0" t="0" r="0" b="0"/>
          <a:pathLst>
            <a:path>
              <a:moveTo>
                <a:pt x="2125959" y="0"/>
              </a:moveTo>
              <a:lnTo>
                <a:pt x="2125959" y="306438"/>
              </a:lnTo>
              <a:lnTo>
                <a:pt x="0" y="306438"/>
              </a:lnTo>
              <a:lnTo>
                <a:pt x="0" y="449672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8C7E8-25B9-4E40-9405-ADDDC7152049}">
      <dsp:nvSpPr>
        <dsp:cNvPr id="0" name=""/>
        <dsp:cNvSpPr/>
      </dsp:nvSpPr>
      <dsp:spPr>
        <a:xfrm>
          <a:off x="4485194" y="3077"/>
          <a:ext cx="1546152" cy="981806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25B8F2-752B-5C4E-95BB-FD8883DF0C2D}">
      <dsp:nvSpPr>
        <dsp:cNvPr id="0" name=""/>
        <dsp:cNvSpPr/>
      </dsp:nvSpPr>
      <dsp:spPr>
        <a:xfrm>
          <a:off x="4656988" y="166282"/>
          <a:ext cx="1546152" cy="98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/>
            <a:t>Conclusão</a:t>
          </a:r>
          <a:r>
            <a:rPr lang="en-US" sz="1500" b="1" kern="1200" dirty="0" smtClean="0"/>
            <a:t> Principal</a:t>
          </a:r>
          <a:endParaRPr lang="en-US" sz="1500" b="1" kern="1200" dirty="0"/>
        </a:p>
      </dsp:txBody>
      <dsp:txXfrm>
        <a:off x="4685744" y="195038"/>
        <a:ext cx="1488640" cy="924294"/>
      </dsp:txXfrm>
    </dsp:sp>
    <dsp:sp modelId="{60E1D8EE-B4BD-FA4A-A140-46B94CC07D65}">
      <dsp:nvSpPr>
        <dsp:cNvPr id="0" name=""/>
        <dsp:cNvSpPr/>
      </dsp:nvSpPr>
      <dsp:spPr>
        <a:xfrm>
          <a:off x="2359234" y="1434556"/>
          <a:ext cx="1546152" cy="981806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54CA42-8FCA-EB4E-A5DC-440AAE4AD21D}">
      <dsp:nvSpPr>
        <dsp:cNvPr id="0" name=""/>
        <dsp:cNvSpPr/>
      </dsp:nvSpPr>
      <dsp:spPr>
        <a:xfrm>
          <a:off x="2531029" y="1597761"/>
          <a:ext cx="1546152" cy="98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/>
            <a:t>Conclusão</a:t>
          </a:r>
          <a:r>
            <a:rPr lang="en-US" sz="1500" b="1" kern="1200" dirty="0" smtClean="0"/>
            <a:t> 1</a:t>
          </a:r>
          <a:endParaRPr lang="en-US" sz="1500" b="1" kern="1200" dirty="0"/>
        </a:p>
      </dsp:txBody>
      <dsp:txXfrm>
        <a:off x="2559785" y="1626517"/>
        <a:ext cx="1488640" cy="924294"/>
      </dsp:txXfrm>
    </dsp:sp>
    <dsp:sp modelId="{AC4C16AE-E39E-0348-AA3B-F217B01F5113}">
      <dsp:nvSpPr>
        <dsp:cNvPr id="0" name=""/>
        <dsp:cNvSpPr/>
      </dsp:nvSpPr>
      <dsp:spPr>
        <a:xfrm>
          <a:off x="941928" y="2866036"/>
          <a:ext cx="1546152" cy="981806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20F8FF-DF2F-B342-822F-24BD884F1F6A}">
      <dsp:nvSpPr>
        <dsp:cNvPr id="0" name=""/>
        <dsp:cNvSpPr/>
      </dsp:nvSpPr>
      <dsp:spPr>
        <a:xfrm>
          <a:off x="1113723" y="3029241"/>
          <a:ext cx="1546152" cy="98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Dados </a:t>
          </a:r>
          <a:r>
            <a:rPr lang="en-US" sz="1500" b="1" kern="1200" dirty="0" err="1" smtClean="0"/>
            <a:t>secundários</a:t>
          </a:r>
          <a:r>
            <a:rPr lang="en-US" sz="1500" b="1" kern="1200" dirty="0" smtClean="0"/>
            <a:t> da </a:t>
          </a:r>
          <a:r>
            <a:rPr lang="en-US" sz="1500" b="1" kern="1200" dirty="0" err="1" smtClean="0"/>
            <a:t>literatura</a:t>
          </a:r>
          <a:endParaRPr lang="en-US" sz="1500" b="1" kern="1200" dirty="0"/>
        </a:p>
      </dsp:txBody>
      <dsp:txXfrm>
        <a:off x="1142479" y="3057997"/>
        <a:ext cx="1488640" cy="924294"/>
      </dsp:txXfrm>
    </dsp:sp>
    <dsp:sp modelId="{D66341A3-5887-474A-95DD-889B631C6CE5}">
      <dsp:nvSpPr>
        <dsp:cNvPr id="0" name=""/>
        <dsp:cNvSpPr/>
      </dsp:nvSpPr>
      <dsp:spPr>
        <a:xfrm>
          <a:off x="941928" y="4297515"/>
          <a:ext cx="1546152" cy="981806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C04DCB-ED1D-544B-B290-75B25281A582}">
      <dsp:nvSpPr>
        <dsp:cNvPr id="0" name=""/>
        <dsp:cNvSpPr/>
      </dsp:nvSpPr>
      <dsp:spPr>
        <a:xfrm>
          <a:off x="1113723" y="4460720"/>
          <a:ext cx="1546152" cy="98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Livros e Artigos</a:t>
          </a:r>
          <a:endParaRPr lang="en-US" sz="1500" kern="1200" dirty="0"/>
        </a:p>
      </dsp:txBody>
      <dsp:txXfrm>
        <a:off x="1142479" y="4489476"/>
        <a:ext cx="1488640" cy="924294"/>
      </dsp:txXfrm>
    </dsp:sp>
    <dsp:sp modelId="{D592CBCB-BDEE-434D-86D3-EC4281D226A3}">
      <dsp:nvSpPr>
        <dsp:cNvPr id="0" name=""/>
        <dsp:cNvSpPr/>
      </dsp:nvSpPr>
      <dsp:spPr>
        <a:xfrm>
          <a:off x="3776540" y="2866036"/>
          <a:ext cx="1546152" cy="981806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4BD059-83AD-6C49-B17F-44D17BF00D60}">
      <dsp:nvSpPr>
        <dsp:cNvPr id="0" name=""/>
        <dsp:cNvSpPr/>
      </dsp:nvSpPr>
      <dsp:spPr>
        <a:xfrm>
          <a:off x="3948335" y="3029241"/>
          <a:ext cx="1546152" cy="98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Dados </a:t>
          </a:r>
          <a:r>
            <a:rPr lang="en-US" sz="1500" b="1" kern="1200" dirty="0" err="1" smtClean="0"/>
            <a:t>primários</a:t>
          </a:r>
          <a:r>
            <a:rPr lang="en-US" sz="1500" b="1" kern="1200" dirty="0" smtClean="0"/>
            <a:t> (ex. Fig 1, </a:t>
          </a:r>
          <a:r>
            <a:rPr lang="en-US" sz="1500" b="1" kern="1200" dirty="0" err="1" smtClean="0"/>
            <a:t>Tabelas</a:t>
          </a:r>
          <a:r>
            <a:rPr lang="en-US" sz="1500" b="1" kern="1200" dirty="0" smtClean="0"/>
            <a:t> 1 e 2)</a:t>
          </a:r>
          <a:endParaRPr lang="en-US" sz="1500" b="1" kern="1200" dirty="0"/>
        </a:p>
      </dsp:txBody>
      <dsp:txXfrm>
        <a:off x="3977091" y="3057997"/>
        <a:ext cx="1488640" cy="924294"/>
      </dsp:txXfrm>
    </dsp:sp>
    <dsp:sp modelId="{83D42FAC-75DB-6B4D-9266-75FC6860CF15}">
      <dsp:nvSpPr>
        <dsp:cNvPr id="0" name=""/>
        <dsp:cNvSpPr/>
      </dsp:nvSpPr>
      <dsp:spPr>
        <a:xfrm>
          <a:off x="2831670" y="4297515"/>
          <a:ext cx="1546152" cy="981806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AE1ED7-F582-9644-B4B0-EB33F532E2B7}">
      <dsp:nvSpPr>
        <dsp:cNvPr id="0" name=""/>
        <dsp:cNvSpPr/>
      </dsp:nvSpPr>
      <dsp:spPr>
        <a:xfrm>
          <a:off x="3003464" y="4460720"/>
          <a:ext cx="1546152" cy="98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Métodos</a:t>
          </a:r>
          <a:r>
            <a:rPr lang="en-US" sz="1500" kern="1200" dirty="0" smtClean="0"/>
            <a:t> 1 e 2</a:t>
          </a:r>
          <a:endParaRPr lang="en-US" sz="1500" kern="1200" dirty="0"/>
        </a:p>
      </dsp:txBody>
      <dsp:txXfrm>
        <a:off x="3032220" y="4489476"/>
        <a:ext cx="1488640" cy="924294"/>
      </dsp:txXfrm>
    </dsp:sp>
    <dsp:sp modelId="{2B034B81-F5FB-BE45-AF26-8D72CC7ECB93}">
      <dsp:nvSpPr>
        <dsp:cNvPr id="0" name=""/>
        <dsp:cNvSpPr/>
      </dsp:nvSpPr>
      <dsp:spPr>
        <a:xfrm>
          <a:off x="4721411" y="4297515"/>
          <a:ext cx="1546152" cy="981806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96D462-56B0-C449-8AEF-03F13FFFD53C}">
      <dsp:nvSpPr>
        <dsp:cNvPr id="0" name=""/>
        <dsp:cNvSpPr/>
      </dsp:nvSpPr>
      <dsp:spPr>
        <a:xfrm>
          <a:off x="4893206" y="4460720"/>
          <a:ext cx="1546152" cy="98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Métodos</a:t>
          </a:r>
          <a:r>
            <a:rPr lang="en-US" sz="1500" kern="1200" dirty="0" smtClean="0"/>
            <a:t> 2 e 3</a:t>
          </a:r>
          <a:endParaRPr lang="en-US" sz="1500" kern="1200" dirty="0"/>
        </a:p>
      </dsp:txBody>
      <dsp:txXfrm>
        <a:off x="4921962" y="4489476"/>
        <a:ext cx="1488640" cy="924294"/>
      </dsp:txXfrm>
    </dsp:sp>
    <dsp:sp modelId="{484FA5C4-8FC2-2742-BBFD-D924E6D28B5D}">
      <dsp:nvSpPr>
        <dsp:cNvPr id="0" name=""/>
        <dsp:cNvSpPr/>
      </dsp:nvSpPr>
      <dsp:spPr>
        <a:xfrm>
          <a:off x="6611153" y="1434556"/>
          <a:ext cx="1546152" cy="981806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562704-48DC-4E4E-A6A4-2D8D9DCEA9F5}">
      <dsp:nvSpPr>
        <dsp:cNvPr id="0" name=""/>
        <dsp:cNvSpPr/>
      </dsp:nvSpPr>
      <dsp:spPr>
        <a:xfrm>
          <a:off x="6782948" y="1597761"/>
          <a:ext cx="1546152" cy="98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/>
            <a:t>Conclusão</a:t>
          </a:r>
          <a:r>
            <a:rPr lang="en-US" sz="1500" b="1" kern="1200" dirty="0" smtClean="0"/>
            <a:t> 2</a:t>
          </a:r>
          <a:endParaRPr lang="en-US" sz="1500" b="1" kern="1200" dirty="0"/>
        </a:p>
      </dsp:txBody>
      <dsp:txXfrm>
        <a:off x="6811704" y="1626517"/>
        <a:ext cx="1488640" cy="924294"/>
      </dsp:txXfrm>
    </dsp:sp>
    <dsp:sp modelId="{FBB37E26-2456-5545-9F80-1DA18A32B135}">
      <dsp:nvSpPr>
        <dsp:cNvPr id="0" name=""/>
        <dsp:cNvSpPr/>
      </dsp:nvSpPr>
      <dsp:spPr>
        <a:xfrm>
          <a:off x="6611153" y="2866036"/>
          <a:ext cx="1546152" cy="981806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D727F5-9854-564C-B966-FEDD75A97FD0}">
      <dsp:nvSpPr>
        <dsp:cNvPr id="0" name=""/>
        <dsp:cNvSpPr/>
      </dsp:nvSpPr>
      <dsp:spPr>
        <a:xfrm>
          <a:off x="6782948" y="3029241"/>
          <a:ext cx="1546152" cy="98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Dados </a:t>
          </a:r>
          <a:r>
            <a:rPr lang="en-US" sz="1500" b="1" kern="1200" dirty="0" err="1" smtClean="0"/>
            <a:t>primários</a:t>
          </a:r>
          <a:r>
            <a:rPr lang="en-US" sz="1500" b="1" kern="1200" dirty="0" smtClean="0"/>
            <a:t> (ex. Fig 2, </a:t>
          </a:r>
          <a:r>
            <a:rPr lang="en-US" sz="1500" b="1" kern="1200" dirty="0" err="1" smtClean="0"/>
            <a:t>Tabela</a:t>
          </a:r>
          <a:r>
            <a:rPr lang="en-US" sz="1500" b="1" kern="1200" dirty="0" smtClean="0"/>
            <a:t> 3 e 4)</a:t>
          </a:r>
          <a:endParaRPr lang="en-US" sz="1500" b="1" kern="1200" dirty="0"/>
        </a:p>
      </dsp:txBody>
      <dsp:txXfrm>
        <a:off x="6811704" y="3057997"/>
        <a:ext cx="1488640" cy="924294"/>
      </dsp:txXfrm>
    </dsp:sp>
    <dsp:sp modelId="{C385D0D1-38BF-4943-88EB-CCD6E4B4116E}">
      <dsp:nvSpPr>
        <dsp:cNvPr id="0" name=""/>
        <dsp:cNvSpPr/>
      </dsp:nvSpPr>
      <dsp:spPr>
        <a:xfrm>
          <a:off x="6611153" y="4297515"/>
          <a:ext cx="1546152" cy="981806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B67D17-DEA6-E843-A909-441731B8102C}">
      <dsp:nvSpPr>
        <dsp:cNvPr id="0" name=""/>
        <dsp:cNvSpPr/>
      </dsp:nvSpPr>
      <dsp:spPr>
        <a:xfrm>
          <a:off x="6782948" y="4460720"/>
          <a:ext cx="1546152" cy="981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Métodos</a:t>
          </a:r>
          <a:r>
            <a:rPr lang="en-US" sz="1500" kern="1200" dirty="0" smtClean="0"/>
            <a:t> 1 e 4</a:t>
          </a:r>
          <a:endParaRPr lang="en-US" sz="1500" kern="1200" dirty="0"/>
        </a:p>
      </dsp:txBody>
      <dsp:txXfrm>
        <a:off x="6811704" y="4489476"/>
        <a:ext cx="1488640" cy="924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8C70DF7B-55C1-4974-BF20-4833783DF0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19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9E735-0516-46FD-9300-DF9422E1C05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84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9E735-0516-46FD-9300-DF9422E1C05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039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9E735-0516-46FD-9300-DF9422E1C05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324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9E735-0516-46FD-9300-DF9422E1C05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87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9E735-0516-46FD-9300-DF9422E1C05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733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9E735-0516-46FD-9300-DF9422E1C05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14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9E735-0516-46FD-9300-DF9422E1C05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24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9E735-0516-46FD-9300-DF9422E1C05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4417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9E735-0516-46FD-9300-DF9422E1C05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181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9E735-0516-46FD-9300-DF9422E1C05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76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69E735-0516-46FD-9300-DF9422E1C05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50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213F4B1-3989-471C-B59D-9B738624E2DA}" type="slidenum">
              <a:rPr 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14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958126" y="278650"/>
            <a:ext cx="762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pt-BR" sz="4000" b="1" i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Conclusões </a:t>
            </a:r>
            <a:endParaRPr lang="pt-BR" sz="4000" b="1" i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125413" y="1088740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101600" y="6615113"/>
            <a:ext cx="883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alphaModFix amt="53000"/>
          </a:blip>
          <a:stretch>
            <a:fillRect/>
          </a:stretch>
        </p:blipFill>
        <p:spPr>
          <a:xfrm>
            <a:off x="812800" y="1397000"/>
            <a:ext cx="7518400" cy="406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8936" y="5679249"/>
            <a:ext cx="7879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Theory without data is fantasy</a:t>
            </a:r>
            <a:r>
              <a:rPr lang="en-US" b="0" dirty="0"/>
              <a:t>; </a:t>
            </a:r>
            <a:r>
              <a:rPr lang="en-US" dirty="0"/>
              <a:t>but data without theory is chaos</a:t>
            </a:r>
            <a:r>
              <a:rPr lang="en-US" b="0" dirty="0"/>
              <a:t>. (Edward E. Lawler, III. 1971)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3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2"/>
          <p:cNvSpPr txBox="1">
            <a:spLocks/>
          </p:cNvSpPr>
          <p:nvPr/>
        </p:nvSpPr>
        <p:spPr>
          <a:xfrm>
            <a:off x="2343151" y="440777"/>
            <a:ext cx="297498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100" dirty="0">
                <a:solidFill>
                  <a:srgbClr val="FFC000"/>
                </a:solidFill>
              </a:rPr>
              <a:t>Três tipos lógicos de pesquisa</a:t>
            </a:r>
          </a:p>
        </p:txBody>
      </p:sp>
      <p:sp>
        <p:nvSpPr>
          <p:cNvPr id="3" name="Retângulo 3"/>
          <p:cNvSpPr/>
          <p:nvPr/>
        </p:nvSpPr>
        <p:spPr>
          <a:xfrm>
            <a:off x="2789802" y="1587874"/>
            <a:ext cx="1428596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50" dirty="0"/>
              <a:t>1. Descrição</a:t>
            </a:r>
            <a:endParaRPr lang="pt-BR" dirty="0"/>
          </a:p>
        </p:txBody>
      </p:sp>
      <p:sp>
        <p:nvSpPr>
          <p:cNvPr id="15" name="Retângulo 25"/>
          <p:cNvSpPr/>
          <p:nvPr/>
        </p:nvSpPr>
        <p:spPr>
          <a:xfrm>
            <a:off x="2792083" y="2025715"/>
            <a:ext cx="4545027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50" dirty="0"/>
              <a:t>2. Associação sem interferência (Marcador)</a:t>
            </a:r>
            <a:endParaRPr lang="pt-BR" dirty="0"/>
          </a:p>
        </p:txBody>
      </p:sp>
      <p:sp>
        <p:nvSpPr>
          <p:cNvPr id="29" name="Retângulo 25"/>
          <p:cNvSpPr/>
          <p:nvPr/>
        </p:nvSpPr>
        <p:spPr>
          <a:xfrm>
            <a:off x="2792083" y="2511769"/>
            <a:ext cx="4758226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50" dirty="0"/>
              <a:t>3. Associação com interferência (Mecanismo)</a:t>
            </a:r>
            <a:endParaRPr lang="pt-BR" dirty="0"/>
          </a:p>
        </p:txBody>
      </p:sp>
      <p:sp>
        <p:nvSpPr>
          <p:cNvPr id="7" name="Left Brace 6"/>
          <p:cNvSpPr/>
          <p:nvPr/>
        </p:nvSpPr>
        <p:spPr>
          <a:xfrm>
            <a:off x="2000250" y="1538790"/>
            <a:ext cx="378042" cy="129614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0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29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6765" y="368660"/>
            <a:ext cx="27510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i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Exercício I</a:t>
            </a:r>
            <a:endParaRPr lang="pt-BR" sz="4000" i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6525" y="1853825"/>
            <a:ext cx="90829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dirty="0" smtClean="0"/>
              <a:t>Pelas sua(</a:t>
            </a:r>
            <a:r>
              <a:rPr lang="pt-BR" sz="2200" dirty="0" err="1" smtClean="0"/>
              <a:t>s</a:t>
            </a:r>
            <a:r>
              <a:rPr lang="pt-BR" sz="2200" dirty="0" smtClean="0"/>
              <a:t>) conclusão(</a:t>
            </a:r>
            <a:r>
              <a:rPr lang="pt-BR" sz="2200" dirty="0" err="1" smtClean="0"/>
              <a:t>ões</a:t>
            </a:r>
            <a:r>
              <a:rPr lang="pt-BR" sz="2200" dirty="0" smtClean="0"/>
              <a:t>), defina o tipo lógico do seu artigo?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09869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625"/>
            <a:ext cx="8229600" cy="1143000"/>
          </a:xfrm>
        </p:spPr>
        <p:txBody>
          <a:bodyPr/>
          <a:lstStyle/>
          <a:p>
            <a:r>
              <a:rPr lang="en-US" dirty="0" err="1" smtClean="0"/>
              <a:t>Pirâmide</a:t>
            </a:r>
            <a:r>
              <a:rPr lang="en-US" dirty="0" smtClean="0"/>
              <a:t> </a:t>
            </a:r>
            <a:r>
              <a:rPr lang="en-US" dirty="0" err="1" smtClean="0"/>
              <a:t>lógica</a:t>
            </a:r>
            <a:r>
              <a:rPr lang="en-US" dirty="0" smtClean="0"/>
              <a:t> do </a:t>
            </a:r>
            <a:r>
              <a:rPr lang="en-US" dirty="0" err="1" smtClean="0"/>
              <a:t>texto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218967"/>
              </p:ext>
            </p:extLst>
          </p:nvPr>
        </p:nvGraphicFramePr>
        <p:xfrm>
          <a:off x="-153705" y="1187442"/>
          <a:ext cx="9271029" cy="544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791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Como </a:t>
            </a:r>
            <a:r>
              <a:rPr lang="en-US" sz="4000" b="1" i="1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redigir</a:t>
            </a:r>
            <a:r>
              <a:rPr lang="en-US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 </a:t>
            </a:r>
            <a:r>
              <a:rPr lang="en-US" sz="4000" b="1" i="1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conclusões</a:t>
            </a:r>
            <a:r>
              <a:rPr lang="en-US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711424"/>
            <a:ext cx="8229600" cy="511579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Selecione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as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principais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conclusões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e as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escreva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numa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folha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à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parte,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pois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elas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são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o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ponto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forte de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seu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estudo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e o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guia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para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estruturação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texto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Essas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conclusões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servirão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de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referência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nas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indagações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que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surgirem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durante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redação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texto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Comece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com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uma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frase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clara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sobre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o(s)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seu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(s) principal(is)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achado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(s).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2220" y="5769260"/>
            <a:ext cx="1668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Volpato</a:t>
            </a:r>
            <a:r>
              <a:rPr lang="en-US" dirty="0" smtClean="0"/>
              <a:t>, 2007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0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Como </a:t>
            </a:r>
            <a:r>
              <a:rPr lang="en-US" sz="4000" b="1" i="1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redigir</a:t>
            </a:r>
            <a:r>
              <a:rPr lang="en-US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 </a:t>
            </a:r>
            <a:r>
              <a:rPr lang="en-US" sz="4000" b="1" i="1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conclusões</a:t>
            </a:r>
            <a:r>
              <a:rPr lang="en-US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Critique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suas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conclusões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e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procure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derrubá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las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. As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conclusões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que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você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não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conseguir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derrubar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serão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a base de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seu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artigo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Por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acreditar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nelas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você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escreve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um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texto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que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procura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convencer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também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os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outros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cientistas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da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área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.</a:t>
            </a:r>
            <a:endParaRPr lang="en-US" sz="22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22151" y="5949280"/>
            <a:ext cx="1668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Volpato</a:t>
            </a:r>
            <a:r>
              <a:rPr lang="en-US" dirty="0" smtClean="0"/>
              <a:t>, 2007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58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Como </a:t>
            </a:r>
            <a:r>
              <a:rPr lang="en-US" sz="4000" b="1" i="1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redigir</a:t>
            </a:r>
            <a:r>
              <a:rPr lang="en-US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 </a:t>
            </a:r>
            <a:r>
              <a:rPr lang="en-US" sz="4000" b="1" i="1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conclusões</a:t>
            </a:r>
            <a:r>
              <a:rPr lang="en-US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Certifique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–se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que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conjunto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seus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resultados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sustente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menos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uma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conclusão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que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seja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novidade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para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a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comunidade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acadêmica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Analise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se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essa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conclusão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é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interessante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suficiente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para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que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os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editores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queiram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publicá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–la e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os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leitores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queiram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lê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–la.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Lembre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–se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que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um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trabalho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aceito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para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publicação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deve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ser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além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de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correto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necessário</a:t>
            </a:r>
            <a:endParaRPr lang="en-US" sz="22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48923" y="5984993"/>
            <a:ext cx="1668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Volpato</a:t>
            </a:r>
            <a:r>
              <a:rPr lang="en-US" dirty="0" smtClean="0"/>
              <a:t>, 2007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50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398845" cy="1325563"/>
          </a:xfrm>
        </p:spPr>
        <p:txBody>
          <a:bodyPr>
            <a:normAutofit/>
          </a:bodyPr>
          <a:lstStyle/>
          <a:p>
            <a:r>
              <a:rPr lang="pt-BR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O que deve estar em conclusões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Inicie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com o principal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achado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novidade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Faça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de forma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atrair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interesse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leitor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As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frases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seguintes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explicam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essa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primeira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, se for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2200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                                                                            </a:t>
            </a:r>
            <a:r>
              <a:rPr lang="en-US" sz="2200" dirty="0" err="1" smtClean="0">
                <a:latin typeface="Arial" charset="0"/>
                <a:ea typeface="Arial" charset="0"/>
                <a:cs typeface="Arial" charset="0"/>
              </a:rPr>
              <a:t>necessário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Deixe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as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frases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claras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e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objetivas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Mostre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que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seus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dados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são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relevantes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Mostre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que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são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corretos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(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válidos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e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originais</a:t>
            </a:r>
            <a:endParaRPr lang="pt-BR" sz="22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14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1690" y="365126"/>
            <a:ext cx="7886700" cy="1325563"/>
          </a:xfrm>
        </p:spPr>
        <p:txBody>
          <a:bodyPr>
            <a:normAutofit/>
          </a:bodyPr>
          <a:lstStyle/>
          <a:p>
            <a:r>
              <a:rPr lang="pt-BR" sz="4000" b="1" i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Exercício II</a:t>
            </a:r>
            <a:endParaRPr lang="pt-BR" sz="4000" b="1" i="1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1º -Selecione a referência mais importante da sua Discussão. Veja </a:t>
            </a:r>
            <a:r>
              <a:rPr lang="pt-BR" u="sng" dirty="0" smtClean="0"/>
              <a:t>como está redigida</a:t>
            </a:r>
            <a:r>
              <a:rPr lang="pt-BR" dirty="0" smtClean="0"/>
              <a:t> a conclusão dessa referência.</a:t>
            </a:r>
          </a:p>
          <a:p>
            <a:pPr marL="0" indent="0">
              <a:buNone/>
            </a:pPr>
            <a:r>
              <a:rPr lang="pt-BR" dirty="0" smtClean="0"/>
              <a:t>2º. Localize no seu manuscrito a sua conclusão</a:t>
            </a:r>
          </a:p>
          <a:p>
            <a:pPr marL="0" indent="0">
              <a:buNone/>
            </a:pPr>
            <a:r>
              <a:rPr lang="pt-BR" dirty="0" smtClean="0"/>
              <a:t>3º. Diferenças e Semelhanças entre as conclusões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100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6515" y="471773"/>
            <a:ext cx="904606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Dentre os principais resultados, é importante ressaltar que as características </a:t>
            </a:r>
            <a:endParaRPr lang="pt-BR" dirty="0" smtClean="0"/>
          </a:p>
          <a:p>
            <a:r>
              <a:rPr lang="pt-BR" dirty="0" smtClean="0"/>
              <a:t>das </a:t>
            </a:r>
            <a:r>
              <a:rPr lang="pt-BR" dirty="0"/>
              <a:t>mães e dos recém-nascidos apresentaram diferenças entre as regiões de </a:t>
            </a:r>
            <a:endParaRPr lang="pt-BR" dirty="0" smtClean="0"/>
          </a:p>
          <a:p>
            <a:r>
              <a:rPr lang="pt-BR" dirty="0" smtClean="0"/>
              <a:t>saúde</a:t>
            </a:r>
            <a:r>
              <a:rPr lang="pt-BR" dirty="0"/>
              <a:t>. A probabilidade de morte calculada para o Estado de São Paulo foi </a:t>
            </a:r>
            <a:endParaRPr lang="pt-BR" dirty="0" smtClean="0"/>
          </a:p>
          <a:p>
            <a:r>
              <a:rPr lang="pt-BR" dirty="0" smtClean="0"/>
              <a:t>de </a:t>
            </a:r>
            <a:r>
              <a:rPr lang="pt-BR" dirty="0"/>
              <a:t>5,50 óbitos por mil NV, variando de 4,51 no DRS São José do Rio Preto a 7,47 </a:t>
            </a:r>
            <a:endParaRPr lang="pt-BR" dirty="0" smtClean="0"/>
          </a:p>
          <a:p>
            <a:r>
              <a:rPr lang="pt-BR" dirty="0" smtClean="0"/>
              <a:t>no </a:t>
            </a:r>
            <a:r>
              <a:rPr lang="pt-BR" dirty="0"/>
              <a:t>de Presidente Prudente. A probabilidade de morte para os NV da rede SUS </a:t>
            </a:r>
            <a:endParaRPr lang="pt-BR" dirty="0" smtClean="0"/>
          </a:p>
          <a:p>
            <a:r>
              <a:rPr lang="pt-BR" dirty="0" smtClean="0"/>
              <a:t>foi </a:t>
            </a:r>
            <a:r>
              <a:rPr lang="pt-BR" dirty="0"/>
              <a:t>de 6,19 e na Não-SUS 3,77. 			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maior mortalidade no SUS manteve-se em todos os grupos de peso </a:t>
            </a:r>
            <a:endParaRPr lang="pt-BR" dirty="0" smtClean="0"/>
          </a:p>
          <a:p>
            <a:r>
              <a:rPr lang="pt-BR" dirty="0" smtClean="0"/>
              <a:t>analisados</a:t>
            </a:r>
            <a:r>
              <a:rPr lang="pt-BR" dirty="0"/>
              <a:t>, com destaque para o grupo de 2500g e mais. É importante destacar </a:t>
            </a:r>
            <a:endParaRPr lang="pt-BR" dirty="0" smtClean="0"/>
          </a:p>
          <a:p>
            <a:r>
              <a:rPr lang="pt-BR" dirty="0" smtClean="0"/>
              <a:t>que </a:t>
            </a:r>
            <a:r>
              <a:rPr lang="pt-BR" dirty="0"/>
              <a:t>o risco de morte para recém-nascidos na rede SUS aumenta de acordo </a:t>
            </a:r>
            <a:endParaRPr lang="pt-BR" dirty="0" smtClean="0"/>
          </a:p>
          <a:p>
            <a:r>
              <a:rPr lang="pt-BR" dirty="0" smtClean="0"/>
              <a:t>com </a:t>
            </a:r>
            <a:r>
              <a:rPr lang="pt-BR" dirty="0"/>
              <a:t>o aumento do peso ao nascer. Na categoria de peso ao nascer menos de </a:t>
            </a:r>
            <a:endParaRPr lang="pt-BR" dirty="0" smtClean="0"/>
          </a:p>
          <a:p>
            <a:r>
              <a:rPr lang="pt-BR" dirty="0" smtClean="0"/>
              <a:t>1500g</a:t>
            </a:r>
            <a:r>
              <a:rPr lang="pt-BR" dirty="0"/>
              <a:t>, o risco de morte era 36% maior para os nascimentos da rede SUS do </a:t>
            </a:r>
            <a:endParaRPr lang="pt-BR" dirty="0" smtClean="0"/>
          </a:p>
          <a:p>
            <a:r>
              <a:rPr lang="pt-BR" dirty="0" smtClean="0"/>
              <a:t>que </a:t>
            </a:r>
            <a:r>
              <a:rPr lang="pt-BR" dirty="0"/>
              <a:t>nos da rede Não-SUS. Já na categoria de 2500g e mais, essa diferença sobe </a:t>
            </a:r>
            <a:endParaRPr lang="pt-BR" dirty="0" smtClean="0"/>
          </a:p>
          <a:p>
            <a:r>
              <a:rPr lang="pt-BR" dirty="0" smtClean="0"/>
              <a:t>para </a:t>
            </a:r>
            <a:r>
              <a:rPr lang="pt-BR" dirty="0"/>
              <a:t>96%. 								</a:t>
            </a:r>
            <a:endParaRPr lang="pt-BR" dirty="0" smtClean="0"/>
          </a:p>
          <a:p>
            <a:r>
              <a:rPr lang="pt-BR" dirty="0" smtClean="0"/>
              <a:t>De </a:t>
            </a:r>
            <a:r>
              <a:rPr lang="pt-BR" dirty="0"/>
              <a:t>certa forma, nascer em hospitais da rede SUS tem sido uma desvantagem </a:t>
            </a:r>
            <a:endParaRPr lang="pt-BR" dirty="0" smtClean="0"/>
          </a:p>
          <a:p>
            <a:r>
              <a:rPr lang="pt-BR" dirty="0" smtClean="0"/>
              <a:t>para </a:t>
            </a:r>
            <a:r>
              <a:rPr lang="pt-BR" dirty="0"/>
              <a:t>recém-nascidos de peso normal. São necessários outros estudos para </a:t>
            </a:r>
            <a:endParaRPr lang="pt-BR" dirty="0" smtClean="0"/>
          </a:p>
          <a:p>
            <a:r>
              <a:rPr lang="pt-BR" dirty="0" smtClean="0"/>
              <a:t>aprofundar </a:t>
            </a:r>
            <a:r>
              <a:rPr lang="pt-BR" dirty="0"/>
              <a:t>o conhecimento nessa área, investigando as possíveis causas </a:t>
            </a:r>
            <a:endParaRPr lang="pt-BR" dirty="0" smtClean="0"/>
          </a:p>
          <a:p>
            <a:r>
              <a:rPr lang="pt-BR" dirty="0" smtClean="0"/>
              <a:t>dessa </a:t>
            </a:r>
            <a:r>
              <a:rPr lang="pt-BR" dirty="0"/>
              <a:t>alta mortalidade na rede SUS para os recém nascidos de peso normal. </a:t>
            </a:r>
            <a:endParaRPr lang="pt-BR" dirty="0" smtClean="0"/>
          </a:p>
          <a:p>
            <a:r>
              <a:rPr lang="pt-BR" dirty="0" smtClean="0"/>
              <a:t>Embora </a:t>
            </a:r>
            <a:r>
              <a:rPr lang="pt-BR" dirty="0"/>
              <a:t>decrescente, a mortalidade neonatal ainda é um importante problema </a:t>
            </a:r>
            <a:endParaRPr lang="pt-BR" dirty="0" smtClean="0"/>
          </a:p>
          <a:p>
            <a:r>
              <a:rPr lang="pt-BR" dirty="0" smtClean="0"/>
              <a:t>de </a:t>
            </a:r>
            <a:r>
              <a:rPr lang="pt-BR" dirty="0"/>
              <a:t>saúde pública no Brasil e no Estado de São Paulo e apresenta diferenciais </a:t>
            </a:r>
            <a:endParaRPr lang="pt-BR" dirty="0" smtClean="0"/>
          </a:p>
          <a:p>
            <a:r>
              <a:rPr lang="pt-BR" dirty="0" smtClean="0"/>
              <a:t>segundo </a:t>
            </a:r>
            <a:r>
              <a:rPr lang="pt-BR" dirty="0"/>
              <a:t>hospital de nascimento, que precisam ser melhor investigados.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600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91580" y="638690"/>
            <a:ext cx="856298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 prática de grupos educativos no campo da saúde promove, independente </a:t>
            </a:r>
            <a:endParaRPr lang="pt-BR" dirty="0" smtClean="0"/>
          </a:p>
          <a:p>
            <a:r>
              <a:rPr lang="pt-BR" dirty="0" smtClean="0"/>
              <a:t>do </a:t>
            </a:r>
            <a:r>
              <a:rPr lang="pt-BR" dirty="0"/>
              <a:t>modelo a ser utilizado, a interação social, no qual favorece o ganho de </a:t>
            </a:r>
            <a:endParaRPr lang="pt-BR" dirty="0" smtClean="0"/>
          </a:p>
          <a:p>
            <a:r>
              <a:rPr lang="pt-BR" dirty="0" smtClean="0"/>
              <a:t>repertório </a:t>
            </a:r>
            <a:r>
              <a:rPr lang="pt-BR" dirty="0"/>
              <a:t>e reconhecimento do benefício do outro, resultando em um </a:t>
            </a:r>
            <a:endParaRPr lang="pt-BR" dirty="0" smtClean="0"/>
          </a:p>
          <a:p>
            <a:r>
              <a:rPr lang="pt-BR" dirty="0" smtClean="0"/>
              <a:t>incentivo </a:t>
            </a:r>
            <a:r>
              <a:rPr lang="pt-BR" dirty="0"/>
              <a:t>ao cuidado em saúde. Por outro lado, a falta de um cuidado </a:t>
            </a:r>
            <a:endParaRPr lang="pt-BR" dirty="0" smtClean="0"/>
          </a:p>
          <a:p>
            <a:r>
              <a:rPr lang="pt-BR" dirty="0" smtClean="0"/>
              <a:t>particular</a:t>
            </a:r>
            <a:r>
              <a:rPr lang="pt-BR" dirty="0"/>
              <a:t>, compreendendo as singularidades de cada participante, é um </a:t>
            </a:r>
            <a:endParaRPr lang="pt-BR" dirty="0" smtClean="0"/>
          </a:p>
          <a:p>
            <a:r>
              <a:rPr lang="pt-BR" dirty="0" smtClean="0"/>
              <a:t>fator </a:t>
            </a:r>
            <a:r>
              <a:rPr lang="pt-BR" dirty="0"/>
              <a:t>comum que compreende um limite dessa prática.</a:t>
            </a:r>
          </a:p>
          <a:p>
            <a:r>
              <a:rPr lang="pt-BR" dirty="0"/>
              <a:t>Verificou-se neste trabalho que em ambos os modelos educativos </a:t>
            </a:r>
            <a:endParaRPr lang="pt-BR" dirty="0" smtClean="0"/>
          </a:p>
          <a:p>
            <a:r>
              <a:rPr lang="pt-BR" dirty="0" smtClean="0"/>
              <a:t>houveram </a:t>
            </a:r>
            <a:r>
              <a:rPr lang="pt-BR" dirty="0"/>
              <a:t>resultados pertinentes ao cuidado com a alimentação dos </a:t>
            </a:r>
            <a:endParaRPr lang="pt-BR" dirty="0" smtClean="0"/>
          </a:p>
          <a:p>
            <a:r>
              <a:rPr lang="pt-BR" dirty="0" smtClean="0"/>
              <a:t>participantes</a:t>
            </a:r>
            <a:r>
              <a:rPr lang="pt-BR" dirty="0"/>
              <a:t>, destacando que não existe um modelo que seja melhor </a:t>
            </a:r>
            <a:endParaRPr lang="pt-BR" dirty="0" smtClean="0"/>
          </a:p>
          <a:p>
            <a:r>
              <a:rPr lang="pt-BR" dirty="0" smtClean="0"/>
              <a:t>do </a:t>
            </a:r>
            <a:r>
              <a:rPr lang="pt-BR" dirty="0"/>
              <a:t>que o outro e que a escolha por um deles dependerá da </a:t>
            </a:r>
            <a:endParaRPr lang="pt-BR" dirty="0" smtClean="0"/>
          </a:p>
          <a:p>
            <a:r>
              <a:rPr lang="pt-BR" dirty="0" smtClean="0"/>
              <a:t>intencionalidade </a:t>
            </a:r>
            <a:r>
              <a:rPr lang="pt-BR" dirty="0"/>
              <a:t>da atividade a ser desenvolvida.</a:t>
            </a:r>
          </a:p>
          <a:p>
            <a:r>
              <a:rPr lang="pt-BR" dirty="0"/>
              <a:t> É evidente que a vivência e avaliação pelos participantes de grupos </a:t>
            </a:r>
            <a:endParaRPr lang="pt-BR" dirty="0" smtClean="0"/>
          </a:p>
          <a:p>
            <a:r>
              <a:rPr lang="pt-BR" dirty="0" smtClean="0"/>
              <a:t>são </a:t>
            </a:r>
            <a:r>
              <a:rPr lang="pt-BR" dirty="0"/>
              <a:t>determinadas pelo modelo educativo adotado pelo profissional. </a:t>
            </a:r>
            <a:endParaRPr lang="pt-BR" dirty="0" smtClean="0"/>
          </a:p>
          <a:p>
            <a:r>
              <a:rPr lang="pt-BR" dirty="0" smtClean="0"/>
              <a:t>Portanto</a:t>
            </a:r>
            <a:r>
              <a:rPr lang="pt-BR" dirty="0"/>
              <a:t>, aponta-se a importância de realizações de pesquisas avaliativas </a:t>
            </a:r>
            <a:endParaRPr lang="pt-BR" dirty="0" smtClean="0"/>
          </a:p>
          <a:p>
            <a:r>
              <a:rPr lang="pt-BR" dirty="0" smtClean="0"/>
              <a:t>que </a:t>
            </a:r>
            <a:r>
              <a:rPr lang="pt-BR" dirty="0"/>
              <a:t>revelem o olhar dos sujeitos sobre a vivência de um processo </a:t>
            </a:r>
            <a:endParaRPr lang="pt-BR" dirty="0" smtClean="0"/>
          </a:p>
          <a:p>
            <a:r>
              <a:rPr lang="pt-BR" dirty="0" smtClean="0"/>
              <a:t>educativo</a:t>
            </a:r>
            <a:r>
              <a:rPr lang="pt-BR" dirty="0"/>
              <a:t>, no qual pode favorecer a identificação de elementos para a </a:t>
            </a:r>
            <a:endParaRPr lang="pt-BR" dirty="0" smtClean="0"/>
          </a:p>
          <a:p>
            <a:r>
              <a:rPr lang="pt-BR" dirty="0" smtClean="0"/>
              <a:t>qualificação </a:t>
            </a:r>
            <a:r>
              <a:rPr lang="pt-BR" dirty="0"/>
              <a:t>do cuidado em saúde.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372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6515" y="233645"/>
            <a:ext cx="837921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Brazilian and European girls showed equivalent EBRB clusters, while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was not the case in boys. The Sedentary cluster was identified across </a:t>
            </a:r>
            <a:endParaRPr lang="en-US" dirty="0" smtClean="0"/>
          </a:p>
          <a:p>
            <a:r>
              <a:rPr lang="en-US" dirty="0" smtClean="0"/>
              <a:t>both </a:t>
            </a:r>
            <a:r>
              <a:rPr lang="en-US" dirty="0"/>
              <a:t>studies and genders. Family socioeconomic conditions were found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be more strongly associated with Europeans adolescents’ than </a:t>
            </a:r>
            <a:endParaRPr lang="en-US" dirty="0" smtClean="0"/>
          </a:p>
          <a:p>
            <a:r>
              <a:rPr lang="en-US" dirty="0" smtClean="0"/>
              <a:t>Brazilians </a:t>
            </a:r>
            <a:r>
              <a:rPr lang="en-US" dirty="0"/>
              <a:t>adolescents’ EBRB. Identifying these EBRB may help to </a:t>
            </a:r>
            <a:endParaRPr lang="en-US" dirty="0" smtClean="0"/>
          </a:p>
          <a:p>
            <a:r>
              <a:rPr lang="en-US" dirty="0" smtClean="0"/>
              <a:t>develop </a:t>
            </a:r>
            <a:r>
              <a:rPr lang="en-US" dirty="0"/>
              <a:t>new interventions for the prevention of obesity, targeting </a:t>
            </a:r>
            <a:endParaRPr lang="en-US" dirty="0" smtClean="0"/>
          </a:p>
          <a:p>
            <a:r>
              <a:rPr lang="en-US" dirty="0" smtClean="0"/>
              <a:t>specific </a:t>
            </a:r>
            <a:r>
              <a:rPr lang="en-US" dirty="0"/>
              <a:t>strategies to promote physical activity and minimize sedentary </a:t>
            </a:r>
            <a:endParaRPr lang="en-US" dirty="0" smtClean="0"/>
          </a:p>
          <a:p>
            <a:r>
              <a:rPr lang="en-US" dirty="0" smtClean="0"/>
              <a:t>behavior </a:t>
            </a:r>
            <a:r>
              <a:rPr lang="en-US" dirty="0"/>
              <a:t>among adolescents, regardless of their country of origin or </a:t>
            </a:r>
            <a:endParaRPr lang="en-US" dirty="0" smtClean="0"/>
          </a:p>
          <a:p>
            <a:r>
              <a:rPr lang="en-US" dirty="0" smtClean="0"/>
              <a:t>socioeconomic </a:t>
            </a:r>
            <a:r>
              <a:rPr lang="en-US" dirty="0"/>
              <a:t>condition.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41530" y="351829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9794" y="3010465"/>
            <a:ext cx="86228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Contatou-se que o modelo de assistência obstétrica oferecido às jovens </a:t>
            </a:r>
            <a:endParaRPr lang="pt-BR" dirty="0" smtClean="0"/>
          </a:p>
          <a:p>
            <a:r>
              <a:rPr lang="pt-BR" dirty="0" smtClean="0"/>
              <a:t>foi </a:t>
            </a:r>
            <a:r>
              <a:rPr lang="pt-BR" dirty="0"/>
              <a:t>marcado pela presença de intervenções prejudiciais e desnecessárias </a:t>
            </a:r>
            <a:endParaRPr lang="pt-BR" dirty="0" smtClean="0"/>
          </a:p>
          <a:p>
            <a:r>
              <a:rPr lang="pt-BR" dirty="0" smtClean="0"/>
              <a:t>e </a:t>
            </a:r>
            <a:r>
              <a:rPr lang="pt-BR" dirty="0"/>
              <a:t>com baixo uso das boas práticas. A presença do acompanhante não </a:t>
            </a:r>
            <a:endParaRPr lang="pt-BR" dirty="0" smtClean="0"/>
          </a:p>
          <a:p>
            <a:r>
              <a:rPr lang="pt-BR" dirty="0" smtClean="0"/>
              <a:t>esteve </a:t>
            </a:r>
            <a:r>
              <a:rPr lang="pt-BR" dirty="0"/>
              <a:t>associada a uma menor magnitude de práticas prejudiciais ocorridas </a:t>
            </a:r>
            <a:endParaRPr lang="pt-BR" dirty="0" smtClean="0"/>
          </a:p>
          <a:p>
            <a:r>
              <a:rPr lang="pt-BR" dirty="0" smtClean="0"/>
              <a:t>no </a:t>
            </a:r>
            <a:r>
              <a:rPr lang="pt-BR" dirty="0"/>
              <a:t>trabalho de parto e parto das jovens. </a:t>
            </a:r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87249" y="50491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87249" y="47647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07956" y="4777688"/>
            <a:ext cx="8563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Triglicerídeos, Colesterol total e lipoproteínas de densidade muito baixa aumentam a espessura da carótida em pacientes assintomáticos. O controle das dislipidemias deve ser incentivado, mesmo em pacientes assintomáticos, como forma de prevenção ao desenvolvimento da aterosclerose.</a:t>
            </a:r>
          </a:p>
        </p:txBody>
      </p:sp>
    </p:spTree>
    <p:extLst>
      <p:ext uri="{BB962C8B-B14F-4D97-AF65-F5344CB8AC3E}">
        <p14:creationId xmlns:p14="http://schemas.microsoft.com/office/powerpoint/2010/main" val="30662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6515" y="323655"/>
            <a:ext cx="82809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Relato de fome na infância e adolescência esta relacionado a obesidade </a:t>
            </a:r>
            <a:endParaRPr lang="pt-BR" dirty="0" smtClean="0"/>
          </a:p>
          <a:p>
            <a:r>
              <a:rPr lang="pt-BR" dirty="0" smtClean="0"/>
              <a:t>no </a:t>
            </a:r>
            <a:r>
              <a:rPr lang="pt-BR" dirty="0"/>
              <a:t>envelhecimento, mesmo quando ajustados por fatores, relacionados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obesidade, já conhecidos da literatura, como número de refeições, sono, </a:t>
            </a:r>
            <a:r>
              <a:rPr lang="pt-BR" dirty="0" smtClean="0"/>
              <a:t>escolaridade</a:t>
            </a:r>
            <a:r>
              <a:rPr lang="pt-BR" dirty="0"/>
              <a:t>, renda, atividade física, consumo de frutas/verduras, lácteos, </a:t>
            </a:r>
            <a:r>
              <a:rPr lang="pt-BR" dirty="0" smtClean="0"/>
              <a:t>carnes/ovos/feijões</a:t>
            </a:r>
            <a:r>
              <a:rPr lang="pt-BR" dirty="0"/>
              <a:t>, massas/tubérculos, doces e alimentos </a:t>
            </a:r>
            <a:r>
              <a:rPr lang="pt-BR" dirty="0" err="1"/>
              <a:t>ultraprocessados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Esses </a:t>
            </a:r>
            <a:r>
              <a:rPr lang="pt-BR" dirty="0"/>
              <a:t>resultados confirmam que a prevenção da fome na infância/adolescência </a:t>
            </a:r>
            <a:r>
              <a:rPr lang="pt-BR" dirty="0" smtClean="0"/>
              <a:t>evitará </a:t>
            </a:r>
            <a:r>
              <a:rPr lang="pt-BR" dirty="0"/>
              <a:t>prejuízos futuros a saúde do individuo. No entanto, ainda são necessários </a:t>
            </a:r>
            <a:r>
              <a:rPr lang="pt-BR" dirty="0" smtClean="0"/>
              <a:t>mais </a:t>
            </a:r>
            <a:r>
              <a:rPr lang="pt-BR" dirty="0"/>
              <a:t>estudos para estabelecer a relação causal entre fome </a:t>
            </a:r>
            <a:r>
              <a:rPr lang="pt-BR" dirty="0" smtClean="0"/>
              <a:t>na infância/adolescência e </a:t>
            </a:r>
            <a:r>
              <a:rPr lang="pt-BR" dirty="0"/>
              <a:t>obesidade no envelhecimento.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896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1511" y="593684"/>
            <a:ext cx="846093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Parte considerável dos pacientes em DPA apresentaram um sistema </a:t>
            </a:r>
            <a:r>
              <a:rPr lang="pt-BR" sz="1600" dirty="0" err="1"/>
              <a:t>coagulatório</a:t>
            </a:r>
            <a:r>
              <a:rPr lang="pt-BR" sz="1600" dirty="0"/>
              <a:t> ativado, com destaque para FVIII, FIX, fibrinogênio, em que atuam ativamente na fase de propagação da coagulação, além do dímero-D - produto de degradação da fibrina. Os fatores envolvidos na supressão da disseminação do coágulo se apresentou normal em todos os indivíduos pesquisados. </a:t>
            </a:r>
          </a:p>
          <a:p>
            <a:r>
              <a:rPr lang="pt-BR" sz="1600" dirty="0"/>
              <a:t>Os resultados do TEG, por sua vez, refletem as alterações de hematológicas, classificando quase metade dos pacientes em estado </a:t>
            </a:r>
            <a:r>
              <a:rPr lang="pt-BR" sz="1600" dirty="0" err="1"/>
              <a:t>hipercoagulatório</a:t>
            </a:r>
            <a:r>
              <a:rPr lang="pt-BR" sz="1600" dirty="0"/>
              <a:t>. As elevações de MA e G indicam uma maior agregação </a:t>
            </a:r>
            <a:r>
              <a:rPr lang="pt-BR" sz="1600" dirty="0" err="1"/>
              <a:t>plaquetária</a:t>
            </a:r>
            <a:r>
              <a:rPr lang="pt-BR" sz="1600" dirty="0"/>
              <a:t>. Os pacientes, portanto, tendem a apresentar um estado </a:t>
            </a:r>
            <a:r>
              <a:rPr lang="pt-BR" sz="1600" dirty="0" err="1"/>
              <a:t>hipercoagulatório</a:t>
            </a:r>
            <a:r>
              <a:rPr lang="pt-BR" sz="1600" dirty="0"/>
              <a:t>, mas sem haver </a:t>
            </a:r>
            <a:r>
              <a:rPr lang="pt-BR" sz="1600" dirty="0" err="1"/>
              <a:t>dificiência</a:t>
            </a:r>
            <a:r>
              <a:rPr lang="pt-BR" sz="1600" dirty="0"/>
              <a:t> ou falha no sistema fibrinolítico</a:t>
            </a:r>
            <a:r>
              <a:rPr lang="pt-BR" sz="1600" dirty="0" smtClean="0"/>
              <a:t>.</a:t>
            </a:r>
          </a:p>
          <a:p>
            <a:r>
              <a:rPr lang="pt-BR" sz="1600" dirty="0"/>
              <a:t>Ambos os grupos de pacientes classificados em lento/médio lento e médio rápido/rápido transportadores não apresentaram diferença de perdas de proteínas, albumina sérica e perfil hemostático. Entretanto, as variáveis de perda de proteínas foi associada com a diminuição relativa da lise do coágulo medida pelo TEG. As perdas de proteínas, portanto, não desfavoreceram o perfil </a:t>
            </a:r>
            <a:r>
              <a:rPr lang="pt-BR" sz="1600" dirty="0" err="1"/>
              <a:t>coagulatório</a:t>
            </a:r>
            <a:r>
              <a:rPr lang="pt-BR" sz="1600" dirty="0"/>
              <a:t> global dos pacientes em DPA avaliados.</a:t>
            </a:r>
          </a:p>
          <a:p>
            <a:r>
              <a:rPr lang="pt-BR" sz="1600" dirty="0"/>
              <a:t>Embora </a:t>
            </a:r>
            <a:r>
              <a:rPr lang="pt-BR" sz="1600" dirty="0" err="1"/>
              <a:t>hipotetizado</a:t>
            </a:r>
            <a:r>
              <a:rPr lang="pt-BR" sz="1600" dirty="0"/>
              <a:t> a </a:t>
            </a:r>
            <a:r>
              <a:rPr lang="pt-BR" sz="1600" dirty="0" err="1"/>
              <a:t>existencia</a:t>
            </a:r>
            <a:r>
              <a:rPr lang="pt-BR" sz="1600" dirty="0"/>
              <a:t> da relação direta entre perfil de transporte peritoneal médio rápido/rápido, que define maiores perdas de proteínas e albumina para a cavidade abdominal, e um perfil </a:t>
            </a:r>
            <a:r>
              <a:rPr lang="pt-BR" sz="1600" dirty="0" err="1"/>
              <a:t>coagulatório</a:t>
            </a:r>
            <a:r>
              <a:rPr lang="pt-BR" sz="1600" dirty="0"/>
              <a:t> </a:t>
            </a:r>
            <a:r>
              <a:rPr lang="pt-BR" sz="1600" dirty="0" err="1"/>
              <a:t>hiperativado</a:t>
            </a:r>
            <a:r>
              <a:rPr lang="pt-BR" sz="1600" dirty="0"/>
              <a:t>, no presente estudo essa relação não pôde ser observada. Há indícios de que o estado </a:t>
            </a:r>
            <a:r>
              <a:rPr lang="pt-BR" sz="1600" dirty="0" err="1"/>
              <a:t>hipercoagulante</a:t>
            </a:r>
            <a:r>
              <a:rPr lang="pt-BR" sz="1600" dirty="0"/>
              <a:t> dos pacientes em DPA está relacionado com </a:t>
            </a:r>
            <a:r>
              <a:rPr lang="pt-BR" sz="1600" dirty="0" err="1"/>
              <a:t>multiplos</a:t>
            </a:r>
            <a:r>
              <a:rPr lang="pt-BR" sz="1600" dirty="0"/>
              <a:t> fatores, que também envolvem anormalidades do estado nutricional, lipídicas e lipoproteicas. Para se obter conclusões mais contundentes será necessário o aumento do número de participantes para maior robustez estatística.</a:t>
            </a:r>
          </a:p>
          <a:p>
            <a:endParaRPr lang="pt-BR" sz="1600" dirty="0"/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7861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96525" y="503675"/>
            <a:ext cx="76377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Despite the increasing of the diaries or logs construct validity assessment, </a:t>
            </a:r>
            <a:endParaRPr lang="en-US" sz="1600" dirty="0" smtClean="0"/>
          </a:p>
          <a:p>
            <a:r>
              <a:rPr lang="en-US" sz="1600" dirty="0" smtClean="0"/>
              <a:t>questionnaires </a:t>
            </a:r>
            <a:r>
              <a:rPr lang="en-US" sz="1600" dirty="0"/>
              <a:t>remain the most assessed subjective instrument over the </a:t>
            </a:r>
            <a:endParaRPr lang="en-US" sz="1600" dirty="0" smtClean="0"/>
          </a:p>
          <a:p>
            <a:r>
              <a:rPr lang="en-US" sz="1600" dirty="0" smtClean="0"/>
              <a:t>last </a:t>
            </a:r>
            <a:r>
              <a:rPr lang="en-US" sz="1600" dirty="0"/>
              <a:t>three decades. For questionnaires, the best validity is provided by </a:t>
            </a:r>
            <a:endParaRPr lang="en-US" sz="1600" dirty="0" smtClean="0"/>
          </a:p>
          <a:p>
            <a:r>
              <a:rPr lang="en-US" sz="1600" dirty="0" smtClean="0"/>
              <a:t>PA </a:t>
            </a:r>
            <a:r>
              <a:rPr lang="en-US" sz="1600" dirty="0"/>
              <a:t>energy expenditure. In addition, the total PA has better construct validity </a:t>
            </a:r>
            <a:endParaRPr lang="en-US" sz="1600" dirty="0" smtClean="0"/>
          </a:p>
          <a:p>
            <a:r>
              <a:rPr lang="en-US" sz="1600" dirty="0" smtClean="0"/>
              <a:t>when </a:t>
            </a:r>
            <a:r>
              <a:rPr lang="en-US" sz="1600" dirty="0"/>
              <a:t>measured by diaries or logs.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642625" y="2033845"/>
            <a:ext cx="776366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/>
              <a:t>Ainda que os profissionais de saúde entrevistados não tenham aprofundado </a:t>
            </a:r>
            <a:endParaRPr lang="pt-BR" sz="1600" dirty="0" smtClean="0"/>
          </a:p>
          <a:p>
            <a:r>
              <a:rPr lang="pt-BR" sz="1600" dirty="0" smtClean="0"/>
              <a:t>sua </a:t>
            </a:r>
            <a:r>
              <a:rPr lang="pt-BR" sz="1600" dirty="0"/>
              <a:t>percepção sobre medidas de PS, foi possível constatar que os </a:t>
            </a:r>
            <a:endParaRPr lang="pt-BR" sz="1600" dirty="0" smtClean="0"/>
          </a:p>
          <a:p>
            <a:r>
              <a:rPr lang="pt-BR" sz="1600" dirty="0" smtClean="0"/>
              <a:t>incentivos </a:t>
            </a:r>
            <a:r>
              <a:rPr lang="pt-BR" sz="1600" dirty="0"/>
              <a:t>(cesta básica e vale transporte), são admitidos como importantes, </a:t>
            </a:r>
            <a:endParaRPr lang="pt-BR" sz="1600" dirty="0" smtClean="0"/>
          </a:p>
          <a:p>
            <a:r>
              <a:rPr lang="pt-BR" sz="1600" dirty="0" smtClean="0"/>
              <a:t>principalmente </a:t>
            </a:r>
            <a:r>
              <a:rPr lang="pt-BR" sz="1600" dirty="0"/>
              <a:t>às pessoas em situação de vulnerabilidade social. </a:t>
            </a:r>
            <a:endParaRPr lang="pt-BR" sz="1600" dirty="0" smtClean="0"/>
          </a:p>
          <a:p>
            <a:r>
              <a:rPr lang="pt-BR" sz="1600" dirty="0" smtClean="0"/>
              <a:t>Entretanto</a:t>
            </a:r>
            <a:r>
              <a:rPr lang="pt-BR" sz="1600" dirty="0"/>
              <a:t>, admitindo-se que a TB é resultado das desigualdades sociais, </a:t>
            </a:r>
            <a:endParaRPr lang="pt-BR" sz="1600" dirty="0" smtClean="0"/>
          </a:p>
          <a:p>
            <a:r>
              <a:rPr lang="pt-BR" sz="1600" dirty="0" smtClean="0"/>
              <a:t>afirma-se </a:t>
            </a:r>
            <a:r>
              <a:rPr lang="pt-BR" sz="1600" dirty="0"/>
              <a:t>que tais incentivos apenas minimizam a situação de sofrimento </a:t>
            </a:r>
            <a:endParaRPr lang="pt-BR" sz="1600" dirty="0" smtClean="0"/>
          </a:p>
          <a:p>
            <a:r>
              <a:rPr lang="pt-BR" sz="1600" dirty="0" smtClean="0"/>
              <a:t>das </a:t>
            </a:r>
            <a:r>
              <a:rPr lang="pt-BR" sz="1600" dirty="0"/>
              <a:t>pessoas acometidas pela doença. Portanto, a PS deve constituir a </a:t>
            </a:r>
            <a:endParaRPr lang="pt-BR" sz="1600" dirty="0" smtClean="0"/>
          </a:p>
          <a:p>
            <a:r>
              <a:rPr lang="pt-BR" sz="1600" dirty="0" smtClean="0"/>
              <a:t>estrutura </a:t>
            </a:r>
            <a:r>
              <a:rPr lang="pt-BR" sz="1600" dirty="0"/>
              <a:t>da sociedade e não ser artifício para mitigar situações de pobreza. </a:t>
            </a:r>
            <a:endParaRPr lang="pt-BR" sz="1600" dirty="0" smtClean="0"/>
          </a:p>
          <a:p>
            <a:r>
              <a:rPr lang="pt-BR" sz="1600" dirty="0" smtClean="0"/>
              <a:t>Desta </a:t>
            </a:r>
            <a:r>
              <a:rPr lang="pt-BR" sz="1600" dirty="0"/>
              <a:t>forma, a realização de ações que integrem políticas para a superação </a:t>
            </a:r>
            <a:endParaRPr lang="pt-BR" sz="1600" dirty="0" smtClean="0"/>
          </a:p>
          <a:p>
            <a:r>
              <a:rPr lang="pt-BR" sz="1600" dirty="0" smtClean="0"/>
              <a:t>das </a:t>
            </a:r>
            <a:r>
              <a:rPr lang="pt-BR" sz="1600" dirty="0"/>
              <a:t>desigualdades é fundamental para a eliminação desta enfermidade e </a:t>
            </a:r>
            <a:endParaRPr lang="pt-BR" sz="1600" dirty="0" smtClean="0"/>
          </a:p>
          <a:p>
            <a:r>
              <a:rPr lang="pt-BR" sz="1600" dirty="0" smtClean="0"/>
              <a:t>para </a:t>
            </a:r>
            <a:r>
              <a:rPr lang="pt-BR" sz="1600" dirty="0"/>
              <a:t>a conquista de uma sociedade mais justa e com mais igualdade. </a:t>
            </a:r>
            <a:endParaRPr lang="pt-BR" sz="16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106615" y="5229200"/>
            <a:ext cx="715452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/>
              <a:t>Não há diferença significativa sobre a qualidade de vida de cuidadores </a:t>
            </a:r>
            <a:endParaRPr lang="pt-BR" sz="1600" dirty="0" smtClean="0"/>
          </a:p>
          <a:p>
            <a:r>
              <a:rPr lang="pt-BR" sz="1600" dirty="0" smtClean="0"/>
              <a:t>profissionais </a:t>
            </a:r>
            <a:r>
              <a:rPr lang="pt-BR" sz="1600" dirty="0"/>
              <a:t>de TEA quando comparados a cuidadores profissionais </a:t>
            </a:r>
            <a:endParaRPr lang="pt-BR" sz="1600" dirty="0" smtClean="0"/>
          </a:p>
          <a:p>
            <a:r>
              <a:rPr lang="pt-BR" sz="1600" dirty="0" smtClean="0"/>
              <a:t>de </a:t>
            </a:r>
            <a:r>
              <a:rPr lang="pt-BR" sz="1600" dirty="0"/>
              <a:t>outras disfunções. Os dados estatísticos significativos foram </a:t>
            </a:r>
            <a:endParaRPr lang="pt-BR" sz="1600" dirty="0" smtClean="0"/>
          </a:p>
          <a:p>
            <a:r>
              <a:rPr lang="pt-BR" sz="1600" dirty="0" smtClean="0"/>
              <a:t>diferentes </a:t>
            </a:r>
            <a:r>
              <a:rPr lang="pt-BR" sz="1600" dirty="0"/>
              <a:t>apenas na comparação da escolaridade, estado civil e </a:t>
            </a:r>
            <a:endParaRPr lang="pt-BR" sz="1600" dirty="0" smtClean="0"/>
          </a:p>
          <a:p>
            <a:r>
              <a:rPr lang="pt-BR" sz="1600" dirty="0" smtClean="0"/>
              <a:t>no </a:t>
            </a:r>
            <a:r>
              <a:rPr lang="pt-BR" sz="1600" dirty="0"/>
              <a:t>item fumar.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73513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86535" y="1231065"/>
            <a:ext cx="861851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As revistas científicas do campo da saúde coletiva que fizeram mais </a:t>
            </a:r>
            <a:endParaRPr lang="pt-BR" dirty="0" smtClean="0"/>
          </a:p>
          <a:p>
            <a:r>
              <a:rPr lang="pt-BR" dirty="0" smtClean="0"/>
              <a:t>publicações </a:t>
            </a:r>
            <a:r>
              <a:rPr lang="pt-BR" dirty="0"/>
              <a:t>em sua página no </a:t>
            </a:r>
            <a:r>
              <a:rPr lang="pt-BR" dirty="0" err="1"/>
              <a:t>Facebook</a:t>
            </a:r>
            <a:r>
              <a:rPr lang="pt-BR" dirty="0"/>
              <a:t> obtiveram mais curtidas e </a:t>
            </a:r>
            <a:endParaRPr lang="pt-BR" dirty="0" smtClean="0"/>
          </a:p>
          <a:p>
            <a:r>
              <a:rPr lang="pt-BR" dirty="0" smtClean="0"/>
              <a:t>comentários</a:t>
            </a:r>
            <a:r>
              <a:rPr lang="pt-BR" dirty="0"/>
              <a:t>. A página que mais publicou foi também a que teve o maior </a:t>
            </a:r>
            <a:endParaRPr lang="pt-BR" dirty="0" smtClean="0"/>
          </a:p>
          <a:p>
            <a:r>
              <a:rPr lang="pt-BR" dirty="0" smtClean="0"/>
              <a:t>número </a:t>
            </a:r>
            <a:r>
              <a:rPr lang="pt-BR" dirty="0"/>
              <a:t>de compartilhamentos. A interação aumenta quando as publicações </a:t>
            </a:r>
            <a:endParaRPr lang="pt-BR" dirty="0" smtClean="0"/>
          </a:p>
          <a:p>
            <a:r>
              <a:rPr lang="pt-BR" dirty="0" smtClean="0"/>
              <a:t>são </a:t>
            </a:r>
            <a:r>
              <a:rPr lang="pt-BR" dirty="0"/>
              <a:t>diversificadas. Os links diretos para os artigos se mostram mais </a:t>
            </a:r>
            <a:endParaRPr lang="pt-BR" dirty="0" smtClean="0"/>
          </a:p>
          <a:p>
            <a:r>
              <a:rPr lang="pt-BR" dirty="0" smtClean="0"/>
              <a:t>chamativos </a:t>
            </a:r>
            <a:r>
              <a:rPr lang="pt-BR" dirty="0"/>
              <a:t>quando precedidos por um texto introdutório. Publicações </a:t>
            </a:r>
            <a:endParaRPr lang="pt-BR" dirty="0" smtClean="0"/>
          </a:p>
          <a:p>
            <a:r>
              <a:rPr lang="pt-BR" dirty="0" smtClean="0"/>
              <a:t>com </a:t>
            </a:r>
            <a:r>
              <a:rPr lang="pt-BR" dirty="0"/>
              <a:t>fotos geram muitas curtidas. O empenho dos administradores das </a:t>
            </a:r>
            <a:endParaRPr lang="pt-BR" dirty="0" smtClean="0"/>
          </a:p>
          <a:p>
            <a:r>
              <a:rPr lang="pt-BR" dirty="0" smtClean="0"/>
              <a:t>páginas</a:t>
            </a:r>
            <a:r>
              <a:rPr lang="pt-BR" dirty="0"/>
              <a:t>, publicando mais e com maior diversidade, é determinante para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visibilidade das páginas das revistas científicas no </a:t>
            </a:r>
            <a:r>
              <a:rPr lang="pt-BR" dirty="0" err="1"/>
              <a:t>Facebook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477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O </a:t>
            </a:r>
            <a:r>
              <a:rPr lang="en-US" sz="4000" b="1" i="1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que</a:t>
            </a:r>
            <a:r>
              <a:rPr lang="en-US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 </a:t>
            </a:r>
            <a:r>
              <a:rPr lang="en-US" sz="4000" b="1" i="1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são</a:t>
            </a:r>
            <a:r>
              <a:rPr lang="en-US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 </a:t>
            </a:r>
            <a:r>
              <a:rPr lang="en-US" sz="4000" b="1" i="1" dirty="0" err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conclusões</a:t>
            </a:r>
            <a:r>
              <a:rPr lang="en-US" sz="4000" b="1" i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Afirmativas</a:t>
            </a:r>
            <a:r>
              <a:rPr lang="en-US" sz="2800" dirty="0" smtClean="0"/>
              <a:t> </a:t>
            </a:r>
            <a:r>
              <a:rPr lang="en-US" sz="2800" dirty="0" err="1" smtClean="0"/>
              <a:t>teóricas</a:t>
            </a:r>
            <a:r>
              <a:rPr lang="en-US" sz="2800" dirty="0" smtClean="0"/>
              <a:t>, com </a:t>
            </a:r>
            <a:r>
              <a:rPr lang="en-US" sz="2800" dirty="0" err="1" smtClean="0"/>
              <a:t>caráter</a:t>
            </a:r>
            <a:r>
              <a:rPr lang="en-US" sz="2800" dirty="0" smtClean="0"/>
              <a:t> de </a:t>
            </a:r>
            <a:r>
              <a:rPr lang="en-US" sz="2800" b="1" dirty="0" err="1" smtClean="0"/>
              <a:t>generalização</a:t>
            </a:r>
            <a:r>
              <a:rPr lang="en-US" sz="2800" dirty="0" smtClean="0"/>
              <a:t>,  </a:t>
            </a:r>
            <a:r>
              <a:rPr lang="en-US" sz="2800" dirty="0" err="1" smtClean="0"/>
              <a:t>obtidas</a:t>
            </a:r>
            <a:r>
              <a:rPr lang="en-US" sz="2800" dirty="0" smtClean="0"/>
              <a:t> a </a:t>
            </a:r>
            <a:r>
              <a:rPr lang="en-US" sz="2800" dirty="0" err="1" smtClean="0"/>
              <a:t>partir</a:t>
            </a:r>
            <a:r>
              <a:rPr lang="en-US" sz="2800" dirty="0" smtClean="0"/>
              <a:t> de </a:t>
            </a:r>
            <a:r>
              <a:rPr lang="en-US" sz="2800" b="1" dirty="0" smtClean="0"/>
              <a:t>base </a:t>
            </a:r>
            <a:r>
              <a:rPr lang="en-US" sz="2800" b="1" dirty="0" err="1" smtClean="0"/>
              <a:t>empírica</a:t>
            </a:r>
            <a:r>
              <a:rPr lang="en-US" sz="2800" dirty="0" smtClean="0"/>
              <a:t>;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dirty="0" err="1" smtClean="0"/>
              <a:t>conclusão</a:t>
            </a:r>
            <a:r>
              <a:rPr lang="en-US" sz="2800" dirty="0" smtClean="0"/>
              <a:t> </a:t>
            </a:r>
            <a:r>
              <a:rPr lang="en-US" sz="2800" dirty="0" err="1" smtClean="0"/>
              <a:t>é</a:t>
            </a:r>
            <a:r>
              <a:rPr lang="en-US" sz="2800" dirty="0" smtClean="0"/>
              <a:t> a </a:t>
            </a:r>
            <a:r>
              <a:rPr lang="en-US" sz="2800" b="1" dirty="0" err="1" smtClean="0"/>
              <a:t>novidade</a:t>
            </a:r>
            <a:r>
              <a:rPr lang="en-US" sz="2800" dirty="0" smtClean="0"/>
              <a:t> de um </a:t>
            </a:r>
            <a:r>
              <a:rPr lang="en-US" sz="2800" b="1" dirty="0" err="1" smtClean="0"/>
              <a:t>artigo</a:t>
            </a:r>
            <a:r>
              <a:rPr lang="en-US" sz="2800" dirty="0" smtClean="0"/>
              <a:t> </a:t>
            </a:r>
            <a:r>
              <a:rPr lang="en-US" sz="2800" dirty="0" err="1" smtClean="0"/>
              <a:t>científico</a:t>
            </a:r>
            <a:r>
              <a:rPr lang="en-US" sz="2800" dirty="0" smtClean="0"/>
              <a:t> e </a:t>
            </a:r>
            <a:r>
              <a:rPr lang="en-US" sz="2800" dirty="0" err="1" smtClean="0"/>
              <a:t>sua</a:t>
            </a:r>
            <a:r>
              <a:rPr lang="en-US" sz="2800" dirty="0" smtClean="0"/>
              <a:t> </a:t>
            </a:r>
            <a:r>
              <a:rPr lang="en-US" sz="2800" dirty="0" err="1" smtClean="0"/>
              <a:t>fundamentação</a:t>
            </a:r>
            <a:r>
              <a:rPr lang="en-US" sz="2800" dirty="0" smtClean="0"/>
              <a:t> </a:t>
            </a:r>
            <a:r>
              <a:rPr lang="en-US" sz="2800" dirty="0" err="1" smtClean="0"/>
              <a:t>ocorre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b="1" dirty="0" err="1" smtClean="0"/>
              <a:t>discussão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Pode</a:t>
            </a:r>
            <a:r>
              <a:rPr lang="en-US" sz="2800" dirty="0" smtClean="0"/>
              <a:t> </a:t>
            </a:r>
            <a:r>
              <a:rPr lang="en-US" sz="2800" dirty="0" err="1" smtClean="0"/>
              <a:t>ser</a:t>
            </a:r>
            <a:r>
              <a:rPr lang="en-US" sz="2800" dirty="0" smtClean="0"/>
              <a:t> </a:t>
            </a:r>
            <a:r>
              <a:rPr lang="en-US" sz="2800" dirty="0" err="1" smtClean="0"/>
              <a:t>uma</a:t>
            </a:r>
            <a:r>
              <a:rPr lang="en-US" sz="2800" dirty="0" smtClean="0"/>
              <a:t> </a:t>
            </a:r>
            <a:r>
              <a:rPr lang="en-US" sz="2800" dirty="0" err="1" smtClean="0"/>
              <a:t>conclusão</a:t>
            </a:r>
            <a:r>
              <a:rPr lang="en-US" sz="2800" dirty="0" smtClean="0"/>
              <a:t> </a:t>
            </a:r>
            <a:r>
              <a:rPr lang="en-US" sz="2800" dirty="0" err="1" smtClean="0"/>
              <a:t>descritiva</a:t>
            </a:r>
            <a:r>
              <a:rPr lang="en-US" sz="2800" dirty="0" smtClean="0"/>
              <a:t>, de </a:t>
            </a:r>
            <a:r>
              <a:rPr lang="en-US" sz="2800" dirty="0" err="1" smtClean="0"/>
              <a:t>associação</a:t>
            </a:r>
            <a:r>
              <a:rPr lang="en-US" sz="2800" dirty="0" smtClean="0"/>
              <a:t> </a:t>
            </a:r>
            <a:r>
              <a:rPr lang="en-US" sz="2800" dirty="0" err="1" smtClean="0"/>
              <a:t>ou</a:t>
            </a:r>
            <a:r>
              <a:rPr lang="en-US" sz="2800" dirty="0" smtClean="0"/>
              <a:t> de </a:t>
            </a:r>
            <a:r>
              <a:rPr lang="en-US" sz="2800" dirty="0" err="1" smtClean="0"/>
              <a:t>relação</a:t>
            </a:r>
            <a:r>
              <a:rPr lang="en-US" sz="2800" dirty="0" smtClean="0"/>
              <a:t> de </a:t>
            </a:r>
            <a:r>
              <a:rPr lang="en-US" sz="2800" dirty="0" err="1" smtClean="0"/>
              <a:t>interferência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807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1819</TotalTime>
  <Words>1524</Words>
  <Application>Microsoft Office PowerPoint</Application>
  <PresentationFormat>Apresentação na tela (4:3)</PresentationFormat>
  <Paragraphs>137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 que são conclusões?</vt:lpstr>
      <vt:lpstr>Apresentação do PowerPoint</vt:lpstr>
      <vt:lpstr>Apresentação do PowerPoint</vt:lpstr>
      <vt:lpstr>Pirâmide lógica do texto</vt:lpstr>
      <vt:lpstr>Como redigir conclusões?</vt:lpstr>
      <vt:lpstr>Como redigir conclusões?</vt:lpstr>
      <vt:lpstr>Como redigir conclusões?</vt:lpstr>
      <vt:lpstr>O que deve estar em conclusões</vt:lpstr>
      <vt:lpstr>Exercício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PERSONAL</dc:creator>
  <cp:lastModifiedBy>Docente do Departamento de Epidemiologia</cp:lastModifiedBy>
  <cp:revision>234</cp:revision>
  <dcterms:created xsi:type="dcterms:W3CDTF">2007-07-21T22:33:43Z</dcterms:created>
  <dcterms:modified xsi:type="dcterms:W3CDTF">2017-03-29T14:35:20Z</dcterms:modified>
</cp:coreProperties>
</file>