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7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9" r:id="rId3"/>
    <p:sldId id="279" r:id="rId4"/>
    <p:sldId id="362" r:id="rId5"/>
    <p:sldId id="363" r:id="rId6"/>
    <p:sldId id="364" r:id="rId7"/>
    <p:sldId id="275" r:id="rId8"/>
    <p:sldId id="274" r:id="rId9"/>
    <p:sldId id="257" r:id="rId10"/>
    <p:sldId id="258" r:id="rId11"/>
    <p:sldId id="368" r:id="rId12"/>
    <p:sldId id="365" r:id="rId13"/>
    <p:sldId id="366" r:id="rId14"/>
    <p:sldId id="260" r:id="rId15"/>
    <p:sldId id="261" r:id="rId16"/>
    <p:sldId id="276" r:id="rId17"/>
    <p:sldId id="277" r:id="rId18"/>
    <p:sldId id="280" r:id="rId19"/>
    <p:sldId id="267" r:id="rId20"/>
    <p:sldId id="263" r:id="rId21"/>
    <p:sldId id="288" r:id="rId22"/>
    <p:sldId id="302" r:id="rId23"/>
    <p:sldId id="289" r:id="rId24"/>
    <p:sldId id="284" r:id="rId25"/>
    <p:sldId id="286" r:id="rId26"/>
    <p:sldId id="367" r:id="rId27"/>
    <p:sldId id="281" r:id="rId28"/>
    <p:sldId id="264" r:id="rId29"/>
    <p:sldId id="301" r:id="rId30"/>
    <p:sldId id="311" r:id="rId31"/>
    <p:sldId id="317" r:id="rId32"/>
    <p:sldId id="315" r:id="rId33"/>
    <p:sldId id="316" r:id="rId34"/>
    <p:sldId id="318" r:id="rId35"/>
    <p:sldId id="266" r:id="rId36"/>
    <p:sldId id="319" r:id="rId37"/>
    <p:sldId id="268" r:id="rId38"/>
    <p:sldId id="314" r:id="rId39"/>
    <p:sldId id="270" r:id="rId40"/>
    <p:sldId id="271" r:id="rId41"/>
    <p:sldId id="273" r:id="rId42"/>
    <p:sldId id="272" r:id="rId43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88034" autoAdjust="0"/>
  </p:normalViewPr>
  <p:slideViewPr>
    <p:cSldViewPr>
      <p:cViewPr varScale="1">
        <p:scale>
          <a:sx n="61" d="100"/>
          <a:sy n="61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4C872-4E8B-4861-A5DD-915FFF27EDD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7E168FCA-19CB-49B4-A4FA-6C2CFE08B3D1}">
      <dgm:prSet/>
      <dgm:spPr/>
      <dgm:t>
        <a:bodyPr/>
        <a:lstStyle/>
        <a:p>
          <a:pPr rtl="0"/>
          <a:r>
            <a:rPr lang="pt-BR" u="sng" dirty="0" smtClean="0"/>
            <a:t>Por que Fazer um Plano de Negócios:</a:t>
          </a:r>
          <a:endParaRPr lang="pt-BR" dirty="0"/>
        </a:p>
      </dgm:t>
    </dgm:pt>
    <dgm:pt modelId="{53E30CC6-5EF0-42BF-B62B-184EA169254E}" type="parTrans" cxnId="{F1E8FD36-B4C4-4B4B-BF73-E66BD641C426}">
      <dgm:prSet/>
      <dgm:spPr/>
      <dgm:t>
        <a:bodyPr/>
        <a:lstStyle/>
        <a:p>
          <a:endParaRPr lang="pt-BR"/>
        </a:p>
      </dgm:t>
    </dgm:pt>
    <dgm:pt modelId="{C863C420-D963-43EB-AC1C-88AD53E09223}" type="sibTrans" cxnId="{F1E8FD36-B4C4-4B4B-BF73-E66BD641C426}">
      <dgm:prSet/>
      <dgm:spPr/>
      <dgm:t>
        <a:bodyPr/>
        <a:lstStyle/>
        <a:p>
          <a:endParaRPr lang="pt-BR"/>
        </a:p>
      </dgm:t>
    </dgm:pt>
    <dgm:pt modelId="{D4657C6D-1A1E-40B5-9C04-899BAD6BAD9B}">
      <dgm:prSet/>
      <dgm:spPr/>
      <dgm:t>
        <a:bodyPr/>
        <a:lstStyle/>
        <a:p>
          <a:pPr rtl="0"/>
          <a:r>
            <a:rPr lang="pt-BR" dirty="0" smtClean="0"/>
            <a:t>Conhecer e identificar as oportunidades de mercado</a:t>
          </a:r>
          <a:endParaRPr lang="pt-BR" dirty="0"/>
        </a:p>
      </dgm:t>
    </dgm:pt>
    <dgm:pt modelId="{47AA237B-5131-4F4F-8705-97AB915D9108}" type="parTrans" cxnId="{36419C7F-9020-4E28-B141-4B3A91029320}">
      <dgm:prSet/>
      <dgm:spPr/>
      <dgm:t>
        <a:bodyPr/>
        <a:lstStyle/>
        <a:p>
          <a:endParaRPr lang="pt-BR"/>
        </a:p>
      </dgm:t>
    </dgm:pt>
    <dgm:pt modelId="{EC62D17E-8E13-4FE9-A355-47A7E31C3C9F}" type="sibTrans" cxnId="{36419C7F-9020-4E28-B141-4B3A91029320}">
      <dgm:prSet/>
      <dgm:spPr/>
      <dgm:t>
        <a:bodyPr/>
        <a:lstStyle/>
        <a:p>
          <a:endParaRPr lang="pt-BR"/>
        </a:p>
      </dgm:t>
    </dgm:pt>
    <dgm:pt modelId="{317D1969-7A00-4B5B-997F-3AB0E1581388}">
      <dgm:prSet/>
      <dgm:spPr/>
      <dgm:t>
        <a:bodyPr/>
        <a:lstStyle/>
        <a:p>
          <a:pPr rtl="0"/>
          <a:r>
            <a:rPr lang="pt-BR" dirty="0" smtClean="0"/>
            <a:t>Explicar como se pode aproveitar e ganhar com a oportunidade identificada</a:t>
          </a:r>
          <a:endParaRPr lang="pt-BR" dirty="0"/>
        </a:p>
      </dgm:t>
    </dgm:pt>
    <dgm:pt modelId="{CD0814A9-8988-4EB0-A9DD-6740C90FF654}" type="parTrans" cxnId="{404F6747-C0AC-44D9-85E5-2DFDE6A50FA7}">
      <dgm:prSet/>
      <dgm:spPr/>
      <dgm:t>
        <a:bodyPr/>
        <a:lstStyle/>
        <a:p>
          <a:endParaRPr lang="pt-BR"/>
        </a:p>
      </dgm:t>
    </dgm:pt>
    <dgm:pt modelId="{E1413C2C-F422-4960-902B-B6FBD9718390}" type="sibTrans" cxnId="{404F6747-C0AC-44D9-85E5-2DFDE6A50FA7}">
      <dgm:prSet/>
      <dgm:spPr/>
      <dgm:t>
        <a:bodyPr/>
        <a:lstStyle/>
        <a:p>
          <a:endParaRPr lang="pt-BR"/>
        </a:p>
      </dgm:t>
    </dgm:pt>
    <dgm:pt modelId="{1EC27F0D-C22B-49AC-B544-391A939A9363}">
      <dgm:prSet/>
      <dgm:spPr/>
      <dgm:t>
        <a:bodyPr/>
        <a:lstStyle/>
        <a:p>
          <a:pPr rtl="0"/>
          <a:r>
            <a:rPr lang="pt-BR" dirty="0" smtClean="0"/>
            <a:t>Definir o cliente e o produto/serviço</a:t>
          </a:r>
          <a:endParaRPr lang="pt-BR" dirty="0"/>
        </a:p>
      </dgm:t>
    </dgm:pt>
    <dgm:pt modelId="{8598AE47-8CAD-44FF-8619-C8FD8F047BD6}" type="parTrans" cxnId="{B1F0AC44-97CC-4672-A213-28F437F1944E}">
      <dgm:prSet/>
      <dgm:spPr/>
      <dgm:t>
        <a:bodyPr/>
        <a:lstStyle/>
        <a:p>
          <a:endParaRPr lang="pt-BR"/>
        </a:p>
      </dgm:t>
    </dgm:pt>
    <dgm:pt modelId="{8EA89C1D-68D5-4797-BC56-8D443FC352A9}" type="sibTrans" cxnId="{B1F0AC44-97CC-4672-A213-28F437F1944E}">
      <dgm:prSet/>
      <dgm:spPr/>
      <dgm:t>
        <a:bodyPr/>
        <a:lstStyle/>
        <a:p>
          <a:endParaRPr lang="pt-BR"/>
        </a:p>
      </dgm:t>
    </dgm:pt>
    <dgm:pt modelId="{39B54FF2-5B3B-4512-B863-0C924F86292C}">
      <dgm:prSet/>
      <dgm:spPr/>
      <dgm:t>
        <a:bodyPr/>
        <a:lstStyle/>
        <a:p>
          <a:pPr rtl="0"/>
          <a:r>
            <a:rPr lang="pt-BR" dirty="0" smtClean="0"/>
            <a:t>Conhecer a melhor maneira de fazer</a:t>
          </a:r>
          <a:endParaRPr lang="pt-BR" dirty="0"/>
        </a:p>
      </dgm:t>
    </dgm:pt>
    <dgm:pt modelId="{1D5E5C93-FCBA-4ECB-80BA-2FC324930B1D}" type="parTrans" cxnId="{12B9E4A1-8FE3-45C1-8ADC-CA43080EA46D}">
      <dgm:prSet/>
      <dgm:spPr/>
      <dgm:t>
        <a:bodyPr/>
        <a:lstStyle/>
        <a:p>
          <a:endParaRPr lang="pt-BR"/>
        </a:p>
      </dgm:t>
    </dgm:pt>
    <dgm:pt modelId="{AD0678EA-4813-4B5D-900B-305D4F8F0A3B}" type="sibTrans" cxnId="{12B9E4A1-8FE3-45C1-8ADC-CA43080EA46D}">
      <dgm:prSet/>
      <dgm:spPr/>
      <dgm:t>
        <a:bodyPr/>
        <a:lstStyle/>
        <a:p>
          <a:endParaRPr lang="pt-BR"/>
        </a:p>
      </dgm:t>
    </dgm:pt>
    <dgm:pt modelId="{6EB76D9B-061C-46E4-920C-AF83CAB60D34}">
      <dgm:prSet/>
      <dgm:spPr/>
      <dgm:t>
        <a:bodyPr/>
        <a:lstStyle/>
        <a:p>
          <a:pPr rtl="0"/>
          <a:r>
            <a:rPr lang="pt-BR" dirty="0" smtClean="0"/>
            <a:t>Prever riscos e problemas</a:t>
          </a:r>
          <a:endParaRPr lang="pt-BR" dirty="0"/>
        </a:p>
      </dgm:t>
    </dgm:pt>
    <dgm:pt modelId="{73F635E2-B451-45E6-8B6F-361A2F8E5E37}" type="parTrans" cxnId="{70775FE8-5CBA-47D6-AF13-C5AF3A4AC2E2}">
      <dgm:prSet/>
      <dgm:spPr/>
      <dgm:t>
        <a:bodyPr/>
        <a:lstStyle/>
        <a:p>
          <a:endParaRPr lang="pt-BR"/>
        </a:p>
      </dgm:t>
    </dgm:pt>
    <dgm:pt modelId="{736BB327-4BB9-4C9D-A928-5988892521F0}" type="sibTrans" cxnId="{70775FE8-5CBA-47D6-AF13-C5AF3A4AC2E2}">
      <dgm:prSet/>
      <dgm:spPr/>
      <dgm:t>
        <a:bodyPr/>
        <a:lstStyle/>
        <a:p>
          <a:endParaRPr lang="pt-BR"/>
        </a:p>
      </dgm:t>
    </dgm:pt>
    <dgm:pt modelId="{B0041F02-538C-47BD-B7A5-A907AAAC6F6D}">
      <dgm:prSet/>
      <dgm:spPr/>
      <dgm:t>
        <a:bodyPr/>
        <a:lstStyle/>
        <a:p>
          <a:pPr rtl="0"/>
          <a:r>
            <a:rPr lang="pt-BR" dirty="0" smtClean="0"/>
            <a:t>Estimar o lucro a curto e a longo prazo</a:t>
          </a:r>
          <a:endParaRPr lang="pt-BR" dirty="0"/>
        </a:p>
      </dgm:t>
    </dgm:pt>
    <dgm:pt modelId="{0502D2CB-138B-4C1A-9B30-70084C428DAC}" type="parTrans" cxnId="{B273B4CA-A4B2-408A-A623-0376BFBD53C2}">
      <dgm:prSet/>
      <dgm:spPr/>
      <dgm:t>
        <a:bodyPr/>
        <a:lstStyle/>
        <a:p>
          <a:endParaRPr lang="pt-BR"/>
        </a:p>
      </dgm:t>
    </dgm:pt>
    <dgm:pt modelId="{6E661916-0A80-4D4C-9613-91D8FDAE2F09}" type="sibTrans" cxnId="{B273B4CA-A4B2-408A-A623-0376BFBD53C2}">
      <dgm:prSet/>
      <dgm:spPr/>
      <dgm:t>
        <a:bodyPr/>
        <a:lstStyle/>
        <a:p>
          <a:endParaRPr lang="pt-BR"/>
        </a:p>
      </dgm:t>
    </dgm:pt>
    <dgm:pt modelId="{863A82AC-A21D-4433-BC2D-D587D19A7984}">
      <dgm:prSet/>
      <dgm:spPr/>
      <dgm:t>
        <a:bodyPr/>
        <a:lstStyle/>
        <a:p>
          <a:pPr rtl="0"/>
          <a:r>
            <a:rPr lang="pt-BR" dirty="0" smtClean="0"/>
            <a:t>Prever as necessidades financeiras e de caixa</a:t>
          </a:r>
          <a:endParaRPr lang="pt-BR" dirty="0"/>
        </a:p>
      </dgm:t>
    </dgm:pt>
    <dgm:pt modelId="{AAD977A0-3F86-4DB7-A721-66E85E15083F}" type="parTrans" cxnId="{E9486A87-B848-4689-8C57-52420475A1E0}">
      <dgm:prSet/>
      <dgm:spPr/>
      <dgm:t>
        <a:bodyPr/>
        <a:lstStyle/>
        <a:p>
          <a:endParaRPr lang="pt-BR"/>
        </a:p>
      </dgm:t>
    </dgm:pt>
    <dgm:pt modelId="{063FE974-5E32-478A-B654-0E458631968F}" type="sibTrans" cxnId="{E9486A87-B848-4689-8C57-52420475A1E0}">
      <dgm:prSet/>
      <dgm:spPr/>
      <dgm:t>
        <a:bodyPr/>
        <a:lstStyle/>
        <a:p>
          <a:endParaRPr lang="pt-BR"/>
        </a:p>
      </dgm:t>
    </dgm:pt>
    <dgm:pt modelId="{D720C20D-0CFB-427D-ACA5-181457874915}">
      <dgm:prSet/>
      <dgm:spPr/>
      <dgm:t>
        <a:bodyPr/>
        <a:lstStyle/>
        <a:p>
          <a:pPr rtl="0"/>
          <a:r>
            <a:rPr lang="pt-BR" dirty="0" smtClean="0"/>
            <a:t>Explicar a experiência do empreendedor</a:t>
          </a:r>
          <a:endParaRPr lang="pt-BR" dirty="0"/>
        </a:p>
      </dgm:t>
    </dgm:pt>
    <dgm:pt modelId="{D88E85E3-2986-4F34-8AFB-24CF7C517C21}" type="parTrans" cxnId="{D03A9634-743B-4EA8-B3DB-9350D49113D8}">
      <dgm:prSet/>
      <dgm:spPr/>
      <dgm:t>
        <a:bodyPr/>
        <a:lstStyle/>
        <a:p>
          <a:endParaRPr lang="pt-BR"/>
        </a:p>
      </dgm:t>
    </dgm:pt>
    <dgm:pt modelId="{E4B03D61-3439-468C-BE65-47F531F536C4}" type="sibTrans" cxnId="{D03A9634-743B-4EA8-B3DB-9350D49113D8}">
      <dgm:prSet/>
      <dgm:spPr/>
      <dgm:t>
        <a:bodyPr/>
        <a:lstStyle/>
        <a:p>
          <a:endParaRPr lang="pt-BR"/>
        </a:p>
      </dgm:t>
    </dgm:pt>
    <dgm:pt modelId="{7A7FD3DA-1816-4B64-B353-6795FB375575}" type="pres">
      <dgm:prSet presAssocID="{DD14C872-4E8B-4861-A5DD-915FFF27ED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CDEA584-EA14-4FDE-ADDA-88180B9BA29E}" type="pres">
      <dgm:prSet presAssocID="{7E168FCA-19CB-49B4-A4FA-6C2CFE08B3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17B7A4-7918-4064-93F7-84A04672A98D}" type="pres">
      <dgm:prSet presAssocID="{7E168FCA-19CB-49B4-A4FA-6C2CFE08B3D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2B9E4A1-8FE3-45C1-8ADC-CA43080EA46D}" srcId="{7E168FCA-19CB-49B4-A4FA-6C2CFE08B3D1}" destId="{39B54FF2-5B3B-4512-B863-0C924F86292C}" srcOrd="3" destOrd="0" parTransId="{1D5E5C93-FCBA-4ECB-80BA-2FC324930B1D}" sibTransId="{AD0678EA-4813-4B5D-900B-305D4F8F0A3B}"/>
    <dgm:cxn modelId="{9BAEAECC-7239-461A-9D34-4D621CBEBA57}" type="presOf" srcId="{39B54FF2-5B3B-4512-B863-0C924F86292C}" destId="{0117B7A4-7918-4064-93F7-84A04672A98D}" srcOrd="0" destOrd="3" presId="urn:microsoft.com/office/officeart/2005/8/layout/vList2"/>
    <dgm:cxn modelId="{70775FE8-5CBA-47D6-AF13-C5AF3A4AC2E2}" srcId="{7E168FCA-19CB-49B4-A4FA-6C2CFE08B3D1}" destId="{6EB76D9B-061C-46E4-920C-AF83CAB60D34}" srcOrd="4" destOrd="0" parTransId="{73F635E2-B451-45E6-8B6F-361A2F8E5E37}" sibTransId="{736BB327-4BB9-4C9D-A928-5988892521F0}"/>
    <dgm:cxn modelId="{F1E8FD36-B4C4-4B4B-BF73-E66BD641C426}" srcId="{DD14C872-4E8B-4861-A5DD-915FFF27EDD1}" destId="{7E168FCA-19CB-49B4-A4FA-6C2CFE08B3D1}" srcOrd="0" destOrd="0" parTransId="{53E30CC6-5EF0-42BF-B62B-184EA169254E}" sibTransId="{C863C420-D963-43EB-AC1C-88AD53E09223}"/>
    <dgm:cxn modelId="{06676BCF-A812-4A6E-8F4F-ECA70F472229}" type="presOf" srcId="{DD14C872-4E8B-4861-A5DD-915FFF27EDD1}" destId="{7A7FD3DA-1816-4B64-B353-6795FB375575}" srcOrd="0" destOrd="0" presId="urn:microsoft.com/office/officeart/2005/8/layout/vList2"/>
    <dgm:cxn modelId="{404F6747-C0AC-44D9-85E5-2DFDE6A50FA7}" srcId="{7E168FCA-19CB-49B4-A4FA-6C2CFE08B3D1}" destId="{317D1969-7A00-4B5B-997F-3AB0E1581388}" srcOrd="1" destOrd="0" parTransId="{CD0814A9-8988-4EB0-A9DD-6740C90FF654}" sibTransId="{E1413C2C-F422-4960-902B-B6FBD9718390}"/>
    <dgm:cxn modelId="{49EC01AD-453A-4851-B27E-CF215EBCEBEE}" type="presOf" srcId="{317D1969-7A00-4B5B-997F-3AB0E1581388}" destId="{0117B7A4-7918-4064-93F7-84A04672A98D}" srcOrd="0" destOrd="1" presId="urn:microsoft.com/office/officeart/2005/8/layout/vList2"/>
    <dgm:cxn modelId="{2E1DC71A-4EE2-4DD1-B744-EF65A61CC649}" type="presOf" srcId="{1EC27F0D-C22B-49AC-B544-391A939A9363}" destId="{0117B7A4-7918-4064-93F7-84A04672A98D}" srcOrd="0" destOrd="2" presId="urn:microsoft.com/office/officeart/2005/8/layout/vList2"/>
    <dgm:cxn modelId="{9EC9165F-A415-4620-B360-69D144AC6A9F}" type="presOf" srcId="{6EB76D9B-061C-46E4-920C-AF83CAB60D34}" destId="{0117B7A4-7918-4064-93F7-84A04672A98D}" srcOrd="0" destOrd="4" presId="urn:microsoft.com/office/officeart/2005/8/layout/vList2"/>
    <dgm:cxn modelId="{E9486A87-B848-4689-8C57-52420475A1E0}" srcId="{7E168FCA-19CB-49B4-A4FA-6C2CFE08B3D1}" destId="{863A82AC-A21D-4433-BC2D-D587D19A7984}" srcOrd="6" destOrd="0" parTransId="{AAD977A0-3F86-4DB7-A721-66E85E15083F}" sibTransId="{063FE974-5E32-478A-B654-0E458631968F}"/>
    <dgm:cxn modelId="{2732588E-3EE9-4BBF-8D02-5F69F13909E0}" type="presOf" srcId="{B0041F02-538C-47BD-B7A5-A907AAAC6F6D}" destId="{0117B7A4-7918-4064-93F7-84A04672A98D}" srcOrd="0" destOrd="5" presId="urn:microsoft.com/office/officeart/2005/8/layout/vList2"/>
    <dgm:cxn modelId="{1DB0C31F-F319-4507-A700-BD2901190B9E}" type="presOf" srcId="{D4657C6D-1A1E-40B5-9C04-899BAD6BAD9B}" destId="{0117B7A4-7918-4064-93F7-84A04672A98D}" srcOrd="0" destOrd="0" presId="urn:microsoft.com/office/officeart/2005/8/layout/vList2"/>
    <dgm:cxn modelId="{36419C7F-9020-4E28-B141-4B3A91029320}" srcId="{7E168FCA-19CB-49B4-A4FA-6C2CFE08B3D1}" destId="{D4657C6D-1A1E-40B5-9C04-899BAD6BAD9B}" srcOrd="0" destOrd="0" parTransId="{47AA237B-5131-4F4F-8705-97AB915D9108}" sibTransId="{EC62D17E-8E13-4FE9-A355-47A7E31C3C9F}"/>
    <dgm:cxn modelId="{04933DF3-144D-4F11-BEBE-60A13AC44F80}" type="presOf" srcId="{7E168FCA-19CB-49B4-A4FA-6C2CFE08B3D1}" destId="{0CDEA584-EA14-4FDE-ADDA-88180B9BA29E}" srcOrd="0" destOrd="0" presId="urn:microsoft.com/office/officeart/2005/8/layout/vList2"/>
    <dgm:cxn modelId="{EF473485-7534-4F58-8CA4-89BC0EF9889B}" type="presOf" srcId="{D720C20D-0CFB-427D-ACA5-181457874915}" destId="{0117B7A4-7918-4064-93F7-84A04672A98D}" srcOrd="0" destOrd="7" presId="urn:microsoft.com/office/officeart/2005/8/layout/vList2"/>
    <dgm:cxn modelId="{380CFA4C-D12A-4A4F-B830-D21CB2C68002}" type="presOf" srcId="{863A82AC-A21D-4433-BC2D-D587D19A7984}" destId="{0117B7A4-7918-4064-93F7-84A04672A98D}" srcOrd="0" destOrd="6" presId="urn:microsoft.com/office/officeart/2005/8/layout/vList2"/>
    <dgm:cxn modelId="{B273B4CA-A4B2-408A-A623-0376BFBD53C2}" srcId="{7E168FCA-19CB-49B4-A4FA-6C2CFE08B3D1}" destId="{B0041F02-538C-47BD-B7A5-A907AAAC6F6D}" srcOrd="5" destOrd="0" parTransId="{0502D2CB-138B-4C1A-9B30-70084C428DAC}" sibTransId="{6E661916-0A80-4D4C-9613-91D8FDAE2F09}"/>
    <dgm:cxn modelId="{D03A9634-743B-4EA8-B3DB-9350D49113D8}" srcId="{7E168FCA-19CB-49B4-A4FA-6C2CFE08B3D1}" destId="{D720C20D-0CFB-427D-ACA5-181457874915}" srcOrd="7" destOrd="0" parTransId="{D88E85E3-2986-4F34-8AFB-24CF7C517C21}" sibTransId="{E4B03D61-3439-468C-BE65-47F531F536C4}"/>
    <dgm:cxn modelId="{B1F0AC44-97CC-4672-A213-28F437F1944E}" srcId="{7E168FCA-19CB-49B4-A4FA-6C2CFE08B3D1}" destId="{1EC27F0D-C22B-49AC-B544-391A939A9363}" srcOrd="2" destOrd="0" parTransId="{8598AE47-8CAD-44FF-8619-C8FD8F047BD6}" sibTransId="{8EA89C1D-68D5-4797-BC56-8D443FC352A9}"/>
    <dgm:cxn modelId="{329D59EE-5B35-4311-B65D-E41D7F243600}" type="presParOf" srcId="{7A7FD3DA-1816-4B64-B353-6795FB375575}" destId="{0CDEA584-EA14-4FDE-ADDA-88180B9BA29E}" srcOrd="0" destOrd="0" presId="urn:microsoft.com/office/officeart/2005/8/layout/vList2"/>
    <dgm:cxn modelId="{49AFBD78-E75C-471B-B4A0-4A5040438500}" type="presParOf" srcId="{7A7FD3DA-1816-4B64-B353-6795FB375575}" destId="{0117B7A4-7918-4064-93F7-84A04672A98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88CA72-7135-4D18-B15D-385F58BE546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7E5DB0F-8B90-4316-895C-5843D629C767}">
      <dgm:prSet/>
      <dgm:spPr/>
      <dgm:t>
        <a:bodyPr/>
        <a:lstStyle/>
        <a:p>
          <a:pPr rtl="0"/>
          <a:r>
            <a:rPr lang="pt-BR" dirty="0" smtClean="0"/>
            <a:t>Sumário Executivo</a:t>
          </a:r>
          <a:endParaRPr lang="pt-BR" dirty="0"/>
        </a:p>
      </dgm:t>
    </dgm:pt>
    <dgm:pt modelId="{18FF4683-3F72-48B9-AE08-AC2580A36D33}" type="parTrans" cxnId="{6C2450BC-2B6C-45A8-B0EF-052994912E50}">
      <dgm:prSet/>
      <dgm:spPr/>
      <dgm:t>
        <a:bodyPr/>
        <a:lstStyle/>
        <a:p>
          <a:endParaRPr lang="pt-BR"/>
        </a:p>
      </dgm:t>
    </dgm:pt>
    <dgm:pt modelId="{0920738B-2744-4367-ABB1-AD5BFD5A190B}" type="sibTrans" cxnId="{6C2450BC-2B6C-45A8-B0EF-052994912E50}">
      <dgm:prSet/>
      <dgm:spPr/>
      <dgm:t>
        <a:bodyPr/>
        <a:lstStyle/>
        <a:p>
          <a:endParaRPr lang="pt-BR"/>
        </a:p>
      </dgm:t>
    </dgm:pt>
    <dgm:pt modelId="{25A7E09D-9F7E-4775-9D83-A87FDCB1BF5F}">
      <dgm:prSet/>
      <dgm:spPr/>
      <dgm:t>
        <a:bodyPr/>
        <a:lstStyle/>
        <a:p>
          <a:pPr rtl="0"/>
          <a:r>
            <a:rPr lang="pt-BR" dirty="0" smtClean="0"/>
            <a:t>Análise de Mercado</a:t>
          </a:r>
          <a:endParaRPr lang="pt-BR" dirty="0"/>
        </a:p>
      </dgm:t>
    </dgm:pt>
    <dgm:pt modelId="{9185657F-4B9E-472A-B57B-71AE857DC163}" type="parTrans" cxnId="{93896448-3717-4F01-A251-9327C567FA78}">
      <dgm:prSet/>
      <dgm:spPr/>
      <dgm:t>
        <a:bodyPr/>
        <a:lstStyle/>
        <a:p>
          <a:endParaRPr lang="pt-BR"/>
        </a:p>
      </dgm:t>
    </dgm:pt>
    <dgm:pt modelId="{8865652B-6E70-4BB7-B205-4692FDAF11A4}" type="sibTrans" cxnId="{93896448-3717-4F01-A251-9327C567FA78}">
      <dgm:prSet/>
      <dgm:spPr/>
      <dgm:t>
        <a:bodyPr/>
        <a:lstStyle/>
        <a:p>
          <a:endParaRPr lang="pt-BR"/>
        </a:p>
      </dgm:t>
    </dgm:pt>
    <dgm:pt modelId="{5D1A258D-F44E-4629-A4A0-133617FE5CF7}">
      <dgm:prSet/>
      <dgm:spPr/>
      <dgm:t>
        <a:bodyPr/>
        <a:lstStyle/>
        <a:p>
          <a:pPr rtl="0"/>
          <a:r>
            <a:rPr lang="pt-BR" dirty="0" smtClean="0"/>
            <a:t>Plano de Marketing</a:t>
          </a:r>
          <a:endParaRPr lang="pt-BR" dirty="0"/>
        </a:p>
      </dgm:t>
    </dgm:pt>
    <dgm:pt modelId="{6D6EF60B-3682-4148-AC73-5133EC6B5B40}" type="parTrans" cxnId="{28E62B40-E6E3-4336-9FA7-529AE944F028}">
      <dgm:prSet/>
      <dgm:spPr/>
      <dgm:t>
        <a:bodyPr/>
        <a:lstStyle/>
        <a:p>
          <a:endParaRPr lang="pt-BR"/>
        </a:p>
      </dgm:t>
    </dgm:pt>
    <dgm:pt modelId="{B0EDD2B9-11EC-45A8-B2F1-038EA844A640}" type="sibTrans" cxnId="{28E62B40-E6E3-4336-9FA7-529AE944F028}">
      <dgm:prSet/>
      <dgm:spPr/>
      <dgm:t>
        <a:bodyPr/>
        <a:lstStyle/>
        <a:p>
          <a:endParaRPr lang="pt-BR"/>
        </a:p>
      </dgm:t>
    </dgm:pt>
    <dgm:pt modelId="{558BFC9D-06CA-4664-BB3E-97F51F5FC6D6}">
      <dgm:prSet/>
      <dgm:spPr/>
      <dgm:t>
        <a:bodyPr/>
        <a:lstStyle/>
        <a:p>
          <a:pPr rtl="0"/>
          <a:r>
            <a:rPr lang="pt-BR" dirty="0" smtClean="0"/>
            <a:t>Plano Operacional</a:t>
          </a:r>
          <a:endParaRPr lang="pt-BR" dirty="0"/>
        </a:p>
      </dgm:t>
    </dgm:pt>
    <dgm:pt modelId="{89E58BBA-5350-44DC-A163-B28473B56EF4}" type="parTrans" cxnId="{94635183-DD30-49C0-BFB6-BCABE55941AA}">
      <dgm:prSet/>
      <dgm:spPr/>
      <dgm:t>
        <a:bodyPr/>
        <a:lstStyle/>
        <a:p>
          <a:endParaRPr lang="pt-BR"/>
        </a:p>
      </dgm:t>
    </dgm:pt>
    <dgm:pt modelId="{DCDCE10F-BFCE-4D57-B595-71BC5BB88223}" type="sibTrans" cxnId="{94635183-DD30-49C0-BFB6-BCABE55941AA}">
      <dgm:prSet/>
      <dgm:spPr/>
      <dgm:t>
        <a:bodyPr/>
        <a:lstStyle/>
        <a:p>
          <a:endParaRPr lang="pt-BR"/>
        </a:p>
      </dgm:t>
    </dgm:pt>
    <dgm:pt modelId="{801496BF-7B58-4DF8-A1EE-94528B89F46B}">
      <dgm:prSet/>
      <dgm:spPr/>
      <dgm:t>
        <a:bodyPr/>
        <a:lstStyle/>
        <a:p>
          <a:pPr rtl="0"/>
          <a:r>
            <a:rPr lang="pt-BR" dirty="0" smtClean="0"/>
            <a:t>Plano Financeiro</a:t>
          </a:r>
          <a:endParaRPr lang="pt-BR" dirty="0"/>
        </a:p>
      </dgm:t>
    </dgm:pt>
    <dgm:pt modelId="{0E9E9BBE-2BCB-40E7-8B10-057764554102}" type="parTrans" cxnId="{65213DB6-EAF8-4AE1-BF18-EA1ABCEEF2AD}">
      <dgm:prSet/>
      <dgm:spPr/>
      <dgm:t>
        <a:bodyPr/>
        <a:lstStyle/>
        <a:p>
          <a:endParaRPr lang="pt-BR"/>
        </a:p>
      </dgm:t>
    </dgm:pt>
    <dgm:pt modelId="{49EBF009-5574-43AC-B6FF-0D17C92152AB}" type="sibTrans" cxnId="{65213DB6-EAF8-4AE1-BF18-EA1ABCEEF2AD}">
      <dgm:prSet/>
      <dgm:spPr/>
      <dgm:t>
        <a:bodyPr/>
        <a:lstStyle/>
        <a:p>
          <a:endParaRPr lang="pt-BR"/>
        </a:p>
      </dgm:t>
    </dgm:pt>
    <dgm:pt modelId="{E7305D7C-0441-4EB4-8345-6D4A09CB1476}">
      <dgm:prSet/>
      <dgm:spPr/>
      <dgm:t>
        <a:bodyPr/>
        <a:lstStyle/>
        <a:p>
          <a:pPr rtl="0"/>
          <a:r>
            <a:rPr lang="pt-BR" dirty="0" smtClean="0"/>
            <a:t>Plano de Negócios</a:t>
          </a:r>
          <a:endParaRPr lang="pt-BR" dirty="0"/>
        </a:p>
      </dgm:t>
    </dgm:pt>
    <dgm:pt modelId="{E336A2B7-05D9-48AB-B024-55A146A0D3A3}" type="parTrans" cxnId="{965F9E7F-F20A-4FEC-A978-00D31B897C49}">
      <dgm:prSet/>
      <dgm:spPr/>
      <dgm:t>
        <a:bodyPr/>
        <a:lstStyle/>
        <a:p>
          <a:endParaRPr lang="pt-BR"/>
        </a:p>
      </dgm:t>
    </dgm:pt>
    <dgm:pt modelId="{D3398B2F-2539-4AEA-BD0B-327310F93A7B}" type="sibTrans" cxnId="{965F9E7F-F20A-4FEC-A978-00D31B897C49}">
      <dgm:prSet/>
      <dgm:spPr/>
      <dgm:t>
        <a:bodyPr/>
        <a:lstStyle/>
        <a:p>
          <a:endParaRPr lang="pt-BR"/>
        </a:p>
      </dgm:t>
    </dgm:pt>
    <dgm:pt modelId="{5F334A5A-8E28-4FBA-AA32-2FFF42D8B3B5}">
      <dgm:prSet/>
      <dgm:spPr/>
      <dgm:t>
        <a:bodyPr/>
        <a:lstStyle/>
        <a:p>
          <a:pPr rtl="0"/>
          <a:r>
            <a:rPr lang="pt-BR" dirty="0" smtClean="0"/>
            <a:t>Análise de Cenários</a:t>
          </a:r>
          <a:endParaRPr lang="pt-BR" dirty="0"/>
        </a:p>
      </dgm:t>
    </dgm:pt>
    <dgm:pt modelId="{F4215633-EEE5-4BEB-9E58-5F535BC0960B}" type="parTrans" cxnId="{3BCCF7D4-0895-4162-BB0D-4164E719253A}">
      <dgm:prSet/>
      <dgm:spPr/>
      <dgm:t>
        <a:bodyPr/>
        <a:lstStyle/>
        <a:p>
          <a:endParaRPr lang="pt-BR"/>
        </a:p>
      </dgm:t>
    </dgm:pt>
    <dgm:pt modelId="{1B7363C0-6261-4BB3-B714-236276DEEC07}" type="sibTrans" cxnId="{3BCCF7D4-0895-4162-BB0D-4164E719253A}">
      <dgm:prSet/>
      <dgm:spPr/>
      <dgm:t>
        <a:bodyPr/>
        <a:lstStyle/>
        <a:p>
          <a:endParaRPr lang="pt-BR"/>
        </a:p>
      </dgm:t>
    </dgm:pt>
    <dgm:pt modelId="{12D1C386-8214-4F80-B286-22059393A0DD}">
      <dgm:prSet/>
      <dgm:spPr/>
      <dgm:t>
        <a:bodyPr/>
        <a:lstStyle/>
        <a:p>
          <a:pPr rtl="0"/>
          <a:r>
            <a:rPr lang="pt-BR" dirty="0" smtClean="0"/>
            <a:t>Análise de Estratégia</a:t>
          </a:r>
          <a:endParaRPr lang="pt-BR" dirty="0"/>
        </a:p>
      </dgm:t>
    </dgm:pt>
    <dgm:pt modelId="{70DBD1E1-52B2-4E51-8B05-657BDE156335}" type="parTrans" cxnId="{290EEB86-B015-4591-B0B1-3BB4EAEC3B84}">
      <dgm:prSet/>
      <dgm:spPr/>
      <dgm:t>
        <a:bodyPr/>
        <a:lstStyle/>
        <a:p>
          <a:endParaRPr lang="pt-BR"/>
        </a:p>
      </dgm:t>
    </dgm:pt>
    <dgm:pt modelId="{FDB1118E-B747-4934-B501-EE085EE9F8BC}" type="sibTrans" cxnId="{290EEB86-B015-4591-B0B1-3BB4EAEC3B84}">
      <dgm:prSet/>
      <dgm:spPr/>
      <dgm:t>
        <a:bodyPr/>
        <a:lstStyle/>
        <a:p>
          <a:endParaRPr lang="pt-BR"/>
        </a:p>
      </dgm:t>
    </dgm:pt>
    <dgm:pt modelId="{4F890D9C-9878-4895-810A-54B4D0E80C6A}" type="pres">
      <dgm:prSet presAssocID="{1D88CA72-7135-4D18-B15D-385F58BE546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799A97-11C1-4EB1-83D4-D907755F00B4}" type="pres">
      <dgm:prSet presAssocID="{97E5DB0F-8B90-4316-895C-5843D629C76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BFF34C-E258-499B-8A3C-D35A52BC7C1A}" type="pres">
      <dgm:prSet presAssocID="{0920738B-2744-4367-ABB1-AD5BFD5A190B}" presName="spacerL" presStyleCnt="0"/>
      <dgm:spPr/>
    </dgm:pt>
    <dgm:pt modelId="{2C503554-F385-4688-9061-7DC8054D8494}" type="pres">
      <dgm:prSet presAssocID="{0920738B-2744-4367-ABB1-AD5BFD5A190B}" presName="sibTrans" presStyleLbl="sibTrans2D1" presStyleIdx="0" presStyleCnt="7"/>
      <dgm:spPr/>
      <dgm:t>
        <a:bodyPr/>
        <a:lstStyle/>
        <a:p>
          <a:endParaRPr lang="pt-BR"/>
        </a:p>
      </dgm:t>
    </dgm:pt>
    <dgm:pt modelId="{DFC3EAFC-2295-41F8-9E23-C76CE60960FE}" type="pres">
      <dgm:prSet presAssocID="{0920738B-2744-4367-ABB1-AD5BFD5A190B}" presName="spacerR" presStyleCnt="0"/>
      <dgm:spPr/>
    </dgm:pt>
    <dgm:pt modelId="{20AC0CF9-4B61-4B39-B0C4-E3A4B54C3B90}" type="pres">
      <dgm:prSet presAssocID="{25A7E09D-9F7E-4775-9D83-A87FDCB1BF5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72BCB9-E99D-488E-8526-9A6ED7127A5B}" type="pres">
      <dgm:prSet presAssocID="{8865652B-6E70-4BB7-B205-4692FDAF11A4}" presName="spacerL" presStyleCnt="0"/>
      <dgm:spPr/>
    </dgm:pt>
    <dgm:pt modelId="{FC2992B5-E684-4BC6-8652-5185414D7CED}" type="pres">
      <dgm:prSet presAssocID="{8865652B-6E70-4BB7-B205-4692FDAF11A4}" presName="sibTrans" presStyleLbl="sibTrans2D1" presStyleIdx="1" presStyleCnt="7"/>
      <dgm:spPr/>
      <dgm:t>
        <a:bodyPr/>
        <a:lstStyle/>
        <a:p>
          <a:endParaRPr lang="pt-BR"/>
        </a:p>
      </dgm:t>
    </dgm:pt>
    <dgm:pt modelId="{4E7E31C0-28B1-4793-811F-B7F4002112FC}" type="pres">
      <dgm:prSet presAssocID="{8865652B-6E70-4BB7-B205-4692FDAF11A4}" presName="spacerR" presStyleCnt="0"/>
      <dgm:spPr/>
    </dgm:pt>
    <dgm:pt modelId="{32BAAD32-6160-4040-82A6-549D25BD73E1}" type="pres">
      <dgm:prSet presAssocID="{5D1A258D-F44E-4629-A4A0-133617FE5CF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C3D434-391C-466B-A920-3EA1EA27B5EE}" type="pres">
      <dgm:prSet presAssocID="{B0EDD2B9-11EC-45A8-B2F1-038EA844A640}" presName="spacerL" presStyleCnt="0"/>
      <dgm:spPr/>
    </dgm:pt>
    <dgm:pt modelId="{2A74CC7B-B04F-4177-BFAC-6E6345A490F1}" type="pres">
      <dgm:prSet presAssocID="{B0EDD2B9-11EC-45A8-B2F1-038EA844A640}" presName="sibTrans" presStyleLbl="sibTrans2D1" presStyleIdx="2" presStyleCnt="7"/>
      <dgm:spPr/>
      <dgm:t>
        <a:bodyPr/>
        <a:lstStyle/>
        <a:p>
          <a:endParaRPr lang="pt-BR"/>
        </a:p>
      </dgm:t>
    </dgm:pt>
    <dgm:pt modelId="{DC0EB54F-CB5D-4774-A48E-79B7DD42136B}" type="pres">
      <dgm:prSet presAssocID="{B0EDD2B9-11EC-45A8-B2F1-038EA844A640}" presName="spacerR" presStyleCnt="0"/>
      <dgm:spPr/>
    </dgm:pt>
    <dgm:pt modelId="{80C87DAB-2907-43EB-9B6E-71C29A57B25B}" type="pres">
      <dgm:prSet presAssocID="{558BFC9D-06CA-4664-BB3E-97F51F5FC6D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C6560C-33BD-46F1-B3AC-8850489D8CB8}" type="pres">
      <dgm:prSet presAssocID="{DCDCE10F-BFCE-4D57-B595-71BC5BB88223}" presName="spacerL" presStyleCnt="0"/>
      <dgm:spPr/>
    </dgm:pt>
    <dgm:pt modelId="{8E7732D2-B23A-47EC-B5FE-4B6DCAF59B23}" type="pres">
      <dgm:prSet presAssocID="{DCDCE10F-BFCE-4D57-B595-71BC5BB88223}" presName="sibTrans" presStyleLbl="sibTrans2D1" presStyleIdx="3" presStyleCnt="7"/>
      <dgm:spPr/>
      <dgm:t>
        <a:bodyPr/>
        <a:lstStyle/>
        <a:p>
          <a:endParaRPr lang="pt-BR"/>
        </a:p>
      </dgm:t>
    </dgm:pt>
    <dgm:pt modelId="{D5557DDE-6C3C-41A4-B190-0BBC41AC76EE}" type="pres">
      <dgm:prSet presAssocID="{DCDCE10F-BFCE-4D57-B595-71BC5BB88223}" presName="spacerR" presStyleCnt="0"/>
      <dgm:spPr/>
    </dgm:pt>
    <dgm:pt modelId="{9BFAB134-3C4F-4560-99E8-87B09C856241}" type="pres">
      <dgm:prSet presAssocID="{801496BF-7B58-4DF8-A1EE-94528B89F46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C7B628-93F7-4B96-8F52-5D5819AE78F6}" type="pres">
      <dgm:prSet presAssocID="{49EBF009-5574-43AC-B6FF-0D17C92152AB}" presName="spacerL" presStyleCnt="0"/>
      <dgm:spPr/>
    </dgm:pt>
    <dgm:pt modelId="{4322F2DB-A437-45D1-8308-CFCD2B6EE56F}" type="pres">
      <dgm:prSet presAssocID="{49EBF009-5574-43AC-B6FF-0D17C92152AB}" presName="sibTrans" presStyleLbl="sibTrans2D1" presStyleIdx="4" presStyleCnt="7"/>
      <dgm:spPr/>
      <dgm:t>
        <a:bodyPr/>
        <a:lstStyle/>
        <a:p>
          <a:endParaRPr lang="pt-BR"/>
        </a:p>
      </dgm:t>
    </dgm:pt>
    <dgm:pt modelId="{9C30D37C-E51C-46AB-9F24-89C03150E9E7}" type="pres">
      <dgm:prSet presAssocID="{49EBF009-5574-43AC-B6FF-0D17C92152AB}" presName="spacerR" presStyleCnt="0"/>
      <dgm:spPr/>
    </dgm:pt>
    <dgm:pt modelId="{78D2EE97-A3CA-4B70-8C60-512BEBD61698}" type="pres">
      <dgm:prSet presAssocID="{5F334A5A-8E28-4FBA-AA32-2FFF42D8B3B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B3E04B-F5E8-453C-9FF1-D08075AD1E36}" type="pres">
      <dgm:prSet presAssocID="{1B7363C0-6261-4BB3-B714-236276DEEC07}" presName="spacerL" presStyleCnt="0"/>
      <dgm:spPr/>
    </dgm:pt>
    <dgm:pt modelId="{EBA95A8C-3753-469E-9B24-63A2C0595A67}" type="pres">
      <dgm:prSet presAssocID="{1B7363C0-6261-4BB3-B714-236276DEEC07}" presName="sibTrans" presStyleLbl="sibTrans2D1" presStyleIdx="5" presStyleCnt="7"/>
      <dgm:spPr/>
      <dgm:t>
        <a:bodyPr/>
        <a:lstStyle/>
        <a:p>
          <a:endParaRPr lang="pt-BR"/>
        </a:p>
      </dgm:t>
    </dgm:pt>
    <dgm:pt modelId="{40F952CE-3DF1-4463-8318-06F46866A8DE}" type="pres">
      <dgm:prSet presAssocID="{1B7363C0-6261-4BB3-B714-236276DEEC07}" presName="spacerR" presStyleCnt="0"/>
      <dgm:spPr/>
    </dgm:pt>
    <dgm:pt modelId="{4176BC33-C8AD-47B4-8FB3-85B4C75E3F5E}" type="pres">
      <dgm:prSet presAssocID="{12D1C386-8214-4F80-B286-22059393A0D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8F8DC8-5446-410B-A5B8-5F5A15DAD1DD}" type="pres">
      <dgm:prSet presAssocID="{FDB1118E-B747-4934-B501-EE085EE9F8BC}" presName="spacerL" presStyleCnt="0"/>
      <dgm:spPr/>
    </dgm:pt>
    <dgm:pt modelId="{1D401770-E37D-4334-BC96-27CA3F6EFB7E}" type="pres">
      <dgm:prSet presAssocID="{FDB1118E-B747-4934-B501-EE085EE9F8BC}" presName="sibTrans" presStyleLbl="sibTrans2D1" presStyleIdx="6" presStyleCnt="7"/>
      <dgm:spPr/>
      <dgm:t>
        <a:bodyPr/>
        <a:lstStyle/>
        <a:p>
          <a:endParaRPr lang="pt-BR"/>
        </a:p>
      </dgm:t>
    </dgm:pt>
    <dgm:pt modelId="{15AE762A-AEA8-40CB-B1EB-211355F9AEB2}" type="pres">
      <dgm:prSet presAssocID="{FDB1118E-B747-4934-B501-EE085EE9F8BC}" presName="spacerR" presStyleCnt="0"/>
      <dgm:spPr/>
    </dgm:pt>
    <dgm:pt modelId="{54A62C9C-ED5B-485A-BB95-BF81AB979E66}" type="pres">
      <dgm:prSet presAssocID="{E7305D7C-0441-4EB4-8345-6D4A09CB147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8501E1A-5B22-4ACB-AB00-BB8B4CE0F85D}" type="presOf" srcId="{558BFC9D-06CA-4664-BB3E-97F51F5FC6D6}" destId="{80C87DAB-2907-43EB-9B6E-71C29A57B25B}" srcOrd="0" destOrd="0" presId="urn:microsoft.com/office/officeart/2005/8/layout/equation1"/>
    <dgm:cxn modelId="{965F9E7F-F20A-4FEC-A978-00D31B897C49}" srcId="{1D88CA72-7135-4D18-B15D-385F58BE5464}" destId="{E7305D7C-0441-4EB4-8345-6D4A09CB1476}" srcOrd="7" destOrd="0" parTransId="{E336A2B7-05D9-48AB-B024-55A146A0D3A3}" sibTransId="{D3398B2F-2539-4AEA-BD0B-327310F93A7B}"/>
    <dgm:cxn modelId="{16D16931-2BDB-4AE5-B727-C47F9628BD87}" type="presOf" srcId="{FDB1118E-B747-4934-B501-EE085EE9F8BC}" destId="{1D401770-E37D-4334-BC96-27CA3F6EFB7E}" srcOrd="0" destOrd="0" presId="urn:microsoft.com/office/officeart/2005/8/layout/equation1"/>
    <dgm:cxn modelId="{916EA862-7933-407B-9B65-1FB9281A9268}" type="presOf" srcId="{25A7E09D-9F7E-4775-9D83-A87FDCB1BF5F}" destId="{20AC0CF9-4B61-4B39-B0C4-E3A4B54C3B90}" srcOrd="0" destOrd="0" presId="urn:microsoft.com/office/officeart/2005/8/layout/equation1"/>
    <dgm:cxn modelId="{290EEB86-B015-4591-B0B1-3BB4EAEC3B84}" srcId="{1D88CA72-7135-4D18-B15D-385F58BE5464}" destId="{12D1C386-8214-4F80-B286-22059393A0DD}" srcOrd="6" destOrd="0" parTransId="{70DBD1E1-52B2-4E51-8B05-657BDE156335}" sibTransId="{FDB1118E-B747-4934-B501-EE085EE9F8BC}"/>
    <dgm:cxn modelId="{E25159EF-82A9-4A4C-8A0D-C81968B5C4E6}" type="presOf" srcId="{12D1C386-8214-4F80-B286-22059393A0DD}" destId="{4176BC33-C8AD-47B4-8FB3-85B4C75E3F5E}" srcOrd="0" destOrd="0" presId="urn:microsoft.com/office/officeart/2005/8/layout/equation1"/>
    <dgm:cxn modelId="{A2742F2C-E6CB-4541-8876-949AB42BE680}" type="presOf" srcId="{DCDCE10F-BFCE-4D57-B595-71BC5BB88223}" destId="{8E7732D2-B23A-47EC-B5FE-4B6DCAF59B23}" srcOrd="0" destOrd="0" presId="urn:microsoft.com/office/officeart/2005/8/layout/equation1"/>
    <dgm:cxn modelId="{381A1270-D743-4609-8924-79AFBC3A2AF3}" type="presOf" srcId="{5D1A258D-F44E-4629-A4A0-133617FE5CF7}" destId="{32BAAD32-6160-4040-82A6-549D25BD73E1}" srcOrd="0" destOrd="0" presId="urn:microsoft.com/office/officeart/2005/8/layout/equation1"/>
    <dgm:cxn modelId="{28E62B40-E6E3-4336-9FA7-529AE944F028}" srcId="{1D88CA72-7135-4D18-B15D-385F58BE5464}" destId="{5D1A258D-F44E-4629-A4A0-133617FE5CF7}" srcOrd="2" destOrd="0" parTransId="{6D6EF60B-3682-4148-AC73-5133EC6B5B40}" sibTransId="{B0EDD2B9-11EC-45A8-B2F1-038EA844A640}"/>
    <dgm:cxn modelId="{36821D54-438B-403E-BC5D-5593F588C534}" type="presOf" srcId="{97E5DB0F-8B90-4316-895C-5843D629C767}" destId="{EE799A97-11C1-4EB1-83D4-D907755F00B4}" srcOrd="0" destOrd="0" presId="urn:microsoft.com/office/officeart/2005/8/layout/equation1"/>
    <dgm:cxn modelId="{3BCCF7D4-0895-4162-BB0D-4164E719253A}" srcId="{1D88CA72-7135-4D18-B15D-385F58BE5464}" destId="{5F334A5A-8E28-4FBA-AA32-2FFF42D8B3B5}" srcOrd="5" destOrd="0" parTransId="{F4215633-EEE5-4BEB-9E58-5F535BC0960B}" sibTransId="{1B7363C0-6261-4BB3-B714-236276DEEC07}"/>
    <dgm:cxn modelId="{65213DB6-EAF8-4AE1-BF18-EA1ABCEEF2AD}" srcId="{1D88CA72-7135-4D18-B15D-385F58BE5464}" destId="{801496BF-7B58-4DF8-A1EE-94528B89F46B}" srcOrd="4" destOrd="0" parTransId="{0E9E9BBE-2BCB-40E7-8B10-057764554102}" sibTransId="{49EBF009-5574-43AC-B6FF-0D17C92152AB}"/>
    <dgm:cxn modelId="{79337CED-B35C-4519-AB42-59F422EBFB2B}" type="presOf" srcId="{49EBF009-5574-43AC-B6FF-0D17C92152AB}" destId="{4322F2DB-A437-45D1-8308-CFCD2B6EE56F}" srcOrd="0" destOrd="0" presId="urn:microsoft.com/office/officeart/2005/8/layout/equation1"/>
    <dgm:cxn modelId="{93896448-3717-4F01-A251-9327C567FA78}" srcId="{1D88CA72-7135-4D18-B15D-385F58BE5464}" destId="{25A7E09D-9F7E-4775-9D83-A87FDCB1BF5F}" srcOrd="1" destOrd="0" parTransId="{9185657F-4B9E-472A-B57B-71AE857DC163}" sibTransId="{8865652B-6E70-4BB7-B205-4692FDAF11A4}"/>
    <dgm:cxn modelId="{1ABF4F61-BCD1-41E5-A9AA-9678617363D6}" type="presOf" srcId="{B0EDD2B9-11EC-45A8-B2F1-038EA844A640}" destId="{2A74CC7B-B04F-4177-BFAC-6E6345A490F1}" srcOrd="0" destOrd="0" presId="urn:microsoft.com/office/officeart/2005/8/layout/equation1"/>
    <dgm:cxn modelId="{FA345B90-E656-4080-9047-044F3D11709A}" type="presOf" srcId="{5F334A5A-8E28-4FBA-AA32-2FFF42D8B3B5}" destId="{78D2EE97-A3CA-4B70-8C60-512BEBD61698}" srcOrd="0" destOrd="0" presId="urn:microsoft.com/office/officeart/2005/8/layout/equation1"/>
    <dgm:cxn modelId="{FF10278E-3A3E-4F7A-8CD7-340D8A0D1372}" type="presOf" srcId="{1D88CA72-7135-4D18-B15D-385F58BE5464}" destId="{4F890D9C-9878-4895-810A-54B4D0E80C6A}" srcOrd="0" destOrd="0" presId="urn:microsoft.com/office/officeart/2005/8/layout/equation1"/>
    <dgm:cxn modelId="{43A1339E-3796-46A4-A716-FB9E658C93C1}" type="presOf" srcId="{1B7363C0-6261-4BB3-B714-236276DEEC07}" destId="{EBA95A8C-3753-469E-9B24-63A2C0595A67}" srcOrd="0" destOrd="0" presId="urn:microsoft.com/office/officeart/2005/8/layout/equation1"/>
    <dgm:cxn modelId="{65390B9A-E8F0-48A5-85DA-E9E87A06CBC8}" type="presOf" srcId="{801496BF-7B58-4DF8-A1EE-94528B89F46B}" destId="{9BFAB134-3C4F-4560-99E8-87B09C856241}" srcOrd="0" destOrd="0" presId="urn:microsoft.com/office/officeart/2005/8/layout/equation1"/>
    <dgm:cxn modelId="{E72657C4-AF28-40B5-B4E7-7D74D21BD8CA}" type="presOf" srcId="{0920738B-2744-4367-ABB1-AD5BFD5A190B}" destId="{2C503554-F385-4688-9061-7DC8054D8494}" srcOrd="0" destOrd="0" presId="urn:microsoft.com/office/officeart/2005/8/layout/equation1"/>
    <dgm:cxn modelId="{8A8A3247-C7EF-49E5-98A4-2F0A157C8F8E}" type="presOf" srcId="{8865652B-6E70-4BB7-B205-4692FDAF11A4}" destId="{FC2992B5-E684-4BC6-8652-5185414D7CED}" srcOrd="0" destOrd="0" presId="urn:microsoft.com/office/officeart/2005/8/layout/equation1"/>
    <dgm:cxn modelId="{6C2450BC-2B6C-45A8-B0EF-052994912E50}" srcId="{1D88CA72-7135-4D18-B15D-385F58BE5464}" destId="{97E5DB0F-8B90-4316-895C-5843D629C767}" srcOrd="0" destOrd="0" parTransId="{18FF4683-3F72-48B9-AE08-AC2580A36D33}" sibTransId="{0920738B-2744-4367-ABB1-AD5BFD5A190B}"/>
    <dgm:cxn modelId="{053242C8-5570-4ACD-9B83-4572C2813C45}" type="presOf" srcId="{E7305D7C-0441-4EB4-8345-6D4A09CB1476}" destId="{54A62C9C-ED5B-485A-BB95-BF81AB979E66}" srcOrd="0" destOrd="0" presId="urn:microsoft.com/office/officeart/2005/8/layout/equation1"/>
    <dgm:cxn modelId="{94635183-DD30-49C0-BFB6-BCABE55941AA}" srcId="{1D88CA72-7135-4D18-B15D-385F58BE5464}" destId="{558BFC9D-06CA-4664-BB3E-97F51F5FC6D6}" srcOrd="3" destOrd="0" parTransId="{89E58BBA-5350-44DC-A163-B28473B56EF4}" sibTransId="{DCDCE10F-BFCE-4D57-B595-71BC5BB88223}"/>
    <dgm:cxn modelId="{55CF3920-6889-4B34-9370-FAEAF92BB802}" type="presParOf" srcId="{4F890D9C-9878-4895-810A-54B4D0E80C6A}" destId="{EE799A97-11C1-4EB1-83D4-D907755F00B4}" srcOrd="0" destOrd="0" presId="urn:microsoft.com/office/officeart/2005/8/layout/equation1"/>
    <dgm:cxn modelId="{AAB71CA3-B30F-4F4E-9875-4E8A59734087}" type="presParOf" srcId="{4F890D9C-9878-4895-810A-54B4D0E80C6A}" destId="{92BFF34C-E258-499B-8A3C-D35A52BC7C1A}" srcOrd="1" destOrd="0" presId="urn:microsoft.com/office/officeart/2005/8/layout/equation1"/>
    <dgm:cxn modelId="{3609352A-7D40-499F-8E0C-697A6B8B042C}" type="presParOf" srcId="{4F890D9C-9878-4895-810A-54B4D0E80C6A}" destId="{2C503554-F385-4688-9061-7DC8054D8494}" srcOrd="2" destOrd="0" presId="urn:microsoft.com/office/officeart/2005/8/layout/equation1"/>
    <dgm:cxn modelId="{9075D187-44F1-49A6-B2B6-B652CF5041EE}" type="presParOf" srcId="{4F890D9C-9878-4895-810A-54B4D0E80C6A}" destId="{DFC3EAFC-2295-41F8-9E23-C76CE60960FE}" srcOrd="3" destOrd="0" presId="urn:microsoft.com/office/officeart/2005/8/layout/equation1"/>
    <dgm:cxn modelId="{58019211-A770-4B66-96B8-DD50D41380E5}" type="presParOf" srcId="{4F890D9C-9878-4895-810A-54B4D0E80C6A}" destId="{20AC0CF9-4B61-4B39-B0C4-E3A4B54C3B90}" srcOrd="4" destOrd="0" presId="urn:microsoft.com/office/officeart/2005/8/layout/equation1"/>
    <dgm:cxn modelId="{B0B75FAC-D159-4FDA-9AA2-24D12CEFB12E}" type="presParOf" srcId="{4F890D9C-9878-4895-810A-54B4D0E80C6A}" destId="{A172BCB9-E99D-488E-8526-9A6ED7127A5B}" srcOrd="5" destOrd="0" presId="urn:microsoft.com/office/officeart/2005/8/layout/equation1"/>
    <dgm:cxn modelId="{886CCA0D-14CC-4FFA-8083-18AD04FFE78E}" type="presParOf" srcId="{4F890D9C-9878-4895-810A-54B4D0E80C6A}" destId="{FC2992B5-E684-4BC6-8652-5185414D7CED}" srcOrd="6" destOrd="0" presId="urn:microsoft.com/office/officeart/2005/8/layout/equation1"/>
    <dgm:cxn modelId="{D75B62A4-2453-4035-8821-511911D757FB}" type="presParOf" srcId="{4F890D9C-9878-4895-810A-54B4D0E80C6A}" destId="{4E7E31C0-28B1-4793-811F-B7F4002112FC}" srcOrd="7" destOrd="0" presId="urn:microsoft.com/office/officeart/2005/8/layout/equation1"/>
    <dgm:cxn modelId="{82727753-F00C-465C-9A10-9F6FE9A023CC}" type="presParOf" srcId="{4F890D9C-9878-4895-810A-54B4D0E80C6A}" destId="{32BAAD32-6160-4040-82A6-549D25BD73E1}" srcOrd="8" destOrd="0" presId="urn:microsoft.com/office/officeart/2005/8/layout/equation1"/>
    <dgm:cxn modelId="{7C4E7EF5-8149-490C-9363-90B64AF3DAA9}" type="presParOf" srcId="{4F890D9C-9878-4895-810A-54B4D0E80C6A}" destId="{0EC3D434-391C-466B-A920-3EA1EA27B5EE}" srcOrd="9" destOrd="0" presId="urn:microsoft.com/office/officeart/2005/8/layout/equation1"/>
    <dgm:cxn modelId="{2C3A7C6B-8C17-42D0-986E-45EB6ED97086}" type="presParOf" srcId="{4F890D9C-9878-4895-810A-54B4D0E80C6A}" destId="{2A74CC7B-B04F-4177-BFAC-6E6345A490F1}" srcOrd="10" destOrd="0" presId="urn:microsoft.com/office/officeart/2005/8/layout/equation1"/>
    <dgm:cxn modelId="{34DA9247-EF05-4EDA-8A98-34398ADC0EFB}" type="presParOf" srcId="{4F890D9C-9878-4895-810A-54B4D0E80C6A}" destId="{DC0EB54F-CB5D-4774-A48E-79B7DD42136B}" srcOrd="11" destOrd="0" presId="urn:microsoft.com/office/officeart/2005/8/layout/equation1"/>
    <dgm:cxn modelId="{52F0034D-7469-42FD-A14F-383603F8802A}" type="presParOf" srcId="{4F890D9C-9878-4895-810A-54B4D0E80C6A}" destId="{80C87DAB-2907-43EB-9B6E-71C29A57B25B}" srcOrd="12" destOrd="0" presId="urn:microsoft.com/office/officeart/2005/8/layout/equation1"/>
    <dgm:cxn modelId="{7ABF567C-AC89-4F93-99B8-41449BD91CB9}" type="presParOf" srcId="{4F890D9C-9878-4895-810A-54B4D0E80C6A}" destId="{9AC6560C-33BD-46F1-B3AC-8850489D8CB8}" srcOrd="13" destOrd="0" presId="urn:microsoft.com/office/officeart/2005/8/layout/equation1"/>
    <dgm:cxn modelId="{61BDD6A1-1638-4A6F-A731-B7743A792331}" type="presParOf" srcId="{4F890D9C-9878-4895-810A-54B4D0E80C6A}" destId="{8E7732D2-B23A-47EC-B5FE-4B6DCAF59B23}" srcOrd="14" destOrd="0" presId="urn:microsoft.com/office/officeart/2005/8/layout/equation1"/>
    <dgm:cxn modelId="{A1D46704-27C2-465E-AEAE-90E70D869BD5}" type="presParOf" srcId="{4F890D9C-9878-4895-810A-54B4D0E80C6A}" destId="{D5557DDE-6C3C-41A4-B190-0BBC41AC76EE}" srcOrd="15" destOrd="0" presId="urn:microsoft.com/office/officeart/2005/8/layout/equation1"/>
    <dgm:cxn modelId="{D261A665-42AC-4BAF-BC6F-54488CD4830F}" type="presParOf" srcId="{4F890D9C-9878-4895-810A-54B4D0E80C6A}" destId="{9BFAB134-3C4F-4560-99E8-87B09C856241}" srcOrd="16" destOrd="0" presId="urn:microsoft.com/office/officeart/2005/8/layout/equation1"/>
    <dgm:cxn modelId="{60393655-5DAB-446B-A70A-D72935637BD3}" type="presParOf" srcId="{4F890D9C-9878-4895-810A-54B4D0E80C6A}" destId="{FDC7B628-93F7-4B96-8F52-5D5819AE78F6}" srcOrd="17" destOrd="0" presId="urn:microsoft.com/office/officeart/2005/8/layout/equation1"/>
    <dgm:cxn modelId="{CF16EFE0-D1F8-4AC4-BC9E-FD67E904BA57}" type="presParOf" srcId="{4F890D9C-9878-4895-810A-54B4D0E80C6A}" destId="{4322F2DB-A437-45D1-8308-CFCD2B6EE56F}" srcOrd="18" destOrd="0" presId="urn:microsoft.com/office/officeart/2005/8/layout/equation1"/>
    <dgm:cxn modelId="{784F5290-82E0-4A0F-972D-BEB7781AE451}" type="presParOf" srcId="{4F890D9C-9878-4895-810A-54B4D0E80C6A}" destId="{9C30D37C-E51C-46AB-9F24-89C03150E9E7}" srcOrd="19" destOrd="0" presId="urn:microsoft.com/office/officeart/2005/8/layout/equation1"/>
    <dgm:cxn modelId="{BE5888FB-6275-4F04-BDC0-9D36D57C8F74}" type="presParOf" srcId="{4F890D9C-9878-4895-810A-54B4D0E80C6A}" destId="{78D2EE97-A3CA-4B70-8C60-512BEBD61698}" srcOrd="20" destOrd="0" presId="urn:microsoft.com/office/officeart/2005/8/layout/equation1"/>
    <dgm:cxn modelId="{4075DA32-5083-4D27-BF9A-946023E3926D}" type="presParOf" srcId="{4F890D9C-9878-4895-810A-54B4D0E80C6A}" destId="{AFB3E04B-F5E8-453C-9FF1-D08075AD1E36}" srcOrd="21" destOrd="0" presId="urn:microsoft.com/office/officeart/2005/8/layout/equation1"/>
    <dgm:cxn modelId="{383B502D-722C-4B2C-B558-88FD763C0FFF}" type="presParOf" srcId="{4F890D9C-9878-4895-810A-54B4D0E80C6A}" destId="{EBA95A8C-3753-469E-9B24-63A2C0595A67}" srcOrd="22" destOrd="0" presId="urn:microsoft.com/office/officeart/2005/8/layout/equation1"/>
    <dgm:cxn modelId="{985BB633-EB1B-4DE8-AA72-79F14EBB9199}" type="presParOf" srcId="{4F890D9C-9878-4895-810A-54B4D0E80C6A}" destId="{40F952CE-3DF1-4463-8318-06F46866A8DE}" srcOrd="23" destOrd="0" presId="urn:microsoft.com/office/officeart/2005/8/layout/equation1"/>
    <dgm:cxn modelId="{90D36FA2-6E7F-43C1-97B5-144C175AFDEA}" type="presParOf" srcId="{4F890D9C-9878-4895-810A-54B4D0E80C6A}" destId="{4176BC33-C8AD-47B4-8FB3-85B4C75E3F5E}" srcOrd="24" destOrd="0" presId="urn:microsoft.com/office/officeart/2005/8/layout/equation1"/>
    <dgm:cxn modelId="{9E8E4EB4-33F0-40A3-88DC-B308744135CF}" type="presParOf" srcId="{4F890D9C-9878-4895-810A-54B4D0E80C6A}" destId="{6D8F8DC8-5446-410B-A5B8-5F5A15DAD1DD}" srcOrd="25" destOrd="0" presId="urn:microsoft.com/office/officeart/2005/8/layout/equation1"/>
    <dgm:cxn modelId="{043BFC30-EC01-4DED-AF1B-5D242593CCC0}" type="presParOf" srcId="{4F890D9C-9878-4895-810A-54B4D0E80C6A}" destId="{1D401770-E37D-4334-BC96-27CA3F6EFB7E}" srcOrd="26" destOrd="0" presId="urn:microsoft.com/office/officeart/2005/8/layout/equation1"/>
    <dgm:cxn modelId="{F3929698-A987-4F25-8286-67EFBD362C23}" type="presParOf" srcId="{4F890D9C-9878-4895-810A-54B4D0E80C6A}" destId="{15AE762A-AEA8-40CB-B1EB-211355F9AEB2}" srcOrd="27" destOrd="0" presId="urn:microsoft.com/office/officeart/2005/8/layout/equation1"/>
    <dgm:cxn modelId="{5C045103-9A8A-43C7-AA6D-315A7E77A1E4}" type="presParOf" srcId="{4F890D9C-9878-4895-810A-54B4D0E80C6A}" destId="{54A62C9C-ED5B-485A-BB95-BF81AB979E66}" srcOrd="2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88CA72-7135-4D18-B15D-385F58BE546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7E5DB0F-8B90-4316-895C-5843D629C767}">
      <dgm:prSet/>
      <dgm:spPr/>
      <dgm:t>
        <a:bodyPr/>
        <a:lstStyle/>
        <a:p>
          <a:pPr rtl="0"/>
          <a:r>
            <a:rPr lang="pt-BR" dirty="0" smtClean="0"/>
            <a:t>Sumário Executivo</a:t>
          </a:r>
          <a:endParaRPr lang="pt-BR" dirty="0"/>
        </a:p>
      </dgm:t>
    </dgm:pt>
    <dgm:pt modelId="{18FF4683-3F72-48B9-AE08-AC2580A36D33}" type="parTrans" cxnId="{6C2450BC-2B6C-45A8-B0EF-052994912E50}">
      <dgm:prSet/>
      <dgm:spPr/>
      <dgm:t>
        <a:bodyPr/>
        <a:lstStyle/>
        <a:p>
          <a:endParaRPr lang="pt-BR"/>
        </a:p>
      </dgm:t>
    </dgm:pt>
    <dgm:pt modelId="{0920738B-2744-4367-ABB1-AD5BFD5A190B}" type="sibTrans" cxnId="{6C2450BC-2B6C-45A8-B0EF-052994912E50}">
      <dgm:prSet/>
      <dgm:spPr/>
      <dgm:t>
        <a:bodyPr/>
        <a:lstStyle/>
        <a:p>
          <a:endParaRPr lang="pt-BR"/>
        </a:p>
      </dgm:t>
    </dgm:pt>
    <dgm:pt modelId="{25A7E09D-9F7E-4775-9D83-A87FDCB1BF5F}">
      <dgm:prSet/>
      <dgm:spPr/>
      <dgm:t>
        <a:bodyPr/>
        <a:lstStyle/>
        <a:p>
          <a:pPr rtl="0"/>
          <a:r>
            <a:rPr lang="pt-BR" dirty="0" smtClean="0"/>
            <a:t>Análise de Mercado</a:t>
          </a:r>
          <a:endParaRPr lang="pt-BR" dirty="0"/>
        </a:p>
      </dgm:t>
    </dgm:pt>
    <dgm:pt modelId="{9185657F-4B9E-472A-B57B-71AE857DC163}" type="parTrans" cxnId="{93896448-3717-4F01-A251-9327C567FA78}">
      <dgm:prSet/>
      <dgm:spPr/>
      <dgm:t>
        <a:bodyPr/>
        <a:lstStyle/>
        <a:p>
          <a:endParaRPr lang="pt-BR"/>
        </a:p>
      </dgm:t>
    </dgm:pt>
    <dgm:pt modelId="{8865652B-6E70-4BB7-B205-4692FDAF11A4}" type="sibTrans" cxnId="{93896448-3717-4F01-A251-9327C567FA78}">
      <dgm:prSet/>
      <dgm:spPr/>
      <dgm:t>
        <a:bodyPr/>
        <a:lstStyle/>
        <a:p>
          <a:endParaRPr lang="pt-BR"/>
        </a:p>
      </dgm:t>
    </dgm:pt>
    <dgm:pt modelId="{5D1A258D-F44E-4629-A4A0-133617FE5CF7}">
      <dgm:prSet/>
      <dgm:spPr/>
      <dgm:t>
        <a:bodyPr/>
        <a:lstStyle/>
        <a:p>
          <a:pPr rtl="0"/>
          <a:r>
            <a:rPr lang="pt-BR" dirty="0" smtClean="0"/>
            <a:t>Plano de Marketing</a:t>
          </a:r>
          <a:endParaRPr lang="pt-BR" dirty="0"/>
        </a:p>
      </dgm:t>
    </dgm:pt>
    <dgm:pt modelId="{6D6EF60B-3682-4148-AC73-5133EC6B5B40}" type="parTrans" cxnId="{28E62B40-E6E3-4336-9FA7-529AE944F028}">
      <dgm:prSet/>
      <dgm:spPr/>
      <dgm:t>
        <a:bodyPr/>
        <a:lstStyle/>
        <a:p>
          <a:endParaRPr lang="pt-BR"/>
        </a:p>
      </dgm:t>
    </dgm:pt>
    <dgm:pt modelId="{B0EDD2B9-11EC-45A8-B2F1-038EA844A640}" type="sibTrans" cxnId="{28E62B40-E6E3-4336-9FA7-529AE944F028}">
      <dgm:prSet/>
      <dgm:spPr/>
      <dgm:t>
        <a:bodyPr/>
        <a:lstStyle/>
        <a:p>
          <a:endParaRPr lang="pt-BR"/>
        </a:p>
      </dgm:t>
    </dgm:pt>
    <dgm:pt modelId="{558BFC9D-06CA-4664-BB3E-97F51F5FC6D6}">
      <dgm:prSet/>
      <dgm:spPr/>
      <dgm:t>
        <a:bodyPr/>
        <a:lstStyle/>
        <a:p>
          <a:pPr rtl="0"/>
          <a:r>
            <a:rPr lang="pt-BR" dirty="0" smtClean="0"/>
            <a:t>Plano Operacional</a:t>
          </a:r>
          <a:endParaRPr lang="pt-BR" dirty="0"/>
        </a:p>
      </dgm:t>
    </dgm:pt>
    <dgm:pt modelId="{89E58BBA-5350-44DC-A163-B28473B56EF4}" type="parTrans" cxnId="{94635183-DD30-49C0-BFB6-BCABE55941AA}">
      <dgm:prSet/>
      <dgm:spPr/>
      <dgm:t>
        <a:bodyPr/>
        <a:lstStyle/>
        <a:p>
          <a:endParaRPr lang="pt-BR"/>
        </a:p>
      </dgm:t>
    </dgm:pt>
    <dgm:pt modelId="{DCDCE10F-BFCE-4D57-B595-71BC5BB88223}" type="sibTrans" cxnId="{94635183-DD30-49C0-BFB6-BCABE55941AA}">
      <dgm:prSet/>
      <dgm:spPr/>
      <dgm:t>
        <a:bodyPr/>
        <a:lstStyle/>
        <a:p>
          <a:endParaRPr lang="pt-BR"/>
        </a:p>
      </dgm:t>
    </dgm:pt>
    <dgm:pt modelId="{801496BF-7B58-4DF8-A1EE-94528B89F46B}">
      <dgm:prSet/>
      <dgm:spPr/>
      <dgm:t>
        <a:bodyPr/>
        <a:lstStyle/>
        <a:p>
          <a:pPr rtl="0"/>
          <a:r>
            <a:rPr lang="pt-BR" dirty="0" smtClean="0"/>
            <a:t>Plano Financeiro</a:t>
          </a:r>
          <a:endParaRPr lang="pt-BR" dirty="0"/>
        </a:p>
      </dgm:t>
    </dgm:pt>
    <dgm:pt modelId="{0E9E9BBE-2BCB-40E7-8B10-057764554102}" type="parTrans" cxnId="{65213DB6-EAF8-4AE1-BF18-EA1ABCEEF2AD}">
      <dgm:prSet/>
      <dgm:spPr/>
      <dgm:t>
        <a:bodyPr/>
        <a:lstStyle/>
        <a:p>
          <a:endParaRPr lang="pt-BR"/>
        </a:p>
      </dgm:t>
    </dgm:pt>
    <dgm:pt modelId="{49EBF009-5574-43AC-B6FF-0D17C92152AB}" type="sibTrans" cxnId="{65213DB6-EAF8-4AE1-BF18-EA1ABCEEF2AD}">
      <dgm:prSet/>
      <dgm:spPr/>
      <dgm:t>
        <a:bodyPr/>
        <a:lstStyle/>
        <a:p>
          <a:endParaRPr lang="pt-BR"/>
        </a:p>
      </dgm:t>
    </dgm:pt>
    <dgm:pt modelId="{E7305D7C-0441-4EB4-8345-6D4A09CB1476}">
      <dgm:prSet/>
      <dgm:spPr/>
      <dgm:t>
        <a:bodyPr/>
        <a:lstStyle/>
        <a:p>
          <a:pPr rtl="0"/>
          <a:r>
            <a:rPr lang="pt-BR" dirty="0" smtClean="0"/>
            <a:t>Plano de Negócios</a:t>
          </a:r>
          <a:endParaRPr lang="pt-BR" dirty="0"/>
        </a:p>
      </dgm:t>
    </dgm:pt>
    <dgm:pt modelId="{E336A2B7-05D9-48AB-B024-55A146A0D3A3}" type="parTrans" cxnId="{965F9E7F-F20A-4FEC-A978-00D31B897C49}">
      <dgm:prSet/>
      <dgm:spPr/>
      <dgm:t>
        <a:bodyPr/>
        <a:lstStyle/>
        <a:p>
          <a:endParaRPr lang="pt-BR"/>
        </a:p>
      </dgm:t>
    </dgm:pt>
    <dgm:pt modelId="{D3398B2F-2539-4AEA-BD0B-327310F93A7B}" type="sibTrans" cxnId="{965F9E7F-F20A-4FEC-A978-00D31B897C49}">
      <dgm:prSet/>
      <dgm:spPr/>
      <dgm:t>
        <a:bodyPr/>
        <a:lstStyle/>
        <a:p>
          <a:endParaRPr lang="pt-BR"/>
        </a:p>
      </dgm:t>
    </dgm:pt>
    <dgm:pt modelId="{5F334A5A-8E28-4FBA-AA32-2FFF42D8B3B5}">
      <dgm:prSet/>
      <dgm:spPr/>
      <dgm:t>
        <a:bodyPr/>
        <a:lstStyle/>
        <a:p>
          <a:pPr rtl="0"/>
          <a:r>
            <a:rPr lang="pt-BR" dirty="0" smtClean="0"/>
            <a:t>Análise de Cenários</a:t>
          </a:r>
          <a:endParaRPr lang="pt-BR" dirty="0"/>
        </a:p>
      </dgm:t>
    </dgm:pt>
    <dgm:pt modelId="{F4215633-EEE5-4BEB-9E58-5F535BC0960B}" type="parTrans" cxnId="{3BCCF7D4-0895-4162-BB0D-4164E719253A}">
      <dgm:prSet/>
      <dgm:spPr/>
      <dgm:t>
        <a:bodyPr/>
        <a:lstStyle/>
        <a:p>
          <a:endParaRPr lang="pt-BR"/>
        </a:p>
      </dgm:t>
    </dgm:pt>
    <dgm:pt modelId="{1B7363C0-6261-4BB3-B714-236276DEEC07}" type="sibTrans" cxnId="{3BCCF7D4-0895-4162-BB0D-4164E719253A}">
      <dgm:prSet/>
      <dgm:spPr/>
      <dgm:t>
        <a:bodyPr/>
        <a:lstStyle/>
        <a:p>
          <a:endParaRPr lang="pt-BR"/>
        </a:p>
      </dgm:t>
    </dgm:pt>
    <dgm:pt modelId="{12D1C386-8214-4F80-B286-22059393A0DD}">
      <dgm:prSet/>
      <dgm:spPr/>
      <dgm:t>
        <a:bodyPr/>
        <a:lstStyle/>
        <a:p>
          <a:pPr rtl="0"/>
          <a:r>
            <a:rPr lang="pt-BR" dirty="0" smtClean="0"/>
            <a:t>Análise de Estratégia</a:t>
          </a:r>
          <a:endParaRPr lang="pt-BR" dirty="0"/>
        </a:p>
      </dgm:t>
    </dgm:pt>
    <dgm:pt modelId="{70DBD1E1-52B2-4E51-8B05-657BDE156335}" type="parTrans" cxnId="{290EEB86-B015-4591-B0B1-3BB4EAEC3B84}">
      <dgm:prSet/>
      <dgm:spPr/>
      <dgm:t>
        <a:bodyPr/>
        <a:lstStyle/>
        <a:p>
          <a:endParaRPr lang="pt-BR"/>
        </a:p>
      </dgm:t>
    </dgm:pt>
    <dgm:pt modelId="{FDB1118E-B747-4934-B501-EE085EE9F8BC}" type="sibTrans" cxnId="{290EEB86-B015-4591-B0B1-3BB4EAEC3B84}">
      <dgm:prSet/>
      <dgm:spPr/>
      <dgm:t>
        <a:bodyPr/>
        <a:lstStyle/>
        <a:p>
          <a:endParaRPr lang="pt-BR"/>
        </a:p>
      </dgm:t>
    </dgm:pt>
    <dgm:pt modelId="{4F890D9C-9878-4895-810A-54B4D0E80C6A}" type="pres">
      <dgm:prSet presAssocID="{1D88CA72-7135-4D18-B15D-385F58BE546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799A97-11C1-4EB1-83D4-D907755F00B4}" type="pres">
      <dgm:prSet presAssocID="{97E5DB0F-8B90-4316-895C-5843D629C76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BFF34C-E258-499B-8A3C-D35A52BC7C1A}" type="pres">
      <dgm:prSet presAssocID="{0920738B-2744-4367-ABB1-AD5BFD5A190B}" presName="spacerL" presStyleCnt="0"/>
      <dgm:spPr/>
    </dgm:pt>
    <dgm:pt modelId="{2C503554-F385-4688-9061-7DC8054D8494}" type="pres">
      <dgm:prSet presAssocID="{0920738B-2744-4367-ABB1-AD5BFD5A190B}" presName="sibTrans" presStyleLbl="sibTrans2D1" presStyleIdx="0" presStyleCnt="7"/>
      <dgm:spPr/>
      <dgm:t>
        <a:bodyPr/>
        <a:lstStyle/>
        <a:p>
          <a:endParaRPr lang="pt-BR"/>
        </a:p>
      </dgm:t>
    </dgm:pt>
    <dgm:pt modelId="{DFC3EAFC-2295-41F8-9E23-C76CE60960FE}" type="pres">
      <dgm:prSet presAssocID="{0920738B-2744-4367-ABB1-AD5BFD5A190B}" presName="spacerR" presStyleCnt="0"/>
      <dgm:spPr/>
    </dgm:pt>
    <dgm:pt modelId="{20AC0CF9-4B61-4B39-B0C4-E3A4B54C3B90}" type="pres">
      <dgm:prSet presAssocID="{25A7E09D-9F7E-4775-9D83-A87FDCB1BF5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72BCB9-E99D-488E-8526-9A6ED7127A5B}" type="pres">
      <dgm:prSet presAssocID="{8865652B-6E70-4BB7-B205-4692FDAF11A4}" presName="spacerL" presStyleCnt="0"/>
      <dgm:spPr/>
    </dgm:pt>
    <dgm:pt modelId="{FC2992B5-E684-4BC6-8652-5185414D7CED}" type="pres">
      <dgm:prSet presAssocID="{8865652B-6E70-4BB7-B205-4692FDAF11A4}" presName="sibTrans" presStyleLbl="sibTrans2D1" presStyleIdx="1" presStyleCnt="7"/>
      <dgm:spPr/>
      <dgm:t>
        <a:bodyPr/>
        <a:lstStyle/>
        <a:p>
          <a:endParaRPr lang="pt-BR"/>
        </a:p>
      </dgm:t>
    </dgm:pt>
    <dgm:pt modelId="{4E7E31C0-28B1-4793-811F-B7F4002112FC}" type="pres">
      <dgm:prSet presAssocID="{8865652B-6E70-4BB7-B205-4692FDAF11A4}" presName="spacerR" presStyleCnt="0"/>
      <dgm:spPr/>
    </dgm:pt>
    <dgm:pt modelId="{32BAAD32-6160-4040-82A6-549D25BD73E1}" type="pres">
      <dgm:prSet presAssocID="{5D1A258D-F44E-4629-A4A0-133617FE5CF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C3D434-391C-466B-A920-3EA1EA27B5EE}" type="pres">
      <dgm:prSet presAssocID="{B0EDD2B9-11EC-45A8-B2F1-038EA844A640}" presName="spacerL" presStyleCnt="0"/>
      <dgm:spPr/>
    </dgm:pt>
    <dgm:pt modelId="{2A74CC7B-B04F-4177-BFAC-6E6345A490F1}" type="pres">
      <dgm:prSet presAssocID="{B0EDD2B9-11EC-45A8-B2F1-038EA844A640}" presName="sibTrans" presStyleLbl="sibTrans2D1" presStyleIdx="2" presStyleCnt="7"/>
      <dgm:spPr/>
      <dgm:t>
        <a:bodyPr/>
        <a:lstStyle/>
        <a:p>
          <a:endParaRPr lang="pt-BR"/>
        </a:p>
      </dgm:t>
    </dgm:pt>
    <dgm:pt modelId="{DC0EB54F-CB5D-4774-A48E-79B7DD42136B}" type="pres">
      <dgm:prSet presAssocID="{B0EDD2B9-11EC-45A8-B2F1-038EA844A640}" presName="spacerR" presStyleCnt="0"/>
      <dgm:spPr/>
    </dgm:pt>
    <dgm:pt modelId="{80C87DAB-2907-43EB-9B6E-71C29A57B25B}" type="pres">
      <dgm:prSet presAssocID="{558BFC9D-06CA-4664-BB3E-97F51F5FC6D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C6560C-33BD-46F1-B3AC-8850489D8CB8}" type="pres">
      <dgm:prSet presAssocID="{DCDCE10F-BFCE-4D57-B595-71BC5BB88223}" presName="spacerL" presStyleCnt="0"/>
      <dgm:spPr/>
    </dgm:pt>
    <dgm:pt modelId="{8E7732D2-B23A-47EC-B5FE-4B6DCAF59B23}" type="pres">
      <dgm:prSet presAssocID="{DCDCE10F-BFCE-4D57-B595-71BC5BB88223}" presName="sibTrans" presStyleLbl="sibTrans2D1" presStyleIdx="3" presStyleCnt="7"/>
      <dgm:spPr/>
      <dgm:t>
        <a:bodyPr/>
        <a:lstStyle/>
        <a:p>
          <a:endParaRPr lang="pt-BR"/>
        </a:p>
      </dgm:t>
    </dgm:pt>
    <dgm:pt modelId="{D5557DDE-6C3C-41A4-B190-0BBC41AC76EE}" type="pres">
      <dgm:prSet presAssocID="{DCDCE10F-BFCE-4D57-B595-71BC5BB88223}" presName="spacerR" presStyleCnt="0"/>
      <dgm:spPr/>
    </dgm:pt>
    <dgm:pt modelId="{9BFAB134-3C4F-4560-99E8-87B09C856241}" type="pres">
      <dgm:prSet presAssocID="{801496BF-7B58-4DF8-A1EE-94528B89F46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C7B628-93F7-4B96-8F52-5D5819AE78F6}" type="pres">
      <dgm:prSet presAssocID="{49EBF009-5574-43AC-B6FF-0D17C92152AB}" presName="spacerL" presStyleCnt="0"/>
      <dgm:spPr/>
    </dgm:pt>
    <dgm:pt modelId="{4322F2DB-A437-45D1-8308-CFCD2B6EE56F}" type="pres">
      <dgm:prSet presAssocID="{49EBF009-5574-43AC-B6FF-0D17C92152AB}" presName="sibTrans" presStyleLbl="sibTrans2D1" presStyleIdx="4" presStyleCnt="7"/>
      <dgm:spPr/>
      <dgm:t>
        <a:bodyPr/>
        <a:lstStyle/>
        <a:p>
          <a:endParaRPr lang="pt-BR"/>
        </a:p>
      </dgm:t>
    </dgm:pt>
    <dgm:pt modelId="{9C30D37C-E51C-46AB-9F24-89C03150E9E7}" type="pres">
      <dgm:prSet presAssocID="{49EBF009-5574-43AC-B6FF-0D17C92152AB}" presName="spacerR" presStyleCnt="0"/>
      <dgm:spPr/>
    </dgm:pt>
    <dgm:pt modelId="{78D2EE97-A3CA-4B70-8C60-512BEBD61698}" type="pres">
      <dgm:prSet presAssocID="{5F334A5A-8E28-4FBA-AA32-2FFF42D8B3B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B3E04B-F5E8-453C-9FF1-D08075AD1E36}" type="pres">
      <dgm:prSet presAssocID="{1B7363C0-6261-4BB3-B714-236276DEEC07}" presName="spacerL" presStyleCnt="0"/>
      <dgm:spPr/>
    </dgm:pt>
    <dgm:pt modelId="{EBA95A8C-3753-469E-9B24-63A2C0595A67}" type="pres">
      <dgm:prSet presAssocID="{1B7363C0-6261-4BB3-B714-236276DEEC07}" presName="sibTrans" presStyleLbl="sibTrans2D1" presStyleIdx="5" presStyleCnt="7"/>
      <dgm:spPr/>
      <dgm:t>
        <a:bodyPr/>
        <a:lstStyle/>
        <a:p>
          <a:endParaRPr lang="pt-BR"/>
        </a:p>
      </dgm:t>
    </dgm:pt>
    <dgm:pt modelId="{40F952CE-3DF1-4463-8318-06F46866A8DE}" type="pres">
      <dgm:prSet presAssocID="{1B7363C0-6261-4BB3-B714-236276DEEC07}" presName="spacerR" presStyleCnt="0"/>
      <dgm:spPr/>
    </dgm:pt>
    <dgm:pt modelId="{4176BC33-C8AD-47B4-8FB3-85B4C75E3F5E}" type="pres">
      <dgm:prSet presAssocID="{12D1C386-8214-4F80-B286-22059393A0D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8F8DC8-5446-410B-A5B8-5F5A15DAD1DD}" type="pres">
      <dgm:prSet presAssocID="{FDB1118E-B747-4934-B501-EE085EE9F8BC}" presName="spacerL" presStyleCnt="0"/>
      <dgm:spPr/>
    </dgm:pt>
    <dgm:pt modelId="{1D401770-E37D-4334-BC96-27CA3F6EFB7E}" type="pres">
      <dgm:prSet presAssocID="{FDB1118E-B747-4934-B501-EE085EE9F8BC}" presName="sibTrans" presStyleLbl="sibTrans2D1" presStyleIdx="6" presStyleCnt="7"/>
      <dgm:spPr/>
      <dgm:t>
        <a:bodyPr/>
        <a:lstStyle/>
        <a:p>
          <a:endParaRPr lang="pt-BR"/>
        </a:p>
      </dgm:t>
    </dgm:pt>
    <dgm:pt modelId="{15AE762A-AEA8-40CB-B1EB-211355F9AEB2}" type="pres">
      <dgm:prSet presAssocID="{FDB1118E-B747-4934-B501-EE085EE9F8BC}" presName="spacerR" presStyleCnt="0"/>
      <dgm:spPr/>
    </dgm:pt>
    <dgm:pt modelId="{54A62C9C-ED5B-485A-BB95-BF81AB979E66}" type="pres">
      <dgm:prSet presAssocID="{E7305D7C-0441-4EB4-8345-6D4A09CB147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E5A0DC-AE37-4C90-B350-16666D0FE760}" type="presOf" srcId="{5F334A5A-8E28-4FBA-AA32-2FFF42D8B3B5}" destId="{78D2EE97-A3CA-4B70-8C60-512BEBD61698}" srcOrd="0" destOrd="0" presId="urn:microsoft.com/office/officeart/2005/8/layout/equation1"/>
    <dgm:cxn modelId="{965F9E7F-F20A-4FEC-A978-00D31B897C49}" srcId="{1D88CA72-7135-4D18-B15D-385F58BE5464}" destId="{E7305D7C-0441-4EB4-8345-6D4A09CB1476}" srcOrd="7" destOrd="0" parTransId="{E336A2B7-05D9-48AB-B024-55A146A0D3A3}" sibTransId="{D3398B2F-2539-4AEA-BD0B-327310F93A7B}"/>
    <dgm:cxn modelId="{10FCA44B-806D-42F9-B202-646AA70D2AB0}" type="presOf" srcId="{FDB1118E-B747-4934-B501-EE085EE9F8BC}" destId="{1D401770-E37D-4334-BC96-27CA3F6EFB7E}" srcOrd="0" destOrd="0" presId="urn:microsoft.com/office/officeart/2005/8/layout/equation1"/>
    <dgm:cxn modelId="{706A7377-2E3F-4B08-8BEC-ADA5B95D83F4}" type="presOf" srcId="{97E5DB0F-8B90-4316-895C-5843D629C767}" destId="{EE799A97-11C1-4EB1-83D4-D907755F00B4}" srcOrd="0" destOrd="0" presId="urn:microsoft.com/office/officeart/2005/8/layout/equation1"/>
    <dgm:cxn modelId="{290EEB86-B015-4591-B0B1-3BB4EAEC3B84}" srcId="{1D88CA72-7135-4D18-B15D-385F58BE5464}" destId="{12D1C386-8214-4F80-B286-22059393A0DD}" srcOrd="6" destOrd="0" parTransId="{70DBD1E1-52B2-4E51-8B05-657BDE156335}" sibTransId="{FDB1118E-B747-4934-B501-EE085EE9F8BC}"/>
    <dgm:cxn modelId="{28E62B40-E6E3-4336-9FA7-529AE944F028}" srcId="{1D88CA72-7135-4D18-B15D-385F58BE5464}" destId="{5D1A258D-F44E-4629-A4A0-133617FE5CF7}" srcOrd="2" destOrd="0" parTransId="{6D6EF60B-3682-4148-AC73-5133EC6B5B40}" sibTransId="{B0EDD2B9-11EC-45A8-B2F1-038EA844A640}"/>
    <dgm:cxn modelId="{A96286D5-BE93-4ECF-97D5-62DAF2E94E0E}" type="presOf" srcId="{0920738B-2744-4367-ABB1-AD5BFD5A190B}" destId="{2C503554-F385-4688-9061-7DC8054D8494}" srcOrd="0" destOrd="0" presId="urn:microsoft.com/office/officeart/2005/8/layout/equation1"/>
    <dgm:cxn modelId="{16BEB3D2-2E1D-4F99-A032-7CD0B4C5C3BE}" type="presOf" srcId="{DCDCE10F-BFCE-4D57-B595-71BC5BB88223}" destId="{8E7732D2-B23A-47EC-B5FE-4B6DCAF59B23}" srcOrd="0" destOrd="0" presId="urn:microsoft.com/office/officeart/2005/8/layout/equation1"/>
    <dgm:cxn modelId="{3BCCF7D4-0895-4162-BB0D-4164E719253A}" srcId="{1D88CA72-7135-4D18-B15D-385F58BE5464}" destId="{5F334A5A-8E28-4FBA-AA32-2FFF42D8B3B5}" srcOrd="5" destOrd="0" parTransId="{F4215633-EEE5-4BEB-9E58-5F535BC0960B}" sibTransId="{1B7363C0-6261-4BB3-B714-236276DEEC07}"/>
    <dgm:cxn modelId="{CBAF6CC5-8A3F-4611-97C8-79C0DA61ABB4}" type="presOf" srcId="{5D1A258D-F44E-4629-A4A0-133617FE5CF7}" destId="{32BAAD32-6160-4040-82A6-549D25BD73E1}" srcOrd="0" destOrd="0" presId="urn:microsoft.com/office/officeart/2005/8/layout/equation1"/>
    <dgm:cxn modelId="{65213DB6-EAF8-4AE1-BF18-EA1ABCEEF2AD}" srcId="{1D88CA72-7135-4D18-B15D-385F58BE5464}" destId="{801496BF-7B58-4DF8-A1EE-94528B89F46B}" srcOrd="4" destOrd="0" parTransId="{0E9E9BBE-2BCB-40E7-8B10-057764554102}" sibTransId="{49EBF009-5574-43AC-B6FF-0D17C92152AB}"/>
    <dgm:cxn modelId="{93896448-3717-4F01-A251-9327C567FA78}" srcId="{1D88CA72-7135-4D18-B15D-385F58BE5464}" destId="{25A7E09D-9F7E-4775-9D83-A87FDCB1BF5F}" srcOrd="1" destOrd="0" parTransId="{9185657F-4B9E-472A-B57B-71AE857DC163}" sibTransId="{8865652B-6E70-4BB7-B205-4692FDAF11A4}"/>
    <dgm:cxn modelId="{AFC94939-481A-41AE-9EA7-D173A8BAB00C}" type="presOf" srcId="{1B7363C0-6261-4BB3-B714-236276DEEC07}" destId="{EBA95A8C-3753-469E-9B24-63A2C0595A67}" srcOrd="0" destOrd="0" presId="urn:microsoft.com/office/officeart/2005/8/layout/equation1"/>
    <dgm:cxn modelId="{17830BF7-5C7E-460F-BD8B-F6E84221B7F1}" type="presOf" srcId="{25A7E09D-9F7E-4775-9D83-A87FDCB1BF5F}" destId="{20AC0CF9-4B61-4B39-B0C4-E3A4B54C3B90}" srcOrd="0" destOrd="0" presId="urn:microsoft.com/office/officeart/2005/8/layout/equation1"/>
    <dgm:cxn modelId="{5A65531E-DBB4-451B-84A9-2538807B41A6}" type="presOf" srcId="{801496BF-7B58-4DF8-A1EE-94528B89F46B}" destId="{9BFAB134-3C4F-4560-99E8-87B09C856241}" srcOrd="0" destOrd="0" presId="urn:microsoft.com/office/officeart/2005/8/layout/equation1"/>
    <dgm:cxn modelId="{2A89CA05-08D2-4C91-A9F4-7CE7237E1247}" type="presOf" srcId="{1D88CA72-7135-4D18-B15D-385F58BE5464}" destId="{4F890D9C-9878-4895-810A-54B4D0E80C6A}" srcOrd="0" destOrd="0" presId="urn:microsoft.com/office/officeart/2005/8/layout/equation1"/>
    <dgm:cxn modelId="{E8F9F31B-03EC-4B15-A309-36488A60D79D}" type="presOf" srcId="{49EBF009-5574-43AC-B6FF-0D17C92152AB}" destId="{4322F2DB-A437-45D1-8308-CFCD2B6EE56F}" srcOrd="0" destOrd="0" presId="urn:microsoft.com/office/officeart/2005/8/layout/equation1"/>
    <dgm:cxn modelId="{E00C90CE-6848-4D88-A0AC-D95151CD94F6}" type="presOf" srcId="{8865652B-6E70-4BB7-B205-4692FDAF11A4}" destId="{FC2992B5-E684-4BC6-8652-5185414D7CED}" srcOrd="0" destOrd="0" presId="urn:microsoft.com/office/officeart/2005/8/layout/equation1"/>
    <dgm:cxn modelId="{60A25F40-B163-49F2-9028-7C4676D5B0B5}" type="presOf" srcId="{12D1C386-8214-4F80-B286-22059393A0DD}" destId="{4176BC33-C8AD-47B4-8FB3-85B4C75E3F5E}" srcOrd="0" destOrd="0" presId="urn:microsoft.com/office/officeart/2005/8/layout/equation1"/>
    <dgm:cxn modelId="{6C2450BC-2B6C-45A8-B0EF-052994912E50}" srcId="{1D88CA72-7135-4D18-B15D-385F58BE5464}" destId="{97E5DB0F-8B90-4316-895C-5843D629C767}" srcOrd="0" destOrd="0" parTransId="{18FF4683-3F72-48B9-AE08-AC2580A36D33}" sibTransId="{0920738B-2744-4367-ABB1-AD5BFD5A190B}"/>
    <dgm:cxn modelId="{D30E622A-8237-47C8-813C-D0028C70F911}" type="presOf" srcId="{B0EDD2B9-11EC-45A8-B2F1-038EA844A640}" destId="{2A74CC7B-B04F-4177-BFAC-6E6345A490F1}" srcOrd="0" destOrd="0" presId="urn:microsoft.com/office/officeart/2005/8/layout/equation1"/>
    <dgm:cxn modelId="{737A3960-F452-40C0-83C0-E663BA2648B7}" type="presOf" srcId="{E7305D7C-0441-4EB4-8345-6D4A09CB1476}" destId="{54A62C9C-ED5B-485A-BB95-BF81AB979E66}" srcOrd="0" destOrd="0" presId="urn:microsoft.com/office/officeart/2005/8/layout/equation1"/>
    <dgm:cxn modelId="{B99F31AF-E46F-457E-891E-C13F6649F9D9}" type="presOf" srcId="{558BFC9D-06CA-4664-BB3E-97F51F5FC6D6}" destId="{80C87DAB-2907-43EB-9B6E-71C29A57B25B}" srcOrd="0" destOrd="0" presId="urn:microsoft.com/office/officeart/2005/8/layout/equation1"/>
    <dgm:cxn modelId="{94635183-DD30-49C0-BFB6-BCABE55941AA}" srcId="{1D88CA72-7135-4D18-B15D-385F58BE5464}" destId="{558BFC9D-06CA-4664-BB3E-97F51F5FC6D6}" srcOrd="3" destOrd="0" parTransId="{89E58BBA-5350-44DC-A163-B28473B56EF4}" sibTransId="{DCDCE10F-BFCE-4D57-B595-71BC5BB88223}"/>
    <dgm:cxn modelId="{A8180897-D325-4F58-910F-109929B91E2F}" type="presParOf" srcId="{4F890D9C-9878-4895-810A-54B4D0E80C6A}" destId="{EE799A97-11C1-4EB1-83D4-D907755F00B4}" srcOrd="0" destOrd="0" presId="urn:microsoft.com/office/officeart/2005/8/layout/equation1"/>
    <dgm:cxn modelId="{BCEB9587-89B1-42D7-A1E8-1E946DA2BC77}" type="presParOf" srcId="{4F890D9C-9878-4895-810A-54B4D0E80C6A}" destId="{92BFF34C-E258-499B-8A3C-D35A52BC7C1A}" srcOrd="1" destOrd="0" presId="urn:microsoft.com/office/officeart/2005/8/layout/equation1"/>
    <dgm:cxn modelId="{ABC02B16-16E8-44C8-BB87-C36240A7216F}" type="presParOf" srcId="{4F890D9C-9878-4895-810A-54B4D0E80C6A}" destId="{2C503554-F385-4688-9061-7DC8054D8494}" srcOrd="2" destOrd="0" presId="urn:microsoft.com/office/officeart/2005/8/layout/equation1"/>
    <dgm:cxn modelId="{8D16CDB6-AAA2-4B82-A9A2-E0F4024F9A2C}" type="presParOf" srcId="{4F890D9C-9878-4895-810A-54B4D0E80C6A}" destId="{DFC3EAFC-2295-41F8-9E23-C76CE60960FE}" srcOrd="3" destOrd="0" presId="urn:microsoft.com/office/officeart/2005/8/layout/equation1"/>
    <dgm:cxn modelId="{A2117CCD-17A4-42D7-BE42-03F3EE5D5316}" type="presParOf" srcId="{4F890D9C-9878-4895-810A-54B4D0E80C6A}" destId="{20AC0CF9-4B61-4B39-B0C4-E3A4B54C3B90}" srcOrd="4" destOrd="0" presId="urn:microsoft.com/office/officeart/2005/8/layout/equation1"/>
    <dgm:cxn modelId="{B8116FE2-351B-495D-9306-416BC01D139D}" type="presParOf" srcId="{4F890D9C-9878-4895-810A-54B4D0E80C6A}" destId="{A172BCB9-E99D-488E-8526-9A6ED7127A5B}" srcOrd="5" destOrd="0" presId="urn:microsoft.com/office/officeart/2005/8/layout/equation1"/>
    <dgm:cxn modelId="{C66ACC44-9AEC-4980-8734-EA42E4227A1F}" type="presParOf" srcId="{4F890D9C-9878-4895-810A-54B4D0E80C6A}" destId="{FC2992B5-E684-4BC6-8652-5185414D7CED}" srcOrd="6" destOrd="0" presId="urn:microsoft.com/office/officeart/2005/8/layout/equation1"/>
    <dgm:cxn modelId="{12D8F272-F01C-42CD-8B81-104D18E2FC8F}" type="presParOf" srcId="{4F890D9C-9878-4895-810A-54B4D0E80C6A}" destId="{4E7E31C0-28B1-4793-811F-B7F4002112FC}" srcOrd="7" destOrd="0" presId="urn:microsoft.com/office/officeart/2005/8/layout/equation1"/>
    <dgm:cxn modelId="{6E24AA33-3357-46D1-89A6-49C5B27F3AA5}" type="presParOf" srcId="{4F890D9C-9878-4895-810A-54B4D0E80C6A}" destId="{32BAAD32-6160-4040-82A6-549D25BD73E1}" srcOrd="8" destOrd="0" presId="urn:microsoft.com/office/officeart/2005/8/layout/equation1"/>
    <dgm:cxn modelId="{2AC385CA-16FF-4049-A8C8-AD30AD9F9E9A}" type="presParOf" srcId="{4F890D9C-9878-4895-810A-54B4D0E80C6A}" destId="{0EC3D434-391C-466B-A920-3EA1EA27B5EE}" srcOrd="9" destOrd="0" presId="urn:microsoft.com/office/officeart/2005/8/layout/equation1"/>
    <dgm:cxn modelId="{EE558A38-2537-4FB5-8856-033DB6359FA4}" type="presParOf" srcId="{4F890D9C-9878-4895-810A-54B4D0E80C6A}" destId="{2A74CC7B-B04F-4177-BFAC-6E6345A490F1}" srcOrd="10" destOrd="0" presId="urn:microsoft.com/office/officeart/2005/8/layout/equation1"/>
    <dgm:cxn modelId="{A12CBFED-E78C-4F33-A8D5-6EB9BD9488D4}" type="presParOf" srcId="{4F890D9C-9878-4895-810A-54B4D0E80C6A}" destId="{DC0EB54F-CB5D-4774-A48E-79B7DD42136B}" srcOrd="11" destOrd="0" presId="urn:microsoft.com/office/officeart/2005/8/layout/equation1"/>
    <dgm:cxn modelId="{754271D7-E5E5-4C9A-B80A-112A888A0707}" type="presParOf" srcId="{4F890D9C-9878-4895-810A-54B4D0E80C6A}" destId="{80C87DAB-2907-43EB-9B6E-71C29A57B25B}" srcOrd="12" destOrd="0" presId="urn:microsoft.com/office/officeart/2005/8/layout/equation1"/>
    <dgm:cxn modelId="{8F040EE5-5780-4B50-85B2-63ADDFA1B916}" type="presParOf" srcId="{4F890D9C-9878-4895-810A-54B4D0E80C6A}" destId="{9AC6560C-33BD-46F1-B3AC-8850489D8CB8}" srcOrd="13" destOrd="0" presId="urn:microsoft.com/office/officeart/2005/8/layout/equation1"/>
    <dgm:cxn modelId="{0CB9F858-7352-4876-9655-EA5BB9949C29}" type="presParOf" srcId="{4F890D9C-9878-4895-810A-54B4D0E80C6A}" destId="{8E7732D2-B23A-47EC-B5FE-4B6DCAF59B23}" srcOrd="14" destOrd="0" presId="urn:microsoft.com/office/officeart/2005/8/layout/equation1"/>
    <dgm:cxn modelId="{0EF5B583-FBE0-4816-A53F-7BD260FFC159}" type="presParOf" srcId="{4F890D9C-9878-4895-810A-54B4D0E80C6A}" destId="{D5557DDE-6C3C-41A4-B190-0BBC41AC76EE}" srcOrd="15" destOrd="0" presId="urn:microsoft.com/office/officeart/2005/8/layout/equation1"/>
    <dgm:cxn modelId="{96D3330E-2644-496C-94B9-29007C5889B0}" type="presParOf" srcId="{4F890D9C-9878-4895-810A-54B4D0E80C6A}" destId="{9BFAB134-3C4F-4560-99E8-87B09C856241}" srcOrd="16" destOrd="0" presId="urn:microsoft.com/office/officeart/2005/8/layout/equation1"/>
    <dgm:cxn modelId="{FC5C1462-098F-4B89-AD3A-843E0B98F185}" type="presParOf" srcId="{4F890D9C-9878-4895-810A-54B4D0E80C6A}" destId="{FDC7B628-93F7-4B96-8F52-5D5819AE78F6}" srcOrd="17" destOrd="0" presId="urn:microsoft.com/office/officeart/2005/8/layout/equation1"/>
    <dgm:cxn modelId="{3C4ED6AD-C4BD-49FA-8B04-A10313CA0D89}" type="presParOf" srcId="{4F890D9C-9878-4895-810A-54B4D0E80C6A}" destId="{4322F2DB-A437-45D1-8308-CFCD2B6EE56F}" srcOrd="18" destOrd="0" presId="urn:microsoft.com/office/officeart/2005/8/layout/equation1"/>
    <dgm:cxn modelId="{EB650E02-9089-47AD-8DCD-6917EB985830}" type="presParOf" srcId="{4F890D9C-9878-4895-810A-54B4D0E80C6A}" destId="{9C30D37C-E51C-46AB-9F24-89C03150E9E7}" srcOrd="19" destOrd="0" presId="urn:microsoft.com/office/officeart/2005/8/layout/equation1"/>
    <dgm:cxn modelId="{7DDF6738-AA6D-401B-9A67-6FCD607F7C5A}" type="presParOf" srcId="{4F890D9C-9878-4895-810A-54B4D0E80C6A}" destId="{78D2EE97-A3CA-4B70-8C60-512BEBD61698}" srcOrd="20" destOrd="0" presId="urn:microsoft.com/office/officeart/2005/8/layout/equation1"/>
    <dgm:cxn modelId="{367735C7-DA35-40DE-84DF-A502EF753B0B}" type="presParOf" srcId="{4F890D9C-9878-4895-810A-54B4D0E80C6A}" destId="{AFB3E04B-F5E8-453C-9FF1-D08075AD1E36}" srcOrd="21" destOrd="0" presId="urn:microsoft.com/office/officeart/2005/8/layout/equation1"/>
    <dgm:cxn modelId="{B8631634-73D0-4E03-87E2-C7461F3EB6AA}" type="presParOf" srcId="{4F890D9C-9878-4895-810A-54B4D0E80C6A}" destId="{EBA95A8C-3753-469E-9B24-63A2C0595A67}" srcOrd="22" destOrd="0" presId="urn:microsoft.com/office/officeart/2005/8/layout/equation1"/>
    <dgm:cxn modelId="{6C182335-7BAB-4035-95CC-23EF9839B8BA}" type="presParOf" srcId="{4F890D9C-9878-4895-810A-54B4D0E80C6A}" destId="{40F952CE-3DF1-4463-8318-06F46866A8DE}" srcOrd="23" destOrd="0" presId="urn:microsoft.com/office/officeart/2005/8/layout/equation1"/>
    <dgm:cxn modelId="{C8B801D8-14E7-497D-968D-4ED7E177AE6E}" type="presParOf" srcId="{4F890D9C-9878-4895-810A-54B4D0E80C6A}" destId="{4176BC33-C8AD-47B4-8FB3-85B4C75E3F5E}" srcOrd="24" destOrd="0" presId="urn:microsoft.com/office/officeart/2005/8/layout/equation1"/>
    <dgm:cxn modelId="{324EA8D7-8AAB-44E6-8DB8-3BF2E237F791}" type="presParOf" srcId="{4F890D9C-9878-4895-810A-54B4D0E80C6A}" destId="{6D8F8DC8-5446-410B-A5B8-5F5A15DAD1DD}" srcOrd="25" destOrd="0" presId="urn:microsoft.com/office/officeart/2005/8/layout/equation1"/>
    <dgm:cxn modelId="{6F4E8A1C-56C5-44B6-8D42-152BBF2C8FFB}" type="presParOf" srcId="{4F890D9C-9878-4895-810A-54B4D0E80C6A}" destId="{1D401770-E37D-4334-BC96-27CA3F6EFB7E}" srcOrd="26" destOrd="0" presId="urn:microsoft.com/office/officeart/2005/8/layout/equation1"/>
    <dgm:cxn modelId="{621F79AA-D3F0-4D02-853B-D8E0058CA614}" type="presParOf" srcId="{4F890D9C-9878-4895-810A-54B4D0E80C6A}" destId="{15AE762A-AEA8-40CB-B1EB-211355F9AEB2}" srcOrd="27" destOrd="0" presId="urn:microsoft.com/office/officeart/2005/8/layout/equation1"/>
    <dgm:cxn modelId="{6BF2B7B0-76C4-421B-B653-2895ADE1CBB9}" type="presParOf" srcId="{4F890D9C-9878-4895-810A-54B4D0E80C6A}" destId="{54A62C9C-ED5B-485A-BB95-BF81AB979E66}" srcOrd="2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06C7F7-617B-448C-8495-06001733BD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578DD2D-47F8-44B1-A886-6993379D3086}">
      <dgm:prSet/>
      <dgm:spPr/>
      <dgm:t>
        <a:bodyPr/>
        <a:lstStyle/>
        <a:p>
          <a:pPr rtl="0"/>
          <a:r>
            <a:rPr lang="pt-BR" u="sng" dirty="0" smtClean="0"/>
            <a:t>Os Interessados no Plano de Negócios:</a:t>
          </a:r>
          <a:endParaRPr lang="pt-BR" dirty="0"/>
        </a:p>
      </dgm:t>
    </dgm:pt>
    <dgm:pt modelId="{E6CE670D-C05F-4B3B-B65D-9B839C47C72A}" type="parTrans" cxnId="{20D3CB83-B011-4C57-A0DB-55A3D61ED60A}">
      <dgm:prSet/>
      <dgm:spPr/>
      <dgm:t>
        <a:bodyPr/>
        <a:lstStyle/>
        <a:p>
          <a:endParaRPr lang="pt-BR"/>
        </a:p>
      </dgm:t>
    </dgm:pt>
    <dgm:pt modelId="{3A398D3E-C8BB-43C0-A009-D6B47BDE8460}" type="sibTrans" cxnId="{20D3CB83-B011-4C57-A0DB-55A3D61ED60A}">
      <dgm:prSet/>
      <dgm:spPr/>
      <dgm:t>
        <a:bodyPr/>
        <a:lstStyle/>
        <a:p>
          <a:endParaRPr lang="pt-BR"/>
        </a:p>
      </dgm:t>
    </dgm:pt>
    <dgm:pt modelId="{EAE21BE5-BA4F-468D-8C1D-9078A7BCCA7D}">
      <dgm:prSet custT="1"/>
      <dgm:spPr/>
      <dgm:t>
        <a:bodyPr/>
        <a:lstStyle/>
        <a:p>
          <a:pPr rtl="0"/>
          <a:r>
            <a:rPr lang="pt-BR" sz="1800" dirty="0" smtClean="0"/>
            <a:t>Investidores / sócios</a:t>
          </a:r>
          <a:endParaRPr lang="pt-BR" sz="1800" dirty="0"/>
        </a:p>
      </dgm:t>
    </dgm:pt>
    <dgm:pt modelId="{E157D8C3-AF2D-4669-86E6-13D6404504F6}" type="parTrans" cxnId="{7BF7210D-F4CD-4B42-BD43-2D0077790855}">
      <dgm:prSet/>
      <dgm:spPr/>
      <dgm:t>
        <a:bodyPr/>
        <a:lstStyle/>
        <a:p>
          <a:endParaRPr lang="pt-BR"/>
        </a:p>
      </dgm:t>
    </dgm:pt>
    <dgm:pt modelId="{C4DDD2EF-6704-46B7-B5C7-730B04549013}" type="sibTrans" cxnId="{7BF7210D-F4CD-4B42-BD43-2D0077790855}">
      <dgm:prSet/>
      <dgm:spPr/>
      <dgm:t>
        <a:bodyPr/>
        <a:lstStyle/>
        <a:p>
          <a:endParaRPr lang="pt-BR"/>
        </a:p>
      </dgm:t>
    </dgm:pt>
    <dgm:pt modelId="{F552C6BE-BC6F-48F0-A725-4BAE84054F0D}">
      <dgm:prSet custT="1"/>
      <dgm:spPr/>
      <dgm:t>
        <a:bodyPr/>
        <a:lstStyle/>
        <a:p>
          <a:pPr rtl="0"/>
          <a:r>
            <a:rPr lang="pt-BR" sz="1800" dirty="0" smtClean="0"/>
            <a:t>Investidores / capitalistas – capital de risco</a:t>
          </a:r>
          <a:endParaRPr lang="pt-BR" sz="1800" dirty="0"/>
        </a:p>
      </dgm:t>
    </dgm:pt>
    <dgm:pt modelId="{872618C6-AFD5-45F4-A049-24B6917F5766}" type="parTrans" cxnId="{8005E564-5B8E-4A8C-8A3B-D5468D11BAB9}">
      <dgm:prSet/>
      <dgm:spPr/>
      <dgm:t>
        <a:bodyPr/>
        <a:lstStyle/>
        <a:p>
          <a:endParaRPr lang="pt-BR"/>
        </a:p>
      </dgm:t>
    </dgm:pt>
    <dgm:pt modelId="{8E0D9264-02EC-4D0B-84FE-77455C7494A9}" type="sibTrans" cxnId="{8005E564-5B8E-4A8C-8A3B-D5468D11BAB9}">
      <dgm:prSet/>
      <dgm:spPr/>
      <dgm:t>
        <a:bodyPr/>
        <a:lstStyle/>
        <a:p>
          <a:endParaRPr lang="pt-BR"/>
        </a:p>
      </dgm:t>
    </dgm:pt>
    <dgm:pt modelId="{E34BC271-9D5A-48E8-B5FD-3B86289BA7DA}">
      <dgm:prSet custT="1"/>
      <dgm:spPr/>
      <dgm:t>
        <a:bodyPr/>
        <a:lstStyle/>
        <a:p>
          <a:pPr rtl="0"/>
          <a:r>
            <a:rPr lang="pt-BR" sz="1800" dirty="0" smtClean="0"/>
            <a:t>Agentes financiadores</a:t>
          </a:r>
          <a:endParaRPr lang="pt-BR" sz="1800" dirty="0"/>
        </a:p>
      </dgm:t>
    </dgm:pt>
    <dgm:pt modelId="{67D0FC0A-F4FB-4AFA-A128-912DCAD9C7A3}" type="parTrans" cxnId="{6474BD25-7445-4CB1-B0B3-F7F1C9C9FC19}">
      <dgm:prSet/>
      <dgm:spPr/>
      <dgm:t>
        <a:bodyPr/>
        <a:lstStyle/>
        <a:p>
          <a:endParaRPr lang="pt-BR"/>
        </a:p>
      </dgm:t>
    </dgm:pt>
    <dgm:pt modelId="{E81DA163-5967-41A9-83E5-32242A2DA058}" type="sibTrans" cxnId="{6474BD25-7445-4CB1-B0B3-F7F1C9C9FC19}">
      <dgm:prSet/>
      <dgm:spPr/>
      <dgm:t>
        <a:bodyPr/>
        <a:lstStyle/>
        <a:p>
          <a:endParaRPr lang="pt-BR"/>
        </a:p>
      </dgm:t>
    </dgm:pt>
    <dgm:pt modelId="{848C0992-89A3-4FC1-9D5A-17878320924C}">
      <dgm:prSet custT="1"/>
      <dgm:spPr/>
      <dgm:t>
        <a:bodyPr/>
        <a:lstStyle/>
        <a:p>
          <a:pPr rtl="0"/>
          <a:r>
            <a:rPr lang="pt-BR" sz="1800" dirty="0" smtClean="0"/>
            <a:t>Governo local / comunidade</a:t>
          </a:r>
          <a:endParaRPr lang="pt-BR" sz="1800" dirty="0"/>
        </a:p>
      </dgm:t>
    </dgm:pt>
    <dgm:pt modelId="{84A78DB9-82C3-408D-A7C0-5FF6613B46F6}" type="parTrans" cxnId="{4F72C56A-4B85-4065-9281-AA4B4C3B5FCA}">
      <dgm:prSet/>
      <dgm:spPr/>
      <dgm:t>
        <a:bodyPr/>
        <a:lstStyle/>
        <a:p>
          <a:endParaRPr lang="pt-BR"/>
        </a:p>
      </dgm:t>
    </dgm:pt>
    <dgm:pt modelId="{3F093337-8148-4E5C-B77F-AD3449476912}" type="sibTrans" cxnId="{4F72C56A-4B85-4065-9281-AA4B4C3B5FCA}">
      <dgm:prSet/>
      <dgm:spPr/>
      <dgm:t>
        <a:bodyPr/>
        <a:lstStyle/>
        <a:p>
          <a:endParaRPr lang="pt-BR"/>
        </a:p>
      </dgm:t>
    </dgm:pt>
    <dgm:pt modelId="{DAA6B362-43FF-4C1B-9385-18079E7DBD12}">
      <dgm:prSet custT="1"/>
      <dgm:spPr/>
      <dgm:t>
        <a:bodyPr/>
        <a:lstStyle/>
        <a:p>
          <a:pPr rtl="0"/>
          <a:r>
            <a:rPr lang="pt-BR" sz="1800" dirty="0" smtClean="0"/>
            <a:t>O próprio empreendedor</a:t>
          </a:r>
          <a:endParaRPr lang="pt-BR" sz="1800" dirty="0"/>
        </a:p>
      </dgm:t>
    </dgm:pt>
    <dgm:pt modelId="{D8D52627-61C4-4EE0-B471-4EFFD75448B3}" type="parTrans" cxnId="{B8B49E83-CC98-4225-8468-251100DDE408}">
      <dgm:prSet/>
      <dgm:spPr/>
      <dgm:t>
        <a:bodyPr/>
        <a:lstStyle/>
        <a:p>
          <a:endParaRPr lang="pt-BR"/>
        </a:p>
      </dgm:t>
    </dgm:pt>
    <dgm:pt modelId="{CBF4B734-1C3F-4E19-A2FE-98B6EDE0D9E6}" type="sibTrans" cxnId="{B8B49E83-CC98-4225-8468-251100DDE408}">
      <dgm:prSet/>
      <dgm:spPr/>
      <dgm:t>
        <a:bodyPr/>
        <a:lstStyle/>
        <a:p>
          <a:endParaRPr lang="pt-BR"/>
        </a:p>
      </dgm:t>
    </dgm:pt>
    <dgm:pt modelId="{CA094E38-9ADA-4826-9348-504CF7CCBE3C}" type="pres">
      <dgm:prSet presAssocID="{A806C7F7-617B-448C-8495-06001733BD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882B77-16DC-4760-A9EE-2389A8C0198F}" type="pres">
      <dgm:prSet presAssocID="{6578DD2D-47F8-44B1-A886-6993379D3086}" presName="linNode" presStyleCnt="0"/>
      <dgm:spPr/>
    </dgm:pt>
    <dgm:pt modelId="{99551437-E209-40EA-ADF0-DA3A65CF9218}" type="pres">
      <dgm:prSet presAssocID="{6578DD2D-47F8-44B1-A886-6993379D308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B53BF0-F919-42CF-9CAB-A17A9429C8CE}" type="pres">
      <dgm:prSet presAssocID="{6578DD2D-47F8-44B1-A886-6993379D308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27AE2B-24FE-44BE-95D3-FDAF7A8712C8}" type="presOf" srcId="{EAE21BE5-BA4F-468D-8C1D-9078A7BCCA7D}" destId="{30B53BF0-F919-42CF-9CAB-A17A9429C8CE}" srcOrd="0" destOrd="0" presId="urn:microsoft.com/office/officeart/2005/8/layout/vList5"/>
    <dgm:cxn modelId="{5FB0015D-596E-45D4-B95D-C1D56BA1E99D}" type="presOf" srcId="{F552C6BE-BC6F-48F0-A725-4BAE84054F0D}" destId="{30B53BF0-F919-42CF-9CAB-A17A9429C8CE}" srcOrd="0" destOrd="1" presId="urn:microsoft.com/office/officeart/2005/8/layout/vList5"/>
    <dgm:cxn modelId="{838F4FD4-9668-48F5-B569-0A8024D44AA5}" type="presOf" srcId="{6578DD2D-47F8-44B1-A886-6993379D3086}" destId="{99551437-E209-40EA-ADF0-DA3A65CF9218}" srcOrd="0" destOrd="0" presId="urn:microsoft.com/office/officeart/2005/8/layout/vList5"/>
    <dgm:cxn modelId="{EA5144E4-75C2-40EB-B880-D7C297ABC3C5}" type="presOf" srcId="{A806C7F7-617B-448C-8495-06001733BDC5}" destId="{CA094E38-9ADA-4826-9348-504CF7CCBE3C}" srcOrd="0" destOrd="0" presId="urn:microsoft.com/office/officeart/2005/8/layout/vList5"/>
    <dgm:cxn modelId="{B8B49E83-CC98-4225-8468-251100DDE408}" srcId="{6578DD2D-47F8-44B1-A886-6993379D3086}" destId="{DAA6B362-43FF-4C1B-9385-18079E7DBD12}" srcOrd="4" destOrd="0" parTransId="{D8D52627-61C4-4EE0-B471-4EFFD75448B3}" sibTransId="{CBF4B734-1C3F-4E19-A2FE-98B6EDE0D9E6}"/>
    <dgm:cxn modelId="{4F72C56A-4B85-4065-9281-AA4B4C3B5FCA}" srcId="{6578DD2D-47F8-44B1-A886-6993379D3086}" destId="{848C0992-89A3-4FC1-9D5A-17878320924C}" srcOrd="3" destOrd="0" parTransId="{84A78DB9-82C3-408D-A7C0-5FF6613B46F6}" sibTransId="{3F093337-8148-4E5C-B77F-AD3449476912}"/>
    <dgm:cxn modelId="{20D3CB83-B011-4C57-A0DB-55A3D61ED60A}" srcId="{A806C7F7-617B-448C-8495-06001733BDC5}" destId="{6578DD2D-47F8-44B1-A886-6993379D3086}" srcOrd="0" destOrd="0" parTransId="{E6CE670D-C05F-4B3B-B65D-9B839C47C72A}" sibTransId="{3A398D3E-C8BB-43C0-A009-D6B47BDE8460}"/>
    <dgm:cxn modelId="{7BF7210D-F4CD-4B42-BD43-2D0077790855}" srcId="{6578DD2D-47F8-44B1-A886-6993379D3086}" destId="{EAE21BE5-BA4F-468D-8C1D-9078A7BCCA7D}" srcOrd="0" destOrd="0" parTransId="{E157D8C3-AF2D-4669-86E6-13D6404504F6}" sibTransId="{C4DDD2EF-6704-46B7-B5C7-730B04549013}"/>
    <dgm:cxn modelId="{8005E564-5B8E-4A8C-8A3B-D5468D11BAB9}" srcId="{6578DD2D-47F8-44B1-A886-6993379D3086}" destId="{F552C6BE-BC6F-48F0-A725-4BAE84054F0D}" srcOrd="1" destOrd="0" parTransId="{872618C6-AFD5-45F4-A049-24B6917F5766}" sibTransId="{8E0D9264-02EC-4D0B-84FE-77455C7494A9}"/>
    <dgm:cxn modelId="{71D9B469-89FB-4D72-9F90-B00C74AF0EC8}" type="presOf" srcId="{848C0992-89A3-4FC1-9D5A-17878320924C}" destId="{30B53BF0-F919-42CF-9CAB-A17A9429C8CE}" srcOrd="0" destOrd="3" presId="urn:microsoft.com/office/officeart/2005/8/layout/vList5"/>
    <dgm:cxn modelId="{6474BD25-7445-4CB1-B0B3-F7F1C9C9FC19}" srcId="{6578DD2D-47F8-44B1-A886-6993379D3086}" destId="{E34BC271-9D5A-48E8-B5FD-3B86289BA7DA}" srcOrd="2" destOrd="0" parTransId="{67D0FC0A-F4FB-4AFA-A128-912DCAD9C7A3}" sibTransId="{E81DA163-5967-41A9-83E5-32242A2DA058}"/>
    <dgm:cxn modelId="{10F7C3D7-5EB1-4E37-B98E-30A15D9A965D}" type="presOf" srcId="{DAA6B362-43FF-4C1B-9385-18079E7DBD12}" destId="{30B53BF0-F919-42CF-9CAB-A17A9429C8CE}" srcOrd="0" destOrd="4" presId="urn:microsoft.com/office/officeart/2005/8/layout/vList5"/>
    <dgm:cxn modelId="{0C45393B-C2F7-40DD-9291-FC468240B5DE}" type="presOf" srcId="{E34BC271-9D5A-48E8-B5FD-3B86289BA7DA}" destId="{30B53BF0-F919-42CF-9CAB-A17A9429C8CE}" srcOrd="0" destOrd="2" presId="urn:microsoft.com/office/officeart/2005/8/layout/vList5"/>
    <dgm:cxn modelId="{94C1CDE2-D188-4EAF-8A50-786C7C34CD5A}" type="presParOf" srcId="{CA094E38-9ADA-4826-9348-504CF7CCBE3C}" destId="{95882B77-16DC-4760-A9EE-2389A8C0198F}" srcOrd="0" destOrd="0" presId="urn:microsoft.com/office/officeart/2005/8/layout/vList5"/>
    <dgm:cxn modelId="{90E560F3-F17F-4788-877A-954C5EA0827F}" type="presParOf" srcId="{95882B77-16DC-4760-A9EE-2389A8C0198F}" destId="{99551437-E209-40EA-ADF0-DA3A65CF9218}" srcOrd="0" destOrd="0" presId="urn:microsoft.com/office/officeart/2005/8/layout/vList5"/>
    <dgm:cxn modelId="{144A2073-9B95-475C-BBAB-994B798240DA}" type="presParOf" srcId="{95882B77-16DC-4760-A9EE-2389A8C0198F}" destId="{30B53BF0-F919-42CF-9CAB-A17A9429C8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3C97B8-81FB-4416-AB32-D523B818523A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C9A9635-7091-4D58-BF9C-75C4EFF870D8}">
      <dgm:prSet phldrT="[Texto]" custT="1"/>
      <dgm:spPr/>
      <dgm:t>
        <a:bodyPr/>
        <a:lstStyle/>
        <a:p>
          <a:r>
            <a:rPr lang="pt-BR" sz="2000" b="1" dirty="0" smtClean="0"/>
            <a:t>Foco</a:t>
          </a:r>
          <a:endParaRPr lang="pt-BR" sz="2000" b="1" dirty="0"/>
        </a:p>
      </dgm:t>
    </dgm:pt>
    <dgm:pt modelId="{176B0B68-059B-4455-AF2D-9CC68574F7AB}" type="parTrans" cxnId="{EEFE093B-058E-4E2B-A29D-ADDC2D5DB646}">
      <dgm:prSet/>
      <dgm:spPr/>
      <dgm:t>
        <a:bodyPr/>
        <a:lstStyle/>
        <a:p>
          <a:endParaRPr lang="pt-BR" sz="2000" b="1"/>
        </a:p>
      </dgm:t>
    </dgm:pt>
    <dgm:pt modelId="{702EF1FF-D815-4DD4-A7C7-B4568E8CBE2B}" type="sibTrans" cxnId="{EEFE093B-058E-4E2B-A29D-ADDC2D5DB646}">
      <dgm:prSet/>
      <dgm:spPr/>
      <dgm:t>
        <a:bodyPr/>
        <a:lstStyle/>
        <a:p>
          <a:endParaRPr lang="pt-BR" sz="2000" b="1"/>
        </a:p>
      </dgm:t>
    </dgm:pt>
    <dgm:pt modelId="{9940DB70-F8F1-45E7-8721-84E4A3CAD275}">
      <dgm:prSet phldrT="[Texto]" custT="1"/>
      <dgm:spPr/>
      <dgm:t>
        <a:bodyPr/>
        <a:lstStyle/>
        <a:p>
          <a:r>
            <a:rPr lang="pt-BR" sz="2000" b="1" dirty="0" smtClean="0"/>
            <a:t>O que fazer</a:t>
          </a:r>
          <a:endParaRPr lang="pt-BR" sz="2000" b="1" dirty="0"/>
        </a:p>
      </dgm:t>
    </dgm:pt>
    <dgm:pt modelId="{10A27813-61F2-4C0B-92EA-CCDBF683C33E}" type="parTrans" cxnId="{40BF16B1-BBB6-498A-9DBD-6C27395A2779}">
      <dgm:prSet/>
      <dgm:spPr/>
      <dgm:t>
        <a:bodyPr/>
        <a:lstStyle/>
        <a:p>
          <a:endParaRPr lang="pt-BR" sz="2000" b="1"/>
        </a:p>
      </dgm:t>
    </dgm:pt>
    <dgm:pt modelId="{2D883ECD-989C-4AD9-AE00-B6B2FDFB9E7E}" type="sibTrans" cxnId="{40BF16B1-BBB6-498A-9DBD-6C27395A2779}">
      <dgm:prSet/>
      <dgm:spPr/>
      <dgm:t>
        <a:bodyPr/>
        <a:lstStyle/>
        <a:p>
          <a:endParaRPr lang="pt-BR" sz="2000" b="1"/>
        </a:p>
      </dgm:t>
    </dgm:pt>
    <dgm:pt modelId="{13650B7E-165E-4694-9DD4-A1AA5B221194}">
      <dgm:prSet phldrT="[Texto]" custT="1"/>
      <dgm:spPr/>
      <dgm:t>
        <a:bodyPr/>
        <a:lstStyle/>
        <a:p>
          <a:r>
            <a:rPr lang="pt-BR" sz="2000" b="1" dirty="0" smtClean="0"/>
            <a:t>O que não fazer</a:t>
          </a:r>
          <a:endParaRPr lang="pt-BR" sz="2000" b="1" dirty="0"/>
        </a:p>
      </dgm:t>
    </dgm:pt>
    <dgm:pt modelId="{A7A7DB7D-8542-4319-A0D7-D82BFE97A6E0}" type="parTrans" cxnId="{F93C6458-716D-4D81-835F-0761DE525DDA}">
      <dgm:prSet/>
      <dgm:spPr/>
      <dgm:t>
        <a:bodyPr/>
        <a:lstStyle/>
        <a:p>
          <a:endParaRPr lang="pt-BR" sz="2000" b="1"/>
        </a:p>
      </dgm:t>
    </dgm:pt>
    <dgm:pt modelId="{0F48DE7B-7736-4B73-8A88-49103F294731}" type="sibTrans" cxnId="{F93C6458-716D-4D81-835F-0761DE525DDA}">
      <dgm:prSet/>
      <dgm:spPr/>
      <dgm:t>
        <a:bodyPr/>
        <a:lstStyle/>
        <a:p>
          <a:endParaRPr lang="pt-BR" sz="2000" b="1"/>
        </a:p>
      </dgm:t>
    </dgm:pt>
    <dgm:pt modelId="{7D1188DB-1E38-4FAF-BAA3-6D5C72651D50}">
      <dgm:prSet phldrT="[Texto]" custT="1"/>
      <dgm:spPr/>
      <dgm:t>
        <a:bodyPr/>
        <a:lstStyle/>
        <a:p>
          <a:r>
            <a:rPr lang="pt-BR" sz="2000" b="1" dirty="0" smtClean="0"/>
            <a:t>Consistência</a:t>
          </a:r>
          <a:endParaRPr lang="pt-BR" sz="2000" b="1" dirty="0"/>
        </a:p>
      </dgm:t>
    </dgm:pt>
    <dgm:pt modelId="{9F737404-2867-481A-9DE7-CC76207FA8AE}" type="parTrans" cxnId="{A5B21334-439E-46B9-A7F7-92F58C8CF563}">
      <dgm:prSet/>
      <dgm:spPr/>
      <dgm:t>
        <a:bodyPr/>
        <a:lstStyle/>
        <a:p>
          <a:endParaRPr lang="pt-BR" sz="2000" b="1"/>
        </a:p>
      </dgm:t>
    </dgm:pt>
    <dgm:pt modelId="{B950B731-8A8A-40EB-97F6-FC23794CE1D3}" type="sibTrans" cxnId="{A5B21334-439E-46B9-A7F7-92F58C8CF563}">
      <dgm:prSet/>
      <dgm:spPr/>
      <dgm:t>
        <a:bodyPr/>
        <a:lstStyle/>
        <a:p>
          <a:endParaRPr lang="pt-BR" sz="2000" b="1"/>
        </a:p>
      </dgm:t>
    </dgm:pt>
    <dgm:pt modelId="{BC3DCF47-1F7F-4FF0-9625-23E10691F069}">
      <dgm:prSet phldrT="[Texto]" custT="1"/>
      <dgm:spPr/>
      <dgm:t>
        <a:bodyPr/>
        <a:lstStyle/>
        <a:p>
          <a:r>
            <a:rPr lang="pt-BR" sz="2000" b="1" dirty="0" smtClean="0"/>
            <a:t>Como seremos conhecidos</a:t>
          </a:r>
          <a:endParaRPr lang="pt-BR" sz="2000" b="1" dirty="0"/>
        </a:p>
      </dgm:t>
    </dgm:pt>
    <dgm:pt modelId="{25AAC408-6B06-494E-A6C9-73C349429B2E}" type="parTrans" cxnId="{CD8EE0E6-9A4E-466B-B4BA-686CD7EC64BC}">
      <dgm:prSet/>
      <dgm:spPr/>
      <dgm:t>
        <a:bodyPr/>
        <a:lstStyle/>
        <a:p>
          <a:endParaRPr lang="pt-BR" sz="2000" b="1"/>
        </a:p>
      </dgm:t>
    </dgm:pt>
    <dgm:pt modelId="{7BA1DE4E-8DBF-49E7-B8B6-9E262E793B81}" type="sibTrans" cxnId="{CD8EE0E6-9A4E-466B-B4BA-686CD7EC64BC}">
      <dgm:prSet/>
      <dgm:spPr/>
      <dgm:t>
        <a:bodyPr/>
        <a:lstStyle/>
        <a:p>
          <a:endParaRPr lang="pt-BR" sz="2000" b="1"/>
        </a:p>
      </dgm:t>
    </dgm:pt>
    <dgm:pt modelId="{5057D8FF-2132-445B-BB9E-3978BEA4A6F2}">
      <dgm:prSet phldrT="[Texto]" custT="1"/>
      <dgm:spPr/>
      <dgm:t>
        <a:bodyPr/>
        <a:lstStyle/>
        <a:p>
          <a:r>
            <a:rPr lang="pt-BR" sz="2000" b="1" dirty="0" smtClean="0"/>
            <a:t>Em que somos bons</a:t>
          </a:r>
          <a:endParaRPr lang="pt-BR" sz="2000" b="1" dirty="0"/>
        </a:p>
      </dgm:t>
    </dgm:pt>
    <dgm:pt modelId="{A511C8CE-5537-40E5-83DC-D27CA107E332}" type="parTrans" cxnId="{0C91FC26-932F-4BBD-9267-2AC1C3FE3269}">
      <dgm:prSet/>
      <dgm:spPr/>
      <dgm:t>
        <a:bodyPr/>
        <a:lstStyle/>
        <a:p>
          <a:endParaRPr lang="pt-BR" sz="2000" b="1"/>
        </a:p>
      </dgm:t>
    </dgm:pt>
    <dgm:pt modelId="{81BAEBC8-FE10-4904-9BF0-2329FF621A80}" type="sibTrans" cxnId="{0C91FC26-932F-4BBD-9267-2AC1C3FE3269}">
      <dgm:prSet/>
      <dgm:spPr/>
      <dgm:t>
        <a:bodyPr/>
        <a:lstStyle/>
        <a:p>
          <a:endParaRPr lang="pt-BR" sz="2000" b="1"/>
        </a:p>
      </dgm:t>
    </dgm:pt>
    <dgm:pt modelId="{AF18D589-4912-4BF4-958A-C40694DD6DFD}" type="pres">
      <dgm:prSet presAssocID="{B43C97B8-81FB-4416-AB32-D523B818523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B15D273-B17E-4FFE-9DB0-0C25429CE332}" type="pres">
      <dgm:prSet presAssocID="{4C9A9635-7091-4D58-BF9C-75C4EFF870D8}" presName="linNode" presStyleCnt="0"/>
      <dgm:spPr/>
      <dgm:t>
        <a:bodyPr/>
        <a:lstStyle/>
        <a:p>
          <a:endParaRPr lang="pt-BR"/>
        </a:p>
      </dgm:t>
    </dgm:pt>
    <dgm:pt modelId="{80D27741-97B1-4FB9-8B83-081079994C38}" type="pres">
      <dgm:prSet presAssocID="{4C9A9635-7091-4D58-BF9C-75C4EFF870D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236B6F-B297-45EF-85E9-4672596585A6}" type="pres">
      <dgm:prSet presAssocID="{4C9A9635-7091-4D58-BF9C-75C4EFF870D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BA1F98-B6B0-4EA6-B449-E474BA8DF054}" type="pres">
      <dgm:prSet presAssocID="{702EF1FF-D815-4DD4-A7C7-B4568E8CBE2B}" presName="spacing" presStyleCnt="0"/>
      <dgm:spPr/>
      <dgm:t>
        <a:bodyPr/>
        <a:lstStyle/>
        <a:p>
          <a:endParaRPr lang="pt-BR"/>
        </a:p>
      </dgm:t>
    </dgm:pt>
    <dgm:pt modelId="{A1B37A1F-F3E1-4800-9607-B187C05CF581}" type="pres">
      <dgm:prSet presAssocID="{7D1188DB-1E38-4FAF-BAA3-6D5C72651D50}" presName="linNode" presStyleCnt="0"/>
      <dgm:spPr/>
      <dgm:t>
        <a:bodyPr/>
        <a:lstStyle/>
        <a:p>
          <a:endParaRPr lang="pt-BR"/>
        </a:p>
      </dgm:t>
    </dgm:pt>
    <dgm:pt modelId="{29186F04-8EE5-4BAE-96BA-DCB614F6D32F}" type="pres">
      <dgm:prSet presAssocID="{7D1188DB-1E38-4FAF-BAA3-6D5C72651D5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1D1544-5ADF-4144-BB5B-E60C1430635F}" type="pres">
      <dgm:prSet presAssocID="{7D1188DB-1E38-4FAF-BAA3-6D5C72651D5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8EE0E6-9A4E-466B-B4BA-686CD7EC64BC}" srcId="{7D1188DB-1E38-4FAF-BAA3-6D5C72651D50}" destId="{BC3DCF47-1F7F-4FF0-9625-23E10691F069}" srcOrd="0" destOrd="0" parTransId="{25AAC408-6B06-494E-A6C9-73C349429B2E}" sibTransId="{7BA1DE4E-8DBF-49E7-B8B6-9E262E793B81}"/>
    <dgm:cxn modelId="{F75845DB-0B29-4D3F-B1AD-3E9CDDC0B009}" type="presOf" srcId="{B43C97B8-81FB-4416-AB32-D523B818523A}" destId="{AF18D589-4912-4BF4-958A-C40694DD6DFD}" srcOrd="0" destOrd="0" presId="urn:microsoft.com/office/officeart/2005/8/layout/vList6"/>
    <dgm:cxn modelId="{98CD5463-20BF-4B6F-9273-D3700BE48D1A}" type="presOf" srcId="{4C9A9635-7091-4D58-BF9C-75C4EFF870D8}" destId="{80D27741-97B1-4FB9-8B83-081079994C38}" srcOrd="0" destOrd="0" presId="urn:microsoft.com/office/officeart/2005/8/layout/vList6"/>
    <dgm:cxn modelId="{A5B21334-439E-46B9-A7F7-92F58C8CF563}" srcId="{B43C97B8-81FB-4416-AB32-D523B818523A}" destId="{7D1188DB-1E38-4FAF-BAA3-6D5C72651D50}" srcOrd="1" destOrd="0" parTransId="{9F737404-2867-481A-9DE7-CC76207FA8AE}" sibTransId="{B950B731-8A8A-40EB-97F6-FC23794CE1D3}"/>
    <dgm:cxn modelId="{EEFE093B-058E-4E2B-A29D-ADDC2D5DB646}" srcId="{B43C97B8-81FB-4416-AB32-D523B818523A}" destId="{4C9A9635-7091-4D58-BF9C-75C4EFF870D8}" srcOrd="0" destOrd="0" parTransId="{176B0B68-059B-4455-AF2D-9CC68574F7AB}" sibTransId="{702EF1FF-D815-4DD4-A7C7-B4568E8CBE2B}"/>
    <dgm:cxn modelId="{0C91FC26-932F-4BBD-9267-2AC1C3FE3269}" srcId="{7D1188DB-1E38-4FAF-BAA3-6D5C72651D50}" destId="{5057D8FF-2132-445B-BB9E-3978BEA4A6F2}" srcOrd="1" destOrd="0" parTransId="{A511C8CE-5537-40E5-83DC-D27CA107E332}" sibTransId="{81BAEBC8-FE10-4904-9BF0-2329FF621A80}"/>
    <dgm:cxn modelId="{BA4ABE56-FE42-4899-95D1-487B7876A4CD}" type="presOf" srcId="{13650B7E-165E-4694-9DD4-A1AA5B221194}" destId="{E3236B6F-B297-45EF-85E9-4672596585A6}" srcOrd="0" destOrd="1" presId="urn:microsoft.com/office/officeart/2005/8/layout/vList6"/>
    <dgm:cxn modelId="{A5D9B66B-273B-406D-8EAF-6A986FB31B41}" type="presOf" srcId="{5057D8FF-2132-445B-BB9E-3978BEA4A6F2}" destId="{731D1544-5ADF-4144-BB5B-E60C1430635F}" srcOrd="0" destOrd="1" presId="urn:microsoft.com/office/officeart/2005/8/layout/vList6"/>
    <dgm:cxn modelId="{F93C6458-716D-4D81-835F-0761DE525DDA}" srcId="{4C9A9635-7091-4D58-BF9C-75C4EFF870D8}" destId="{13650B7E-165E-4694-9DD4-A1AA5B221194}" srcOrd="1" destOrd="0" parTransId="{A7A7DB7D-8542-4319-A0D7-D82BFE97A6E0}" sibTransId="{0F48DE7B-7736-4B73-8A88-49103F294731}"/>
    <dgm:cxn modelId="{9425EFD1-AF68-4F2C-8E6D-ED47E87398B9}" type="presOf" srcId="{BC3DCF47-1F7F-4FF0-9625-23E10691F069}" destId="{731D1544-5ADF-4144-BB5B-E60C1430635F}" srcOrd="0" destOrd="0" presId="urn:microsoft.com/office/officeart/2005/8/layout/vList6"/>
    <dgm:cxn modelId="{40BF16B1-BBB6-498A-9DBD-6C27395A2779}" srcId="{4C9A9635-7091-4D58-BF9C-75C4EFF870D8}" destId="{9940DB70-F8F1-45E7-8721-84E4A3CAD275}" srcOrd="0" destOrd="0" parTransId="{10A27813-61F2-4C0B-92EA-CCDBF683C33E}" sibTransId="{2D883ECD-989C-4AD9-AE00-B6B2FDFB9E7E}"/>
    <dgm:cxn modelId="{4CABCC9F-D7A1-41EE-97F7-59459820BE9A}" type="presOf" srcId="{9940DB70-F8F1-45E7-8721-84E4A3CAD275}" destId="{E3236B6F-B297-45EF-85E9-4672596585A6}" srcOrd="0" destOrd="0" presId="urn:microsoft.com/office/officeart/2005/8/layout/vList6"/>
    <dgm:cxn modelId="{D1284917-6F0B-4C48-99F6-65FB064FFC54}" type="presOf" srcId="{7D1188DB-1E38-4FAF-BAA3-6D5C72651D50}" destId="{29186F04-8EE5-4BAE-96BA-DCB614F6D32F}" srcOrd="0" destOrd="0" presId="urn:microsoft.com/office/officeart/2005/8/layout/vList6"/>
    <dgm:cxn modelId="{3FDDE92B-D31F-40C7-AC4A-00D25346229A}" type="presParOf" srcId="{AF18D589-4912-4BF4-958A-C40694DD6DFD}" destId="{4B15D273-B17E-4FFE-9DB0-0C25429CE332}" srcOrd="0" destOrd="0" presId="urn:microsoft.com/office/officeart/2005/8/layout/vList6"/>
    <dgm:cxn modelId="{FC4FBA1D-1D3E-4F61-94B7-2F10024F9888}" type="presParOf" srcId="{4B15D273-B17E-4FFE-9DB0-0C25429CE332}" destId="{80D27741-97B1-4FB9-8B83-081079994C38}" srcOrd="0" destOrd="0" presId="urn:microsoft.com/office/officeart/2005/8/layout/vList6"/>
    <dgm:cxn modelId="{E69D0675-4797-4F57-8460-4986F3DAA7EF}" type="presParOf" srcId="{4B15D273-B17E-4FFE-9DB0-0C25429CE332}" destId="{E3236B6F-B297-45EF-85E9-4672596585A6}" srcOrd="1" destOrd="0" presId="urn:microsoft.com/office/officeart/2005/8/layout/vList6"/>
    <dgm:cxn modelId="{62F62964-C1B5-4C5D-9135-4664B675E406}" type="presParOf" srcId="{AF18D589-4912-4BF4-958A-C40694DD6DFD}" destId="{BCBA1F98-B6B0-4EA6-B449-E474BA8DF054}" srcOrd="1" destOrd="0" presId="urn:microsoft.com/office/officeart/2005/8/layout/vList6"/>
    <dgm:cxn modelId="{33543120-13F4-4DFC-8ADA-91F19868218D}" type="presParOf" srcId="{AF18D589-4912-4BF4-958A-C40694DD6DFD}" destId="{A1B37A1F-F3E1-4800-9607-B187C05CF581}" srcOrd="2" destOrd="0" presId="urn:microsoft.com/office/officeart/2005/8/layout/vList6"/>
    <dgm:cxn modelId="{BB7EE345-48C0-4527-AD0E-8D5455027EEB}" type="presParOf" srcId="{A1B37A1F-F3E1-4800-9607-B187C05CF581}" destId="{29186F04-8EE5-4BAE-96BA-DCB614F6D32F}" srcOrd="0" destOrd="0" presId="urn:microsoft.com/office/officeart/2005/8/layout/vList6"/>
    <dgm:cxn modelId="{952FA7D2-9C13-426B-84BE-52B0CA8DD8B2}" type="presParOf" srcId="{A1B37A1F-F3E1-4800-9607-B187C05CF581}" destId="{731D1544-5ADF-4144-BB5B-E60C1430635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88CA72-7135-4D18-B15D-385F58BE5464}" type="doc">
      <dgm:prSet loTypeId="urn:microsoft.com/office/officeart/2005/8/layout/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7E5DB0F-8B90-4316-895C-5843D629C767}">
      <dgm:prSet custT="1"/>
      <dgm:spPr/>
      <dgm:t>
        <a:bodyPr/>
        <a:lstStyle/>
        <a:p>
          <a:pPr rtl="0"/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Sumário Executivo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FF4683-3F72-48B9-AE08-AC2580A36D33}" type="parTrans" cxnId="{6C2450BC-2B6C-45A8-B0EF-052994912E50}">
      <dgm:prSet/>
      <dgm:spPr/>
      <dgm:t>
        <a:bodyPr/>
        <a:lstStyle/>
        <a:p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20738B-2744-4367-ABB1-AD5BFD5A190B}" type="sibTrans" cxnId="{6C2450BC-2B6C-45A8-B0EF-052994912E50}">
      <dgm:prSet/>
      <dgm:spPr/>
      <dgm:t>
        <a:bodyPr/>
        <a:lstStyle/>
        <a:p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A7E09D-9F7E-4775-9D83-A87FDCB1BF5F}">
      <dgm:prSet custT="1"/>
      <dgm:spPr/>
      <dgm:t>
        <a:bodyPr/>
        <a:lstStyle/>
        <a:p>
          <a:pPr rtl="0"/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Análise de Mercado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85657F-4B9E-472A-B57B-71AE857DC163}" type="parTrans" cxnId="{93896448-3717-4F01-A251-9327C567FA78}">
      <dgm:prSet/>
      <dgm:spPr/>
      <dgm:t>
        <a:bodyPr/>
        <a:lstStyle/>
        <a:p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65652B-6E70-4BB7-B205-4692FDAF11A4}" type="sibTrans" cxnId="{93896448-3717-4F01-A251-9327C567FA78}">
      <dgm:prSet/>
      <dgm:spPr/>
      <dgm:t>
        <a:bodyPr/>
        <a:lstStyle/>
        <a:p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1A258D-F44E-4629-A4A0-133617FE5CF7}">
      <dgm:prSet custT="1"/>
      <dgm:spPr/>
      <dgm:t>
        <a:bodyPr/>
        <a:lstStyle/>
        <a:p>
          <a:pPr rtl="0"/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Plano de Marketing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6EF60B-3682-4148-AC73-5133EC6B5B40}" type="parTrans" cxnId="{28E62B40-E6E3-4336-9FA7-529AE944F028}">
      <dgm:prSet/>
      <dgm:spPr/>
      <dgm:t>
        <a:bodyPr/>
        <a:lstStyle/>
        <a:p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EDD2B9-11EC-45A8-B2F1-038EA844A640}" type="sibTrans" cxnId="{28E62B40-E6E3-4336-9FA7-529AE944F028}">
      <dgm:prSet/>
      <dgm:spPr/>
      <dgm:t>
        <a:bodyPr/>
        <a:lstStyle/>
        <a:p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8BFC9D-06CA-4664-BB3E-97F51F5FC6D6}">
      <dgm:prSet custT="1"/>
      <dgm:spPr/>
      <dgm:t>
        <a:bodyPr/>
        <a:lstStyle/>
        <a:p>
          <a:pPr rtl="0"/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 Plano Operacional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58BBA-5350-44DC-A163-B28473B56EF4}" type="parTrans" cxnId="{94635183-DD30-49C0-BFB6-BCABE55941AA}">
      <dgm:prSet/>
      <dgm:spPr/>
      <dgm:t>
        <a:bodyPr/>
        <a:lstStyle/>
        <a:p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E10F-BFCE-4D57-B595-71BC5BB88223}" type="sibTrans" cxnId="{94635183-DD30-49C0-BFB6-BCABE55941AA}">
      <dgm:prSet/>
      <dgm:spPr/>
      <dgm:t>
        <a:bodyPr/>
        <a:lstStyle/>
        <a:p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496BF-7B58-4DF8-A1EE-94528B89F46B}">
      <dgm:prSet custT="1"/>
      <dgm:spPr/>
      <dgm:t>
        <a:bodyPr/>
        <a:lstStyle/>
        <a:p>
          <a:pPr rtl="0"/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 Plano Financeiro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9E9BBE-2BCB-40E7-8B10-057764554102}" type="parTrans" cxnId="{65213DB6-EAF8-4AE1-BF18-EA1ABCEEF2AD}">
      <dgm:prSet/>
      <dgm:spPr/>
      <dgm:t>
        <a:bodyPr/>
        <a:lstStyle/>
        <a:p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BF009-5574-43AC-B6FF-0D17C92152AB}" type="sibTrans" cxnId="{65213DB6-EAF8-4AE1-BF18-EA1ABCEEF2AD}">
      <dgm:prSet/>
      <dgm:spPr/>
      <dgm:t>
        <a:bodyPr/>
        <a:lstStyle/>
        <a:p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4314F2-57C6-4AB9-849D-67FD4E5D13AD}">
      <dgm:prSet custT="1"/>
      <dgm:spPr/>
      <dgm:t>
        <a:bodyPr/>
        <a:lstStyle/>
        <a:p>
          <a:pPr rtl="0"/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6) Análise de Cenários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A99B0F-6132-44BC-A8C4-AB5A2901EF54}" type="parTrans" cxnId="{5DAF6901-8F6E-4055-95F5-A68D3B5F4988}">
      <dgm:prSet/>
      <dgm:spPr/>
      <dgm:t>
        <a:bodyPr/>
        <a:lstStyle/>
        <a:p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87B435-509B-439F-8740-5A5A6D263403}" type="sibTrans" cxnId="{5DAF6901-8F6E-4055-95F5-A68D3B5F4988}">
      <dgm:prSet/>
      <dgm:spPr/>
      <dgm:t>
        <a:bodyPr/>
        <a:lstStyle/>
        <a:p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701FA5-DB0D-4374-BE7E-043325BD92F0}">
      <dgm:prSet custT="1"/>
      <dgm:spPr/>
      <dgm:t>
        <a:bodyPr/>
        <a:lstStyle/>
        <a:p>
          <a:pPr rtl="0"/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7) Análise de Estratégias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BAB8C5-2DBA-464C-9FD4-44E23C988344}" type="parTrans" cxnId="{F9D45782-D748-45CC-A9D3-8BF05E0E4202}">
      <dgm:prSet/>
      <dgm:spPr/>
      <dgm:t>
        <a:bodyPr/>
        <a:lstStyle/>
        <a:p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839591-D43E-4076-9B1C-9C33AD3C8A5F}" type="sibTrans" cxnId="{F9D45782-D748-45CC-A9D3-8BF05E0E4202}">
      <dgm:prSet/>
      <dgm:spPr/>
      <dgm:t>
        <a:bodyPr/>
        <a:lstStyle/>
        <a:p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6B0BB2-4D5E-492A-880A-31791AC7265D}" type="pres">
      <dgm:prSet presAssocID="{1D88CA72-7135-4D18-B15D-385F58BE54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1B05DC1-7D57-44FC-89F5-1C56EB6182E0}" type="pres">
      <dgm:prSet presAssocID="{8B701FA5-DB0D-4374-BE7E-043325BD92F0}" presName="boxAndChildren" presStyleCnt="0"/>
      <dgm:spPr/>
    </dgm:pt>
    <dgm:pt modelId="{FB031CCE-3AF8-4F73-B4B1-FC8B851B3864}" type="pres">
      <dgm:prSet presAssocID="{8B701FA5-DB0D-4374-BE7E-043325BD92F0}" presName="parentTextBox" presStyleLbl="node1" presStyleIdx="0" presStyleCnt="7"/>
      <dgm:spPr/>
      <dgm:t>
        <a:bodyPr/>
        <a:lstStyle/>
        <a:p>
          <a:endParaRPr lang="pt-BR"/>
        </a:p>
      </dgm:t>
    </dgm:pt>
    <dgm:pt modelId="{20EEB6E9-7D5B-4096-9812-20A4F00DC447}" type="pres">
      <dgm:prSet presAssocID="{EC87B435-509B-439F-8740-5A5A6D263403}" presName="sp" presStyleCnt="0"/>
      <dgm:spPr/>
    </dgm:pt>
    <dgm:pt modelId="{46F704FC-A42F-4964-8A1A-921AA7E91063}" type="pres">
      <dgm:prSet presAssocID="{8E4314F2-57C6-4AB9-849D-67FD4E5D13AD}" presName="arrowAndChildren" presStyleCnt="0"/>
      <dgm:spPr/>
    </dgm:pt>
    <dgm:pt modelId="{69930F76-0A61-4A03-8BEE-320E5A8BEFED}" type="pres">
      <dgm:prSet presAssocID="{8E4314F2-57C6-4AB9-849D-67FD4E5D13AD}" presName="parentTextArrow" presStyleLbl="node1" presStyleIdx="1" presStyleCnt="7"/>
      <dgm:spPr/>
      <dgm:t>
        <a:bodyPr/>
        <a:lstStyle/>
        <a:p>
          <a:endParaRPr lang="pt-BR"/>
        </a:p>
      </dgm:t>
    </dgm:pt>
    <dgm:pt modelId="{5CCE8F7C-495A-46D6-91A5-994C864F6AFA}" type="pres">
      <dgm:prSet presAssocID="{49EBF009-5574-43AC-B6FF-0D17C92152AB}" presName="sp" presStyleCnt="0"/>
      <dgm:spPr/>
    </dgm:pt>
    <dgm:pt modelId="{7A8379F8-921F-4B17-8C77-D965D75F69CD}" type="pres">
      <dgm:prSet presAssocID="{801496BF-7B58-4DF8-A1EE-94528B89F46B}" presName="arrowAndChildren" presStyleCnt="0"/>
      <dgm:spPr/>
    </dgm:pt>
    <dgm:pt modelId="{4744005F-59B0-4E93-9AE4-B5A7E243AF85}" type="pres">
      <dgm:prSet presAssocID="{801496BF-7B58-4DF8-A1EE-94528B89F46B}" presName="parentTextArrow" presStyleLbl="node1" presStyleIdx="2" presStyleCnt="7"/>
      <dgm:spPr/>
      <dgm:t>
        <a:bodyPr/>
        <a:lstStyle/>
        <a:p>
          <a:endParaRPr lang="pt-BR"/>
        </a:p>
      </dgm:t>
    </dgm:pt>
    <dgm:pt modelId="{5B787009-BE95-4FF3-9F4E-85B5CD606354}" type="pres">
      <dgm:prSet presAssocID="{DCDCE10F-BFCE-4D57-B595-71BC5BB88223}" presName="sp" presStyleCnt="0"/>
      <dgm:spPr/>
    </dgm:pt>
    <dgm:pt modelId="{7FDF7DCE-B52B-4CE6-9B94-970FA9A50B34}" type="pres">
      <dgm:prSet presAssocID="{558BFC9D-06CA-4664-BB3E-97F51F5FC6D6}" presName="arrowAndChildren" presStyleCnt="0"/>
      <dgm:spPr/>
    </dgm:pt>
    <dgm:pt modelId="{FFEAC1A1-FE93-4F4E-9B2E-BF6F86BC88D4}" type="pres">
      <dgm:prSet presAssocID="{558BFC9D-06CA-4664-BB3E-97F51F5FC6D6}" presName="parentTextArrow" presStyleLbl="node1" presStyleIdx="3" presStyleCnt="7"/>
      <dgm:spPr/>
      <dgm:t>
        <a:bodyPr/>
        <a:lstStyle/>
        <a:p>
          <a:endParaRPr lang="pt-BR"/>
        </a:p>
      </dgm:t>
    </dgm:pt>
    <dgm:pt modelId="{787A9DD4-2F66-4A8D-808D-54FD1E726224}" type="pres">
      <dgm:prSet presAssocID="{B0EDD2B9-11EC-45A8-B2F1-038EA844A640}" presName="sp" presStyleCnt="0"/>
      <dgm:spPr/>
    </dgm:pt>
    <dgm:pt modelId="{B4D416E8-8A19-45A8-95F8-931A5FA8CA90}" type="pres">
      <dgm:prSet presAssocID="{5D1A258D-F44E-4629-A4A0-133617FE5CF7}" presName="arrowAndChildren" presStyleCnt="0"/>
      <dgm:spPr/>
    </dgm:pt>
    <dgm:pt modelId="{ACE95929-7EC0-4CB3-84B3-4980095FDFE0}" type="pres">
      <dgm:prSet presAssocID="{5D1A258D-F44E-4629-A4A0-133617FE5CF7}" presName="parentTextArrow" presStyleLbl="node1" presStyleIdx="4" presStyleCnt="7"/>
      <dgm:spPr/>
      <dgm:t>
        <a:bodyPr/>
        <a:lstStyle/>
        <a:p>
          <a:endParaRPr lang="pt-BR"/>
        </a:p>
      </dgm:t>
    </dgm:pt>
    <dgm:pt modelId="{5B4516C6-B6FA-4A8F-AD0C-BBBFC12F0F93}" type="pres">
      <dgm:prSet presAssocID="{8865652B-6E70-4BB7-B205-4692FDAF11A4}" presName="sp" presStyleCnt="0"/>
      <dgm:spPr/>
    </dgm:pt>
    <dgm:pt modelId="{EF5246F6-DD47-4277-BAB6-8139BFF398C8}" type="pres">
      <dgm:prSet presAssocID="{25A7E09D-9F7E-4775-9D83-A87FDCB1BF5F}" presName="arrowAndChildren" presStyleCnt="0"/>
      <dgm:spPr/>
    </dgm:pt>
    <dgm:pt modelId="{7ECA574A-25C1-407D-BD7A-EE1A4ED0D0F3}" type="pres">
      <dgm:prSet presAssocID="{25A7E09D-9F7E-4775-9D83-A87FDCB1BF5F}" presName="parentTextArrow" presStyleLbl="node1" presStyleIdx="5" presStyleCnt="7"/>
      <dgm:spPr/>
      <dgm:t>
        <a:bodyPr/>
        <a:lstStyle/>
        <a:p>
          <a:endParaRPr lang="pt-BR"/>
        </a:p>
      </dgm:t>
    </dgm:pt>
    <dgm:pt modelId="{6B6B75B4-C034-451A-999D-F2571580CFAD}" type="pres">
      <dgm:prSet presAssocID="{0920738B-2744-4367-ABB1-AD5BFD5A190B}" presName="sp" presStyleCnt="0"/>
      <dgm:spPr/>
    </dgm:pt>
    <dgm:pt modelId="{5E4E5A9A-7322-40FB-8790-740C4AAA6208}" type="pres">
      <dgm:prSet presAssocID="{97E5DB0F-8B90-4316-895C-5843D629C767}" presName="arrowAndChildren" presStyleCnt="0"/>
      <dgm:spPr/>
    </dgm:pt>
    <dgm:pt modelId="{FF1F5576-7D2A-421A-9139-998BFD9CDAC8}" type="pres">
      <dgm:prSet presAssocID="{97E5DB0F-8B90-4316-895C-5843D629C767}" presName="parentTextArrow" presStyleLbl="node1" presStyleIdx="6" presStyleCnt="7"/>
      <dgm:spPr/>
      <dgm:t>
        <a:bodyPr/>
        <a:lstStyle/>
        <a:p>
          <a:endParaRPr lang="pt-BR"/>
        </a:p>
      </dgm:t>
    </dgm:pt>
  </dgm:ptLst>
  <dgm:cxnLst>
    <dgm:cxn modelId="{B2473424-DFAA-43AE-8CD9-E76D329772B9}" type="presOf" srcId="{25A7E09D-9F7E-4775-9D83-A87FDCB1BF5F}" destId="{7ECA574A-25C1-407D-BD7A-EE1A4ED0D0F3}" srcOrd="0" destOrd="0" presId="urn:microsoft.com/office/officeart/2005/8/layout/process4"/>
    <dgm:cxn modelId="{4343597A-3183-4BB6-84FD-7118247CEFC9}" type="presOf" srcId="{8B701FA5-DB0D-4374-BE7E-043325BD92F0}" destId="{FB031CCE-3AF8-4F73-B4B1-FC8B851B3864}" srcOrd="0" destOrd="0" presId="urn:microsoft.com/office/officeart/2005/8/layout/process4"/>
    <dgm:cxn modelId="{B390B211-4202-450D-B1B0-8EC9F0EFC475}" type="presOf" srcId="{1D88CA72-7135-4D18-B15D-385F58BE5464}" destId="{746B0BB2-4D5E-492A-880A-31791AC7265D}" srcOrd="0" destOrd="0" presId="urn:microsoft.com/office/officeart/2005/8/layout/process4"/>
    <dgm:cxn modelId="{EA219F45-892D-40A2-A0F2-A7C378FC107B}" type="presOf" srcId="{801496BF-7B58-4DF8-A1EE-94528B89F46B}" destId="{4744005F-59B0-4E93-9AE4-B5A7E243AF85}" srcOrd="0" destOrd="0" presId="urn:microsoft.com/office/officeart/2005/8/layout/process4"/>
    <dgm:cxn modelId="{28E62B40-E6E3-4336-9FA7-529AE944F028}" srcId="{1D88CA72-7135-4D18-B15D-385F58BE5464}" destId="{5D1A258D-F44E-4629-A4A0-133617FE5CF7}" srcOrd="2" destOrd="0" parTransId="{6D6EF60B-3682-4148-AC73-5133EC6B5B40}" sibTransId="{B0EDD2B9-11EC-45A8-B2F1-038EA844A640}"/>
    <dgm:cxn modelId="{9CFD9D01-44AB-496C-9A3E-F43E6A41880C}" type="presOf" srcId="{97E5DB0F-8B90-4316-895C-5843D629C767}" destId="{FF1F5576-7D2A-421A-9139-998BFD9CDAC8}" srcOrd="0" destOrd="0" presId="urn:microsoft.com/office/officeart/2005/8/layout/process4"/>
    <dgm:cxn modelId="{65213DB6-EAF8-4AE1-BF18-EA1ABCEEF2AD}" srcId="{1D88CA72-7135-4D18-B15D-385F58BE5464}" destId="{801496BF-7B58-4DF8-A1EE-94528B89F46B}" srcOrd="4" destOrd="0" parTransId="{0E9E9BBE-2BCB-40E7-8B10-057764554102}" sibTransId="{49EBF009-5574-43AC-B6FF-0D17C92152AB}"/>
    <dgm:cxn modelId="{94635183-DD30-49C0-BFB6-BCABE55941AA}" srcId="{1D88CA72-7135-4D18-B15D-385F58BE5464}" destId="{558BFC9D-06CA-4664-BB3E-97F51F5FC6D6}" srcOrd="3" destOrd="0" parTransId="{89E58BBA-5350-44DC-A163-B28473B56EF4}" sibTransId="{DCDCE10F-BFCE-4D57-B595-71BC5BB88223}"/>
    <dgm:cxn modelId="{5DAF6901-8F6E-4055-95F5-A68D3B5F4988}" srcId="{1D88CA72-7135-4D18-B15D-385F58BE5464}" destId="{8E4314F2-57C6-4AB9-849D-67FD4E5D13AD}" srcOrd="5" destOrd="0" parTransId="{50A99B0F-6132-44BC-A8C4-AB5A2901EF54}" sibTransId="{EC87B435-509B-439F-8740-5A5A6D263403}"/>
    <dgm:cxn modelId="{6C2450BC-2B6C-45A8-B0EF-052994912E50}" srcId="{1D88CA72-7135-4D18-B15D-385F58BE5464}" destId="{97E5DB0F-8B90-4316-895C-5843D629C767}" srcOrd="0" destOrd="0" parTransId="{18FF4683-3F72-48B9-AE08-AC2580A36D33}" sibTransId="{0920738B-2744-4367-ABB1-AD5BFD5A190B}"/>
    <dgm:cxn modelId="{F9D45782-D748-45CC-A9D3-8BF05E0E4202}" srcId="{1D88CA72-7135-4D18-B15D-385F58BE5464}" destId="{8B701FA5-DB0D-4374-BE7E-043325BD92F0}" srcOrd="6" destOrd="0" parTransId="{85BAB8C5-2DBA-464C-9FD4-44E23C988344}" sibTransId="{94839591-D43E-4076-9B1C-9C33AD3C8A5F}"/>
    <dgm:cxn modelId="{7A1932A7-AE11-45E1-98C0-3116441D14F2}" type="presOf" srcId="{558BFC9D-06CA-4664-BB3E-97F51F5FC6D6}" destId="{FFEAC1A1-FE93-4F4E-9B2E-BF6F86BC88D4}" srcOrd="0" destOrd="0" presId="urn:microsoft.com/office/officeart/2005/8/layout/process4"/>
    <dgm:cxn modelId="{93896448-3717-4F01-A251-9327C567FA78}" srcId="{1D88CA72-7135-4D18-B15D-385F58BE5464}" destId="{25A7E09D-9F7E-4775-9D83-A87FDCB1BF5F}" srcOrd="1" destOrd="0" parTransId="{9185657F-4B9E-472A-B57B-71AE857DC163}" sibTransId="{8865652B-6E70-4BB7-B205-4692FDAF11A4}"/>
    <dgm:cxn modelId="{A2B52775-53C5-45DE-A828-5776643367E8}" type="presOf" srcId="{5D1A258D-F44E-4629-A4A0-133617FE5CF7}" destId="{ACE95929-7EC0-4CB3-84B3-4980095FDFE0}" srcOrd="0" destOrd="0" presId="urn:microsoft.com/office/officeart/2005/8/layout/process4"/>
    <dgm:cxn modelId="{34EF2398-4D53-41EA-B472-D9C00B739ED4}" type="presOf" srcId="{8E4314F2-57C6-4AB9-849D-67FD4E5D13AD}" destId="{69930F76-0A61-4A03-8BEE-320E5A8BEFED}" srcOrd="0" destOrd="0" presId="urn:microsoft.com/office/officeart/2005/8/layout/process4"/>
    <dgm:cxn modelId="{DA57A865-BDC9-4C50-BA07-DE193F4370AF}" type="presParOf" srcId="{746B0BB2-4D5E-492A-880A-31791AC7265D}" destId="{01B05DC1-7D57-44FC-89F5-1C56EB6182E0}" srcOrd="0" destOrd="0" presId="urn:microsoft.com/office/officeart/2005/8/layout/process4"/>
    <dgm:cxn modelId="{30032B96-9EC0-470A-BEA5-4C2E6529CBB3}" type="presParOf" srcId="{01B05DC1-7D57-44FC-89F5-1C56EB6182E0}" destId="{FB031CCE-3AF8-4F73-B4B1-FC8B851B3864}" srcOrd="0" destOrd="0" presId="urn:microsoft.com/office/officeart/2005/8/layout/process4"/>
    <dgm:cxn modelId="{1434A0C8-3409-4330-8DE7-99A340C5A1AA}" type="presParOf" srcId="{746B0BB2-4D5E-492A-880A-31791AC7265D}" destId="{20EEB6E9-7D5B-4096-9812-20A4F00DC447}" srcOrd="1" destOrd="0" presId="urn:microsoft.com/office/officeart/2005/8/layout/process4"/>
    <dgm:cxn modelId="{EAE81696-66A3-4FB7-A486-6F7C5231F341}" type="presParOf" srcId="{746B0BB2-4D5E-492A-880A-31791AC7265D}" destId="{46F704FC-A42F-4964-8A1A-921AA7E91063}" srcOrd="2" destOrd="0" presId="urn:microsoft.com/office/officeart/2005/8/layout/process4"/>
    <dgm:cxn modelId="{EB20810E-DE17-4EF2-AF28-81B85014557B}" type="presParOf" srcId="{46F704FC-A42F-4964-8A1A-921AA7E91063}" destId="{69930F76-0A61-4A03-8BEE-320E5A8BEFED}" srcOrd="0" destOrd="0" presId="urn:microsoft.com/office/officeart/2005/8/layout/process4"/>
    <dgm:cxn modelId="{E0186B23-4ED8-44F1-834F-2AF85F020A22}" type="presParOf" srcId="{746B0BB2-4D5E-492A-880A-31791AC7265D}" destId="{5CCE8F7C-495A-46D6-91A5-994C864F6AFA}" srcOrd="3" destOrd="0" presId="urn:microsoft.com/office/officeart/2005/8/layout/process4"/>
    <dgm:cxn modelId="{4CF1D680-CA18-4290-9C80-BA4ADD6881DE}" type="presParOf" srcId="{746B0BB2-4D5E-492A-880A-31791AC7265D}" destId="{7A8379F8-921F-4B17-8C77-D965D75F69CD}" srcOrd="4" destOrd="0" presId="urn:microsoft.com/office/officeart/2005/8/layout/process4"/>
    <dgm:cxn modelId="{C2FDB0A8-C9E9-4304-BA59-C01696E0A818}" type="presParOf" srcId="{7A8379F8-921F-4B17-8C77-D965D75F69CD}" destId="{4744005F-59B0-4E93-9AE4-B5A7E243AF85}" srcOrd="0" destOrd="0" presId="urn:microsoft.com/office/officeart/2005/8/layout/process4"/>
    <dgm:cxn modelId="{1B773617-6A56-43F9-8193-C315B3067DEF}" type="presParOf" srcId="{746B0BB2-4D5E-492A-880A-31791AC7265D}" destId="{5B787009-BE95-4FF3-9F4E-85B5CD606354}" srcOrd="5" destOrd="0" presId="urn:microsoft.com/office/officeart/2005/8/layout/process4"/>
    <dgm:cxn modelId="{74F387F0-EA52-4A4D-A591-3E4CB34CC352}" type="presParOf" srcId="{746B0BB2-4D5E-492A-880A-31791AC7265D}" destId="{7FDF7DCE-B52B-4CE6-9B94-970FA9A50B34}" srcOrd="6" destOrd="0" presId="urn:microsoft.com/office/officeart/2005/8/layout/process4"/>
    <dgm:cxn modelId="{68E5A5D0-2C89-44BF-B921-E20F126B327C}" type="presParOf" srcId="{7FDF7DCE-B52B-4CE6-9B94-970FA9A50B34}" destId="{FFEAC1A1-FE93-4F4E-9B2E-BF6F86BC88D4}" srcOrd="0" destOrd="0" presId="urn:microsoft.com/office/officeart/2005/8/layout/process4"/>
    <dgm:cxn modelId="{FDA296C5-E77F-4894-880F-1CCB704BD285}" type="presParOf" srcId="{746B0BB2-4D5E-492A-880A-31791AC7265D}" destId="{787A9DD4-2F66-4A8D-808D-54FD1E726224}" srcOrd="7" destOrd="0" presId="urn:microsoft.com/office/officeart/2005/8/layout/process4"/>
    <dgm:cxn modelId="{9A003DEE-25CE-4551-AC8B-4A0D9B86F52B}" type="presParOf" srcId="{746B0BB2-4D5E-492A-880A-31791AC7265D}" destId="{B4D416E8-8A19-45A8-95F8-931A5FA8CA90}" srcOrd="8" destOrd="0" presId="urn:microsoft.com/office/officeart/2005/8/layout/process4"/>
    <dgm:cxn modelId="{7C669FC4-B61B-4800-A976-29867128DDCF}" type="presParOf" srcId="{B4D416E8-8A19-45A8-95F8-931A5FA8CA90}" destId="{ACE95929-7EC0-4CB3-84B3-4980095FDFE0}" srcOrd="0" destOrd="0" presId="urn:microsoft.com/office/officeart/2005/8/layout/process4"/>
    <dgm:cxn modelId="{6F5E991A-6C90-47CB-B73D-8659769BF4A6}" type="presParOf" srcId="{746B0BB2-4D5E-492A-880A-31791AC7265D}" destId="{5B4516C6-B6FA-4A8F-AD0C-BBBFC12F0F93}" srcOrd="9" destOrd="0" presId="urn:microsoft.com/office/officeart/2005/8/layout/process4"/>
    <dgm:cxn modelId="{9AC07BF4-5142-449A-8C26-5CAB12609B96}" type="presParOf" srcId="{746B0BB2-4D5E-492A-880A-31791AC7265D}" destId="{EF5246F6-DD47-4277-BAB6-8139BFF398C8}" srcOrd="10" destOrd="0" presId="urn:microsoft.com/office/officeart/2005/8/layout/process4"/>
    <dgm:cxn modelId="{478B88B2-5BE5-43F8-BBFA-F2BA9B0AE51D}" type="presParOf" srcId="{EF5246F6-DD47-4277-BAB6-8139BFF398C8}" destId="{7ECA574A-25C1-407D-BD7A-EE1A4ED0D0F3}" srcOrd="0" destOrd="0" presId="urn:microsoft.com/office/officeart/2005/8/layout/process4"/>
    <dgm:cxn modelId="{17779797-F4E7-4578-BAB8-DCEB890FE89D}" type="presParOf" srcId="{746B0BB2-4D5E-492A-880A-31791AC7265D}" destId="{6B6B75B4-C034-451A-999D-F2571580CFAD}" srcOrd="11" destOrd="0" presId="urn:microsoft.com/office/officeart/2005/8/layout/process4"/>
    <dgm:cxn modelId="{AD65138F-5DBF-4AD2-BDA2-9FD7135431E0}" type="presParOf" srcId="{746B0BB2-4D5E-492A-880A-31791AC7265D}" destId="{5E4E5A9A-7322-40FB-8790-740C4AAA6208}" srcOrd="12" destOrd="0" presId="urn:microsoft.com/office/officeart/2005/8/layout/process4"/>
    <dgm:cxn modelId="{277455C1-8061-4A41-9896-F5D84B965461}" type="presParOf" srcId="{5E4E5A9A-7322-40FB-8790-740C4AAA6208}" destId="{FF1F5576-7D2A-421A-9139-998BFD9CDAC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88CA72-7135-4D18-B15D-385F58BE546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7E5DB0F-8B90-4316-895C-5843D629C767}">
      <dgm:prSet/>
      <dgm:spPr/>
      <dgm:t>
        <a:bodyPr/>
        <a:lstStyle/>
        <a:p>
          <a:pPr rtl="0"/>
          <a:r>
            <a:rPr lang="pt-BR" dirty="0" smtClean="0"/>
            <a:t>Sumário Executivo</a:t>
          </a:r>
          <a:endParaRPr lang="pt-BR" dirty="0"/>
        </a:p>
      </dgm:t>
    </dgm:pt>
    <dgm:pt modelId="{18FF4683-3F72-48B9-AE08-AC2580A36D33}" type="parTrans" cxnId="{6C2450BC-2B6C-45A8-B0EF-052994912E50}">
      <dgm:prSet/>
      <dgm:spPr/>
      <dgm:t>
        <a:bodyPr/>
        <a:lstStyle/>
        <a:p>
          <a:endParaRPr lang="pt-BR"/>
        </a:p>
      </dgm:t>
    </dgm:pt>
    <dgm:pt modelId="{0920738B-2744-4367-ABB1-AD5BFD5A190B}" type="sibTrans" cxnId="{6C2450BC-2B6C-45A8-B0EF-052994912E50}">
      <dgm:prSet/>
      <dgm:spPr/>
      <dgm:t>
        <a:bodyPr/>
        <a:lstStyle/>
        <a:p>
          <a:endParaRPr lang="pt-BR"/>
        </a:p>
      </dgm:t>
    </dgm:pt>
    <dgm:pt modelId="{25A7E09D-9F7E-4775-9D83-A87FDCB1BF5F}">
      <dgm:prSet/>
      <dgm:spPr/>
      <dgm:t>
        <a:bodyPr/>
        <a:lstStyle/>
        <a:p>
          <a:pPr rtl="0"/>
          <a:r>
            <a:rPr lang="pt-BR" dirty="0" smtClean="0"/>
            <a:t>Análise de Mercado</a:t>
          </a:r>
          <a:endParaRPr lang="pt-BR" dirty="0"/>
        </a:p>
      </dgm:t>
    </dgm:pt>
    <dgm:pt modelId="{9185657F-4B9E-472A-B57B-71AE857DC163}" type="parTrans" cxnId="{93896448-3717-4F01-A251-9327C567FA78}">
      <dgm:prSet/>
      <dgm:spPr/>
      <dgm:t>
        <a:bodyPr/>
        <a:lstStyle/>
        <a:p>
          <a:endParaRPr lang="pt-BR"/>
        </a:p>
      </dgm:t>
    </dgm:pt>
    <dgm:pt modelId="{8865652B-6E70-4BB7-B205-4692FDAF11A4}" type="sibTrans" cxnId="{93896448-3717-4F01-A251-9327C567FA78}">
      <dgm:prSet/>
      <dgm:spPr/>
      <dgm:t>
        <a:bodyPr/>
        <a:lstStyle/>
        <a:p>
          <a:endParaRPr lang="pt-BR"/>
        </a:p>
      </dgm:t>
    </dgm:pt>
    <dgm:pt modelId="{5D1A258D-F44E-4629-A4A0-133617FE5CF7}">
      <dgm:prSet/>
      <dgm:spPr/>
      <dgm:t>
        <a:bodyPr/>
        <a:lstStyle/>
        <a:p>
          <a:pPr rtl="0"/>
          <a:r>
            <a:rPr lang="pt-BR" dirty="0" smtClean="0"/>
            <a:t>Plano de Marketing</a:t>
          </a:r>
          <a:endParaRPr lang="pt-BR" dirty="0"/>
        </a:p>
      </dgm:t>
    </dgm:pt>
    <dgm:pt modelId="{6D6EF60B-3682-4148-AC73-5133EC6B5B40}" type="parTrans" cxnId="{28E62B40-E6E3-4336-9FA7-529AE944F028}">
      <dgm:prSet/>
      <dgm:spPr/>
      <dgm:t>
        <a:bodyPr/>
        <a:lstStyle/>
        <a:p>
          <a:endParaRPr lang="pt-BR"/>
        </a:p>
      </dgm:t>
    </dgm:pt>
    <dgm:pt modelId="{B0EDD2B9-11EC-45A8-B2F1-038EA844A640}" type="sibTrans" cxnId="{28E62B40-E6E3-4336-9FA7-529AE944F028}">
      <dgm:prSet/>
      <dgm:spPr/>
      <dgm:t>
        <a:bodyPr/>
        <a:lstStyle/>
        <a:p>
          <a:endParaRPr lang="pt-BR"/>
        </a:p>
      </dgm:t>
    </dgm:pt>
    <dgm:pt modelId="{558BFC9D-06CA-4664-BB3E-97F51F5FC6D6}">
      <dgm:prSet/>
      <dgm:spPr/>
      <dgm:t>
        <a:bodyPr/>
        <a:lstStyle/>
        <a:p>
          <a:pPr rtl="0"/>
          <a:r>
            <a:rPr lang="pt-BR" dirty="0" smtClean="0"/>
            <a:t>Plano Operacional</a:t>
          </a:r>
          <a:endParaRPr lang="pt-BR" dirty="0"/>
        </a:p>
      </dgm:t>
    </dgm:pt>
    <dgm:pt modelId="{89E58BBA-5350-44DC-A163-B28473B56EF4}" type="parTrans" cxnId="{94635183-DD30-49C0-BFB6-BCABE55941AA}">
      <dgm:prSet/>
      <dgm:spPr/>
      <dgm:t>
        <a:bodyPr/>
        <a:lstStyle/>
        <a:p>
          <a:endParaRPr lang="pt-BR"/>
        </a:p>
      </dgm:t>
    </dgm:pt>
    <dgm:pt modelId="{DCDCE10F-BFCE-4D57-B595-71BC5BB88223}" type="sibTrans" cxnId="{94635183-DD30-49C0-BFB6-BCABE55941AA}">
      <dgm:prSet/>
      <dgm:spPr/>
      <dgm:t>
        <a:bodyPr/>
        <a:lstStyle/>
        <a:p>
          <a:endParaRPr lang="pt-BR"/>
        </a:p>
      </dgm:t>
    </dgm:pt>
    <dgm:pt modelId="{801496BF-7B58-4DF8-A1EE-94528B89F46B}">
      <dgm:prSet/>
      <dgm:spPr/>
      <dgm:t>
        <a:bodyPr/>
        <a:lstStyle/>
        <a:p>
          <a:pPr rtl="0"/>
          <a:r>
            <a:rPr lang="pt-BR" dirty="0" smtClean="0"/>
            <a:t>Plano Financeiro</a:t>
          </a:r>
          <a:endParaRPr lang="pt-BR" dirty="0"/>
        </a:p>
      </dgm:t>
    </dgm:pt>
    <dgm:pt modelId="{0E9E9BBE-2BCB-40E7-8B10-057764554102}" type="parTrans" cxnId="{65213DB6-EAF8-4AE1-BF18-EA1ABCEEF2AD}">
      <dgm:prSet/>
      <dgm:spPr/>
      <dgm:t>
        <a:bodyPr/>
        <a:lstStyle/>
        <a:p>
          <a:endParaRPr lang="pt-BR"/>
        </a:p>
      </dgm:t>
    </dgm:pt>
    <dgm:pt modelId="{49EBF009-5574-43AC-B6FF-0D17C92152AB}" type="sibTrans" cxnId="{65213DB6-EAF8-4AE1-BF18-EA1ABCEEF2AD}">
      <dgm:prSet/>
      <dgm:spPr/>
      <dgm:t>
        <a:bodyPr/>
        <a:lstStyle/>
        <a:p>
          <a:endParaRPr lang="pt-BR"/>
        </a:p>
      </dgm:t>
    </dgm:pt>
    <dgm:pt modelId="{E7305D7C-0441-4EB4-8345-6D4A09CB1476}">
      <dgm:prSet/>
      <dgm:spPr/>
      <dgm:t>
        <a:bodyPr/>
        <a:lstStyle/>
        <a:p>
          <a:pPr rtl="0"/>
          <a:r>
            <a:rPr lang="pt-BR" dirty="0" smtClean="0"/>
            <a:t>Plano de Negócios</a:t>
          </a:r>
          <a:endParaRPr lang="pt-BR" dirty="0"/>
        </a:p>
      </dgm:t>
    </dgm:pt>
    <dgm:pt modelId="{E336A2B7-05D9-48AB-B024-55A146A0D3A3}" type="parTrans" cxnId="{965F9E7F-F20A-4FEC-A978-00D31B897C49}">
      <dgm:prSet/>
      <dgm:spPr/>
      <dgm:t>
        <a:bodyPr/>
        <a:lstStyle/>
        <a:p>
          <a:endParaRPr lang="pt-BR"/>
        </a:p>
      </dgm:t>
    </dgm:pt>
    <dgm:pt modelId="{D3398B2F-2539-4AEA-BD0B-327310F93A7B}" type="sibTrans" cxnId="{965F9E7F-F20A-4FEC-A978-00D31B897C49}">
      <dgm:prSet/>
      <dgm:spPr/>
      <dgm:t>
        <a:bodyPr/>
        <a:lstStyle/>
        <a:p>
          <a:endParaRPr lang="pt-BR"/>
        </a:p>
      </dgm:t>
    </dgm:pt>
    <dgm:pt modelId="{5F334A5A-8E28-4FBA-AA32-2FFF42D8B3B5}">
      <dgm:prSet/>
      <dgm:spPr/>
      <dgm:t>
        <a:bodyPr/>
        <a:lstStyle/>
        <a:p>
          <a:pPr rtl="0"/>
          <a:r>
            <a:rPr lang="pt-BR" dirty="0" smtClean="0"/>
            <a:t>Análise de Cenários</a:t>
          </a:r>
          <a:endParaRPr lang="pt-BR" dirty="0"/>
        </a:p>
      </dgm:t>
    </dgm:pt>
    <dgm:pt modelId="{F4215633-EEE5-4BEB-9E58-5F535BC0960B}" type="parTrans" cxnId="{3BCCF7D4-0895-4162-BB0D-4164E719253A}">
      <dgm:prSet/>
      <dgm:spPr/>
      <dgm:t>
        <a:bodyPr/>
        <a:lstStyle/>
        <a:p>
          <a:endParaRPr lang="pt-BR"/>
        </a:p>
      </dgm:t>
    </dgm:pt>
    <dgm:pt modelId="{1B7363C0-6261-4BB3-B714-236276DEEC07}" type="sibTrans" cxnId="{3BCCF7D4-0895-4162-BB0D-4164E719253A}">
      <dgm:prSet/>
      <dgm:spPr/>
      <dgm:t>
        <a:bodyPr/>
        <a:lstStyle/>
        <a:p>
          <a:endParaRPr lang="pt-BR"/>
        </a:p>
      </dgm:t>
    </dgm:pt>
    <dgm:pt modelId="{12D1C386-8214-4F80-B286-22059393A0DD}">
      <dgm:prSet/>
      <dgm:spPr/>
      <dgm:t>
        <a:bodyPr/>
        <a:lstStyle/>
        <a:p>
          <a:pPr rtl="0"/>
          <a:r>
            <a:rPr lang="pt-BR" dirty="0" smtClean="0"/>
            <a:t>Análise de Estratégia</a:t>
          </a:r>
          <a:endParaRPr lang="pt-BR" dirty="0"/>
        </a:p>
      </dgm:t>
    </dgm:pt>
    <dgm:pt modelId="{70DBD1E1-52B2-4E51-8B05-657BDE156335}" type="parTrans" cxnId="{290EEB86-B015-4591-B0B1-3BB4EAEC3B84}">
      <dgm:prSet/>
      <dgm:spPr/>
      <dgm:t>
        <a:bodyPr/>
        <a:lstStyle/>
        <a:p>
          <a:endParaRPr lang="pt-BR"/>
        </a:p>
      </dgm:t>
    </dgm:pt>
    <dgm:pt modelId="{FDB1118E-B747-4934-B501-EE085EE9F8BC}" type="sibTrans" cxnId="{290EEB86-B015-4591-B0B1-3BB4EAEC3B84}">
      <dgm:prSet/>
      <dgm:spPr/>
      <dgm:t>
        <a:bodyPr/>
        <a:lstStyle/>
        <a:p>
          <a:endParaRPr lang="pt-BR"/>
        </a:p>
      </dgm:t>
    </dgm:pt>
    <dgm:pt modelId="{4F890D9C-9878-4895-810A-54B4D0E80C6A}" type="pres">
      <dgm:prSet presAssocID="{1D88CA72-7135-4D18-B15D-385F58BE546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799A97-11C1-4EB1-83D4-D907755F00B4}" type="pres">
      <dgm:prSet presAssocID="{97E5DB0F-8B90-4316-895C-5843D629C76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BFF34C-E258-499B-8A3C-D35A52BC7C1A}" type="pres">
      <dgm:prSet presAssocID="{0920738B-2744-4367-ABB1-AD5BFD5A190B}" presName="spacerL" presStyleCnt="0"/>
      <dgm:spPr/>
    </dgm:pt>
    <dgm:pt modelId="{2C503554-F385-4688-9061-7DC8054D8494}" type="pres">
      <dgm:prSet presAssocID="{0920738B-2744-4367-ABB1-AD5BFD5A190B}" presName="sibTrans" presStyleLbl="sibTrans2D1" presStyleIdx="0" presStyleCnt="7"/>
      <dgm:spPr/>
      <dgm:t>
        <a:bodyPr/>
        <a:lstStyle/>
        <a:p>
          <a:endParaRPr lang="pt-BR"/>
        </a:p>
      </dgm:t>
    </dgm:pt>
    <dgm:pt modelId="{DFC3EAFC-2295-41F8-9E23-C76CE60960FE}" type="pres">
      <dgm:prSet presAssocID="{0920738B-2744-4367-ABB1-AD5BFD5A190B}" presName="spacerR" presStyleCnt="0"/>
      <dgm:spPr/>
    </dgm:pt>
    <dgm:pt modelId="{20AC0CF9-4B61-4B39-B0C4-E3A4B54C3B90}" type="pres">
      <dgm:prSet presAssocID="{25A7E09D-9F7E-4775-9D83-A87FDCB1BF5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72BCB9-E99D-488E-8526-9A6ED7127A5B}" type="pres">
      <dgm:prSet presAssocID="{8865652B-6E70-4BB7-B205-4692FDAF11A4}" presName="spacerL" presStyleCnt="0"/>
      <dgm:spPr/>
    </dgm:pt>
    <dgm:pt modelId="{FC2992B5-E684-4BC6-8652-5185414D7CED}" type="pres">
      <dgm:prSet presAssocID="{8865652B-6E70-4BB7-B205-4692FDAF11A4}" presName="sibTrans" presStyleLbl="sibTrans2D1" presStyleIdx="1" presStyleCnt="7"/>
      <dgm:spPr/>
      <dgm:t>
        <a:bodyPr/>
        <a:lstStyle/>
        <a:p>
          <a:endParaRPr lang="pt-BR"/>
        </a:p>
      </dgm:t>
    </dgm:pt>
    <dgm:pt modelId="{4E7E31C0-28B1-4793-811F-B7F4002112FC}" type="pres">
      <dgm:prSet presAssocID="{8865652B-6E70-4BB7-B205-4692FDAF11A4}" presName="spacerR" presStyleCnt="0"/>
      <dgm:spPr/>
    </dgm:pt>
    <dgm:pt modelId="{32BAAD32-6160-4040-82A6-549D25BD73E1}" type="pres">
      <dgm:prSet presAssocID="{5D1A258D-F44E-4629-A4A0-133617FE5CF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C3D434-391C-466B-A920-3EA1EA27B5EE}" type="pres">
      <dgm:prSet presAssocID="{B0EDD2B9-11EC-45A8-B2F1-038EA844A640}" presName="spacerL" presStyleCnt="0"/>
      <dgm:spPr/>
    </dgm:pt>
    <dgm:pt modelId="{2A74CC7B-B04F-4177-BFAC-6E6345A490F1}" type="pres">
      <dgm:prSet presAssocID="{B0EDD2B9-11EC-45A8-B2F1-038EA844A640}" presName="sibTrans" presStyleLbl="sibTrans2D1" presStyleIdx="2" presStyleCnt="7"/>
      <dgm:spPr/>
      <dgm:t>
        <a:bodyPr/>
        <a:lstStyle/>
        <a:p>
          <a:endParaRPr lang="pt-BR"/>
        </a:p>
      </dgm:t>
    </dgm:pt>
    <dgm:pt modelId="{DC0EB54F-CB5D-4774-A48E-79B7DD42136B}" type="pres">
      <dgm:prSet presAssocID="{B0EDD2B9-11EC-45A8-B2F1-038EA844A640}" presName="spacerR" presStyleCnt="0"/>
      <dgm:spPr/>
    </dgm:pt>
    <dgm:pt modelId="{80C87DAB-2907-43EB-9B6E-71C29A57B25B}" type="pres">
      <dgm:prSet presAssocID="{558BFC9D-06CA-4664-BB3E-97F51F5FC6D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C6560C-33BD-46F1-B3AC-8850489D8CB8}" type="pres">
      <dgm:prSet presAssocID="{DCDCE10F-BFCE-4D57-B595-71BC5BB88223}" presName="spacerL" presStyleCnt="0"/>
      <dgm:spPr/>
    </dgm:pt>
    <dgm:pt modelId="{8E7732D2-B23A-47EC-B5FE-4B6DCAF59B23}" type="pres">
      <dgm:prSet presAssocID="{DCDCE10F-BFCE-4D57-B595-71BC5BB88223}" presName="sibTrans" presStyleLbl="sibTrans2D1" presStyleIdx="3" presStyleCnt="7"/>
      <dgm:spPr/>
      <dgm:t>
        <a:bodyPr/>
        <a:lstStyle/>
        <a:p>
          <a:endParaRPr lang="pt-BR"/>
        </a:p>
      </dgm:t>
    </dgm:pt>
    <dgm:pt modelId="{D5557DDE-6C3C-41A4-B190-0BBC41AC76EE}" type="pres">
      <dgm:prSet presAssocID="{DCDCE10F-BFCE-4D57-B595-71BC5BB88223}" presName="spacerR" presStyleCnt="0"/>
      <dgm:spPr/>
    </dgm:pt>
    <dgm:pt modelId="{9BFAB134-3C4F-4560-99E8-87B09C856241}" type="pres">
      <dgm:prSet presAssocID="{801496BF-7B58-4DF8-A1EE-94528B89F46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C7B628-93F7-4B96-8F52-5D5819AE78F6}" type="pres">
      <dgm:prSet presAssocID="{49EBF009-5574-43AC-B6FF-0D17C92152AB}" presName="spacerL" presStyleCnt="0"/>
      <dgm:spPr/>
    </dgm:pt>
    <dgm:pt modelId="{4322F2DB-A437-45D1-8308-CFCD2B6EE56F}" type="pres">
      <dgm:prSet presAssocID="{49EBF009-5574-43AC-B6FF-0D17C92152AB}" presName="sibTrans" presStyleLbl="sibTrans2D1" presStyleIdx="4" presStyleCnt="7"/>
      <dgm:spPr/>
      <dgm:t>
        <a:bodyPr/>
        <a:lstStyle/>
        <a:p>
          <a:endParaRPr lang="pt-BR"/>
        </a:p>
      </dgm:t>
    </dgm:pt>
    <dgm:pt modelId="{9C30D37C-E51C-46AB-9F24-89C03150E9E7}" type="pres">
      <dgm:prSet presAssocID="{49EBF009-5574-43AC-B6FF-0D17C92152AB}" presName="spacerR" presStyleCnt="0"/>
      <dgm:spPr/>
    </dgm:pt>
    <dgm:pt modelId="{78D2EE97-A3CA-4B70-8C60-512BEBD61698}" type="pres">
      <dgm:prSet presAssocID="{5F334A5A-8E28-4FBA-AA32-2FFF42D8B3B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B3E04B-F5E8-453C-9FF1-D08075AD1E36}" type="pres">
      <dgm:prSet presAssocID="{1B7363C0-6261-4BB3-B714-236276DEEC07}" presName="spacerL" presStyleCnt="0"/>
      <dgm:spPr/>
    </dgm:pt>
    <dgm:pt modelId="{EBA95A8C-3753-469E-9B24-63A2C0595A67}" type="pres">
      <dgm:prSet presAssocID="{1B7363C0-6261-4BB3-B714-236276DEEC07}" presName="sibTrans" presStyleLbl="sibTrans2D1" presStyleIdx="5" presStyleCnt="7"/>
      <dgm:spPr/>
      <dgm:t>
        <a:bodyPr/>
        <a:lstStyle/>
        <a:p>
          <a:endParaRPr lang="pt-BR"/>
        </a:p>
      </dgm:t>
    </dgm:pt>
    <dgm:pt modelId="{40F952CE-3DF1-4463-8318-06F46866A8DE}" type="pres">
      <dgm:prSet presAssocID="{1B7363C0-6261-4BB3-B714-236276DEEC07}" presName="spacerR" presStyleCnt="0"/>
      <dgm:spPr/>
    </dgm:pt>
    <dgm:pt modelId="{4176BC33-C8AD-47B4-8FB3-85B4C75E3F5E}" type="pres">
      <dgm:prSet presAssocID="{12D1C386-8214-4F80-B286-22059393A0D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8F8DC8-5446-410B-A5B8-5F5A15DAD1DD}" type="pres">
      <dgm:prSet presAssocID="{FDB1118E-B747-4934-B501-EE085EE9F8BC}" presName="spacerL" presStyleCnt="0"/>
      <dgm:spPr/>
    </dgm:pt>
    <dgm:pt modelId="{1D401770-E37D-4334-BC96-27CA3F6EFB7E}" type="pres">
      <dgm:prSet presAssocID="{FDB1118E-B747-4934-B501-EE085EE9F8BC}" presName="sibTrans" presStyleLbl="sibTrans2D1" presStyleIdx="6" presStyleCnt="7"/>
      <dgm:spPr/>
      <dgm:t>
        <a:bodyPr/>
        <a:lstStyle/>
        <a:p>
          <a:endParaRPr lang="pt-BR"/>
        </a:p>
      </dgm:t>
    </dgm:pt>
    <dgm:pt modelId="{15AE762A-AEA8-40CB-B1EB-211355F9AEB2}" type="pres">
      <dgm:prSet presAssocID="{FDB1118E-B747-4934-B501-EE085EE9F8BC}" presName="spacerR" presStyleCnt="0"/>
      <dgm:spPr/>
    </dgm:pt>
    <dgm:pt modelId="{54A62C9C-ED5B-485A-BB95-BF81AB979E66}" type="pres">
      <dgm:prSet presAssocID="{E7305D7C-0441-4EB4-8345-6D4A09CB147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5F9E7F-F20A-4FEC-A978-00D31B897C49}" srcId="{1D88CA72-7135-4D18-B15D-385F58BE5464}" destId="{E7305D7C-0441-4EB4-8345-6D4A09CB1476}" srcOrd="7" destOrd="0" parTransId="{E336A2B7-05D9-48AB-B024-55A146A0D3A3}" sibTransId="{D3398B2F-2539-4AEA-BD0B-327310F93A7B}"/>
    <dgm:cxn modelId="{1AC7DA60-FC2F-4A2D-957A-4FB1808936BA}" type="presOf" srcId="{25A7E09D-9F7E-4775-9D83-A87FDCB1BF5F}" destId="{20AC0CF9-4B61-4B39-B0C4-E3A4B54C3B90}" srcOrd="0" destOrd="0" presId="urn:microsoft.com/office/officeart/2005/8/layout/equation1"/>
    <dgm:cxn modelId="{9F64DD0F-5367-4668-B69A-7388D0F5902F}" type="presOf" srcId="{E7305D7C-0441-4EB4-8345-6D4A09CB1476}" destId="{54A62C9C-ED5B-485A-BB95-BF81AB979E66}" srcOrd="0" destOrd="0" presId="urn:microsoft.com/office/officeart/2005/8/layout/equation1"/>
    <dgm:cxn modelId="{290EEB86-B015-4591-B0B1-3BB4EAEC3B84}" srcId="{1D88CA72-7135-4D18-B15D-385F58BE5464}" destId="{12D1C386-8214-4F80-B286-22059393A0DD}" srcOrd="6" destOrd="0" parTransId="{70DBD1E1-52B2-4E51-8B05-657BDE156335}" sibTransId="{FDB1118E-B747-4934-B501-EE085EE9F8BC}"/>
    <dgm:cxn modelId="{C301DE6D-5E77-4D1D-816A-3209A7B0D49E}" type="presOf" srcId="{8865652B-6E70-4BB7-B205-4692FDAF11A4}" destId="{FC2992B5-E684-4BC6-8652-5185414D7CED}" srcOrd="0" destOrd="0" presId="urn:microsoft.com/office/officeart/2005/8/layout/equation1"/>
    <dgm:cxn modelId="{74037B43-247A-44C4-B922-A09296EA1634}" type="presOf" srcId="{DCDCE10F-BFCE-4D57-B595-71BC5BB88223}" destId="{8E7732D2-B23A-47EC-B5FE-4B6DCAF59B23}" srcOrd="0" destOrd="0" presId="urn:microsoft.com/office/officeart/2005/8/layout/equation1"/>
    <dgm:cxn modelId="{28E62B40-E6E3-4336-9FA7-529AE944F028}" srcId="{1D88CA72-7135-4D18-B15D-385F58BE5464}" destId="{5D1A258D-F44E-4629-A4A0-133617FE5CF7}" srcOrd="2" destOrd="0" parTransId="{6D6EF60B-3682-4148-AC73-5133EC6B5B40}" sibTransId="{B0EDD2B9-11EC-45A8-B2F1-038EA844A640}"/>
    <dgm:cxn modelId="{9E0FDE0D-DD59-4039-BDB9-A22B741BE64A}" type="presOf" srcId="{801496BF-7B58-4DF8-A1EE-94528B89F46B}" destId="{9BFAB134-3C4F-4560-99E8-87B09C856241}" srcOrd="0" destOrd="0" presId="urn:microsoft.com/office/officeart/2005/8/layout/equation1"/>
    <dgm:cxn modelId="{4DFED7FA-AC19-4945-8CCD-892682C1DF08}" type="presOf" srcId="{1B7363C0-6261-4BB3-B714-236276DEEC07}" destId="{EBA95A8C-3753-469E-9B24-63A2C0595A67}" srcOrd="0" destOrd="0" presId="urn:microsoft.com/office/officeart/2005/8/layout/equation1"/>
    <dgm:cxn modelId="{1EC154CB-D4EC-4D2D-9C5A-27B9B66DE3F7}" type="presOf" srcId="{558BFC9D-06CA-4664-BB3E-97F51F5FC6D6}" destId="{80C87DAB-2907-43EB-9B6E-71C29A57B25B}" srcOrd="0" destOrd="0" presId="urn:microsoft.com/office/officeart/2005/8/layout/equation1"/>
    <dgm:cxn modelId="{3BCCF7D4-0895-4162-BB0D-4164E719253A}" srcId="{1D88CA72-7135-4D18-B15D-385F58BE5464}" destId="{5F334A5A-8E28-4FBA-AA32-2FFF42D8B3B5}" srcOrd="5" destOrd="0" parTransId="{F4215633-EEE5-4BEB-9E58-5F535BC0960B}" sibTransId="{1B7363C0-6261-4BB3-B714-236276DEEC07}"/>
    <dgm:cxn modelId="{65213DB6-EAF8-4AE1-BF18-EA1ABCEEF2AD}" srcId="{1D88CA72-7135-4D18-B15D-385F58BE5464}" destId="{801496BF-7B58-4DF8-A1EE-94528B89F46B}" srcOrd="4" destOrd="0" parTransId="{0E9E9BBE-2BCB-40E7-8B10-057764554102}" sibTransId="{49EBF009-5574-43AC-B6FF-0D17C92152AB}"/>
    <dgm:cxn modelId="{93896448-3717-4F01-A251-9327C567FA78}" srcId="{1D88CA72-7135-4D18-B15D-385F58BE5464}" destId="{25A7E09D-9F7E-4775-9D83-A87FDCB1BF5F}" srcOrd="1" destOrd="0" parTransId="{9185657F-4B9E-472A-B57B-71AE857DC163}" sibTransId="{8865652B-6E70-4BB7-B205-4692FDAF11A4}"/>
    <dgm:cxn modelId="{A6DD97DC-F53F-4EEC-BC27-BE0A7633AFAC}" type="presOf" srcId="{97E5DB0F-8B90-4316-895C-5843D629C767}" destId="{EE799A97-11C1-4EB1-83D4-D907755F00B4}" srcOrd="0" destOrd="0" presId="urn:microsoft.com/office/officeart/2005/8/layout/equation1"/>
    <dgm:cxn modelId="{291AE866-E800-49FD-9EAF-B3011C3475A5}" type="presOf" srcId="{5D1A258D-F44E-4629-A4A0-133617FE5CF7}" destId="{32BAAD32-6160-4040-82A6-549D25BD73E1}" srcOrd="0" destOrd="0" presId="urn:microsoft.com/office/officeart/2005/8/layout/equation1"/>
    <dgm:cxn modelId="{32D04174-D8FA-49CB-85AD-4446ED2E7C4B}" type="presOf" srcId="{49EBF009-5574-43AC-B6FF-0D17C92152AB}" destId="{4322F2DB-A437-45D1-8308-CFCD2B6EE56F}" srcOrd="0" destOrd="0" presId="urn:microsoft.com/office/officeart/2005/8/layout/equation1"/>
    <dgm:cxn modelId="{1B666C40-D2F6-4D16-8160-3F3C2BE146D3}" type="presOf" srcId="{5F334A5A-8E28-4FBA-AA32-2FFF42D8B3B5}" destId="{78D2EE97-A3CA-4B70-8C60-512BEBD61698}" srcOrd="0" destOrd="0" presId="urn:microsoft.com/office/officeart/2005/8/layout/equation1"/>
    <dgm:cxn modelId="{A40FE13D-CF77-40EB-B449-6C3B1C1081E8}" type="presOf" srcId="{FDB1118E-B747-4934-B501-EE085EE9F8BC}" destId="{1D401770-E37D-4334-BC96-27CA3F6EFB7E}" srcOrd="0" destOrd="0" presId="urn:microsoft.com/office/officeart/2005/8/layout/equation1"/>
    <dgm:cxn modelId="{49B8DCDE-8B6A-496F-926D-5B7C00DD848E}" type="presOf" srcId="{0920738B-2744-4367-ABB1-AD5BFD5A190B}" destId="{2C503554-F385-4688-9061-7DC8054D8494}" srcOrd="0" destOrd="0" presId="urn:microsoft.com/office/officeart/2005/8/layout/equation1"/>
    <dgm:cxn modelId="{6C2450BC-2B6C-45A8-B0EF-052994912E50}" srcId="{1D88CA72-7135-4D18-B15D-385F58BE5464}" destId="{97E5DB0F-8B90-4316-895C-5843D629C767}" srcOrd="0" destOrd="0" parTransId="{18FF4683-3F72-48B9-AE08-AC2580A36D33}" sibTransId="{0920738B-2744-4367-ABB1-AD5BFD5A190B}"/>
    <dgm:cxn modelId="{60309481-032D-4740-A3A9-A7F417EE811E}" type="presOf" srcId="{1D88CA72-7135-4D18-B15D-385F58BE5464}" destId="{4F890D9C-9878-4895-810A-54B4D0E80C6A}" srcOrd="0" destOrd="0" presId="urn:microsoft.com/office/officeart/2005/8/layout/equation1"/>
    <dgm:cxn modelId="{6CDF7947-55EF-43A4-84E2-95FA41EA23DE}" type="presOf" srcId="{12D1C386-8214-4F80-B286-22059393A0DD}" destId="{4176BC33-C8AD-47B4-8FB3-85B4C75E3F5E}" srcOrd="0" destOrd="0" presId="urn:microsoft.com/office/officeart/2005/8/layout/equation1"/>
    <dgm:cxn modelId="{C588DB75-B7E6-476E-A18A-E67078809224}" type="presOf" srcId="{B0EDD2B9-11EC-45A8-B2F1-038EA844A640}" destId="{2A74CC7B-B04F-4177-BFAC-6E6345A490F1}" srcOrd="0" destOrd="0" presId="urn:microsoft.com/office/officeart/2005/8/layout/equation1"/>
    <dgm:cxn modelId="{94635183-DD30-49C0-BFB6-BCABE55941AA}" srcId="{1D88CA72-7135-4D18-B15D-385F58BE5464}" destId="{558BFC9D-06CA-4664-BB3E-97F51F5FC6D6}" srcOrd="3" destOrd="0" parTransId="{89E58BBA-5350-44DC-A163-B28473B56EF4}" sibTransId="{DCDCE10F-BFCE-4D57-B595-71BC5BB88223}"/>
    <dgm:cxn modelId="{F2070901-BC6B-47FF-A28C-043DF2AA2848}" type="presParOf" srcId="{4F890D9C-9878-4895-810A-54B4D0E80C6A}" destId="{EE799A97-11C1-4EB1-83D4-D907755F00B4}" srcOrd="0" destOrd="0" presId="urn:microsoft.com/office/officeart/2005/8/layout/equation1"/>
    <dgm:cxn modelId="{CAA7D2D0-7A64-413D-82E8-5C5E9B370138}" type="presParOf" srcId="{4F890D9C-9878-4895-810A-54B4D0E80C6A}" destId="{92BFF34C-E258-499B-8A3C-D35A52BC7C1A}" srcOrd="1" destOrd="0" presId="urn:microsoft.com/office/officeart/2005/8/layout/equation1"/>
    <dgm:cxn modelId="{16A507B7-AF88-47F6-A0B2-CB111E86B729}" type="presParOf" srcId="{4F890D9C-9878-4895-810A-54B4D0E80C6A}" destId="{2C503554-F385-4688-9061-7DC8054D8494}" srcOrd="2" destOrd="0" presId="urn:microsoft.com/office/officeart/2005/8/layout/equation1"/>
    <dgm:cxn modelId="{3CB0DC04-762C-4AE6-8176-99889C167A57}" type="presParOf" srcId="{4F890D9C-9878-4895-810A-54B4D0E80C6A}" destId="{DFC3EAFC-2295-41F8-9E23-C76CE60960FE}" srcOrd="3" destOrd="0" presId="urn:microsoft.com/office/officeart/2005/8/layout/equation1"/>
    <dgm:cxn modelId="{235BD501-9B16-4AE6-98E9-4562704D69F2}" type="presParOf" srcId="{4F890D9C-9878-4895-810A-54B4D0E80C6A}" destId="{20AC0CF9-4B61-4B39-B0C4-E3A4B54C3B90}" srcOrd="4" destOrd="0" presId="urn:microsoft.com/office/officeart/2005/8/layout/equation1"/>
    <dgm:cxn modelId="{48ECF6C1-B01B-4C00-9662-331638312462}" type="presParOf" srcId="{4F890D9C-9878-4895-810A-54B4D0E80C6A}" destId="{A172BCB9-E99D-488E-8526-9A6ED7127A5B}" srcOrd="5" destOrd="0" presId="urn:microsoft.com/office/officeart/2005/8/layout/equation1"/>
    <dgm:cxn modelId="{C2DAF35B-991B-4076-9D21-F7359EF873F3}" type="presParOf" srcId="{4F890D9C-9878-4895-810A-54B4D0E80C6A}" destId="{FC2992B5-E684-4BC6-8652-5185414D7CED}" srcOrd="6" destOrd="0" presId="urn:microsoft.com/office/officeart/2005/8/layout/equation1"/>
    <dgm:cxn modelId="{98638E2C-0D3D-43D8-AE92-08395716A25F}" type="presParOf" srcId="{4F890D9C-9878-4895-810A-54B4D0E80C6A}" destId="{4E7E31C0-28B1-4793-811F-B7F4002112FC}" srcOrd="7" destOrd="0" presId="urn:microsoft.com/office/officeart/2005/8/layout/equation1"/>
    <dgm:cxn modelId="{66C28671-3203-44CF-9F33-BAAAB5C56E93}" type="presParOf" srcId="{4F890D9C-9878-4895-810A-54B4D0E80C6A}" destId="{32BAAD32-6160-4040-82A6-549D25BD73E1}" srcOrd="8" destOrd="0" presId="urn:microsoft.com/office/officeart/2005/8/layout/equation1"/>
    <dgm:cxn modelId="{5AB3FBDE-DF6E-4E74-A6B3-E15D14BA34DA}" type="presParOf" srcId="{4F890D9C-9878-4895-810A-54B4D0E80C6A}" destId="{0EC3D434-391C-466B-A920-3EA1EA27B5EE}" srcOrd="9" destOrd="0" presId="urn:microsoft.com/office/officeart/2005/8/layout/equation1"/>
    <dgm:cxn modelId="{DA020CB5-1604-4B4B-8E30-4BDEB960C468}" type="presParOf" srcId="{4F890D9C-9878-4895-810A-54B4D0E80C6A}" destId="{2A74CC7B-B04F-4177-BFAC-6E6345A490F1}" srcOrd="10" destOrd="0" presId="urn:microsoft.com/office/officeart/2005/8/layout/equation1"/>
    <dgm:cxn modelId="{65D5771C-8CA7-4310-A2AE-198E761A4621}" type="presParOf" srcId="{4F890D9C-9878-4895-810A-54B4D0E80C6A}" destId="{DC0EB54F-CB5D-4774-A48E-79B7DD42136B}" srcOrd="11" destOrd="0" presId="urn:microsoft.com/office/officeart/2005/8/layout/equation1"/>
    <dgm:cxn modelId="{C595353B-B8C1-472B-989A-B1F7B3F5811C}" type="presParOf" srcId="{4F890D9C-9878-4895-810A-54B4D0E80C6A}" destId="{80C87DAB-2907-43EB-9B6E-71C29A57B25B}" srcOrd="12" destOrd="0" presId="urn:microsoft.com/office/officeart/2005/8/layout/equation1"/>
    <dgm:cxn modelId="{23B51CBD-F937-4954-804E-1B68A6E8565C}" type="presParOf" srcId="{4F890D9C-9878-4895-810A-54B4D0E80C6A}" destId="{9AC6560C-33BD-46F1-B3AC-8850489D8CB8}" srcOrd="13" destOrd="0" presId="urn:microsoft.com/office/officeart/2005/8/layout/equation1"/>
    <dgm:cxn modelId="{26C384BE-280A-4386-8B92-45B869A0FCBC}" type="presParOf" srcId="{4F890D9C-9878-4895-810A-54B4D0E80C6A}" destId="{8E7732D2-B23A-47EC-B5FE-4B6DCAF59B23}" srcOrd="14" destOrd="0" presId="urn:microsoft.com/office/officeart/2005/8/layout/equation1"/>
    <dgm:cxn modelId="{F05A25AF-5286-4F38-9AF3-59B5899548D8}" type="presParOf" srcId="{4F890D9C-9878-4895-810A-54B4D0E80C6A}" destId="{D5557DDE-6C3C-41A4-B190-0BBC41AC76EE}" srcOrd="15" destOrd="0" presId="urn:microsoft.com/office/officeart/2005/8/layout/equation1"/>
    <dgm:cxn modelId="{2D222A14-1BA4-4B43-BE11-750200465382}" type="presParOf" srcId="{4F890D9C-9878-4895-810A-54B4D0E80C6A}" destId="{9BFAB134-3C4F-4560-99E8-87B09C856241}" srcOrd="16" destOrd="0" presId="urn:microsoft.com/office/officeart/2005/8/layout/equation1"/>
    <dgm:cxn modelId="{BF226864-372D-46EE-846C-86677B6D27B4}" type="presParOf" srcId="{4F890D9C-9878-4895-810A-54B4D0E80C6A}" destId="{FDC7B628-93F7-4B96-8F52-5D5819AE78F6}" srcOrd="17" destOrd="0" presId="urn:microsoft.com/office/officeart/2005/8/layout/equation1"/>
    <dgm:cxn modelId="{D07889F4-1374-4D5F-A265-71950F273DA0}" type="presParOf" srcId="{4F890D9C-9878-4895-810A-54B4D0E80C6A}" destId="{4322F2DB-A437-45D1-8308-CFCD2B6EE56F}" srcOrd="18" destOrd="0" presId="urn:microsoft.com/office/officeart/2005/8/layout/equation1"/>
    <dgm:cxn modelId="{CA18D61E-57C4-4F92-B8C6-6150688F3E54}" type="presParOf" srcId="{4F890D9C-9878-4895-810A-54B4D0E80C6A}" destId="{9C30D37C-E51C-46AB-9F24-89C03150E9E7}" srcOrd="19" destOrd="0" presId="urn:microsoft.com/office/officeart/2005/8/layout/equation1"/>
    <dgm:cxn modelId="{241DDC82-8264-4369-BB7F-778714D60F6A}" type="presParOf" srcId="{4F890D9C-9878-4895-810A-54B4D0E80C6A}" destId="{78D2EE97-A3CA-4B70-8C60-512BEBD61698}" srcOrd="20" destOrd="0" presId="urn:microsoft.com/office/officeart/2005/8/layout/equation1"/>
    <dgm:cxn modelId="{10DD3859-6A98-45F7-9E4B-7962D9DF8256}" type="presParOf" srcId="{4F890D9C-9878-4895-810A-54B4D0E80C6A}" destId="{AFB3E04B-F5E8-453C-9FF1-D08075AD1E36}" srcOrd="21" destOrd="0" presId="urn:microsoft.com/office/officeart/2005/8/layout/equation1"/>
    <dgm:cxn modelId="{DC123052-A434-4382-8C24-A06A13CA8123}" type="presParOf" srcId="{4F890D9C-9878-4895-810A-54B4D0E80C6A}" destId="{EBA95A8C-3753-469E-9B24-63A2C0595A67}" srcOrd="22" destOrd="0" presId="urn:microsoft.com/office/officeart/2005/8/layout/equation1"/>
    <dgm:cxn modelId="{D81F3544-A8FF-49EB-B79A-7E0C8E06A6F7}" type="presParOf" srcId="{4F890D9C-9878-4895-810A-54B4D0E80C6A}" destId="{40F952CE-3DF1-4463-8318-06F46866A8DE}" srcOrd="23" destOrd="0" presId="urn:microsoft.com/office/officeart/2005/8/layout/equation1"/>
    <dgm:cxn modelId="{73E69108-0395-4216-9AAB-B31AB9EB2A57}" type="presParOf" srcId="{4F890D9C-9878-4895-810A-54B4D0E80C6A}" destId="{4176BC33-C8AD-47B4-8FB3-85B4C75E3F5E}" srcOrd="24" destOrd="0" presId="urn:microsoft.com/office/officeart/2005/8/layout/equation1"/>
    <dgm:cxn modelId="{CE900DFB-8E99-42A7-84C6-2516A3BD98EC}" type="presParOf" srcId="{4F890D9C-9878-4895-810A-54B4D0E80C6A}" destId="{6D8F8DC8-5446-410B-A5B8-5F5A15DAD1DD}" srcOrd="25" destOrd="0" presId="urn:microsoft.com/office/officeart/2005/8/layout/equation1"/>
    <dgm:cxn modelId="{5750490D-44B7-475B-B849-4CC41C7652DF}" type="presParOf" srcId="{4F890D9C-9878-4895-810A-54B4D0E80C6A}" destId="{1D401770-E37D-4334-BC96-27CA3F6EFB7E}" srcOrd="26" destOrd="0" presId="urn:microsoft.com/office/officeart/2005/8/layout/equation1"/>
    <dgm:cxn modelId="{C079C895-4719-47AA-89DE-522793E66352}" type="presParOf" srcId="{4F890D9C-9878-4895-810A-54B4D0E80C6A}" destId="{15AE762A-AEA8-40CB-B1EB-211355F9AEB2}" srcOrd="27" destOrd="0" presId="urn:microsoft.com/office/officeart/2005/8/layout/equation1"/>
    <dgm:cxn modelId="{61C7E1CD-8179-46B7-9C48-58516A22D776}" type="presParOf" srcId="{4F890D9C-9878-4895-810A-54B4D0E80C6A}" destId="{54A62C9C-ED5B-485A-BB95-BF81AB979E66}" srcOrd="2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88CA72-7135-4D18-B15D-385F58BE546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7E5DB0F-8B90-4316-895C-5843D629C767}">
      <dgm:prSet/>
      <dgm:spPr/>
      <dgm:t>
        <a:bodyPr/>
        <a:lstStyle/>
        <a:p>
          <a:pPr rtl="0"/>
          <a:r>
            <a:rPr lang="pt-BR" dirty="0" smtClean="0"/>
            <a:t>Sumário Executivo</a:t>
          </a:r>
          <a:endParaRPr lang="pt-BR" dirty="0"/>
        </a:p>
      </dgm:t>
    </dgm:pt>
    <dgm:pt modelId="{18FF4683-3F72-48B9-AE08-AC2580A36D33}" type="parTrans" cxnId="{6C2450BC-2B6C-45A8-B0EF-052994912E50}">
      <dgm:prSet/>
      <dgm:spPr/>
      <dgm:t>
        <a:bodyPr/>
        <a:lstStyle/>
        <a:p>
          <a:endParaRPr lang="pt-BR"/>
        </a:p>
      </dgm:t>
    </dgm:pt>
    <dgm:pt modelId="{0920738B-2744-4367-ABB1-AD5BFD5A190B}" type="sibTrans" cxnId="{6C2450BC-2B6C-45A8-B0EF-052994912E50}">
      <dgm:prSet/>
      <dgm:spPr/>
      <dgm:t>
        <a:bodyPr/>
        <a:lstStyle/>
        <a:p>
          <a:endParaRPr lang="pt-BR"/>
        </a:p>
      </dgm:t>
    </dgm:pt>
    <dgm:pt modelId="{25A7E09D-9F7E-4775-9D83-A87FDCB1BF5F}">
      <dgm:prSet/>
      <dgm:spPr/>
      <dgm:t>
        <a:bodyPr/>
        <a:lstStyle/>
        <a:p>
          <a:pPr rtl="0"/>
          <a:r>
            <a:rPr lang="pt-BR" dirty="0" smtClean="0"/>
            <a:t>Análise de Mercado</a:t>
          </a:r>
          <a:endParaRPr lang="pt-BR" dirty="0"/>
        </a:p>
      </dgm:t>
    </dgm:pt>
    <dgm:pt modelId="{9185657F-4B9E-472A-B57B-71AE857DC163}" type="parTrans" cxnId="{93896448-3717-4F01-A251-9327C567FA78}">
      <dgm:prSet/>
      <dgm:spPr/>
      <dgm:t>
        <a:bodyPr/>
        <a:lstStyle/>
        <a:p>
          <a:endParaRPr lang="pt-BR"/>
        </a:p>
      </dgm:t>
    </dgm:pt>
    <dgm:pt modelId="{8865652B-6E70-4BB7-B205-4692FDAF11A4}" type="sibTrans" cxnId="{93896448-3717-4F01-A251-9327C567FA78}">
      <dgm:prSet/>
      <dgm:spPr/>
      <dgm:t>
        <a:bodyPr/>
        <a:lstStyle/>
        <a:p>
          <a:endParaRPr lang="pt-BR"/>
        </a:p>
      </dgm:t>
    </dgm:pt>
    <dgm:pt modelId="{5D1A258D-F44E-4629-A4A0-133617FE5CF7}">
      <dgm:prSet/>
      <dgm:spPr/>
      <dgm:t>
        <a:bodyPr/>
        <a:lstStyle/>
        <a:p>
          <a:pPr rtl="0"/>
          <a:r>
            <a:rPr lang="pt-BR" dirty="0" smtClean="0"/>
            <a:t>Plano de Marketing</a:t>
          </a:r>
          <a:endParaRPr lang="pt-BR" dirty="0"/>
        </a:p>
      </dgm:t>
    </dgm:pt>
    <dgm:pt modelId="{6D6EF60B-3682-4148-AC73-5133EC6B5B40}" type="parTrans" cxnId="{28E62B40-E6E3-4336-9FA7-529AE944F028}">
      <dgm:prSet/>
      <dgm:spPr/>
      <dgm:t>
        <a:bodyPr/>
        <a:lstStyle/>
        <a:p>
          <a:endParaRPr lang="pt-BR"/>
        </a:p>
      </dgm:t>
    </dgm:pt>
    <dgm:pt modelId="{B0EDD2B9-11EC-45A8-B2F1-038EA844A640}" type="sibTrans" cxnId="{28E62B40-E6E3-4336-9FA7-529AE944F028}">
      <dgm:prSet/>
      <dgm:spPr/>
      <dgm:t>
        <a:bodyPr/>
        <a:lstStyle/>
        <a:p>
          <a:endParaRPr lang="pt-BR"/>
        </a:p>
      </dgm:t>
    </dgm:pt>
    <dgm:pt modelId="{558BFC9D-06CA-4664-BB3E-97F51F5FC6D6}">
      <dgm:prSet/>
      <dgm:spPr/>
      <dgm:t>
        <a:bodyPr/>
        <a:lstStyle/>
        <a:p>
          <a:pPr rtl="0"/>
          <a:r>
            <a:rPr lang="pt-BR" dirty="0" smtClean="0"/>
            <a:t>Plano Operacional</a:t>
          </a:r>
          <a:endParaRPr lang="pt-BR" dirty="0"/>
        </a:p>
      </dgm:t>
    </dgm:pt>
    <dgm:pt modelId="{89E58BBA-5350-44DC-A163-B28473B56EF4}" type="parTrans" cxnId="{94635183-DD30-49C0-BFB6-BCABE55941AA}">
      <dgm:prSet/>
      <dgm:spPr/>
      <dgm:t>
        <a:bodyPr/>
        <a:lstStyle/>
        <a:p>
          <a:endParaRPr lang="pt-BR"/>
        </a:p>
      </dgm:t>
    </dgm:pt>
    <dgm:pt modelId="{DCDCE10F-BFCE-4D57-B595-71BC5BB88223}" type="sibTrans" cxnId="{94635183-DD30-49C0-BFB6-BCABE55941AA}">
      <dgm:prSet/>
      <dgm:spPr/>
      <dgm:t>
        <a:bodyPr/>
        <a:lstStyle/>
        <a:p>
          <a:endParaRPr lang="pt-BR"/>
        </a:p>
      </dgm:t>
    </dgm:pt>
    <dgm:pt modelId="{801496BF-7B58-4DF8-A1EE-94528B89F46B}">
      <dgm:prSet/>
      <dgm:spPr/>
      <dgm:t>
        <a:bodyPr/>
        <a:lstStyle/>
        <a:p>
          <a:pPr rtl="0"/>
          <a:r>
            <a:rPr lang="pt-BR" dirty="0" smtClean="0"/>
            <a:t>Plano Financeiro</a:t>
          </a:r>
          <a:endParaRPr lang="pt-BR" dirty="0"/>
        </a:p>
      </dgm:t>
    </dgm:pt>
    <dgm:pt modelId="{0E9E9BBE-2BCB-40E7-8B10-057764554102}" type="parTrans" cxnId="{65213DB6-EAF8-4AE1-BF18-EA1ABCEEF2AD}">
      <dgm:prSet/>
      <dgm:spPr/>
      <dgm:t>
        <a:bodyPr/>
        <a:lstStyle/>
        <a:p>
          <a:endParaRPr lang="pt-BR"/>
        </a:p>
      </dgm:t>
    </dgm:pt>
    <dgm:pt modelId="{49EBF009-5574-43AC-B6FF-0D17C92152AB}" type="sibTrans" cxnId="{65213DB6-EAF8-4AE1-BF18-EA1ABCEEF2AD}">
      <dgm:prSet/>
      <dgm:spPr/>
      <dgm:t>
        <a:bodyPr/>
        <a:lstStyle/>
        <a:p>
          <a:endParaRPr lang="pt-BR"/>
        </a:p>
      </dgm:t>
    </dgm:pt>
    <dgm:pt modelId="{E7305D7C-0441-4EB4-8345-6D4A09CB1476}">
      <dgm:prSet/>
      <dgm:spPr/>
      <dgm:t>
        <a:bodyPr/>
        <a:lstStyle/>
        <a:p>
          <a:pPr rtl="0"/>
          <a:r>
            <a:rPr lang="pt-BR" dirty="0" smtClean="0"/>
            <a:t>Plano de Negócios</a:t>
          </a:r>
          <a:endParaRPr lang="pt-BR" dirty="0"/>
        </a:p>
      </dgm:t>
    </dgm:pt>
    <dgm:pt modelId="{E336A2B7-05D9-48AB-B024-55A146A0D3A3}" type="parTrans" cxnId="{965F9E7F-F20A-4FEC-A978-00D31B897C49}">
      <dgm:prSet/>
      <dgm:spPr/>
      <dgm:t>
        <a:bodyPr/>
        <a:lstStyle/>
        <a:p>
          <a:endParaRPr lang="pt-BR"/>
        </a:p>
      </dgm:t>
    </dgm:pt>
    <dgm:pt modelId="{D3398B2F-2539-4AEA-BD0B-327310F93A7B}" type="sibTrans" cxnId="{965F9E7F-F20A-4FEC-A978-00D31B897C49}">
      <dgm:prSet/>
      <dgm:spPr/>
      <dgm:t>
        <a:bodyPr/>
        <a:lstStyle/>
        <a:p>
          <a:endParaRPr lang="pt-BR"/>
        </a:p>
      </dgm:t>
    </dgm:pt>
    <dgm:pt modelId="{5F334A5A-8E28-4FBA-AA32-2FFF42D8B3B5}">
      <dgm:prSet/>
      <dgm:spPr/>
      <dgm:t>
        <a:bodyPr/>
        <a:lstStyle/>
        <a:p>
          <a:pPr rtl="0"/>
          <a:r>
            <a:rPr lang="pt-BR" dirty="0" smtClean="0"/>
            <a:t>Análise de Cenários</a:t>
          </a:r>
          <a:endParaRPr lang="pt-BR" dirty="0"/>
        </a:p>
      </dgm:t>
    </dgm:pt>
    <dgm:pt modelId="{F4215633-EEE5-4BEB-9E58-5F535BC0960B}" type="parTrans" cxnId="{3BCCF7D4-0895-4162-BB0D-4164E719253A}">
      <dgm:prSet/>
      <dgm:spPr/>
      <dgm:t>
        <a:bodyPr/>
        <a:lstStyle/>
        <a:p>
          <a:endParaRPr lang="pt-BR"/>
        </a:p>
      </dgm:t>
    </dgm:pt>
    <dgm:pt modelId="{1B7363C0-6261-4BB3-B714-236276DEEC07}" type="sibTrans" cxnId="{3BCCF7D4-0895-4162-BB0D-4164E719253A}">
      <dgm:prSet/>
      <dgm:spPr/>
      <dgm:t>
        <a:bodyPr/>
        <a:lstStyle/>
        <a:p>
          <a:endParaRPr lang="pt-BR"/>
        </a:p>
      </dgm:t>
    </dgm:pt>
    <dgm:pt modelId="{12D1C386-8214-4F80-B286-22059393A0DD}">
      <dgm:prSet/>
      <dgm:spPr/>
      <dgm:t>
        <a:bodyPr/>
        <a:lstStyle/>
        <a:p>
          <a:pPr rtl="0"/>
          <a:r>
            <a:rPr lang="pt-BR" dirty="0" smtClean="0"/>
            <a:t>Análise de Estratégia</a:t>
          </a:r>
          <a:endParaRPr lang="pt-BR" dirty="0"/>
        </a:p>
      </dgm:t>
    </dgm:pt>
    <dgm:pt modelId="{70DBD1E1-52B2-4E51-8B05-657BDE156335}" type="parTrans" cxnId="{290EEB86-B015-4591-B0B1-3BB4EAEC3B84}">
      <dgm:prSet/>
      <dgm:spPr/>
      <dgm:t>
        <a:bodyPr/>
        <a:lstStyle/>
        <a:p>
          <a:endParaRPr lang="pt-BR"/>
        </a:p>
      </dgm:t>
    </dgm:pt>
    <dgm:pt modelId="{FDB1118E-B747-4934-B501-EE085EE9F8BC}" type="sibTrans" cxnId="{290EEB86-B015-4591-B0B1-3BB4EAEC3B84}">
      <dgm:prSet/>
      <dgm:spPr/>
      <dgm:t>
        <a:bodyPr/>
        <a:lstStyle/>
        <a:p>
          <a:endParaRPr lang="pt-BR"/>
        </a:p>
      </dgm:t>
    </dgm:pt>
    <dgm:pt modelId="{4F890D9C-9878-4895-810A-54B4D0E80C6A}" type="pres">
      <dgm:prSet presAssocID="{1D88CA72-7135-4D18-B15D-385F58BE546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799A97-11C1-4EB1-83D4-D907755F00B4}" type="pres">
      <dgm:prSet presAssocID="{97E5DB0F-8B90-4316-895C-5843D629C76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BFF34C-E258-499B-8A3C-D35A52BC7C1A}" type="pres">
      <dgm:prSet presAssocID="{0920738B-2744-4367-ABB1-AD5BFD5A190B}" presName="spacerL" presStyleCnt="0"/>
      <dgm:spPr/>
    </dgm:pt>
    <dgm:pt modelId="{2C503554-F385-4688-9061-7DC8054D8494}" type="pres">
      <dgm:prSet presAssocID="{0920738B-2744-4367-ABB1-AD5BFD5A190B}" presName="sibTrans" presStyleLbl="sibTrans2D1" presStyleIdx="0" presStyleCnt="7"/>
      <dgm:spPr/>
      <dgm:t>
        <a:bodyPr/>
        <a:lstStyle/>
        <a:p>
          <a:endParaRPr lang="pt-BR"/>
        </a:p>
      </dgm:t>
    </dgm:pt>
    <dgm:pt modelId="{DFC3EAFC-2295-41F8-9E23-C76CE60960FE}" type="pres">
      <dgm:prSet presAssocID="{0920738B-2744-4367-ABB1-AD5BFD5A190B}" presName="spacerR" presStyleCnt="0"/>
      <dgm:spPr/>
    </dgm:pt>
    <dgm:pt modelId="{20AC0CF9-4B61-4B39-B0C4-E3A4B54C3B90}" type="pres">
      <dgm:prSet presAssocID="{25A7E09D-9F7E-4775-9D83-A87FDCB1BF5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72BCB9-E99D-488E-8526-9A6ED7127A5B}" type="pres">
      <dgm:prSet presAssocID="{8865652B-6E70-4BB7-B205-4692FDAF11A4}" presName="spacerL" presStyleCnt="0"/>
      <dgm:spPr/>
    </dgm:pt>
    <dgm:pt modelId="{FC2992B5-E684-4BC6-8652-5185414D7CED}" type="pres">
      <dgm:prSet presAssocID="{8865652B-6E70-4BB7-B205-4692FDAF11A4}" presName="sibTrans" presStyleLbl="sibTrans2D1" presStyleIdx="1" presStyleCnt="7"/>
      <dgm:spPr/>
      <dgm:t>
        <a:bodyPr/>
        <a:lstStyle/>
        <a:p>
          <a:endParaRPr lang="pt-BR"/>
        </a:p>
      </dgm:t>
    </dgm:pt>
    <dgm:pt modelId="{4E7E31C0-28B1-4793-811F-B7F4002112FC}" type="pres">
      <dgm:prSet presAssocID="{8865652B-6E70-4BB7-B205-4692FDAF11A4}" presName="spacerR" presStyleCnt="0"/>
      <dgm:spPr/>
    </dgm:pt>
    <dgm:pt modelId="{32BAAD32-6160-4040-82A6-549D25BD73E1}" type="pres">
      <dgm:prSet presAssocID="{5D1A258D-F44E-4629-A4A0-133617FE5CF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C3D434-391C-466B-A920-3EA1EA27B5EE}" type="pres">
      <dgm:prSet presAssocID="{B0EDD2B9-11EC-45A8-B2F1-038EA844A640}" presName="spacerL" presStyleCnt="0"/>
      <dgm:spPr/>
    </dgm:pt>
    <dgm:pt modelId="{2A74CC7B-B04F-4177-BFAC-6E6345A490F1}" type="pres">
      <dgm:prSet presAssocID="{B0EDD2B9-11EC-45A8-B2F1-038EA844A640}" presName="sibTrans" presStyleLbl="sibTrans2D1" presStyleIdx="2" presStyleCnt="7"/>
      <dgm:spPr/>
      <dgm:t>
        <a:bodyPr/>
        <a:lstStyle/>
        <a:p>
          <a:endParaRPr lang="pt-BR"/>
        </a:p>
      </dgm:t>
    </dgm:pt>
    <dgm:pt modelId="{DC0EB54F-CB5D-4774-A48E-79B7DD42136B}" type="pres">
      <dgm:prSet presAssocID="{B0EDD2B9-11EC-45A8-B2F1-038EA844A640}" presName="spacerR" presStyleCnt="0"/>
      <dgm:spPr/>
    </dgm:pt>
    <dgm:pt modelId="{80C87DAB-2907-43EB-9B6E-71C29A57B25B}" type="pres">
      <dgm:prSet presAssocID="{558BFC9D-06CA-4664-BB3E-97F51F5FC6D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C6560C-33BD-46F1-B3AC-8850489D8CB8}" type="pres">
      <dgm:prSet presAssocID="{DCDCE10F-BFCE-4D57-B595-71BC5BB88223}" presName="spacerL" presStyleCnt="0"/>
      <dgm:spPr/>
    </dgm:pt>
    <dgm:pt modelId="{8E7732D2-B23A-47EC-B5FE-4B6DCAF59B23}" type="pres">
      <dgm:prSet presAssocID="{DCDCE10F-BFCE-4D57-B595-71BC5BB88223}" presName="sibTrans" presStyleLbl="sibTrans2D1" presStyleIdx="3" presStyleCnt="7"/>
      <dgm:spPr/>
      <dgm:t>
        <a:bodyPr/>
        <a:lstStyle/>
        <a:p>
          <a:endParaRPr lang="pt-BR"/>
        </a:p>
      </dgm:t>
    </dgm:pt>
    <dgm:pt modelId="{D5557DDE-6C3C-41A4-B190-0BBC41AC76EE}" type="pres">
      <dgm:prSet presAssocID="{DCDCE10F-BFCE-4D57-B595-71BC5BB88223}" presName="spacerR" presStyleCnt="0"/>
      <dgm:spPr/>
    </dgm:pt>
    <dgm:pt modelId="{9BFAB134-3C4F-4560-99E8-87B09C856241}" type="pres">
      <dgm:prSet presAssocID="{801496BF-7B58-4DF8-A1EE-94528B89F46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C7B628-93F7-4B96-8F52-5D5819AE78F6}" type="pres">
      <dgm:prSet presAssocID="{49EBF009-5574-43AC-B6FF-0D17C92152AB}" presName="spacerL" presStyleCnt="0"/>
      <dgm:spPr/>
    </dgm:pt>
    <dgm:pt modelId="{4322F2DB-A437-45D1-8308-CFCD2B6EE56F}" type="pres">
      <dgm:prSet presAssocID="{49EBF009-5574-43AC-B6FF-0D17C92152AB}" presName="sibTrans" presStyleLbl="sibTrans2D1" presStyleIdx="4" presStyleCnt="7"/>
      <dgm:spPr/>
      <dgm:t>
        <a:bodyPr/>
        <a:lstStyle/>
        <a:p>
          <a:endParaRPr lang="pt-BR"/>
        </a:p>
      </dgm:t>
    </dgm:pt>
    <dgm:pt modelId="{9C30D37C-E51C-46AB-9F24-89C03150E9E7}" type="pres">
      <dgm:prSet presAssocID="{49EBF009-5574-43AC-B6FF-0D17C92152AB}" presName="spacerR" presStyleCnt="0"/>
      <dgm:spPr/>
    </dgm:pt>
    <dgm:pt modelId="{78D2EE97-A3CA-4B70-8C60-512BEBD61698}" type="pres">
      <dgm:prSet presAssocID="{5F334A5A-8E28-4FBA-AA32-2FFF42D8B3B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B3E04B-F5E8-453C-9FF1-D08075AD1E36}" type="pres">
      <dgm:prSet presAssocID="{1B7363C0-6261-4BB3-B714-236276DEEC07}" presName="spacerL" presStyleCnt="0"/>
      <dgm:spPr/>
    </dgm:pt>
    <dgm:pt modelId="{EBA95A8C-3753-469E-9B24-63A2C0595A67}" type="pres">
      <dgm:prSet presAssocID="{1B7363C0-6261-4BB3-B714-236276DEEC07}" presName="sibTrans" presStyleLbl="sibTrans2D1" presStyleIdx="5" presStyleCnt="7"/>
      <dgm:spPr/>
      <dgm:t>
        <a:bodyPr/>
        <a:lstStyle/>
        <a:p>
          <a:endParaRPr lang="pt-BR"/>
        </a:p>
      </dgm:t>
    </dgm:pt>
    <dgm:pt modelId="{40F952CE-3DF1-4463-8318-06F46866A8DE}" type="pres">
      <dgm:prSet presAssocID="{1B7363C0-6261-4BB3-B714-236276DEEC07}" presName="spacerR" presStyleCnt="0"/>
      <dgm:spPr/>
    </dgm:pt>
    <dgm:pt modelId="{4176BC33-C8AD-47B4-8FB3-85B4C75E3F5E}" type="pres">
      <dgm:prSet presAssocID="{12D1C386-8214-4F80-B286-22059393A0D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8F8DC8-5446-410B-A5B8-5F5A15DAD1DD}" type="pres">
      <dgm:prSet presAssocID="{FDB1118E-B747-4934-B501-EE085EE9F8BC}" presName="spacerL" presStyleCnt="0"/>
      <dgm:spPr/>
    </dgm:pt>
    <dgm:pt modelId="{1D401770-E37D-4334-BC96-27CA3F6EFB7E}" type="pres">
      <dgm:prSet presAssocID="{FDB1118E-B747-4934-B501-EE085EE9F8BC}" presName="sibTrans" presStyleLbl="sibTrans2D1" presStyleIdx="6" presStyleCnt="7"/>
      <dgm:spPr/>
      <dgm:t>
        <a:bodyPr/>
        <a:lstStyle/>
        <a:p>
          <a:endParaRPr lang="pt-BR"/>
        </a:p>
      </dgm:t>
    </dgm:pt>
    <dgm:pt modelId="{15AE762A-AEA8-40CB-B1EB-211355F9AEB2}" type="pres">
      <dgm:prSet presAssocID="{FDB1118E-B747-4934-B501-EE085EE9F8BC}" presName="spacerR" presStyleCnt="0"/>
      <dgm:spPr/>
    </dgm:pt>
    <dgm:pt modelId="{54A62C9C-ED5B-485A-BB95-BF81AB979E66}" type="pres">
      <dgm:prSet presAssocID="{E7305D7C-0441-4EB4-8345-6D4A09CB147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99AFD9-F2E7-4C93-BAC1-3B2A38DC4284}" type="presOf" srcId="{801496BF-7B58-4DF8-A1EE-94528B89F46B}" destId="{9BFAB134-3C4F-4560-99E8-87B09C856241}" srcOrd="0" destOrd="0" presId="urn:microsoft.com/office/officeart/2005/8/layout/equation1"/>
    <dgm:cxn modelId="{965F9E7F-F20A-4FEC-A978-00D31B897C49}" srcId="{1D88CA72-7135-4D18-B15D-385F58BE5464}" destId="{E7305D7C-0441-4EB4-8345-6D4A09CB1476}" srcOrd="7" destOrd="0" parTransId="{E336A2B7-05D9-48AB-B024-55A146A0D3A3}" sibTransId="{D3398B2F-2539-4AEA-BD0B-327310F93A7B}"/>
    <dgm:cxn modelId="{E5428EEC-0FF7-4802-84EB-0733283BB91D}" type="presOf" srcId="{B0EDD2B9-11EC-45A8-B2F1-038EA844A640}" destId="{2A74CC7B-B04F-4177-BFAC-6E6345A490F1}" srcOrd="0" destOrd="0" presId="urn:microsoft.com/office/officeart/2005/8/layout/equation1"/>
    <dgm:cxn modelId="{32783295-BEF9-4BEE-AD7B-EFC98C20596F}" type="presOf" srcId="{FDB1118E-B747-4934-B501-EE085EE9F8BC}" destId="{1D401770-E37D-4334-BC96-27CA3F6EFB7E}" srcOrd="0" destOrd="0" presId="urn:microsoft.com/office/officeart/2005/8/layout/equation1"/>
    <dgm:cxn modelId="{290EEB86-B015-4591-B0B1-3BB4EAEC3B84}" srcId="{1D88CA72-7135-4D18-B15D-385F58BE5464}" destId="{12D1C386-8214-4F80-B286-22059393A0DD}" srcOrd="6" destOrd="0" parTransId="{70DBD1E1-52B2-4E51-8B05-657BDE156335}" sibTransId="{FDB1118E-B747-4934-B501-EE085EE9F8BC}"/>
    <dgm:cxn modelId="{28E62B40-E6E3-4336-9FA7-529AE944F028}" srcId="{1D88CA72-7135-4D18-B15D-385F58BE5464}" destId="{5D1A258D-F44E-4629-A4A0-133617FE5CF7}" srcOrd="2" destOrd="0" parTransId="{6D6EF60B-3682-4148-AC73-5133EC6B5B40}" sibTransId="{B0EDD2B9-11EC-45A8-B2F1-038EA844A640}"/>
    <dgm:cxn modelId="{39607115-E753-48E4-A3C0-E3699E94E060}" type="presOf" srcId="{1B7363C0-6261-4BB3-B714-236276DEEC07}" destId="{EBA95A8C-3753-469E-9B24-63A2C0595A67}" srcOrd="0" destOrd="0" presId="urn:microsoft.com/office/officeart/2005/8/layout/equation1"/>
    <dgm:cxn modelId="{6229FCD3-BC2A-4BD0-AFFA-2E608704411F}" type="presOf" srcId="{E7305D7C-0441-4EB4-8345-6D4A09CB1476}" destId="{54A62C9C-ED5B-485A-BB95-BF81AB979E66}" srcOrd="0" destOrd="0" presId="urn:microsoft.com/office/officeart/2005/8/layout/equation1"/>
    <dgm:cxn modelId="{3BCCF7D4-0895-4162-BB0D-4164E719253A}" srcId="{1D88CA72-7135-4D18-B15D-385F58BE5464}" destId="{5F334A5A-8E28-4FBA-AA32-2FFF42D8B3B5}" srcOrd="5" destOrd="0" parTransId="{F4215633-EEE5-4BEB-9E58-5F535BC0960B}" sibTransId="{1B7363C0-6261-4BB3-B714-236276DEEC07}"/>
    <dgm:cxn modelId="{88F01D2A-4B1F-4F0C-B737-9D6B3F92C4EC}" type="presOf" srcId="{0920738B-2744-4367-ABB1-AD5BFD5A190B}" destId="{2C503554-F385-4688-9061-7DC8054D8494}" srcOrd="0" destOrd="0" presId="urn:microsoft.com/office/officeart/2005/8/layout/equation1"/>
    <dgm:cxn modelId="{65213DB6-EAF8-4AE1-BF18-EA1ABCEEF2AD}" srcId="{1D88CA72-7135-4D18-B15D-385F58BE5464}" destId="{801496BF-7B58-4DF8-A1EE-94528B89F46B}" srcOrd="4" destOrd="0" parTransId="{0E9E9BBE-2BCB-40E7-8B10-057764554102}" sibTransId="{49EBF009-5574-43AC-B6FF-0D17C92152AB}"/>
    <dgm:cxn modelId="{93896448-3717-4F01-A251-9327C567FA78}" srcId="{1D88CA72-7135-4D18-B15D-385F58BE5464}" destId="{25A7E09D-9F7E-4775-9D83-A87FDCB1BF5F}" srcOrd="1" destOrd="0" parTransId="{9185657F-4B9E-472A-B57B-71AE857DC163}" sibTransId="{8865652B-6E70-4BB7-B205-4692FDAF11A4}"/>
    <dgm:cxn modelId="{E8D478A3-A566-4327-9A22-26565A9677D6}" type="presOf" srcId="{97E5DB0F-8B90-4316-895C-5843D629C767}" destId="{EE799A97-11C1-4EB1-83D4-D907755F00B4}" srcOrd="0" destOrd="0" presId="urn:microsoft.com/office/officeart/2005/8/layout/equation1"/>
    <dgm:cxn modelId="{F64F3594-78C1-4DB0-9074-4A36D5A0B4D4}" type="presOf" srcId="{5F334A5A-8E28-4FBA-AA32-2FFF42D8B3B5}" destId="{78D2EE97-A3CA-4B70-8C60-512BEBD61698}" srcOrd="0" destOrd="0" presId="urn:microsoft.com/office/officeart/2005/8/layout/equation1"/>
    <dgm:cxn modelId="{03FB195B-0B43-4ED3-9512-1EBF86B01E20}" type="presOf" srcId="{8865652B-6E70-4BB7-B205-4692FDAF11A4}" destId="{FC2992B5-E684-4BC6-8652-5185414D7CED}" srcOrd="0" destOrd="0" presId="urn:microsoft.com/office/officeart/2005/8/layout/equation1"/>
    <dgm:cxn modelId="{CE767B7B-190A-49FA-B605-20D07F823CF2}" type="presOf" srcId="{25A7E09D-9F7E-4775-9D83-A87FDCB1BF5F}" destId="{20AC0CF9-4B61-4B39-B0C4-E3A4B54C3B90}" srcOrd="0" destOrd="0" presId="urn:microsoft.com/office/officeart/2005/8/layout/equation1"/>
    <dgm:cxn modelId="{6E25BD73-3201-4336-9D0A-E70B54DD130B}" type="presOf" srcId="{12D1C386-8214-4F80-B286-22059393A0DD}" destId="{4176BC33-C8AD-47B4-8FB3-85B4C75E3F5E}" srcOrd="0" destOrd="0" presId="urn:microsoft.com/office/officeart/2005/8/layout/equation1"/>
    <dgm:cxn modelId="{64228F85-B75E-4870-B492-764B5C3A76A0}" type="presOf" srcId="{558BFC9D-06CA-4664-BB3E-97F51F5FC6D6}" destId="{80C87DAB-2907-43EB-9B6E-71C29A57B25B}" srcOrd="0" destOrd="0" presId="urn:microsoft.com/office/officeart/2005/8/layout/equation1"/>
    <dgm:cxn modelId="{4C3E7F96-2A4C-429D-91F9-A3384361834F}" type="presOf" srcId="{49EBF009-5574-43AC-B6FF-0D17C92152AB}" destId="{4322F2DB-A437-45D1-8308-CFCD2B6EE56F}" srcOrd="0" destOrd="0" presId="urn:microsoft.com/office/officeart/2005/8/layout/equation1"/>
    <dgm:cxn modelId="{28C1A090-EA58-4602-BE84-F7F45D7CE1B3}" type="presOf" srcId="{5D1A258D-F44E-4629-A4A0-133617FE5CF7}" destId="{32BAAD32-6160-4040-82A6-549D25BD73E1}" srcOrd="0" destOrd="0" presId="urn:microsoft.com/office/officeart/2005/8/layout/equation1"/>
    <dgm:cxn modelId="{6C2450BC-2B6C-45A8-B0EF-052994912E50}" srcId="{1D88CA72-7135-4D18-B15D-385F58BE5464}" destId="{97E5DB0F-8B90-4316-895C-5843D629C767}" srcOrd="0" destOrd="0" parTransId="{18FF4683-3F72-48B9-AE08-AC2580A36D33}" sibTransId="{0920738B-2744-4367-ABB1-AD5BFD5A190B}"/>
    <dgm:cxn modelId="{16323E9F-DA98-45F7-BF6F-0B4FC41C1D57}" type="presOf" srcId="{DCDCE10F-BFCE-4D57-B595-71BC5BB88223}" destId="{8E7732D2-B23A-47EC-B5FE-4B6DCAF59B23}" srcOrd="0" destOrd="0" presId="urn:microsoft.com/office/officeart/2005/8/layout/equation1"/>
    <dgm:cxn modelId="{E7A55152-E764-42B8-AAEE-04C609C80C71}" type="presOf" srcId="{1D88CA72-7135-4D18-B15D-385F58BE5464}" destId="{4F890D9C-9878-4895-810A-54B4D0E80C6A}" srcOrd="0" destOrd="0" presId="urn:microsoft.com/office/officeart/2005/8/layout/equation1"/>
    <dgm:cxn modelId="{94635183-DD30-49C0-BFB6-BCABE55941AA}" srcId="{1D88CA72-7135-4D18-B15D-385F58BE5464}" destId="{558BFC9D-06CA-4664-BB3E-97F51F5FC6D6}" srcOrd="3" destOrd="0" parTransId="{89E58BBA-5350-44DC-A163-B28473B56EF4}" sibTransId="{DCDCE10F-BFCE-4D57-B595-71BC5BB88223}"/>
    <dgm:cxn modelId="{5A7CE210-3827-4931-8FFC-B361843DEB8E}" type="presParOf" srcId="{4F890D9C-9878-4895-810A-54B4D0E80C6A}" destId="{EE799A97-11C1-4EB1-83D4-D907755F00B4}" srcOrd="0" destOrd="0" presId="urn:microsoft.com/office/officeart/2005/8/layout/equation1"/>
    <dgm:cxn modelId="{63DB20F3-96A8-448B-9CFD-1C890F61B315}" type="presParOf" srcId="{4F890D9C-9878-4895-810A-54B4D0E80C6A}" destId="{92BFF34C-E258-499B-8A3C-D35A52BC7C1A}" srcOrd="1" destOrd="0" presId="urn:microsoft.com/office/officeart/2005/8/layout/equation1"/>
    <dgm:cxn modelId="{3A6A81C9-BDD8-4FEF-8DBF-38E2C0C0CE49}" type="presParOf" srcId="{4F890D9C-9878-4895-810A-54B4D0E80C6A}" destId="{2C503554-F385-4688-9061-7DC8054D8494}" srcOrd="2" destOrd="0" presId="urn:microsoft.com/office/officeart/2005/8/layout/equation1"/>
    <dgm:cxn modelId="{A6232A0E-4393-48AD-B330-D73071BF7AC0}" type="presParOf" srcId="{4F890D9C-9878-4895-810A-54B4D0E80C6A}" destId="{DFC3EAFC-2295-41F8-9E23-C76CE60960FE}" srcOrd="3" destOrd="0" presId="urn:microsoft.com/office/officeart/2005/8/layout/equation1"/>
    <dgm:cxn modelId="{47F8E781-1E26-4490-8E24-8D50AEFCA719}" type="presParOf" srcId="{4F890D9C-9878-4895-810A-54B4D0E80C6A}" destId="{20AC0CF9-4B61-4B39-B0C4-E3A4B54C3B90}" srcOrd="4" destOrd="0" presId="urn:microsoft.com/office/officeart/2005/8/layout/equation1"/>
    <dgm:cxn modelId="{646D22E9-3028-47B3-A9FD-F4BBE1170378}" type="presParOf" srcId="{4F890D9C-9878-4895-810A-54B4D0E80C6A}" destId="{A172BCB9-E99D-488E-8526-9A6ED7127A5B}" srcOrd="5" destOrd="0" presId="urn:microsoft.com/office/officeart/2005/8/layout/equation1"/>
    <dgm:cxn modelId="{9D1BD843-D0A8-40D5-ACBB-442FC26C3115}" type="presParOf" srcId="{4F890D9C-9878-4895-810A-54B4D0E80C6A}" destId="{FC2992B5-E684-4BC6-8652-5185414D7CED}" srcOrd="6" destOrd="0" presId="urn:microsoft.com/office/officeart/2005/8/layout/equation1"/>
    <dgm:cxn modelId="{44D75ADD-4770-42B9-81A2-7CBE7B75CBC1}" type="presParOf" srcId="{4F890D9C-9878-4895-810A-54B4D0E80C6A}" destId="{4E7E31C0-28B1-4793-811F-B7F4002112FC}" srcOrd="7" destOrd="0" presId="urn:microsoft.com/office/officeart/2005/8/layout/equation1"/>
    <dgm:cxn modelId="{CF05972B-7A8E-4FEB-9D7B-E797F2C614E2}" type="presParOf" srcId="{4F890D9C-9878-4895-810A-54B4D0E80C6A}" destId="{32BAAD32-6160-4040-82A6-549D25BD73E1}" srcOrd="8" destOrd="0" presId="urn:microsoft.com/office/officeart/2005/8/layout/equation1"/>
    <dgm:cxn modelId="{2E12D620-DA58-4D5D-A65D-6BDC3DA3A357}" type="presParOf" srcId="{4F890D9C-9878-4895-810A-54B4D0E80C6A}" destId="{0EC3D434-391C-466B-A920-3EA1EA27B5EE}" srcOrd="9" destOrd="0" presId="urn:microsoft.com/office/officeart/2005/8/layout/equation1"/>
    <dgm:cxn modelId="{A5322389-2580-412D-9873-F4C3F9394CD7}" type="presParOf" srcId="{4F890D9C-9878-4895-810A-54B4D0E80C6A}" destId="{2A74CC7B-B04F-4177-BFAC-6E6345A490F1}" srcOrd="10" destOrd="0" presId="urn:microsoft.com/office/officeart/2005/8/layout/equation1"/>
    <dgm:cxn modelId="{2E3EA477-C239-4739-8987-D2AB21F1D6A6}" type="presParOf" srcId="{4F890D9C-9878-4895-810A-54B4D0E80C6A}" destId="{DC0EB54F-CB5D-4774-A48E-79B7DD42136B}" srcOrd="11" destOrd="0" presId="urn:microsoft.com/office/officeart/2005/8/layout/equation1"/>
    <dgm:cxn modelId="{3D3878CB-5ED6-4527-9951-2353CAAD9CE7}" type="presParOf" srcId="{4F890D9C-9878-4895-810A-54B4D0E80C6A}" destId="{80C87DAB-2907-43EB-9B6E-71C29A57B25B}" srcOrd="12" destOrd="0" presId="urn:microsoft.com/office/officeart/2005/8/layout/equation1"/>
    <dgm:cxn modelId="{B58AC3B4-DCAF-46AB-8852-9960DF2754D8}" type="presParOf" srcId="{4F890D9C-9878-4895-810A-54B4D0E80C6A}" destId="{9AC6560C-33BD-46F1-B3AC-8850489D8CB8}" srcOrd="13" destOrd="0" presId="urn:microsoft.com/office/officeart/2005/8/layout/equation1"/>
    <dgm:cxn modelId="{D49CEC6E-7BA2-4A28-B550-4FAE0F42911B}" type="presParOf" srcId="{4F890D9C-9878-4895-810A-54B4D0E80C6A}" destId="{8E7732D2-B23A-47EC-B5FE-4B6DCAF59B23}" srcOrd="14" destOrd="0" presId="urn:microsoft.com/office/officeart/2005/8/layout/equation1"/>
    <dgm:cxn modelId="{06D90779-425F-4983-BC1A-FC1E87BD116A}" type="presParOf" srcId="{4F890D9C-9878-4895-810A-54B4D0E80C6A}" destId="{D5557DDE-6C3C-41A4-B190-0BBC41AC76EE}" srcOrd="15" destOrd="0" presId="urn:microsoft.com/office/officeart/2005/8/layout/equation1"/>
    <dgm:cxn modelId="{FDB97B62-B000-4B9D-B398-8C36D67B19B8}" type="presParOf" srcId="{4F890D9C-9878-4895-810A-54B4D0E80C6A}" destId="{9BFAB134-3C4F-4560-99E8-87B09C856241}" srcOrd="16" destOrd="0" presId="urn:microsoft.com/office/officeart/2005/8/layout/equation1"/>
    <dgm:cxn modelId="{F4B2ABBE-CB0E-47BD-B27A-456C61532C95}" type="presParOf" srcId="{4F890D9C-9878-4895-810A-54B4D0E80C6A}" destId="{FDC7B628-93F7-4B96-8F52-5D5819AE78F6}" srcOrd="17" destOrd="0" presId="urn:microsoft.com/office/officeart/2005/8/layout/equation1"/>
    <dgm:cxn modelId="{9A2FA55B-EE96-4E09-BDFC-AAEDF1BAB22A}" type="presParOf" srcId="{4F890D9C-9878-4895-810A-54B4D0E80C6A}" destId="{4322F2DB-A437-45D1-8308-CFCD2B6EE56F}" srcOrd="18" destOrd="0" presId="urn:microsoft.com/office/officeart/2005/8/layout/equation1"/>
    <dgm:cxn modelId="{7023561A-2379-43BD-A807-E30A0EA88650}" type="presParOf" srcId="{4F890D9C-9878-4895-810A-54B4D0E80C6A}" destId="{9C30D37C-E51C-46AB-9F24-89C03150E9E7}" srcOrd="19" destOrd="0" presId="urn:microsoft.com/office/officeart/2005/8/layout/equation1"/>
    <dgm:cxn modelId="{151C4D51-70BD-4651-9DC1-99A4AC8E4B92}" type="presParOf" srcId="{4F890D9C-9878-4895-810A-54B4D0E80C6A}" destId="{78D2EE97-A3CA-4B70-8C60-512BEBD61698}" srcOrd="20" destOrd="0" presId="urn:microsoft.com/office/officeart/2005/8/layout/equation1"/>
    <dgm:cxn modelId="{E3CCDA41-3100-47C0-A39D-BCAC6F0F6E69}" type="presParOf" srcId="{4F890D9C-9878-4895-810A-54B4D0E80C6A}" destId="{AFB3E04B-F5E8-453C-9FF1-D08075AD1E36}" srcOrd="21" destOrd="0" presId="urn:microsoft.com/office/officeart/2005/8/layout/equation1"/>
    <dgm:cxn modelId="{623278B4-DF38-40AF-82FB-DAC99A37E712}" type="presParOf" srcId="{4F890D9C-9878-4895-810A-54B4D0E80C6A}" destId="{EBA95A8C-3753-469E-9B24-63A2C0595A67}" srcOrd="22" destOrd="0" presId="urn:microsoft.com/office/officeart/2005/8/layout/equation1"/>
    <dgm:cxn modelId="{7983A3FA-2D58-4757-9B62-FDEC801EE7B0}" type="presParOf" srcId="{4F890D9C-9878-4895-810A-54B4D0E80C6A}" destId="{40F952CE-3DF1-4463-8318-06F46866A8DE}" srcOrd="23" destOrd="0" presId="urn:microsoft.com/office/officeart/2005/8/layout/equation1"/>
    <dgm:cxn modelId="{537219E9-BEA9-4936-8C0F-F33C465251CF}" type="presParOf" srcId="{4F890D9C-9878-4895-810A-54B4D0E80C6A}" destId="{4176BC33-C8AD-47B4-8FB3-85B4C75E3F5E}" srcOrd="24" destOrd="0" presId="urn:microsoft.com/office/officeart/2005/8/layout/equation1"/>
    <dgm:cxn modelId="{2D4B4D2D-34DB-46BD-B455-D764A539264D}" type="presParOf" srcId="{4F890D9C-9878-4895-810A-54B4D0E80C6A}" destId="{6D8F8DC8-5446-410B-A5B8-5F5A15DAD1DD}" srcOrd="25" destOrd="0" presId="urn:microsoft.com/office/officeart/2005/8/layout/equation1"/>
    <dgm:cxn modelId="{7760632A-9632-4D89-98C8-2A3C75C79E0E}" type="presParOf" srcId="{4F890D9C-9878-4895-810A-54B4D0E80C6A}" destId="{1D401770-E37D-4334-BC96-27CA3F6EFB7E}" srcOrd="26" destOrd="0" presId="urn:microsoft.com/office/officeart/2005/8/layout/equation1"/>
    <dgm:cxn modelId="{A3FB624C-A63C-4480-B95C-074910177A3E}" type="presParOf" srcId="{4F890D9C-9878-4895-810A-54B4D0E80C6A}" destId="{15AE762A-AEA8-40CB-B1EB-211355F9AEB2}" srcOrd="27" destOrd="0" presId="urn:microsoft.com/office/officeart/2005/8/layout/equation1"/>
    <dgm:cxn modelId="{05A30E71-1BA0-4768-9F8E-9BF4B9D315FF}" type="presParOf" srcId="{4F890D9C-9878-4895-810A-54B4D0E80C6A}" destId="{54A62C9C-ED5B-485A-BB95-BF81AB979E66}" srcOrd="2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88CA72-7135-4D18-B15D-385F58BE546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7E5DB0F-8B90-4316-895C-5843D629C767}">
      <dgm:prSet/>
      <dgm:spPr/>
      <dgm:t>
        <a:bodyPr/>
        <a:lstStyle/>
        <a:p>
          <a:pPr rtl="0"/>
          <a:r>
            <a:rPr lang="pt-BR" dirty="0" smtClean="0"/>
            <a:t>Sumário Executivo</a:t>
          </a:r>
          <a:endParaRPr lang="pt-BR" dirty="0"/>
        </a:p>
      </dgm:t>
    </dgm:pt>
    <dgm:pt modelId="{18FF4683-3F72-48B9-AE08-AC2580A36D33}" type="parTrans" cxnId="{6C2450BC-2B6C-45A8-B0EF-052994912E50}">
      <dgm:prSet/>
      <dgm:spPr/>
      <dgm:t>
        <a:bodyPr/>
        <a:lstStyle/>
        <a:p>
          <a:endParaRPr lang="pt-BR"/>
        </a:p>
      </dgm:t>
    </dgm:pt>
    <dgm:pt modelId="{0920738B-2744-4367-ABB1-AD5BFD5A190B}" type="sibTrans" cxnId="{6C2450BC-2B6C-45A8-B0EF-052994912E50}">
      <dgm:prSet/>
      <dgm:spPr/>
      <dgm:t>
        <a:bodyPr/>
        <a:lstStyle/>
        <a:p>
          <a:endParaRPr lang="pt-BR"/>
        </a:p>
      </dgm:t>
    </dgm:pt>
    <dgm:pt modelId="{25A7E09D-9F7E-4775-9D83-A87FDCB1BF5F}">
      <dgm:prSet/>
      <dgm:spPr/>
      <dgm:t>
        <a:bodyPr/>
        <a:lstStyle/>
        <a:p>
          <a:pPr rtl="0"/>
          <a:r>
            <a:rPr lang="pt-BR" dirty="0" smtClean="0"/>
            <a:t>Análise de Mercado</a:t>
          </a:r>
          <a:endParaRPr lang="pt-BR" dirty="0"/>
        </a:p>
      </dgm:t>
    </dgm:pt>
    <dgm:pt modelId="{9185657F-4B9E-472A-B57B-71AE857DC163}" type="parTrans" cxnId="{93896448-3717-4F01-A251-9327C567FA78}">
      <dgm:prSet/>
      <dgm:spPr/>
      <dgm:t>
        <a:bodyPr/>
        <a:lstStyle/>
        <a:p>
          <a:endParaRPr lang="pt-BR"/>
        </a:p>
      </dgm:t>
    </dgm:pt>
    <dgm:pt modelId="{8865652B-6E70-4BB7-B205-4692FDAF11A4}" type="sibTrans" cxnId="{93896448-3717-4F01-A251-9327C567FA78}">
      <dgm:prSet/>
      <dgm:spPr/>
      <dgm:t>
        <a:bodyPr/>
        <a:lstStyle/>
        <a:p>
          <a:endParaRPr lang="pt-BR"/>
        </a:p>
      </dgm:t>
    </dgm:pt>
    <dgm:pt modelId="{5D1A258D-F44E-4629-A4A0-133617FE5CF7}">
      <dgm:prSet/>
      <dgm:spPr/>
      <dgm:t>
        <a:bodyPr/>
        <a:lstStyle/>
        <a:p>
          <a:pPr rtl="0"/>
          <a:r>
            <a:rPr lang="pt-BR" dirty="0" smtClean="0"/>
            <a:t>Plano de Marketing</a:t>
          </a:r>
          <a:endParaRPr lang="pt-BR" dirty="0"/>
        </a:p>
      </dgm:t>
    </dgm:pt>
    <dgm:pt modelId="{6D6EF60B-3682-4148-AC73-5133EC6B5B40}" type="parTrans" cxnId="{28E62B40-E6E3-4336-9FA7-529AE944F028}">
      <dgm:prSet/>
      <dgm:spPr/>
      <dgm:t>
        <a:bodyPr/>
        <a:lstStyle/>
        <a:p>
          <a:endParaRPr lang="pt-BR"/>
        </a:p>
      </dgm:t>
    </dgm:pt>
    <dgm:pt modelId="{B0EDD2B9-11EC-45A8-B2F1-038EA844A640}" type="sibTrans" cxnId="{28E62B40-E6E3-4336-9FA7-529AE944F028}">
      <dgm:prSet/>
      <dgm:spPr/>
      <dgm:t>
        <a:bodyPr/>
        <a:lstStyle/>
        <a:p>
          <a:endParaRPr lang="pt-BR"/>
        </a:p>
      </dgm:t>
    </dgm:pt>
    <dgm:pt modelId="{558BFC9D-06CA-4664-BB3E-97F51F5FC6D6}">
      <dgm:prSet/>
      <dgm:spPr/>
      <dgm:t>
        <a:bodyPr/>
        <a:lstStyle/>
        <a:p>
          <a:pPr rtl="0"/>
          <a:r>
            <a:rPr lang="pt-BR" dirty="0" smtClean="0"/>
            <a:t>Plano Operacional</a:t>
          </a:r>
          <a:endParaRPr lang="pt-BR" dirty="0"/>
        </a:p>
      </dgm:t>
    </dgm:pt>
    <dgm:pt modelId="{89E58BBA-5350-44DC-A163-B28473B56EF4}" type="parTrans" cxnId="{94635183-DD30-49C0-BFB6-BCABE55941AA}">
      <dgm:prSet/>
      <dgm:spPr/>
      <dgm:t>
        <a:bodyPr/>
        <a:lstStyle/>
        <a:p>
          <a:endParaRPr lang="pt-BR"/>
        </a:p>
      </dgm:t>
    </dgm:pt>
    <dgm:pt modelId="{DCDCE10F-BFCE-4D57-B595-71BC5BB88223}" type="sibTrans" cxnId="{94635183-DD30-49C0-BFB6-BCABE55941AA}">
      <dgm:prSet/>
      <dgm:spPr/>
      <dgm:t>
        <a:bodyPr/>
        <a:lstStyle/>
        <a:p>
          <a:endParaRPr lang="pt-BR"/>
        </a:p>
      </dgm:t>
    </dgm:pt>
    <dgm:pt modelId="{801496BF-7B58-4DF8-A1EE-94528B89F46B}">
      <dgm:prSet/>
      <dgm:spPr/>
      <dgm:t>
        <a:bodyPr/>
        <a:lstStyle/>
        <a:p>
          <a:pPr rtl="0"/>
          <a:r>
            <a:rPr lang="pt-BR" dirty="0" smtClean="0"/>
            <a:t>Plano Financeiro</a:t>
          </a:r>
          <a:endParaRPr lang="pt-BR" dirty="0"/>
        </a:p>
      </dgm:t>
    </dgm:pt>
    <dgm:pt modelId="{0E9E9BBE-2BCB-40E7-8B10-057764554102}" type="parTrans" cxnId="{65213DB6-EAF8-4AE1-BF18-EA1ABCEEF2AD}">
      <dgm:prSet/>
      <dgm:spPr/>
      <dgm:t>
        <a:bodyPr/>
        <a:lstStyle/>
        <a:p>
          <a:endParaRPr lang="pt-BR"/>
        </a:p>
      </dgm:t>
    </dgm:pt>
    <dgm:pt modelId="{49EBF009-5574-43AC-B6FF-0D17C92152AB}" type="sibTrans" cxnId="{65213DB6-EAF8-4AE1-BF18-EA1ABCEEF2AD}">
      <dgm:prSet/>
      <dgm:spPr/>
      <dgm:t>
        <a:bodyPr/>
        <a:lstStyle/>
        <a:p>
          <a:endParaRPr lang="pt-BR"/>
        </a:p>
      </dgm:t>
    </dgm:pt>
    <dgm:pt modelId="{E7305D7C-0441-4EB4-8345-6D4A09CB1476}">
      <dgm:prSet/>
      <dgm:spPr/>
      <dgm:t>
        <a:bodyPr/>
        <a:lstStyle/>
        <a:p>
          <a:pPr rtl="0"/>
          <a:r>
            <a:rPr lang="pt-BR" dirty="0" smtClean="0"/>
            <a:t>Plano de Negócios</a:t>
          </a:r>
          <a:endParaRPr lang="pt-BR" dirty="0"/>
        </a:p>
      </dgm:t>
    </dgm:pt>
    <dgm:pt modelId="{E336A2B7-05D9-48AB-B024-55A146A0D3A3}" type="parTrans" cxnId="{965F9E7F-F20A-4FEC-A978-00D31B897C49}">
      <dgm:prSet/>
      <dgm:spPr/>
      <dgm:t>
        <a:bodyPr/>
        <a:lstStyle/>
        <a:p>
          <a:endParaRPr lang="pt-BR"/>
        </a:p>
      </dgm:t>
    </dgm:pt>
    <dgm:pt modelId="{D3398B2F-2539-4AEA-BD0B-327310F93A7B}" type="sibTrans" cxnId="{965F9E7F-F20A-4FEC-A978-00D31B897C49}">
      <dgm:prSet/>
      <dgm:spPr/>
      <dgm:t>
        <a:bodyPr/>
        <a:lstStyle/>
        <a:p>
          <a:endParaRPr lang="pt-BR"/>
        </a:p>
      </dgm:t>
    </dgm:pt>
    <dgm:pt modelId="{5F334A5A-8E28-4FBA-AA32-2FFF42D8B3B5}">
      <dgm:prSet/>
      <dgm:spPr/>
      <dgm:t>
        <a:bodyPr/>
        <a:lstStyle/>
        <a:p>
          <a:pPr rtl="0"/>
          <a:r>
            <a:rPr lang="pt-BR" dirty="0" smtClean="0"/>
            <a:t>Análise de Cenários</a:t>
          </a:r>
          <a:endParaRPr lang="pt-BR" dirty="0"/>
        </a:p>
      </dgm:t>
    </dgm:pt>
    <dgm:pt modelId="{F4215633-EEE5-4BEB-9E58-5F535BC0960B}" type="parTrans" cxnId="{3BCCF7D4-0895-4162-BB0D-4164E719253A}">
      <dgm:prSet/>
      <dgm:spPr/>
      <dgm:t>
        <a:bodyPr/>
        <a:lstStyle/>
        <a:p>
          <a:endParaRPr lang="pt-BR"/>
        </a:p>
      </dgm:t>
    </dgm:pt>
    <dgm:pt modelId="{1B7363C0-6261-4BB3-B714-236276DEEC07}" type="sibTrans" cxnId="{3BCCF7D4-0895-4162-BB0D-4164E719253A}">
      <dgm:prSet/>
      <dgm:spPr/>
      <dgm:t>
        <a:bodyPr/>
        <a:lstStyle/>
        <a:p>
          <a:endParaRPr lang="pt-BR"/>
        </a:p>
      </dgm:t>
    </dgm:pt>
    <dgm:pt modelId="{12D1C386-8214-4F80-B286-22059393A0DD}">
      <dgm:prSet/>
      <dgm:spPr/>
      <dgm:t>
        <a:bodyPr/>
        <a:lstStyle/>
        <a:p>
          <a:pPr rtl="0"/>
          <a:r>
            <a:rPr lang="pt-BR" dirty="0" smtClean="0"/>
            <a:t>Análise de Estratégia</a:t>
          </a:r>
          <a:endParaRPr lang="pt-BR" dirty="0"/>
        </a:p>
      </dgm:t>
    </dgm:pt>
    <dgm:pt modelId="{70DBD1E1-52B2-4E51-8B05-657BDE156335}" type="parTrans" cxnId="{290EEB86-B015-4591-B0B1-3BB4EAEC3B84}">
      <dgm:prSet/>
      <dgm:spPr/>
      <dgm:t>
        <a:bodyPr/>
        <a:lstStyle/>
        <a:p>
          <a:endParaRPr lang="pt-BR"/>
        </a:p>
      </dgm:t>
    </dgm:pt>
    <dgm:pt modelId="{FDB1118E-B747-4934-B501-EE085EE9F8BC}" type="sibTrans" cxnId="{290EEB86-B015-4591-B0B1-3BB4EAEC3B84}">
      <dgm:prSet/>
      <dgm:spPr/>
      <dgm:t>
        <a:bodyPr/>
        <a:lstStyle/>
        <a:p>
          <a:endParaRPr lang="pt-BR"/>
        </a:p>
      </dgm:t>
    </dgm:pt>
    <dgm:pt modelId="{4F890D9C-9878-4895-810A-54B4D0E80C6A}" type="pres">
      <dgm:prSet presAssocID="{1D88CA72-7135-4D18-B15D-385F58BE546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799A97-11C1-4EB1-83D4-D907755F00B4}" type="pres">
      <dgm:prSet presAssocID="{97E5DB0F-8B90-4316-895C-5843D629C76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BFF34C-E258-499B-8A3C-D35A52BC7C1A}" type="pres">
      <dgm:prSet presAssocID="{0920738B-2744-4367-ABB1-AD5BFD5A190B}" presName="spacerL" presStyleCnt="0"/>
      <dgm:spPr/>
    </dgm:pt>
    <dgm:pt modelId="{2C503554-F385-4688-9061-7DC8054D8494}" type="pres">
      <dgm:prSet presAssocID="{0920738B-2744-4367-ABB1-AD5BFD5A190B}" presName="sibTrans" presStyleLbl="sibTrans2D1" presStyleIdx="0" presStyleCnt="7"/>
      <dgm:spPr/>
      <dgm:t>
        <a:bodyPr/>
        <a:lstStyle/>
        <a:p>
          <a:endParaRPr lang="pt-BR"/>
        </a:p>
      </dgm:t>
    </dgm:pt>
    <dgm:pt modelId="{DFC3EAFC-2295-41F8-9E23-C76CE60960FE}" type="pres">
      <dgm:prSet presAssocID="{0920738B-2744-4367-ABB1-AD5BFD5A190B}" presName="spacerR" presStyleCnt="0"/>
      <dgm:spPr/>
    </dgm:pt>
    <dgm:pt modelId="{20AC0CF9-4B61-4B39-B0C4-E3A4B54C3B90}" type="pres">
      <dgm:prSet presAssocID="{25A7E09D-9F7E-4775-9D83-A87FDCB1BF5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72BCB9-E99D-488E-8526-9A6ED7127A5B}" type="pres">
      <dgm:prSet presAssocID="{8865652B-6E70-4BB7-B205-4692FDAF11A4}" presName="spacerL" presStyleCnt="0"/>
      <dgm:spPr/>
    </dgm:pt>
    <dgm:pt modelId="{FC2992B5-E684-4BC6-8652-5185414D7CED}" type="pres">
      <dgm:prSet presAssocID="{8865652B-6E70-4BB7-B205-4692FDAF11A4}" presName="sibTrans" presStyleLbl="sibTrans2D1" presStyleIdx="1" presStyleCnt="7"/>
      <dgm:spPr/>
      <dgm:t>
        <a:bodyPr/>
        <a:lstStyle/>
        <a:p>
          <a:endParaRPr lang="pt-BR"/>
        </a:p>
      </dgm:t>
    </dgm:pt>
    <dgm:pt modelId="{4E7E31C0-28B1-4793-811F-B7F4002112FC}" type="pres">
      <dgm:prSet presAssocID="{8865652B-6E70-4BB7-B205-4692FDAF11A4}" presName="spacerR" presStyleCnt="0"/>
      <dgm:spPr/>
    </dgm:pt>
    <dgm:pt modelId="{32BAAD32-6160-4040-82A6-549D25BD73E1}" type="pres">
      <dgm:prSet presAssocID="{5D1A258D-F44E-4629-A4A0-133617FE5CF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C3D434-391C-466B-A920-3EA1EA27B5EE}" type="pres">
      <dgm:prSet presAssocID="{B0EDD2B9-11EC-45A8-B2F1-038EA844A640}" presName="spacerL" presStyleCnt="0"/>
      <dgm:spPr/>
    </dgm:pt>
    <dgm:pt modelId="{2A74CC7B-B04F-4177-BFAC-6E6345A490F1}" type="pres">
      <dgm:prSet presAssocID="{B0EDD2B9-11EC-45A8-B2F1-038EA844A640}" presName="sibTrans" presStyleLbl="sibTrans2D1" presStyleIdx="2" presStyleCnt="7"/>
      <dgm:spPr/>
      <dgm:t>
        <a:bodyPr/>
        <a:lstStyle/>
        <a:p>
          <a:endParaRPr lang="pt-BR"/>
        </a:p>
      </dgm:t>
    </dgm:pt>
    <dgm:pt modelId="{DC0EB54F-CB5D-4774-A48E-79B7DD42136B}" type="pres">
      <dgm:prSet presAssocID="{B0EDD2B9-11EC-45A8-B2F1-038EA844A640}" presName="spacerR" presStyleCnt="0"/>
      <dgm:spPr/>
    </dgm:pt>
    <dgm:pt modelId="{80C87DAB-2907-43EB-9B6E-71C29A57B25B}" type="pres">
      <dgm:prSet presAssocID="{558BFC9D-06CA-4664-BB3E-97F51F5FC6D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C6560C-33BD-46F1-B3AC-8850489D8CB8}" type="pres">
      <dgm:prSet presAssocID="{DCDCE10F-BFCE-4D57-B595-71BC5BB88223}" presName="spacerL" presStyleCnt="0"/>
      <dgm:spPr/>
    </dgm:pt>
    <dgm:pt modelId="{8E7732D2-B23A-47EC-B5FE-4B6DCAF59B23}" type="pres">
      <dgm:prSet presAssocID="{DCDCE10F-BFCE-4D57-B595-71BC5BB88223}" presName="sibTrans" presStyleLbl="sibTrans2D1" presStyleIdx="3" presStyleCnt="7"/>
      <dgm:spPr/>
      <dgm:t>
        <a:bodyPr/>
        <a:lstStyle/>
        <a:p>
          <a:endParaRPr lang="pt-BR"/>
        </a:p>
      </dgm:t>
    </dgm:pt>
    <dgm:pt modelId="{D5557DDE-6C3C-41A4-B190-0BBC41AC76EE}" type="pres">
      <dgm:prSet presAssocID="{DCDCE10F-BFCE-4D57-B595-71BC5BB88223}" presName="spacerR" presStyleCnt="0"/>
      <dgm:spPr/>
    </dgm:pt>
    <dgm:pt modelId="{9BFAB134-3C4F-4560-99E8-87B09C856241}" type="pres">
      <dgm:prSet presAssocID="{801496BF-7B58-4DF8-A1EE-94528B89F46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C7B628-93F7-4B96-8F52-5D5819AE78F6}" type="pres">
      <dgm:prSet presAssocID="{49EBF009-5574-43AC-B6FF-0D17C92152AB}" presName="spacerL" presStyleCnt="0"/>
      <dgm:spPr/>
    </dgm:pt>
    <dgm:pt modelId="{4322F2DB-A437-45D1-8308-CFCD2B6EE56F}" type="pres">
      <dgm:prSet presAssocID="{49EBF009-5574-43AC-B6FF-0D17C92152AB}" presName="sibTrans" presStyleLbl="sibTrans2D1" presStyleIdx="4" presStyleCnt="7"/>
      <dgm:spPr/>
      <dgm:t>
        <a:bodyPr/>
        <a:lstStyle/>
        <a:p>
          <a:endParaRPr lang="pt-BR"/>
        </a:p>
      </dgm:t>
    </dgm:pt>
    <dgm:pt modelId="{9C30D37C-E51C-46AB-9F24-89C03150E9E7}" type="pres">
      <dgm:prSet presAssocID="{49EBF009-5574-43AC-B6FF-0D17C92152AB}" presName="spacerR" presStyleCnt="0"/>
      <dgm:spPr/>
    </dgm:pt>
    <dgm:pt modelId="{78D2EE97-A3CA-4B70-8C60-512BEBD61698}" type="pres">
      <dgm:prSet presAssocID="{5F334A5A-8E28-4FBA-AA32-2FFF42D8B3B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B3E04B-F5E8-453C-9FF1-D08075AD1E36}" type="pres">
      <dgm:prSet presAssocID="{1B7363C0-6261-4BB3-B714-236276DEEC07}" presName="spacerL" presStyleCnt="0"/>
      <dgm:spPr/>
    </dgm:pt>
    <dgm:pt modelId="{EBA95A8C-3753-469E-9B24-63A2C0595A67}" type="pres">
      <dgm:prSet presAssocID="{1B7363C0-6261-4BB3-B714-236276DEEC07}" presName="sibTrans" presStyleLbl="sibTrans2D1" presStyleIdx="5" presStyleCnt="7"/>
      <dgm:spPr/>
      <dgm:t>
        <a:bodyPr/>
        <a:lstStyle/>
        <a:p>
          <a:endParaRPr lang="pt-BR"/>
        </a:p>
      </dgm:t>
    </dgm:pt>
    <dgm:pt modelId="{40F952CE-3DF1-4463-8318-06F46866A8DE}" type="pres">
      <dgm:prSet presAssocID="{1B7363C0-6261-4BB3-B714-236276DEEC07}" presName="spacerR" presStyleCnt="0"/>
      <dgm:spPr/>
    </dgm:pt>
    <dgm:pt modelId="{4176BC33-C8AD-47B4-8FB3-85B4C75E3F5E}" type="pres">
      <dgm:prSet presAssocID="{12D1C386-8214-4F80-B286-22059393A0D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8F8DC8-5446-410B-A5B8-5F5A15DAD1DD}" type="pres">
      <dgm:prSet presAssocID="{FDB1118E-B747-4934-B501-EE085EE9F8BC}" presName="spacerL" presStyleCnt="0"/>
      <dgm:spPr/>
    </dgm:pt>
    <dgm:pt modelId="{1D401770-E37D-4334-BC96-27CA3F6EFB7E}" type="pres">
      <dgm:prSet presAssocID="{FDB1118E-B747-4934-B501-EE085EE9F8BC}" presName="sibTrans" presStyleLbl="sibTrans2D1" presStyleIdx="6" presStyleCnt="7"/>
      <dgm:spPr/>
      <dgm:t>
        <a:bodyPr/>
        <a:lstStyle/>
        <a:p>
          <a:endParaRPr lang="pt-BR"/>
        </a:p>
      </dgm:t>
    </dgm:pt>
    <dgm:pt modelId="{15AE762A-AEA8-40CB-B1EB-211355F9AEB2}" type="pres">
      <dgm:prSet presAssocID="{FDB1118E-B747-4934-B501-EE085EE9F8BC}" presName="spacerR" presStyleCnt="0"/>
      <dgm:spPr/>
    </dgm:pt>
    <dgm:pt modelId="{54A62C9C-ED5B-485A-BB95-BF81AB979E66}" type="pres">
      <dgm:prSet presAssocID="{E7305D7C-0441-4EB4-8345-6D4A09CB147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5F9E7F-F20A-4FEC-A978-00D31B897C49}" srcId="{1D88CA72-7135-4D18-B15D-385F58BE5464}" destId="{E7305D7C-0441-4EB4-8345-6D4A09CB1476}" srcOrd="7" destOrd="0" parTransId="{E336A2B7-05D9-48AB-B024-55A146A0D3A3}" sibTransId="{D3398B2F-2539-4AEA-BD0B-327310F93A7B}"/>
    <dgm:cxn modelId="{96BFC12E-A9B0-4A7D-892E-EB0592F4CFF4}" type="presOf" srcId="{5F334A5A-8E28-4FBA-AA32-2FFF42D8B3B5}" destId="{78D2EE97-A3CA-4B70-8C60-512BEBD61698}" srcOrd="0" destOrd="0" presId="urn:microsoft.com/office/officeart/2005/8/layout/equation1"/>
    <dgm:cxn modelId="{968F6FEF-EBD6-4AAC-B275-972F58C0ABFD}" type="presOf" srcId="{12D1C386-8214-4F80-B286-22059393A0DD}" destId="{4176BC33-C8AD-47B4-8FB3-85B4C75E3F5E}" srcOrd="0" destOrd="0" presId="urn:microsoft.com/office/officeart/2005/8/layout/equation1"/>
    <dgm:cxn modelId="{0A89F966-F3E4-4742-9973-C293B8AA1CFE}" type="presOf" srcId="{FDB1118E-B747-4934-B501-EE085EE9F8BC}" destId="{1D401770-E37D-4334-BC96-27CA3F6EFB7E}" srcOrd="0" destOrd="0" presId="urn:microsoft.com/office/officeart/2005/8/layout/equation1"/>
    <dgm:cxn modelId="{2DE90FFB-4C0E-4F09-ACC1-B45B138E309A}" type="presOf" srcId="{1B7363C0-6261-4BB3-B714-236276DEEC07}" destId="{EBA95A8C-3753-469E-9B24-63A2C0595A67}" srcOrd="0" destOrd="0" presId="urn:microsoft.com/office/officeart/2005/8/layout/equation1"/>
    <dgm:cxn modelId="{910E1E05-A66E-4F07-91EF-0DA9D1267AC4}" type="presOf" srcId="{5D1A258D-F44E-4629-A4A0-133617FE5CF7}" destId="{32BAAD32-6160-4040-82A6-549D25BD73E1}" srcOrd="0" destOrd="0" presId="urn:microsoft.com/office/officeart/2005/8/layout/equation1"/>
    <dgm:cxn modelId="{290EEB86-B015-4591-B0B1-3BB4EAEC3B84}" srcId="{1D88CA72-7135-4D18-B15D-385F58BE5464}" destId="{12D1C386-8214-4F80-B286-22059393A0DD}" srcOrd="6" destOrd="0" parTransId="{70DBD1E1-52B2-4E51-8B05-657BDE156335}" sibTransId="{FDB1118E-B747-4934-B501-EE085EE9F8BC}"/>
    <dgm:cxn modelId="{22604E58-893F-4D30-A6CA-16E4064C3EE4}" type="presOf" srcId="{25A7E09D-9F7E-4775-9D83-A87FDCB1BF5F}" destId="{20AC0CF9-4B61-4B39-B0C4-E3A4B54C3B90}" srcOrd="0" destOrd="0" presId="urn:microsoft.com/office/officeart/2005/8/layout/equation1"/>
    <dgm:cxn modelId="{28E62B40-E6E3-4336-9FA7-529AE944F028}" srcId="{1D88CA72-7135-4D18-B15D-385F58BE5464}" destId="{5D1A258D-F44E-4629-A4A0-133617FE5CF7}" srcOrd="2" destOrd="0" parTransId="{6D6EF60B-3682-4148-AC73-5133EC6B5B40}" sibTransId="{B0EDD2B9-11EC-45A8-B2F1-038EA844A640}"/>
    <dgm:cxn modelId="{ECFC2BCE-695B-4C1F-B0A9-828884E3A3EF}" type="presOf" srcId="{49EBF009-5574-43AC-B6FF-0D17C92152AB}" destId="{4322F2DB-A437-45D1-8308-CFCD2B6EE56F}" srcOrd="0" destOrd="0" presId="urn:microsoft.com/office/officeart/2005/8/layout/equation1"/>
    <dgm:cxn modelId="{3BCCF7D4-0895-4162-BB0D-4164E719253A}" srcId="{1D88CA72-7135-4D18-B15D-385F58BE5464}" destId="{5F334A5A-8E28-4FBA-AA32-2FFF42D8B3B5}" srcOrd="5" destOrd="0" parTransId="{F4215633-EEE5-4BEB-9E58-5F535BC0960B}" sibTransId="{1B7363C0-6261-4BB3-B714-236276DEEC07}"/>
    <dgm:cxn modelId="{65213DB6-EAF8-4AE1-BF18-EA1ABCEEF2AD}" srcId="{1D88CA72-7135-4D18-B15D-385F58BE5464}" destId="{801496BF-7B58-4DF8-A1EE-94528B89F46B}" srcOrd="4" destOrd="0" parTransId="{0E9E9BBE-2BCB-40E7-8B10-057764554102}" sibTransId="{49EBF009-5574-43AC-B6FF-0D17C92152AB}"/>
    <dgm:cxn modelId="{93896448-3717-4F01-A251-9327C567FA78}" srcId="{1D88CA72-7135-4D18-B15D-385F58BE5464}" destId="{25A7E09D-9F7E-4775-9D83-A87FDCB1BF5F}" srcOrd="1" destOrd="0" parTransId="{9185657F-4B9E-472A-B57B-71AE857DC163}" sibTransId="{8865652B-6E70-4BB7-B205-4692FDAF11A4}"/>
    <dgm:cxn modelId="{E8CA4CEF-5A30-4FA9-A434-6605CD629080}" type="presOf" srcId="{97E5DB0F-8B90-4316-895C-5843D629C767}" destId="{EE799A97-11C1-4EB1-83D4-D907755F00B4}" srcOrd="0" destOrd="0" presId="urn:microsoft.com/office/officeart/2005/8/layout/equation1"/>
    <dgm:cxn modelId="{7632669F-7BA6-4D6D-A121-432C21850269}" type="presOf" srcId="{558BFC9D-06CA-4664-BB3E-97F51F5FC6D6}" destId="{80C87DAB-2907-43EB-9B6E-71C29A57B25B}" srcOrd="0" destOrd="0" presId="urn:microsoft.com/office/officeart/2005/8/layout/equation1"/>
    <dgm:cxn modelId="{56614FEF-C39D-4410-8A4D-7775BA76FC95}" type="presOf" srcId="{DCDCE10F-BFCE-4D57-B595-71BC5BB88223}" destId="{8E7732D2-B23A-47EC-B5FE-4B6DCAF59B23}" srcOrd="0" destOrd="0" presId="urn:microsoft.com/office/officeart/2005/8/layout/equation1"/>
    <dgm:cxn modelId="{AA38EB91-22C9-41A1-B1BE-B37B7702ACF8}" type="presOf" srcId="{0920738B-2744-4367-ABB1-AD5BFD5A190B}" destId="{2C503554-F385-4688-9061-7DC8054D8494}" srcOrd="0" destOrd="0" presId="urn:microsoft.com/office/officeart/2005/8/layout/equation1"/>
    <dgm:cxn modelId="{A35DE15B-4536-435B-8094-5BD259EB7906}" type="presOf" srcId="{E7305D7C-0441-4EB4-8345-6D4A09CB1476}" destId="{54A62C9C-ED5B-485A-BB95-BF81AB979E66}" srcOrd="0" destOrd="0" presId="urn:microsoft.com/office/officeart/2005/8/layout/equation1"/>
    <dgm:cxn modelId="{C908BB41-A22C-417F-BFE3-543B4304E98B}" type="presOf" srcId="{1D88CA72-7135-4D18-B15D-385F58BE5464}" destId="{4F890D9C-9878-4895-810A-54B4D0E80C6A}" srcOrd="0" destOrd="0" presId="urn:microsoft.com/office/officeart/2005/8/layout/equation1"/>
    <dgm:cxn modelId="{4D9AAD25-BCA0-48CD-9108-6DCA10B34B8C}" type="presOf" srcId="{801496BF-7B58-4DF8-A1EE-94528B89F46B}" destId="{9BFAB134-3C4F-4560-99E8-87B09C856241}" srcOrd="0" destOrd="0" presId="urn:microsoft.com/office/officeart/2005/8/layout/equation1"/>
    <dgm:cxn modelId="{8798BE42-A107-43C6-B4F0-BC39B46348FD}" type="presOf" srcId="{8865652B-6E70-4BB7-B205-4692FDAF11A4}" destId="{FC2992B5-E684-4BC6-8652-5185414D7CED}" srcOrd="0" destOrd="0" presId="urn:microsoft.com/office/officeart/2005/8/layout/equation1"/>
    <dgm:cxn modelId="{6C2450BC-2B6C-45A8-B0EF-052994912E50}" srcId="{1D88CA72-7135-4D18-B15D-385F58BE5464}" destId="{97E5DB0F-8B90-4316-895C-5843D629C767}" srcOrd="0" destOrd="0" parTransId="{18FF4683-3F72-48B9-AE08-AC2580A36D33}" sibTransId="{0920738B-2744-4367-ABB1-AD5BFD5A190B}"/>
    <dgm:cxn modelId="{0C02F3CC-7E8B-4894-A722-5E087E26C854}" type="presOf" srcId="{B0EDD2B9-11EC-45A8-B2F1-038EA844A640}" destId="{2A74CC7B-B04F-4177-BFAC-6E6345A490F1}" srcOrd="0" destOrd="0" presId="urn:microsoft.com/office/officeart/2005/8/layout/equation1"/>
    <dgm:cxn modelId="{94635183-DD30-49C0-BFB6-BCABE55941AA}" srcId="{1D88CA72-7135-4D18-B15D-385F58BE5464}" destId="{558BFC9D-06CA-4664-BB3E-97F51F5FC6D6}" srcOrd="3" destOrd="0" parTransId="{89E58BBA-5350-44DC-A163-B28473B56EF4}" sibTransId="{DCDCE10F-BFCE-4D57-B595-71BC5BB88223}"/>
    <dgm:cxn modelId="{3C58FF28-4D6E-43A5-98AC-9E751CFA69A6}" type="presParOf" srcId="{4F890D9C-9878-4895-810A-54B4D0E80C6A}" destId="{EE799A97-11C1-4EB1-83D4-D907755F00B4}" srcOrd="0" destOrd="0" presId="urn:microsoft.com/office/officeart/2005/8/layout/equation1"/>
    <dgm:cxn modelId="{83406F93-FAF1-4693-B575-738BA8D88143}" type="presParOf" srcId="{4F890D9C-9878-4895-810A-54B4D0E80C6A}" destId="{92BFF34C-E258-499B-8A3C-D35A52BC7C1A}" srcOrd="1" destOrd="0" presId="urn:microsoft.com/office/officeart/2005/8/layout/equation1"/>
    <dgm:cxn modelId="{85C80F63-7E33-42BD-81EE-08671F23FB07}" type="presParOf" srcId="{4F890D9C-9878-4895-810A-54B4D0E80C6A}" destId="{2C503554-F385-4688-9061-7DC8054D8494}" srcOrd="2" destOrd="0" presId="urn:microsoft.com/office/officeart/2005/8/layout/equation1"/>
    <dgm:cxn modelId="{E5EFB62F-729B-486D-A134-4B219B117E6F}" type="presParOf" srcId="{4F890D9C-9878-4895-810A-54B4D0E80C6A}" destId="{DFC3EAFC-2295-41F8-9E23-C76CE60960FE}" srcOrd="3" destOrd="0" presId="urn:microsoft.com/office/officeart/2005/8/layout/equation1"/>
    <dgm:cxn modelId="{3196C101-BF1C-4AC1-885E-9442637A995B}" type="presParOf" srcId="{4F890D9C-9878-4895-810A-54B4D0E80C6A}" destId="{20AC0CF9-4B61-4B39-B0C4-E3A4B54C3B90}" srcOrd="4" destOrd="0" presId="urn:microsoft.com/office/officeart/2005/8/layout/equation1"/>
    <dgm:cxn modelId="{D063C568-E053-4DB7-91C6-F284456C7D1A}" type="presParOf" srcId="{4F890D9C-9878-4895-810A-54B4D0E80C6A}" destId="{A172BCB9-E99D-488E-8526-9A6ED7127A5B}" srcOrd="5" destOrd="0" presId="urn:microsoft.com/office/officeart/2005/8/layout/equation1"/>
    <dgm:cxn modelId="{959B6C80-699C-4F22-8A10-27BB010D6616}" type="presParOf" srcId="{4F890D9C-9878-4895-810A-54B4D0E80C6A}" destId="{FC2992B5-E684-4BC6-8652-5185414D7CED}" srcOrd="6" destOrd="0" presId="urn:microsoft.com/office/officeart/2005/8/layout/equation1"/>
    <dgm:cxn modelId="{62CBCC84-6CFF-4B24-B1E5-32C2E2B25A84}" type="presParOf" srcId="{4F890D9C-9878-4895-810A-54B4D0E80C6A}" destId="{4E7E31C0-28B1-4793-811F-B7F4002112FC}" srcOrd="7" destOrd="0" presId="urn:microsoft.com/office/officeart/2005/8/layout/equation1"/>
    <dgm:cxn modelId="{267D682A-B030-40EE-A161-B86BB5BF1F6E}" type="presParOf" srcId="{4F890D9C-9878-4895-810A-54B4D0E80C6A}" destId="{32BAAD32-6160-4040-82A6-549D25BD73E1}" srcOrd="8" destOrd="0" presId="urn:microsoft.com/office/officeart/2005/8/layout/equation1"/>
    <dgm:cxn modelId="{01775813-F3F0-42B6-A800-5D0B0C340980}" type="presParOf" srcId="{4F890D9C-9878-4895-810A-54B4D0E80C6A}" destId="{0EC3D434-391C-466B-A920-3EA1EA27B5EE}" srcOrd="9" destOrd="0" presId="urn:microsoft.com/office/officeart/2005/8/layout/equation1"/>
    <dgm:cxn modelId="{60FF745E-CF88-40BF-9F95-A3D0C498A3F8}" type="presParOf" srcId="{4F890D9C-9878-4895-810A-54B4D0E80C6A}" destId="{2A74CC7B-B04F-4177-BFAC-6E6345A490F1}" srcOrd="10" destOrd="0" presId="urn:microsoft.com/office/officeart/2005/8/layout/equation1"/>
    <dgm:cxn modelId="{5BD0FC68-A0BD-42A2-9F44-B599C3A35325}" type="presParOf" srcId="{4F890D9C-9878-4895-810A-54B4D0E80C6A}" destId="{DC0EB54F-CB5D-4774-A48E-79B7DD42136B}" srcOrd="11" destOrd="0" presId="urn:microsoft.com/office/officeart/2005/8/layout/equation1"/>
    <dgm:cxn modelId="{DA0E3136-C804-43CC-89E3-989B66679E06}" type="presParOf" srcId="{4F890D9C-9878-4895-810A-54B4D0E80C6A}" destId="{80C87DAB-2907-43EB-9B6E-71C29A57B25B}" srcOrd="12" destOrd="0" presId="urn:microsoft.com/office/officeart/2005/8/layout/equation1"/>
    <dgm:cxn modelId="{82EDCF11-BDBC-4997-A50C-679AECE7BF00}" type="presParOf" srcId="{4F890D9C-9878-4895-810A-54B4D0E80C6A}" destId="{9AC6560C-33BD-46F1-B3AC-8850489D8CB8}" srcOrd="13" destOrd="0" presId="urn:microsoft.com/office/officeart/2005/8/layout/equation1"/>
    <dgm:cxn modelId="{C026E52B-2348-45A1-9343-1BED0F8838A2}" type="presParOf" srcId="{4F890D9C-9878-4895-810A-54B4D0E80C6A}" destId="{8E7732D2-B23A-47EC-B5FE-4B6DCAF59B23}" srcOrd="14" destOrd="0" presId="urn:microsoft.com/office/officeart/2005/8/layout/equation1"/>
    <dgm:cxn modelId="{AAD3C2CF-192B-42B2-9FD5-643900653A8E}" type="presParOf" srcId="{4F890D9C-9878-4895-810A-54B4D0E80C6A}" destId="{D5557DDE-6C3C-41A4-B190-0BBC41AC76EE}" srcOrd="15" destOrd="0" presId="urn:microsoft.com/office/officeart/2005/8/layout/equation1"/>
    <dgm:cxn modelId="{09C04639-DBBD-43FF-AA36-7C0438E753AE}" type="presParOf" srcId="{4F890D9C-9878-4895-810A-54B4D0E80C6A}" destId="{9BFAB134-3C4F-4560-99E8-87B09C856241}" srcOrd="16" destOrd="0" presId="urn:microsoft.com/office/officeart/2005/8/layout/equation1"/>
    <dgm:cxn modelId="{1A1E7778-5B49-4649-BF59-3F04129E98D9}" type="presParOf" srcId="{4F890D9C-9878-4895-810A-54B4D0E80C6A}" destId="{FDC7B628-93F7-4B96-8F52-5D5819AE78F6}" srcOrd="17" destOrd="0" presId="urn:microsoft.com/office/officeart/2005/8/layout/equation1"/>
    <dgm:cxn modelId="{2C90C03F-E577-415C-8399-970C618CC8EA}" type="presParOf" srcId="{4F890D9C-9878-4895-810A-54B4D0E80C6A}" destId="{4322F2DB-A437-45D1-8308-CFCD2B6EE56F}" srcOrd="18" destOrd="0" presId="urn:microsoft.com/office/officeart/2005/8/layout/equation1"/>
    <dgm:cxn modelId="{BE735ED0-1951-4259-A298-CEA1A5924345}" type="presParOf" srcId="{4F890D9C-9878-4895-810A-54B4D0E80C6A}" destId="{9C30D37C-E51C-46AB-9F24-89C03150E9E7}" srcOrd="19" destOrd="0" presId="urn:microsoft.com/office/officeart/2005/8/layout/equation1"/>
    <dgm:cxn modelId="{1D5B1F0F-3963-4FF3-8B71-D8BD0AFBC0DF}" type="presParOf" srcId="{4F890D9C-9878-4895-810A-54B4D0E80C6A}" destId="{78D2EE97-A3CA-4B70-8C60-512BEBD61698}" srcOrd="20" destOrd="0" presId="urn:microsoft.com/office/officeart/2005/8/layout/equation1"/>
    <dgm:cxn modelId="{9A36F91E-A9E9-4E6B-94FE-9B71C69CB3E2}" type="presParOf" srcId="{4F890D9C-9878-4895-810A-54B4D0E80C6A}" destId="{AFB3E04B-F5E8-453C-9FF1-D08075AD1E36}" srcOrd="21" destOrd="0" presId="urn:microsoft.com/office/officeart/2005/8/layout/equation1"/>
    <dgm:cxn modelId="{EA2F7D36-1415-4A39-9245-DD5FA0D502CB}" type="presParOf" srcId="{4F890D9C-9878-4895-810A-54B4D0E80C6A}" destId="{EBA95A8C-3753-469E-9B24-63A2C0595A67}" srcOrd="22" destOrd="0" presId="urn:microsoft.com/office/officeart/2005/8/layout/equation1"/>
    <dgm:cxn modelId="{4FF47B63-7065-4922-AA5A-6D47560299A6}" type="presParOf" srcId="{4F890D9C-9878-4895-810A-54B4D0E80C6A}" destId="{40F952CE-3DF1-4463-8318-06F46866A8DE}" srcOrd="23" destOrd="0" presId="urn:microsoft.com/office/officeart/2005/8/layout/equation1"/>
    <dgm:cxn modelId="{5CC94C1F-B397-436B-80C8-64C4ACCAA277}" type="presParOf" srcId="{4F890D9C-9878-4895-810A-54B4D0E80C6A}" destId="{4176BC33-C8AD-47B4-8FB3-85B4C75E3F5E}" srcOrd="24" destOrd="0" presId="urn:microsoft.com/office/officeart/2005/8/layout/equation1"/>
    <dgm:cxn modelId="{85BC4FC8-4485-4357-949F-83A0CE261751}" type="presParOf" srcId="{4F890D9C-9878-4895-810A-54B4D0E80C6A}" destId="{6D8F8DC8-5446-410B-A5B8-5F5A15DAD1DD}" srcOrd="25" destOrd="0" presId="urn:microsoft.com/office/officeart/2005/8/layout/equation1"/>
    <dgm:cxn modelId="{490B8E0F-92E1-47A0-8A4D-9C507D9E963F}" type="presParOf" srcId="{4F890D9C-9878-4895-810A-54B4D0E80C6A}" destId="{1D401770-E37D-4334-BC96-27CA3F6EFB7E}" srcOrd="26" destOrd="0" presId="urn:microsoft.com/office/officeart/2005/8/layout/equation1"/>
    <dgm:cxn modelId="{6443BA94-777E-40B9-B586-712CCFF8FB36}" type="presParOf" srcId="{4F890D9C-9878-4895-810A-54B4D0E80C6A}" destId="{15AE762A-AEA8-40CB-B1EB-211355F9AEB2}" srcOrd="27" destOrd="0" presId="urn:microsoft.com/office/officeart/2005/8/layout/equation1"/>
    <dgm:cxn modelId="{F0636686-8512-4B15-B550-9716B3321294}" type="presParOf" srcId="{4F890D9C-9878-4895-810A-54B4D0E80C6A}" destId="{54A62C9C-ED5B-485A-BB95-BF81AB979E66}" srcOrd="2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88CA72-7135-4D18-B15D-385F58BE546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7E5DB0F-8B90-4316-895C-5843D629C767}">
      <dgm:prSet/>
      <dgm:spPr/>
      <dgm:t>
        <a:bodyPr/>
        <a:lstStyle/>
        <a:p>
          <a:pPr rtl="0"/>
          <a:r>
            <a:rPr lang="pt-BR" dirty="0" smtClean="0"/>
            <a:t>Sumário Executivo</a:t>
          </a:r>
          <a:endParaRPr lang="pt-BR" dirty="0"/>
        </a:p>
      </dgm:t>
    </dgm:pt>
    <dgm:pt modelId="{18FF4683-3F72-48B9-AE08-AC2580A36D33}" type="parTrans" cxnId="{6C2450BC-2B6C-45A8-B0EF-052994912E50}">
      <dgm:prSet/>
      <dgm:spPr/>
      <dgm:t>
        <a:bodyPr/>
        <a:lstStyle/>
        <a:p>
          <a:endParaRPr lang="pt-BR"/>
        </a:p>
      </dgm:t>
    </dgm:pt>
    <dgm:pt modelId="{0920738B-2744-4367-ABB1-AD5BFD5A190B}" type="sibTrans" cxnId="{6C2450BC-2B6C-45A8-B0EF-052994912E50}">
      <dgm:prSet/>
      <dgm:spPr/>
      <dgm:t>
        <a:bodyPr/>
        <a:lstStyle/>
        <a:p>
          <a:endParaRPr lang="pt-BR"/>
        </a:p>
      </dgm:t>
    </dgm:pt>
    <dgm:pt modelId="{25A7E09D-9F7E-4775-9D83-A87FDCB1BF5F}">
      <dgm:prSet/>
      <dgm:spPr/>
      <dgm:t>
        <a:bodyPr/>
        <a:lstStyle/>
        <a:p>
          <a:pPr rtl="0"/>
          <a:r>
            <a:rPr lang="pt-BR" dirty="0" smtClean="0"/>
            <a:t>Análise de Mercado</a:t>
          </a:r>
          <a:endParaRPr lang="pt-BR" dirty="0"/>
        </a:p>
      </dgm:t>
    </dgm:pt>
    <dgm:pt modelId="{9185657F-4B9E-472A-B57B-71AE857DC163}" type="parTrans" cxnId="{93896448-3717-4F01-A251-9327C567FA78}">
      <dgm:prSet/>
      <dgm:spPr/>
      <dgm:t>
        <a:bodyPr/>
        <a:lstStyle/>
        <a:p>
          <a:endParaRPr lang="pt-BR"/>
        </a:p>
      </dgm:t>
    </dgm:pt>
    <dgm:pt modelId="{8865652B-6E70-4BB7-B205-4692FDAF11A4}" type="sibTrans" cxnId="{93896448-3717-4F01-A251-9327C567FA78}">
      <dgm:prSet/>
      <dgm:spPr/>
      <dgm:t>
        <a:bodyPr/>
        <a:lstStyle/>
        <a:p>
          <a:endParaRPr lang="pt-BR"/>
        </a:p>
      </dgm:t>
    </dgm:pt>
    <dgm:pt modelId="{5D1A258D-F44E-4629-A4A0-133617FE5CF7}">
      <dgm:prSet/>
      <dgm:spPr/>
      <dgm:t>
        <a:bodyPr/>
        <a:lstStyle/>
        <a:p>
          <a:pPr rtl="0"/>
          <a:r>
            <a:rPr lang="pt-BR" dirty="0" smtClean="0"/>
            <a:t>Plano de Marketing</a:t>
          </a:r>
          <a:endParaRPr lang="pt-BR" dirty="0"/>
        </a:p>
      </dgm:t>
    </dgm:pt>
    <dgm:pt modelId="{6D6EF60B-3682-4148-AC73-5133EC6B5B40}" type="parTrans" cxnId="{28E62B40-E6E3-4336-9FA7-529AE944F028}">
      <dgm:prSet/>
      <dgm:spPr/>
      <dgm:t>
        <a:bodyPr/>
        <a:lstStyle/>
        <a:p>
          <a:endParaRPr lang="pt-BR"/>
        </a:p>
      </dgm:t>
    </dgm:pt>
    <dgm:pt modelId="{B0EDD2B9-11EC-45A8-B2F1-038EA844A640}" type="sibTrans" cxnId="{28E62B40-E6E3-4336-9FA7-529AE944F028}">
      <dgm:prSet/>
      <dgm:spPr/>
      <dgm:t>
        <a:bodyPr/>
        <a:lstStyle/>
        <a:p>
          <a:endParaRPr lang="pt-BR"/>
        </a:p>
      </dgm:t>
    </dgm:pt>
    <dgm:pt modelId="{558BFC9D-06CA-4664-BB3E-97F51F5FC6D6}">
      <dgm:prSet/>
      <dgm:spPr/>
      <dgm:t>
        <a:bodyPr/>
        <a:lstStyle/>
        <a:p>
          <a:pPr rtl="0"/>
          <a:r>
            <a:rPr lang="pt-BR" dirty="0" smtClean="0"/>
            <a:t>Plano Operacional</a:t>
          </a:r>
          <a:endParaRPr lang="pt-BR" dirty="0"/>
        </a:p>
      </dgm:t>
    </dgm:pt>
    <dgm:pt modelId="{89E58BBA-5350-44DC-A163-B28473B56EF4}" type="parTrans" cxnId="{94635183-DD30-49C0-BFB6-BCABE55941AA}">
      <dgm:prSet/>
      <dgm:spPr/>
      <dgm:t>
        <a:bodyPr/>
        <a:lstStyle/>
        <a:p>
          <a:endParaRPr lang="pt-BR"/>
        </a:p>
      </dgm:t>
    </dgm:pt>
    <dgm:pt modelId="{DCDCE10F-BFCE-4D57-B595-71BC5BB88223}" type="sibTrans" cxnId="{94635183-DD30-49C0-BFB6-BCABE55941AA}">
      <dgm:prSet/>
      <dgm:spPr/>
      <dgm:t>
        <a:bodyPr/>
        <a:lstStyle/>
        <a:p>
          <a:endParaRPr lang="pt-BR"/>
        </a:p>
      </dgm:t>
    </dgm:pt>
    <dgm:pt modelId="{801496BF-7B58-4DF8-A1EE-94528B89F46B}">
      <dgm:prSet/>
      <dgm:spPr/>
      <dgm:t>
        <a:bodyPr/>
        <a:lstStyle/>
        <a:p>
          <a:pPr rtl="0"/>
          <a:r>
            <a:rPr lang="pt-BR" dirty="0" smtClean="0"/>
            <a:t>Plano Financeiro</a:t>
          </a:r>
          <a:endParaRPr lang="pt-BR" dirty="0"/>
        </a:p>
      </dgm:t>
    </dgm:pt>
    <dgm:pt modelId="{0E9E9BBE-2BCB-40E7-8B10-057764554102}" type="parTrans" cxnId="{65213DB6-EAF8-4AE1-BF18-EA1ABCEEF2AD}">
      <dgm:prSet/>
      <dgm:spPr/>
      <dgm:t>
        <a:bodyPr/>
        <a:lstStyle/>
        <a:p>
          <a:endParaRPr lang="pt-BR"/>
        </a:p>
      </dgm:t>
    </dgm:pt>
    <dgm:pt modelId="{49EBF009-5574-43AC-B6FF-0D17C92152AB}" type="sibTrans" cxnId="{65213DB6-EAF8-4AE1-BF18-EA1ABCEEF2AD}">
      <dgm:prSet/>
      <dgm:spPr/>
      <dgm:t>
        <a:bodyPr/>
        <a:lstStyle/>
        <a:p>
          <a:endParaRPr lang="pt-BR"/>
        </a:p>
      </dgm:t>
    </dgm:pt>
    <dgm:pt modelId="{E7305D7C-0441-4EB4-8345-6D4A09CB1476}">
      <dgm:prSet/>
      <dgm:spPr/>
      <dgm:t>
        <a:bodyPr/>
        <a:lstStyle/>
        <a:p>
          <a:pPr rtl="0"/>
          <a:r>
            <a:rPr lang="pt-BR" dirty="0" smtClean="0"/>
            <a:t>Plano de Negócios</a:t>
          </a:r>
          <a:endParaRPr lang="pt-BR" dirty="0"/>
        </a:p>
      </dgm:t>
    </dgm:pt>
    <dgm:pt modelId="{E336A2B7-05D9-48AB-B024-55A146A0D3A3}" type="parTrans" cxnId="{965F9E7F-F20A-4FEC-A978-00D31B897C49}">
      <dgm:prSet/>
      <dgm:spPr/>
      <dgm:t>
        <a:bodyPr/>
        <a:lstStyle/>
        <a:p>
          <a:endParaRPr lang="pt-BR"/>
        </a:p>
      </dgm:t>
    </dgm:pt>
    <dgm:pt modelId="{D3398B2F-2539-4AEA-BD0B-327310F93A7B}" type="sibTrans" cxnId="{965F9E7F-F20A-4FEC-A978-00D31B897C49}">
      <dgm:prSet/>
      <dgm:spPr/>
      <dgm:t>
        <a:bodyPr/>
        <a:lstStyle/>
        <a:p>
          <a:endParaRPr lang="pt-BR"/>
        </a:p>
      </dgm:t>
    </dgm:pt>
    <dgm:pt modelId="{5F334A5A-8E28-4FBA-AA32-2FFF42D8B3B5}">
      <dgm:prSet/>
      <dgm:spPr/>
      <dgm:t>
        <a:bodyPr/>
        <a:lstStyle/>
        <a:p>
          <a:pPr rtl="0"/>
          <a:r>
            <a:rPr lang="pt-BR" dirty="0" smtClean="0"/>
            <a:t>Análise de Cenários</a:t>
          </a:r>
          <a:endParaRPr lang="pt-BR" dirty="0"/>
        </a:p>
      </dgm:t>
    </dgm:pt>
    <dgm:pt modelId="{F4215633-EEE5-4BEB-9E58-5F535BC0960B}" type="parTrans" cxnId="{3BCCF7D4-0895-4162-BB0D-4164E719253A}">
      <dgm:prSet/>
      <dgm:spPr/>
      <dgm:t>
        <a:bodyPr/>
        <a:lstStyle/>
        <a:p>
          <a:endParaRPr lang="pt-BR"/>
        </a:p>
      </dgm:t>
    </dgm:pt>
    <dgm:pt modelId="{1B7363C0-6261-4BB3-B714-236276DEEC07}" type="sibTrans" cxnId="{3BCCF7D4-0895-4162-BB0D-4164E719253A}">
      <dgm:prSet/>
      <dgm:spPr/>
      <dgm:t>
        <a:bodyPr/>
        <a:lstStyle/>
        <a:p>
          <a:endParaRPr lang="pt-BR"/>
        </a:p>
      </dgm:t>
    </dgm:pt>
    <dgm:pt modelId="{12D1C386-8214-4F80-B286-22059393A0DD}">
      <dgm:prSet/>
      <dgm:spPr/>
      <dgm:t>
        <a:bodyPr/>
        <a:lstStyle/>
        <a:p>
          <a:pPr rtl="0"/>
          <a:r>
            <a:rPr lang="pt-BR" dirty="0" smtClean="0"/>
            <a:t>Análise de Estratégia</a:t>
          </a:r>
          <a:endParaRPr lang="pt-BR" dirty="0"/>
        </a:p>
      </dgm:t>
    </dgm:pt>
    <dgm:pt modelId="{70DBD1E1-52B2-4E51-8B05-657BDE156335}" type="parTrans" cxnId="{290EEB86-B015-4591-B0B1-3BB4EAEC3B84}">
      <dgm:prSet/>
      <dgm:spPr/>
      <dgm:t>
        <a:bodyPr/>
        <a:lstStyle/>
        <a:p>
          <a:endParaRPr lang="pt-BR"/>
        </a:p>
      </dgm:t>
    </dgm:pt>
    <dgm:pt modelId="{FDB1118E-B747-4934-B501-EE085EE9F8BC}" type="sibTrans" cxnId="{290EEB86-B015-4591-B0B1-3BB4EAEC3B84}">
      <dgm:prSet/>
      <dgm:spPr/>
      <dgm:t>
        <a:bodyPr/>
        <a:lstStyle/>
        <a:p>
          <a:endParaRPr lang="pt-BR"/>
        </a:p>
      </dgm:t>
    </dgm:pt>
    <dgm:pt modelId="{4F890D9C-9878-4895-810A-54B4D0E80C6A}" type="pres">
      <dgm:prSet presAssocID="{1D88CA72-7135-4D18-B15D-385F58BE546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799A97-11C1-4EB1-83D4-D907755F00B4}" type="pres">
      <dgm:prSet presAssocID="{97E5DB0F-8B90-4316-895C-5843D629C76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BFF34C-E258-499B-8A3C-D35A52BC7C1A}" type="pres">
      <dgm:prSet presAssocID="{0920738B-2744-4367-ABB1-AD5BFD5A190B}" presName="spacerL" presStyleCnt="0"/>
      <dgm:spPr/>
    </dgm:pt>
    <dgm:pt modelId="{2C503554-F385-4688-9061-7DC8054D8494}" type="pres">
      <dgm:prSet presAssocID="{0920738B-2744-4367-ABB1-AD5BFD5A190B}" presName="sibTrans" presStyleLbl="sibTrans2D1" presStyleIdx="0" presStyleCnt="7"/>
      <dgm:spPr/>
      <dgm:t>
        <a:bodyPr/>
        <a:lstStyle/>
        <a:p>
          <a:endParaRPr lang="pt-BR"/>
        </a:p>
      </dgm:t>
    </dgm:pt>
    <dgm:pt modelId="{DFC3EAFC-2295-41F8-9E23-C76CE60960FE}" type="pres">
      <dgm:prSet presAssocID="{0920738B-2744-4367-ABB1-AD5BFD5A190B}" presName="spacerR" presStyleCnt="0"/>
      <dgm:spPr/>
    </dgm:pt>
    <dgm:pt modelId="{20AC0CF9-4B61-4B39-B0C4-E3A4B54C3B90}" type="pres">
      <dgm:prSet presAssocID="{25A7E09D-9F7E-4775-9D83-A87FDCB1BF5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72BCB9-E99D-488E-8526-9A6ED7127A5B}" type="pres">
      <dgm:prSet presAssocID="{8865652B-6E70-4BB7-B205-4692FDAF11A4}" presName="spacerL" presStyleCnt="0"/>
      <dgm:spPr/>
    </dgm:pt>
    <dgm:pt modelId="{FC2992B5-E684-4BC6-8652-5185414D7CED}" type="pres">
      <dgm:prSet presAssocID="{8865652B-6E70-4BB7-B205-4692FDAF11A4}" presName="sibTrans" presStyleLbl="sibTrans2D1" presStyleIdx="1" presStyleCnt="7"/>
      <dgm:spPr/>
      <dgm:t>
        <a:bodyPr/>
        <a:lstStyle/>
        <a:p>
          <a:endParaRPr lang="pt-BR"/>
        </a:p>
      </dgm:t>
    </dgm:pt>
    <dgm:pt modelId="{4E7E31C0-28B1-4793-811F-B7F4002112FC}" type="pres">
      <dgm:prSet presAssocID="{8865652B-6E70-4BB7-B205-4692FDAF11A4}" presName="spacerR" presStyleCnt="0"/>
      <dgm:spPr/>
    </dgm:pt>
    <dgm:pt modelId="{32BAAD32-6160-4040-82A6-549D25BD73E1}" type="pres">
      <dgm:prSet presAssocID="{5D1A258D-F44E-4629-A4A0-133617FE5CF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C3D434-391C-466B-A920-3EA1EA27B5EE}" type="pres">
      <dgm:prSet presAssocID="{B0EDD2B9-11EC-45A8-B2F1-038EA844A640}" presName="spacerL" presStyleCnt="0"/>
      <dgm:spPr/>
    </dgm:pt>
    <dgm:pt modelId="{2A74CC7B-B04F-4177-BFAC-6E6345A490F1}" type="pres">
      <dgm:prSet presAssocID="{B0EDD2B9-11EC-45A8-B2F1-038EA844A640}" presName="sibTrans" presStyleLbl="sibTrans2D1" presStyleIdx="2" presStyleCnt="7"/>
      <dgm:spPr/>
      <dgm:t>
        <a:bodyPr/>
        <a:lstStyle/>
        <a:p>
          <a:endParaRPr lang="pt-BR"/>
        </a:p>
      </dgm:t>
    </dgm:pt>
    <dgm:pt modelId="{DC0EB54F-CB5D-4774-A48E-79B7DD42136B}" type="pres">
      <dgm:prSet presAssocID="{B0EDD2B9-11EC-45A8-B2F1-038EA844A640}" presName="spacerR" presStyleCnt="0"/>
      <dgm:spPr/>
    </dgm:pt>
    <dgm:pt modelId="{80C87DAB-2907-43EB-9B6E-71C29A57B25B}" type="pres">
      <dgm:prSet presAssocID="{558BFC9D-06CA-4664-BB3E-97F51F5FC6D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C6560C-33BD-46F1-B3AC-8850489D8CB8}" type="pres">
      <dgm:prSet presAssocID="{DCDCE10F-BFCE-4D57-B595-71BC5BB88223}" presName="spacerL" presStyleCnt="0"/>
      <dgm:spPr/>
    </dgm:pt>
    <dgm:pt modelId="{8E7732D2-B23A-47EC-B5FE-4B6DCAF59B23}" type="pres">
      <dgm:prSet presAssocID="{DCDCE10F-BFCE-4D57-B595-71BC5BB88223}" presName="sibTrans" presStyleLbl="sibTrans2D1" presStyleIdx="3" presStyleCnt="7"/>
      <dgm:spPr/>
      <dgm:t>
        <a:bodyPr/>
        <a:lstStyle/>
        <a:p>
          <a:endParaRPr lang="pt-BR"/>
        </a:p>
      </dgm:t>
    </dgm:pt>
    <dgm:pt modelId="{D5557DDE-6C3C-41A4-B190-0BBC41AC76EE}" type="pres">
      <dgm:prSet presAssocID="{DCDCE10F-BFCE-4D57-B595-71BC5BB88223}" presName="spacerR" presStyleCnt="0"/>
      <dgm:spPr/>
    </dgm:pt>
    <dgm:pt modelId="{9BFAB134-3C4F-4560-99E8-87B09C856241}" type="pres">
      <dgm:prSet presAssocID="{801496BF-7B58-4DF8-A1EE-94528B89F46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C7B628-93F7-4B96-8F52-5D5819AE78F6}" type="pres">
      <dgm:prSet presAssocID="{49EBF009-5574-43AC-B6FF-0D17C92152AB}" presName="spacerL" presStyleCnt="0"/>
      <dgm:spPr/>
    </dgm:pt>
    <dgm:pt modelId="{4322F2DB-A437-45D1-8308-CFCD2B6EE56F}" type="pres">
      <dgm:prSet presAssocID="{49EBF009-5574-43AC-B6FF-0D17C92152AB}" presName="sibTrans" presStyleLbl="sibTrans2D1" presStyleIdx="4" presStyleCnt="7"/>
      <dgm:spPr/>
      <dgm:t>
        <a:bodyPr/>
        <a:lstStyle/>
        <a:p>
          <a:endParaRPr lang="pt-BR"/>
        </a:p>
      </dgm:t>
    </dgm:pt>
    <dgm:pt modelId="{9C30D37C-E51C-46AB-9F24-89C03150E9E7}" type="pres">
      <dgm:prSet presAssocID="{49EBF009-5574-43AC-B6FF-0D17C92152AB}" presName="spacerR" presStyleCnt="0"/>
      <dgm:spPr/>
    </dgm:pt>
    <dgm:pt modelId="{78D2EE97-A3CA-4B70-8C60-512BEBD61698}" type="pres">
      <dgm:prSet presAssocID="{5F334A5A-8E28-4FBA-AA32-2FFF42D8B3B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B3E04B-F5E8-453C-9FF1-D08075AD1E36}" type="pres">
      <dgm:prSet presAssocID="{1B7363C0-6261-4BB3-B714-236276DEEC07}" presName="spacerL" presStyleCnt="0"/>
      <dgm:spPr/>
    </dgm:pt>
    <dgm:pt modelId="{EBA95A8C-3753-469E-9B24-63A2C0595A67}" type="pres">
      <dgm:prSet presAssocID="{1B7363C0-6261-4BB3-B714-236276DEEC07}" presName="sibTrans" presStyleLbl="sibTrans2D1" presStyleIdx="5" presStyleCnt="7"/>
      <dgm:spPr/>
      <dgm:t>
        <a:bodyPr/>
        <a:lstStyle/>
        <a:p>
          <a:endParaRPr lang="pt-BR"/>
        </a:p>
      </dgm:t>
    </dgm:pt>
    <dgm:pt modelId="{40F952CE-3DF1-4463-8318-06F46866A8DE}" type="pres">
      <dgm:prSet presAssocID="{1B7363C0-6261-4BB3-B714-236276DEEC07}" presName="spacerR" presStyleCnt="0"/>
      <dgm:spPr/>
    </dgm:pt>
    <dgm:pt modelId="{4176BC33-C8AD-47B4-8FB3-85B4C75E3F5E}" type="pres">
      <dgm:prSet presAssocID="{12D1C386-8214-4F80-B286-22059393A0D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8F8DC8-5446-410B-A5B8-5F5A15DAD1DD}" type="pres">
      <dgm:prSet presAssocID="{FDB1118E-B747-4934-B501-EE085EE9F8BC}" presName="spacerL" presStyleCnt="0"/>
      <dgm:spPr/>
    </dgm:pt>
    <dgm:pt modelId="{1D401770-E37D-4334-BC96-27CA3F6EFB7E}" type="pres">
      <dgm:prSet presAssocID="{FDB1118E-B747-4934-B501-EE085EE9F8BC}" presName="sibTrans" presStyleLbl="sibTrans2D1" presStyleIdx="6" presStyleCnt="7"/>
      <dgm:spPr/>
      <dgm:t>
        <a:bodyPr/>
        <a:lstStyle/>
        <a:p>
          <a:endParaRPr lang="pt-BR"/>
        </a:p>
      </dgm:t>
    </dgm:pt>
    <dgm:pt modelId="{15AE762A-AEA8-40CB-B1EB-211355F9AEB2}" type="pres">
      <dgm:prSet presAssocID="{FDB1118E-B747-4934-B501-EE085EE9F8BC}" presName="spacerR" presStyleCnt="0"/>
      <dgm:spPr/>
    </dgm:pt>
    <dgm:pt modelId="{54A62C9C-ED5B-485A-BB95-BF81AB979E66}" type="pres">
      <dgm:prSet presAssocID="{E7305D7C-0441-4EB4-8345-6D4A09CB147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63328D-03B2-448C-A1D1-49470581F230}" type="presOf" srcId="{FDB1118E-B747-4934-B501-EE085EE9F8BC}" destId="{1D401770-E37D-4334-BC96-27CA3F6EFB7E}" srcOrd="0" destOrd="0" presId="urn:microsoft.com/office/officeart/2005/8/layout/equation1"/>
    <dgm:cxn modelId="{965F9E7F-F20A-4FEC-A978-00D31B897C49}" srcId="{1D88CA72-7135-4D18-B15D-385F58BE5464}" destId="{E7305D7C-0441-4EB4-8345-6D4A09CB1476}" srcOrd="7" destOrd="0" parTransId="{E336A2B7-05D9-48AB-B024-55A146A0D3A3}" sibTransId="{D3398B2F-2539-4AEA-BD0B-327310F93A7B}"/>
    <dgm:cxn modelId="{1D47858F-0957-422F-8675-4E3286909D7D}" type="presOf" srcId="{49EBF009-5574-43AC-B6FF-0D17C92152AB}" destId="{4322F2DB-A437-45D1-8308-CFCD2B6EE56F}" srcOrd="0" destOrd="0" presId="urn:microsoft.com/office/officeart/2005/8/layout/equation1"/>
    <dgm:cxn modelId="{BCC3D7E6-57EA-4336-8CC3-89609DD4273E}" type="presOf" srcId="{B0EDD2B9-11EC-45A8-B2F1-038EA844A640}" destId="{2A74CC7B-B04F-4177-BFAC-6E6345A490F1}" srcOrd="0" destOrd="0" presId="urn:microsoft.com/office/officeart/2005/8/layout/equation1"/>
    <dgm:cxn modelId="{D0CD9D2C-D55A-416E-B70F-4A5CFE87643B}" type="presOf" srcId="{12D1C386-8214-4F80-B286-22059393A0DD}" destId="{4176BC33-C8AD-47B4-8FB3-85B4C75E3F5E}" srcOrd="0" destOrd="0" presId="urn:microsoft.com/office/officeart/2005/8/layout/equation1"/>
    <dgm:cxn modelId="{FD6612AB-E195-44A4-9ED7-9DCF0B045314}" type="presOf" srcId="{97E5DB0F-8B90-4316-895C-5843D629C767}" destId="{EE799A97-11C1-4EB1-83D4-D907755F00B4}" srcOrd="0" destOrd="0" presId="urn:microsoft.com/office/officeart/2005/8/layout/equation1"/>
    <dgm:cxn modelId="{290EEB86-B015-4591-B0B1-3BB4EAEC3B84}" srcId="{1D88CA72-7135-4D18-B15D-385F58BE5464}" destId="{12D1C386-8214-4F80-B286-22059393A0DD}" srcOrd="6" destOrd="0" parTransId="{70DBD1E1-52B2-4E51-8B05-657BDE156335}" sibTransId="{FDB1118E-B747-4934-B501-EE085EE9F8BC}"/>
    <dgm:cxn modelId="{E612E545-C0DE-402F-AA00-8F3A84CF2754}" type="presOf" srcId="{25A7E09D-9F7E-4775-9D83-A87FDCB1BF5F}" destId="{20AC0CF9-4B61-4B39-B0C4-E3A4B54C3B90}" srcOrd="0" destOrd="0" presId="urn:microsoft.com/office/officeart/2005/8/layout/equation1"/>
    <dgm:cxn modelId="{28E62B40-E6E3-4336-9FA7-529AE944F028}" srcId="{1D88CA72-7135-4D18-B15D-385F58BE5464}" destId="{5D1A258D-F44E-4629-A4A0-133617FE5CF7}" srcOrd="2" destOrd="0" parTransId="{6D6EF60B-3682-4148-AC73-5133EC6B5B40}" sibTransId="{B0EDD2B9-11EC-45A8-B2F1-038EA844A640}"/>
    <dgm:cxn modelId="{E8B2190D-4A65-4990-95D9-A0736047EC8E}" type="presOf" srcId="{1B7363C0-6261-4BB3-B714-236276DEEC07}" destId="{EBA95A8C-3753-469E-9B24-63A2C0595A67}" srcOrd="0" destOrd="0" presId="urn:microsoft.com/office/officeart/2005/8/layout/equation1"/>
    <dgm:cxn modelId="{31953926-744B-4A7D-A13B-97BF44B57F6B}" type="presOf" srcId="{1D88CA72-7135-4D18-B15D-385F58BE5464}" destId="{4F890D9C-9878-4895-810A-54B4D0E80C6A}" srcOrd="0" destOrd="0" presId="urn:microsoft.com/office/officeart/2005/8/layout/equation1"/>
    <dgm:cxn modelId="{3BCCF7D4-0895-4162-BB0D-4164E719253A}" srcId="{1D88CA72-7135-4D18-B15D-385F58BE5464}" destId="{5F334A5A-8E28-4FBA-AA32-2FFF42D8B3B5}" srcOrd="5" destOrd="0" parTransId="{F4215633-EEE5-4BEB-9E58-5F535BC0960B}" sibTransId="{1B7363C0-6261-4BB3-B714-236276DEEC07}"/>
    <dgm:cxn modelId="{65213DB6-EAF8-4AE1-BF18-EA1ABCEEF2AD}" srcId="{1D88CA72-7135-4D18-B15D-385F58BE5464}" destId="{801496BF-7B58-4DF8-A1EE-94528B89F46B}" srcOrd="4" destOrd="0" parTransId="{0E9E9BBE-2BCB-40E7-8B10-057764554102}" sibTransId="{49EBF009-5574-43AC-B6FF-0D17C92152AB}"/>
    <dgm:cxn modelId="{93896448-3717-4F01-A251-9327C567FA78}" srcId="{1D88CA72-7135-4D18-B15D-385F58BE5464}" destId="{25A7E09D-9F7E-4775-9D83-A87FDCB1BF5F}" srcOrd="1" destOrd="0" parTransId="{9185657F-4B9E-472A-B57B-71AE857DC163}" sibTransId="{8865652B-6E70-4BB7-B205-4692FDAF11A4}"/>
    <dgm:cxn modelId="{49EFA610-0992-4A0A-899F-A6D10F271512}" type="presOf" srcId="{0920738B-2744-4367-ABB1-AD5BFD5A190B}" destId="{2C503554-F385-4688-9061-7DC8054D8494}" srcOrd="0" destOrd="0" presId="urn:microsoft.com/office/officeart/2005/8/layout/equation1"/>
    <dgm:cxn modelId="{4ACEF852-5ECA-41E4-B72F-4A6F721A99FF}" type="presOf" srcId="{5F334A5A-8E28-4FBA-AA32-2FFF42D8B3B5}" destId="{78D2EE97-A3CA-4B70-8C60-512BEBD61698}" srcOrd="0" destOrd="0" presId="urn:microsoft.com/office/officeart/2005/8/layout/equation1"/>
    <dgm:cxn modelId="{247447E5-3689-4093-B9F5-8480606D54B2}" type="presOf" srcId="{5D1A258D-F44E-4629-A4A0-133617FE5CF7}" destId="{32BAAD32-6160-4040-82A6-549D25BD73E1}" srcOrd="0" destOrd="0" presId="urn:microsoft.com/office/officeart/2005/8/layout/equation1"/>
    <dgm:cxn modelId="{A7F01B32-3605-48DE-86E7-9464C4B775A4}" type="presOf" srcId="{801496BF-7B58-4DF8-A1EE-94528B89F46B}" destId="{9BFAB134-3C4F-4560-99E8-87B09C856241}" srcOrd="0" destOrd="0" presId="urn:microsoft.com/office/officeart/2005/8/layout/equation1"/>
    <dgm:cxn modelId="{B32FC66D-3BFD-48F8-8A8D-B8CFC519F83A}" type="presOf" srcId="{558BFC9D-06CA-4664-BB3E-97F51F5FC6D6}" destId="{80C87DAB-2907-43EB-9B6E-71C29A57B25B}" srcOrd="0" destOrd="0" presId="urn:microsoft.com/office/officeart/2005/8/layout/equation1"/>
    <dgm:cxn modelId="{6E56425B-2D5D-4F1D-B1E8-A21DA3D51280}" type="presOf" srcId="{DCDCE10F-BFCE-4D57-B595-71BC5BB88223}" destId="{8E7732D2-B23A-47EC-B5FE-4B6DCAF59B23}" srcOrd="0" destOrd="0" presId="urn:microsoft.com/office/officeart/2005/8/layout/equation1"/>
    <dgm:cxn modelId="{1DFA5BAD-80A8-48B8-8E02-A145771F6CCC}" type="presOf" srcId="{8865652B-6E70-4BB7-B205-4692FDAF11A4}" destId="{FC2992B5-E684-4BC6-8652-5185414D7CED}" srcOrd="0" destOrd="0" presId="urn:microsoft.com/office/officeart/2005/8/layout/equation1"/>
    <dgm:cxn modelId="{6C2450BC-2B6C-45A8-B0EF-052994912E50}" srcId="{1D88CA72-7135-4D18-B15D-385F58BE5464}" destId="{97E5DB0F-8B90-4316-895C-5843D629C767}" srcOrd="0" destOrd="0" parTransId="{18FF4683-3F72-48B9-AE08-AC2580A36D33}" sibTransId="{0920738B-2744-4367-ABB1-AD5BFD5A190B}"/>
    <dgm:cxn modelId="{84D054F4-F19B-40CB-B168-853E8CC73413}" type="presOf" srcId="{E7305D7C-0441-4EB4-8345-6D4A09CB1476}" destId="{54A62C9C-ED5B-485A-BB95-BF81AB979E66}" srcOrd="0" destOrd="0" presId="urn:microsoft.com/office/officeart/2005/8/layout/equation1"/>
    <dgm:cxn modelId="{94635183-DD30-49C0-BFB6-BCABE55941AA}" srcId="{1D88CA72-7135-4D18-B15D-385F58BE5464}" destId="{558BFC9D-06CA-4664-BB3E-97F51F5FC6D6}" srcOrd="3" destOrd="0" parTransId="{89E58BBA-5350-44DC-A163-B28473B56EF4}" sibTransId="{DCDCE10F-BFCE-4D57-B595-71BC5BB88223}"/>
    <dgm:cxn modelId="{4EEB6222-E997-450E-B053-473A6EC6CB04}" type="presParOf" srcId="{4F890D9C-9878-4895-810A-54B4D0E80C6A}" destId="{EE799A97-11C1-4EB1-83D4-D907755F00B4}" srcOrd="0" destOrd="0" presId="urn:microsoft.com/office/officeart/2005/8/layout/equation1"/>
    <dgm:cxn modelId="{8B0187F6-CC6A-4EEC-83F0-94790A581AF0}" type="presParOf" srcId="{4F890D9C-9878-4895-810A-54B4D0E80C6A}" destId="{92BFF34C-E258-499B-8A3C-D35A52BC7C1A}" srcOrd="1" destOrd="0" presId="urn:microsoft.com/office/officeart/2005/8/layout/equation1"/>
    <dgm:cxn modelId="{F4984670-1158-43F0-ABAA-BDC6EE38B002}" type="presParOf" srcId="{4F890D9C-9878-4895-810A-54B4D0E80C6A}" destId="{2C503554-F385-4688-9061-7DC8054D8494}" srcOrd="2" destOrd="0" presId="urn:microsoft.com/office/officeart/2005/8/layout/equation1"/>
    <dgm:cxn modelId="{A60B47DB-4A24-4A5B-9DB3-12092D488C64}" type="presParOf" srcId="{4F890D9C-9878-4895-810A-54B4D0E80C6A}" destId="{DFC3EAFC-2295-41F8-9E23-C76CE60960FE}" srcOrd="3" destOrd="0" presId="urn:microsoft.com/office/officeart/2005/8/layout/equation1"/>
    <dgm:cxn modelId="{16E26F42-5CA3-404A-9A68-09F837448DB6}" type="presParOf" srcId="{4F890D9C-9878-4895-810A-54B4D0E80C6A}" destId="{20AC0CF9-4B61-4B39-B0C4-E3A4B54C3B90}" srcOrd="4" destOrd="0" presId="urn:microsoft.com/office/officeart/2005/8/layout/equation1"/>
    <dgm:cxn modelId="{8C44AD6F-280F-4516-B2F0-77EDC59273B8}" type="presParOf" srcId="{4F890D9C-9878-4895-810A-54B4D0E80C6A}" destId="{A172BCB9-E99D-488E-8526-9A6ED7127A5B}" srcOrd="5" destOrd="0" presId="urn:microsoft.com/office/officeart/2005/8/layout/equation1"/>
    <dgm:cxn modelId="{51257DA5-7B73-4947-BC79-D4BD00D32F4B}" type="presParOf" srcId="{4F890D9C-9878-4895-810A-54B4D0E80C6A}" destId="{FC2992B5-E684-4BC6-8652-5185414D7CED}" srcOrd="6" destOrd="0" presId="urn:microsoft.com/office/officeart/2005/8/layout/equation1"/>
    <dgm:cxn modelId="{9581722C-E2B9-4693-B4F3-3A4C24AE8643}" type="presParOf" srcId="{4F890D9C-9878-4895-810A-54B4D0E80C6A}" destId="{4E7E31C0-28B1-4793-811F-B7F4002112FC}" srcOrd="7" destOrd="0" presId="urn:microsoft.com/office/officeart/2005/8/layout/equation1"/>
    <dgm:cxn modelId="{B4F94C4B-8912-44EA-968F-97738510AB0D}" type="presParOf" srcId="{4F890D9C-9878-4895-810A-54B4D0E80C6A}" destId="{32BAAD32-6160-4040-82A6-549D25BD73E1}" srcOrd="8" destOrd="0" presId="urn:microsoft.com/office/officeart/2005/8/layout/equation1"/>
    <dgm:cxn modelId="{9E62EC58-19DA-4246-9664-695ED31097FC}" type="presParOf" srcId="{4F890D9C-9878-4895-810A-54B4D0E80C6A}" destId="{0EC3D434-391C-466B-A920-3EA1EA27B5EE}" srcOrd="9" destOrd="0" presId="urn:microsoft.com/office/officeart/2005/8/layout/equation1"/>
    <dgm:cxn modelId="{AF470243-74D0-4254-BEE1-B8153638D6F3}" type="presParOf" srcId="{4F890D9C-9878-4895-810A-54B4D0E80C6A}" destId="{2A74CC7B-B04F-4177-BFAC-6E6345A490F1}" srcOrd="10" destOrd="0" presId="urn:microsoft.com/office/officeart/2005/8/layout/equation1"/>
    <dgm:cxn modelId="{C008D747-FBBE-4557-8E07-8F81D61E22D0}" type="presParOf" srcId="{4F890D9C-9878-4895-810A-54B4D0E80C6A}" destId="{DC0EB54F-CB5D-4774-A48E-79B7DD42136B}" srcOrd="11" destOrd="0" presId="urn:microsoft.com/office/officeart/2005/8/layout/equation1"/>
    <dgm:cxn modelId="{DAF1BB99-8E78-407F-BE6A-70F0A8102CBC}" type="presParOf" srcId="{4F890D9C-9878-4895-810A-54B4D0E80C6A}" destId="{80C87DAB-2907-43EB-9B6E-71C29A57B25B}" srcOrd="12" destOrd="0" presId="urn:microsoft.com/office/officeart/2005/8/layout/equation1"/>
    <dgm:cxn modelId="{067F01D3-04FB-484B-B3EC-61AC72CED1D0}" type="presParOf" srcId="{4F890D9C-9878-4895-810A-54B4D0E80C6A}" destId="{9AC6560C-33BD-46F1-B3AC-8850489D8CB8}" srcOrd="13" destOrd="0" presId="urn:microsoft.com/office/officeart/2005/8/layout/equation1"/>
    <dgm:cxn modelId="{C46D633E-F1E5-490F-9B5E-59121AB2B663}" type="presParOf" srcId="{4F890D9C-9878-4895-810A-54B4D0E80C6A}" destId="{8E7732D2-B23A-47EC-B5FE-4B6DCAF59B23}" srcOrd="14" destOrd="0" presId="urn:microsoft.com/office/officeart/2005/8/layout/equation1"/>
    <dgm:cxn modelId="{AAAD764D-89EA-428F-A2FD-B1709E4FAEA0}" type="presParOf" srcId="{4F890D9C-9878-4895-810A-54B4D0E80C6A}" destId="{D5557DDE-6C3C-41A4-B190-0BBC41AC76EE}" srcOrd="15" destOrd="0" presId="urn:microsoft.com/office/officeart/2005/8/layout/equation1"/>
    <dgm:cxn modelId="{6FD9BA8A-E0E6-4F4F-97B0-0FB50C72CE28}" type="presParOf" srcId="{4F890D9C-9878-4895-810A-54B4D0E80C6A}" destId="{9BFAB134-3C4F-4560-99E8-87B09C856241}" srcOrd="16" destOrd="0" presId="urn:microsoft.com/office/officeart/2005/8/layout/equation1"/>
    <dgm:cxn modelId="{583009D6-42FF-4970-A852-6ACC4B324E33}" type="presParOf" srcId="{4F890D9C-9878-4895-810A-54B4D0E80C6A}" destId="{FDC7B628-93F7-4B96-8F52-5D5819AE78F6}" srcOrd="17" destOrd="0" presId="urn:microsoft.com/office/officeart/2005/8/layout/equation1"/>
    <dgm:cxn modelId="{5FCFA5F0-F38B-40BE-86B1-0795661F2551}" type="presParOf" srcId="{4F890D9C-9878-4895-810A-54B4D0E80C6A}" destId="{4322F2DB-A437-45D1-8308-CFCD2B6EE56F}" srcOrd="18" destOrd="0" presId="urn:microsoft.com/office/officeart/2005/8/layout/equation1"/>
    <dgm:cxn modelId="{070DDE92-444A-45A3-A206-FB2FD9F1FC07}" type="presParOf" srcId="{4F890D9C-9878-4895-810A-54B4D0E80C6A}" destId="{9C30D37C-E51C-46AB-9F24-89C03150E9E7}" srcOrd="19" destOrd="0" presId="urn:microsoft.com/office/officeart/2005/8/layout/equation1"/>
    <dgm:cxn modelId="{A75FCBEB-82D5-4539-8014-C4EA3278E255}" type="presParOf" srcId="{4F890D9C-9878-4895-810A-54B4D0E80C6A}" destId="{78D2EE97-A3CA-4B70-8C60-512BEBD61698}" srcOrd="20" destOrd="0" presId="urn:microsoft.com/office/officeart/2005/8/layout/equation1"/>
    <dgm:cxn modelId="{5C26044B-B973-4E56-9246-CDC8E86BAFFB}" type="presParOf" srcId="{4F890D9C-9878-4895-810A-54B4D0E80C6A}" destId="{AFB3E04B-F5E8-453C-9FF1-D08075AD1E36}" srcOrd="21" destOrd="0" presId="urn:microsoft.com/office/officeart/2005/8/layout/equation1"/>
    <dgm:cxn modelId="{308CE0FF-FEB4-448C-ABEF-DD34D7C808D5}" type="presParOf" srcId="{4F890D9C-9878-4895-810A-54B4D0E80C6A}" destId="{EBA95A8C-3753-469E-9B24-63A2C0595A67}" srcOrd="22" destOrd="0" presId="urn:microsoft.com/office/officeart/2005/8/layout/equation1"/>
    <dgm:cxn modelId="{780C666E-688E-49E6-88EA-63C8022C911F}" type="presParOf" srcId="{4F890D9C-9878-4895-810A-54B4D0E80C6A}" destId="{40F952CE-3DF1-4463-8318-06F46866A8DE}" srcOrd="23" destOrd="0" presId="urn:microsoft.com/office/officeart/2005/8/layout/equation1"/>
    <dgm:cxn modelId="{AE1CD25B-5A44-437E-BB6C-48A12C57538E}" type="presParOf" srcId="{4F890D9C-9878-4895-810A-54B4D0E80C6A}" destId="{4176BC33-C8AD-47B4-8FB3-85B4C75E3F5E}" srcOrd="24" destOrd="0" presId="urn:microsoft.com/office/officeart/2005/8/layout/equation1"/>
    <dgm:cxn modelId="{485617E7-B53E-4EAF-8211-7122F8ED97F0}" type="presParOf" srcId="{4F890D9C-9878-4895-810A-54B4D0E80C6A}" destId="{6D8F8DC8-5446-410B-A5B8-5F5A15DAD1DD}" srcOrd="25" destOrd="0" presId="urn:microsoft.com/office/officeart/2005/8/layout/equation1"/>
    <dgm:cxn modelId="{17A6413F-4235-4E41-88DD-0EDA54734EAC}" type="presParOf" srcId="{4F890D9C-9878-4895-810A-54B4D0E80C6A}" destId="{1D401770-E37D-4334-BC96-27CA3F6EFB7E}" srcOrd="26" destOrd="0" presId="urn:microsoft.com/office/officeart/2005/8/layout/equation1"/>
    <dgm:cxn modelId="{AE5FBA03-CE18-4D94-A930-A73EFA6F72F9}" type="presParOf" srcId="{4F890D9C-9878-4895-810A-54B4D0E80C6A}" destId="{15AE762A-AEA8-40CB-B1EB-211355F9AEB2}" srcOrd="27" destOrd="0" presId="urn:microsoft.com/office/officeart/2005/8/layout/equation1"/>
    <dgm:cxn modelId="{C248A82B-B076-44E3-AC9E-87FB47C31621}" type="presParOf" srcId="{4F890D9C-9878-4895-810A-54B4D0E80C6A}" destId="{54A62C9C-ED5B-485A-BB95-BF81AB979E66}" srcOrd="2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88CA72-7135-4D18-B15D-385F58BE546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7E5DB0F-8B90-4316-895C-5843D629C767}">
      <dgm:prSet/>
      <dgm:spPr/>
      <dgm:t>
        <a:bodyPr/>
        <a:lstStyle/>
        <a:p>
          <a:pPr rtl="0"/>
          <a:r>
            <a:rPr lang="pt-BR" dirty="0" smtClean="0"/>
            <a:t>Sumário Executivo</a:t>
          </a:r>
          <a:endParaRPr lang="pt-BR" dirty="0"/>
        </a:p>
      </dgm:t>
    </dgm:pt>
    <dgm:pt modelId="{18FF4683-3F72-48B9-AE08-AC2580A36D33}" type="parTrans" cxnId="{6C2450BC-2B6C-45A8-B0EF-052994912E50}">
      <dgm:prSet/>
      <dgm:spPr/>
      <dgm:t>
        <a:bodyPr/>
        <a:lstStyle/>
        <a:p>
          <a:endParaRPr lang="pt-BR"/>
        </a:p>
      </dgm:t>
    </dgm:pt>
    <dgm:pt modelId="{0920738B-2744-4367-ABB1-AD5BFD5A190B}" type="sibTrans" cxnId="{6C2450BC-2B6C-45A8-B0EF-052994912E50}">
      <dgm:prSet/>
      <dgm:spPr/>
      <dgm:t>
        <a:bodyPr/>
        <a:lstStyle/>
        <a:p>
          <a:endParaRPr lang="pt-BR"/>
        </a:p>
      </dgm:t>
    </dgm:pt>
    <dgm:pt modelId="{25A7E09D-9F7E-4775-9D83-A87FDCB1BF5F}">
      <dgm:prSet/>
      <dgm:spPr/>
      <dgm:t>
        <a:bodyPr/>
        <a:lstStyle/>
        <a:p>
          <a:pPr rtl="0"/>
          <a:r>
            <a:rPr lang="pt-BR" dirty="0" smtClean="0"/>
            <a:t>Análise de Mercado</a:t>
          </a:r>
          <a:endParaRPr lang="pt-BR" dirty="0"/>
        </a:p>
      </dgm:t>
    </dgm:pt>
    <dgm:pt modelId="{9185657F-4B9E-472A-B57B-71AE857DC163}" type="parTrans" cxnId="{93896448-3717-4F01-A251-9327C567FA78}">
      <dgm:prSet/>
      <dgm:spPr/>
      <dgm:t>
        <a:bodyPr/>
        <a:lstStyle/>
        <a:p>
          <a:endParaRPr lang="pt-BR"/>
        </a:p>
      </dgm:t>
    </dgm:pt>
    <dgm:pt modelId="{8865652B-6E70-4BB7-B205-4692FDAF11A4}" type="sibTrans" cxnId="{93896448-3717-4F01-A251-9327C567FA78}">
      <dgm:prSet/>
      <dgm:spPr/>
      <dgm:t>
        <a:bodyPr/>
        <a:lstStyle/>
        <a:p>
          <a:endParaRPr lang="pt-BR"/>
        </a:p>
      </dgm:t>
    </dgm:pt>
    <dgm:pt modelId="{5D1A258D-F44E-4629-A4A0-133617FE5CF7}">
      <dgm:prSet/>
      <dgm:spPr/>
      <dgm:t>
        <a:bodyPr/>
        <a:lstStyle/>
        <a:p>
          <a:pPr rtl="0"/>
          <a:r>
            <a:rPr lang="pt-BR" dirty="0" smtClean="0"/>
            <a:t>Plano de Marketing</a:t>
          </a:r>
          <a:endParaRPr lang="pt-BR" dirty="0"/>
        </a:p>
      </dgm:t>
    </dgm:pt>
    <dgm:pt modelId="{6D6EF60B-3682-4148-AC73-5133EC6B5B40}" type="parTrans" cxnId="{28E62B40-E6E3-4336-9FA7-529AE944F028}">
      <dgm:prSet/>
      <dgm:spPr/>
      <dgm:t>
        <a:bodyPr/>
        <a:lstStyle/>
        <a:p>
          <a:endParaRPr lang="pt-BR"/>
        </a:p>
      </dgm:t>
    </dgm:pt>
    <dgm:pt modelId="{B0EDD2B9-11EC-45A8-B2F1-038EA844A640}" type="sibTrans" cxnId="{28E62B40-E6E3-4336-9FA7-529AE944F028}">
      <dgm:prSet/>
      <dgm:spPr/>
      <dgm:t>
        <a:bodyPr/>
        <a:lstStyle/>
        <a:p>
          <a:endParaRPr lang="pt-BR"/>
        </a:p>
      </dgm:t>
    </dgm:pt>
    <dgm:pt modelId="{558BFC9D-06CA-4664-BB3E-97F51F5FC6D6}">
      <dgm:prSet/>
      <dgm:spPr/>
      <dgm:t>
        <a:bodyPr/>
        <a:lstStyle/>
        <a:p>
          <a:pPr rtl="0"/>
          <a:r>
            <a:rPr lang="pt-BR" dirty="0" smtClean="0"/>
            <a:t>Plano Operacional</a:t>
          </a:r>
          <a:endParaRPr lang="pt-BR" dirty="0"/>
        </a:p>
      </dgm:t>
    </dgm:pt>
    <dgm:pt modelId="{89E58BBA-5350-44DC-A163-B28473B56EF4}" type="parTrans" cxnId="{94635183-DD30-49C0-BFB6-BCABE55941AA}">
      <dgm:prSet/>
      <dgm:spPr/>
      <dgm:t>
        <a:bodyPr/>
        <a:lstStyle/>
        <a:p>
          <a:endParaRPr lang="pt-BR"/>
        </a:p>
      </dgm:t>
    </dgm:pt>
    <dgm:pt modelId="{DCDCE10F-BFCE-4D57-B595-71BC5BB88223}" type="sibTrans" cxnId="{94635183-DD30-49C0-BFB6-BCABE55941AA}">
      <dgm:prSet/>
      <dgm:spPr/>
      <dgm:t>
        <a:bodyPr/>
        <a:lstStyle/>
        <a:p>
          <a:endParaRPr lang="pt-BR"/>
        </a:p>
      </dgm:t>
    </dgm:pt>
    <dgm:pt modelId="{801496BF-7B58-4DF8-A1EE-94528B89F46B}">
      <dgm:prSet/>
      <dgm:spPr/>
      <dgm:t>
        <a:bodyPr/>
        <a:lstStyle/>
        <a:p>
          <a:pPr rtl="0"/>
          <a:r>
            <a:rPr lang="pt-BR" dirty="0" smtClean="0"/>
            <a:t>Plano Financeiro</a:t>
          </a:r>
          <a:endParaRPr lang="pt-BR" dirty="0"/>
        </a:p>
      </dgm:t>
    </dgm:pt>
    <dgm:pt modelId="{0E9E9BBE-2BCB-40E7-8B10-057764554102}" type="parTrans" cxnId="{65213DB6-EAF8-4AE1-BF18-EA1ABCEEF2AD}">
      <dgm:prSet/>
      <dgm:spPr/>
      <dgm:t>
        <a:bodyPr/>
        <a:lstStyle/>
        <a:p>
          <a:endParaRPr lang="pt-BR"/>
        </a:p>
      </dgm:t>
    </dgm:pt>
    <dgm:pt modelId="{49EBF009-5574-43AC-B6FF-0D17C92152AB}" type="sibTrans" cxnId="{65213DB6-EAF8-4AE1-BF18-EA1ABCEEF2AD}">
      <dgm:prSet/>
      <dgm:spPr/>
      <dgm:t>
        <a:bodyPr/>
        <a:lstStyle/>
        <a:p>
          <a:endParaRPr lang="pt-BR"/>
        </a:p>
      </dgm:t>
    </dgm:pt>
    <dgm:pt modelId="{E7305D7C-0441-4EB4-8345-6D4A09CB1476}">
      <dgm:prSet/>
      <dgm:spPr/>
      <dgm:t>
        <a:bodyPr/>
        <a:lstStyle/>
        <a:p>
          <a:pPr rtl="0"/>
          <a:r>
            <a:rPr lang="pt-BR" dirty="0" smtClean="0"/>
            <a:t>Plano de Negócios</a:t>
          </a:r>
          <a:endParaRPr lang="pt-BR" dirty="0"/>
        </a:p>
      </dgm:t>
    </dgm:pt>
    <dgm:pt modelId="{E336A2B7-05D9-48AB-B024-55A146A0D3A3}" type="parTrans" cxnId="{965F9E7F-F20A-4FEC-A978-00D31B897C49}">
      <dgm:prSet/>
      <dgm:spPr/>
      <dgm:t>
        <a:bodyPr/>
        <a:lstStyle/>
        <a:p>
          <a:endParaRPr lang="pt-BR"/>
        </a:p>
      </dgm:t>
    </dgm:pt>
    <dgm:pt modelId="{D3398B2F-2539-4AEA-BD0B-327310F93A7B}" type="sibTrans" cxnId="{965F9E7F-F20A-4FEC-A978-00D31B897C49}">
      <dgm:prSet/>
      <dgm:spPr/>
      <dgm:t>
        <a:bodyPr/>
        <a:lstStyle/>
        <a:p>
          <a:endParaRPr lang="pt-BR"/>
        </a:p>
      </dgm:t>
    </dgm:pt>
    <dgm:pt modelId="{5F334A5A-8E28-4FBA-AA32-2FFF42D8B3B5}">
      <dgm:prSet/>
      <dgm:spPr/>
      <dgm:t>
        <a:bodyPr/>
        <a:lstStyle/>
        <a:p>
          <a:pPr rtl="0"/>
          <a:r>
            <a:rPr lang="pt-BR" dirty="0" smtClean="0"/>
            <a:t>Análise de Cenários</a:t>
          </a:r>
          <a:endParaRPr lang="pt-BR" dirty="0"/>
        </a:p>
      </dgm:t>
    </dgm:pt>
    <dgm:pt modelId="{F4215633-EEE5-4BEB-9E58-5F535BC0960B}" type="parTrans" cxnId="{3BCCF7D4-0895-4162-BB0D-4164E719253A}">
      <dgm:prSet/>
      <dgm:spPr/>
      <dgm:t>
        <a:bodyPr/>
        <a:lstStyle/>
        <a:p>
          <a:endParaRPr lang="pt-BR"/>
        </a:p>
      </dgm:t>
    </dgm:pt>
    <dgm:pt modelId="{1B7363C0-6261-4BB3-B714-236276DEEC07}" type="sibTrans" cxnId="{3BCCF7D4-0895-4162-BB0D-4164E719253A}">
      <dgm:prSet/>
      <dgm:spPr/>
      <dgm:t>
        <a:bodyPr/>
        <a:lstStyle/>
        <a:p>
          <a:endParaRPr lang="pt-BR"/>
        </a:p>
      </dgm:t>
    </dgm:pt>
    <dgm:pt modelId="{12D1C386-8214-4F80-B286-22059393A0DD}">
      <dgm:prSet/>
      <dgm:spPr/>
      <dgm:t>
        <a:bodyPr/>
        <a:lstStyle/>
        <a:p>
          <a:pPr rtl="0"/>
          <a:r>
            <a:rPr lang="pt-BR" dirty="0" smtClean="0"/>
            <a:t>Análise de Estratégia</a:t>
          </a:r>
          <a:endParaRPr lang="pt-BR" dirty="0"/>
        </a:p>
      </dgm:t>
    </dgm:pt>
    <dgm:pt modelId="{70DBD1E1-52B2-4E51-8B05-657BDE156335}" type="parTrans" cxnId="{290EEB86-B015-4591-B0B1-3BB4EAEC3B84}">
      <dgm:prSet/>
      <dgm:spPr/>
      <dgm:t>
        <a:bodyPr/>
        <a:lstStyle/>
        <a:p>
          <a:endParaRPr lang="pt-BR"/>
        </a:p>
      </dgm:t>
    </dgm:pt>
    <dgm:pt modelId="{FDB1118E-B747-4934-B501-EE085EE9F8BC}" type="sibTrans" cxnId="{290EEB86-B015-4591-B0B1-3BB4EAEC3B84}">
      <dgm:prSet/>
      <dgm:spPr/>
      <dgm:t>
        <a:bodyPr/>
        <a:lstStyle/>
        <a:p>
          <a:endParaRPr lang="pt-BR"/>
        </a:p>
      </dgm:t>
    </dgm:pt>
    <dgm:pt modelId="{4F890D9C-9878-4895-810A-54B4D0E80C6A}" type="pres">
      <dgm:prSet presAssocID="{1D88CA72-7135-4D18-B15D-385F58BE546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799A97-11C1-4EB1-83D4-D907755F00B4}" type="pres">
      <dgm:prSet presAssocID="{97E5DB0F-8B90-4316-895C-5843D629C76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BFF34C-E258-499B-8A3C-D35A52BC7C1A}" type="pres">
      <dgm:prSet presAssocID="{0920738B-2744-4367-ABB1-AD5BFD5A190B}" presName="spacerL" presStyleCnt="0"/>
      <dgm:spPr/>
    </dgm:pt>
    <dgm:pt modelId="{2C503554-F385-4688-9061-7DC8054D8494}" type="pres">
      <dgm:prSet presAssocID="{0920738B-2744-4367-ABB1-AD5BFD5A190B}" presName="sibTrans" presStyleLbl="sibTrans2D1" presStyleIdx="0" presStyleCnt="7"/>
      <dgm:spPr/>
      <dgm:t>
        <a:bodyPr/>
        <a:lstStyle/>
        <a:p>
          <a:endParaRPr lang="pt-BR"/>
        </a:p>
      </dgm:t>
    </dgm:pt>
    <dgm:pt modelId="{DFC3EAFC-2295-41F8-9E23-C76CE60960FE}" type="pres">
      <dgm:prSet presAssocID="{0920738B-2744-4367-ABB1-AD5BFD5A190B}" presName="spacerR" presStyleCnt="0"/>
      <dgm:spPr/>
    </dgm:pt>
    <dgm:pt modelId="{20AC0CF9-4B61-4B39-B0C4-E3A4B54C3B90}" type="pres">
      <dgm:prSet presAssocID="{25A7E09D-9F7E-4775-9D83-A87FDCB1BF5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72BCB9-E99D-488E-8526-9A6ED7127A5B}" type="pres">
      <dgm:prSet presAssocID="{8865652B-6E70-4BB7-B205-4692FDAF11A4}" presName="spacerL" presStyleCnt="0"/>
      <dgm:spPr/>
    </dgm:pt>
    <dgm:pt modelId="{FC2992B5-E684-4BC6-8652-5185414D7CED}" type="pres">
      <dgm:prSet presAssocID="{8865652B-6E70-4BB7-B205-4692FDAF11A4}" presName="sibTrans" presStyleLbl="sibTrans2D1" presStyleIdx="1" presStyleCnt="7"/>
      <dgm:spPr/>
      <dgm:t>
        <a:bodyPr/>
        <a:lstStyle/>
        <a:p>
          <a:endParaRPr lang="pt-BR"/>
        </a:p>
      </dgm:t>
    </dgm:pt>
    <dgm:pt modelId="{4E7E31C0-28B1-4793-811F-B7F4002112FC}" type="pres">
      <dgm:prSet presAssocID="{8865652B-6E70-4BB7-B205-4692FDAF11A4}" presName="spacerR" presStyleCnt="0"/>
      <dgm:spPr/>
    </dgm:pt>
    <dgm:pt modelId="{32BAAD32-6160-4040-82A6-549D25BD73E1}" type="pres">
      <dgm:prSet presAssocID="{5D1A258D-F44E-4629-A4A0-133617FE5CF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C3D434-391C-466B-A920-3EA1EA27B5EE}" type="pres">
      <dgm:prSet presAssocID="{B0EDD2B9-11EC-45A8-B2F1-038EA844A640}" presName="spacerL" presStyleCnt="0"/>
      <dgm:spPr/>
    </dgm:pt>
    <dgm:pt modelId="{2A74CC7B-B04F-4177-BFAC-6E6345A490F1}" type="pres">
      <dgm:prSet presAssocID="{B0EDD2B9-11EC-45A8-B2F1-038EA844A640}" presName="sibTrans" presStyleLbl="sibTrans2D1" presStyleIdx="2" presStyleCnt="7"/>
      <dgm:spPr/>
      <dgm:t>
        <a:bodyPr/>
        <a:lstStyle/>
        <a:p>
          <a:endParaRPr lang="pt-BR"/>
        </a:p>
      </dgm:t>
    </dgm:pt>
    <dgm:pt modelId="{DC0EB54F-CB5D-4774-A48E-79B7DD42136B}" type="pres">
      <dgm:prSet presAssocID="{B0EDD2B9-11EC-45A8-B2F1-038EA844A640}" presName="spacerR" presStyleCnt="0"/>
      <dgm:spPr/>
    </dgm:pt>
    <dgm:pt modelId="{80C87DAB-2907-43EB-9B6E-71C29A57B25B}" type="pres">
      <dgm:prSet presAssocID="{558BFC9D-06CA-4664-BB3E-97F51F5FC6D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C6560C-33BD-46F1-B3AC-8850489D8CB8}" type="pres">
      <dgm:prSet presAssocID="{DCDCE10F-BFCE-4D57-B595-71BC5BB88223}" presName="spacerL" presStyleCnt="0"/>
      <dgm:spPr/>
    </dgm:pt>
    <dgm:pt modelId="{8E7732D2-B23A-47EC-B5FE-4B6DCAF59B23}" type="pres">
      <dgm:prSet presAssocID="{DCDCE10F-BFCE-4D57-B595-71BC5BB88223}" presName="sibTrans" presStyleLbl="sibTrans2D1" presStyleIdx="3" presStyleCnt="7"/>
      <dgm:spPr/>
      <dgm:t>
        <a:bodyPr/>
        <a:lstStyle/>
        <a:p>
          <a:endParaRPr lang="pt-BR"/>
        </a:p>
      </dgm:t>
    </dgm:pt>
    <dgm:pt modelId="{D5557DDE-6C3C-41A4-B190-0BBC41AC76EE}" type="pres">
      <dgm:prSet presAssocID="{DCDCE10F-BFCE-4D57-B595-71BC5BB88223}" presName="spacerR" presStyleCnt="0"/>
      <dgm:spPr/>
    </dgm:pt>
    <dgm:pt modelId="{9BFAB134-3C4F-4560-99E8-87B09C856241}" type="pres">
      <dgm:prSet presAssocID="{801496BF-7B58-4DF8-A1EE-94528B89F46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C7B628-93F7-4B96-8F52-5D5819AE78F6}" type="pres">
      <dgm:prSet presAssocID="{49EBF009-5574-43AC-B6FF-0D17C92152AB}" presName="spacerL" presStyleCnt="0"/>
      <dgm:spPr/>
    </dgm:pt>
    <dgm:pt modelId="{4322F2DB-A437-45D1-8308-CFCD2B6EE56F}" type="pres">
      <dgm:prSet presAssocID="{49EBF009-5574-43AC-B6FF-0D17C92152AB}" presName="sibTrans" presStyleLbl="sibTrans2D1" presStyleIdx="4" presStyleCnt="7"/>
      <dgm:spPr/>
      <dgm:t>
        <a:bodyPr/>
        <a:lstStyle/>
        <a:p>
          <a:endParaRPr lang="pt-BR"/>
        </a:p>
      </dgm:t>
    </dgm:pt>
    <dgm:pt modelId="{9C30D37C-E51C-46AB-9F24-89C03150E9E7}" type="pres">
      <dgm:prSet presAssocID="{49EBF009-5574-43AC-B6FF-0D17C92152AB}" presName="spacerR" presStyleCnt="0"/>
      <dgm:spPr/>
    </dgm:pt>
    <dgm:pt modelId="{78D2EE97-A3CA-4B70-8C60-512BEBD61698}" type="pres">
      <dgm:prSet presAssocID="{5F334A5A-8E28-4FBA-AA32-2FFF42D8B3B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B3E04B-F5E8-453C-9FF1-D08075AD1E36}" type="pres">
      <dgm:prSet presAssocID="{1B7363C0-6261-4BB3-B714-236276DEEC07}" presName="spacerL" presStyleCnt="0"/>
      <dgm:spPr/>
    </dgm:pt>
    <dgm:pt modelId="{EBA95A8C-3753-469E-9B24-63A2C0595A67}" type="pres">
      <dgm:prSet presAssocID="{1B7363C0-6261-4BB3-B714-236276DEEC07}" presName="sibTrans" presStyleLbl="sibTrans2D1" presStyleIdx="5" presStyleCnt="7"/>
      <dgm:spPr/>
      <dgm:t>
        <a:bodyPr/>
        <a:lstStyle/>
        <a:p>
          <a:endParaRPr lang="pt-BR"/>
        </a:p>
      </dgm:t>
    </dgm:pt>
    <dgm:pt modelId="{40F952CE-3DF1-4463-8318-06F46866A8DE}" type="pres">
      <dgm:prSet presAssocID="{1B7363C0-6261-4BB3-B714-236276DEEC07}" presName="spacerR" presStyleCnt="0"/>
      <dgm:spPr/>
    </dgm:pt>
    <dgm:pt modelId="{4176BC33-C8AD-47B4-8FB3-85B4C75E3F5E}" type="pres">
      <dgm:prSet presAssocID="{12D1C386-8214-4F80-B286-22059393A0D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8F8DC8-5446-410B-A5B8-5F5A15DAD1DD}" type="pres">
      <dgm:prSet presAssocID="{FDB1118E-B747-4934-B501-EE085EE9F8BC}" presName="spacerL" presStyleCnt="0"/>
      <dgm:spPr/>
    </dgm:pt>
    <dgm:pt modelId="{1D401770-E37D-4334-BC96-27CA3F6EFB7E}" type="pres">
      <dgm:prSet presAssocID="{FDB1118E-B747-4934-B501-EE085EE9F8BC}" presName="sibTrans" presStyleLbl="sibTrans2D1" presStyleIdx="6" presStyleCnt="7"/>
      <dgm:spPr/>
      <dgm:t>
        <a:bodyPr/>
        <a:lstStyle/>
        <a:p>
          <a:endParaRPr lang="pt-BR"/>
        </a:p>
      </dgm:t>
    </dgm:pt>
    <dgm:pt modelId="{15AE762A-AEA8-40CB-B1EB-211355F9AEB2}" type="pres">
      <dgm:prSet presAssocID="{FDB1118E-B747-4934-B501-EE085EE9F8BC}" presName="spacerR" presStyleCnt="0"/>
      <dgm:spPr/>
    </dgm:pt>
    <dgm:pt modelId="{54A62C9C-ED5B-485A-BB95-BF81AB979E66}" type="pres">
      <dgm:prSet presAssocID="{E7305D7C-0441-4EB4-8345-6D4A09CB147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5F9E7F-F20A-4FEC-A978-00D31B897C49}" srcId="{1D88CA72-7135-4D18-B15D-385F58BE5464}" destId="{E7305D7C-0441-4EB4-8345-6D4A09CB1476}" srcOrd="7" destOrd="0" parTransId="{E336A2B7-05D9-48AB-B024-55A146A0D3A3}" sibTransId="{D3398B2F-2539-4AEA-BD0B-327310F93A7B}"/>
    <dgm:cxn modelId="{FB6920E4-F8D0-4FFF-B08F-0329B89D60BD}" type="presOf" srcId="{97E5DB0F-8B90-4316-895C-5843D629C767}" destId="{EE799A97-11C1-4EB1-83D4-D907755F00B4}" srcOrd="0" destOrd="0" presId="urn:microsoft.com/office/officeart/2005/8/layout/equation1"/>
    <dgm:cxn modelId="{6A1341A5-2E80-4270-BB38-E56980C0080D}" type="presOf" srcId="{E7305D7C-0441-4EB4-8345-6D4A09CB1476}" destId="{54A62C9C-ED5B-485A-BB95-BF81AB979E66}" srcOrd="0" destOrd="0" presId="urn:microsoft.com/office/officeart/2005/8/layout/equation1"/>
    <dgm:cxn modelId="{D8A45F9C-D6EF-4E20-8CD4-D8E893100F94}" type="presOf" srcId="{558BFC9D-06CA-4664-BB3E-97F51F5FC6D6}" destId="{80C87DAB-2907-43EB-9B6E-71C29A57B25B}" srcOrd="0" destOrd="0" presId="urn:microsoft.com/office/officeart/2005/8/layout/equation1"/>
    <dgm:cxn modelId="{BE7801A5-B428-4486-99FF-C382DA6A2EF9}" type="presOf" srcId="{25A7E09D-9F7E-4775-9D83-A87FDCB1BF5F}" destId="{20AC0CF9-4B61-4B39-B0C4-E3A4B54C3B90}" srcOrd="0" destOrd="0" presId="urn:microsoft.com/office/officeart/2005/8/layout/equation1"/>
    <dgm:cxn modelId="{76AB951B-0A76-4A90-8683-0DFA4901705C}" type="presOf" srcId="{B0EDD2B9-11EC-45A8-B2F1-038EA844A640}" destId="{2A74CC7B-B04F-4177-BFAC-6E6345A490F1}" srcOrd="0" destOrd="0" presId="urn:microsoft.com/office/officeart/2005/8/layout/equation1"/>
    <dgm:cxn modelId="{290EEB86-B015-4591-B0B1-3BB4EAEC3B84}" srcId="{1D88CA72-7135-4D18-B15D-385F58BE5464}" destId="{12D1C386-8214-4F80-B286-22059393A0DD}" srcOrd="6" destOrd="0" parTransId="{70DBD1E1-52B2-4E51-8B05-657BDE156335}" sibTransId="{FDB1118E-B747-4934-B501-EE085EE9F8BC}"/>
    <dgm:cxn modelId="{6A85AE34-26B2-48F8-8FFC-5440A7FF8010}" type="presOf" srcId="{8865652B-6E70-4BB7-B205-4692FDAF11A4}" destId="{FC2992B5-E684-4BC6-8652-5185414D7CED}" srcOrd="0" destOrd="0" presId="urn:microsoft.com/office/officeart/2005/8/layout/equation1"/>
    <dgm:cxn modelId="{28E62B40-E6E3-4336-9FA7-529AE944F028}" srcId="{1D88CA72-7135-4D18-B15D-385F58BE5464}" destId="{5D1A258D-F44E-4629-A4A0-133617FE5CF7}" srcOrd="2" destOrd="0" parTransId="{6D6EF60B-3682-4148-AC73-5133EC6B5B40}" sibTransId="{B0EDD2B9-11EC-45A8-B2F1-038EA844A640}"/>
    <dgm:cxn modelId="{48608D05-892D-420E-A9DA-5B64511FAEE3}" type="presOf" srcId="{801496BF-7B58-4DF8-A1EE-94528B89F46B}" destId="{9BFAB134-3C4F-4560-99E8-87B09C856241}" srcOrd="0" destOrd="0" presId="urn:microsoft.com/office/officeart/2005/8/layout/equation1"/>
    <dgm:cxn modelId="{B2A2CEEF-E259-4D37-B692-A2BDC9E2054B}" type="presOf" srcId="{5D1A258D-F44E-4629-A4A0-133617FE5CF7}" destId="{32BAAD32-6160-4040-82A6-549D25BD73E1}" srcOrd="0" destOrd="0" presId="urn:microsoft.com/office/officeart/2005/8/layout/equation1"/>
    <dgm:cxn modelId="{67294B07-7D7C-4235-9142-855D13392B94}" type="presOf" srcId="{49EBF009-5574-43AC-B6FF-0D17C92152AB}" destId="{4322F2DB-A437-45D1-8308-CFCD2B6EE56F}" srcOrd="0" destOrd="0" presId="urn:microsoft.com/office/officeart/2005/8/layout/equation1"/>
    <dgm:cxn modelId="{3BCCF7D4-0895-4162-BB0D-4164E719253A}" srcId="{1D88CA72-7135-4D18-B15D-385F58BE5464}" destId="{5F334A5A-8E28-4FBA-AA32-2FFF42D8B3B5}" srcOrd="5" destOrd="0" parTransId="{F4215633-EEE5-4BEB-9E58-5F535BC0960B}" sibTransId="{1B7363C0-6261-4BB3-B714-236276DEEC07}"/>
    <dgm:cxn modelId="{65213DB6-EAF8-4AE1-BF18-EA1ABCEEF2AD}" srcId="{1D88CA72-7135-4D18-B15D-385F58BE5464}" destId="{801496BF-7B58-4DF8-A1EE-94528B89F46B}" srcOrd="4" destOrd="0" parTransId="{0E9E9BBE-2BCB-40E7-8B10-057764554102}" sibTransId="{49EBF009-5574-43AC-B6FF-0D17C92152AB}"/>
    <dgm:cxn modelId="{93896448-3717-4F01-A251-9327C567FA78}" srcId="{1D88CA72-7135-4D18-B15D-385F58BE5464}" destId="{25A7E09D-9F7E-4775-9D83-A87FDCB1BF5F}" srcOrd="1" destOrd="0" parTransId="{9185657F-4B9E-472A-B57B-71AE857DC163}" sibTransId="{8865652B-6E70-4BB7-B205-4692FDAF11A4}"/>
    <dgm:cxn modelId="{46D3794F-0515-4132-A5F5-EFF4EE2E71BF}" type="presOf" srcId="{1D88CA72-7135-4D18-B15D-385F58BE5464}" destId="{4F890D9C-9878-4895-810A-54B4D0E80C6A}" srcOrd="0" destOrd="0" presId="urn:microsoft.com/office/officeart/2005/8/layout/equation1"/>
    <dgm:cxn modelId="{1487617F-E747-402C-A544-A400E5FB63C1}" type="presOf" srcId="{1B7363C0-6261-4BB3-B714-236276DEEC07}" destId="{EBA95A8C-3753-469E-9B24-63A2C0595A67}" srcOrd="0" destOrd="0" presId="urn:microsoft.com/office/officeart/2005/8/layout/equation1"/>
    <dgm:cxn modelId="{37F6E146-940E-4259-AAEE-1ACD60692C45}" type="presOf" srcId="{DCDCE10F-BFCE-4D57-B595-71BC5BB88223}" destId="{8E7732D2-B23A-47EC-B5FE-4B6DCAF59B23}" srcOrd="0" destOrd="0" presId="urn:microsoft.com/office/officeart/2005/8/layout/equation1"/>
    <dgm:cxn modelId="{771877A7-3834-4D0C-9F30-D92F5AC1389F}" type="presOf" srcId="{FDB1118E-B747-4934-B501-EE085EE9F8BC}" destId="{1D401770-E37D-4334-BC96-27CA3F6EFB7E}" srcOrd="0" destOrd="0" presId="urn:microsoft.com/office/officeart/2005/8/layout/equation1"/>
    <dgm:cxn modelId="{6868D0A8-568F-475C-8239-3F10AF580D1E}" type="presOf" srcId="{12D1C386-8214-4F80-B286-22059393A0DD}" destId="{4176BC33-C8AD-47B4-8FB3-85B4C75E3F5E}" srcOrd="0" destOrd="0" presId="urn:microsoft.com/office/officeart/2005/8/layout/equation1"/>
    <dgm:cxn modelId="{CA4228BE-B5C0-4C19-BE73-24E216D6E3B0}" type="presOf" srcId="{0920738B-2744-4367-ABB1-AD5BFD5A190B}" destId="{2C503554-F385-4688-9061-7DC8054D8494}" srcOrd="0" destOrd="0" presId="urn:microsoft.com/office/officeart/2005/8/layout/equation1"/>
    <dgm:cxn modelId="{AB655401-B57C-4BAC-B454-0A32FADF614A}" type="presOf" srcId="{5F334A5A-8E28-4FBA-AA32-2FFF42D8B3B5}" destId="{78D2EE97-A3CA-4B70-8C60-512BEBD61698}" srcOrd="0" destOrd="0" presId="urn:microsoft.com/office/officeart/2005/8/layout/equation1"/>
    <dgm:cxn modelId="{6C2450BC-2B6C-45A8-B0EF-052994912E50}" srcId="{1D88CA72-7135-4D18-B15D-385F58BE5464}" destId="{97E5DB0F-8B90-4316-895C-5843D629C767}" srcOrd="0" destOrd="0" parTransId="{18FF4683-3F72-48B9-AE08-AC2580A36D33}" sibTransId="{0920738B-2744-4367-ABB1-AD5BFD5A190B}"/>
    <dgm:cxn modelId="{94635183-DD30-49C0-BFB6-BCABE55941AA}" srcId="{1D88CA72-7135-4D18-B15D-385F58BE5464}" destId="{558BFC9D-06CA-4664-BB3E-97F51F5FC6D6}" srcOrd="3" destOrd="0" parTransId="{89E58BBA-5350-44DC-A163-B28473B56EF4}" sibTransId="{DCDCE10F-BFCE-4D57-B595-71BC5BB88223}"/>
    <dgm:cxn modelId="{18369208-7629-48E4-AB3A-F414F50528DD}" type="presParOf" srcId="{4F890D9C-9878-4895-810A-54B4D0E80C6A}" destId="{EE799A97-11C1-4EB1-83D4-D907755F00B4}" srcOrd="0" destOrd="0" presId="urn:microsoft.com/office/officeart/2005/8/layout/equation1"/>
    <dgm:cxn modelId="{1B9C1AE3-22FC-42E4-BE02-ECA147669B70}" type="presParOf" srcId="{4F890D9C-9878-4895-810A-54B4D0E80C6A}" destId="{92BFF34C-E258-499B-8A3C-D35A52BC7C1A}" srcOrd="1" destOrd="0" presId="urn:microsoft.com/office/officeart/2005/8/layout/equation1"/>
    <dgm:cxn modelId="{47A5C046-4105-4926-856F-897095619858}" type="presParOf" srcId="{4F890D9C-9878-4895-810A-54B4D0E80C6A}" destId="{2C503554-F385-4688-9061-7DC8054D8494}" srcOrd="2" destOrd="0" presId="urn:microsoft.com/office/officeart/2005/8/layout/equation1"/>
    <dgm:cxn modelId="{E19BE7E9-3928-4D4B-ACF0-B67A68C785B5}" type="presParOf" srcId="{4F890D9C-9878-4895-810A-54B4D0E80C6A}" destId="{DFC3EAFC-2295-41F8-9E23-C76CE60960FE}" srcOrd="3" destOrd="0" presId="urn:microsoft.com/office/officeart/2005/8/layout/equation1"/>
    <dgm:cxn modelId="{7585D005-29A1-4572-AE5C-122A971A2C93}" type="presParOf" srcId="{4F890D9C-9878-4895-810A-54B4D0E80C6A}" destId="{20AC0CF9-4B61-4B39-B0C4-E3A4B54C3B90}" srcOrd="4" destOrd="0" presId="urn:microsoft.com/office/officeart/2005/8/layout/equation1"/>
    <dgm:cxn modelId="{7D9B9901-C17F-43D6-8C1F-D47E43AF616A}" type="presParOf" srcId="{4F890D9C-9878-4895-810A-54B4D0E80C6A}" destId="{A172BCB9-E99D-488E-8526-9A6ED7127A5B}" srcOrd="5" destOrd="0" presId="urn:microsoft.com/office/officeart/2005/8/layout/equation1"/>
    <dgm:cxn modelId="{DA360096-A99A-45C1-8DB3-21F1878B2300}" type="presParOf" srcId="{4F890D9C-9878-4895-810A-54B4D0E80C6A}" destId="{FC2992B5-E684-4BC6-8652-5185414D7CED}" srcOrd="6" destOrd="0" presId="urn:microsoft.com/office/officeart/2005/8/layout/equation1"/>
    <dgm:cxn modelId="{E7AE5E6F-A6E8-4B86-B217-017D750960AB}" type="presParOf" srcId="{4F890D9C-9878-4895-810A-54B4D0E80C6A}" destId="{4E7E31C0-28B1-4793-811F-B7F4002112FC}" srcOrd="7" destOrd="0" presId="urn:microsoft.com/office/officeart/2005/8/layout/equation1"/>
    <dgm:cxn modelId="{38AF8A78-22C2-40F3-90E7-335B515E0499}" type="presParOf" srcId="{4F890D9C-9878-4895-810A-54B4D0E80C6A}" destId="{32BAAD32-6160-4040-82A6-549D25BD73E1}" srcOrd="8" destOrd="0" presId="urn:microsoft.com/office/officeart/2005/8/layout/equation1"/>
    <dgm:cxn modelId="{B66CE4C1-BFEA-49FE-859E-92E16EC6E4FB}" type="presParOf" srcId="{4F890D9C-9878-4895-810A-54B4D0E80C6A}" destId="{0EC3D434-391C-466B-A920-3EA1EA27B5EE}" srcOrd="9" destOrd="0" presId="urn:microsoft.com/office/officeart/2005/8/layout/equation1"/>
    <dgm:cxn modelId="{07E53C5F-C370-437F-B478-C4CBC9EF25F5}" type="presParOf" srcId="{4F890D9C-9878-4895-810A-54B4D0E80C6A}" destId="{2A74CC7B-B04F-4177-BFAC-6E6345A490F1}" srcOrd="10" destOrd="0" presId="urn:microsoft.com/office/officeart/2005/8/layout/equation1"/>
    <dgm:cxn modelId="{05A0E9FD-9219-4946-A235-1DDFAA5496AF}" type="presParOf" srcId="{4F890D9C-9878-4895-810A-54B4D0E80C6A}" destId="{DC0EB54F-CB5D-4774-A48E-79B7DD42136B}" srcOrd="11" destOrd="0" presId="urn:microsoft.com/office/officeart/2005/8/layout/equation1"/>
    <dgm:cxn modelId="{CF95465A-9067-426B-A2A8-72B6C9ED55D5}" type="presParOf" srcId="{4F890D9C-9878-4895-810A-54B4D0E80C6A}" destId="{80C87DAB-2907-43EB-9B6E-71C29A57B25B}" srcOrd="12" destOrd="0" presId="urn:microsoft.com/office/officeart/2005/8/layout/equation1"/>
    <dgm:cxn modelId="{5309457E-81A6-4A73-83E2-DDA3525B5040}" type="presParOf" srcId="{4F890D9C-9878-4895-810A-54B4D0E80C6A}" destId="{9AC6560C-33BD-46F1-B3AC-8850489D8CB8}" srcOrd="13" destOrd="0" presId="urn:microsoft.com/office/officeart/2005/8/layout/equation1"/>
    <dgm:cxn modelId="{2A52DAAF-BDCE-45E1-AC51-E0588C22BA33}" type="presParOf" srcId="{4F890D9C-9878-4895-810A-54B4D0E80C6A}" destId="{8E7732D2-B23A-47EC-B5FE-4B6DCAF59B23}" srcOrd="14" destOrd="0" presId="urn:microsoft.com/office/officeart/2005/8/layout/equation1"/>
    <dgm:cxn modelId="{3DC4AABD-BA77-4B40-A8E9-16B385E27052}" type="presParOf" srcId="{4F890D9C-9878-4895-810A-54B4D0E80C6A}" destId="{D5557DDE-6C3C-41A4-B190-0BBC41AC76EE}" srcOrd="15" destOrd="0" presId="urn:microsoft.com/office/officeart/2005/8/layout/equation1"/>
    <dgm:cxn modelId="{136FFB28-4A1E-4613-882F-E99704570FBC}" type="presParOf" srcId="{4F890D9C-9878-4895-810A-54B4D0E80C6A}" destId="{9BFAB134-3C4F-4560-99E8-87B09C856241}" srcOrd="16" destOrd="0" presId="urn:microsoft.com/office/officeart/2005/8/layout/equation1"/>
    <dgm:cxn modelId="{18C132B5-EC6C-4A02-B0F1-7F355A5BAA56}" type="presParOf" srcId="{4F890D9C-9878-4895-810A-54B4D0E80C6A}" destId="{FDC7B628-93F7-4B96-8F52-5D5819AE78F6}" srcOrd="17" destOrd="0" presId="urn:microsoft.com/office/officeart/2005/8/layout/equation1"/>
    <dgm:cxn modelId="{E004E711-0469-45E0-BCC0-FE57A46D9E62}" type="presParOf" srcId="{4F890D9C-9878-4895-810A-54B4D0E80C6A}" destId="{4322F2DB-A437-45D1-8308-CFCD2B6EE56F}" srcOrd="18" destOrd="0" presId="urn:microsoft.com/office/officeart/2005/8/layout/equation1"/>
    <dgm:cxn modelId="{1F15BED3-599C-4D94-9C09-6CA3AF399D86}" type="presParOf" srcId="{4F890D9C-9878-4895-810A-54B4D0E80C6A}" destId="{9C30D37C-E51C-46AB-9F24-89C03150E9E7}" srcOrd="19" destOrd="0" presId="urn:microsoft.com/office/officeart/2005/8/layout/equation1"/>
    <dgm:cxn modelId="{56E5910E-524E-44E0-B5C3-C197D646B51F}" type="presParOf" srcId="{4F890D9C-9878-4895-810A-54B4D0E80C6A}" destId="{78D2EE97-A3CA-4B70-8C60-512BEBD61698}" srcOrd="20" destOrd="0" presId="urn:microsoft.com/office/officeart/2005/8/layout/equation1"/>
    <dgm:cxn modelId="{19884BB5-6420-45A3-8F3F-9BA35615DCE3}" type="presParOf" srcId="{4F890D9C-9878-4895-810A-54B4D0E80C6A}" destId="{AFB3E04B-F5E8-453C-9FF1-D08075AD1E36}" srcOrd="21" destOrd="0" presId="urn:microsoft.com/office/officeart/2005/8/layout/equation1"/>
    <dgm:cxn modelId="{FE98CCE2-0125-4C34-8CAD-81366AB5D92B}" type="presParOf" srcId="{4F890D9C-9878-4895-810A-54B4D0E80C6A}" destId="{EBA95A8C-3753-469E-9B24-63A2C0595A67}" srcOrd="22" destOrd="0" presId="urn:microsoft.com/office/officeart/2005/8/layout/equation1"/>
    <dgm:cxn modelId="{BB91167C-65B8-47EA-8AD0-63DA958EC144}" type="presParOf" srcId="{4F890D9C-9878-4895-810A-54B4D0E80C6A}" destId="{40F952CE-3DF1-4463-8318-06F46866A8DE}" srcOrd="23" destOrd="0" presId="urn:microsoft.com/office/officeart/2005/8/layout/equation1"/>
    <dgm:cxn modelId="{206EB2E9-B05E-4749-80CC-DF76756A9CEE}" type="presParOf" srcId="{4F890D9C-9878-4895-810A-54B4D0E80C6A}" destId="{4176BC33-C8AD-47B4-8FB3-85B4C75E3F5E}" srcOrd="24" destOrd="0" presId="urn:microsoft.com/office/officeart/2005/8/layout/equation1"/>
    <dgm:cxn modelId="{51558C62-78D9-4B36-85DE-655E035ECFCC}" type="presParOf" srcId="{4F890D9C-9878-4895-810A-54B4D0E80C6A}" destId="{6D8F8DC8-5446-410B-A5B8-5F5A15DAD1DD}" srcOrd="25" destOrd="0" presId="urn:microsoft.com/office/officeart/2005/8/layout/equation1"/>
    <dgm:cxn modelId="{55033E6B-26A9-4F20-8073-3A56C62750FC}" type="presParOf" srcId="{4F890D9C-9878-4895-810A-54B4D0E80C6A}" destId="{1D401770-E37D-4334-BC96-27CA3F6EFB7E}" srcOrd="26" destOrd="0" presId="urn:microsoft.com/office/officeart/2005/8/layout/equation1"/>
    <dgm:cxn modelId="{AD371D93-CDCA-4793-BA4F-29D548D75DAD}" type="presParOf" srcId="{4F890D9C-9878-4895-810A-54B4D0E80C6A}" destId="{15AE762A-AEA8-40CB-B1EB-211355F9AEB2}" srcOrd="27" destOrd="0" presId="urn:microsoft.com/office/officeart/2005/8/layout/equation1"/>
    <dgm:cxn modelId="{F32A427B-E053-4910-B524-469AD8814803}" type="presParOf" srcId="{4F890D9C-9878-4895-810A-54B4D0E80C6A}" destId="{54A62C9C-ED5B-485A-BB95-BF81AB979E66}" srcOrd="2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EA584-EA14-4FDE-ADDA-88180B9BA29E}">
      <dsp:nvSpPr>
        <dsp:cNvPr id="0" name=""/>
        <dsp:cNvSpPr/>
      </dsp:nvSpPr>
      <dsp:spPr>
        <a:xfrm>
          <a:off x="0" y="212293"/>
          <a:ext cx="82296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u="sng" kern="1200" dirty="0" smtClean="0"/>
            <a:t>Por que Fazer um Plano de Negócios:</a:t>
          </a:r>
          <a:endParaRPr lang="pt-BR" sz="2400" kern="1200" dirty="0"/>
        </a:p>
      </dsp:txBody>
      <dsp:txXfrm>
        <a:off x="28100" y="240393"/>
        <a:ext cx="8173400" cy="519439"/>
      </dsp:txXfrm>
    </dsp:sp>
    <dsp:sp modelId="{0117B7A4-7918-4064-93F7-84A04672A98D}">
      <dsp:nvSpPr>
        <dsp:cNvPr id="0" name=""/>
        <dsp:cNvSpPr/>
      </dsp:nvSpPr>
      <dsp:spPr>
        <a:xfrm>
          <a:off x="0" y="787933"/>
          <a:ext cx="8229600" cy="263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Conhecer e identificar as oportunidades de mercado</a:t>
          </a:r>
          <a:endParaRPr lang="pt-B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Explicar como se pode aproveitar e ganhar com a oportunidade identificada</a:t>
          </a:r>
          <a:endParaRPr lang="pt-B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Definir o cliente e o produto/serviço</a:t>
          </a:r>
          <a:endParaRPr lang="pt-B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Conhecer a melhor maneira de fazer</a:t>
          </a:r>
          <a:endParaRPr lang="pt-B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Prever riscos e problemas</a:t>
          </a:r>
          <a:endParaRPr lang="pt-B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Estimar o lucro a curto e a longo prazo</a:t>
          </a:r>
          <a:endParaRPr lang="pt-B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Prever as necessidades financeiras e de caixa</a:t>
          </a:r>
          <a:endParaRPr lang="pt-B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Explicar a experiência do empreendedor</a:t>
          </a:r>
          <a:endParaRPr lang="pt-BR" sz="1900" kern="1200" dirty="0"/>
        </a:p>
      </dsp:txBody>
      <dsp:txXfrm>
        <a:off x="0" y="787933"/>
        <a:ext cx="8229600" cy="26330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9A97-11C1-4EB1-83D4-D907755F00B4}">
      <dsp:nvSpPr>
        <dsp:cNvPr id="0" name=""/>
        <dsp:cNvSpPr/>
      </dsp:nvSpPr>
      <dsp:spPr>
        <a:xfrm>
          <a:off x="5374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Sumário Executivo</a:t>
          </a:r>
          <a:endParaRPr lang="pt-BR" sz="700" kern="1200" dirty="0"/>
        </a:p>
      </dsp:txBody>
      <dsp:txXfrm>
        <a:off x="103137" y="1924220"/>
        <a:ext cx="472039" cy="472039"/>
      </dsp:txXfrm>
    </dsp:sp>
    <dsp:sp modelId="{2C503554-F385-4688-9061-7DC8054D8494}">
      <dsp:nvSpPr>
        <dsp:cNvPr id="0" name=""/>
        <dsp:cNvSpPr/>
      </dsp:nvSpPr>
      <dsp:spPr>
        <a:xfrm>
          <a:off x="727146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8468" y="2114706"/>
        <a:ext cx="284543" cy="91067"/>
      </dsp:txXfrm>
    </dsp:sp>
    <dsp:sp modelId="{20AC0CF9-4B61-4B39-B0C4-E3A4B54C3B90}">
      <dsp:nvSpPr>
        <dsp:cNvPr id="0" name=""/>
        <dsp:cNvSpPr/>
      </dsp:nvSpPr>
      <dsp:spPr>
        <a:xfrm>
          <a:off x="1168540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Mercado</a:t>
          </a:r>
          <a:endParaRPr lang="pt-BR" sz="700" kern="1200" dirty="0"/>
        </a:p>
      </dsp:txBody>
      <dsp:txXfrm>
        <a:off x="1266303" y="1924220"/>
        <a:ext cx="472039" cy="472039"/>
      </dsp:txXfrm>
    </dsp:sp>
    <dsp:sp modelId="{FC2992B5-E684-4BC6-8652-5185414D7CED}">
      <dsp:nvSpPr>
        <dsp:cNvPr id="0" name=""/>
        <dsp:cNvSpPr/>
      </dsp:nvSpPr>
      <dsp:spPr>
        <a:xfrm>
          <a:off x="1890311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1941633" y="2114706"/>
        <a:ext cx="284543" cy="91067"/>
      </dsp:txXfrm>
    </dsp:sp>
    <dsp:sp modelId="{32BAAD32-6160-4040-82A6-549D25BD73E1}">
      <dsp:nvSpPr>
        <dsp:cNvPr id="0" name=""/>
        <dsp:cNvSpPr/>
      </dsp:nvSpPr>
      <dsp:spPr>
        <a:xfrm>
          <a:off x="2331705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de Marketing</a:t>
          </a:r>
          <a:endParaRPr lang="pt-BR" sz="700" kern="1200" dirty="0"/>
        </a:p>
      </dsp:txBody>
      <dsp:txXfrm>
        <a:off x="2429468" y="1924220"/>
        <a:ext cx="472039" cy="472039"/>
      </dsp:txXfrm>
    </dsp:sp>
    <dsp:sp modelId="{2A74CC7B-B04F-4177-BFAC-6E6345A490F1}">
      <dsp:nvSpPr>
        <dsp:cNvPr id="0" name=""/>
        <dsp:cNvSpPr/>
      </dsp:nvSpPr>
      <dsp:spPr>
        <a:xfrm>
          <a:off x="3053476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104798" y="2114706"/>
        <a:ext cx="284543" cy="91067"/>
      </dsp:txXfrm>
    </dsp:sp>
    <dsp:sp modelId="{80C87DAB-2907-43EB-9B6E-71C29A57B25B}">
      <dsp:nvSpPr>
        <dsp:cNvPr id="0" name=""/>
        <dsp:cNvSpPr/>
      </dsp:nvSpPr>
      <dsp:spPr>
        <a:xfrm>
          <a:off x="3494870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Operacional</a:t>
          </a:r>
          <a:endParaRPr lang="pt-BR" sz="700" kern="1200" dirty="0"/>
        </a:p>
      </dsp:txBody>
      <dsp:txXfrm>
        <a:off x="3592633" y="1924220"/>
        <a:ext cx="472039" cy="472039"/>
      </dsp:txXfrm>
    </dsp:sp>
    <dsp:sp modelId="{8E7732D2-B23A-47EC-B5FE-4B6DCAF59B23}">
      <dsp:nvSpPr>
        <dsp:cNvPr id="0" name=""/>
        <dsp:cNvSpPr/>
      </dsp:nvSpPr>
      <dsp:spPr>
        <a:xfrm>
          <a:off x="4216642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267964" y="2114706"/>
        <a:ext cx="284543" cy="91067"/>
      </dsp:txXfrm>
    </dsp:sp>
    <dsp:sp modelId="{9BFAB134-3C4F-4560-99E8-87B09C856241}">
      <dsp:nvSpPr>
        <dsp:cNvPr id="0" name=""/>
        <dsp:cNvSpPr/>
      </dsp:nvSpPr>
      <dsp:spPr>
        <a:xfrm>
          <a:off x="4658036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Financeiro</a:t>
          </a:r>
          <a:endParaRPr lang="pt-BR" sz="700" kern="1200" dirty="0"/>
        </a:p>
      </dsp:txBody>
      <dsp:txXfrm>
        <a:off x="4755799" y="1924220"/>
        <a:ext cx="472039" cy="472039"/>
      </dsp:txXfrm>
    </dsp:sp>
    <dsp:sp modelId="{4322F2DB-A437-45D1-8308-CFCD2B6EE56F}">
      <dsp:nvSpPr>
        <dsp:cNvPr id="0" name=""/>
        <dsp:cNvSpPr/>
      </dsp:nvSpPr>
      <dsp:spPr>
        <a:xfrm>
          <a:off x="5379807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431129" y="2114706"/>
        <a:ext cx="284543" cy="91067"/>
      </dsp:txXfrm>
    </dsp:sp>
    <dsp:sp modelId="{78D2EE97-A3CA-4B70-8C60-512BEBD61698}">
      <dsp:nvSpPr>
        <dsp:cNvPr id="0" name=""/>
        <dsp:cNvSpPr/>
      </dsp:nvSpPr>
      <dsp:spPr>
        <a:xfrm>
          <a:off x="5821201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Cenários</a:t>
          </a:r>
          <a:endParaRPr lang="pt-BR" sz="700" kern="1200" dirty="0"/>
        </a:p>
      </dsp:txBody>
      <dsp:txXfrm>
        <a:off x="5918964" y="1924220"/>
        <a:ext cx="472039" cy="472039"/>
      </dsp:txXfrm>
    </dsp:sp>
    <dsp:sp modelId="{EBA95A8C-3753-469E-9B24-63A2C0595A67}">
      <dsp:nvSpPr>
        <dsp:cNvPr id="0" name=""/>
        <dsp:cNvSpPr/>
      </dsp:nvSpPr>
      <dsp:spPr>
        <a:xfrm>
          <a:off x="6542972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6594294" y="2114706"/>
        <a:ext cx="284543" cy="91067"/>
      </dsp:txXfrm>
    </dsp:sp>
    <dsp:sp modelId="{4176BC33-C8AD-47B4-8FB3-85B4C75E3F5E}">
      <dsp:nvSpPr>
        <dsp:cNvPr id="0" name=""/>
        <dsp:cNvSpPr/>
      </dsp:nvSpPr>
      <dsp:spPr>
        <a:xfrm>
          <a:off x="6984366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Estratégia</a:t>
          </a:r>
          <a:endParaRPr lang="pt-BR" sz="700" kern="1200" dirty="0"/>
        </a:p>
      </dsp:txBody>
      <dsp:txXfrm>
        <a:off x="7082129" y="1924220"/>
        <a:ext cx="472039" cy="472039"/>
      </dsp:txXfrm>
    </dsp:sp>
    <dsp:sp modelId="{1D401770-E37D-4334-BC96-27CA3F6EFB7E}">
      <dsp:nvSpPr>
        <dsp:cNvPr id="0" name=""/>
        <dsp:cNvSpPr/>
      </dsp:nvSpPr>
      <dsp:spPr>
        <a:xfrm>
          <a:off x="7706138" y="1966646"/>
          <a:ext cx="387187" cy="387187"/>
        </a:xfrm>
        <a:prstGeom prst="mathEqual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57460" y="2046407"/>
        <a:ext cx="284543" cy="227665"/>
      </dsp:txXfrm>
    </dsp:sp>
    <dsp:sp modelId="{54A62C9C-ED5B-485A-BB95-BF81AB979E66}">
      <dsp:nvSpPr>
        <dsp:cNvPr id="0" name=""/>
        <dsp:cNvSpPr/>
      </dsp:nvSpPr>
      <dsp:spPr>
        <a:xfrm>
          <a:off x="8147532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de Negócios</a:t>
          </a:r>
          <a:endParaRPr lang="pt-BR" sz="700" kern="1200" dirty="0"/>
        </a:p>
      </dsp:txBody>
      <dsp:txXfrm>
        <a:off x="8245295" y="1924220"/>
        <a:ext cx="472039" cy="4720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9A97-11C1-4EB1-83D4-D907755F00B4}">
      <dsp:nvSpPr>
        <dsp:cNvPr id="0" name=""/>
        <dsp:cNvSpPr/>
      </dsp:nvSpPr>
      <dsp:spPr>
        <a:xfrm>
          <a:off x="5374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Sumário Executivo</a:t>
          </a:r>
          <a:endParaRPr lang="pt-BR" sz="700" kern="1200" dirty="0"/>
        </a:p>
      </dsp:txBody>
      <dsp:txXfrm>
        <a:off x="103137" y="1924220"/>
        <a:ext cx="472039" cy="472039"/>
      </dsp:txXfrm>
    </dsp:sp>
    <dsp:sp modelId="{2C503554-F385-4688-9061-7DC8054D8494}">
      <dsp:nvSpPr>
        <dsp:cNvPr id="0" name=""/>
        <dsp:cNvSpPr/>
      </dsp:nvSpPr>
      <dsp:spPr>
        <a:xfrm>
          <a:off x="727146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8468" y="2114706"/>
        <a:ext cx="284543" cy="91067"/>
      </dsp:txXfrm>
    </dsp:sp>
    <dsp:sp modelId="{20AC0CF9-4B61-4B39-B0C4-E3A4B54C3B90}">
      <dsp:nvSpPr>
        <dsp:cNvPr id="0" name=""/>
        <dsp:cNvSpPr/>
      </dsp:nvSpPr>
      <dsp:spPr>
        <a:xfrm>
          <a:off x="1168540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Mercado</a:t>
          </a:r>
          <a:endParaRPr lang="pt-BR" sz="700" kern="1200" dirty="0"/>
        </a:p>
      </dsp:txBody>
      <dsp:txXfrm>
        <a:off x="1266303" y="1924220"/>
        <a:ext cx="472039" cy="472039"/>
      </dsp:txXfrm>
    </dsp:sp>
    <dsp:sp modelId="{FC2992B5-E684-4BC6-8652-5185414D7CED}">
      <dsp:nvSpPr>
        <dsp:cNvPr id="0" name=""/>
        <dsp:cNvSpPr/>
      </dsp:nvSpPr>
      <dsp:spPr>
        <a:xfrm>
          <a:off x="1890311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1941633" y="2114706"/>
        <a:ext cx="284543" cy="91067"/>
      </dsp:txXfrm>
    </dsp:sp>
    <dsp:sp modelId="{32BAAD32-6160-4040-82A6-549D25BD73E1}">
      <dsp:nvSpPr>
        <dsp:cNvPr id="0" name=""/>
        <dsp:cNvSpPr/>
      </dsp:nvSpPr>
      <dsp:spPr>
        <a:xfrm>
          <a:off x="2331705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de Marketing</a:t>
          </a:r>
          <a:endParaRPr lang="pt-BR" sz="700" kern="1200" dirty="0"/>
        </a:p>
      </dsp:txBody>
      <dsp:txXfrm>
        <a:off x="2429468" y="1924220"/>
        <a:ext cx="472039" cy="472039"/>
      </dsp:txXfrm>
    </dsp:sp>
    <dsp:sp modelId="{2A74CC7B-B04F-4177-BFAC-6E6345A490F1}">
      <dsp:nvSpPr>
        <dsp:cNvPr id="0" name=""/>
        <dsp:cNvSpPr/>
      </dsp:nvSpPr>
      <dsp:spPr>
        <a:xfrm>
          <a:off x="3053476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104798" y="2114706"/>
        <a:ext cx="284543" cy="91067"/>
      </dsp:txXfrm>
    </dsp:sp>
    <dsp:sp modelId="{80C87DAB-2907-43EB-9B6E-71C29A57B25B}">
      <dsp:nvSpPr>
        <dsp:cNvPr id="0" name=""/>
        <dsp:cNvSpPr/>
      </dsp:nvSpPr>
      <dsp:spPr>
        <a:xfrm>
          <a:off x="3494870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Operacional</a:t>
          </a:r>
          <a:endParaRPr lang="pt-BR" sz="700" kern="1200" dirty="0"/>
        </a:p>
      </dsp:txBody>
      <dsp:txXfrm>
        <a:off x="3592633" y="1924220"/>
        <a:ext cx="472039" cy="472039"/>
      </dsp:txXfrm>
    </dsp:sp>
    <dsp:sp modelId="{8E7732D2-B23A-47EC-B5FE-4B6DCAF59B23}">
      <dsp:nvSpPr>
        <dsp:cNvPr id="0" name=""/>
        <dsp:cNvSpPr/>
      </dsp:nvSpPr>
      <dsp:spPr>
        <a:xfrm>
          <a:off x="4216642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267964" y="2114706"/>
        <a:ext cx="284543" cy="91067"/>
      </dsp:txXfrm>
    </dsp:sp>
    <dsp:sp modelId="{9BFAB134-3C4F-4560-99E8-87B09C856241}">
      <dsp:nvSpPr>
        <dsp:cNvPr id="0" name=""/>
        <dsp:cNvSpPr/>
      </dsp:nvSpPr>
      <dsp:spPr>
        <a:xfrm>
          <a:off x="4658036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Financeiro</a:t>
          </a:r>
          <a:endParaRPr lang="pt-BR" sz="700" kern="1200" dirty="0"/>
        </a:p>
      </dsp:txBody>
      <dsp:txXfrm>
        <a:off x="4755799" y="1924220"/>
        <a:ext cx="472039" cy="472039"/>
      </dsp:txXfrm>
    </dsp:sp>
    <dsp:sp modelId="{4322F2DB-A437-45D1-8308-CFCD2B6EE56F}">
      <dsp:nvSpPr>
        <dsp:cNvPr id="0" name=""/>
        <dsp:cNvSpPr/>
      </dsp:nvSpPr>
      <dsp:spPr>
        <a:xfrm>
          <a:off x="5379807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431129" y="2114706"/>
        <a:ext cx="284543" cy="91067"/>
      </dsp:txXfrm>
    </dsp:sp>
    <dsp:sp modelId="{78D2EE97-A3CA-4B70-8C60-512BEBD61698}">
      <dsp:nvSpPr>
        <dsp:cNvPr id="0" name=""/>
        <dsp:cNvSpPr/>
      </dsp:nvSpPr>
      <dsp:spPr>
        <a:xfrm>
          <a:off x="5821201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Cenários</a:t>
          </a:r>
          <a:endParaRPr lang="pt-BR" sz="700" kern="1200" dirty="0"/>
        </a:p>
      </dsp:txBody>
      <dsp:txXfrm>
        <a:off x="5918964" y="1924220"/>
        <a:ext cx="472039" cy="472039"/>
      </dsp:txXfrm>
    </dsp:sp>
    <dsp:sp modelId="{EBA95A8C-3753-469E-9B24-63A2C0595A67}">
      <dsp:nvSpPr>
        <dsp:cNvPr id="0" name=""/>
        <dsp:cNvSpPr/>
      </dsp:nvSpPr>
      <dsp:spPr>
        <a:xfrm>
          <a:off x="6542972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6594294" y="2114706"/>
        <a:ext cx="284543" cy="91067"/>
      </dsp:txXfrm>
    </dsp:sp>
    <dsp:sp modelId="{4176BC33-C8AD-47B4-8FB3-85B4C75E3F5E}">
      <dsp:nvSpPr>
        <dsp:cNvPr id="0" name=""/>
        <dsp:cNvSpPr/>
      </dsp:nvSpPr>
      <dsp:spPr>
        <a:xfrm>
          <a:off x="6984366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Estratégia</a:t>
          </a:r>
          <a:endParaRPr lang="pt-BR" sz="700" kern="1200" dirty="0"/>
        </a:p>
      </dsp:txBody>
      <dsp:txXfrm>
        <a:off x="7082129" y="1924220"/>
        <a:ext cx="472039" cy="472039"/>
      </dsp:txXfrm>
    </dsp:sp>
    <dsp:sp modelId="{1D401770-E37D-4334-BC96-27CA3F6EFB7E}">
      <dsp:nvSpPr>
        <dsp:cNvPr id="0" name=""/>
        <dsp:cNvSpPr/>
      </dsp:nvSpPr>
      <dsp:spPr>
        <a:xfrm>
          <a:off x="7706138" y="1966646"/>
          <a:ext cx="387187" cy="387187"/>
        </a:xfrm>
        <a:prstGeom prst="mathEqual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57460" y="2046407"/>
        <a:ext cx="284543" cy="227665"/>
      </dsp:txXfrm>
    </dsp:sp>
    <dsp:sp modelId="{54A62C9C-ED5B-485A-BB95-BF81AB979E66}">
      <dsp:nvSpPr>
        <dsp:cNvPr id="0" name=""/>
        <dsp:cNvSpPr/>
      </dsp:nvSpPr>
      <dsp:spPr>
        <a:xfrm>
          <a:off x="8147532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de Negócios</a:t>
          </a:r>
          <a:endParaRPr lang="pt-BR" sz="700" kern="1200" dirty="0"/>
        </a:p>
      </dsp:txBody>
      <dsp:txXfrm>
        <a:off x="8245295" y="1924220"/>
        <a:ext cx="472039" cy="472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53BF0-F919-42CF-9CAB-A17A9429C8CE}">
      <dsp:nvSpPr>
        <dsp:cNvPr id="0" name=""/>
        <dsp:cNvSpPr/>
      </dsp:nvSpPr>
      <dsp:spPr>
        <a:xfrm rot="5400000">
          <a:off x="5272738" y="-1934029"/>
          <a:ext cx="1402090" cy="562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Investidores / sócios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Investidores / capitalistas – capital de risco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Agentes financiadores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Governo local / comunidade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O próprio empreendedor</a:t>
          </a:r>
          <a:endParaRPr lang="pt-BR" sz="1800" kern="1200" dirty="0"/>
        </a:p>
      </dsp:txBody>
      <dsp:txXfrm rot="-5400000">
        <a:off x="3162591" y="244562"/>
        <a:ext cx="5553940" cy="1265202"/>
      </dsp:txXfrm>
    </dsp:sp>
    <dsp:sp modelId="{99551437-E209-40EA-ADF0-DA3A65CF9218}">
      <dsp:nvSpPr>
        <dsp:cNvPr id="0" name=""/>
        <dsp:cNvSpPr/>
      </dsp:nvSpPr>
      <dsp:spPr>
        <a:xfrm>
          <a:off x="0" y="856"/>
          <a:ext cx="3162591" cy="1752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u="sng" kern="1200" dirty="0" smtClean="0"/>
            <a:t>Os Interessados no Plano de Negócios:</a:t>
          </a:r>
          <a:endParaRPr lang="pt-BR" sz="3300" kern="1200" dirty="0"/>
        </a:p>
      </dsp:txBody>
      <dsp:txXfrm>
        <a:off x="85555" y="86411"/>
        <a:ext cx="2991481" cy="1581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36B6F-B297-45EF-85E9-4672596585A6}">
      <dsp:nvSpPr>
        <dsp:cNvPr id="0" name=""/>
        <dsp:cNvSpPr/>
      </dsp:nvSpPr>
      <dsp:spPr>
        <a:xfrm>
          <a:off x="2719381" y="351"/>
          <a:ext cx="4079071" cy="13712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O que fazer</a:t>
          </a:r>
          <a:endParaRPr lang="pt-B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O que não fazer</a:t>
          </a:r>
          <a:endParaRPr lang="pt-BR" sz="2000" b="1" kern="1200" dirty="0"/>
        </a:p>
      </dsp:txBody>
      <dsp:txXfrm>
        <a:off x="2719381" y="171757"/>
        <a:ext cx="3564854" cy="1028434"/>
      </dsp:txXfrm>
    </dsp:sp>
    <dsp:sp modelId="{80D27741-97B1-4FB9-8B83-081079994C38}">
      <dsp:nvSpPr>
        <dsp:cNvPr id="0" name=""/>
        <dsp:cNvSpPr/>
      </dsp:nvSpPr>
      <dsp:spPr>
        <a:xfrm>
          <a:off x="0" y="351"/>
          <a:ext cx="2719381" cy="13712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Foco</a:t>
          </a:r>
          <a:endParaRPr lang="pt-BR" sz="2000" b="1" kern="1200" dirty="0"/>
        </a:p>
      </dsp:txBody>
      <dsp:txXfrm>
        <a:off x="66939" y="67290"/>
        <a:ext cx="2585503" cy="1237368"/>
      </dsp:txXfrm>
    </dsp:sp>
    <dsp:sp modelId="{731D1544-5ADF-4144-BB5B-E60C1430635F}">
      <dsp:nvSpPr>
        <dsp:cNvPr id="0" name=""/>
        <dsp:cNvSpPr/>
      </dsp:nvSpPr>
      <dsp:spPr>
        <a:xfrm>
          <a:off x="2719381" y="1508722"/>
          <a:ext cx="4079071" cy="13712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Como seremos conhecidos</a:t>
          </a:r>
          <a:endParaRPr lang="pt-B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Em que somos bons</a:t>
          </a:r>
          <a:endParaRPr lang="pt-BR" sz="2000" b="1" kern="1200" dirty="0"/>
        </a:p>
      </dsp:txBody>
      <dsp:txXfrm>
        <a:off x="2719381" y="1680128"/>
        <a:ext cx="3564854" cy="1028434"/>
      </dsp:txXfrm>
    </dsp:sp>
    <dsp:sp modelId="{29186F04-8EE5-4BAE-96BA-DCB614F6D32F}">
      <dsp:nvSpPr>
        <dsp:cNvPr id="0" name=""/>
        <dsp:cNvSpPr/>
      </dsp:nvSpPr>
      <dsp:spPr>
        <a:xfrm>
          <a:off x="0" y="1508722"/>
          <a:ext cx="2719381" cy="137124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Consistência</a:t>
          </a:r>
          <a:endParaRPr lang="pt-BR" sz="2000" b="1" kern="1200" dirty="0"/>
        </a:p>
      </dsp:txBody>
      <dsp:txXfrm>
        <a:off x="66939" y="1575661"/>
        <a:ext cx="2585503" cy="12373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31CCE-3AF8-4F73-B4B1-FC8B851B3864}">
      <dsp:nvSpPr>
        <dsp:cNvPr id="0" name=""/>
        <dsp:cNvSpPr/>
      </dsp:nvSpPr>
      <dsp:spPr>
        <a:xfrm>
          <a:off x="0" y="4543242"/>
          <a:ext cx="8352928" cy="497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7) Análise de Estratégias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543242"/>
        <a:ext cx="8352928" cy="497164"/>
      </dsp:txXfrm>
    </dsp:sp>
    <dsp:sp modelId="{69930F76-0A61-4A03-8BEE-320E5A8BEFED}">
      <dsp:nvSpPr>
        <dsp:cNvPr id="0" name=""/>
        <dsp:cNvSpPr/>
      </dsp:nvSpPr>
      <dsp:spPr>
        <a:xfrm rot="10800000">
          <a:off x="0" y="3786061"/>
          <a:ext cx="8352928" cy="764639"/>
        </a:xfrm>
        <a:prstGeom prst="upArrowCallou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6) Análise de Cenários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786061"/>
        <a:ext cx="8352928" cy="496839"/>
      </dsp:txXfrm>
    </dsp:sp>
    <dsp:sp modelId="{4744005F-59B0-4E93-9AE4-B5A7E243AF85}">
      <dsp:nvSpPr>
        <dsp:cNvPr id="0" name=""/>
        <dsp:cNvSpPr/>
      </dsp:nvSpPr>
      <dsp:spPr>
        <a:xfrm rot="10800000">
          <a:off x="0" y="3028879"/>
          <a:ext cx="8352928" cy="764639"/>
        </a:xfrm>
        <a:prstGeom prst="upArrowCallou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 Plano Financeiro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028879"/>
        <a:ext cx="8352928" cy="496839"/>
      </dsp:txXfrm>
    </dsp:sp>
    <dsp:sp modelId="{FFEAC1A1-FE93-4F4E-9B2E-BF6F86BC88D4}">
      <dsp:nvSpPr>
        <dsp:cNvPr id="0" name=""/>
        <dsp:cNvSpPr/>
      </dsp:nvSpPr>
      <dsp:spPr>
        <a:xfrm rot="10800000">
          <a:off x="0" y="2271697"/>
          <a:ext cx="8352928" cy="764639"/>
        </a:xfrm>
        <a:prstGeom prst="upArrowCallou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 Plano Operacional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271697"/>
        <a:ext cx="8352928" cy="496839"/>
      </dsp:txXfrm>
    </dsp:sp>
    <dsp:sp modelId="{ACE95929-7EC0-4CB3-84B3-4980095FDFE0}">
      <dsp:nvSpPr>
        <dsp:cNvPr id="0" name=""/>
        <dsp:cNvSpPr/>
      </dsp:nvSpPr>
      <dsp:spPr>
        <a:xfrm rot="10800000">
          <a:off x="0" y="1514515"/>
          <a:ext cx="8352928" cy="764639"/>
        </a:xfrm>
        <a:prstGeom prst="upArrowCallou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Plano de Marketing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514515"/>
        <a:ext cx="8352928" cy="496839"/>
      </dsp:txXfrm>
    </dsp:sp>
    <dsp:sp modelId="{7ECA574A-25C1-407D-BD7A-EE1A4ED0D0F3}">
      <dsp:nvSpPr>
        <dsp:cNvPr id="0" name=""/>
        <dsp:cNvSpPr/>
      </dsp:nvSpPr>
      <dsp:spPr>
        <a:xfrm rot="10800000">
          <a:off x="0" y="757334"/>
          <a:ext cx="8352928" cy="764639"/>
        </a:xfrm>
        <a:prstGeom prst="upArrowCallou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Análise de Mercado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757334"/>
        <a:ext cx="8352928" cy="496839"/>
      </dsp:txXfrm>
    </dsp:sp>
    <dsp:sp modelId="{FF1F5576-7D2A-421A-9139-998BFD9CDAC8}">
      <dsp:nvSpPr>
        <dsp:cNvPr id="0" name=""/>
        <dsp:cNvSpPr/>
      </dsp:nvSpPr>
      <dsp:spPr>
        <a:xfrm rot="10800000">
          <a:off x="0" y="152"/>
          <a:ext cx="8352928" cy="764639"/>
        </a:xfrm>
        <a:prstGeom prst="upArrowCallou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Sumário Executivo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52"/>
        <a:ext cx="8352928" cy="496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9A97-11C1-4EB1-83D4-D907755F00B4}">
      <dsp:nvSpPr>
        <dsp:cNvPr id="0" name=""/>
        <dsp:cNvSpPr/>
      </dsp:nvSpPr>
      <dsp:spPr>
        <a:xfrm>
          <a:off x="5374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Sumário Executivo</a:t>
          </a:r>
          <a:endParaRPr lang="pt-BR" sz="700" kern="1200" dirty="0"/>
        </a:p>
      </dsp:txBody>
      <dsp:txXfrm>
        <a:off x="103137" y="1924220"/>
        <a:ext cx="472039" cy="472039"/>
      </dsp:txXfrm>
    </dsp:sp>
    <dsp:sp modelId="{2C503554-F385-4688-9061-7DC8054D8494}">
      <dsp:nvSpPr>
        <dsp:cNvPr id="0" name=""/>
        <dsp:cNvSpPr/>
      </dsp:nvSpPr>
      <dsp:spPr>
        <a:xfrm>
          <a:off x="727146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8468" y="2114706"/>
        <a:ext cx="284543" cy="91067"/>
      </dsp:txXfrm>
    </dsp:sp>
    <dsp:sp modelId="{20AC0CF9-4B61-4B39-B0C4-E3A4B54C3B90}">
      <dsp:nvSpPr>
        <dsp:cNvPr id="0" name=""/>
        <dsp:cNvSpPr/>
      </dsp:nvSpPr>
      <dsp:spPr>
        <a:xfrm>
          <a:off x="1168540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Mercado</a:t>
          </a:r>
          <a:endParaRPr lang="pt-BR" sz="700" kern="1200" dirty="0"/>
        </a:p>
      </dsp:txBody>
      <dsp:txXfrm>
        <a:off x="1266303" y="1924220"/>
        <a:ext cx="472039" cy="472039"/>
      </dsp:txXfrm>
    </dsp:sp>
    <dsp:sp modelId="{FC2992B5-E684-4BC6-8652-5185414D7CED}">
      <dsp:nvSpPr>
        <dsp:cNvPr id="0" name=""/>
        <dsp:cNvSpPr/>
      </dsp:nvSpPr>
      <dsp:spPr>
        <a:xfrm>
          <a:off x="1890311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1941633" y="2114706"/>
        <a:ext cx="284543" cy="91067"/>
      </dsp:txXfrm>
    </dsp:sp>
    <dsp:sp modelId="{32BAAD32-6160-4040-82A6-549D25BD73E1}">
      <dsp:nvSpPr>
        <dsp:cNvPr id="0" name=""/>
        <dsp:cNvSpPr/>
      </dsp:nvSpPr>
      <dsp:spPr>
        <a:xfrm>
          <a:off x="2331705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de Marketing</a:t>
          </a:r>
          <a:endParaRPr lang="pt-BR" sz="700" kern="1200" dirty="0"/>
        </a:p>
      </dsp:txBody>
      <dsp:txXfrm>
        <a:off x="2429468" y="1924220"/>
        <a:ext cx="472039" cy="472039"/>
      </dsp:txXfrm>
    </dsp:sp>
    <dsp:sp modelId="{2A74CC7B-B04F-4177-BFAC-6E6345A490F1}">
      <dsp:nvSpPr>
        <dsp:cNvPr id="0" name=""/>
        <dsp:cNvSpPr/>
      </dsp:nvSpPr>
      <dsp:spPr>
        <a:xfrm>
          <a:off x="3053476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104798" y="2114706"/>
        <a:ext cx="284543" cy="91067"/>
      </dsp:txXfrm>
    </dsp:sp>
    <dsp:sp modelId="{80C87DAB-2907-43EB-9B6E-71C29A57B25B}">
      <dsp:nvSpPr>
        <dsp:cNvPr id="0" name=""/>
        <dsp:cNvSpPr/>
      </dsp:nvSpPr>
      <dsp:spPr>
        <a:xfrm>
          <a:off x="3494870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Operacional</a:t>
          </a:r>
          <a:endParaRPr lang="pt-BR" sz="700" kern="1200" dirty="0"/>
        </a:p>
      </dsp:txBody>
      <dsp:txXfrm>
        <a:off x="3592633" y="1924220"/>
        <a:ext cx="472039" cy="472039"/>
      </dsp:txXfrm>
    </dsp:sp>
    <dsp:sp modelId="{8E7732D2-B23A-47EC-B5FE-4B6DCAF59B23}">
      <dsp:nvSpPr>
        <dsp:cNvPr id="0" name=""/>
        <dsp:cNvSpPr/>
      </dsp:nvSpPr>
      <dsp:spPr>
        <a:xfrm>
          <a:off x="4216642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267964" y="2114706"/>
        <a:ext cx="284543" cy="91067"/>
      </dsp:txXfrm>
    </dsp:sp>
    <dsp:sp modelId="{9BFAB134-3C4F-4560-99E8-87B09C856241}">
      <dsp:nvSpPr>
        <dsp:cNvPr id="0" name=""/>
        <dsp:cNvSpPr/>
      </dsp:nvSpPr>
      <dsp:spPr>
        <a:xfrm>
          <a:off x="4658036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Financeiro</a:t>
          </a:r>
          <a:endParaRPr lang="pt-BR" sz="700" kern="1200" dirty="0"/>
        </a:p>
      </dsp:txBody>
      <dsp:txXfrm>
        <a:off x="4755799" y="1924220"/>
        <a:ext cx="472039" cy="472039"/>
      </dsp:txXfrm>
    </dsp:sp>
    <dsp:sp modelId="{4322F2DB-A437-45D1-8308-CFCD2B6EE56F}">
      <dsp:nvSpPr>
        <dsp:cNvPr id="0" name=""/>
        <dsp:cNvSpPr/>
      </dsp:nvSpPr>
      <dsp:spPr>
        <a:xfrm>
          <a:off x="5379807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431129" y="2114706"/>
        <a:ext cx="284543" cy="91067"/>
      </dsp:txXfrm>
    </dsp:sp>
    <dsp:sp modelId="{78D2EE97-A3CA-4B70-8C60-512BEBD61698}">
      <dsp:nvSpPr>
        <dsp:cNvPr id="0" name=""/>
        <dsp:cNvSpPr/>
      </dsp:nvSpPr>
      <dsp:spPr>
        <a:xfrm>
          <a:off x="5821201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Cenários</a:t>
          </a:r>
          <a:endParaRPr lang="pt-BR" sz="700" kern="1200" dirty="0"/>
        </a:p>
      </dsp:txBody>
      <dsp:txXfrm>
        <a:off x="5918964" y="1924220"/>
        <a:ext cx="472039" cy="472039"/>
      </dsp:txXfrm>
    </dsp:sp>
    <dsp:sp modelId="{EBA95A8C-3753-469E-9B24-63A2C0595A67}">
      <dsp:nvSpPr>
        <dsp:cNvPr id="0" name=""/>
        <dsp:cNvSpPr/>
      </dsp:nvSpPr>
      <dsp:spPr>
        <a:xfrm>
          <a:off x="6542972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6594294" y="2114706"/>
        <a:ext cx="284543" cy="91067"/>
      </dsp:txXfrm>
    </dsp:sp>
    <dsp:sp modelId="{4176BC33-C8AD-47B4-8FB3-85B4C75E3F5E}">
      <dsp:nvSpPr>
        <dsp:cNvPr id="0" name=""/>
        <dsp:cNvSpPr/>
      </dsp:nvSpPr>
      <dsp:spPr>
        <a:xfrm>
          <a:off x="6984366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Estratégia</a:t>
          </a:r>
          <a:endParaRPr lang="pt-BR" sz="700" kern="1200" dirty="0"/>
        </a:p>
      </dsp:txBody>
      <dsp:txXfrm>
        <a:off x="7082129" y="1924220"/>
        <a:ext cx="472039" cy="472039"/>
      </dsp:txXfrm>
    </dsp:sp>
    <dsp:sp modelId="{1D401770-E37D-4334-BC96-27CA3F6EFB7E}">
      <dsp:nvSpPr>
        <dsp:cNvPr id="0" name=""/>
        <dsp:cNvSpPr/>
      </dsp:nvSpPr>
      <dsp:spPr>
        <a:xfrm>
          <a:off x="7706138" y="1966646"/>
          <a:ext cx="387187" cy="387187"/>
        </a:xfrm>
        <a:prstGeom prst="mathEqual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57460" y="2046407"/>
        <a:ext cx="284543" cy="227665"/>
      </dsp:txXfrm>
    </dsp:sp>
    <dsp:sp modelId="{54A62C9C-ED5B-485A-BB95-BF81AB979E66}">
      <dsp:nvSpPr>
        <dsp:cNvPr id="0" name=""/>
        <dsp:cNvSpPr/>
      </dsp:nvSpPr>
      <dsp:spPr>
        <a:xfrm>
          <a:off x="8147532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de Negócios</a:t>
          </a:r>
          <a:endParaRPr lang="pt-BR" sz="700" kern="1200" dirty="0"/>
        </a:p>
      </dsp:txBody>
      <dsp:txXfrm>
        <a:off x="8245295" y="1924220"/>
        <a:ext cx="472039" cy="4720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9A97-11C1-4EB1-83D4-D907755F00B4}">
      <dsp:nvSpPr>
        <dsp:cNvPr id="0" name=""/>
        <dsp:cNvSpPr/>
      </dsp:nvSpPr>
      <dsp:spPr>
        <a:xfrm>
          <a:off x="5374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Sumário Executivo</a:t>
          </a:r>
          <a:endParaRPr lang="pt-BR" sz="700" kern="1200" dirty="0"/>
        </a:p>
      </dsp:txBody>
      <dsp:txXfrm>
        <a:off x="103137" y="1924220"/>
        <a:ext cx="472039" cy="472039"/>
      </dsp:txXfrm>
    </dsp:sp>
    <dsp:sp modelId="{2C503554-F385-4688-9061-7DC8054D8494}">
      <dsp:nvSpPr>
        <dsp:cNvPr id="0" name=""/>
        <dsp:cNvSpPr/>
      </dsp:nvSpPr>
      <dsp:spPr>
        <a:xfrm>
          <a:off x="727146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8468" y="2114706"/>
        <a:ext cx="284543" cy="91067"/>
      </dsp:txXfrm>
    </dsp:sp>
    <dsp:sp modelId="{20AC0CF9-4B61-4B39-B0C4-E3A4B54C3B90}">
      <dsp:nvSpPr>
        <dsp:cNvPr id="0" name=""/>
        <dsp:cNvSpPr/>
      </dsp:nvSpPr>
      <dsp:spPr>
        <a:xfrm>
          <a:off x="1168540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Mercado</a:t>
          </a:r>
          <a:endParaRPr lang="pt-BR" sz="700" kern="1200" dirty="0"/>
        </a:p>
      </dsp:txBody>
      <dsp:txXfrm>
        <a:off x="1266303" y="1924220"/>
        <a:ext cx="472039" cy="472039"/>
      </dsp:txXfrm>
    </dsp:sp>
    <dsp:sp modelId="{FC2992B5-E684-4BC6-8652-5185414D7CED}">
      <dsp:nvSpPr>
        <dsp:cNvPr id="0" name=""/>
        <dsp:cNvSpPr/>
      </dsp:nvSpPr>
      <dsp:spPr>
        <a:xfrm>
          <a:off x="1890311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1941633" y="2114706"/>
        <a:ext cx="284543" cy="91067"/>
      </dsp:txXfrm>
    </dsp:sp>
    <dsp:sp modelId="{32BAAD32-6160-4040-82A6-549D25BD73E1}">
      <dsp:nvSpPr>
        <dsp:cNvPr id="0" name=""/>
        <dsp:cNvSpPr/>
      </dsp:nvSpPr>
      <dsp:spPr>
        <a:xfrm>
          <a:off x="2331705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de Marketing</a:t>
          </a:r>
          <a:endParaRPr lang="pt-BR" sz="700" kern="1200" dirty="0"/>
        </a:p>
      </dsp:txBody>
      <dsp:txXfrm>
        <a:off x="2429468" y="1924220"/>
        <a:ext cx="472039" cy="472039"/>
      </dsp:txXfrm>
    </dsp:sp>
    <dsp:sp modelId="{2A74CC7B-B04F-4177-BFAC-6E6345A490F1}">
      <dsp:nvSpPr>
        <dsp:cNvPr id="0" name=""/>
        <dsp:cNvSpPr/>
      </dsp:nvSpPr>
      <dsp:spPr>
        <a:xfrm>
          <a:off x="3053476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104798" y="2114706"/>
        <a:ext cx="284543" cy="91067"/>
      </dsp:txXfrm>
    </dsp:sp>
    <dsp:sp modelId="{80C87DAB-2907-43EB-9B6E-71C29A57B25B}">
      <dsp:nvSpPr>
        <dsp:cNvPr id="0" name=""/>
        <dsp:cNvSpPr/>
      </dsp:nvSpPr>
      <dsp:spPr>
        <a:xfrm>
          <a:off x="3494870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Operacional</a:t>
          </a:r>
          <a:endParaRPr lang="pt-BR" sz="700" kern="1200" dirty="0"/>
        </a:p>
      </dsp:txBody>
      <dsp:txXfrm>
        <a:off x="3592633" y="1924220"/>
        <a:ext cx="472039" cy="472039"/>
      </dsp:txXfrm>
    </dsp:sp>
    <dsp:sp modelId="{8E7732D2-B23A-47EC-B5FE-4B6DCAF59B23}">
      <dsp:nvSpPr>
        <dsp:cNvPr id="0" name=""/>
        <dsp:cNvSpPr/>
      </dsp:nvSpPr>
      <dsp:spPr>
        <a:xfrm>
          <a:off x="4216642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267964" y="2114706"/>
        <a:ext cx="284543" cy="91067"/>
      </dsp:txXfrm>
    </dsp:sp>
    <dsp:sp modelId="{9BFAB134-3C4F-4560-99E8-87B09C856241}">
      <dsp:nvSpPr>
        <dsp:cNvPr id="0" name=""/>
        <dsp:cNvSpPr/>
      </dsp:nvSpPr>
      <dsp:spPr>
        <a:xfrm>
          <a:off x="4658036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Financeiro</a:t>
          </a:r>
          <a:endParaRPr lang="pt-BR" sz="700" kern="1200" dirty="0"/>
        </a:p>
      </dsp:txBody>
      <dsp:txXfrm>
        <a:off x="4755799" y="1924220"/>
        <a:ext cx="472039" cy="472039"/>
      </dsp:txXfrm>
    </dsp:sp>
    <dsp:sp modelId="{4322F2DB-A437-45D1-8308-CFCD2B6EE56F}">
      <dsp:nvSpPr>
        <dsp:cNvPr id="0" name=""/>
        <dsp:cNvSpPr/>
      </dsp:nvSpPr>
      <dsp:spPr>
        <a:xfrm>
          <a:off x="5379807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431129" y="2114706"/>
        <a:ext cx="284543" cy="91067"/>
      </dsp:txXfrm>
    </dsp:sp>
    <dsp:sp modelId="{78D2EE97-A3CA-4B70-8C60-512BEBD61698}">
      <dsp:nvSpPr>
        <dsp:cNvPr id="0" name=""/>
        <dsp:cNvSpPr/>
      </dsp:nvSpPr>
      <dsp:spPr>
        <a:xfrm>
          <a:off x="5821201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Cenários</a:t>
          </a:r>
          <a:endParaRPr lang="pt-BR" sz="700" kern="1200" dirty="0"/>
        </a:p>
      </dsp:txBody>
      <dsp:txXfrm>
        <a:off x="5918964" y="1924220"/>
        <a:ext cx="472039" cy="472039"/>
      </dsp:txXfrm>
    </dsp:sp>
    <dsp:sp modelId="{EBA95A8C-3753-469E-9B24-63A2C0595A67}">
      <dsp:nvSpPr>
        <dsp:cNvPr id="0" name=""/>
        <dsp:cNvSpPr/>
      </dsp:nvSpPr>
      <dsp:spPr>
        <a:xfrm>
          <a:off x="6542972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6594294" y="2114706"/>
        <a:ext cx="284543" cy="91067"/>
      </dsp:txXfrm>
    </dsp:sp>
    <dsp:sp modelId="{4176BC33-C8AD-47B4-8FB3-85B4C75E3F5E}">
      <dsp:nvSpPr>
        <dsp:cNvPr id="0" name=""/>
        <dsp:cNvSpPr/>
      </dsp:nvSpPr>
      <dsp:spPr>
        <a:xfrm>
          <a:off x="6984366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Estratégia</a:t>
          </a:r>
          <a:endParaRPr lang="pt-BR" sz="700" kern="1200" dirty="0"/>
        </a:p>
      </dsp:txBody>
      <dsp:txXfrm>
        <a:off x="7082129" y="1924220"/>
        <a:ext cx="472039" cy="472039"/>
      </dsp:txXfrm>
    </dsp:sp>
    <dsp:sp modelId="{1D401770-E37D-4334-BC96-27CA3F6EFB7E}">
      <dsp:nvSpPr>
        <dsp:cNvPr id="0" name=""/>
        <dsp:cNvSpPr/>
      </dsp:nvSpPr>
      <dsp:spPr>
        <a:xfrm>
          <a:off x="7706138" y="1966646"/>
          <a:ext cx="387187" cy="387187"/>
        </a:xfrm>
        <a:prstGeom prst="mathEqual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57460" y="2046407"/>
        <a:ext cx="284543" cy="227665"/>
      </dsp:txXfrm>
    </dsp:sp>
    <dsp:sp modelId="{54A62C9C-ED5B-485A-BB95-BF81AB979E66}">
      <dsp:nvSpPr>
        <dsp:cNvPr id="0" name=""/>
        <dsp:cNvSpPr/>
      </dsp:nvSpPr>
      <dsp:spPr>
        <a:xfrm>
          <a:off x="8147532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de Negócios</a:t>
          </a:r>
          <a:endParaRPr lang="pt-BR" sz="700" kern="1200" dirty="0"/>
        </a:p>
      </dsp:txBody>
      <dsp:txXfrm>
        <a:off x="8245295" y="1924220"/>
        <a:ext cx="472039" cy="4720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9A97-11C1-4EB1-83D4-D907755F00B4}">
      <dsp:nvSpPr>
        <dsp:cNvPr id="0" name=""/>
        <dsp:cNvSpPr/>
      </dsp:nvSpPr>
      <dsp:spPr>
        <a:xfrm>
          <a:off x="5374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Sumário Executivo</a:t>
          </a:r>
          <a:endParaRPr lang="pt-BR" sz="700" kern="1200" dirty="0"/>
        </a:p>
      </dsp:txBody>
      <dsp:txXfrm>
        <a:off x="103137" y="1924220"/>
        <a:ext cx="472039" cy="472039"/>
      </dsp:txXfrm>
    </dsp:sp>
    <dsp:sp modelId="{2C503554-F385-4688-9061-7DC8054D8494}">
      <dsp:nvSpPr>
        <dsp:cNvPr id="0" name=""/>
        <dsp:cNvSpPr/>
      </dsp:nvSpPr>
      <dsp:spPr>
        <a:xfrm>
          <a:off x="727146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8468" y="2114706"/>
        <a:ext cx="284543" cy="91067"/>
      </dsp:txXfrm>
    </dsp:sp>
    <dsp:sp modelId="{20AC0CF9-4B61-4B39-B0C4-E3A4B54C3B90}">
      <dsp:nvSpPr>
        <dsp:cNvPr id="0" name=""/>
        <dsp:cNvSpPr/>
      </dsp:nvSpPr>
      <dsp:spPr>
        <a:xfrm>
          <a:off x="1168540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Mercado</a:t>
          </a:r>
          <a:endParaRPr lang="pt-BR" sz="700" kern="1200" dirty="0"/>
        </a:p>
      </dsp:txBody>
      <dsp:txXfrm>
        <a:off x="1266303" y="1924220"/>
        <a:ext cx="472039" cy="472039"/>
      </dsp:txXfrm>
    </dsp:sp>
    <dsp:sp modelId="{FC2992B5-E684-4BC6-8652-5185414D7CED}">
      <dsp:nvSpPr>
        <dsp:cNvPr id="0" name=""/>
        <dsp:cNvSpPr/>
      </dsp:nvSpPr>
      <dsp:spPr>
        <a:xfrm>
          <a:off x="1890311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1941633" y="2114706"/>
        <a:ext cx="284543" cy="91067"/>
      </dsp:txXfrm>
    </dsp:sp>
    <dsp:sp modelId="{32BAAD32-6160-4040-82A6-549D25BD73E1}">
      <dsp:nvSpPr>
        <dsp:cNvPr id="0" name=""/>
        <dsp:cNvSpPr/>
      </dsp:nvSpPr>
      <dsp:spPr>
        <a:xfrm>
          <a:off x="2331705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de Marketing</a:t>
          </a:r>
          <a:endParaRPr lang="pt-BR" sz="700" kern="1200" dirty="0"/>
        </a:p>
      </dsp:txBody>
      <dsp:txXfrm>
        <a:off x="2429468" y="1924220"/>
        <a:ext cx="472039" cy="472039"/>
      </dsp:txXfrm>
    </dsp:sp>
    <dsp:sp modelId="{2A74CC7B-B04F-4177-BFAC-6E6345A490F1}">
      <dsp:nvSpPr>
        <dsp:cNvPr id="0" name=""/>
        <dsp:cNvSpPr/>
      </dsp:nvSpPr>
      <dsp:spPr>
        <a:xfrm>
          <a:off x="3053476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104798" y="2114706"/>
        <a:ext cx="284543" cy="91067"/>
      </dsp:txXfrm>
    </dsp:sp>
    <dsp:sp modelId="{80C87DAB-2907-43EB-9B6E-71C29A57B25B}">
      <dsp:nvSpPr>
        <dsp:cNvPr id="0" name=""/>
        <dsp:cNvSpPr/>
      </dsp:nvSpPr>
      <dsp:spPr>
        <a:xfrm>
          <a:off x="3494870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Operacional</a:t>
          </a:r>
          <a:endParaRPr lang="pt-BR" sz="700" kern="1200" dirty="0"/>
        </a:p>
      </dsp:txBody>
      <dsp:txXfrm>
        <a:off x="3592633" y="1924220"/>
        <a:ext cx="472039" cy="472039"/>
      </dsp:txXfrm>
    </dsp:sp>
    <dsp:sp modelId="{8E7732D2-B23A-47EC-B5FE-4B6DCAF59B23}">
      <dsp:nvSpPr>
        <dsp:cNvPr id="0" name=""/>
        <dsp:cNvSpPr/>
      </dsp:nvSpPr>
      <dsp:spPr>
        <a:xfrm>
          <a:off x="4216642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267964" y="2114706"/>
        <a:ext cx="284543" cy="91067"/>
      </dsp:txXfrm>
    </dsp:sp>
    <dsp:sp modelId="{9BFAB134-3C4F-4560-99E8-87B09C856241}">
      <dsp:nvSpPr>
        <dsp:cNvPr id="0" name=""/>
        <dsp:cNvSpPr/>
      </dsp:nvSpPr>
      <dsp:spPr>
        <a:xfrm>
          <a:off x="4658036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Financeiro</a:t>
          </a:r>
          <a:endParaRPr lang="pt-BR" sz="700" kern="1200" dirty="0"/>
        </a:p>
      </dsp:txBody>
      <dsp:txXfrm>
        <a:off x="4755799" y="1924220"/>
        <a:ext cx="472039" cy="472039"/>
      </dsp:txXfrm>
    </dsp:sp>
    <dsp:sp modelId="{4322F2DB-A437-45D1-8308-CFCD2B6EE56F}">
      <dsp:nvSpPr>
        <dsp:cNvPr id="0" name=""/>
        <dsp:cNvSpPr/>
      </dsp:nvSpPr>
      <dsp:spPr>
        <a:xfrm>
          <a:off x="5379807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431129" y="2114706"/>
        <a:ext cx="284543" cy="91067"/>
      </dsp:txXfrm>
    </dsp:sp>
    <dsp:sp modelId="{78D2EE97-A3CA-4B70-8C60-512BEBD61698}">
      <dsp:nvSpPr>
        <dsp:cNvPr id="0" name=""/>
        <dsp:cNvSpPr/>
      </dsp:nvSpPr>
      <dsp:spPr>
        <a:xfrm>
          <a:off x="5821201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Cenários</a:t>
          </a:r>
          <a:endParaRPr lang="pt-BR" sz="700" kern="1200" dirty="0"/>
        </a:p>
      </dsp:txBody>
      <dsp:txXfrm>
        <a:off x="5918964" y="1924220"/>
        <a:ext cx="472039" cy="472039"/>
      </dsp:txXfrm>
    </dsp:sp>
    <dsp:sp modelId="{EBA95A8C-3753-469E-9B24-63A2C0595A67}">
      <dsp:nvSpPr>
        <dsp:cNvPr id="0" name=""/>
        <dsp:cNvSpPr/>
      </dsp:nvSpPr>
      <dsp:spPr>
        <a:xfrm>
          <a:off x="6542972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6594294" y="2114706"/>
        <a:ext cx="284543" cy="91067"/>
      </dsp:txXfrm>
    </dsp:sp>
    <dsp:sp modelId="{4176BC33-C8AD-47B4-8FB3-85B4C75E3F5E}">
      <dsp:nvSpPr>
        <dsp:cNvPr id="0" name=""/>
        <dsp:cNvSpPr/>
      </dsp:nvSpPr>
      <dsp:spPr>
        <a:xfrm>
          <a:off x="6984366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Estratégia</a:t>
          </a:r>
          <a:endParaRPr lang="pt-BR" sz="700" kern="1200" dirty="0"/>
        </a:p>
      </dsp:txBody>
      <dsp:txXfrm>
        <a:off x="7082129" y="1924220"/>
        <a:ext cx="472039" cy="472039"/>
      </dsp:txXfrm>
    </dsp:sp>
    <dsp:sp modelId="{1D401770-E37D-4334-BC96-27CA3F6EFB7E}">
      <dsp:nvSpPr>
        <dsp:cNvPr id="0" name=""/>
        <dsp:cNvSpPr/>
      </dsp:nvSpPr>
      <dsp:spPr>
        <a:xfrm>
          <a:off x="7706138" y="1966646"/>
          <a:ext cx="387187" cy="387187"/>
        </a:xfrm>
        <a:prstGeom prst="mathEqual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57460" y="2046407"/>
        <a:ext cx="284543" cy="227665"/>
      </dsp:txXfrm>
    </dsp:sp>
    <dsp:sp modelId="{54A62C9C-ED5B-485A-BB95-BF81AB979E66}">
      <dsp:nvSpPr>
        <dsp:cNvPr id="0" name=""/>
        <dsp:cNvSpPr/>
      </dsp:nvSpPr>
      <dsp:spPr>
        <a:xfrm>
          <a:off x="8147532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de Negócios</a:t>
          </a:r>
          <a:endParaRPr lang="pt-BR" sz="700" kern="1200" dirty="0"/>
        </a:p>
      </dsp:txBody>
      <dsp:txXfrm>
        <a:off x="8245295" y="1924220"/>
        <a:ext cx="472039" cy="472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9A97-11C1-4EB1-83D4-D907755F00B4}">
      <dsp:nvSpPr>
        <dsp:cNvPr id="0" name=""/>
        <dsp:cNvSpPr/>
      </dsp:nvSpPr>
      <dsp:spPr>
        <a:xfrm>
          <a:off x="5374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Sumário Executivo</a:t>
          </a:r>
          <a:endParaRPr lang="pt-BR" sz="700" kern="1200" dirty="0"/>
        </a:p>
      </dsp:txBody>
      <dsp:txXfrm>
        <a:off x="103137" y="1924220"/>
        <a:ext cx="472039" cy="472039"/>
      </dsp:txXfrm>
    </dsp:sp>
    <dsp:sp modelId="{2C503554-F385-4688-9061-7DC8054D8494}">
      <dsp:nvSpPr>
        <dsp:cNvPr id="0" name=""/>
        <dsp:cNvSpPr/>
      </dsp:nvSpPr>
      <dsp:spPr>
        <a:xfrm>
          <a:off x="727146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8468" y="2114706"/>
        <a:ext cx="284543" cy="91067"/>
      </dsp:txXfrm>
    </dsp:sp>
    <dsp:sp modelId="{20AC0CF9-4B61-4B39-B0C4-E3A4B54C3B90}">
      <dsp:nvSpPr>
        <dsp:cNvPr id="0" name=""/>
        <dsp:cNvSpPr/>
      </dsp:nvSpPr>
      <dsp:spPr>
        <a:xfrm>
          <a:off x="1168540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Mercado</a:t>
          </a:r>
          <a:endParaRPr lang="pt-BR" sz="700" kern="1200" dirty="0"/>
        </a:p>
      </dsp:txBody>
      <dsp:txXfrm>
        <a:off x="1266303" y="1924220"/>
        <a:ext cx="472039" cy="472039"/>
      </dsp:txXfrm>
    </dsp:sp>
    <dsp:sp modelId="{FC2992B5-E684-4BC6-8652-5185414D7CED}">
      <dsp:nvSpPr>
        <dsp:cNvPr id="0" name=""/>
        <dsp:cNvSpPr/>
      </dsp:nvSpPr>
      <dsp:spPr>
        <a:xfrm>
          <a:off x="1890311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1941633" y="2114706"/>
        <a:ext cx="284543" cy="91067"/>
      </dsp:txXfrm>
    </dsp:sp>
    <dsp:sp modelId="{32BAAD32-6160-4040-82A6-549D25BD73E1}">
      <dsp:nvSpPr>
        <dsp:cNvPr id="0" name=""/>
        <dsp:cNvSpPr/>
      </dsp:nvSpPr>
      <dsp:spPr>
        <a:xfrm>
          <a:off x="2331705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de Marketing</a:t>
          </a:r>
          <a:endParaRPr lang="pt-BR" sz="700" kern="1200" dirty="0"/>
        </a:p>
      </dsp:txBody>
      <dsp:txXfrm>
        <a:off x="2429468" y="1924220"/>
        <a:ext cx="472039" cy="472039"/>
      </dsp:txXfrm>
    </dsp:sp>
    <dsp:sp modelId="{2A74CC7B-B04F-4177-BFAC-6E6345A490F1}">
      <dsp:nvSpPr>
        <dsp:cNvPr id="0" name=""/>
        <dsp:cNvSpPr/>
      </dsp:nvSpPr>
      <dsp:spPr>
        <a:xfrm>
          <a:off x="3053476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104798" y="2114706"/>
        <a:ext cx="284543" cy="91067"/>
      </dsp:txXfrm>
    </dsp:sp>
    <dsp:sp modelId="{80C87DAB-2907-43EB-9B6E-71C29A57B25B}">
      <dsp:nvSpPr>
        <dsp:cNvPr id="0" name=""/>
        <dsp:cNvSpPr/>
      </dsp:nvSpPr>
      <dsp:spPr>
        <a:xfrm>
          <a:off x="3494870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Operacional</a:t>
          </a:r>
          <a:endParaRPr lang="pt-BR" sz="700" kern="1200" dirty="0"/>
        </a:p>
      </dsp:txBody>
      <dsp:txXfrm>
        <a:off x="3592633" y="1924220"/>
        <a:ext cx="472039" cy="472039"/>
      </dsp:txXfrm>
    </dsp:sp>
    <dsp:sp modelId="{8E7732D2-B23A-47EC-B5FE-4B6DCAF59B23}">
      <dsp:nvSpPr>
        <dsp:cNvPr id="0" name=""/>
        <dsp:cNvSpPr/>
      </dsp:nvSpPr>
      <dsp:spPr>
        <a:xfrm>
          <a:off x="4216642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267964" y="2114706"/>
        <a:ext cx="284543" cy="91067"/>
      </dsp:txXfrm>
    </dsp:sp>
    <dsp:sp modelId="{9BFAB134-3C4F-4560-99E8-87B09C856241}">
      <dsp:nvSpPr>
        <dsp:cNvPr id="0" name=""/>
        <dsp:cNvSpPr/>
      </dsp:nvSpPr>
      <dsp:spPr>
        <a:xfrm>
          <a:off x="4658036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Financeiro</a:t>
          </a:r>
          <a:endParaRPr lang="pt-BR" sz="700" kern="1200" dirty="0"/>
        </a:p>
      </dsp:txBody>
      <dsp:txXfrm>
        <a:off x="4755799" y="1924220"/>
        <a:ext cx="472039" cy="472039"/>
      </dsp:txXfrm>
    </dsp:sp>
    <dsp:sp modelId="{4322F2DB-A437-45D1-8308-CFCD2B6EE56F}">
      <dsp:nvSpPr>
        <dsp:cNvPr id="0" name=""/>
        <dsp:cNvSpPr/>
      </dsp:nvSpPr>
      <dsp:spPr>
        <a:xfrm>
          <a:off x="5379807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431129" y="2114706"/>
        <a:ext cx="284543" cy="91067"/>
      </dsp:txXfrm>
    </dsp:sp>
    <dsp:sp modelId="{78D2EE97-A3CA-4B70-8C60-512BEBD61698}">
      <dsp:nvSpPr>
        <dsp:cNvPr id="0" name=""/>
        <dsp:cNvSpPr/>
      </dsp:nvSpPr>
      <dsp:spPr>
        <a:xfrm>
          <a:off x="5821201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Cenários</a:t>
          </a:r>
          <a:endParaRPr lang="pt-BR" sz="700" kern="1200" dirty="0"/>
        </a:p>
      </dsp:txBody>
      <dsp:txXfrm>
        <a:off x="5918964" y="1924220"/>
        <a:ext cx="472039" cy="472039"/>
      </dsp:txXfrm>
    </dsp:sp>
    <dsp:sp modelId="{EBA95A8C-3753-469E-9B24-63A2C0595A67}">
      <dsp:nvSpPr>
        <dsp:cNvPr id="0" name=""/>
        <dsp:cNvSpPr/>
      </dsp:nvSpPr>
      <dsp:spPr>
        <a:xfrm>
          <a:off x="6542972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6594294" y="2114706"/>
        <a:ext cx="284543" cy="91067"/>
      </dsp:txXfrm>
    </dsp:sp>
    <dsp:sp modelId="{4176BC33-C8AD-47B4-8FB3-85B4C75E3F5E}">
      <dsp:nvSpPr>
        <dsp:cNvPr id="0" name=""/>
        <dsp:cNvSpPr/>
      </dsp:nvSpPr>
      <dsp:spPr>
        <a:xfrm>
          <a:off x="6984366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Estratégia</a:t>
          </a:r>
          <a:endParaRPr lang="pt-BR" sz="700" kern="1200" dirty="0"/>
        </a:p>
      </dsp:txBody>
      <dsp:txXfrm>
        <a:off x="7082129" y="1924220"/>
        <a:ext cx="472039" cy="472039"/>
      </dsp:txXfrm>
    </dsp:sp>
    <dsp:sp modelId="{1D401770-E37D-4334-BC96-27CA3F6EFB7E}">
      <dsp:nvSpPr>
        <dsp:cNvPr id="0" name=""/>
        <dsp:cNvSpPr/>
      </dsp:nvSpPr>
      <dsp:spPr>
        <a:xfrm>
          <a:off x="7706138" y="1966646"/>
          <a:ext cx="387187" cy="387187"/>
        </a:xfrm>
        <a:prstGeom prst="mathEqual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57460" y="2046407"/>
        <a:ext cx="284543" cy="227665"/>
      </dsp:txXfrm>
    </dsp:sp>
    <dsp:sp modelId="{54A62C9C-ED5B-485A-BB95-BF81AB979E66}">
      <dsp:nvSpPr>
        <dsp:cNvPr id="0" name=""/>
        <dsp:cNvSpPr/>
      </dsp:nvSpPr>
      <dsp:spPr>
        <a:xfrm>
          <a:off x="8147532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de Negócios</a:t>
          </a:r>
          <a:endParaRPr lang="pt-BR" sz="700" kern="1200" dirty="0"/>
        </a:p>
      </dsp:txBody>
      <dsp:txXfrm>
        <a:off x="8245295" y="1924220"/>
        <a:ext cx="472039" cy="4720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9A97-11C1-4EB1-83D4-D907755F00B4}">
      <dsp:nvSpPr>
        <dsp:cNvPr id="0" name=""/>
        <dsp:cNvSpPr/>
      </dsp:nvSpPr>
      <dsp:spPr>
        <a:xfrm>
          <a:off x="5374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Sumário Executivo</a:t>
          </a:r>
          <a:endParaRPr lang="pt-BR" sz="700" kern="1200" dirty="0"/>
        </a:p>
      </dsp:txBody>
      <dsp:txXfrm>
        <a:off x="103137" y="1924220"/>
        <a:ext cx="472039" cy="472039"/>
      </dsp:txXfrm>
    </dsp:sp>
    <dsp:sp modelId="{2C503554-F385-4688-9061-7DC8054D8494}">
      <dsp:nvSpPr>
        <dsp:cNvPr id="0" name=""/>
        <dsp:cNvSpPr/>
      </dsp:nvSpPr>
      <dsp:spPr>
        <a:xfrm>
          <a:off x="727146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8468" y="2114706"/>
        <a:ext cx="284543" cy="91067"/>
      </dsp:txXfrm>
    </dsp:sp>
    <dsp:sp modelId="{20AC0CF9-4B61-4B39-B0C4-E3A4B54C3B90}">
      <dsp:nvSpPr>
        <dsp:cNvPr id="0" name=""/>
        <dsp:cNvSpPr/>
      </dsp:nvSpPr>
      <dsp:spPr>
        <a:xfrm>
          <a:off x="1168540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Mercado</a:t>
          </a:r>
          <a:endParaRPr lang="pt-BR" sz="700" kern="1200" dirty="0"/>
        </a:p>
      </dsp:txBody>
      <dsp:txXfrm>
        <a:off x="1266303" y="1924220"/>
        <a:ext cx="472039" cy="472039"/>
      </dsp:txXfrm>
    </dsp:sp>
    <dsp:sp modelId="{FC2992B5-E684-4BC6-8652-5185414D7CED}">
      <dsp:nvSpPr>
        <dsp:cNvPr id="0" name=""/>
        <dsp:cNvSpPr/>
      </dsp:nvSpPr>
      <dsp:spPr>
        <a:xfrm>
          <a:off x="1890311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1941633" y="2114706"/>
        <a:ext cx="284543" cy="91067"/>
      </dsp:txXfrm>
    </dsp:sp>
    <dsp:sp modelId="{32BAAD32-6160-4040-82A6-549D25BD73E1}">
      <dsp:nvSpPr>
        <dsp:cNvPr id="0" name=""/>
        <dsp:cNvSpPr/>
      </dsp:nvSpPr>
      <dsp:spPr>
        <a:xfrm>
          <a:off x="2331705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de Marketing</a:t>
          </a:r>
          <a:endParaRPr lang="pt-BR" sz="700" kern="1200" dirty="0"/>
        </a:p>
      </dsp:txBody>
      <dsp:txXfrm>
        <a:off x="2429468" y="1924220"/>
        <a:ext cx="472039" cy="472039"/>
      </dsp:txXfrm>
    </dsp:sp>
    <dsp:sp modelId="{2A74CC7B-B04F-4177-BFAC-6E6345A490F1}">
      <dsp:nvSpPr>
        <dsp:cNvPr id="0" name=""/>
        <dsp:cNvSpPr/>
      </dsp:nvSpPr>
      <dsp:spPr>
        <a:xfrm>
          <a:off x="3053476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104798" y="2114706"/>
        <a:ext cx="284543" cy="91067"/>
      </dsp:txXfrm>
    </dsp:sp>
    <dsp:sp modelId="{80C87DAB-2907-43EB-9B6E-71C29A57B25B}">
      <dsp:nvSpPr>
        <dsp:cNvPr id="0" name=""/>
        <dsp:cNvSpPr/>
      </dsp:nvSpPr>
      <dsp:spPr>
        <a:xfrm>
          <a:off x="3494870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Operacional</a:t>
          </a:r>
          <a:endParaRPr lang="pt-BR" sz="700" kern="1200" dirty="0"/>
        </a:p>
      </dsp:txBody>
      <dsp:txXfrm>
        <a:off x="3592633" y="1924220"/>
        <a:ext cx="472039" cy="472039"/>
      </dsp:txXfrm>
    </dsp:sp>
    <dsp:sp modelId="{8E7732D2-B23A-47EC-B5FE-4B6DCAF59B23}">
      <dsp:nvSpPr>
        <dsp:cNvPr id="0" name=""/>
        <dsp:cNvSpPr/>
      </dsp:nvSpPr>
      <dsp:spPr>
        <a:xfrm>
          <a:off x="4216642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267964" y="2114706"/>
        <a:ext cx="284543" cy="91067"/>
      </dsp:txXfrm>
    </dsp:sp>
    <dsp:sp modelId="{9BFAB134-3C4F-4560-99E8-87B09C856241}">
      <dsp:nvSpPr>
        <dsp:cNvPr id="0" name=""/>
        <dsp:cNvSpPr/>
      </dsp:nvSpPr>
      <dsp:spPr>
        <a:xfrm>
          <a:off x="4658036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Financeiro</a:t>
          </a:r>
          <a:endParaRPr lang="pt-BR" sz="700" kern="1200" dirty="0"/>
        </a:p>
      </dsp:txBody>
      <dsp:txXfrm>
        <a:off x="4755799" y="1924220"/>
        <a:ext cx="472039" cy="472039"/>
      </dsp:txXfrm>
    </dsp:sp>
    <dsp:sp modelId="{4322F2DB-A437-45D1-8308-CFCD2B6EE56F}">
      <dsp:nvSpPr>
        <dsp:cNvPr id="0" name=""/>
        <dsp:cNvSpPr/>
      </dsp:nvSpPr>
      <dsp:spPr>
        <a:xfrm>
          <a:off x="5379807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431129" y="2114706"/>
        <a:ext cx="284543" cy="91067"/>
      </dsp:txXfrm>
    </dsp:sp>
    <dsp:sp modelId="{78D2EE97-A3CA-4B70-8C60-512BEBD61698}">
      <dsp:nvSpPr>
        <dsp:cNvPr id="0" name=""/>
        <dsp:cNvSpPr/>
      </dsp:nvSpPr>
      <dsp:spPr>
        <a:xfrm>
          <a:off x="5821201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Cenários</a:t>
          </a:r>
          <a:endParaRPr lang="pt-BR" sz="700" kern="1200" dirty="0"/>
        </a:p>
      </dsp:txBody>
      <dsp:txXfrm>
        <a:off x="5918964" y="1924220"/>
        <a:ext cx="472039" cy="472039"/>
      </dsp:txXfrm>
    </dsp:sp>
    <dsp:sp modelId="{EBA95A8C-3753-469E-9B24-63A2C0595A67}">
      <dsp:nvSpPr>
        <dsp:cNvPr id="0" name=""/>
        <dsp:cNvSpPr/>
      </dsp:nvSpPr>
      <dsp:spPr>
        <a:xfrm>
          <a:off x="6542972" y="1966646"/>
          <a:ext cx="387187" cy="387187"/>
        </a:xfrm>
        <a:prstGeom prst="mathPlus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6594294" y="2114706"/>
        <a:ext cx="284543" cy="91067"/>
      </dsp:txXfrm>
    </dsp:sp>
    <dsp:sp modelId="{4176BC33-C8AD-47B4-8FB3-85B4C75E3F5E}">
      <dsp:nvSpPr>
        <dsp:cNvPr id="0" name=""/>
        <dsp:cNvSpPr/>
      </dsp:nvSpPr>
      <dsp:spPr>
        <a:xfrm>
          <a:off x="6984366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Análise de Estratégia</a:t>
          </a:r>
          <a:endParaRPr lang="pt-BR" sz="700" kern="1200" dirty="0"/>
        </a:p>
      </dsp:txBody>
      <dsp:txXfrm>
        <a:off x="7082129" y="1924220"/>
        <a:ext cx="472039" cy="472039"/>
      </dsp:txXfrm>
    </dsp:sp>
    <dsp:sp modelId="{1D401770-E37D-4334-BC96-27CA3F6EFB7E}">
      <dsp:nvSpPr>
        <dsp:cNvPr id="0" name=""/>
        <dsp:cNvSpPr/>
      </dsp:nvSpPr>
      <dsp:spPr>
        <a:xfrm>
          <a:off x="7706138" y="1966646"/>
          <a:ext cx="387187" cy="387187"/>
        </a:xfrm>
        <a:prstGeom prst="mathEqual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7757460" y="2046407"/>
        <a:ext cx="284543" cy="227665"/>
      </dsp:txXfrm>
    </dsp:sp>
    <dsp:sp modelId="{54A62C9C-ED5B-485A-BB95-BF81AB979E66}">
      <dsp:nvSpPr>
        <dsp:cNvPr id="0" name=""/>
        <dsp:cNvSpPr/>
      </dsp:nvSpPr>
      <dsp:spPr>
        <a:xfrm>
          <a:off x="8147532" y="1826457"/>
          <a:ext cx="667565" cy="66756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 smtClean="0"/>
            <a:t>Plano de Negócios</a:t>
          </a:r>
          <a:endParaRPr lang="pt-BR" sz="700" kern="1200" dirty="0"/>
        </a:p>
      </dsp:txBody>
      <dsp:txXfrm>
        <a:off x="8245295" y="1924220"/>
        <a:ext cx="472039" cy="472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66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5/7/2020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 sz="1000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15106"/>
            <a:ext cx="63976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555"/>
            <a:ext cx="1258888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094302" y="131804"/>
            <a:ext cx="495539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Universidade de São Paulo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Escola Superior de Agricultura “Luiz de Queiroz”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Departamento de Economia, Administração e Sociologia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LES 667 &amp; LES0452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420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5/7/2020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49994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5/7/2020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92584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5/7/2020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 sz="1000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15106"/>
            <a:ext cx="63976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555"/>
            <a:ext cx="1258888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016717" y="62555"/>
            <a:ext cx="5110566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Universidade de São Paulo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Escola Superior de Agricultura “Luiz de Queiroz”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Departamento de Economia, Administração e Sociologia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LES0452 - Economia e Gestão do Agronegócio</a:t>
            </a:r>
            <a:endParaRPr lang="pt-BR" sz="1800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322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5/7/2020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46478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5/7/2020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9674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5/7/2020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505138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5/7/2020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4571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5/7/2020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140228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5/7/2020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05970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CCD717AA-EA39-47F3-8A0A-15B3575EDB53}" type="datetime1">
              <a:rPr lang="en-US" smtClean="0"/>
              <a:pPr algn="r"/>
              <a:t>5/7/2020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737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YIzAg5uA8" TargetMode="External"/><Relationship Id="rId2" Type="http://schemas.openxmlformats.org/officeDocument/2006/relationships/hyperlink" Target="http://ipgn.iea.com.br/ipg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6minutos.com.br/negocios/reinvencao-ri-happy-se-inspira-em-avon-e-transforma-funcionarios-em-revendedor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92088" y="3501008"/>
            <a:ext cx="8735888" cy="53340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EMPREENDEDORISMO E PLANO DE NEGÓCIOS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427984" y="5115540"/>
            <a:ext cx="87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355976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elaborar um plano de negócios? Sebrae – Brasília, 2013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Empreendorismo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/>
              <a:t>Os empreendedores foram </a:t>
            </a:r>
            <a:r>
              <a:rPr lang="pt-BR" dirty="0" err="1"/>
              <a:t>freqüentemente</a:t>
            </a:r>
            <a:r>
              <a:rPr lang="pt-BR" dirty="0"/>
              <a:t> confundidos com os gerentes ou administradores, o que tem ocorrido até hoje. O empreendedor tem algo a mais, algumas características e atitudes que o diferenciam do administrador tradicional, de um gerente ou de um técnico. </a:t>
            </a:r>
            <a:endParaRPr lang="pt-BR" dirty="0" smtClean="0"/>
          </a:p>
          <a:p>
            <a:pPr algn="just"/>
            <a:r>
              <a:rPr lang="pt-BR" dirty="0" smtClean="0"/>
              <a:t>Todo </a:t>
            </a:r>
            <a:r>
              <a:rPr lang="pt-BR" dirty="0"/>
              <a:t>empreendedor necessariamente deve ser um bom administrador para obter sucesso, no entanto nem todo bom administrador é um empreendedor. </a:t>
            </a:r>
            <a:endParaRPr lang="pt-BR" dirty="0" smtClean="0"/>
          </a:p>
          <a:p>
            <a:pPr algn="just"/>
            <a:r>
              <a:rPr lang="pt-BR" dirty="0" smtClean="0"/>
              <a:t>Abrir </a:t>
            </a:r>
            <a:r>
              <a:rPr lang="pt-BR" dirty="0"/>
              <a:t>um negócio não é sinônimo de empreendedorismo. A pessoa que empreende tem um espirito inovador, mas do que somente um gestor de uma empresa. Mas, isso não basta para ser um bom empreendedor. Não se pode considerar empreendedora a pessoa que dá continuidade ao que já existe, ou seja, você pode gerir uma empresa que já está no mercado, mas o empreendedor você deverá inovar. Fazer de uma forma nunca jamais feita.</a:t>
            </a:r>
          </a:p>
          <a:p>
            <a:pPr algn="just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88" y="5980837"/>
            <a:ext cx="911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DOLABELA, Fernando. Oficina do Empreendedor. 1 Ed. São Paulo: </a:t>
            </a:r>
            <a:r>
              <a:rPr lang="pt-BR" sz="1200" dirty="0" smtClean="0"/>
              <a:t>Cultura  Editores </a:t>
            </a:r>
            <a:r>
              <a:rPr lang="pt-BR" sz="1200" dirty="0"/>
              <a:t>Associados, 1999.</a:t>
            </a:r>
          </a:p>
          <a:p>
            <a:r>
              <a:rPr lang="pt-BR" sz="1200" dirty="0"/>
              <a:t>DOLABELA, Fernando e FILION, Louis Jacques. Boa </a:t>
            </a:r>
            <a:r>
              <a:rPr lang="pt-BR" sz="1200" dirty="0" err="1"/>
              <a:t>Idéia</a:t>
            </a:r>
            <a:r>
              <a:rPr lang="pt-BR" sz="1200" dirty="0"/>
              <a:t>! E Agora?: Plano </a:t>
            </a:r>
            <a:r>
              <a:rPr lang="pt-BR" sz="1200" dirty="0" smtClean="0"/>
              <a:t>de  Negócio </a:t>
            </a:r>
            <a:r>
              <a:rPr lang="pt-BR" sz="1200" dirty="0"/>
              <a:t>o Caminho Seguro Para Criar e Gerenciar Sua Empresa. 1 Ed. São Paulo</a:t>
            </a:r>
            <a:r>
              <a:rPr lang="pt-BR" sz="1200" dirty="0" smtClean="0"/>
              <a:t>: Cultura </a:t>
            </a:r>
            <a:r>
              <a:rPr lang="pt-BR" sz="1200" dirty="0"/>
              <a:t>Editores Associados, 2000.</a:t>
            </a: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112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COMPLEMENTAR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03" y="1417638"/>
            <a:ext cx="3924995" cy="22067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195" y="3514165"/>
            <a:ext cx="4024219" cy="226251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125977" y="1611337"/>
            <a:ext cx="3810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TEMPO</a:t>
            </a:r>
          </a:p>
          <a:p>
            <a:r>
              <a:rPr lang="pt-BR" sz="2400" dirty="0" smtClean="0"/>
              <a:t>1 SEMANA</a:t>
            </a:r>
          </a:p>
          <a:p>
            <a:r>
              <a:rPr lang="pt-BR" sz="2400" b="1" dirty="0" smtClean="0"/>
              <a:t>NÃO ESQUEÇA DE SUBMETER NO STOA OS DOIS CERTIFICADOS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54349" y="4005064"/>
            <a:ext cx="378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ESSA VALE COMO PRESENÇA EM AULA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848300" y="5750162"/>
            <a:ext cx="240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ESSA VALE COMO NOTA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324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TAREFA: COMO AGIR DE MANEIRA EMPREENDEDORA? </a:t>
            </a:r>
            <a:r>
              <a:rPr lang="pt-BR" sz="3100" dirty="0" smtClean="0"/>
              <a:t>ENTREGA EM 1 SEMANA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2" y="1600200"/>
            <a:ext cx="8970856" cy="50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8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TAREFA: COMO AGIR DE MANEIRA EMPREENDEDORA</a:t>
            </a:r>
            <a:r>
              <a:rPr lang="pt-BR" dirty="0" smtClean="0"/>
              <a:t>?</a:t>
            </a:r>
            <a:r>
              <a:rPr lang="pt-BR" dirty="0"/>
              <a:t> </a:t>
            </a:r>
            <a:r>
              <a:rPr lang="pt-BR" sz="3100" dirty="0"/>
              <a:t>ENTREGA EM 1 SEMANA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28" y="1618384"/>
            <a:ext cx="8017743" cy="45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0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de Negócio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1" indent="0"/>
            <a:r>
              <a:rPr lang="pt-BR" b="1" i="1" dirty="0" smtClean="0"/>
              <a:t>PLANO DE NEGÓCIOS – CONCEITOS BÁSICOS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pt-BR" i="1" dirty="0" smtClean="0"/>
              <a:t>Vídeo SEBRAE:</a:t>
            </a:r>
            <a:endParaRPr lang="pt-BR" i="1" dirty="0"/>
          </a:p>
          <a:p>
            <a:pPr marL="457200" lvl="1" indent="0" algn="just">
              <a:buNone/>
            </a:pPr>
            <a:r>
              <a:rPr lang="pt-BR" i="1" dirty="0"/>
              <a:t>https://www.youtube.com/watch?v=O3VZRvk34Xw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84229"/>
            <a:ext cx="5649094" cy="311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712743" y="3494485"/>
            <a:ext cx="409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Para que serve um PLANO DE NEGÓCIOS?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156325" y="-26988"/>
            <a:ext cx="2987675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smtClean="0"/>
              <a:t>Plano de Negócios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484313"/>
            <a:ext cx="7859216" cy="180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r>
              <a:rPr lang="pt-BR" sz="2400" dirty="0" smtClean="0"/>
              <a:t>	</a:t>
            </a:r>
            <a:r>
              <a:rPr lang="pt-BR" sz="2400" b="1" dirty="0" smtClean="0"/>
              <a:t>Definição</a:t>
            </a:r>
          </a:p>
          <a:p>
            <a:pPr algn="just">
              <a:buFont typeface="Arial" charset="0"/>
              <a:buNone/>
            </a:pPr>
            <a:r>
              <a:rPr lang="pt-BR" sz="2400" dirty="0" smtClean="0"/>
              <a:t>	É um documento que demonstra a viabilidade de mercado e financeira de um empreendimento, visando conseguir apoiadores e financiadores para o negócio. Deve ter um perfil de vendas, pois o que se busca é “vender” uma ideia a alguém.</a:t>
            </a:r>
          </a:p>
          <a:p>
            <a:pPr algn="just">
              <a:buFont typeface="Arial" charset="0"/>
              <a:buNone/>
            </a:pPr>
            <a:endParaRPr lang="pt-BR" sz="2400" dirty="0" smtClean="0"/>
          </a:p>
          <a:p>
            <a:pPr algn="just">
              <a:buFont typeface="Arial" charset="0"/>
              <a:buNone/>
            </a:pPr>
            <a:endParaRPr lang="pt-BR" sz="2400" dirty="0" smtClean="0"/>
          </a:p>
          <a:p>
            <a:pPr algn="just">
              <a:buFont typeface="Arial" charset="0"/>
              <a:buNone/>
            </a:pPr>
            <a:endParaRPr lang="pt-BR" sz="2400" dirty="0" smtClean="0"/>
          </a:p>
        </p:txBody>
      </p:sp>
      <p:sp>
        <p:nvSpPr>
          <p:cNvPr id="6" name="Retângulo 10"/>
          <p:cNvSpPr>
            <a:spLocks noChangeArrowheads="1"/>
          </p:cNvSpPr>
          <p:nvPr/>
        </p:nvSpPr>
        <p:spPr bwMode="auto">
          <a:xfrm>
            <a:off x="827088" y="3500438"/>
            <a:ext cx="74893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A essência desse processo é levantar uma série de perguntas críticas e oferecer respostas a elas.  Ao final, seu plano irá colaborar para que você possa responder à seguinte pergunta: </a:t>
            </a:r>
            <a:r>
              <a:rPr lang="pt-BR" sz="2400" b="1" dirty="0">
                <a:latin typeface="Calibri" pitchFamily="34" charset="0"/>
              </a:rPr>
              <a:t>“Vale a pena abrir, manter ou ampliar o meu negócio?”</a:t>
            </a:r>
          </a:p>
        </p:txBody>
      </p:sp>
      <p:sp>
        <p:nvSpPr>
          <p:cNvPr id="8" name="Retângulo 7"/>
          <p:cNvSpPr/>
          <p:nvPr/>
        </p:nvSpPr>
        <p:spPr>
          <a:xfrm>
            <a:off x="4139952" y="5845914"/>
            <a:ext cx="480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Prof. Esp. Fernando Aarão Melo (PUC – GO)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34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dirty="0" smtClean="0"/>
              <a:t>Plano de Negócio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457505"/>
              </p:ext>
            </p:extLst>
          </p:nvPr>
        </p:nvGraphicFramePr>
        <p:xfrm>
          <a:off x="611560" y="3068960"/>
          <a:ext cx="8229600" cy="363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78864657"/>
              </p:ext>
            </p:extLst>
          </p:nvPr>
        </p:nvGraphicFramePr>
        <p:xfrm>
          <a:off x="179512" y="1268760"/>
          <a:ext cx="8784976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866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692696"/>
            <a:ext cx="5184824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pt-BR" sz="2800" b="1" dirty="0">
                <a:latin typeface="Calibri" pitchFamily="34" charset="0"/>
              </a:rPr>
              <a:t>Por que  fazer um Plano de Negócios? </a:t>
            </a:r>
            <a:endParaRPr lang="pt-BR" sz="2800" dirty="0">
              <a:latin typeface="Calibri" pitchFamily="34" charset="0"/>
            </a:endParaRPr>
          </a:p>
          <a:p>
            <a:endParaRPr lang="pt-BR" sz="2800" b="1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endParaRPr lang="pt-BR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21886594"/>
              </p:ext>
            </p:extLst>
          </p:nvPr>
        </p:nvGraphicFramePr>
        <p:xfrm>
          <a:off x="1331640" y="2579192"/>
          <a:ext cx="6798453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4067944" y="6156012"/>
            <a:ext cx="480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Prof. Esp. Fernando Aarão Melo (PUC – GO)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3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de Negócios (fases)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18901704"/>
              </p:ext>
            </p:extLst>
          </p:nvPr>
        </p:nvGraphicFramePr>
        <p:xfrm>
          <a:off x="395536" y="1484784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1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Empreendedorismo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i="1" dirty="0"/>
              <a:t>“Pessoas capazes de sonhar e transformar sonhos em realidade. Identificam oportunidades, agarram-nas, buscam recursos e transformam tais oportunidades em negócios. São empreendedores todas as pessoas inovadoras, e que estão atentas ‘as mudanças e sabem aproveitá-las, transformando-as em oportunidades de negócios” </a:t>
            </a:r>
            <a:endParaRPr lang="pt-BR" sz="2400" i="1" dirty="0" smtClean="0"/>
          </a:p>
          <a:p>
            <a:pPr lvl="1" algn="just"/>
            <a:r>
              <a:rPr lang="pt-BR" sz="2000" i="1" dirty="0" smtClean="0"/>
              <a:t>(</a:t>
            </a:r>
            <a:r>
              <a:rPr lang="pt-BR" sz="2000" i="1" dirty="0"/>
              <a:t>IPGN, 2003 – Iniciando um pequeno grande negócio. In Sebrae. Disponível em </a:t>
            </a:r>
            <a:r>
              <a:rPr lang="pt-BR" sz="2000" i="1" dirty="0" smtClean="0">
                <a:hlinkClick r:id="rId2"/>
              </a:rPr>
              <a:t>http</a:t>
            </a:r>
            <a:r>
              <a:rPr lang="pt-BR" sz="2000" i="1" dirty="0">
                <a:hlinkClick r:id="rId2"/>
              </a:rPr>
              <a:t>://ipgn.iea.com.br/ipgn</a:t>
            </a:r>
            <a:r>
              <a:rPr lang="pt-BR" sz="2000" i="1" dirty="0" smtClean="0">
                <a:hlinkClick r:id="rId2"/>
              </a:rPr>
              <a:t>/</a:t>
            </a:r>
            <a:endParaRPr lang="pt-BR" sz="2000" i="1" dirty="0" smtClean="0"/>
          </a:p>
          <a:p>
            <a:pPr lvl="1" algn="just"/>
            <a:endParaRPr lang="pt-BR" i="1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5373216"/>
            <a:ext cx="5474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Características do </a:t>
            </a:r>
            <a:r>
              <a:rPr lang="pt-BR" dirty="0" smtClean="0"/>
              <a:t>Empreendedor de um empreendedor:</a:t>
            </a:r>
            <a:endParaRPr lang="pt-BR" dirty="0"/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www.youtube.com/watch?v=VjYIzAg5uA8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723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indent="0"/>
            <a:r>
              <a:rPr lang="pt-BR" sz="3200" b="1" i="1" dirty="0" smtClean="0"/>
              <a:t>Como elaborar um Plano de Negócios?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Sumário Executivo </a:t>
            </a:r>
            <a:r>
              <a:rPr lang="pt-BR" dirty="0"/>
              <a:t>é a 1ª seção do plano e permite uma visão geral de um projeto, destacando seus aspectos mais importantes.</a:t>
            </a:r>
          </a:p>
          <a:p>
            <a:pPr marL="457200" lvl="1" indent="0" algn="just">
              <a:buNone/>
            </a:pPr>
            <a:endParaRPr lang="pt-BR" i="1" dirty="0" smtClean="0"/>
          </a:p>
          <a:p>
            <a:pPr marL="457200" lvl="1" indent="0" algn="just">
              <a:buNone/>
            </a:pPr>
            <a:r>
              <a:rPr lang="pt-BR" i="1" dirty="0" smtClean="0"/>
              <a:t>Vídeo SEBRAE:</a:t>
            </a:r>
            <a:endParaRPr lang="pt-BR" i="1" dirty="0"/>
          </a:p>
          <a:p>
            <a:pPr marL="457200" lvl="1" indent="0" algn="just">
              <a:buNone/>
            </a:pPr>
            <a:r>
              <a:rPr lang="pt-BR" i="1" dirty="0"/>
              <a:t>https://www.youtube.com/watch?v=W7Suz32G88U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30421611"/>
              </p:ext>
            </p:extLst>
          </p:nvPr>
        </p:nvGraphicFramePr>
        <p:xfrm>
          <a:off x="216024" y="3573016"/>
          <a:ext cx="8820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2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8298"/>
            <a:ext cx="40957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768299"/>
            <a:ext cx="4932528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11760" y="188640"/>
            <a:ext cx="461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que precisa te em um SUMÁRIO EXECUTIVO?</a:t>
            </a:r>
            <a:endParaRPr lang="pt-BR" dirty="0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" y="3576610"/>
            <a:ext cx="33813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6610"/>
            <a:ext cx="2715968" cy="28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95" y="3576610"/>
            <a:ext cx="2720076" cy="26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32" y="3602361"/>
            <a:ext cx="21336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20" y="5304802"/>
            <a:ext cx="18764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6239053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pt-BR" i="1" dirty="0"/>
          </a:p>
          <a:p>
            <a:pPr lvl="1" algn="just"/>
            <a:r>
              <a:rPr lang="pt-BR" i="1" dirty="0"/>
              <a:t>https://www.youtube.com/watch?v=W7Suz32G88U</a:t>
            </a:r>
          </a:p>
        </p:txBody>
      </p:sp>
    </p:spTree>
    <p:extLst>
      <p:ext uri="{BB962C8B-B14F-4D97-AF65-F5344CB8AC3E}">
        <p14:creationId xmlns:p14="http://schemas.microsoft.com/office/powerpoint/2010/main" val="152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400600" cy="620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5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404813"/>
            <a:ext cx="2268538" cy="1143000"/>
          </a:xfrm>
        </p:spPr>
        <p:txBody>
          <a:bodyPr/>
          <a:lstStyle/>
          <a:p>
            <a:pPr eaLnBrk="1" hangingPunct="1"/>
            <a:r>
              <a:rPr lang="pt-BR" smtClean="0">
                <a:latin typeface="Trebuchet MS" pitchFamily="34" charset="0"/>
              </a:rPr>
              <a:t>Sumário</a:t>
            </a:r>
            <a:endParaRPr lang="en-US" smtClean="0">
              <a:latin typeface="Trebuchet MS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773238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600" dirty="0" smtClean="0">
                <a:latin typeface="Trebuchet MS" pitchFamily="34" charset="0"/>
              </a:rPr>
              <a:t>Objetivo: fazer o leitor se interessar pelo resto do projeto.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dirty="0" smtClean="0">
                <a:latin typeface="Trebuchet MS" pitchFamily="34" charset="0"/>
              </a:rPr>
              <a:t>Simples, conciso e claro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dirty="0" smtClean="0">
                <a:latin typeface="Trebuchet MS" pitchFamily="34" charset="0"/>
              </a:rPr>
              <a:t>Resumo do plano de negócio, com todos os seus elementos: fazer após o final do plano.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dirty="0" smtClean="0">
                <a:latin typeface="Trebuchet MS" pitchFamily="34" charset="0"/>
              </a:rPr>
              <a:t>Fornece uma visão geral e clara do plano.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dirty="0" smtClean="0">
                <a:latin typeface="Trebuchet MS" pitchFamily="34" charset="0"/>
              </a:rPr>
              <a:t>Destaca as conclusões mais importantes.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dirty="0" smtClean="0">
                <a:latin typeface="Trebuchet MS" pitchFamily="34" charset="0"/>
              </a:rPr>
              <a:t>Máximo 3 páginas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dirty="0" smtClean="0">
                <a:latin typeface="Trebuchet MS" pitchFamily="34" charset="0"/>
              </a:rPr>
              <a:t>(PARA ALGUNS) Geralmente só ele é lido.</a:t>
            </a:r>
            <a:endParaRPr lang="en-US" sz="26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35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549275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latin typeface="Trebuchet MS" pitchFamily="34" charset="0"/>
              </a:rPr>
              <a:t>O SUMÁRIO NÃO É:</a:t>
            </a:r>
            <a:endParaRPr lang="en-US" smtClean="0">
              <a:latin typeface="Trebuchet MS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708275"/>
            <a:ext cx="6681787" cy="20875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pt-BR" smtClean="0">
                <a:latin typeface="Trebuchet MS" pitchFamily="34" charset="0"/>
              </a:rPr>
              <a:t>Uma introdução genérica do plano</a:t>
            </a:r>
          </a:p>
          <a:p>
            <a:pPr eaLnBrk="1" hangingPunct="1"/>
            <a:r>
              <a:rPr lang="pt-BR" smtClean="0">
                <a:latin typeface="Trebuchet MS" pitchFamily="34" charset="0"/>
              </a:rPr>
              <a:t>Uma carta de intenções</a:t>
            </a:r>
          </a:p>
          <a:p>
            <a:pPr eaLnBrk="1" hangingPunct="1"/>
            <a:r>
              <a:rPr lang="pt-BR" smtClean="0">
                <a:latin typeface="Trebuchet MS" pitchFamily="34" charset="0"/>
              </a:rPr>
              <a:t>Uma abertura para gerar suspense</a:t>
            </a:r>
            <a:endParaRPr lang="en-US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53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116632"/>
            <a:ext cx="6465887" cy="1143000"/>
          </a:xfrm>
        </p:spPr>
        <p:txBody>
          <a:bodyPr/>
          <a:lstStyle/>
          <a:p>
            <a:pPr eaLnBrk="1" hangingPunct="1"/>
            <a:r>
              <a:rPr lang="pt-BR" sz="3800" b="1" dirty="0" smtClean="0">
                <a:latin typeface="Trebuchet MS" pitchFamily="34" charset="0"/>
              </a:rPr>
              <a:t>MISSÃO e VISÃO</a:t>
            </a:r>
            <a:endParaRPr lang="en-US" sz="3800" b="1" dirty="0" smtClean="0">
              <a:latin typeface="Trebuchet MS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12776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600" dirty="0" smtClean="0">
                <a:latin typeface="Trebuchet MS" pitchFamily="34" charset="0"/>
              </a:rPr>
              <a:t>Missão: Descrição de PORQUE o grupo existe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dirty="0" smtClean="0">
                <a:latin typeface="Trebuchet MS" pitchFamily="34" charset="0"/>
              </a:rPr>
              <a:t>Visão: Descrição de O QUE o grupo quer atingir.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dirty="0" smtClean="0">
                <a:latin typeface="Trebuchet MS" pitchFamily="34" charset="0"/>
              </a:rPr>
              <a:t>Missão + Visão = Plano de atividades do grupo ou organização.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dirty="0" smtClean="0">
                <a:latin typeface="Trebuchet MS" pitchFamily="34" charset="0"/>
              </a:rPr>
              <a:t>Missão: Deve ser simples, clara e direta. Realista, específica e de fácil entendimento.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dirty="0" smtClean="0">
                <a:latin typeface="Trebuchet MS" pitchFamily="34" charset="0"/>
              </a:rPr>
              <a:t>Visão: Deve ser ousada, porém realista. Atingível e inspiradora.</a:t>
            </a:r>
            <a:endParaRPr lang="en-US" sz="26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30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641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244408" cy="420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95536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elaborar um plano de negócios? Sebrae – Brasília, 2013</a:t>
            </a:r>
          </a:p>
        </p:txBody>
      </p:sp>
    </p:spTree>
    <p:extLst>
      <p:ext uri="{BB962C8B-B14F-4D97-AF65-F5344CB8AC3E}">
        <p14:creationId xmlns:p14="http://schemas.microsoft.com/office/powerpoint/2010/main" val="39867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indent="0"/>
            <a:r>
              <a:rPr lang="pt-BR" sz="3200" b="1" i="1" dirty="0" smtClean="0"/>
              <a:t>Como elaborar um Plano de Negócios?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smtClean="0"/>
              <a:t>Análise de Mercado:</a:t>
            </a:r>
            <a:r>
              <a:rPr lang="pt-BR" dirty="0" smtClean="0"/>
              <a:t> </a:t>
            </a:r>
            <a:r>
              <a:rPr lang="pt-BR" dirty="0"/>
              <a:t>Apresenta o entendimento da empresa sobre clientes, concorrentes e fornecedores e o quanto se conhece, em dados e números, o mercado.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i="1" dirty="0" smtClean="0"/>
              <a:t>Vídeo SEBRAE:</a:t>
            </a:r>
            <a:endParaRPr lang="pt-BR" i="1" dirty="0"/>
          </a:p>
          <a:p>
            <a:pPr marL="457200" lvl="1" indent="0" algn="just">
              <a:buNone/>
            </a:pPr>
            <a:r>
              <a:rPr lang="pt-BR" i="1" dirty="0"/>
              <a:t>https://www.youtube.com/watch?v=yUJw1DmFQJY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30421611"/>
              </p:ext>
            </p:extLst>
          </p:nvPr>
        </p:nvGraphicFramePr>
        <p:xfrm>
          <a:off x="216024" y="3573016"/>
          <a:ext cx="8820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7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162626"/>
            <a:ext cx="4536504" cy="255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Análise de Mercado:</a:t>
            </a:r>
            <a:endParaRPr lang="pt-BR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24744"/>
            <a:ext cx="3680717" cy="285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534" y="1124745"/>
            <a:ext cx="490594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" y="4149080"/>
            <a:ext cx="4133686" cy="25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130757" y="45811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Análise dos Fornecedores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79897" y="1124745"/>
            <a:ext cx="231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Segmento dos clientes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1560" y="60840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Análise dos concorrentes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425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646433" y="1484784"/>
            <a:ext cx="57106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Conforme o Sebrae, as principais características dos empreendedores são: </a:t>
            </a:r>
            <a:endParaRPr lang="pt-BR" sz="2400" dirty="0" smtClean="0"/>
          </a:p>
          <a:p>
            <a:r>
              <a:rPr lang="pt-BR" sz="2400" b="1" i="1" dirty="0" smtClean="0"/>
              <a:t>iniciativa</a:t>
            </a:r>
            <a:r>
              <a:rPr lang="pt-BR" sz="2400" b="1" i="1" dirty="0"/>
              <a:t>, autoconfiança, independência, cidadania, ética, coragem, comprometimento, paixão pelo que faz, criatividade, qualidade, eficiência, eficácia, persistência, inovação, liderança, otimismo, paciência e talento.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83568" y="5229200"/>
            <a:ext cx="734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EMPREENDEDORISMO EM TEMPOS DE COVID-19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277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1438"/>
            <a:ext cx="28956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581128"/>
            <a:ext cx="3771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34" y="95249"/>
            <a:ext cx="37147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36290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3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8060"/>
            <a:ext cx="7934325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6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47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474508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7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dos concorrentes</a:t>
            </a:r>
            <a:endParaRPr lang="pt-BR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5847" y="278529"/>
            <a:ext cx="5076322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5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93795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4166"/>
            <a:ext cx="35623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7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indent="0"/>
            <a:r>
              <a:rPr lang="pt-BR" sz="3200" b="1" i="1" dirty="0" smtClean="0"/>
              <a:t>Como elaborar um Plano de Negócios?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Plano de Marketing:</a:t>
            </a:r>
            <a:r>
              <a:rPr lang="pt-BR" dirty="0" smtClean="0"/>
              <a:t> </a:t>
            </a:r>
            <a:r>
              <a:rPr lang="pt-BR" dirty="0"/>
              <a:t>Estabelece os diferenciais dos produtos e serviços, a política de preços da empresa, seus canais de vendas e estratégias promocionais.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i="1" dirty="0" smtClean="0"/>
              <a:t>Vídeo SEBRAE:</a:t>
            </a:r>
            <a:endParaRPr lang="pt-BR" i="1" dirty="0"/>
          </a:p>
          <a:p>
            <a:pPr marL="457200" lvl="1" indent="0" algn="just">
              <a:buNone/>
            </a:pPr>
            <a:r>
              <a:rPr lang="pt-BR" i="1" dirty="0"/>
              <a:t>https://</a:t>
            </a:r>
            <a:r>
              <a:rPr lang="pt-BR" i="1" dirty="0" smtClean="0"/>
              <a:t>www.youtube.com/watch?v=JDIiCGJ8j0I</a:t>
            </a:r>
          </a:p>
          <a:p>
            <a:pPr marL="457200" lvl="1" indent="0" algn="just">
              <a:buNone/>
            </a:pPr>
            <a:endParaRPr lang="pt-BR" i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30421611"/>
              </p:ext>
            </p:extLst>
          </p:nvPr>
        </p:nvGraphicFramePr>
        <p:xfrm>
          <a:off x="216024" y="3573016"/>
          <a:ext cx="8820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3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85478"/>
            <a:ext cx="3528392" cy="280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0669" y="1639815"/>
            <a:ext cx="332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Descrição dos produtos &amp; Serviço</a:t>
            </a:r>
          </a:p>
          <a:p>
            <a:pPr algn="ctr"/>
            <a:r>
              <a:rPr lang="pt-BR" dirty="0" smtClean="0"/>
              <a:t>(diferenciais)</a:t>
            </a:r>
            <a:endParaRPr lang="pt-BR" dirty="0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456572"/>
            <a:ext cx="3586614" cy="283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456542" y="1639815"/>
            <a:ext cx="252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Onde </a:t>
            </a:r>
            <a:r>
              <a:rPr lang="pt-BR" dirty="0" err="1" smtClean="0"/>
              <a:t>vc</a:t>
            </a:r>
            <a:r>
              <a:rPr lang="pt-BR" dirty="0" smtClean="0"/>
              <a:t> pretende atuar?</a:t>
            </a:r>
            <a:endParaRPr lang="pt-BR" dirty="0"/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645024"/>
            <a:ext cx="3991357" cy="237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27584" y="3975248"/>
            <a:ext cx="230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Canal de Comunicação</a:t>
            </a:r>
            <a:endParaRPr lang="pt-BR" dirty="0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57" y="3645024"/>
            <a:ext cx="4127752" cy="2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7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indent="0"/>
            <a:r>
              <a:rPr lang="pt-BR" sz="3200" b="1" i="1" dirty="0" smtClean="0"/>
              <a:t>Como elaborar um Plano de Negócios?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Plano Operacional:</a:t>
            </a:r>
            <a:r>
              <a:rPr lang="pt-BR" dirty="0" smtClean="0"/>
              <a:t> </a:t>
            </a:r>
            <a:r>
              <a:rPr lang="pt-BR" dirty="0"/>
              <a:t>Descreve como a empresa é organizada, sua capacidade de produzir ou vender, </a:t>
            </a:r>
            <a:r>
              <a:rPr lang="pt-BR" dirty="0" err="1"/>
              <a:t>infra-estrutura</a:t>
            </a:r>
            <a:r>
              <a:rPr lang="pt-BR" dirty="0"/>
              <a:t>, layout e os recursos humanos necessários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i="1" dirty="0" smtClean="0"/>
              <a:t>Vídeo SEBRAE:</a:t>
            </a:r>
            <a:endParaRPr lang="pt-BR" i="1" dirty="0"/>
          </a:p>
          <a:p>
            <a:pPr marL="457200" lvl="1" indent="0" algn="just">
              <a:buNone/>
            </a:pPr>
            <a:r>
              <a:rPr lang="pt-BR" i="1" dirty="0"/>
              <a:t>https://www.youtube.com/watch?v=zL4OmN8m5X8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30421611"/>
              </p:ext>
            </p:extLst>
          </p:nvPr>
        </p:nvGraphicFramePr>
        <p:xfrm>
          <a:off x="216024" y="3573016"/>
          <a:ext cx="8820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38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355007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6700"/>
            <a:ext cx="3384376" cy="280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4" y="3068960"/>
            <a:ext cx="38481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5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indent="0"/>
            <a:r>
              <a:rPr lang="pt-BR" sz="3200" b="1" i="1" dirty="0" smtClean="0"/>
              <a:t>Como elaborar um Plano de Negócios?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Análise de Cenários:</a:t>
            </a:r>
            <a:r>
              <a:rPr lang="pt-BR" dirty="0" smtClean="0"/>
              <a:t> </a:t>
            </a:r>
            <a:r>
              <a:rPr lang="pt-BR" dirty="0"/>
              <a:t>Simulações que trabalham variáveis como o preço, vendas, custos e as condições de financiamento para determinar o impacto na rentabilidade do negócio.</a:t>
            </a:r>
            <a:br>
              <a:rPr lang="pt-BR" dirty="0"/>
            </a:br>
            <a:r>
              <a:rPr lang="pt-BR" i="1" dirty="0" smtClean="0"/>
              <a:t>Vídeo SEBRAE:</a:t>
            </a:r>
            <a:endParaRPr lang="pt-BR" i="1" dirty="0"/>
          </a:p>
          <a:p>
            <a:pPr marL="457200" lvl="1" indent="0" algn="just">
              <a:buNone/>
            </a:pPr>
            <a:r>
              <a:rPr lang="pt-BR" i="1" dirty="0"/>
              <a:t>https://www.youtube.com/watch?v=WFwr_sqp2jY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30421611"/>
              </p:ext>
            </p:extLst>
          </p:nvPr>
        </p:nvGraphicFramePr>
        <p:xfrm>
          <a:off x="216024" y="3573016"/>
          <a:ext cx="8820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9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385886" y="369083"/>
            <a:ext cx="3610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EMPREENDEDORISMO</a:t>
            </a:r>
            <a:r>
              <a:rPr lang="pt-BR" sz="3200" dirty="0" smtClean="0"/>
              <a:t> </a:t>
            </a:r>
            <a:r>
              <a:rPr lang="pt-BR" sz="2400" dirty="0" smtClean="0"/>
              <a:t>EM TEMPOS DE COVID-19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34726" y="1359648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Roboto"/>
              </a:rPr>
              <a:t>A </a:t>
            </a:r>
            <a:r>
              <a:rPr lang="pt-BR" b="1" dirty="0">
                <a:latin typeface="Roboto"/>
              </a:rPr>
              <a:t>Ri </a:t>
            </a:r>
            <a:r>
              <a:rPr lang="pt-BR" b="1" dirty="0" err="1">
                <a:latin typeface="Roboto"/>
              </a:rPr>
              <a:t>Happy</a:t>
            </a:r>
            <a:r>
              <a:rPr lang="pt-BR" dirty="0">
                <a:latin typeface="Roboto"/>
              </a:rPr>
              <a:t>, por exemplo, ficou sem lojas do dia para a noite, sendo que 90% da receita vinha de lojas físicas. Em três </a:t>
            </a:r>
            <a:r>
              <a:rPr lang="pt-BR" dirty="0" smtClean="0">
                <a:latin typeface="Roboto"/>
              </a:rPr>
              <a:t>dias, </a:t>
            </a:r>
            <a:r>
              <a:rPr lang="pt-BR" dirty="0">
                <a:latin typeface="Roboto"/>
              </a:rPr>
              <a:t>transformaram as lojas em centros de distribuição para vender e isso </a:t>
            </a:r>
            <a:r>
              <a:rPr lang="pt-BR" dirty="0" smtClean="0">
                <a:latin typeface="Roboto"/>
              </a:rPr>
              <a:t>funcionou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31046" y="3944971"/>
            <a:ext cx="34648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Roboto"/>
              </a:rPr>
              <a:t>Para dar conta dos pedidos, também estão sendo intensificadas as parcerias de logística com o </a:t>
            </a:r>
            <a:r>
              <a:rPr lang="pt-BR" dirty="0" err="1">
                <a:latin typeface="Roboto"/>
              </a:rPr>
              <a:t>app</a:t>
            </a:r>
            <a:r>
              <a:rPr lang="pt-BR" dirty="0">
                <a:latin typeface="Roboto"/>
              </a:rPr>
              <a:t> de entregas colombiano </a:t>
            </a:r>
            <a:r>
              <a:rPr lang="pt-BR" dirty="0" err="1">
                <a:latin typeface="Roboto"/>
              </a:rPr>
              <a:t>Rappi</a:t>
            </a:r>
            <a:r>
              <a:rPr lang="pt-BR" dirty="0">
                <a:latin typeface="Roboto"/>
              </a:rPr>
              <a:t> e o serviço de entregas gaúcho Delivery Center.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7939" t="28344" r="38378" b="26375"/>
          <a:stretch/>
        </p:blipFill>
        <p:spPr>
          <a:xfrm>
            <a:off x="4163044" y="452018"/>
            <a:ext cx="4607752" cy="218511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61013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https://6minutos.com.br/negocios/reinvencao-ri-happy-se-inspira-em-avon-e-transforma-funcionarios-em-revendedores/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149602" y="264145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>
                <a:solidFill>
                  <a:srgbClr val="322D29"/>
                </a:solidFill>
                <a:latin typeface="Montserrat"/>
              </a:rPr>
              <a:t>A diferença é que a rede de revendedores da Ri </a:t>
            </a:r>
            <a:r>
              <a:rPr lang="pt-BR" sz="1400" dirty="0" err="1">
                <a:solidFill>
                  <a:srgbClr val="322D29"/>
                </a:solidFill>
                <a:latin typeface="Montserrat"/>
              </a:rPr>
              <a:t>Happy</a:t>
            </a:r>
            <a:r>
              <a:rPr lang="pt-BR" sz="1400" dirty="0">
                <a:solidFill>
                  <a:srgbClr val="322D29"/>
                </a:solidFill>
                <a:latin typeface="Montserrat"/>
              </a:rPr>
              <a:t> será formada por funcionários da própria empresa. Podem se candidatar ao posto qualquer um dos 4.000 colaboradores de todas as áreas, desde a loja, sede, SAC, centro de distribuição e até mesmo da diretoria.</a:t>
            </a:r>
          </a:p>
          <a:p>
            <a:r>
              <a:rPr lang="pt-BR" sz="1400" b="1" dirty="0">
                <a:solidFill>
                  <a:srgbClr val="322D29"/>
                </a:solidFill>
                <a:latin typeface="Montserrat"/>
              </a:rPr>
              <a:t>O que eles ganham com isso?</a:t>
            </a:r>
            <a:r>
              <a:rPr lang="pt-BR" sz="1400" dirty="0">
                <a:solidFill>
                  <a:srgbClr val="322D29"/>
                </a:solidFill>
                <a:latin typeface="Montserrat"/>
              </a:rPr>
              <a:t> Primeiro, eles receberão uma comissão por cada venda realizada. Em segundo, os revendedores ajudarão a trazer receita para a Ri </a:t>
            </a:r>
            <a:r>
              <a:rPr lang="pt-BR" sz="1400" dirty="0" err="1">
                <a:solidFill>
                  <a:srgbClr val="322D29"/>
                </a:solidFill>
                <a:latin typeface="Montserrat"/>
              </a:rPr>
              <a:t>Happy</a:t>
            </a:r>
            <a:r>
              <a:rPr lang="pt-BR" sz="1400" dirty="0">
                <a:solidFill>
                  <a:srgbClr val="322D29"/>
                </a:solidFill>
                <a:latin typeface="Montserrat"/>
              </a:rPr>
              <a:t>, que sofreu com o fechamento das 280 lojas físicas em meados de março.</a:t>
            </a:r>
          </a:p>
          <a:p>
            <a:r>
              <a:rPr lang="pt-BR" sz="1400" b="1" dirty="0">
                <a:solidFill>
                  <a:srgbClr val="322D29"/>
                </a:solidFill>
                <a:latin typeface="Montserrat"/>
              </a:rPr>
              <a:t>Como as vendas vão ser realizadas?</a:t>
            </a:r>
            <a:r>
              <a:rPr lang="pt-BR" sz="1400" dirty="0">
                <a:solidFill>
                  <a:srgbClr val="322D29"/>
                </a:solidFill>
                <a:latin typeface="Montserrat"/>
              </a:rPr>
              <a:t> Emília Velloso, diretora de marketing da Ri </a:t>
            </a:r>
            <a:r>
              <a:rPr lang="pt-BR" sz="1400" dirty="0" err="1">
                <a:solidFill>
                  <a:srgbClr val="322D29"/>
                </a:solidFill>
                <a:latin typeface="Montserrat"/>
              </a:rPr>
              <a:t>Happy</a:t>
            </a:r>
            <a:r>
              <a:rPr lang="pt-BR" sz="1400" dirty="0">
                <a:solidFill>
                  <a:srgbClr val="322D29"/>
                </a:solidFill>
                <a:latin typeface="Montserrat"/>
              </a:rPr>
              <a:t>, diz que o objetivo é aproveitar a rede de contatos de cada um dos vendedores. Eles poderão ofertar os produtos por qualquer canal, desde WhatsApp até suas redes sociais.</a:t>
            </a:r>
            <a:endParaRPr lang="pt-BR" sz="1400" b="0" i="0" dirty="0">
              <a:solidFill>
                <a:srgbClr val="322D29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04226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indent="0"/>
            <a:r>
              <a:rPr lang="pt-BR" sz="3200" b="1" i="1" dirty="0" smtClean="0"/>
              <a:t>Como elaborar um Plano de Negócios?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Análise de Estratégia:</a:t>
            </a:r>
            <a:r>
              <a:rPr lang="pt-BR" dirty="0" smtClean="0"/>
              <a:t> </a:t>
            </a:r>
            <a:r>
              <a:rPr lang="pt-BR" dirty="0"/>
              <a:t>A análise da estratégia identifica as forças e fraquezas da empresa e avalia o mercado em busca de oportunidades e ameaças</a:t>
            </a:r>
            <a:r>
              <a:rPr lang="pt-BR" dirty="0" smtClean="0"/>
              <a:t>.</a:t>
            </a:r>
          </a:p>
          <a:p>
            <a:r>
              <a:rPr lang="pt-BR" i="1" dirty="0" smtClean="0"/>
              <a:t>Vídeo SEBRAE:</a:t>
            </a:r>
            <a:endParaRPr lang="pt-BR" i="1" dirty="0"/>
          </a:p>
          <a:p>
            <a:pPr marL="457200" lvl="1" indent="0" algn="just">
              <a:buNone/>
            </a:pPr>
            <a:r>
              <a:rPr lang="pt-BR" i="1" dirty="0"/>
              <a:t>https://www.youtube.com/watch?v=_7XZgw7Rwr8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1448673"/>
              </p:ext>
            </p:extLst>
          </p:nvPr>
        </p:nvGraphicFramePr>
        <p:xfrm>
          <a:off x="216024" y="3573016"/>
          <a:ext cx="8820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50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 antes de abrir um negócio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indent="0" algn="ctr"/>
            <a:r>
              <a:rPr lang="pt-BR" sz="3200" b="1" i="1" dirty="0" smtClean="0"/>
              <a:t>Avaliação do Plano de Negócio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Considerações Finais antes de abrir um negócio</a:t>
            </a:r>
            <a:endParaRPr lang="pt-BR" dirty="0" smtClean="0"/>
          </a:p>
          <a:p>
            <a:r>
              <a:rPr lang="pt-BR" i="1" dirty="0" smtClean="0"/>
              <a:t>Vídeo SEBRAE:</a:t>
            </a:r>
          </a:p>
          <a:p>
            <a:pPr marL="457200" lvl="1" indent="0" algn="just">
              <a:buNone/>
            </a:pPr>
            <a:r>
              <a:rPr lang="pt-BR" i="1" dirty="0"/>
              <a:t>https://www.youtube.com/watch?v=y4IqDI0paTA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30421611"/>
              </p:ext>
            </p:extLst>
          </p:nvPr>
        </p:nvGraphicFramePr>
        <p:xfrm>
          <a:off x="216024" y="3573016"/>
          <a:ext cx="8820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2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502" y="5445224"/>
            <a:ext cx="8229600" cy="1143000"/>
          </a:xfrm>
        </p:spPr>
        <p:txBody>
          <a:bodyPr/>
          <a:lstStyle/>
          <a:p>
            <a:r>
              <a:rPr lang="pt-BR" dirty="0" smtClean="0"/>
              <a:t>PEDIDOS VIA WHATSAPP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367" t="11610" r="40037" b="6688"/>
          <a:stretch/>
        </p:blipFill>
        <p:spPr>
          <a:xfrm>
            <a:off x="1835696" y="1268877"/>
            <a:ext cx="4536504" cy="4378254"/>
          </a:xfrm>
          <a:prstGeom prst="rect">
            <a:avLst/>
          </a:prstGeom>
        </p:spPr>
      </p:pic>
      <p:sp>
        <p:nvSpPr>
          <p:cNvPr id="5" name="Título 3"/>
          <p:cNvSpPr txBox="1">
            <a:spLocks/>
          </p:cNvSpPr>
          <p:nvPr/>
        </p:nvSpPr>
        <p:spPr>
          <a:xfrm>
            <a:off x="385886" y="553750"/>
            <a:ext cx="8372227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smtClean="0"/>
              <a:t>EMPREENDEDORISMO EM TEMPOS DE COVID-19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1518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385886" y="553750"/>
            <a:ext cx="8372227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smtClean="0"/>
              <a:t>EMPREENDEDORISMO EM TEMPOS DE COVID-19</a:t>
            </a:r>
            <a:endParaRPr lang="pt-BR" sz="3200" dirty="0"/>
          </a:p>
        </p:txBody>
      </p:sp>
      <p:pic>
        <p:nvPicPr>
          <p:cNvPr id="1026" name="Picture 2" descr="Valinhos (SP) promove feira de produtos rurais em sistema de &quot;drive thru&quot; nesta quarta-feira (6) — Foto: Shana Maria Maciel/Prefeitura de Valinh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0" y="1916832"/>
            <a:ext cx="626469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55776" y="1343012"/>
            <a:ext cx="417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Feiras no </a:t>
            </a:r>
            <a:r>
              <a:rPr lang="pt-BR" sz="2400" dirty="0" err="1" smtClean="0"/>
              <a:t>formaro</a:t>
            </a:r>
            <a:r>
              <a:rPr lang="pt-BR" sz="2400" dirty="0" smtClean="0"/>
              <a:t> de Drive-</a:t>
            </a:r>
            <a:r>
              <a:rPr lang="pt-BR" sz="2400" dirty="0" err="1" smtClean="0"/>
              <a:t>Thru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6200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Empreendedorismo: </a:t>
            </a:r>
            <a:r>
              <a:rPr lang="pt-BR" b="1" dirty="0"/>
              <a:t>Perfil e </a:t>
            </a:r>
            <a:r>
              <a:rPr lang="pt-BR" b="1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 </a:t>
            </a:r>
            <a:r>
              <a:rPr lang="pt-BR" dirty="0" smtClean="0"/>
              <a:t>São </a:t>
            </a:r>
            <a:r>
              <a:rPr lang="pt-BR" dirty="0"/>
              <a:t>elas: a habilidade de identificar oportunidades de negócio; facilidade na definição de visões; expressão de diferenciais; avaliação de riscos; gestão de relacionamentos; </a:t>
            </a:r>
          </a:p>
          <a:p>
            <a:r>
              <a:rPr lang="pt-BR" dirty="0"/>
              <a:t> </a:t>
            </a:r>
            <a:r>
              <a:rPr lang="pt-BR" dirty="0" smtClean="0"/>
              <a:t>Ao </a:t>
            </a:r>
            <a:r>
              <a:rPr lang="pt-BR" dirty="0"/>
              <a:t>desenvolver uma </a:t>
            </a:r>
            <a:r>
              <a:rPr lang="pt-BR" dirty="0" err="1"/>
              <a:t>idéia</a:t>
            </a:r>
            <a:r>
              <a:rPr lang="pt-BR" dirty="0"/>
              <a:t> e buscar os meios de torná-la realidade, o empreendedor também assume o papel de líder, que deve convencer e dar credibilidade ao seu projeto, no intuito de garantir a participação de outras pessoas na missão de realizar sua </a:t>
            </a:r>
            <a:r>
              <a:rPr lang="pt-BR" dirty="0" err="1"/>
              <a:t>idéia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b="1" dirty="0" smtClean="0"/>
              <a:t>“</a:t>
            </a:r>
            <a:r>
              <a:rPr lang="pt-BR" b="1" dirty="0"/>
              <a:t>Liderar e empreender é lidar com a mudança e a inovação, portanto com o risco, e gerenciar é lidar com a complexidade, o que exige [...] posturas diferentes, por vezes conflitantes, como faces diferentes de uma mesma moeda”.</a:t>
            </a:r>
            <a:endParaRPr lang="pt-BR" dirty="0"/>
          </a:p>
          <a:p>
            <a:r>
              <a:rPr lang="pt-BR" dirty="0" smtClean="0"/>
              <a:t>Conforme </a:t>
            </a:r>
            <a:r>
              <a:rPr lang="pt-BR" dirty="0"/>
              <a:t>o </a:t>
            </a:r>
            <a:r>
              <a:rPr lang="pt-BR" dirty="0" smtClean="0"/>
              <a:t>Sebrae, </a:t>
            </a:r>
            <a:r>
              <a:rPr lang="pt-BR" dirty="0"/>
              <a:t>as principais características dos empreendedores são: </a:t>
            </a:r>
            <a:r>
              <a:rPr lang="pt-BR" i="1" dirty="0"/>
              <a:t>iniciativa, autoconfiança, independência, cidadania, ética, coragem, comprometimento, paixão pelo que faz, criatividade, qualidade, eficiência, eficácia, persistência, inovação, liderança, otimismo, paciência e talento</a:t>
            </a:r>
            <a:r>
              <a:rPr lang="pt-BR" i="1" dirty="0" smtClean="0"/>
              <a:t>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9561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Empreendedorismo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i="1" dirty="0"/>
              <a:t>O que diferencia o empreendedor dos outros agentes da organização é a capacidade de definir visões, projetos que compreendem elementos de inovação e se afastam do que já existe. </a:t>
            </a:r>
            <a:endParaRPr lang="pt-BR" i="1" dirty="0" smtClean="0"/>
          </a:p>
          <a:p>
            <a:pPr algn="just"/>
            <a:r>
              <a:rPr lang="pt-BR" i="1" dirty="0" smtClean="0"/>
              <a:t>Em </a:t>
            </a:r>
            <a:r>
              <a:rPr lang="pt-BR" i="1" dirty="0"/>
              <a:t>geral essas visões são construídas em torno de oportunidades de negócio que o empreendedor percebeu no mercado. </a:t>
            </a:r>
            <a:endParaRPr lang="pt-BR" i="1" dirty="0" smtClean="0"/>
          </a:p>
          <a:p>
            <a:pPr algn="just"/>
            <a:r>
              <a:rPr lang="pt-BR" i="1" dirty="0" smtClean="0"/>
              <a:t>A </a:t>
            </a:r>
            <a:r>
              <a:rPr lang="pt-BR" i="1" dirty="0"/>
              <a:t>partir de visões a serem realizadas, ele desenvolve seu sistema organizacional, que compreende a interação com pessoas dentro da empresa, e o sistema de relações, que tem a ver com o ambiente externo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88" y="5980837"/>
            <a:ext cx="911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DOLABELA, Fernando. Oficina do Empreendedor. 1 Ed. São Paulo: </a:t>
            </a:r>
            <a:r>
              <a:rPr lang="pt-BR" sz="1200" dirty="0" smtClean="0"/>
              <a:t>Cultura  Editores </a:t>
            </a:r>
            <a:r>
              <a:rPr lang="pt-BR" sz="1200" dirty="0"/>
              <a:t>Associados, 1999.</a:t>
            </a:r>
          </a:p>
          <a:p>
            <a:r>
              <a:rPr lang="pt-BR" sz="1200" dirty="0"/>
              <a:t>DOLABELA, Fernando e FILION, Louis Jacques. Boa </a:t>
            </a:r>
            <a:r>
              <a:rPr lang="pt-BR" sz="1200" dirty="0" err="1"/>
              <a:t>Idéia</a:t>
            </a:r>
            <a:r>
              <a:rPr lang="pt-BR" sz="1200" dirty="0"/>
              <a:t>! E Agora?: Plano </a:t>
            </a:r>
            <a:r>
              <a:rPr lang="pt-BR" sz="1200" dirty="0" smtClean="0"/>
              <a:t>de  Negócio </a:t>
            </a:r>
            <a:r>
              <a:rPr lang="pt-BR" sz="1200" dirty="0"/>
              <a:t>o Caminho Seguro Para Criar e Gerenciar Sua Empresa. 1 Ed. São Paulo</a:t>
            </a:r>
            <a:r>
              <a:rPr lang="pt-BR" sz="1200" dirty="0" smtClean="0"/>
              <a:t>: Cultura </a:t>
            </a:r>
            <a:r>
              <a:rPr lang="pt-BR" sz="1200" dirty="0"/>
              <a:t>Editores Associados, 2000.</a:t>
            </a: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498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794" y="188640"/>
            <a:ext cx="8229600" cy="1143000"/>
          </a:xfrm>
        </p:spPr>
        <p:txBody>
          <a:bodyPr/>
          <a:lstStyle/>
          <a:p>
            <a:r>
              <a:rPr lang="pt-BR" dirty="0" smtClean="0"/>
              <a:t>Empreendedorismo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9794" y="146473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/>
              <a:t>O termo empreendedor do francês </a:t>
            </a:r>
            <a:r>
              <a:rPr lang="pt-BR" b="1" i="1" dirty="0" err="1"/>
              <a:t>entrepreneur</a:t>
            </a:r>
            <a:r>
              <a:rPr lang="pt-BR" b="1" i="1" dirty="0"/>
              <a:t> </a:t>
            </a:r>
            <a:r>
              <a:rPr lang="pt-BR" b="1" dirty="0"/>
              <a:t>— </a:t>
            </a:r>
            <a:r>
              <a:rPr lang="pt-BR" b="1" dirty="0" err="1"/>
              <a:t>signiﬁca</a:t>
            </a:r>
            <a:r>
              <a:rPr lang="pt-BR" b="1" dirty="0"/>
              <a:t> aquele que assume riscos e começa algo novo. Assim, é </a:t>
            </a:r>
            <a:r>
              <a:rPr lang="pt-BR" b="1" i="1" dirty="0"/>
              <a:t>“o espírito daquele que é capaz de assumir riscos e inovar”</a:t>
            </a:r>
            <a:r>
              <a:rPr lang="pt-BR" i="1" dirty="0"/>
              <a:t> </a:t>
            </a:r>
            <a:r>
              <a:rPr lang="pt-BR" b="1" dirty="0"/>
              <a:t>Ele é a energia da economia, a alavanca de recursos, o impulso de talentos, a dinâmica de </a:t>
            </a:r>
            <a:r>
              <a:rPr lang="pt-BR" b="1" dirty="0" err="1"/>
              <a:t>idéias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Mais </a:t>
            </a:r>
            <a:r>
              <a:rPr lang="pt-BR" dirty="0"/>
              <a:t>ainda: ele é quem fareja as oportunidades e precisa ser muito rápido, aproveitando as oportunidades fortuitas, antes que outros aventureiros o façam. O estilo de vida que temos hoje é fruto do sucesso de milhões de empreendedores através da história da humanidade, mesmo que estes não soubessem que nome dar a este processo.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88" y="5980837"/>
            <a:ext cx="911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DOLABELA, Fernando. Oficina do Empreendedor. 1 Ed. São Paulo: </a:t>
            </a:r>
            <a:r>
              <a:rPr lang="pt-BR" sz="1200" dirty="0" smtClean="0"/>
              <a:t>Cultura  Editores </a:t>
            </a:r>
            <a:r>
              <a:rPr lang="pt-BR" sz="1200" dirty="0"/>
              <a:t>Associados, 1999.</a:t>
            </a:r>
          </a:p>
          <a:p>
            <a:r>
              <a:rPr lang="pt-BR" sz="1200" dirty="0"/>
              <a:t>DOLABELA, Fernando e FILION, Louis Jacques. Boa </a:t>
            </a:r>
            <a:r>
              <a:rPr lang="pt-BR" sz="1200" dirty="0" err="1"/>
              <a:t>Idéia</a:t>
            </a:r>
            <a:r>
              <a:rPr lang="pt-BR" sz="1200" dirty="0"/>
              <a:t>! E Agora?: Plano </a:t>
            </a:r>
            <a:r>
              <a:rPr lang="pt-BR" sz="1200" dirty="0" smtClean="0"/>
              <a:t>de  Negócio </a:t>
            </a:r>
            <a:r>
              <a:rPr lang="pt-BR" sz="1200" dirty="0"/>
              <a:t>o Caminho Seguro Para Criar e Gerenciar Sua Empresa. 1 Ed. São Paulo</a:t>
            </a:r>
            <a:r>
              <a:rPr lang="pt-BR" sz="1200" dirty="0" smtClean="0"/>
              <a:t>: Cultura </a:t>
            </a:r>
            <a:r>
              <a:rPr lang="pt-BR" sz="1200" dirty="0"/>
              <a:t>Editores Associados, 2000.</a:t>
            </a: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9280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1745</Words>
  <Application>Microsoft Office PowerPoint</Application>
  <PresentationFormat>Apresentação na tela (4:3)</PresentationFormat>
  <Paragraphs>212</Paragraphs>
  <Slides>42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9" baseType="lpstr">
      <vt:lpstr>Arial</vt:lpstr>
      <vt:lpstr>Calibri</vt:lpstr>
      <vt:lpstr>Montserrat</vt:lpstr>
      <vt:lpstr>Roboto</vt:lpstr>
      <vt:lpstr>Times New Roman</vt:lpstr>
      <vt:lpstr>Trebuchet MS</vt:lpstr>
      <vt:lpstr>Tema do Office</vt:lpstr>
      <vt:lpstr>EMPREENDEDORISMO E PLANO DE NEGÓCIOS</vt:lpstr>
      <vt:lpstr>Empreendedorismo</vt:lpstr>
      <vt:lpstr>Apresentação do PowerPoint</vt:lpstr>
      <vt:lpstr>EMPREENDEDORISMO EM TEMPOS DE COVID-19</vt:lpstr>
      <vt:lpstr>PEDIDOS VIA WHATSAPP</vt:lpstr>
      <vt:lpstr>Apresentação do PowerPoint</vt:lpstr>
      <vt:lpstr>Empreendedorismo: Perfil e características</vt:lpstr>
      <vt:lpstr>Empreendedorismo</vt:lpstr>
      <vt:lpstr>Empreendedorismo </vt:lpstr>
      <vt:lpstr>Empreendorismo</vt:lpstr>
      <vt:lpstr>AULA COMPLEMENTAR</vt:lpstr>
      <vt:lpstr>TAREFA: COMO AGIR DE MANEIRA EMPREENDEDORA? ENTREGA EM 1 SEMANA</vt:lpstr>
      <vt:lpstr>TAREFA: COMO AGIR DE MANEIRA EMPREENDEDORA? ENTREGA EM 1 SEMANA</vt:lpstr>
      <vt:lpstr>Plano de Negócio</vt:lpstr>
      <vt:lpstr>PLANO DE NEGÓCIOS – CONCEITOS BÁSICOS</vt:lpstr>
      <vt:lpstr>Apresentação do PowerPoint</vt:lpstr>
      <vt:lpstr>Plano de Negócio</vt:lpstr>
      <vt:lpstr>Apresentação do PowerPoint</vt:lpstr>
      <vt:lpstr>Plano de Negócios (fases)</vt:lpstr>
      <vt:lpstr>Como elaborar um Plano de Negócios?</vt:lpstr>
      <vt:lpstr>Apresentação do PowerPoint</vt:lpstr>
      <vt:lpstr>Apresentação do PowerPoint</vt:lpstr>
      <vt:lpstr>Sumário</vt:lpstr>
      <vt:lpstr>O SUMÁRIO NÃO É:</vt:lpstr>
      <vt:lpstr>MISSÃO e VISÃO</vt:lpstr>
      <vt:lpstr>Apresentação do PowerPoint</vt:lpstr>
      <vt:lpstr>Apresentação do PowerPoint</vt:lpstr>
      <vt:lpstr>Como elaborar um Plano de Negócios?</vt:lpstr>
      <vt:lpstr>Análise de Mercado:</vt:lpstr>
      <vt:lpstr>Apresentação do PowerPoint</vt:lpstr>
      <vt:lpstr>Apresentação do PowerPoint</vt:lpstr>
      <vt:lpstr>Apresentação do PowerPoint</vt:lpstr>
      <vt:lpstr>Análise dos concorrentes</vt:lpstr>
      <vt:lpstr>Apresentação do PowerPoint</vt:lpstr>
      <vt:lpstr>Como elaborar um Plano de Negócios?</vt:lpstr>
      <vt:lpstr>Apresentação do PowerPoint</vt:lpstr>
      <vt:lpstr>Como elaborar um Plano de Negócios?</vt:lpstr>
      <vt:lpstr>Apresentação do PowerPoint</vt:lpstr>
      <vt:lpstr>Como elaborar um Plano de Negócios?</vt:lpstr>
      <vt:lpstr>Como elaborar um Plano de Negócios?</vt:lpstr>
      <vt:lpstr>Considerações finais antes de abrir um negócio</vt:lpstr>
      <vt:lpstr>Avaliação do Plano de Negócio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2012-04-03T12:27:53Z</dcterms:created>
  <dcterms:modified xsi:type="dcterms:W3CDTF">2020-05-07T18:48:24Z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