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5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03" r:id="rId26"/>
    <p:sldId id="340" r:id="rId27"/>
    <p:sldId id="286" r:id="rId28"/>
    <p:sldId id="287" r:id="rId29"/>
    <p:sldId id="288" r:id="rId30"/>
    <p:sldId id="289" r:id="rId31"/>
    <p:sldId id="290" r:id="rId32"/>
    <p:sldId id="291" r:id="rId33"/>
    <p:sldId id="339" r:id="rId34"/>
    <p:sldId id="309" r:id="rId35"/>
    <p:sldId id="300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A18D600-33B6-4B57-A687-66053A5C22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56B844F-9F28-4D36-80A6-A3016D8EF2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39E09181-3672-4DC3-82C1-E879425022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F76AF443-8A8F-47F2-BF1D-E97450A86F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E1E1AA7C-78D3-41CF-AEC5-D27F2FDF30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B733C6-1446-4EA1-BB66-616A9D04AF54}" type="slidenum">
              <a:rPr lang="pt-BR" altLang="en-US"/>
              <a:pPr/>
              <a:t>‹nº›</a:t>
            </a:fld>
            <a:endParaRPr lang="pt-BR" altLang="en-US" dirty="0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43BD51E7-D262-4AB3-9B5C-F853493D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78A8A341-3C81-40AB-86E9-D6DE5C0D0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E5ECD-1BF0-4706-AD4A-3046173E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D751CC-7EE3-4D14-A929-C78667630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9B3B70-71A2-4EC1-BA82-D0AAA3BF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1C51F-1221-4100-B138-058D584F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B7229-A3A7-4899-9E66-462D727A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98E7-209A-47E7-BA21-622B79DCDB13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0984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D4ED93-45A2-4626-8215-D4638A85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1B9F66-850C-4F41-8BC0-1ADA92A02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D7A181-E50E-433F-B80F-0936B30B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A99B42-C7F3-4724-BF41-6387596E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661378-C65F-4EEF-8E39-19C3D779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5328-7A69-4F41-9078-8F182A0BE8B8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8075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68AC9-726E-4750-AEAE-D8CD6EFD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519B50-2020-4617-BE91-154A51194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2872D5-425F-4AA9-86B2-B41AF366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B194D8-05C1-448F-B5A3-F6167081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C49EE2-01ED-4CA5-8DFF-A9347B6E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3BF9-0E6C-43A6-A465-E83ED5074B1C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8673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A284A-952D-436A-A9CD-ACA22AE6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42757B-C749-4A59-8FCC-AF5687DE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1ECC1B-A1BC-4064-BF24-EE1A91A3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F72C8-13B8-4607-AA03-9743E915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7687C6-A815-442F-8C36-B503FDE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C28A-04E3-4496-897D-FAE41E41338E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156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6D19C-31B3-4BAB-BDB5-406C35FF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F12EFF-27A6-4A5B-AF9F-1D9CE5521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27AFE0-4F40-447B-B7BB-3C2A5D6A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CBDDD1-8CF2-4DCA-A28B-6CEA1EB2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EFF7-F7CA-4E96-8E9F-5D3F15F9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E572DC-E9DE-41CB-8D35-9F14C747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446F0-DF1F-43B2-B4DD-7DD38236DAED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1884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42078-4024-4468-9A5A-2C56331C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C0C604-C3D9-4AD4-83F3-01128AD1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7E7B12-D01E-448B-8212-A9C3A7BB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E7D7F6-E33B-4F60-8533-A4B2664F2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23E71E-A7BC-48D2-BAFE-A433EC2EB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5D867F-13A3-4F11-8422-5C20F5C2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AEC37-C943-4C27-B8BD-098AEDF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414E3E-D8A9-42A9-A88D-69843BEC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FDEBD-01AF-42FE-AF65-AB677337337C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60726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9CD4A-630D-4420-8FAA-A194A20B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285A1A-3AB7-44FB-A21D-9CEE946F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5CB8A8-CDDF-40F7-BE88-328F926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66A4F6-C138-4C1C-BDCF-3C90A05F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5CE34-C461-45AF-A821-7D6C58FF5101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1878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9975B5-D8C8-4443-93D8-96208289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2A34E7-3A4B-4C5C-8B32-3D8179F5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E865D2-5A1D-4879-8561-979C3D94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C2C81-6603-41E0-B404-D58C876C74FC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4062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94135-F91C-4E88-8DB3-CB9564E7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3F3D2E-E2C1-4AF1-A414-809B865E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1AD94C-F278-475A-A4DC-6C994988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F32DB-2B87-4D62-A74F-73F7F6D9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EA3B61-0FF6-4A84-8447-9D702BCB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42F362-8FFF-4A50-AA93-2D2E4A42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22AF3-6AEF-469A-912E-CF9CB5AC2729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251713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C608E-AC6F-4D72-89E8-3F1AB29D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809F3B-4FED-4916-AFB3-8042FF3E2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CBED66-53DC-447D-B25A-12A45A9C2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7E49BB-6521-42AE-BA39-012F6CF7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8B4D21-9177-4766-8EC2-F7CEE0CB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71BF66-F641-497F-91CB-ABF8C656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8D04-F01A-427E-8F1D-A6C758E22B41}" type="slidenum">
              <a:rPr lang="pt-BR" altLang="en-US"/>
              <a:pPr/>
              <a:t>‹nº›</a:t>
            </a:fld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35691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DED1E47-5152-4426-A594-8C2618625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30D1DF2-CE27-48E0-BBFC-4E75B4F9F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61BE1BAB-BB3A-4E1D-9B8B-0281B55EE7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 dirty="0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B9CDCA93-22B5-41E5-9C70-5DB3C84E31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 dirty="0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77257C83-8EFD-47AA-AAFF-6E77AC63D6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27074C7-534F-4982-9638-3CB5C778BC1A}" type="slidenum">
              <a:rPr lang="pt-BR" altLang="en-US"/>
              <a:pPr/>
              <a:t>‹nº›</a:t>
            </a:fld>
            <a:endParaRPr lang="pt-BR" altLang="en-US" dirty="0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6817FEE1-0065-4343-84BF-268AF98D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0152DC73-8BFE-4B72-B0AF-9C6AC8F95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E888FF-4624-444B-9DED-C5561FE5E3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280920" cy="2438400"/>
          </a:xfrm>
        </p:spPr>
        <p:txBody>
          <a:bodyPr/>
          <a:lstStyle/>
          <a:p>
            <a:pPr algn="ctr"/>
            <a:r>
              <a:rPr lang="pt-BR" altLang="pt-BR" sz="4600" dirty="0"/>
              <a:t>SEL5752/SEL0632 – Linguagens de Descrição de Hardware</a:t>
            </a:r>
            <a:br>
              <a:rPr lang="pt-BR" altLang="pt-BR" sz="4600" dirty="0"/>
            </a:br>
            <a:r>
              <a:rPr lang="pt-BR" altLang="pt-BR" sz="4600"/>
              <a:t>Aula 15 </a:t>
            </a:r>
            <a:r>
              <a:rPr lang="pt-BR" altLang="pt-BR" sz="4600" dirty="0"/>
              <a:t>– Arquivos e Testes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C628EB0-5FA8-4B1C-9A40-F188A9DE97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dirty="0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>
            <a:extLst>
              <a:ext uri="{FF2B5EF4-FFF2-40B4-BE49-F238E27FC236}">
                <a16:creationId xmlns:a16="http://schemas.microsoft.com/office/drawing/2014/main" id="{E5D02C07-3D2F-4FF2-B3A1-D708CCA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>
            <a:extLst>
              <a:ext uri="{FF2B5EF4-FFF2-40B4-BE49-F238E27FC236}">
                <a16:creationId xmlns:a16="http://schemas.microsoft.com/office/drawing/2014/main" id="{F7CDBFE3-A9A1-4B8A-BB3F-539D6A32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>
            <a:extLst>
              <a:ext uri="{FF2B5EF4-FFF2-40B4-BE49-F238E27FC236}">
                <a16:creationId xmlns:a16="http://schemas.microsoft.com/office/drawing/2014/main" id="{ACAA604D-E81D-4DEF-A898-C9BEFB84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>
            <a:extLst>
              <a:ext uri="{FF2B5EF4-FFF2-40B4-BE49-F238E27FC236}">
                <a16:creationId xmlns:a16="http://schemas.microsoft.com/office/drawing/2014/main" id="{4DCBBA37-75AA-406F-8B91-6DC91C3D7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>
            <a:extLst>
              <a:ext uri="{FF2B5EF4-FFF2-40B4-BE49-F238E27FC236}">
                <a16:creationId xmlns:a16="http://schemas.microsoft.com/office/drawing/2014/main" id="{B4FFD93C-4D60-4B80-B88E-F35C7B99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DAA58820-AA80-46C5-9627-0BBA0336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>
            <a:extLst>
              <a:ext uri="{FF2B5EF4-FFF2-40B4-BE49-F238E27FC236}">
                <a16:creationId xmlns:a16="http://schemas.microsoft.com/office/drawing/2014/main" id="{2D70A3AA-9580-445E-A566-5A9665C7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>
            <a:extLst>
              <a:ext uri="{FF2B5EF4-FFF2-40B4-BE49-F238E27FC236}">
                <a16:creationId xmlns:a16="http://schemas.microsoft.com/office/drawing/2014/main" id="{B69C3A01-FBF4-4C05-B088-2DB997CD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>
            <a:extLst>
              <a:ext uri="{FF2B5EF4-FFF2-40B4-BE49-F238E27FC236}">
                <a16:creationId xmlns:a16="http://schemas.microsoft.com/office/drawing/2014/main" id="{09FA3EE2-8FEB-403A-AF79-F6D7C199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>
            <a:extLst>
              <a:ext uri="{FF2B5EF4-FFF2-40B4-BE49-F238E27FC236}">
                <a16:creationId xmlns:a16="http://schemas.microsoft.com/office/drawing/2014/main" id="{FBC90671-011D-4718-9B60-8EED0B51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D989842-AF27-4F26-BFAC-386E5B45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>
            <a:extLst>
              <a:ext uri="{FF2B5EF4-FFF2-40B4-BE49-F238E27FC236}">
                <a16:creationId xmlns:a16="http://schemas.microsoft.com/office/drawing/2014/main" id="{23BEF6C6-4CF2-42B6-8E3A-547AB260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>
            <a:extLst>
              <a:ext uri="{FF2B5EF4-FFF2-40B4-BE49-F238E27FC236}">
                <a16:creationId xmlns:a16="http://schemas.microsoft.com/office/drawing/2014/main" id="{EE2EDFF8-9922-4F05-B9AC-25F0DAA3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>
            <a:extLst>
              <a:ext uri="{FF2B5EF4-FFF2-40B4-BE49-F238E27FC236}">
                <a16:creationId xmlns:a16="http://schemas.microsoft.com/office/drawing/2014/main" id="{08E472D1-99EB-4EE9-9A1F-5AAC7DF4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>
            <a:extLst>
              <a:ext uri="{FF2B5EF4-FFF2-40B4-BE49-F238E27FC236}">
                <a16:creationId xmlns:a16="http://schemas.microsoft.com/office/drawing/2014/main" id="{53F068B5-7238-46F0-8D04-2411E5B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>
            <a:extLst>
              <a:ext uri="{FF2B5EF4-FFF2-40B4-BE49-F238E27FC236}">
                <a16:creationId xmlns:a16="http://schemas.microsoft.com/office/drawing/2014/main" id="{90BCDD28-3796-4E61-9F3E-44E1AE2E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>
            <a:extLst>
              <a:ext uri="{FF2B5EF4-FFF2-40B4-BE49-F238E27FC236}">
                <a16:creationId xmlns:a16="http://schemas.microsoft.com/office/drawing/2014/main" id="{6B8A40E4-84BE-471E-BC20-FD400CB7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8E331F5E-6560-4BFF-A790-B6AFE7147490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476250"/>
            <a:ext cx="2973388" cy="4108450"/>
            <a:chOff x="1960" y="300"/>
            <a:chExt cx="1873" cy="2588"/>
          </a:xfrm>
        </p:grpSpPr>
        <p:pic>
          <p:nvPicPr>
            <p:cNvPr id="105475" name="Picture 3">
              <a:extLst>
                <a:ext uri="{FF2B5EF4-FFF2-40B4-BE49-F238E27FC236}">
                  <a16:creationId xmlns:a16="http://schemas.microsoft.com/office/drawing/2014/main" id="{A51BD810-7206-479E-820B-9B8C1322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300"/>
              <a:ext cx="18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6" name="Picture 4">
              <a:extLst>
                <a:ext uri="{FF2B5EF4-FFF2-40B4-BE49-F238E27FC236}">
                  <a16:creationId xmlns:a16="http://schemas.microsoft.com/office/drawing/2014/main" id="{9AD8C5B1-6328-44C5-8129-542CAADFD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1452"/>
              <a:ext cx="14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7" name="Picture 5">
              <a:extLst>
                <a:ext uri="{FF2B5EF4-FFF2-40B4-BE49-F238E27FC236}">
                  <a16:creationId xmlns:a16="http://schemas.microsoft.com/office/drawing/2014/main" id="{3F3A731F-DAEF-4089-A517-0F76D7B1B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2738"/>
              <a:ext cx="42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478" name="Group 6">
            <a:extLst>
              <a:ext uri="{FF2B5EF4-FFF2-40B4-BE49-F238E27FC236}">
                <a16:creationId xmlns:a16="http://schemas.microsoft.com/office/drawing/2014/main" id="{CEC1F238-4CF7-42BB-A4F0-38EE9F22542A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057275"/>
            <a:ext cx="2854325" cy="4779963"/>
            <a:chOff x="295" y="666"/>
            <a:chExt cx="1798" cy="3011"/>
          </a:xfrm>
        </p:grpSpPr>
        <p:pic>
          <p:nvPicPr>
            <p:cNvPr id="105479" name="Picture 7">
              <a:extLst>
                <a:ext uri="{FF2B5EF4-FFF2-40B4-BE49-F238E27FC236}">
                  <a16:creationId xmlns:a16="http://schemas.microsoft.com/office/drawing/2014/main" id="{C21CF6DA-7765-4D9D-B205-DE6F5E46F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6"/>
              <a:ext cx="179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80" name="Picture 8">
              <a:extLst>
                <a:ext uri="{FF2B5EF4-FFF2-40B4-BE49-F238E27FC236}">
                  <a16:creationId xmlns:a16="http://schemas.microsoft.com/office/drawing/2014/main" id="{DDCDD8A3-5A92-4042-8959-10C2FBD6A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726"/>
              <a:ext cx="14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81" name="Picture 9">
              <a:extLst>
                <a:ext uri="{FF2B5EF4-FFF2-40B4-BE49-F238E27FC236}">
                  <a16:creationId xmlns:a16="http://schemas.microsoft.com/office/drawing/2014/main" id="{409A4507-4A40-4FCF-B700-EE521EE68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3024"/>
              <a:ext cx="1641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04F3212F-4380-4915-885B-DEFFF236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05038"/>
            <a:ext cx="7848600" cy="2016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F56745-E185-9DCF-BCEB-DEC8F7155961}"/>
              </a:ext>
            </a:extLst>
          </p:cNvPr>
          <p:cNvSpPr/>
          <p:nvPr/>
        </p:nvSpPr>
        <p:spPr>
          <a:xfrm>
            <a:off x="798066" y="3861048"/>
            <a:ext cx="1757710" cy="29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4" name="Picture 16">
            <a:extLst>
              <a:ext uri="{FF2B5EF4-FFF2-40B4-BE49-F238E27FC236}">
                <a16:creationId xmlns:a16="http://schemas.microsoft.com/office/drawing/2014/main" id="{280A5CB1-BBE7-4824-8528-02F98EA9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>
            <a:extLst>
              <a:ext uri="{FF2B5EF4-FFF2-40B4-BE49-F238E27FC236}">
                <a16:creationId xmlns:a16="http://schemas.microsoft.com/office/drawing/2014/main" id="{07B7B1D5-DE66-44B1-8F17-66BFFF19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>
            <a:extLst>
              <a:ext uri="{FF2B5EF4-FFF2-40B4-BE49-F238E27FC236}">
                <a16:creationId xmlns:a16="http://schemas.microsoft.com/office/drawing/2014/main" id="{38A70405-C689-4CAE-B2CE-7EB1803E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50" name="Group 26">
            <a:extLst>
              <a:ext uri="{FF2B5EF4-FFF2-40B4-BE49-F238E27FC236}">
                <a16:creationId xmlns:a16="http://schemas.microsoft.com/office/drawing/2014/main" id="{25E84CEE-F2FA-4A6E-91ED-EED13F99D612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476250"/>
            <a:ext cx="2973388" cy="4108450"/>
            <a:chOff x="1960" y="300"/>
            <a:chExt cx="1873" cy="2588"/>
          </a:xfrm>
        </p:grpSpPr>
        <p:pic>
          <p:nvPicPr>
            <p:cNvPr id="52242" name="Picture 18">
              <a:extLst>
                <a:ext uri="{FF2B5EF4-FFF2-40B4-BE49-F238E27FC236}">
                  <a16:creationId xmlns:a16="http://schemas.microsoft.com/office/drawing/2014/main" id="{5C768004-7EC3-468C-A0FA-BE7433E50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300"/>
              <a:ext cx="18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44" name="Picture 20">
              <a:extLst>
                <a:ext uri="{FF2B5EF4-FFF2-40B4-BE49-F238E27FC236}">
                  <a16:creationId xmlns:a16="http://schemas.microsoft.com/office/drawing/2014/main" id="{1BAE994F-913A-461B-8FC3-F64513F0E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1452"/>
              <a:ext cx="14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46" name="Picture 22">
              <a:extLst>
                <a:ext uri="{FF2B5EF4-FFF2-40B4-BE49-F238E27FC236}">
                  <a16:creationId xmlns:a16="http://schemas.microsoft.com/office/drawing/2014/main" id="{7FD1CBBB-E14D-4424-98E0-56E6870A2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2738"/>
              <a:ext cx="42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249" name="Group 25">
            <a:extLst>
              <a:ext uri="{FF2B5EF4-FFF2-40B4-BE49-F238E27FC236}">
                <a16:creationId xmlns:a16="http://schemas.microsoft.com/office/drawing/2014/main" id="{20D74877-DF05-4D69-872F-1A55DDD7B546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057275"/>
            <a:ext cx="2854325" cy="4779963"/>
            <a:chOff x="295" y="666"/>
            <a:chExt cx="1798" cy="3011"/>
          </a:xfrm>
        </p:grpSpPr>
        <p:pic>
          <p:nvPicPr>
            <p:cNvPr id="52243" name="Picture 19">
              <a:extLst>
                <a:ext uri="{FF2B5EF4-FFF2-40B4-BE49-F238E27FC236}">
                  <a16:creationId xmlns:a16="http://schemas.microsoft.com/office/drawing/2014/main" id="{A9890AA9-0051-4C39-9061-864565D2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6"/>
              <a:ext cx="179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45" name="Picture 21">
              <a:extLst>
                <a:ext uri="{FF2B5EF4-FFF2-40B4-BE49-F238E27FC236}">
                  <a16:creationId xmlns:a16="http://schemas.microsoft.com/office/drawing/2014/main" id="{A6C019BA-D5FD-44F8-B090-06B79BFA5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726"/>
              <a:ext cx="14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47" name="Picture 23">
              <a:extLst>
                <a:ext uri="{FF2B5EF4-FFF2-40B4-BE49-F238E27FC236}">
                  <a16:creationId xmlns:a16="http://schemas.microsoft.com/office/drawing/2014/main" id="{32434964-4CCB-4AC4-AA77-0283046B7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3024"/>
              <a:ext cx="1641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251" name="Rectangle 27">
            <a:extLst>
              <a:ext uri="{FF2B5EF4-FFF2-40B4-BE49-F238E27FC236}">
                <a16:creationId xmlns:a16="http://schemas.microsoft.com/office/drawing/2014/main" id="{8C74261E-337E-4D4E-8967-5D32CABF9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7848600" cy="18002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46E3B1-C6B9-EDA9-8F2E-977D4DC38DBB}"/>
              </a:ext>
            </a:extLst>
          </p:cNvPr>
          <p:cNvSpPr/>
          <p:nvPr/>
        </p:nvSpPr>
        <p:spPr>
          <a:xfrm>
            <a:off x="798066" y="3861048"/>
            <a:ext cx="1757710" cy="29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>
            <a:extLst>
              <a:ext uri="{FF2B5EF4-FFF2-40B4-BE49-F238E27FC236}">
                <a16:creationId xmlns:a16="http://schemas.microsoft.com/office/drawing/2014/main" id="{EA401DDC-7829-4B16-9EB7-1072EFF9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2" name="Picture 18">
            <a:extLst>
              <a:ext uri="{FF2B5EF4-FFF2-40B4-BE49-F238E27FC236}">
                <a16:creationId xmlns:a16="http://schemas.microsoft.com/office/drawing/2014/main" id="{E9532845-75B4-44EF-A1AC-E11E0F5C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>
            <a:extLst>
              <a:ext uri="{FF2B5EF4-FFF2-40B4-BE49-F238E27FC236}">
                <a16:creationId xmlns:a16="http://schemas.microsoft.com/office/drawing/2014/main" id="{477C165C-9A11-4DCD-81A3-18CF12B6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1DB5E3F0-89B8-4E6E-BAA5-7F35666FE4E6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476250"/>
            <a:ext cx="2973388" cy="4108450"/>
            <a:chOff x="1960" y="300"/>
            <a:chExt cx="1873" cy="2588"/>
          </a:xfrm>
        </p:grpSpPr>
        <p:pic>
          <p:nvPicPr>
            <p:cNvPr id="104451" name="Picture 3">
              <a:extLst>
                <a:ext uri="{FF2B5EF4-FFF2-40B4-BE49-F238E27FC236}">
                  <a16:creationId xmlns:a16="http://schemas.microsoft.com/office/drawing/2014/main" id="{A6AAB444-6CFF-4623-A86C-2CC409BFB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300"/>
              <a:ext cx="18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2" name="Picture 4">
              <a:extLst>
                <a:ext uri="{FF2B5EF4-FFF2-40B4-BE49-F238E27FC236}">
                  <a16:creationId xmlns:a16="http://schemas.microsoft.com/office/drawing/2014/main" id="{7BE0C956-4FDC-4225-8AA6-D6455593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1452"/>
              <a:ext cx="14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3" name="Picture 5">
              <a:extLst>
                <a:ext uri="{FF2B5EF4-FFF2-40B4-BE49-F238E27FC236}">
                  <a16:creationId xmlns:a16="http://schemas.microsoft.com/office/drawing/2014/main" id="{105E8296-2D28-4DA0-B093-297C06190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2738"/>
              <a:ext cx="42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454" name="Group 6">
            <a:extLst>
              <a:ext uri="{FF2B5EF4-FFF2-40B4-BE49-F238E27FC236}">
                <a16:creationId xmlns:a16="http://schemas.microsoft.com/office/drawing/2014/main" id="{68F5C251-147A-448B-9199-39F67F877624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057275"/>
            <a:ext cx="2854325" cy="4779963"/>
            <a:chOff x="295" y="666"/>
            <a:chExt cx="1798" cy="3011"/>
          </a:xfrm>
        </p:grpSpPr>
        <p:pic>
          <p:nvPicPr>
            <p:cNvPr id="104455" name="Picture 7">
              <a:extLst>
                <a:ext uri="{FF2B5EF4-FFF2-40B4-BE49-F238E27FC236}">
                  <a16:creationId xmlns:a16="http://schemas.microsoft.com/office/drawing/2014/main" id="{749C536C-2259-4A93-9901-D663DDBF6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6"/>
              <a:ext cx="179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6" name="Picture 8">
              <a:extLst>
                <a:ext uri="{FF2B5EF4-FFF2-40B4-BE49-F238E27FC236}">
                  <a16:creationId xmlns:a16="http://schemas.microsoft.com/office/drawing/2014/main" id="{9E4FF137-CB23-4137-9D56-29718F6CB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726"/>
              <a:ext cx="14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7" name="Picture 9">
              <a:extLst>
                <a:ext uri="{FF2B5EF4-FFF2-40B4-BE49-F238E27FC236}">
                  <a16:creationId xmlns:a16="http://schemas.microsoft.com/office/drawing/2014/main" id="{B0B7ED49-9424-4B53-A673-B9D487C1A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3024"/>
              <a:ext cx="1641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019A8A42-419E-4470-8B44-C7D48D4A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92600"/>
            <a:ext cx="7848600" cy="1657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2716126-ECCD-B911-B82F-16B9DF510F6F}"/>
              </a:ext>
            </a:extLst>
          </p:cNvPr>
          <p:cNvSpPr/>
          <p:nvPr/>
        </p:nvSpPr>
        <p:spPr>
          <a:xfrm>
            <a:off x="798066" y="3861048"/>
            <a:ext cx="1757710" cy="29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>
            <a:extLst>
              <a:ext uri="{FF2B5EF4-FFF2-40B4-BE49-F238E27FC236}">
                <a16:creationId xmlns:a16="http://schemas.microsoft.com/office/drawing/2014/main" id="{84C4147C-8366-4B6B-96AC-5A1F7DD8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>
            <a:extLst>
              <a:ext uri="{FF2B5EF4-FFF2-40B4-BE49-F238E27FC236}">
                <a16:creationId xmlns:a16="http://schemas.microsoft.com/office/drawing/2014/main" id="{502DC236-DA7D-4868-AB10-3D61DE1E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4" name="Picture 10">
            <a:extLst>
              <a:ext uri="{FF2B5EF4-FFF2-40B4-BE49-F238E27FC236}">
                <a16:creationId xmlns:a16="http://schemas.microsoft.com/office/drawing/2014/main" id="{257F144C-3505-4F58-85EE-BE295C7B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4" name="Picture 16">
            <a:extLst>
              <a:ext uri="{FF2B5EF4-FFF2-40B4-BE49-F238E27FC236}">
                <a16:creationId xmlns:a16="http://schemas.microsoft.com/office/drawing/2014/main" id="{D3D7D582-D330-4C6D-8B3A-D8DF43DE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>
            <a:extLst>
              <a:ext uri="{FF2B5EF4-FFF2-40B4-BE49-F238E27FC236}">
                <a16:creationId xmlns:a16="http://schemas.microsoft.com/office/drawing/2014/main" id="{23125304-772D-46B5-A544-B6D273A8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>
            <a:extLst>
              <a:ext uri="{FF2B5EF4-FFF2-40B4-BE49-F238E27FC236}">
                <a16:creationId xmlns:a16="http://schemas.microsoft.com/office/drawing/2014/main" id="{0DE54957-CB32-4CE7-912F-9BE4C5CC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>
            <a:extLst>
              <a:ext uri="{FF2B5EF4-FFF2-40B4-BE49-F238E27FC236}">
                <a16:creationId xmlns:a16="http://schemas.microsoft.com/office/drawing/2014/main" id="{9E2DD5FD-1D11-477E-A86D-37E7160D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02AB56-A198-4938-9B9D-9B685C5722BE}"/>
              </a:ext>
            </a:extLst>
          </p:cNvPr>
          <p:cNvSpPr txBox="1"/>
          <p:nvPr/>
        </p:nvSpPr>
        <p:spPr>
          <a:xfrm>
            <a:off x="1259632" y="1196752"/>
            <a:ext cx="3171061" cy="4160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(</a:t>
            </a:r>
            <a:r>
              <a:rPr lang="pt-BR" sz="1600" b="1" dirty="0" err="1"/>
              <a:t>Language</a:t>
            </a:r>
            <a:r>
              <a:rPr lang="pt-BR" sz="1600" b="1" dirty="0"/>
              <a:t> </a:t>
            </a:r>
            <a:r>
              <a:rPr lang="pt-BR" sz="1600" b="1" dirty="0" err="1"/>
              <a:t>Reference</a:t>
            </a:r>
            <a:r>
              <a:rPr lang="pt-BR" sz="1600" b="1" dirty="0"/>
              <a:t> Manual):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>
            <a:extLst>
              <a:ext uri="{FF2B5EF4-FFF2-40B4-BE49-F238E27FC236}">
                <a16:creationId xmlns:a16="http://schemas.microsoft.com/office/drawing/2014/main" id="{F8FA0B60-45ED-4915-9DEC-1EBC5033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>
            <a:extLst>
              <a:ext uri="{FF2B5EF4-FFF2-40B4-BE49-F238E27FC236}">
                <a16:creationId xmlns:a16="http://schemas.microsoft.com/office/drawing/2014/main" id="{2D42A477-65A0-4EF7-8010-9E8A63DE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>
            <a:extLst>
              <a:ext uri="{FF2B5EF4-FFF2-40B4-BE49-F238E27FC236}">
                <a16:creationId xmlns:a16="http://schemas.microsoft.com/office/drawing/2014/main" id="{A4146C1C-18E1-4283-A9E3-BD97FA00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extLst>
              <a:ext uri="{FF2B5EF4-FFF2-40B4-BE49-F238E27FC236}">
                <a16:creationId xmlns:a16="http://schemas.microsoft.com/office/drawing/2014/main" id="{C102501C-C977-4756-A0C5-7439FC93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7" name="Picture 13">
            <a:extLst>
              <a:ext uri="{FF2B5EF4-FFF2-40B4-BE49-F238E27FC236}">
                <a16:creationId xmlns:a16="http://schemas.microsoft.com/office/drawing/2014/main" id="{04D16DDC-4365-4E9C-A4AF-465DE1B0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>
            <a:extLst>
              <a:ext uri="{FF2B5EF4-FFF2-40B4-BE49-F238E27FC236}">
                <a16:creationId xmlns:a16="http://schemas.microsoft.com/office/drawing/2014/main" id="{AFF65A41-F18F-4BA8-856D-AECD7D81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>
            <a:extLst>
              <a:ext uri="{FF2B5EF4-FFF2-40B4-BE49-F238E27FC236}">
                <a16:creationId xmlns:a16="http://schemas.microsoft.com/office/drawing/2014/main" id="{218228C5-0E38-40E5-BFFA-D4AB1D14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>
            <a:extLst>
              <a:ext uri="{FF2B5EF4-FFF2-40B4-BE49-F238E27FC236}">
                <a16:creationId xmlns:a16="http://schemas.microsoft.com/office/drawing/2014/main" id="{C0A2FBD9-F03A-4EF2-966A-CF81B3BE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>
            <a:extLst>
              <a:ext uri="{FF2B5EF4-FFF2-40B4-BE49-F238E27FC236}">
                <a16:creationId xmlns:a16="http://schemas.microsoft.com/office/drawing/2014/main" id="{5C22AC4D-2F6C-4E7E-AAEA-B6C87461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3" name="Picture 9">
            <a:extLst>
              <a:ext uri="{FF2B5EF4-FFF2-40B4-BE49-F238E27FC236}">
                <a16:creationId xmlns:a16="http://schemas.microsoft.com/office/drawing/2014/main" id="{60C695A1-656F-4114-95DA-5C418B8C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>
            <a:extLst>
              <a:ext uri="{FF2B5EF4-FFF2-40B4-BE49-F238E27FC236}">
                <a16:creationId xmlns:a16="http://schemas.microsoft.com/office/drawing/2014/main" id="{B9995DEC-0E19-49EB-ADCD-8AD00C44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>
            <a:extLst>
              <a:ext uri="{FF2B5EF4-FFF2-40B4-BE49-F238E27FC236}">
                <a16:creationId xmlns:a16="http://schemas.microsoft.com/office/drawing/2014/main" id="{67345686-BC46-4917-B091-BD29A04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>
            <a:extLst>
              <a:ext uri="{FF2B5EF4-FFF2-40B4-BE49-F238E27FC236}">
                <a16:creationId xmlns:a16="http://schemas.microsoft.com/office/drawing/2014/main" id="{0C15B74F-31CC-40CA-98CE-2D868312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>
            <a:extLst>
              <a:ext uri="{FF2B5EF4-FFF2-40B4-BE49-F238E27FC236}">
                <a16:creationId xmlns:a16="http://schemas.microsoft.com/office/drawing/2014/main" id="{FB0B456F-1E41-4BC1-BFF6-FB9E0463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>
            <a:extLst>
              <a:ext uri="{FF2B5EF4-FFF2-40B4-BE49-F238E27FC236}">
                <a16:creationId xmlns:a16="http://schemas.microsoft.com/office/drawing/2014/main" id="{0F8EF5DF-163F-4D25-8AA3-65B5E81D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6684</TotalTime>
  <Words>27</Words>
  <Application>Microsoft Office PowerPoint</Application>
  <PresentationFormat>Apresentação na tela (4:3)</PresentationFormat>
  <Paragraphs>3</Paragraphs>
  <Slides>49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Garamond</vt:lpstr>
      <vt:lpstr>Wingdings</vt:lpstr>
      <vt:lpstr>Borda</vt:lpstr>
      <vt:lpstr>SEL5752/SEL0632 – Linguagens de Descrição de Hardware Aula 15 – Arquivos e Testes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66</cp:revision>
  <dcterms:created xsi:type="dcterms:W3CDTF">2008-08-07T14:13:20Z</dcterms:created>
  <dcterms:modified xsi:type="dcterms:W3CDTF">2023-06-20T16:53:40Z</dcterms:modified>
</cp:coreProperties>
</file>