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2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95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15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5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3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60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82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62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60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17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E468-53BE-4B39-AA56-2837C426953E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417B-154C-470B-A85C-5D88A96B5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4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0"/>
            <a:ext cx="7727324" cy="67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0"/>
            <a:ext cx="9491729" cy="68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0"/>
            <a:ext cx="8062175" cy="68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579549"/>
            <a:ext cx="9398628" cy="53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006"/>
            <a:ext cx="12132974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2" y="476518"/>
            <a:ext cx="10524615" cy="5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309093"/>
            <a:ext cx="8297529" cy="58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52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Ornellas</dc:creator>
  <cp:lastModifiedBy>Fernando Ornellas</cp:lastModifiedBy>
  <cp:revision>2</cp:revision>
  <dcterms:created xsi:type="dcterms:W3CDTF">2018-05-09T14:05:11Z</dcterms:created>
  <dcterms:modified xsi:type="dcterms:W3CDTF">2018-05-09T14:10:27Z</dcterms:modified>
</cp:coreProperties>
</file>