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18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86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06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41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831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36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61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39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66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8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94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FBF5-5385-44B1-8549-3CA9DA029E5A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BF8B6-3326-400E-AC85-F41A75321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53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032" y="4437112"/>
            <a:ext cx="7772400" cy="1470025"/>
          </a:xfrm>
        </p:spPr>
        <p:txBody>
          <a:bodyPr>
            <a:normAutofit/>
          </a:bodyPr>
          <a:lstStyle/>
          <a:p>
            <a:r>
              <a:rPr lang="pt-BR" sz="5400" b="1" dirty="0" err="1" smtClean="0">
                <a:solidFill>
                  <a:srgbClr val="006600"/>
                </a:solidFill>
              </a:rPr>
              <a:t>Coach</a:t>
            </a:r>
            <a:r>
              <a:rPr lang="pt-BR" sz="5400" b="1" dirty="0" smtClean="0">
                <a:solidFill>
                  <a:srgbClr val="006600"/>
                </a:solidFill>
              </a:rPr>
              <a:t> Carter</a:t>
            </a:r>
            <a:endParaRPr lang="pt-BR" sz="5400" b="1" dirty="0">
              <a:solidFill>
                <a:srgbClr val="006600"/>
              </a:solidFill>
            </a:endParaRPr>
          </a:p>
        </p:txBody>
      </p:sp>
      <p:pic>
        <p:nvPicPr>
          <p:cNvPr id="1026" name="Picture 2" descr="CineKaramelo indica: Coach Carter – treino para a vida – KaraMel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5476"/>
            <a:ext cx="7980432" cy="36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29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006600"/>
                </a:solidFill>
              </a:rPr>
              <a:t>Questões geradoras ...</a:t>
            </a:r>
            <a:endParaRPr lang="pt-BR" sz="4800" b="1" dirty="0">
              <a:solidFill>
                <a:srgbClr val="0066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221540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+mj-lt"/>
              </a:rPr>
              <a:t>Comente a filosofia do treinador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+mj-lt"/>
              </a:rPr>
              <a:t>Papel pedagógico do contrato, do treinador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>
                <a:latin typeface="+mj-lt"/>
              </a:rPr>
              <a:t>Comente “lições para vida” e “esporte” promovidas pelo treinador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344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 smtClean="0">
                <a:solidFill>
                  <a:srgbClr val="006600"/>
                </a:solidFill>
              </a:rPr>
              <a:t>Filosofia</a:t>
            </a:r>
            <a:endParaRPr lang="pt-BR" sz="4800" b="1" dirty="0">
              <a:solidFill>
                <a:srgbClr val="0066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506916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Disciplina 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Companheirismo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Humildade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Perseverança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Exigência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Espírito de equipe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Formação Humana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Cidadania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Homens diferentes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Estudo, base para vida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Aluno-Atleta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Valores humanos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Grandes jogadores, grandes pessoas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Salvar vidas</a:t>
            </a: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61656" y="1628800"/>
            <a:ext cx="4330824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05672" y="1600200"/>
            <a:ext cx="4330824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Esporte, educação e regras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Vencer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Fair play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Futuro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Dedicação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Militar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Valores éticos e morais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Êxito para vida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Vencer na vida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Ativar potencial dos jogadores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Transformação social, da </a:t>
            </a:r>
            <a:r>
              <a:rPr lang="pt-BR" sz="2400" dirty="0" smtClean="0"/>
              <a:t>vida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Educação e aprendizado</a:t>
            </a:r>
          </a:p>
          <a:p>
            <a:pPr>
              <a:spcBef>
                <a:spcPts val="0"/>
              </a:spcBef>
            </a:pPr>
            <a:endParaRPr lang="pt-BR" sz="2400" dirty="0"/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05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6600"/>
                </a:solidFill>
              </a:rPr>
              <a:t>Contrato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4114800" cy="48965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Cumprir promessas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Honrar compromissos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Vencedores na vida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Dedicar à escola</a:t>
            </a:r>
            <a:endParaRPr lang="pt-BR" sz="24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Respeitar o treinador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Respeitar adversários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Mudança de vida dos jogadores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Compromisso educacional e social do treinador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Projeto civilizatório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Transgressões e </a:t>
            </a:r>
            <a:r>
              <a:rPr lang="pt-BR" sz="2400" dirty="0" err="1" smtClean="0">
                <a:latin typeface="+mj-lt"/>
              </a:rPr>
              <a:t>consequencias</a:t>
            </a: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pt-BR" sz="2400" dirty="0" smtClean="0"/>
              <a:t>Educar pelo medo e intimidação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Disciplina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Hierarquia</a:t>
            </a: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705672" y="16288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77680" y="1628800"/>
            <a:ext cx="4114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705672" y="1628800"/>
            <a:ext cx="4114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Incentivo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Guiar pessoas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Gerenciar competências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Rigidez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Basquete = privilégio/recompensas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Estabelecer metas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Mudança de pensamento 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Laços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Formar cidadãos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Mudança de comportamento 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Esporte agente transformador</a:t>
            </a: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326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6600"/>
                </a:solidFill>
              </a:rPr>
              <a:t>Lições para vida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925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Mudar seu “destino” 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Transformar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Agir/lidar com diversos contextos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Respeitar e ser respeitado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Emancipação intelectual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Agir como campeão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Valores do fair play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Companheirismo 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Honestidade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Solidariedade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Persistência 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Trabalho em equipe</a:t>
            </a: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705672" y="1628800"/>
            <a:ext cx="40427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05672" y="1628800"/>
            <a:ext cx="4042792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Determinação 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Superar dificuldades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Superar medos</a:t>
            </a: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+mj-lt"/>
              </a:rPr>
              <a:t>Comportar como campeão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Ser e fazer melhor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Refém da situação, condição</a:t>
            </a:r>
          </a:p>
          <a:p>
            <a:pPr>
              <a:spcBef>
                <a:spcPts val="0"/>
              </a:spcBef>
            </a:pPr>
            <a:r>
              <a:rPr lang="pt-BR" sz="2400" dirty="0"/>
              <a:t>Postura perante educação</a:t>
            </a: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14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 smtClean="0">
                <a:solidFill>
                  <a:srgbClr val="006600"/>
                </a:solidFill>
              </a:rPr>
              <a:t>Profissional</a:t>
            </a:r>
            <a:endParaRPr lang="pt-BR" sz="4800" b="1" dirty="0">
              <a:solidFill>
                <a:srgbClr val="0066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2880" y="2143397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+mj-lt"/>
              </a:rPr>
              <a:t>Enfrentamento adversidades</a:t>
            </a:r>
          </a:p>
          <a:p>
            <a:r>
              <a:rPr lang="pt-BR" sz="2800" dirty="0" smtClean="0">
                <a:latin typeface="+mj-lt"/>
              </a:rPr>
              <a:t>Obcecado pelo objetivo</a:t>
            </a:r>
          </a:p>
          <a:p>
            <a:r>
              <a:rPr lang="pt-BR" sz="2800" dirty="0" smtClean="0">
                <a:latin typeface="+mj-lt"/>
              </a:rPr>
              <a:t>Envolvimento pessoal</a:t>
            </a:r>
          </a:p>
          <a:p>
            <a:r>
              <a:rPr lang="pt-BR" sz="2800" dirty="0" smtClean="0">
                <a:latin typeface="+mj-lt"/>
              </a:rPr>
              <a:t>Punição física</a:t>
            </a:r>
          </a:p>
          <a:p>
            <a:r>
              <a:rPr lang="pt-BR" sz="2800" dirty="0" smtClean="0">
                <a:latin typeface="+mj-lt"/>
              </a:rPr>
              <a:t>Atitude pais, administração, professores, família</a:t>
            </a:r>
            <a:endParaRPr lang="pt-B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2509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225</Words>
  <Application>Microsoft Office PowerPoint</Application>
  <PresentationFormat>Apresentação na tela (4:3)</PresentationFormat>
  <Paragraphs>113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Coach Carter</vt:lpstr>
      <vt:lpstr>Questões geradoras ...</vt:lpstr>
      <vt:lpstr>Filosofia</vt:lpstr>
      <vt:lpstr>Contrato</vt:lpstr>
      <vt:lpstr>Lições para vida</vt:lpstr>
      <vt:lpstr>Profissional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 Carter</dc:title>
  <dc:creator>myrian</dc:creator>
  <cp:lastModifiedBy>Myrian</cp:lastModifiedBy>
  <cp:revision>28</cp:revision>
  <dcterms:created xsi:type="dcterms:W3CDTF">2020-09-08T13:44:17Z</dcterms:created>
  <dcterms:modified xsi:type="dcterms:W3CDTF">2020-09-11T11:48:59Z</dcterms:modified>
</cp:coreProperties>
</file>