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DED2513-AFC7-4556-A2B3-9F32D400257E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802400-B35B-45F5-A139-F30AB5B7F86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disciplina “Alimentação e Contexto Social’ na graduação de Nutrição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pPr algn="r"/>
            <a:r>
              <a:rPr lang="pt-BR" dirty="0" err="1" smtClean="0"/>
              <a:t>Aylene</a:t>
            </a:r>
            <a:r>
              <a:rPr lang="pt-BR" dirty="0" smtClean="0"/>
              <a:t> </a:t>
            </a:r>
            <a:r>
              <a:rPr lang="pt-BR" dirty="0" err="1" smtClean="0"/>
              <a:t>Bousquat</a:t>
            </a:r>
            <a:endParaRPr lang="pt-BR" dirty="0" smtClean="0"/>
          </a:p>
          <a:p>
            <a:pPr algn="r"/>
            <a:r>
              <a:rPr lang="pt-BR" dirty="0" smtClean="0"/>
              <a:t>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965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Competências do Nutricionista formado pela FSP_USP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116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3" y="1381125"/>
            <a:ext cx="578167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92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1195388"/>
            <a:ext cx="55626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21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90750"/>
            <a:ext cx="9172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775599" y="3059668"/>
            <a:ext cx="2736304" cy="3693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687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Programa da Disciplina</a:t>
            </a:r>
          </a:p>
          <a:p>
            <a:r>
              <a:rPr lang="pt-BR" dirty="0" smtClean="0"/>
              <a:t>Estratégias de Aprendizado</a:t>
            </a:r>
          </a:p>
          <a:p>
            <a:r>
              <a:rPr lang="pt-BR" dirty="0" smtClean="0"/>
              <a:t>Organização das atividades</a:t>
            </a:r>
          </a:p>
          <a:p>
            <a:r>
              <a:rPr lang="pt-BR" dirty="0" smtClean="0"/>
              <a:t>Avaliação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374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Disciplina Integradora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7204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591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</TotalTime>
  <Words>33</Words>
  <Application>Microsoft Office PowerPoint</Application>
  <PresentationFormat>Apresentação na tela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Urbano</vt:lpstr>
      <vt:lpstr>A disciplina “Alimentação e Contexto Social’ na graduação de Nutrição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disciplina “Alimentação e Contexto Social’ na graduação de Nutrição</dc:title>
  <dc:creator>usuario</dc:creator>
  <cp:lastModifiedBy>usuario</cp:lastModifiedBy>
  <cp:revision>3</cp:revision>
  <dcterms:created xsi:type="dcterms:W3CDTF">2017-03-14T21:09:34Z</dcterms:created>
  <dcterms:modified xsi:type="dcterms:W3CDTF">2017-03-14T21:26:58Z</dcterms:modified>
</cp:coreProperties>
</file>