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 Thin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Josefin Sans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  <p:embeddedFont>
      <p:font typeface="Josefin Sans Thin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Thin-boldItalic.fntdata"/><Relationship Id="rId20" Type="http://schemas.openxmlformats.org/officeDocument/2006/relationships/slide" Target="slides/slide14.xml"/><Relationship Id="rId22" Type="http://schemas.openxmlformats.org/officeDocument/2006/relationships/font" Target="fonts/RobotoThin-bold.fntdata"/><Relationship Id="rId21" Type="http://schemas.openxmlformats.org/officeDocument/2006/relationships/font" Target="fonts/RobotoThin-regular.fntdata"/><Relationship Id="rId24" Type="http://schemas.openxmlformats.org/officeDocument/2006/relationships/font" Target="fonts/RobotoThin-boldItalic.fntdata"/><Relationship Id="rId23" Type="http://schemas.openxmlformats.org/officeDocument/2006/relationships/font" Target="fonts/RobotoTh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Josefi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JosefinSans-italic.fntdata"/><Relationship Id="rId30" Type="http://schemas.openxmlformats.org/officeDocument/2006/relationships/font" Target="fonts/JosefinSans-bold.fntdata"/><Relationship Id="rId11" Type="http://schemas.openxmlformats.org/officeDocument/2006/relationships/slide" Target="slides/slide5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4.xml"/><Relationship Id="rId32" Type="http://schemas.openxmlformats.org/officeDocument/2006/relationships/font" Target="fonts/JosefinSans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6.xml"/><Relationship Id="rId34" Type="http://schemas.openxmlformats.org/officeDocument/2006/relationships/font" Target="fonts/RobotoLight-bold.fntdata"/><Relationship Id="rId15" Type="http://schemas.openxmlformats.org/officeDocument/2006/relationships/slide" Target="slides/slide9.xml"/><Relationship Id="rId37" Type="http://schemas.openxmlformats.org/officeDocument/2006/relationships/font" Target="fonts/JosefinSansThin-regular.fntdata"/><Relationship Id="rId14" Type="http://schemas.openxmlformats.org/officeDocument/2006/relationships/slide" Target="slides/slide8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1.xml"/><Relationship Id="rId39" Type="http://schemas.openxmlformats.org/officeDocument/2006/relationships/font" Target="fonts/JosefinSansThin-italic.fntdata"/><Relationship Id="rId16" Type="http://schemas.openxmlformats.org/officeDocument/2006/relationships/slide" Target="slides/slide10.xml"/><Relationship Id="rId38" Type="http://schemas.openxmlformats.org/officeDocument/2006/relationships/font" Target="fonts/JosefinSansThin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cb73758f5_1_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cb73758f5_1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d6a242ad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d6a242ad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d6a242a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d6a242a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d6a242ad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d6a242ad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d6a242ad4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d6a242ad4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cb73758f5_1_2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cb73758f5_1_2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cb73758f5_1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cb73758f5_1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cb73758f5_1_4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cb73758f5_1_4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d9a7e92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d9a7e92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d68c256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d68c256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d6a242ad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d6a242ad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d6a242ad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d6a242ad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d6a242ad4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d6a242ad4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d6a242ad4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d6a242ad4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mplary Slideshow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4625261" y="0"/>
            <a:ext cx="4547074" cy="5143617"/>
            <a:chOff x="4597000" y="0"/>
            <a:chExt cx="4547074" cy="5143617"/>
          </a:xfrm>
        </p:grpSpPr>
        <p:sp>
          <p:nvSpPr>
            <p:cNvPr id="55" name="Google Shape;55;p14"/>
            <p:cNvSpPr/>
            <p:nvPr/>
          </p:nvSpPr>
          <p:spPr>
            <a:xfrm>
              <a:off x="5904679" y="936967"/>
              <a:ext cx="3239394" cy="3248899"/>
            </a:xfrm>
            <a:custGeom>
              <a:rect b="b" l="l" r="r" t="t"/>
              <a:pathLst>
                <a:path extrusionOk="0" h="61872" w="61691">
                  <a:moveTo>
                    <a:pt x="30845" y="1581"/>
                  </a:moveTo>
                  <a:cubicBezTo>
                    <a:pt x="46994" y="1581"/>
                    <a:pt x="60133" y="14750"/>
                    <a:pt x="60133" y="30939"/>
                  </a:cubicBezTo>
                  <a:cubicBezTo>
                    <a:pt x="60133" y="47123"/>
                    <a:pt x="46994" y="60292"/>
                    <a:pt x="30845" y="60292"/>
                  </a:cubicBezTo>
                  <a:cubicBezTo>
                    <a:pt x="23019" y="60292"/>
                    <a:pt x="15666" y="57238"/>
                    <a:pt x="10133" y="51691"/>
                  </a:cubicBezTo>
                  <a:cubicBezTo>
                    <a:pt x="4604" y="46148"/>
                    <a:pt x="1558" y="38778"/>
                    <a:pt x="1558" y="30939"/>
                  </a:cubicBezTo>
                  <a:cubicBezTo>
                    <a:pt x="1558" y="23098"/>
                    <a:pt x="4604" y="15729"/>
                    <a:pt x="10133" y="10182"/>
                  </a:cubicBezTo>
                  <a:cubicBezTo>
                    <a:pt x="15666" y="4635"/>
                    <a:pt x="23019" y="1581"/>
                    <a:pt x="30845" y="1581"/>
                  </a:cubicBezTo>
                  <a:close/>
                  <a:moveTo>
                    <a:pt x="30845" y="1"/>
                  </a:moveTo>
                  <a:cubicBezTo>
                    <a:pt x="22608" y="1"/>
                    <a:pt x="14861" y="3219"/>
                    <a:pt x="9040" y="9058"/>
                  </a:cubicBezTo>
                  <a:cubicBezTo>
                    <a:pt x="3209" y="14901"/>
                    <a:pt x="1" y="22674"/>
                    <a:pt x="1" y="30939"/>
                  </a:cubicBezTo>
                  <a:cubicBezTo>
                    <a:pt x="1" y="39203"/>
                    <a:pt x="3209" y="46972"/>
                    <a:pt x="9040" y="52815"/>
                  </a:cubicBezTo>
                  <a:cubicBezTo>
                    <a:pt x="14865" y="58658"/>
                    <a:pt x="22608" y="61872"/>
                    <a:pt x="30845" y="61872"/>
                  </a:cubicBezTo>
                  <a:cubicBezTo>
                    <a:pt x="45821" y="61872"/>
                    <a:pt x="58335" y="51111"/>
                    <a:pt x="61115" y="36897"/>
                  </a:cubicBezTo>
                  <a:cubicBezTo>
                    <a:pt x="61491" y="34967"/>
                    <a:pt x="61690" y="32975"/>
                    <a:pt x="61690" y="30939"/>
                  </a:cubicBezTo>
                  <a:cubicBezTo>
                    <a:pt x="61690" y="28898"/>
                    <a:pt x="61491" y="26906"/>
                    <a:pt x="61115" y="24976"/>
                  </a:cubicBezTo>
                  <a:cubicBezTo>
                    <a:pt x="58335" y="10762"/>
                    <a:pt x="45821" y="1"/>
                    <a:pt x="308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4597000" y="0"/>
              <a:ext cx="1682000" cy="5143617"/>
            </a:xfrm>
            <a:custGeom>
              <a:rect b="b" l="l" r="r" t="t"/>
              <a:pathLst>
                <a:path extrusionOk="0" h="97955" w="32032">
                  <a:moveTo>
                    <a:pt x="380" y="1"/>
                  </a:moveTo>
                  <a:lnTo>
                    <a:pt x="380" y="42160"/>
                  </a:lnTo>
                  <a:cubicBezTo>
                    <a:pt x="292" y="42940"/>
                    <a:pt x="217" y="43727"/>
                    <a:pt x="159" y="44515"/>
                  </a:cubicBezTo>
                  <a:cubicBezTo>
                    <a:pt x="53" y="45927"/>
                    <a:pt x="0" y="47349"/>
                    <a:pt x="0" y="48783"/>
                  </a:cubicBezTo>
                  <a:cubicBezTo>
                    <a:pt x="0" y="50212"/>
                    <a:pt x="53" y="51633"/>
                    <a:pt x="159" y="53045"/>
                  </a:cubicBezTo>
                  <a:cubicBezTo>
                    <a:pt x="217" y="53834"/>
                    <a:pt x="292" y="54621"/>
                    <a:pt x="380" y="55401"/>
                  </a:cubicBezTo>
                  <a:lnTo>
                    <a:pt x="380" y="97954"/>
                  </a:lnTo>
                  <a:lnTo>
                    <a:pt x="1696" y="97954"/>
                  </a:lnTo>
                  <a:lnTo>
                    <a:pt x="1696" y="62634"/>
                  </a:lnTo>
                  <a:cubicBezTo>
                    <a:pt x="2041" y="64010"/>
                    <a:pt x="2435" y="65369"/>
                    <a:pt x="2881" y="66711"/>
                  </a:cubicBezTo>
                  <a:lnTo>
                    <a:pt x="2881" y="97954"/>
                  </a:lnTo>
                  <a:lnTo>
                    <a:pt x="4440" y="97954"/>
                  </a:lnTo>
                  <a:lnTo>
                    <a:pt x="4440" y="70849"/>
                  </a:lnTo>
                  <a:cubicBezTo>
                    <a:pt x="4812" y="71731"/>
                    <a:pt x="5206" y="72602"/>
                    <a:pt x="5622" y="73461"/>
                  </a:cubicBezTo>
                  <a:lnTo>
                    <a:pt x="5622" y="97954"/>
                  </a:lnTo>
                  <a:lnTo>
                    <a:pt x="7184" y="97954"/>
                  </a:lnTo>
                  <a:lnTo>
                    <a:pt x="7184" y="76445"/>
                  </a:lnTo>
                  <a:cubicBezTo>
                    <a:pt x="7561" y="77123"/>
                    <a:pt x="7960" y="77791"/>
                    <a:pt x="8366" y="78451"/>
                  </a:cubicBezTo>
                  <a:lnTo>
                    <a:pt x="8366" y="97954"/>
                  </a:lnTo>
                  <a:lnTo>
                    <a:pt x="9925" y="97954"/>
                  </a:lnTo>
                  <a:lnTo>
                    <a:pt x="9925" y="80836"/>
                  </a:lnTo>
                  <a:cubicBezTo>
                    <a:pt x="10310" y="81393"/>
                    <a:pt x="10704" y="81943"/>
                    <a:pt x="11111" y="82488"/>
                  </a:cubicBezTo>
                  <a:lnTo>
                    <a:pt x="11111" y="97954"/>
                  </a:lnTo>
                  <a:lnTo>
                    <a:pt x="12669" y="97954"/>
                  </a:lnTo>
                  <a:lnTo>
                    <a:pt x="12669" y="84484"/>
                  </a:lnTo>
                  <a:cubicBezTo>
                    <a:pt x="13054" y="84958"/>
                    <a:pt x="13452" y="85426"/>
                    <a:pt x="13856" y="85887"/>
                  </a:cubicBezTo>
                  <a:lnTo>
                    <a:pt x="13856" y="97954"/>
                  </a:lnTo>
                  <a:lnTo>
                    <a:pt x="15413" y="97954"/>
                  </a:lnTo>
                  <a:lnTo>
                    <a:pt x="15413" y="87600"/>
                  </a:lnTo>
                  <a:cubicBezTo>
                    <a:pt x="15715" y="87919"/>
                    <a:pt x="16020" y="88233"/>
                    <a:pt x="16330" y="88548"/>
                  </a:cubicBezTo>
                  <a:cubicBezTo>
                    <a:pt x="16418" y="88636"/>
                    <a:pt x="16507" y="88724"/>
                    <a:pt x="16600" y="88813"/>
                  </a:cubicBezTo>
                  <a:lnTo>
                    <a:pt x="16600" y="97954"/>
                  </a:lnTo>
                  <a:lnTo>
                    <a:pt x="18159" y="97954"/>
                  </a:lnTo>
                  <a:lnTo>
                    <a:pt x="18159" y="90309"/>
                  </a:lnTo>
                  <a:cubicBezTo>
                    <a:pt x="18547" y="90672"/>
                    <a:pt x="18942" y="91026"/>
                    <a:pt x="19340" y="91371"/>
                  </a:cubicBezTo>
                  <a:lnTo>
                    <a:pt x="19340" y="97954"/>
                  </a:lnTo>
                  <a:lnTo>
                    <a:pt x="20903" y="97954"/>
                  </a:lnTo>
                  <a:lnTo>
                    <a:pt x="20903" y="92687"/>
                  </a:lnTo>
                  <a:cubicBezTo>
                    <a:pt x="21293" y="93000"/>
                    <a:pt x="21686" y="93315"/>
                    <a:pt x="22084" y="93621"/>
                  </a:cubicBezTo>
                  <a:lnTo>
                    <a:pt x="22084" y="97954"/>
                  </a:lnTo>
                  <a:lnTo>
                    <a:pt x="23643" y="97954"/>
                  </a:lnTo>
                  <a:lnTo>
                    <a:pt x="23643" y="94771"/>
                  </a:lnTo>
                  <a:cubicBezTo>
                    <a:pt x="24037" y="95055"/>
                    <a:pt x="24431" y="95329"/>
                    <a:pt x="24829" y="95594"/>
                  </a:cubicBezTo>
                  <a:lnTo>
                    <a:pt x="24829" y="97954"/>
                  </a:lnTo>
                  <a:lnTo>
                    <a:pt x="26387" y="97954"/>
                  </a:lnTo>
                  <a:lnTo>
                    <a:pt x="26387" y="96608"/>
                  </a:lnTo>
                  <a:cubicBezTo>
                    <a:pt x="26781" y="96857"/>
                    <a:pt x="27175" y="97096"/>
                    <a:pt x="27574" y="97335"/>
                  </a:cubicBezTo>
                  <a:lnTo>
                    <a:pt x="27574" y="97954"/>
                  </a:lnTo>
                  <a:lnTo>
                    <a:pt x="32031" y="97954"/>
                  </a:lnTo>
                  <a:cubicBezTo>
                    <a:pt x="26689" y="95329"/>
                    <a:pt x="21757" y="91792"/>
                    <a:pt x="17428" y="87428"/>
                  </a:cubicBezTo>
                  <a:cubicBezTo>
                    <a:pt x="7194" y="77104"/>
                    <a:pt x="1559" y="63377"/>
                    <a:pt x="1559" y="48783"/>
                  </a:cubicBezTo>
                  <a:cubicBezTo>
                    <a:pt x="1559" y="34183"/>
                    <a:pt x="7194" y="20456"/>
                    <a:pt x="17428" y="10138"/>
                  </a:cubicBezTo>
                  <a:cubicBezTo>
                    <a:pt x="21544" y="5985"/>
                    <a:pt x="26206" y="2581"/>
                    <a:pt x="31253" y="1"/>
                  </a:cubicBezTo>
                  <a:lnTo>
                    <a:pt x="27574" y="1"/>
                  </a:lnTo>
                  <a:lnTo>
                    <a:pt x="27574" y="231"/>
                  </a:lnTo>
                  <a:cubicBezTo>
                    <a:pt x="27175" y="465"/>
                    <a:pt x="26781" y="704"/>
                    <a:pt x="26387" y="953"/>
                  </a:cubicBezTo>
                  <a:lnTo>
                    <a:pt x="26387" y="1"/>
                  </a:lnTo>
                  <a:lnTo>
                    <a:pt x="24829" y="1"/>
                  </a:lnTo>
                  <a:lnTo>
                    <a:pt x="24829" y="1966"/>
                  </a:lnTo>
                  <a:cubicBezTo>
                    <a:pt x="24431" y="2236"/>
                    <a:pt x="24037" y="2510"/>
                    <a:pt x="23647" y="2790"/>
                  </a:cubicBezTo>
                  <a:lnTo>
                    <a:pt x="23647" y="1"/>
                  </a:lnTo>
                  <a:lnTo>
                    <a:pt x="22084" y="1"/>
                  </a:lnTo>
                  <a:lnTo>
                    <a:pt x="22084" y="3940"/>
                  </a:lnTo>
                  <a:cubicBezTo>
                    <a:pt x="21686" y="4246"/>
                    <a:pt x="21293" y="4561"/>
                    <a:pt x="20903" y="4879"/>
                  </a:cubicBezTo>
                  <a:lnTo>
                    <a:pt x="20903" y="1"/>
                  </a:lnTo>
                  <a:lnTo>
                    <a:pt x="19340" y="1"/>
                  </a:lnTo>
                  <a:lnTo>
                    <a:pt x="19340" y="6189"/>
                  </a:lnTo>
                  <a:cubicBezTo>
                    <a:pt x="18942" y="6535"/>
                    <a:pt x="18547" y="6893"/>
                    <a:pt x="18159" y="7252"/>
                  </a:cubicBezTo>
                  <a:lnTo>
                    <a:pt x="18159" y="1"/>
                  </a:lnTo>
                  <a:lnTo>
                    <a:pt x="16600" y="1"/>
                  </a:lnTo>
                  <a:lnTo>
                    <a:pt x="16600" y="8747"/>
                  </a:lnTo>
                  <a:cubicBezTo>
                    <a:pt x="16507" y="8837"/>
                    <a:pt x="16418" y="8925"/>
                    <a:pt x="16330" y="9013"/>
                  </a:cubicBezTo>
                  <a:cubicBezTo>
                    <a:pt x="16020" y="9328"/>
                    <a:pt x="15715" y="9642"/>
                    <a:pt x="15413" y="9961"/>
                  </a:cubicBezTo>
                  <a:lnTo>
                    <a:pt x="15413" y="1"/>
                  </a:lnTo>
                  <a:lnTo>
                    <a:pt x="13856" y="1"/>
                  </a:lnTo>
                  <a:lnTo>
                    <a:pt x="13856" y="11673"/>
                  </a:lnTo>
                  <a:cubicBezTo>
                    <a:pt x="13452" y="12139"/>
                    <a:pt x="13059" y="12603"/>
                    <a:pt x="12669" y="13077"/>
                  </a:cubicBezTo>
                  <a:lnTo>
                    <a:pt x="12669" y="1"/>
                  </a:lnTo>
                  <a:lnTo>
                    <a:pt x="11111" y="1"/>
                  </a:lnTo>
                  <a:lnTo>
                    <a:pt x="11111" y="15073"/>
                  </a:lnTo>
                  <a:cubicBezTo>
                    <a:pt x="10704" y="15618"/>
                    <a:pt x="10310" y="16172"/>
                    <a:pt x="9925" y="16725"/>
                  </a:cubicBezTo>
                  <a:lnTo>
                    <a:pt x="9925" y="1"/>
                  </a:lnTo>
                  <a:lnTo>
                    <a:pt x="8366" y="1"/>
                  </a:lnTo>
                  <a:lnTo>
                    <a:pt x="8366" y="19110"/>
                  </a:lnTo>
                  <a:cubicBezTo>
                    <a:pt x="7960" y="19770"/>
                    <a:pt x="7561" y="20443"/>
                    <a:pt x="7184" y="21120"/>
                  </a:cubicBezTo>
                  <a:lnTo>
                    <a:pt x="7184" y="1"/>
                  </a:lnTo>
                  <a:lnTo>
                    <a:pt x="5622" y="1"/>
                  </a:lnTo>
                  <a:lnTo>
                    <a:pt x="5622" y="24099"/>
                  </a:lnTo>
                  <a:cubicBezTo>
                    <a:pt x="5206" y="24963"/>
                    <a:pt x="4812" y="25830"/>
                    <a:pt x="4440" y="26712"/>
                  </a:cubicBezTo>
                  <a:lnTo>
                    <a:pt x="4440" y="1"/>
                  </a:lnTo>
                  <a:lnTo>
                    <a:pt x="2881" y="1"/>
                  </a:lnTo>
                  <a:lnTo>
                    <a:pt x="2881" y="30850"/>
                  </a:lnTo>
                  <a:cubicBezTo>
                    <a:pt x="2435" y="32191"/>
                    <a:pt x="2041" y="33550"/>
                    <a:pt x="1696" y="34927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8382255" y="4761761"/>
              <a:ext cx="731569" cy="381748"/>
            </a:xfrm>
            <a:custGeom>
              <a:rect b="b" l="l" r="r" t="t"/>
              <a:pathLst>
                <a:path extrusionOk="0" h="7270" w="13932">
                  <a:moveTo>
                    <a:pt x="13931" y="0"/>
                  </a:moveTo>
                  <a:cubicBezTo>
                    <a:pt x="9721" y="3095"/>
                    <a:pt x="5034" y="5565"/>
                    <a:pt x="0" y="7269"/>
                  </a:cubicBezTo>
                  <a:lnTo>
                    <a:pt x="4401" y="7269"/>
                  </a:lnTo>
                  <a:cubicBezTo>
                    <a:pt x="7769" y="5817"/>
                    <a:pt x="10961" y="4029"/>
                    <a:pt x="13931" y="1935"/>
                  </a:cubicBezTo>
                  <a:lnTo>
                    <a:pt x="1393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741557" y="0"/>
              <a:ext cx="1924912" cy="5143617"/>
            </a:xfrm>
            <a:custGeom>
              <a:rect b="b" l="l" r="r" t="t"/>
              <a:pathLst>
                <a:path extrusionOk="0" h="97955" w="36658">
                  <a:moveTo>
                    <a:pt x="31368" y="1"/>
                  </a:moveTo>
                  <a:cubicBezTo>
                    <a:pt x="12899" y="8359"/>
                    <a:pt x="1" y="27078"/>
                    <a:pt x="1" y="48783"/>
                  </a:cubicBezTo>
                  <a:cubicBezTo>
                    <a:pt x="1" y="70828"/>
                    <a:pt x="13312" y="89800"/>
                    <a:pt x="32257" y="97954"/>
                  </a:cubicBezTo>
                  <a:lnTo>
                    <a:pt x="36658" y="97954"/>
                  </a:lnTo>
                  <a:cubicBezTo>
                    <a:pt x="16282" y="91053"/>
                    <a:pt x="1558" y="71619"/>
                    <a:pt x="1558" y="48783"/>
                  </a:cubicBezTo>
                  <a:cubicBezTo>
                    <a:pt x="1558" y="26361"/>
                    <a:pt x="15746" y="7221"/>
                    <a:pt x="35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8440592" y="0"/>
              <a:ext cx="673231" cy="361269"/>
            </a:xfrm>
            <a:custGeom>
              <a:rect b="b" l="l" r="r" t="t"/>
              <a:pathLst>
                <a:path extrusionOk="0" h="6880" w="12821">
                  <a:moveTo>
                    <a:pt x="0" y="1"/>
                  </a:moveTo>
                  <a:cubicBezTo>
                    <a:pt x="4613" y="1683"/>
                    <a:pt x="8925" y="4011"/>
                    <a:pt x="12820" y="6880"/>
                  </a:cubicBezTo>
                  <a:lnTo>
                    <a:pt x="12820" y="4941"/>
                  </a:lnTo>
                  <a:cubicBezTo>
                    <a:pt x="10111" y="3033"/>
                    <a:pt x="7220" y="1378"/>
                    <a:pt x="41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7788590" y="0"/>
              <a:ext cx="1325247" cy="546314"/>
            </a:xfrm>
            <a:custGeom>
              <a:rect b="b" l="l" r="r" t="t"/>
              <a:pathLst>
                <a:path extrusionOk="0" h="10404" w="25238">
                  <a:moveTo>
                    <a:pt x="0" y="1"/>
                  </a:moveTo>
                  <a:cubicBezTo>
                    <a:pt x="9478" y="983"/>
                    <a:pt x="18159" y="4724"/>
                    <a:pt x="25237" y="10404"/>
                  </a:cubicBezTo>
                  <a:lnTo>
                    <a:pt x="25237" y="8406"/>
                  </a:lnTo>
                  <a:cubicBezTo>
                    <a:pt x="20265" y="4614"/>
                    <a:pt x="14573" y="1727"/>
                    <a:pt x="84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4887059" y="0"/>
              <a:ext cx="4226845" cy="5143617"/>
            </a:xfrm>
            <a:custGeom>
              <a:rect b="b" l="l" r="r" t="t"/>
              <a:pathLst>
                <a:path extrusionOk="0" h="97955" w="80496">
                  <a:moveTo>
                    <a:pt x="36782" y="1"/>
                  </a:moveTo>
                  <a:cubicBezTo>
                    <a:pt x="15596" y="5936"/>
                    <a:pt x="1" y="25556"/>
                    <a:pt x="1" y="48783"/>
                  </a:cubicBezTo>
                  <a:cubicBezTo>
                    <a:pt x="1" y="72540"/>
                    <a:pt x="16326" y="92532"/>
                    <a:pt x="38265" y="97954"/>
                  </a:cubicBezTo>
                  <a:lnTo>
                    <a:pt x="62186" y="97954"/>
                  </a:lnTo>
                  <a:cubicBezTo>
                    <a:pt x="68919" y="96289"/>
                    <a:pt x="75125" y="93253"/>
                    <a:pt x="80495" y="89154"/>
                  </a:cubicBezTo>
                  <a:lnTo>
                    <a:pt x="80495" y="87157"/>
                  </a:lnTo>
                  <a:cubicBezTo>
                    <a:pt x="72177" y="93833"/>
                    <a:pt x="61655" y="97826"/>
                    <a:pt x="50225" y="97826"/>
                  </a:cubicBezTo>
                  <a:cubicBezTo>
                    <a:pt x="23391" y="97826"/>
                    <a:pt x="1559" y="75825"/>
                    <a:pt x="1559" y="48783"/>
                  </a:cubicBezTo>
                  <a:cubicBezTo>
                    <a:pt x="1559" y="23453"/>
                    <a:pt x="20713" y="2546"/>
                    <a:pt x="451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032351" y="50881"/>
              <a:ext cx="4081550" cy="5021374"/>
            </a:xfrm>
            <a:custGeom>
              <a:rect b="b" l="l" r="r" t="t"/>
              <a:pathLst>
                <a:path extrusionOk="0" h="95627" w="77729">
                  <a:moveTo>
                    <a:pt x="47458" y="1"/>
                  </a:moveTo>
                  <a:cubicBezTo>
                    <a:pt x="21288" y="1"/>
                    <a:pt x="0" y="21448"/>
                    <a:pt x="0" y="47814"/>
                  </a:cubicBezTo>
                  <a:cubicBezTo>
                    <a:pt x="0" y="74174"/>
                    <a:pt x="21293" y="95626"/>
                    <a:pt x="47458" y="95626"/>
                  </a:cubicBezTo>
                  <a:cubicBezTo>
                    <a:pt x="58950" y="95626"/>
                    <a:pt x="69503" y="91487"/>
                    <a:pt x="77728" y="84608"/>
                  </a:cubicBezTo>
                  <a:lnTo>
                    <a:pt x="77728" y="82536"/>
                  </a:lnTo>
                  <a:cubicBezTo>
                    <a:pt x="69640" y="89694"/>
                    <a:pt x="59043" y="94041"/>
                    <a:pt x="47458" y="94041"/>
                  </a:cubicBezTo>
                  <a:cubicBezTo>
                    <a:pt x="22151" y="94041"/>
                    <a:pt x="1559" y="73302"/>
                    <a:pt x="1559" y="47814"/>
                  </a:cubicBezTo>
                  <a:cubicBezTo>
                    <a:pt x="1559" y="22321"/>
                    <a:pt x="22151" y="1582"/>
                    <a:pt x="47458" y="1582"/>
                  </a:cubicBezTo>
                  <a:cubicBezTo>
                    <a:pt x="59043" y="1582"/>
                    <a:pt x="69640" y="5929"/>
                    <a:pt x="77728" y="13086"/>
                  </a:cubicBezTo>
                  <a:lnTo>
                    <a:pt x="77728" y="11015"/>
                  </a:lnTo>
                  <a:cubicBezTo>
                    <a:pt x="69503" y="4140"/>
                    <a:pt x="58950" y="1"/>
                    <a:pt x="474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177800" y="198483"/>
              <a:ext cx="3936097" cy="4725900"/>
            </a:xfrm>
            <a:custGeom>
              <a:rect b="b" l="l" r="r" t="t"/>
              <a:pathLst>
                <a:path extrusionOk="0" h="90000" w="74959">
                  <a:moveTo>
                    <a:pt x="44688" y="1"/>
                  </a:moveTo>
                  <a:cubicBezTo>
                    <a:pt x="20045" y="1"/>
                    <a:pt x="1" y="20186"/>
                    <a:pt x="1" y="45003"/>
                  </a:cubicBezTo>
                  <a:cubicBezTo>
                    <a:pt x="1" y="69814"/>
                    <a:pt x="20045" y="90000"/>
                    <a:pt x="44688" y="90000"/>
                  </a:cubicBezTo>
                  <a:cubicBezTo>
                    <a:pt x="56007" y="90000"/>
                    <a:pt x="66684" y="85790"/>
                    <a:pt x="74958" y="78105"/>
                  </a:cubicBezTo>
                  <a:lnTo>
                    <a:pt x="74958" y="75927"/>
                  </a:lnTo>
                  <a:cubicBezTo>
                    <a:pt x="66835" y="83984"/>
                    <a:pt x="56101" y="88419"/>
                    <a:pt x="44688" y="88419"/>
                  </a:cubicBezTo>
                  <a:cubicBezTo>
                    <a:pt x="20904" y="88419"/>
                    <a:pt x="1559" y="68942"/>
                    <a:pt x="1559" y="45003"/>
                  </a:cubicBezTo>
                  <a:cubicBezTo>
                    <a:pt x="1559" y="21059"/>
                    <a:pt x="20904" y="1586"/>
                    <a:pt x="44688" y="1586"/>
                  </a:cubicBezTo>
                  <a:cubicBezTo>
                    <a:pt x="56473" y="1586"/>
                    <a:pt x="67162" y="6367"/>
                    <a:pt x="74958" y="14100"/>
                  </a:cubicBezTo>
                  <a:lnTo>
                    <a:pt x="74958" y="11926"/>
                  </a:lnTo>
                  <a:cubicBezTo>
                    <a:pt x="66990" y="4530"/>
                    <a:pt x="56353" y="1"/>
                    <a:pt x="446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323144" y="346086"/>
              <a:ext cx="3790749" cy="4430951"/>
            </a:xfrm>
            <a:custGeom>
              <a:rect b="b" l="l" r="r" t="t"/>
              <a:pathLst>
                <a:path extrusionOk="0" h="84383" w="72191">
                  <a:moveTo>
                    <a:pt x="41920" y="1"/>
                  </a:moveTo>
                  <a:cubicBezTo>
                    <a:pt x="18805" y="1"/>
                    <a:pt x="0" y="18925"/>
                    <a:pt x="0" y="42192"/>
                  </a:cubicBezTo>
                  <a:cubicBezTo>
                    <a:pt x="0" y="65453"/>
                    <a:pt x="18805" y="84382"/>
                    <a:pt x="41920" y="84382"/>
                  </a:cubicBezTo>
                  <a:cubicBezTo>
                    <a:pt x="53115" y="84382"/>
                    <a:pt x="63642" y="79991"/>
                    <a:pt x="71557" y="72023"/>
                  </a:cubicBezTo>
                  <a:cubicBezTo>
                    <a:pt x="71770" y="71811"/>
                    <a:pt x="71982" y="71594"/>
                    <a:pt x="72190" y="71376"/>
                  </a:cubicBezTo>
                  <a:lnTo>
                    <a:pt x="72190" y="69053"/>
                  </a:lnTo>
                  <a:cubicBezTo>
                    <a:pt x="71633" y="69686"/>
                    <a:pt x="71057" y="70301"/>
                    <a:pt x="70459" y="70903"/>
                  </a:cubicBezTo>
                  <a:cubicBezTo>
                    <a:pt x="62836" y="78574"/>
                    <a:pt x="52700" y="82802"/>
                    <a:pt x="41920" y="82802"/>
                  </a:cubicBezTo>
                  <a:cubicBezTo>
                    <a:pt x="19663" y="82802"/>
                    <a:pt x="1558" y="64582"/>
                    <a:pt x="1558" y="42192"/>
                  </a:cubicBezTo>
                  <a:cubicBezTo>
                    <a:pt x="1558" y="19797"/>
                    <a:pt x="19663" y="1582"/>
                    <a:pt x="41920" y="1582"/>
                  </a:cubicBezTo>
                  <a:cubicBezTo>
                    <a:pt x="52700" y="1582"/>
                    <a:pt x="62836" y="5805"/>
                    <a:pt x="70459" y="13475"/>
                  </a:cubicBezTo>
                  <a:cubicBezTo>
                    <a:pt x="71057" y="14078"/>
                    <a:pt x="71633" y="14693"/>
                    <a:pt x="72190" y="15326"/>
                  </a:cubicBezTo>
                  <a:lnTo>
                    <a:pt x="72190" y="13003"/>
                  </a:lnTo>
                  <a:cubicBezTo>
                    <a:pt x="71982" y="12785"/>
                    <a:pt x="71770" y="12568"/>
                    <a:pt x="71557" y="12356"/>
                  </a:cubicBezTo>
                  <a:cubicBezTo>
                    <a:pt x="63642" y="4388"/>
                    <a:pt x="53115" y="1"/>
                    <a:pt x="419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468646" y="493478"/>
              <a:ext cx="3645244" cy="4135898"/>
            </a:xfrm>
            <a:custGeom>
              <a:rect b="b" l="l" r="r" t="t"/>
              <a:pathLst>
                <a:path extrusionOk="0" h="78764" w="69420">
                  <a:moveTo>
                    <a:pt x="39149" y="1"/>
                  </a:moveTo>
                  <a:cubicBezTo>
                    <a:pt x="17560" y="1"/>
                    <a:pt x="0" y="17667"/>
                    <a:pt x="0" y="39385"/>
                  </a:cubicBezTo>
                  <a:cubicBezTo>
                    <a:pt x="0" y="61097"/>
                    <a:pt x="17560" y="78764"/>
                    <a:pt x="39149" y="78764"/>
                  </a:cubicBezTo>
                  <a:cubicBezTo>
                    <a:pt x="49606" y="78764"/>
                    <a:pt x="59437" y="74669"/>
                    <a:pt x="66829" y="67233"/>
                  </a:cubicBezTo>
                  <a:cubicBezTo>
                    <a:pt x="67746" y="66312"/>
                    <a:pt x="68605" y="65355"/>
                    <a:pt x="69419" y="64368"/>
                  </a:cubicBezTo>
                  <a:lnTo>
                    <a:pt x="69419" y="61810"/>
                  </a:lnTo>
                  <a:cubicBezTo>
                    <a:pt x="68308" y="63320"/>
                    <a:pt x="67077" y="64758"/>
                    <a:pt x="65732" y="66109"/>
                  </a:cubicBezTo>
                  <a:cubicBezTo>
                    <a:pt x="58631" y="73253"/>
                    <a:pt x="49189" y="77184"/>
                    <a:pt x="39149" y="77184"/>
                  </a:cubicBezTo>
                  <a:cubicBezTo>
                    <a:pt x="18419" y="77184"/>
                    <a:pt x="1559" y="60225"/>
                    <a:pt x="1559" y="39385"/>
                  </a:cubicBezTo>
                  <a:cubicBezTo>
                    <a:pt x="1559" y="18540"/>
                    <a:pt x="18419" y="1581"/>
                    <a:pt x="39149" y="1581"/>
                  </a:cubicBezTo>
                  <a:cubicBezTo>
                    <a:pt x="49189" y="1581"/>
                    <a:pt x="58631" y="5516"/>
                    <a:pt x="65732" y="12656"/>
                  </a:cubicBezTo>
                  <a:cubicBezTo>
                    <a:pt x="67077" y="14006"/>
                    <a:pt x="68308" y="15445"/>
                    <a:pt x="69419" y="16955"/>
                  </a:cubicBezTo>
                  <a:lnTo>
                    <a:pt x="69419" y="14401"/>
                  </a:lnTo>
                  <a:cubicBezTo>
                    <a:pt x="68605" y="13409"/>
                    <a:pt x="67741" y="12453"/>
                    <a:pt x="66829" y="11532"/>
                  </a:cubicBezTo>
                  <a:cubicBezTo>
                    <a:pt x="59437" y="4095"/>
                    <a:pt x="49606" y="1"/>
                    <a:pt x="391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613886" y="641080"/>
              <a:ext cx="3500002" cy="3841001"/>
            </a:xfrm>
            <a:custGeom>
              <a:rect b="b" l="l" r="r" t="t"/>
              <a:pathLst>
                <a:path extrusionOk="0" h="73148" w="66654">
                  <a:moveTo>
                    <a:pt x="36383" y="1"/>
                  </a:moveTo>
                  <a:cubicBezTo>
                    <a:pt x="16322" y="1"/>
                    <a:pt x="1" y="16405"/>
                    <a:pt x="1" y="36574"/>
                  </a:cubicBezTo>
                  <a:cubicBezTo>
                    <a:pt x="1" y="56737"/>
                    <a:pt x="16322" y="73147"/>
                    <a:pt x="36383" y="73147"/>
                  </a:cubicBezTo>
                  <a:cubicBezTo>
                    <a:pt x="48991" y="73147"/>
                    <a:pt x="60120" y="66666"/>
                    <a:pt x="66653" y="56844"/>
                  </a:cubicBezTo>
                  <a:lnTo>
                    <a:pt x="66653" y="53859"/>
                  </a:lnTo>
                  <a:cubicBezTo>
                    <a:pt x="60651" y="64426"/>
                    <a:pt x="49331" y="71566"/>
                    <a:pt x="36383" y="71566"/>
                  </a:cubicBezTo>
                  <a:cubicBezTo>
                    <a:pt x="17181" y="71566"/>
                    <a:pt x="1559" y="55865"/>
                    <a:pt x="1559" y="36574"/>
                  </a:cubicBezTo>
                  <a:cubicBezTo>
                    <a:pt x="1559" y="17278"/>
                    <a:pt x="17181" y="1581"/>
                    <a:pt x="36383" y="1581"/>
                  </a:cubicBezTo>
                  <a:cubicBezTo>
                    <a:pt x="49331" y="1581"/>
                    <a:pt x="60651" y="8717"/>
                    <a:pt x="66653" y="19283"/>
                  </a:cubicBezTo>
                  <a:lnTo>
                    <a:pt x="66653" y="16299"/>
                  </a:lnTo>
                  <a:cubicBezTo>
                    <a:pt x="60120" y="6482"/>
                    <a:pt x="48991" y="1"/>
                    <a:pt x="363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58495" y="787737"/>
              <a:ext cx="3355389" cy="3547628"/>
            </a:xfrm>
            <a:custGeom>
              <a:rect b="b" l="l" r="r" t="t"/>
              <a:pathLst>
                <a:path extrusionOk="0" h="67561" w="63900">
                  <a:moveTo>
                    <a:pt x="33629" y="1"/>
                  </a:moveTo>
                  <a:cubicBezTo>
                    <a:pt x="24648" y="1"/>
                    <a:pt x="16202" y="3511"/>
                    <a:pt x="9850" y="9890"/>
                  </a:cubicBezTo>
                  <a:cubicBezTo>
                    <a:pt x="3497" y="16273"/>
                    <a:pt x="0" y="24755"/>
                    <a:pt x="0" y="33781"/>
                  </a:cubicBezTo>
                  <a:cubicBezTo>
                    <a:pt x="0" y="42802"/>
                    <a:pt x="3497" y="51288"/>
                    <a:pt x="9850" y="57667"/>
                  </a:cubicBezTo>
                  <a:cubicBezTo>
                    <a:pt x="16202" y="64046"/>
                    <a:pt x="24648" y="67560"/>
                    <a:pt x="33629" y="67560"/>
                  </a:cubicBezTo>
                  <a:cubicBezTo>
                    <a:pt x="42611" y="67560"/>
                    <a:pt x="51053" y="64046"/>
                    <a:pt x="57405" y="57667"/>
                  </a:cubicBezTo>
                  <a:cubicBezTo>
                    <a:pt x="60101" y="54962"/>
                    <a:pt x="62279" y="51881"/>
                    <a:pt x="63899" y="48539"/>
                  </a:cubicBezTo>
                  <a:lnTo>
                    <a:pt x="63899" y="44467"/>
                  </a:lnTo>
                  <a:cubicBezTo>
                    <a:pt x="62327" y="48960"/>
                    <a:pt x="59760" y="53076"/>
                    <a:pt x="56312" y="56543"/>
                  </a:cubicBezTo>
                  <a:cubicBezTo>
                    <a:pt x="50252" y="62629"/>
                    <a:pt x="42195" y="65980"/>
                    <a:pt x="33629" y="65980"/>
                  </a:cubicBezTo>
                  <a:cubicBezTo>
                    <a:pt x="25059" y="65980"/>
                    <a:pt x="17003" y="62629"/>
                    <a:pt x="10947" y="56547"/>
                  </a:cubicBezTo>
                  <a:cubicBezTo>
                    <a:pt x="4892" y="50465"/>
                    <a:pt x="1558" y="42377"/>
                    <a:pt x="1558" y="33781"/>
                  </a:cubicBezTo>
                  <a:cubicBezTo>
                    <a:pt x="1558" y="25180"/>
                    <a:pt x="4892" y="17096"/>
                    <a:pt x="10947" y="11014"/>
                  </a:cubicBezTo>
                  <a:cubicBezTo>
                    <a:pt x="17007" y="4932"/>
                    <a:pt x="25059" y="1581"/>
                    <a:pt x="33629" y="1581"/>
                  </a:cubicBezTo>
                  <a:cubicBezTo>
                    <a:pt x="42195" y="1581"/>
                    <a:pt x="50252" y="4932"/>
                    <a:pt x="56312" y="11014"/>
                  </a:cubicBezTo>
                  <a:cubicBezTo>
                    <a:pt x="59760" y="14480"/>
                    <a:pt x="62327" y="18597"/>
                    <a:pt x="63899" y="23090"/>
                  </a:cubicBezTo>
                  <a:lnTo>
                    <a:pt x="63899" y="19018"/>
                  </a:lnTo>
                  <a:cubicBezTo>
                    <a:pt x="62279" y="15676"/>
                    <a:pt x="60101" y="12595"/>
                    <a:pt x="57405" y="9890"/>
                  </a:cubicBezTo>
                  <a:cubicBezTo>
                    <a:pt x="51053" y="3511"/>
                    <a:pt x="42611" y="1"/>
                    <a:pt x="336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49236" y="1083414"/>
              <a:ext cx="2950274" cy="2956260"/>
            </a:xfrm>
            <a:custGeom>
              <a:rect b="b" l="l" r="r" t="t"/>
              <a:pathLst>
                <a:path extrusionOk="0" h="56299" w="56185">
                  <a:moveTo>
                    <a:pt x="28092" y="1580"/>
                  </a:moveTo>
                  <a:cubicBezTo>
                    <a:pt x="42723" y="1580"/>
                    <a:pt x="54626" y="13497"/>
                    <a:pt x="54626" y="28150"/>
                  </a:cubicBezTo>
                  <a:cubicBezTo>
                    <a:pt x="54626" y="42797"/>
                    <a:pt x="42723" y="54719"/>
                    <a:pt x="28092" y="54719"/>
                  </a:cubicBezTo>
                  <a:cubicBezTo>
                    <a:pt x="13462" y="54719"/>
                    <a:pt x="1559" y="42797"/>
                    <a:pt x="1559" y="28150"/>
                  </a:cubicBezTo>
                  <a:cubicBezTo>
                    <a:pt x="1559" y="13497"/>
                    <a:pt x="13462" y="1580"/>
                    <a:pt x="28092" y="1580"/>
                  </a:cubicBezTo>
                  <a:close/>
                  <a:moveTo>
                    <a:pt x="28092" y="1"/>
                  </a:moveTo>
                  <a:cubicBezTo>
                    <a:pt x="12604" y="1"/>
                    <a:pt x="1" y="12625"/>
                    <a:pt x="1" y="28150"/>
                  </a:cubicBezTo>
                  <a:cubicBezTo>
                    <a:pt x="1" y="43670"/>
                    <a:pt x="12600" y="56298"/>
                    <a:pt x="28092" y="56298"/>
                  </a:cubicBezTo>
                  <a:cubicBezTo>
                    <a:pt x="43581" y="56298"/>
                    <a:pt x="56184" y="43670"/>
                    <a:pt x="56184" y="28150"/>
                  </a:cubicBezTo>
                  <a:cubicBezTo>
                    <a:pt x="56184" y="12625"/>
                    <a:pt x="43581" y="1"/>
                    <a:pt x="2809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922510" y="1953905"/>
              <a:ext cx="1203634" cy="1215029"/>
            </a:xfrm>
            <a:custGeom>
              <a:rect b="b" l="l" r="r" t="t"/>
              <a:pathLst>
                <a:path extrusionOk="0" h="23139" w="22922">
                  <a:moveTo>
                    <a:pt x="11461" y="1580"/>
                  </a:moveTo>
                  <a:cubicBezTo>
                    <a:pt x="14104" y="1580"/>
                    <a:pt x="16592" y="2621"/>
                    <a:pt x="18465" y="4511"/>
                  </a:cubicBezTo>
                  <a:cubicBezTo>
                    <a:pt x="20333" y="6397"/>
                    <a:pt x="21360" y="8902"/>
                    <a:pt x="21360" y="11572"/>
                  </a:cubicBezTo>
                  <a:cubicBezTo>
                    <a:pt x="21360" y="14236"/>
                    <a:pt x="20333" y="16746"/>
                    <a:pt x="18465" y="18632"/>
                  </a:cubicBezTo>
                  <a:cubicBezTo>
                    <a:pt x="16592" y="20517"/>
                    <a:pt x="14104" y="21559"/>
                    <a:pt x="11461" y="21559"/>
                  </a:cubicBezTo>
                  <a:cubicBezTo>
                    <a:pt x="8814" y="21559"/>
                    <a:pt x="6327" y="20517"/>
                    <a:pt x="4458" y="18632"/>
                  </a:cubicBezTo>
                  <a:cubicBezTo>
                    <a:pt x="2590" y="16746"/>
                    <a:pt x="1559" y="14236"/>
                    <a:pt x="1559" y="11572"/>
                  </a:cubicBezTo>
                  <a:cubicBezTo>
                    <a:pt x="1559" y="8902"/>
                    <a:pt x="2590" y="6397"/>
                    <a:pt x="4458" y="4511"/>
                  </a:cubicBezTo>
                  <a:cubicBezTo>
                    <a:pt x="6327" y="2621"/>
                    <a:pt x="8814" y="1580"/>
                    <a:pt x="11461" y="1580"/>
                  </a:cubicBezTo>
                  <a:close/>
                  <a:moveTo>
                    <a:pt x="11461" y="0"/>
                  </a:moveTo>
                  <a:cubicBezTo>
                    <a:pt x="8399" y="0"/>
                    <a:pt x="5525" y="1204"/>
                    <a:pt x="3361" y="3386"/>
                  </a:cubicBezTo>
                  <a:cubicBezTo>
                    <a:pt x="1191" y="5574"/>
                    <a:pt x="0" y="8477"/>
                    <a:pt x="0" y="11572"/>
                  </a:cubicBezTo>
                  <a:cubicBezTo>
                    <a:pt x="0" y="14661"/>
                    <a:pt x="1191" y="17565"/>
                    <a:pt x="3361" y="19752"/>
                  </a:cubicBezTo>
                  <a:cubicBezTo>
                    <a:pt x="5525" y="21935"/>
                    <a:pt x="8399" y="23138"/>
                    <a:pt x="11461" y="23138"/>
                  </a:cubicBezTo>
                  <a:cubicBezTo>
                    <a:pt x="14520" y="23138"/>
                    <a:pt x="17397" y="21935"/>
                    <a:pt x="19562" y="19752"/>
                  </a:cubicBezTo>
                  <a:cubicBezTo>
                    <a:pt x="21726" y="17565"/>
                    <a:pt x="22922" y="14661"/>
                    <a:pt x="22917" y="11572"/>
                  </a:cubicBezTo>
                  <a:cubicBezTo>
                    <a:pt x="22922" y="8477"/>
                    <a:pt x="21726" y="5574"/>
                    <a:pt x="19562" y="3386"/>
                  </a:cubicBezTo>
                  <a:cubicBezTo>
                    <a:pt x="17397" y="1204"/>
                    <a:pt x="14520" y="0"/>
                    <a:pt x="114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067539" y="2101717"/>
              <a:ext cx="913359" cy="919345"/>
            </a:xfrm>
            <a:custGeom>
              <a:rect b="b" l="l" r="r" t="t"/>
              <a:pathLst>
                <a:path extrusionOk="0" h="17508" w="17394">
                  <a:moveTo>
                    <a:pt x="8699" y="1580"/>
                  </a:moveTo>
                  <a:cubicBezTo>
                    <a:pt x="10608" y="1580"/>
                    <a:pt x="12400" y="2329"/>
                    <a:pt x="13746" y="3684"/>
                  </a:cubicBezTo>
                  <a:cubicBezTo>
                    <a:pt x="15092" y="5039"/>
                    <a:pt x="15836" y="6839"/>
                    <a:pt x="15836" y="8757"/>
                  </a:cubicBezTo>
                  <a:cubicBezTo>
                    <a:pt x="15836" y="12709"/>
                    <a:pt x="12635" y="15928"/>
                    <a:pt x="8699" y="15928"/>
                  </a:cubicBezTo>
                  <a:cubicBezTo>
                    <a:pt x="4764" y="15928"/>
                    <a:pt x="1563" y="12709"/>
                    <a:pt x="1563" y="8757"/>
                  </a:cubicBezTo>
                  <a:cubicBezTo>
                    <a:pt x="1563" y="6839"/>
                    <a:pt x="2303" y="5039"/>
                    <a:pt x="3649" y="3684"/>
                  </a:cubicBezTo>
                  <a:cubicBezTo>
                    <a:pt x="4999" y="2329"/>
                    <a:pt x="6791" y="1580"/>
                    <a:pt x="8699" y="1580"/>
                  </a:cubicBezTo>
                  <a:close/>
                  <a:moveTo>
                    <a:pt x="8699" y="1"/>
                  </a:moveTo>
                  <a:cubicBezTo>
                    <a:pt x="6375" y="1"/>
                    <a:pt x="4193" y="912"/>
                    <a:pt x="2550" y="2563"/>
                  </a:cubicBezTo>
                  <a:cubicBezTo>
                    <a:pt x="909" y="4215"/>
                    <a:pt x="1" y="6414"/>
                    <a:pt x="6" y="8757"/>
                  </a:cubicBezTo>
                  <a:cubicBezTo>
                    <a:pt x="6" y="13581"/>
                    <a:pt x="3905" y="17508"/>
                    <a:pt x="8699" y="17508"/>
                  </a:cubicBezTo>
                  <a:cubicBezTo>
                    <a:pt x="13493" y="17508"/>
                    <a:pt x="17393" y="13581"/>
                    <a:pt x="17393" y="8757"/>
                  </a:cubicBezTo>
                  <a:cubicBezTo>
                    <a:pt x="17393" y="6414"/>
                    <a:pt x="16486" y="4215"/>
                    <a:pt x="14843" y="2563"/>
                  </a:cubicBezTo>
                  <a:cubicBezTo>
                    <a:pt x="13201" y="912"/>
                    <a:pt x="11019" y="1"/>
                    <a:pt x="869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359278" y="2393876"/>
              <a:ext cx="330130" cy="335066"/>
            </a:xfrm>
            <a:custGeom>
              <a:rect b="b" l="l" r="r" t="t"/>
              <a:pathLst>
                <a:path extrusionOk="0" h="6381" w="6287">
                  <a:moveTo>
                    <a:pt x="3143" y="1581"/>
                  </a:moveTo>
                  <a:cubicBezTo>
                    <a:pt x="3568" y="1581"/>
                    <a:pt x="3967" y="1749"/>
                    <a:pt x="4263" y="2055"/>
                  </a:cubicBezTo>
                  <a:cubicBezTo>
                    <a:pt x="4564" y="2356"/>
                    <a:pt x="4729" y="2758"/>
                    <a:pt x="4729" y="3193"/>
                  </a:cubicBezTo>
                  <a:cubicBezTo>
                    <a:pt x="4729" y="3622"/>
                    <a:pt x="4564" y="4025"/>
                    <a:pt x="4263" y="4330"/>
                  </a:cubicBezTo>
                  <a:cubicBezTo>
                    <a:pt x="3967" y="4631"/>
                    <a:pt x="3568" y="4799"/>
                    <a:pt x="3143" y="4799"/>
                  </a:cubicBezTo>
                  <a:cubicBezTo>
                    <a:pt x="2267" y="4799"/>
                    <a:pt x="1558" y="4078"/>
                    <a:pt x="1558" y="3193"/>
                  </a:cubicBezTo>
                  <a:cubicBezTo>
                    <a:pt x="1558" y="2763"/>
                    <a:pt x="1722" y="2356"/>
                    <a:pt x="2024" y="2055"/>
                  </a:cubicBezTo>
                  <a:cubicBezTo>
                    <a:pt x="2320" y="1749"/>
                    <a:pt x="2719" y="1581"/>
                    <a:pt x="3143" y="1581"/>
                  </a:cubicBezTo>
                  <a:close/>
                  <a:moveTo>
                    <a:pt x="3139" y="0"/>
                  </a:moveTo>
                  <a:cubicBezTo>
                    <a:pt x="2302" y="0"/>
                    <a:pt x="1515" y="333"/>
                    <a:pt x="921" y="935"/>
                  </a:cubicBezTo>
                  <a:cubicBezTo>
                    <a:pt x="324" y="1537"/>
                    <a:pt x="1" y="2338"/>
                    <a:pt x="1" y="3193"/>
                  </a:cubicBezTo>
                  <a:cubicBezTo>
                    <a:pt x="1" y="4950"/>
                    <a:pt x="1409" y="6380"/>
                    <a:pt x="3143" y="6380"/>
                  </a:cubicBezTo>
                  <a:cubicBezTo>
                    <a:pt x="3985" y="6380"/>
                    <a:pt x="4772" y="6048"/>
                    <a:pt x="5366" y="5445"/>
                  </a:cubicBezTo>
                  <a:cubicBezTo>
                    <a:pt x="5959" y="4844"/>
                    <a:pt x="6286" y="4043"/>
                    <a:pt x="6286" y="3193"/>
                  </a:cubicBezTo>
                  <a:cubicBezTo>
                    <a:pt x="6286" y="2338"/>
                    <a:pt x="5959" y="1537"/>
                    <a:pt x="5366" y="935"/>
                  </a:cubicBezTo>
                  <a:cubicBezTo>
                    <a:pt x="4772" y="333"/>
                    <a:pt x="3985" y="0"/>
                    <a:pt x="3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214459" y="2247219"/>
              <a:ext cx="619513" cy="628387"/>
            </a:xfrm>
            <a:custGeom>
              <a:rect b="b" l="l" r="r" t="t"/>
              <a:pathLst>
                <a:path extrusionOk="0" h="11967" w="11798">
                  <a:moveTo>
                    <a:pt x="5901" y="1581"/>
                  </a:moveTo>
                  <a:cubicBezTo>
                    <a:pt x="8292" y="1581"/>
                    <a:pt x="10239" y="3555"/>
                    <a:pt x="10239" y="5986"/>
                  </a:cubicBezTo>
                  <a:cubicBezTo>
                    <a:pt x="10239" y="8411"/>
                    <a:pt x="8292" y="10385"/>
                    <a:pt x="5901" y="10385"/>
                  </a:cubicBezTo>
                  <a:cubicBezTo>
                    <a:pt x="3507" y="10385"/>
                    <a:pt x="1564" y="8411"/>
                    <a:pt x="1564" y="5986"/>
                  </a:cubicBezTo>
                  <a:cubicBezTo>
                    <a:pt x="1564" y="3555"/>
                    <a:pt x="3507" y="1581"/>
                    <a:pt x="5901" y="1581"/>
                  </a:cubicBezTo>
                  <a:close/>
                  <a:moveTo>
                    <a:pt x="5901" y="0"/>
                  </a:moveTo>
                  <a:cubicBezTo>
                    <a:pt x="2647" y="0"/>
                    <a:pt x="1" y="2683"/>
                    <a:pt x="1" y="5986"/>
                  </a:cubicBezTo>
                  <a:cubicBezTo>
                    <a:pt x="1" y="9284"/>
                    <a:pt x="2647" y="11966"/>
                    <a:pt x="5901" y="11966"/>
                  </a:cubicBezTo>
                  <a:cubicBezTo>
                    <a:pt x="9155" y="11966"/>
                    <a:pt x="11798" y="9284"/>
                    <a:pt x="11798" y="5986"/>
                  </a:cubicBezTo>
                  <a:cubicBezTo>
                    <a:pt x="11798" y="2683"/>
                    <a:pt x="9155" y="0"/>
                    <a:pt x="590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195473" y="1231016"/>
              <a:ext cx="2657794" cy="2660787"/>
            </a:xfrm>
            <a:custGeom>
              <a:rect b="b" l="l" r="r" t="t"/>
              <a:pathLst>
                <a:path extrusionOk="0" h="50672" w="50615">
                  <a:moveTo>
                    <a:pt x="25307" y="1581"/>
                  </a:moveTo>
                  <a:cubicBezTo>
                    <a:pt x="31651" y="1581"/>
                    <a:pt x="37618" y="4051"/>
                    <a:pt x="42102" y="8544"/>
                  </a:cubicBezTo>
                  <a:cubicBezTo>
                    <a:pt x="46586" y="13028"/>
                    <a:pt x="49052" y="18995"/>
                    <a:pt x="49052" y="25339"/>
                  </a:cubicBezTo>
                  <a:cubicBezTo>
                    <a:pt x="49052" y="31682"/>
                    <a:pt x="46586" y="37645"/>
                    <a:pt x="42102" y="42133"/>
                  </a:cubicBezTo>
                  <a:cubicBezTo>
                    <a:pt x="37618" y="46622"/>
                    <a:pt x="31651" y="49092"/>
                    <a:pt x="25307" y="49092"/>
                  </a:cubicBezTo>
                  <a:cubicBezTo>
                    <a:pt x="12213" y="49092"/>
                    <a:pt x="1559" y="38437"/>
                    <a:pt x="1559" y="25339"/>
                  </a:cubicBezTo>
                  <a:cubicBezTo>
                    <a:pt x="1559" y="18995"/>
                    <a:pt x="4029" y="13028"/>
                    <a:pt x="8508" y="8544"/>
                  </a:cubicBezTo>
                  <a:cubicBezTo>
                    <a:pt x="12996" y="4055"/>
                    <a:pt x="18960" y="1581"/>
                    <a:pt x="25307" y="1581"/>
                  </a:cubicBezTo>
                  <a:close/>
                  <a:moveTo>
                    <a:pt x="25307" y="1"/>
                  </a:moveTo>
                  <a:cubicBezTo>
                    <a:pt x="18547" y="1"/>
                    <a:pt x="12195" y="2634"/>
                    <a:pt x="7415" y="7419"/>
                  </a:cubicBezTo>
                  <a:cubicBezTo>
                    <a:pt x="2634" y="12205"/>
                    <a:pt x="0" y="18566"/>
                    <a:pt x="0" y="25339"/>
                  </a:cubicBezTo>
                  <a:cubicBezTo>
                    <a:pt x="0" y="39310"/>
                    <a:pt x="11350" y="50672"/>
                    <a:pt x="25307" y="50672"/>
                  </a:cubicBezTo>
                  <a:cubicBezTo>
                    <a:pt x="32062" y="50672"/>
                    <a:pt x="38420" y="48038"/>
                    <a:pt x="43195" y="43257"/>
                  </a:cubicBezTo>
                  <a:cubicBezTo>
                    <a:pt x="47981" y="38472"/>
                    <a:pt x="50615" y="32106"/>
                    <a:pt x="50615" y="25339"/>
                  </a:cubicBezTo>
                  <a:cubicBezTo>
                    <a:pt x="50615" y="18566"/>
                    <a:pt x="47981" y="12205"/>
                    <a:pt x="43195" y="7419"/>
                  </a:cubicBezTo>
                  <a:cubicBezTo>
                    <a:pt x="38420" y="2634"/>
                    <a:pt x="32062" y="1"/>
                    <a:pt x="253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340030" y="1377463"/>
              <a:ext cx="2368411" cy="2367938"/>
            </a:xfrm>
            <a:custGeom>
              <a:rect b="b" l="l" r="r" t="t"/>
              <a:pathLst>
                <a:path extrusionOk="0" h="45095" w="45104">
                  <a:moveTo>
                    <a:pt x="22554" y="1580"/>
                  </a:moveTo>
                  <a:cubicBezTo>
                    <a:pt x="34130" y="1580"/>
                    <a:pt x="43545" y="10987"/>
                    <a:pt x="43545" y="22550"/>
                  </a:cubicBezTo>
                  <a:cubicBezTo>
                    <a:pt x="43545" y="34108"/>
                    <a:pt x="34130" y="43514"/>
                    <a:pt x="22554" y="43514"/>
                  </a:cubicBezTo>
                  <a:cubicBezTo>
                    <a:pt x="10979" y="43514"/>
                    <a:pt x="1558" y="34108"/>
                    <a:pt x="1558" y="22550"/>
                  </a:cubicBezTo>
                  <a:cubicBezTo>
                    <a:pt x="1558" y="16950"/>
                    <a:pt x="3742" y="11687"/>
                    <a:pt x="7703" y="7724"/>
                  </a:cubicBezTo>
                  <a:cubicBezTo>
                    <a:pt x="11669" y="3763"/>
                    <a:pt x="16942" y="1580"/>
                    <a:pt x="22554" y="1580"/>
                  </a:cubicBezTo>
                  <a:close/>
                  <a:moveTo>
                    <a:pt x="22554" y="1"/>
                  </a:moveTo>
                  <a:cubicBezTo>
                    <a:pt x="16530" y="1"/>
                    <a:pt x="10868" y="2342"/>
                    <a:pt x="6610" y="6600"/>
                  </a:cubicBezTo>
                  <a:cubicBezTo>
                    <a:pt x="2347" y="10858"/>
                    <a:pt x="1" y="16525"/>
                    <a:pt x="1" y="22550"/>
                  </a:cubicBezTo>
                  <a:cubicBezTo>
                    <a:pt x="1" y="34980"/>
                    <a:pt x="10120" y="45094"/>
                    <a:pt x="22554" y="45094"/>
                  </a:cubicBezTo>
                  <a:cubicBezTo>
                    <a:pt x="34989" y="45094"/>
                    <a:pt x="45104" y="34980"/>
                    <a:pt x="45104" y="22550"/>
                  </a:cubicBezTo>
                  <a:cubicBezTo>
                    <a:pt x="45104" y="10115"/>
                    <a:pt x="34989" y="1"/>
                    <a:pt x="225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631506" y="1673351"/>
              <a:ext cx="1785445" cy="1776151"/>
            </a:xfrm>
            <a:custGeom>
              <a:rect b="b" l="l" r="r" t="t"/>
              <a:pathLst>
                <a:path extrusionOk="0" h="33825" w="34002">
                  <a:moveTo>
                    <a:pt x="17003" y="1580"/>
                  </a:moveTo>
                  <a:cubicBezTo>
                    <a:pt x="25515" y="1585"/>
                    <a:pt x="32443" y="8459"/>
                    <a:pt x="32443" y="16915"/>
                  </a:cubicBezTo>
                  <a:cubicBezTo>
                    <a:pt x="32443" y="25365"/>
                    <a:pt x="25515" y="32244"/>
                    <a:pt x="17003" y="32244"/>
                  </a:cubicBezTo>
                  <a:cubicBezTo>
                    <a:pt x="8486" y="32244"/>
                    <a:pt x="1558" y="25365"/>
                    <a:pt x="1558" y="16915"/>
                  </a:cubicBezTo>
                  <a:cubicBezTo>
                    <a:pt x="1558" y="8459"/>
                    <a:pt x="8486" y="1585"/>
                    <a:pt x="17003" y="1580"/>
                  </a:cubicBezTo>
                  <a:close/>
                  <a:moveTo>
                    <a:pt x="17003" y="1"/>
                  </a:moveTo>
                  <a:cubicBezTo>
                    <a:pt x="7628" y="5"/>
                    <a:pt x="1" y="7587"/>
                    <a:pt x="1" y="16915"/>
                  </a:cubicBezTo>
                  <a:cubicBezTo>
                    <a:pt x="1" y="26238"/>
                    <a:pt x="7628" y="33824"/>
                    <a:pt x="17003" y="33824"/>
                  </a:cubicBezTo>
                  <a:cubicBezTo>
                    <a:pt x="26379" y="33824"/>
                    <a:pt x="34002" y="26238"/>
                    <a:pt x="34002" y="16915"/>
                  </a:cubicBezTo>
                  <a:cubicBezTo>
                    <a:pt x="34002" y="7587"/>
                    <a:pt x="26379" y="5"/>
                    <a:pt x="170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767031" y="1813707"/>
              <a:ext cx="1514651" cy="1495642"/>
            </a:xfrm>
            <a:custGeom>
              <a:rect b="b" l="l" r="r" t="t"/>
              <a:pathLst>
                <a:path extrusionOk="0" h="28483" w="28845">
                  <a:moveTo>
                    <a:pt x="14422" y="1581"/>
                  </a:moveTo>
                  <a:cubicBezTo>
                    <a:pt x="21514" y="1581"/>
                    <a:pt x="27282" y="7261"/>
                    <a:pt x="27282" y="14242"/>
                  </a:cubicBezTo>
                  <a:cubicBezTo>
                    <a:pt x="27282" y="21222"/>
                    <a:pt x="21514" y="26902"/>
                    <a:pt x="14422" y="26902"/>
                  </a:cubicBezTo>
                  <a:cubicBezTo>
                    <a:pt x="7331" y="26902"/>
                    <a:pt x="1559" y="21222"/>
                    <a:pt x="1559" y="14242"/>
                  </a:cubicBezTo>
                  <a:cubicBezTo>
                    <a:pt x="1559" y="7261"/>
                    <a:pt x="7331" y="1581"/>
                    <a:pt x="14422" y="1581"/>
                  </a:cubicBezTo>
                  <a:close/>
                  <a:moveTo>
                    <a:pt x="14422" y="1"/>
                  </a:moveTo>
                  <a:cubicBezTo>
                    <a:pt x="6467" y="1"/>
                    <a:pt x="0" y="6389"/>
                    <a:pt x="0" y="14242"/>
                  </a:cubicBezTo>
                  <a:cubicBezTo>
                    <a:pt x="0" y="22094"/>
                    <a:pt x="6473" y="28482"/>
                    <a:pt x="14422" y="28482"/>
                  </a:cubicBezTo>
                  <a:cubicBezTo>
                    <a:pt x="22372" y="28482"/>
                    <a:pt x="28845" y="22090"/>
                    <a:pt x="28845" y="14242"/>
                  </a:cubicBezTo>
                  <a:cubicBezTo>
                    <a:pt x="28845" y="6389"/>
                    <a:pt x="22372" y="1"/>
                    <a:pt x="144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486004" y="1524121"/>
              <a:ext cx="2076455" cy="2074828"/>
            </a:xfrm>
            <a:custGeom>
              <a:rect b="b" l="l" r="r" t="t"/>
              <a:pathLst>
                <a:path extrusionOk="0" h="39513" w="39544">
                  <a:moveTo>
                    <a:pt x="19774" y="1580"/>
                  </a:moveTo>
                  <a:cubicBezTo>
                    <a:pt x="29814" y="1580"/>
                    <a:pt x="37986" y="9734"/>
                    <a:pt x="37986" y="19757"/>
                  </a:cubicBezTo>
                  <a:cubicBezTo>
                    <a:pt x="37986" y="29779"/>
                    <a:pt x="29814" y="37933"/>
                    <a:pt x="19774" y="37933"/>
                  </a:cubicBezTo>
                  <a:cubicBezTo>
                    <a:pt x="9731" y="37933"/>
                    <a:pt x="1563" y="29779"/>
                    <a:pt x="1563" y="19757"/>
                  </a:cubicBezTo>
                  <a:cubicBezTo>
                    <a:pt x="1563" y="9734"/>
                    <a:pt x="9731" y="1580"/>
                    <a:pt x="19774" y="1580"/>
                  </a:cubicBezTo>
                  <a:close/>
                  <a:moveTo>
                    <a:pt x="19774" y="1"/>
                  </a:moveTo>
                  <a:cubicBezTo>
                    <a:pt x="8871" y="1"/>
                    <a:pt x="5" y="8862"/>
                    <a:pt x="0" y="19757"/>
                  </a:cubicBezTo>
                  <a:cubicBezTo>
                    <a:pt x="0" y="30651"/>
                    <a:pt x="8871" y="39512"/>
                    <a:pt x="19774" y="39512"/>
                  </a:cubicBezTo>
                  <a:cubicBezTo>
                    <a:pt x="30673" y="39512"/>
                    <a:pt x="39544" y="30651"/>
                    <a:pt x="39544" y="19757"/>
                  </a:cubicBezTo>
                  <a:cubicBezTo>
                    <a:pt x="39544" y="8862"/>
                    <a:pt x="30673" y="1"/>
                    <a:pt x="197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4"/>
          <p:cNvSpPr txBox="1"/>
          <p:nvPr>
            <p:ph type="ctrTitle"/>
          </p:nvPr>
        </p:nvSpPr>
        <p:spPr>
          <a:xfrm>
            <a:off x="720000" y="804075"/>
            <a:ext cx="7704000" cy="19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720000" y="3066238"/>
            <a:ext cx="4448400" cy="1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6"/>
          <p:cNvGrpSpPr/>
          <p:nvPr/>
        </p:nvGrpSpPr>
        <p:grpSpPr>
          <a:xfrm flipH="1">
            <a:off x="-3827075" y="0"/>
            <a:ext cx="4547074" cy="5143617"/>
            <a:chOff x="4597000" y="0"/>
            <a:chExt cx="4547074" cy="5143617"/>
          </a:xfrm>
        </p:grpSpPr>
        <p:sp>
          <p:nvSpPr>
            <p:cNvPr id="84" name="Google Shape;84;p16"/>
            <p:cNvSpPr/>
            <p:nvPr/>
          </p:nvSpPr>
          <p:spPr>
            <a:xfrm>
              <a:off x="5904679" y="936967"/>
              <a:ext cx="3239394" cy="3248899"/>
            </a:xfrm>
            <a:custGeom>
              <a:rect b="b" l="l" r="r" t="t"/>
              <a:pathLst>
                <a:path extrusionOk="0" h="61872" w="61691">
                  <a:moveTo>
                    <a:pt x="30845" y="1581"/>
                  </a:moveTo>
                  <a:cubicBezTo>
                    <a:pt x="46994" y="1581"/>
                    <a:pt x="60133" y="14750"/>
                    <a:pt x="60133" y="30939"/>
                  </a:cubicBezTo>
                  <a:cubicBezTo>
                    <a:pt x="60133" y="47123"/>
                    <a:pt x="46994" y="60292"/>
                    <a:pt x="30845" y="60292"/>
                  </a:cubicBezTo>
                  <a:cubicBezTo>
                    <a:pt x="23019" y="60292"/>
                    <a:pt x="15666" y="57238"/>
                    <a:pt x="10133" y="51691"/>
                  </a:cubicBezTo>
                  <a:cubicBezTo>
                    <a:pt x="4604" y="46148"/>
                    <a:pt x="1558" y="38778"/>
                    <a:pt x="1558" y="30939"/>
                  </a:cubicBezTo>
                  <a:cubicBezTo>
                    <a:pt x="1558" y="23098"/>
                    <a:pt x="4604" y="15729"/>
                    <a:pt x="10133" y="10182"/>
                  </a:cubicBezTo>
                  <a:cubicBezTo>
                    <a:pt x="15666" y="4635"/>
                    <a:pt x="23019" y="1581"/>
                    <a:pt x="30845" y="1581"/>
                  </a:cubicBezTo>
                  <a:close/>
                  <a:moveTo>
                    <a:pt x="30845" y="1"/>
                  </a:moveTo>
                  <a:cubicBezTo>
                    <a:pt x="22608" y="1"/>
                    <a:pt x="14861" y="3219"/>
                    <a:pt x="9040" y="9058"/>
                  </a:cubicBezTo>
                  <a:cubicBezTo>
                    <a:pt x="3209" y="14901"/>
                    <a:pt x="1" y="22674"/>
                    <a:pt x="1" y="30939"/>
                  </a:cubicBezTo>
                  <a:cubicBezTo>
                    <a:pt x="1" y="39203"/>
                    <a:pt x="3209" y="46972"/>
                    <a:pt x="9040" y="52815"/>
                  </a:cubicBezTo>
                  <a:cubicBezTo>
                    <a:pt x="14865" y="58658"/>
                    <a:pt x="22608" y="61872"/>
                    <a:pt x="30845" y="61872"/>
                  </a:cubicBezTo>
                  <a:cubicBezTo>
                    <a:pt x="45821" y="61872"/>
                    <a:pt x="58335" y="51111"/>
                    <a:pt x="61115" y="36897"/>
                  </a:cubicBezTo>
                  <a:cubicBezTo>
                    <a:pt x="61491" y="34967"/>
                    <a:pt x="61690" y="32975"/>
                    <a:pt x="61690" y="30939"/>
                  </a:cubicBezTo>
                  <a:cubicBezTo>
                    <a:pt x="61690" y="28898"/>
                    <a:pt x="61491" y="26906"/>
                    <a:pt x="61115" y="24976"/>
                  </a:cubicBezTo>
                  <a:cubicBezTo>
                    <a:pt x="58335" y="10762"/>
                    <a:pt x="45821" y="1"/>
                    <a:pt x="308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597000" y="0"/>
              <a:ext cx="1682000" cy="5143617"/>
            </a:xfrm>
            <a:custGeom>
              <a:rect b="b" l="l" r="r" t="t"/>
              <a:pathLst>
                <a:path extrusionOk="0" h="97955" w="32032">
                  <a:moveTo>
                    <a:pt x="380" y="1"/>
                  </a:moveTo>
                  <a:lnTo>
                    <a:pt x="380" y="42160"/>
                  </a:lnTo>
                  <a:cubicBezTo>
                    <a:pt x="292" y="42940"/>
                    <a:pt x="217" y="43727"/>
                    <a:pt x="159" y="44515"/>
                  </a:cubicBezTo>
                  <a:cubicBezTo>
                    <a:pt x="53" y="45927"/>
                    <a:pt x="0" y="47349"/>
                    <a:pt x="0" y="48783"/>
                  </a:cubicBezTo>
                  <a:cubicBezTo>
                    <a:pt x="0" y="50212"/>
                    <a:pt x="53" y="51633"/>
                    <a:pt x="159" y="53045"/>
                  </a:cubicBezTo>
                  <a:cubicBezTo>
                    <a:pt x="217" y="53834"/>
                    <a:pt x="292" y="54621"/>
                    <a:pt x="380" y="55401"/>
                  </a:cubicBezTo>
                  <a:lnTo>
                    <a:pt x="380" y="97954"/>
                  </a:lnTo>
                  <a:lnTo>
                    <a:pt x="1696" y="97954"/>
                  </a:lnTo>
                  <a:lnTo>
                    <a:pt x="1696" y="62634"/>
                  </a:lnTo>
                  <a:cubicBezTo>
                    <a:pt x="2041" y="64010"/>
                    <a:pt x="2435" y="65369"/>
                    <a:pt x="2881" y="66711"/>
                  </a:cubicBezTo>
                  <a:lnTo>
                    <a:pt x="2881" y="97954"/>
                  </a:lnTo>
                  <a:lnTo>
                    <a:pt x="4440" y="97954"/>
                  </a:lnTo>
                  <a:lnTo>
                    <a:pt x="4440" y="70849"/>
                  </a:lnTo>
                  <a:cubicBezTo>
                    <a:pt x="4812" y="71731"/>
                    <a:pt x="5206" y="72602"/>
                    <a:pt x="5622" y="73461"/>
                  </a:cubicBezTo>
                  <a:lnTo>
                    <a:pt x="5622" y="97954"/>
                  </a:lnTo>
                  <a:lnTo>
                    <a:pt x="7184" y="97954"/>
                  </a:lnTo>
                  <a:lnTo>
                    <a:pt x="7184" y="76445"/>
                  </a:lnTo>
                  <a:cubicBezTo>
                    <a:pt x="7561" y="77123"/>
                    <a:pt x="7960" y="77791"/>
                    <a:pt x="8366" y="78451"/>
                  </a:cubicBezTo>
                  <a:lnTo>
                    <a:pt x="8366" y="97954"/>
                  </a:lnTo>
                  <a:lnTo>
                    <a:pt x="9925" y="97954"/>
                  </a:lnTo>
                  <a:lnTo>
                    <a:pt x="9925" y="80836"/>
                  </a:lnTo>
                  <a:cubicBezTo>
                    <a:pt x="10310" y="81393"/>
                    <a:pt x="10704" y="81943"/>
                    <a:pt x="11111" y="82488"/>
                  </a:cubicBezTo>
                  <a:lnTo>
                    <a:pt x="11111" y="97954"/>
                  </a:lnTo>
                  <a:lnTo>
                    <a:pt x="12669" y="97954"/>
                  </a:lnTo>
                  <a:lnTo>
                    <a:pt x="12669" y="84484"/>
                  </a:lnTo>
                  <a:cubicBezTo>
                    <a:pt x="13054" y="84958"/>
                    <a:pt x="13452" y="85426"/>
                    <a:pt x="13856" y="85887"/>
                  </a:cubicBezTo>
                  <a:lnTo>
                    <a:pt x="13856" y="97954"/>
                  </a:lnTo>
                  <a:lnTo>
                    <a:pt x="15413" y="97954"/>
                  </a:lnTo>
                  <a:lnTo>
                    <a:pt x="15413" y="87600"/>
                  </a:lnTo>
                  <a:cubicBezTo>
                    <a:pt x="15715" y="87919"/>
                    <a:pt x="16020" y="88233"/>
                    <a:pt x="16330" y="88548"/>
                  </a:cubicBezTo>
                  <a:cubicBezTo>
                    <a:pt x="16418" y="88636"/>
                    <a:pt x="16507" y="88724"/>
                    <a:pt x="16600" y="88813"/>
                  </a:cubicBezTo>
                  <a:lnTo>
                    <a:pt x="16600" y="97954"/>
                  </a:lnTo>
                  <a:lnTo>
                    <a:pt x="18159" y="97954"/>
                  </a:lnTo>
                  <a:lnTo>
                    <a:pt x="18159" y="90309"/>
                  </a:lnTo>
                  <a:cubicBezTo>
                    <a:pt x="18547" y="90672"/>
                    <a:pt x="18942" y="91026"/>
                    <a:pt x="19340" y="91371"/>
                  </a:cubicBezTo>
                  <a:lnTo>
                    <a:pt x="19340" y="97954"/>
                  </a:lnTo>
                  <a:lnTo>
                    <a:pt x="20903" y="97954"/>
                  </a:lnTo>
                  <a:lnTo>
                    <a:pt x="20903" y="92687"/>
                  </a:lnTo>
                  <a:cubicBezTo>
                    <a:pt x="21293" y="93000"/>
                    <a:pt x="21686" y="93315"/>
                    <a:pt x="22084" y="93621"/>
                  </a:cubicBezTo>
                  <a:lnTo>
                    <a:pt x="22084" y="97954"/>
                  </a:lnTo>
                  <a:lnTo>
                    <a:pt x="23643" y="97954"/>
                  </a:lnTo>
                  <a:lnTo>
                    <a:pt x="23643" y="94771"/>
                  </a:lnTo>
                  <a:cubicBezTo>
                    <a:pt x="24037" y="95055"/>
                    <a:pt x="24431" y="95329"/>
                    <a:pt x="24829" y="95594"/>
                  </a:cubicBezTo>
                  <a:lnTo>
                    <a:pt x="24829" y="97954"/>
                  </a:lnTo>
                  <a:lnTo>
                    <a:pt x="26387" y="97954"/>
                  </a:lnTo>
                  <a:lnTo>
                    <a:pt x="26387" y="96608"/>
                  </a:lnTo>
                  <a:cubicBezTo>
                    <a:pt x="26781" y="96857"/>
                    <a:pt x="27175" y="97096"/>
                    <a:pt x="27574" y="97335"/>
                  </a:cubicBezTo>
                  <a:lnTo>
                    <a:pt x="27574" y="97954"/>
                  </a:lnTo>
                  <a:lnTo>
                    <a:pt x="32031" y="97954"/>
                  </a:lnTo>
                  <a:cubicBezTo>
                    <a:pt x="26689" y="95329"/>
                    <a:pt x="21757" y="91792"/>
                    <a:pt x="17428" y="87428"/>
                  </a:cubicBezTo>
                  <a:cubicBezTo>
                    <a:pt x="7194" y="77104"/>
                    <a:pt x="1559" y="63377"/>
                    <a:pt x="1559" y="48783"/>
                  </a:cubicBezTo>
                  <a:cubicBezTo>
                    <a:pt x="1559" y="34183"/>
                    <a:pt x="7194" y="20456"/>
                    <a:pt x="17428" y="10138"/>
                  </a:cubicBezTo>
                  <a:cubicBezTo>
                    <a:pt x="21544" y="5985"/>
                    <a:pt x="26206" y="2581"/>
                    <a:pt x="31253" y="1"/>
                  </a:cubicBezTo>
                  <a:lnTo>
                    <a:pt x="27574" y="1"/>
                  </a:lnTo>
                  <a:lnTo>
                    <a:pt x="27574" y="231"/>
                  </a:lnTo>
                  <a:cubicBezTo>
                    <a:pt x="27175" y="465"/>
                    <a:pt x="26781" y="704"/>
                    <a:pt x="26387" y="953"/>
                  </a:cubicBezTo>
                  <a:lnTo>
                    <a:pt x="26387" y="1"/>
                  </a:lnTo>
                  <a:lnTo>
                    <a:pt x="24829" y="1"/>
                  </a:lnTo>
                  <a:lnTo>
                    <a:pt x="24829" y="1966"/>
                  </a:lnTo>
                  <a:cubicBezTo>
                    <a:pt x="24431" y="2236"/>
                    <a:pt x="24037" y="2510"/>
                    <a:pt x="23647" y="2790"/>
                  </a:cubicBezTo>
                  <a:lnTo>
                    <a:pt x="23647" y="1"/>
                  </a:lnTo>
                  <a:lnTo>
                    <a:pt x="22084" y="1"/>
                  </a:lnTo>
                  <a:lnTo>
                    <a:pt x="22084" y="3940"/>
                  </a:lnTo>
                  <a:cubicBezTo>
                    <a:pt x="21686" y="4246"/>
                    <a:pt x="21293" y="4561"/>
                    <a:pt x="20903" y="4879"/>
                  </a:cubicBezTo>
                  <a:lnTo>
                    <a:pt x="20903" y="1"/>
                  </a:lnTo>
                  <a:lnTo>
                    <a:pt x="19340" y="1"/>
                  </a:lnTo>
                  <a:lnTo>
                    <a:pt x="19340" y="6189"/>
                  </a:lnTo>
                  <a:cubicBezTo>
                    <a:pt x="18942" y="6535"/>
                    <a:pt x="18547" y="6893"/>
                    <a:pt x="18159" y="7252"/>
                  </a:cubicBezTo>
                  <a:lnTo>
                    <a:pt x="18159" y="1"/>
                  </a:lnTo>
                  <a:lnTo>
                    <a:pt x="16600" y="1"/>
                  </a:lnTo>
                  <a:lnTo>
                    <a:pt x="16600" y="8747"/>
                  </a:lnTo>
                  <a:cubicBezTo>
                    <a:pt x="16507" y="8837"/>
                    <a:pt x="16418" y="8925"/>
                    <a:pt x="16330" y="9013"/>
                  </a:cubicBezTo>
                  <a:cubicBezTo>
                    <a:pt x="16020" y="9328"/>
                    <a:pt x="15715" y="9642"/>
                    <a:pt x="15413" y="9961"/>
                  </a:cubicBezTo>
                  <a:lnTo>
                    <a:pt x="15413" y="1"/>
                  </a:lnTo>
                  <a:lnTo>
                    <a:pt x="13856" y="1"/>
                  </a:lnTo>
                  <a:lnTo>
                    <a:pt x="13856" y="11673"/>
                  </a:lnTo>
                  <a:cubicBezTo>
                    <a:pt x="13452" y="12139"/>
                    <a:pt x="13059" y="12603"/>
                    <a:pt x="12669" y="13077"/>
                  </a:cubicBezTo>
                  <a:lnTo>
                    <a:pt x="12669" y="1"/>
                  </a:lnTo>
                  <a:lnTo>
                    <a:pt x="11111" y="1"/>
                  </a:lnTo>
                  <a:lnTo>
                    <a:pt x="11111" y="15073"/>
                  </a:lnTo>
                  <a:cubicBezTo>
                    <a:pt x="10704" y="15618"/>
                    <a:pt x="10310" y="16172"/>
                    <a:pt x="9925" y="16725"/>
                  </a:cubicBezTo>
                  <a:lnTo>
                    <a:pt x="9925" y="1"/>
                  </a:lnTo>
                  <a:lnTo>
                    <a:pt x="8366" y="1"/>
                  </a:lnTo>
                  <a:lnTo>
                    <a:pt x="8366" y="19110"/>
                  </a:lnTo>
                  <a:cubicBezTo>
                    <a:pt x="7960" y="19770"/>
                    <a:pt x="7561" y="20443"/>
                    <a:pt x="7184" y="21120"/>
                  </a:cubicBezTo>
                  <a:lnTo>
                    <a:pt x="7184" y="1"/>
                  </a:lnTo>
                  <a:lnTo>
                    <a:pt x="5622" y="1"/>
                  </a:lnTo>
                  <a:lnTo>
                    <a:pt x="5622" y="24099"/>
                  </a:lnTo>
                  <a:cubicBezTo>
                    <a:pt x="5206" y="24963"/>
                    <a:pt x="4812" y="25830"/>
                    <a:pt x="4440" y="26712"/>
                  </a:cubicBezTo>
                  <a:lnTo>
                    <a:pt x="4440" y="1"/>
                  </a:lnTo>
                  <a:lnTo>
                    <a:pt x="2881" y="1"/>
                  </a:lnTo>
                  <a:lnTo>
                    <a:pt x="2881" y="30850"/>
                  </a:lnTo>
                  <a:cubicBezTo>
                    <a:pt x="2435" y="32191"/>
                    <a:pt x="2041" y="33550"/>
                    <a:pt x="1696" y="34927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382255" y="4761761"/>
              <a:ext cx="731569" cy="381748"/>
            </a:xfrm>
            <a:custGeom>
              <a:rect b="b" l="l" r="r" t="t"/>
              <a:pathLst>
                <a:path extrusionOk="0" h="7270" w="13932">
                  <a:moveTo>
                    <a:pt x="13931" y="0"/>
                  </a:moveTo>
                  <a:cubicBezTo>
                    <a:pt x="9721" y="3095"/>
                    <a:pt x="5034" y="5565"/>
                    <a:pt x="0" y="7269"/>
                  </a:cubicBezTo>
                  <a:lnTo>
                    <a:pt x="4401" y="7269"/>
                  </a:lnTo>
                  <a:cubicBezTo>
                    <a:pt x="7769" y="5817"/>
                    <a:pt x="10961" y="4029"/>
                    <a:pt x="13931" y="1935"/>
                  </a:cubicBezTo>
                  <a:lnTo>
                    <a:pt x="1393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741557" y="0"/>
              <a:ext cx="1924912" cy="5143617"/>
            </a:xfrm>
            <a:custGeom>
              <a:rect b="b" l="l" r="r" t="t"/>
              <a:pathLst>
                <a:path extrusionOk="0" h="97955" w="36658">
                  <a:moveTo>
                    <a:pt x="31368" y="1"/>
                  </a:moveTo>
                  <a:cubicBezTo>
                    <a:pt x="12899" y="8359"/>
                    <a:pt x="1" y="27078"/>
                    <a:pt x="1" y="48783"/>
                  </a:cubicBezTo>
                  <a:cubicBezTo>
                    <a:pt x="1" y="70828"/>
                    <a:pt x="13312" y="89800"/>
                    <a:pt x="32257" y="97954"/>
                  </a:cubicBezTo>
                  <a:lnTo>
                    <a:pt x="36658" y="97954"/>
                  </a:lnTo>
                  <a:cubicBezTo>
                    <a:pt x="16282" y="91053"/>
                    <a:pt x="1558" y="71619"/>
                    <a:pt x="1558" y="48783"/>
                  </a:cubicBezTo>
                  <a:cubicBezTo>
                    <a:pt x="1558" y="26361"/>
                    <a:pt x="15746" y="7221"/>
                    <a:pt x="35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8440592" y="0"/>
              <a:ext cx="673231" cy="361269"/>
            </a:xfrm>
            <a:custGeom>
              <a:rect b="b" l="l" r="r" t="t"/>
              <a:pathLst>
                <a:path extrusionOk="0" h="6880" w="12821">
                  <a:moveTo>
                    <a:pt x="0" y="1"/>
                  </a:moveTo>
                  <a:cubicBezTo>
                    <a:pt x="4613" y="1683"/>
                    <a:pt x="8925" y="4011"/>
                    <a:pt x="12820" y="6880"/>
                  </a:cubicBezTo>
                  <a:lnTo>
                    <a:pt x="12820" y="4941"/>
                  </a:lnTo>
                  <a:cubicBezTo>
                    <a:pt x="10111" y="3033"/>
                    <a:pt x="7220" y="1378"/>
                    <a:pt x="41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788590" y="0"/>
              <a:ext cx="1325247" cy="546314"/>
            </a:xfrm>
            <a:custGeom>
              <a:rect b="b" l="l" r="r" t="t"/>
              <a:pathLst>
                <a:path extrusionOk="0" h="10404" w="25238">
                  <a:moveTo>
                    <a:pt x="0" y="1"/>
                  </a:moveTo>
                  <a:cubicBezTo>
                    <a:pt x="9478" y="983"/>
                    <a:pt x="18159" y="4724"/>
                    <a:pt x="25237" y="10404"/>
                  </a:cubicBezTo>
                  <a:lnTo>
                    <a:pt x="25237" y="8406"/>
                  </a:lnTo>
                  <a:cubicBezTo>
                    <a:pt x="20265" y="4614"/>
                    <a:pt x="14573" y="1727"/>
                    <a:pt x="84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887059" y="0"/>
              <a:ext cx="4226845" cy="5143617"/>
            </a:xfrm>
            <a:custGeom>
              <a:rect b="b" l="l" r="r" t="t"/>
              <a:pathLst>
                <a:path extrusionOk="0" h="97955" w="80496">
                  <a:moveTo>
                    <a:pt x="36782" y="1"/>
                  </a:moveTo>
                  <a:cubicBezTo>
                    <a:pt x="15596" y="5936"/>
                    <a:pt x="1" y="25556"/>
                    <a:pt x="1" y="48783"/>
                  </a:cubicBezTo>
                  <a:cubicBezTo>
                    <a:pt x="1" y="72540"/>
                    <a:pt x="16326" y="92532"/>
                    <a:pt x="38265" y="97954"/>
                  </a:cubicBezTo>
                  <a:lnTo>
                    <a:pt x="62186" y="97954"/>
                  </a:lnTo>
                  <a:cubicBezTo>
                    <a:pt x="68919" y="96289"/>
                    <a:pt x="75125" y="93253"/>
                    <a:pt x="80495" y="89154"/>
                  </a:cubicBezTo>
                  <a:lnTo>
                    <a:pt x="80495" y="87157"/>
                  </a:lnTo>
                  <a:cubicBezTo>
                    <a:pt x="72177" y="93833"/>
                    <a:pt x="61655" y="97826"/>
                    <a:pt x="50225" y="97826"/>
                  </a:cubicBezTo>
                  <a:cubicBezTo>
                    <a:pt x="23391" y="97826"/>
                    <a:pt x="1559" y="75825"/>
                    <a:pt x="1559" y="48783"/>
                  </a:cubicBezTo>
                  <a:cubicBezTo>
                    <a:pt x="1559" y="23453"/>
                    <a:pt x="20713" y="2546"/>
                    <a:pt x="451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032351" y="50881"/>
              <a:ext cx="4081550" cy="5021374"/>
            </a:xfrm>
            <a:custGeom>
              <a:rect b="b" l="l" r="r" t="t"/>
              <a:pathLst>
                <a:path extrusionOk="0" h="95627" w="77729">
                  <a:moveTo>
                    <a:pt x="47458" y="1"/>
                  </a:moveTo>
                  <a:cubicBezTo>
                    <a:pt x="21288" y="1"/>
                    <a:pt x="0" y="21448"/>
                    <a:pt x="0" y="47814"/>
                  </a:cubicBezTo>
                  <a:cubicBezTo>
                    <a:pt x="0" y="74174"/>
                    <a:pt x="21293" y="95626"/>
                    <a:pt x="47458" y="95626"/>
                  </a:cubicBezTo>
                  <a:cubicBezTo>
                    <a:pt x="58950" y="95626"/>
                    <a:pt x="69503" y="91487"/>
                    <a:pt x="77728" y="84608"/>
                  </a:cubicBezTo>
                  <a:lnTo>
                    <a:pt x="77728" y="82536"/>
                  </a:lnTo>
                  <a:cubicBezTo>
                    <a:pt x="69640" y="89694"/>
                    <a:pt x="59043" y="94041"/>
                    <a:pt x="47458" y="94041"/>
                  </a:cubicBezTo>
                  <a:cubicBezTo>
                    <a:pt x="22151" y="94041"/>
                    <a:pt x="1559" y="73302"/>
                    <a:pt x="1559" y="47814"/>
                  </a:cubicBezTo>
                  <a:cubicBezTo>
                    <a:pt x="1559" y="22321"/>
                    <a:pt x="22151" y="1582"/>
                    <a:pt x="47458" y="1582"/>
                  </a:cubicBezTo>
                  <a:cubicBezTo>
                    <a:pt x="59043" y="1582"/>
                    <a:pt x="69640" y="5929"/>
                    <a:pt x="77728" y="13086"/>
                  </a:cubicBezTo>
                  <a:lnTo>
                    <a:pt x="77728" y="11015"/>
                  </a:lnTo>
                  <a:cubicBezTo>
                    <a:pt x="69503" y="4140"/>
                    <a:pt x="58950" y="1"/>
                    <a:pt x="474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177800" y="198483"/>
              <a:ext cx="3936097" cy="4725900"/>
            </a:xfrm>
            <a:custGeom>
              <a:rect b="b" l="l" r="r" t="t"/>
              <a:pathLst>
                <a:path extrusionOk="0" h="90000" w="74959">
                  <a:moveTo>
                    <a:pt x="44688" y="1"/>
                  </a:moveTo>
                  <a:cubicBezTo>
                    <a:pt x="20045" y="1"/>
                    <a:pt x="1" y="20186"/>
                    <a:pt x="1" y="45003"/>
                  </a:cubicBezTo>
                  <a:cubicBezTo>
                    <a:pt x="1" y="69814"/>
                    <a:pt x="20045" y="90000"/>
                    <a:pt x="44688" y="90000"/>
                  </a:cubicBezTo>
                  <a:cubicBezTo>
                    <a:pt x="56007" y="90000"/>
                    <a:pt x="66684" y="85790"/>
                    <a:pt x="74958" y="78105"/>
                  </a:cubicBezTo>
                  <a:lnTo>
                    <a:pt x="74958" y="75927"/>
                  </a:lnTo>
                  <a:cubicBezTo>
                    <a:pt x="66835" y="83984"/>
                    <a:pt x="56101" y="88419"/>
                    <a:pt x="44688" y="88419"/>
                  </a:cubicBezTo>
                  <a:cubicBezTo>
                    <a:pt x="20904" y="88419"/>
                    <a:pt x="1559" y="68942"/>
                    <a:pt x="1559" y="45003"/>
                  </a:cubicBezTo>
                  <a:cubicBezTo>
                    <a:pt x="1559" y="21059"/>
                    <a:pt x="20904" y="1586"/>
                    <a:pt x="44688" y="1586"/>
                  </a:cubicBezTo>
                  <a:cubicBezTo>
                    <a:pt x="56473" y="1586"/>
                    <a:pt x="67162" y="6367"/>
                    <a:pt x="74958" y="14100"/>
                  </a:cubicBezTo>
                  <a:lnTo>
                    <a:pt x="74958" y="11926"/>
                  </a:lnTo>
                  <a:cubicBezTo>
                    <a:pt x="66990" y="4530"/>
                    <a:pt x="56353" y="1"/>
                    <a:pt x="446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323144" y="346086"/>
              <a:ext cx="3790749" cy="4430951"/>
            </a:xfrm>
            <a:custGeom>
              <a:rect b="b" l="l" r="r" t="t"/>
              <a:pathLst>
                <a:path extrusionOk="0" h="84383" w="72191">
                  <a:moveTo>
                    <a:pt x="41920" y="1"/>
                  </a:moveTo>
                  <a:cubicBezTo>
                    <a:pt x="18805" y="1"/>
                    <a:pt x="0" y="18925"/>
                    <a:pt x="0" y="42192"/>
                  </a:cubicBezTo>
                  <a:cubicBezTo>
                    <a:pt x="0" y="65453"/>
                    <a:pt x="18805" y="84382"/>
                    <a:pt x="41920" y="84382"/>
                  </a:cubicBezTo>
                  <a:cubicBezTo>
                    <a:pt x="53115" y="84382"/>
                    <a:pt x="63642" y="79991"/>
                    <a:pt x="71557" y="72023"/>
                  </a:cubicBezTo>
                  <a:cubicBezTo>
                    <a:pt x="71770" y="71811"/>
                    <a:pt x="71982" y="71594"/>
                    <a:pt x="72190" y="71376"/>
                  </a:cubicBezTo>
                  <a:lnTo>
                    <a:pt x="72190" y="69053"/>
                  </a:lnTo>
                  <a:cubicBezTo>
                    <a:pt x="71633" y="69686"/>
                    <a:pt x="71057" y="70301"/>
                    <a:pt x="70459" y="70903"/>
                  </a:cubicBezTo>
                  <a:cubicBezTo>
                    <a:pt x="62836" y="78574"/>
                    <a:pt x="52700" y="82802"/>
                    <a:pt x="41920" y="82802"/>
                  </a:cubicBezTo>
                  <a:cubicBezTo>
                    <a:pt x="19663" y="82802"/>
                    <a:pt x="1558" y="64582"/>
                    <a:pt x="1558" y="42192"/>
                  </a:cubicBezTo>
                  <a:cubicBezTo>
                    <a:pt x="1558" y="19797"/>
                    <a:pt x="19663" y="1582"/>
                    <a:pt x="41920" y="1582"/>
                  </a:cubicBezTo>
                  <a:cubicBezTo>
                    <a:pt x="52700" y="1582"/>
                    <a:pt x="62836" y="5805"/>
                    <a:pt x="70459" y="13475"/>
                  </a:cubicBezTo>
                  <a:cubicBezTo>
                    <a:pt x="71057" y="14078"/>
                    <a:pt x="71633" y="14693"/>
                    <a:pt x="72190" y="15326"/>
                  </a:cubicBezTo>
                  <a:lnTo>
                    <a:pt x="72190" y="13003"/>
                  </a:lnTo>
                  <a:cubicBezTo>
                    <a:pt x="71982" y="12785"/>
                    <a:pt x="71770" y="12568"/>
                    <a:pt x="71557" y="12356"/>
                  </a:cubicBezTo>
                  <a:cubicBezTo>
                    <a:pt x="63642" y="4388"/>
                    <a:pt x="53115" y="1"/>
                    <a:pt x="419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468646" y="493478"/>
              <a:ext cx="3645244" cy="4135898"/>
            </a:xfrm>
            <a:custGeom>
              <a:rect b="b" l="l" r="r" t="t"/>
              <a:pathLst>
                <a:path extrusionOk="0" h="78764" w="69420">
                  <a:moveTo>
                    <a:pt x="39149" y="1"/>
                  </a:moveTo>
                  <a:cubicBezTo>
                    <a:pt x="17560" y="1"/>
                    <a:pt x="0" y="17667"/>
                    <a:pt x="0" y="39385"/>
                  </a:cubicBezTo>
                  <a:cubicBezTo>
                    <a:pt x="0" y="61097"/>
                    <a:pt x="17560" y="78764"/>
                    <a:pt x="39149" y="78764"/>
                  </a:cubicBezTo>
                  <a:cubicBezTo>
                    <a:pt x="49606" y="78764"/>
                    <a:pt x="59437" y="74669"/>
                    <a:pt x="66829" y="67233"/>
                  </a:cubicBezTo>
                  <a:cubicBezTo>
                    <a:pt x="67746" y="66312"/>
                    <a:pt x="68605" y="65355"/>
                    <a:pt x="69419" y="64368"/>
                  </a:cubicBezTo>
                  <a:lnTo>
                    <a:pt x="69419" y="61810"/>
                  </a:lnTo>
                  <a:cubicBezTo>
                    <a:pt x="68308" y="63320"/>
                    <a:pt x="67077" y="64758"/>
                    <a:pt x="65732" y="66109"/>
                  </a:cubicBezTo>
                  <a:cubicBezTo>
                    <a:pt x="58631" y="73253"/>
                    <a:pt x="49189" y="77184"/>
                    <a:pt x="39149" y="77184"/>
                  </a:cubicBezTo>
                  <a:cubicBezTo>
                    <a:pt x="18419" y="77184"/>
                    <a:pt x="1559" y="60225"/>
                    <a:pt x="1559" y="39385"/>
                  </a:cubicBezTo>
                  <a:cubicBezTo>
                    <a:pt x="1559" y="18540"/>
                    <a:pt x="18419" y="1581"/>
                    <a:pt x="39149" y="1581"/>
                  </a:cubicBezTo>
                  <a:cubicBezTo>
                    <a:pt x="49189" y="1581"/>
                    <a:pt x="58631" y="5516"/>
                    <a:pt x="65732" y="12656"/>
                  </a:cubicBezTo>
                  <a:cubicBezTo>
                    <a:pt x="67077" y="14006"/>
                    <a:pt x="68308" y="15445"/>
                    <a:pt x="69419" y="16955"/>
                  </a:cubicBezTo>
                  <a:lnTo>
                    <a:pt x="69419" y="14401"/>
                  </a:lnTo>
                  <a:cubicBezTo>
                    <a:pt x="68605" y="13409"/>
                    <a:pt x="67741" y="12453"/>
                    <a:pt x="66829" y="11532"/>
                  </a:cubicBezTo>
                  <a:cubicBezTo>
                    <a:pt x="59437" y="4095"/>
                    <a:pt x="49606" y="1"/>
                    <a:pt x="391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613886" y="641080"/>
              <a:ext cx="3500002" cy="3841001"/>
            </a:xfrm>
            <a:custGeom>
              <a:rect b="b" l="l" r="r" t="t"/>
              <a:pathLst>
                <a:path extrusionOk="0" h="73148" w="66654">
                  <a:moveTo>
                    <a:pt x="36383" y="1"/>
                  </a:moveTo>
                  <a:cubicBezTo>
                    <a:pt x="16322" y="1"/>
                    <a:pt x="1" y="16405"/>
                    <a:pt x="1" y="36574"/>
                  </a:cubicBezTo>
                  <a:cubicBezTo>
                    <a:pt x="1" y="56737"/>
                    <a:pt x="16322" y="73147"/>
                    <a:pt x="36383" y="73147"/>
                  </a:cubicBezTo>
                  <a:cubicBezTo>
                    <a:pt x="48991" y="73147"/>
                    <a:pt x="60120" y="66666"/>
                    <a:pt x="66653" y="56844"/>
                  </a:cubicBezTo>
                  <a:lnTo>
                    <a:pt x="66653" y="53859"/>
                  </a:lnTo>
                  <a:cubicBezTo>
                    <a:pt x="60651" y="64426"/>
                    <a:pt x="49331" y="71566"/>
                    <a:pt x="36383" y="71566"/>
                  </a:cubicBezTo>
                  <a:cubicBezTo>
                    <a:pt x="17181" y="71566"/>
                    <a:pt x="1559" y="55865"/>
                    <a:pt x="1559" y="36574"/>
                  </a:cubicBezTo>
                  <a:cubicBezTo>
                    <a:pt x="1559" y="17278"/>
                    <a:pt x="17181" y="1581"/>
                    <a:pt x="36383" y="1581"/>
                  </a:cubicBezTo>
                  <a:cubicBezTo>
                    <a:pt x="49331" y="1581"/>
                    <a:pt x="60651" y="8717"/>
                    <a:pt x="66653" y="19283"/>
                  </a:cubicBezTo>
                  <a:lnTo>
                    <a:pt x="66653" y="16299"/>
                  </a:lnTo>
                  <a:cubicBezTo>
                    <a:pt x="60120" y="6482"/>
                    <a:pt x="48991" y="1"/>
                    <a:pt x="363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758495" y="787737"/>
              <a:ext cx="3355389" cy="3547628"/>
            </a:xfrm>
            <a:custGeom>
              <a:rect b="b" l="l" r="r" t="t"/>
              <a:pathLst>
                <a:path extrusionOk="0" h="67561" w="63900">
                  <a:moveTo>
                    <a:pt x="33629" y="1"/>
                  </a:moveTo>
                  <a:cubicBezTo>
                    <a:pt x="24648" y="1"/>
                    <a:pt x="16202" y="3511"/>
                    <a:pt x="9850" y="9890"/>
                  </a:cubicBezTo>
                  <a:cubicBezTo>
                    <a:pt x="3497" y="16273"/>
                    <a:pt x="0" y="24755"/>
                    <a:pt x="0" y="33781"/>
                  </a:cubicBezTo>
                  <a:cubicBezTo>
                    <a:pt x="0" y="42802"/>
                    <a:pt x="3497" y="51288"/>
                    <a:pt x="9850" y="57667"/>
                  </a:cubicBezTo>
                  <a:cubicBezTo>
                    <a:pt x="16202" y="64046"/>
                    <a:pt x="24648" y="67560"/>
                    <a:pt x="33629" y="67560"/>
                  </a:cubicBezTo>
                  <a:cubicBezTo>
                    <a:pt x="42611" y="67560"/>
                    <a:pt x="51053" y="64046"/>
                    <a:pt x="57405" y="57667"/>
                  </a:cubicBezTo>
                  <a:cubicBezTo>
                    <a:pt x="60101" y="54962"/>
                    <a:pt x="62279" y="51881"/>
                    <a:pt x="63899" y="48539"/>
                  </a:cubicBezTo>
                  <a:lnTo>
                    <a:pt x="63899" y="44467"/>
                  </a:lnTo>
                  <a:cubicBezTo>
                    <a:pt x="62327" y="48960"/>
                    <a:pt x="59760" y="53076"/>
                    <a:pt x="56312" y="56543"/>
                  </a:cubicBezTo>
                  <a:cubicBezTo>
                    <a:pt x="50252" y="62629"/>
                    <a:pt x="42195" y="65980"/>
                    <a:pt x="33629" y="65980"/>
                  </a:cubicBezTo>
                  <a:cubicBezTo>
                    <a:pt x="25059" y="65980"/>
                    <a:pt x="17003" y="62629"/>
                    <a:pt x="10947" y="56547"/>
                  </a:cubicBezTo>
                  <a:cubicBezTo>
                    <a:pt x="4892" y="50465"/>
                    <a:pt x="1558" y="42377"/>
                    <a:pt x="1558" y="33781"/>
                  </a:cubicBezTo>
                  <a:cubicBezTo>
                    <a:pt x="1558" y="25180"/>
                    <a:pt x="4892" y="17096"/>
                    <a:pt x="10947" y="11014"/>
                  </a:cubicBezTo>
                  <a:cubicBezTo>
                    <a:pt x="17007" y="4932"/>
                    <a:pt x="25059" y="1581"/>
                    <a:pt x="33629" y="1581"/>
                  </a:cubicBezTo>
                  <a:cubicBezTo>
                    <a:pt x="42195" y="1581"/>
                    <a:pt x="50252" y="4932"/>
                    <a:pt x="56312" y="11014"/>
                  </a:cubicBezTo>
                  <a:cubicBezTo>
                    <a:pt x="59760" y="14480"/>
                    <a:pt x="62327" y="18597"/>
                    <a:pt x="63899" y="23090"/>
                  </a:cubicBezTo>
                  <a:lnTo>
                    <a:pt x="63899" y="19018"/>
                  </a:lnTo>
                  <a:cubicBezTo>
                    <a:pt x="62279" y="15676"/>
                    <a:pt x="60101" y="12595"/>
                    <a:pt x="57405" y="9890"/>
                  </a:cubicBezTo>
                  <a:cubicBezTo>
                    <a:pt x="51053" y="3511"/>
                    <a:pt x="42611" y="1"/>
                    <a:pt x="336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6049236" y="1083414"/>
              <a:ext cx="2950274" cy="2956260"/>
            </a:xfrm>
            <a:custGeom>
              <a:rect b="b" l="l" r="r" t="t"/>
              <a:pathLst>
                <a:path extrusionOk="0" h="56299" w="56185">
                  <a:moveTo>
                    <a:pt x="28092" y="1580"/>
                  </a:moveTo>
                  <a:cubicBezTo>
                    <a:pt x="42723" y="1580"/>
                    <a:pt x="54626" y="13497"/>
                    <a:pt x="54626" y="28150"/>
                  </a:cubicBezTo>
                  <a:cubicBezTo>
                    <a:pt x="54626" y="42797"/>
                    <a:pt x="42723" y="54719"/>
                    <a:pt x="28092" y="54719"/>
                  </a:cubicBezTo>
                  <a:cubicBezTo>
                    <a:pt x="13462" y="54719"/>
                    <a:pt x="1559" y="42797"/>
                    <a:pt x="1559" y="28150"/>
                  </a:cubicBezTo>
                  <a:cubicBezTo>
                    <a:pt x="1559" y="13497"/>
                    <a:pt x="13462" y="1580"/>
                    <a:pt x="28092" y="1580"/>
                  </a:cubicBezTo>
                  <a:close/>
                  <a:moveTo>
                    <a:pt x="28092" y="1"/>
                  </a:moveTo>
                  <a:cubicBezTo>
                    <a:pt x="12604" y="1"/>
                    <a:pt x="1" y="12625"/>
                    <a:pt x="1" y="28150"/>
                  </a:cubicBezTo>
                  <a:cubicBezTo>
                    <a:pt x="1" y="43670"/>
                    <a:pt x="12600" y="56298"/>
                    <a:pt x="28092" y="56298"/>
                  </a:cubicBezTo>
                  <a:cubicBezTo>
                    <a:pt x="43581" y="56298"/>
                    <a:pt x="56184" y="43670"/>
                    <a:pt x="56184" y="28150"/>
                  </a:cubicBezTo>
                  <a:cubicBezTo>
                    <a:pt x="56184" y="12625"/>
                    <a:pt x="43581" y="1"/>
                    <a:pt x="2809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922510" y="1953905"/>
              <a:ext cx="1203634" cy="1215029"/>
            </a:xfrm>
            <a:custGeom>
              <a:rect b="b" l="l" r="r" t="t"/>
              <a:pathLst>
                <a:path extrusionOk="0" h="23139" w="22922">
                  <a:moveTo>
                    <a:pt x="11461" y="1580"/>
                  </a:moveTo>
                  <a:cubicBezTo>
                    <a:pt x="14104" y="1580"/>
                    <a:pt x="16592" y="2621"/>
                    <a:pt x="18465" y="4511"/>
                  </a:cubicBezTo>
                  <a:cubicBezTo>
                    <a:pt x="20333" y="6397"/>
                    <a:pt x="21360" y="8902"/>
                    <a:pt x="21360" y="11572"/>
                  </a:cubicBezTo>
                  <a:cubicBezTo>
                    <a:pt x="21360" y="14236"/>
                    <a:pt x="20333" y="16746"/>
                    <a:pt x="18465" y="18632"/>
                  </a:cubicBezTo>
                  <a:cubicBezTo>
                    <a:pt x="16592" y="20517"/>
                    <a:pt x="14104" y="21559"/>
                    <a:pt x="11461" y="21559"/>
                  </a:cubicBezTo>
                  <a:cubicBezTo>
                    <a:pt x="8814" y="21559"/>
                    <a:pt x="6327" y="20517"/>
                    <a:pt x="4458" y="18632"/>
                  </a:cubicBezTo>
                  <a:cubicBezTo>
                    <a:pt x="2590" y="16746"/>
                    <a:pt x="1559" y="14236"/>
                    <a:pt x="1559" y="11572"/>
                  </a:cubicBezTo>
                  <a:cubicBezTo>
                    <a:pt x="1559" y="8902"/>
                    <a:pt x="2590" y="6397"/>
                    <a:pt x="4458" y="4511"/>
                  </a:cubicBezTo>
                  <a:cubicBezTo>
                    <a:pt x="6327" y="2621"/>
                    <a:pt x="8814" y="1580"/>
                    <a:pt x="11461" y="1580"/>
                  </a:cubicBezTo>
                  <a:close/>
                  <a:moveTo>
                    <a:pt x="11461" y="0"/>
                  </a:moveTo>
                  <a:cubicBezTo>
                    <a:pt x="8399" y="0"/>
                    <a:pt x="5525" y="1204"/>
                    <a:pt x="3361" y="3386"/>
                  </a:cubicBezTo>
                  <a:cubicBezTo>
                    <a:pt x="1191" y="5574"/>
                    <a:pt x="0" y="8477"/>
                    <a:pt x="0" y="11572"/>
                  </a:cubicBezTo>
                  <a:cubicBezTo>
                    <a:pt x="0" y="14661"/>
                    <a:pt x="1191" y="17565"/>
                    <a:pt x="3361" y="19752"/>
                  </a:cubicBezTo>
                  <a:cubicBezTo>
                    <a:pt x="5525" y="21935"/>
                    <a:pt x="8399" y="23138"/>
                    <a:pt x="11461" y="23138"/>
                  </a:cubicBezTo>
                  <a:cubicBezTo>
                    <a:pt x="14520" y="23138"/>
                    <a:pt x="17397" y="21935"/>
                    <a:pt x="19562" y="19752"/>
                  </a:cubicBezTo>
                  <a:cubicBezTo>
                    <a:pt x="21726" y="17565"/>
                    <a:pt x="22922" y="14661"/>
                    <a:pt x="22917" y="11572"/>
                  </a:cubicBezTo>
                  <a:cubicBezTo>
                    <a:pt x="22922" y="8477"/>
                    <a:pt x="21726" y="5574"/>
                    <a:pt x="19562" y="3386"/>
                  </a:cubicBezTo>
                  <a:cubicBezTo>
                    <a:pt x="17397" y="1204"/>
                    <a:pt x="14520" y="0"/>
                    <a:pt x="114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7067539" y="2101717"/>
              <a:ext cx="913359" cy="919345"/>
            </a:xfrm>
            <a:custGeom>
              <a:rect b="b" l="l" r="r" t="t"/>
              <a:pathLst>
                <a:path extrusionOk="0" h="17508" w="17394">
                  <a:moveTo>
                    <a:pt x="8699" y="1580"/>
                  </a:moveTo>
                  <a:cubicBezTo>
                    <a:pt x="10608" y="1580"/>
                    <a:pt x="12400" y="2329"/>
                    <a:pt x="13746" y="3684"/>
                  </a:cubicBezTo>
                  <a:cubicBezTo>
                    <a:pt x="15092" y="5039"/>
                    <a:pt x="15836" y="6839"/>
                    <a:pt x="15836" y="8757"/>
                  </a:cubicBezTo>
                  <a:cubicBezTo>
                    <a:pt x="15836" y="12709"/>
                    <a:pt x="12635" y="15928"/>
                    <a:pt x="8699" y="15928"/>
                  </a:cubicBezTo>
                  <a:cubicBezTo>
                    <a:pt x="4764" y="15928"/>
                    <a:pt x="1563" y="12709"/>
                    <a:pt x="1563" y="8757"/>
                  </a:cubicBezTo>
                  <a:cubicBezTo>
                    <a:pt x="1563" y="6839"/>
                    <a:pt x="2303" y="5039"/>
                    <a:pt x="3649" y="3684"/>
                  </a:cubicBezTo>
                  <a:cubicBezTo>
                    <a:pt x="4999" y="2329"/>
                    <a:pt x="6791" y="1580"/>
                    <a:pt x="8699" y="1580"/>
                  </a:cubicBezTo>
                  <a:close/>
                  <a:moveTo>
                    <a:pt x="8699" y="1"/>
                  </a:moveTo>
                  <a:cubicBezTo>
                    <a:pt x="6375" y="1"/>
                    <a:pt x="4193" y="912"/>
                    <a:pt x="2550" y="2563"/>
                  </a:cubicBezTo>
                  <a:cubicBezTo>
                    <a:pt x="909" y="4215"/>
                    <a:pt x="1" y="6414"/>
                    <a:pt x="6" y="8757"/>
                  </a:cubicBezTo>
                  <a:cubicBezTo>
                    <a:pt x="6" y="13581"/>
                    <a:pt x="3905" y="17508"/>
                    <a:pt x="8699" y="17508"/>
                  </a:cubicBezTo>
                  <a:cubicBezTo>
                    <a:pt x="13493" y="17508"/>
                    <a:pt x="17393" y="13581"/>
                    <a:pt x="17393" y="8757"/>
                  </a:cubicBezTo>
                  <a:cubicBezTo>
                    <a:pt x="17393" y="6414"/>
                    <a:pt x="16486" y="4215"/>
                    <a:pt x="14843" y="2563"/>
                  </a:cubicBezTo>
                  <a:cubicBezTo>
                    <a:pt x="13201" y="912"/>
                    <a:pt x="11019" y="1"/>
                    <a:pt x="869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7359278" y="2393876"/>
              <a:ext cx="330130" cy="335066"/>
            </a:xfrm>
            <a:custGeom>
              <a:rect b="b" l="l" r="r" t="t"/>
              <a:pathLst>
                <a:path extrusionOk="0" h="6381" w="6287">
                  <a:moveTo>
                    <a:pt x="3143" y="1581"/>
                  </a:moveTo>
                  <a:cubicBezTo>
                    <a:pt x="3568" y="1581"/>
                    <a:pt x="3967" y="1749"/>
                    <a:pt x="4263" y="2055"/>
                  </a:cubicBezTo>
                  <a:cubicBezTo>
                    <a:pt x="4564" y="2356"/>
                    <a:pt x="4729" y="2758"/>
                    <a:pt x="4729" y="3193"/>
                  </a:cubicBezTo>
                  <a:cubicBezTo>
                    <a:pt x="4729" y="3622"/>
                    <a:pt x="4564" y="4025"/>
                    <a:pt x="4263" y="4330"/>
                  </a:cubicBezTo>
                  <a:cubicBezTo>
                    <a:pt x="3967" y="4631"/>
                    <a:pt x="3568" y="4799"/>
                    <a:pt x="3143" y="4799"/>
                  </a:cubicBezTo>
                  <a:cubicBezTo>
                    <a:pt x="2267" y="4799"/>
                    <a:pt x="1558" y="4078"/>
                    <a:pt x="1558" y="3193"/>
                  </a:cubicBezTo>
                  <a:cubicBezTo>
                    <a:pt x="1558" y="2763"/>
                    <a:pt x="1722" y="2356"/>
                    <a:pt x="2024" y="2055"/>
                  </a:cubicBezTo>
                  <a:cubicBezTo>
                    <a:pt x="2320" y="1749"/>
                    <a:pt x="2719" y="1581"/>
                    <a:pt x="3143" y="1581"/>
                  </a:cubicBezTo>
                  <a:close/>
                  <a:moveTo>
                    <a:pt x="3139" y="0"/>
                  </a:moveTo>
                  <a:cubicBezTo>
                    <a:pt x="2302" y="0"/>
                    <a:pt x="1515" y="333"/>
                    <a:pt x="921" y="935"/>
                  </a:cubicBezTo>
                  <a:cubicBezTo>
                    <a:pt x="324" y="1537"/>
                    <a:pt x="1" y="2338"/>
                    <a:pt x="1" y="3193"/>
                  </a:cubicBezTo>
                  <a:cubicBezTo>
                    <a:pt x="1" y="4950"/>
                    <a:pt x="1409" y="6380"/>
                    <a:pt x="3143" y="6380"/>
                  </a:cubicBezTo>
                  <a:cubicBezTo>
                    <a:pt x="3985" y="6380"/>
                    <a:pt x="4772" y="6048"/>
                    <a:pt x="5366" y="5445"/>
                  </a:cubicBezTo>
                  <a:cubicBezTo>
                    <a:pt x="5959" y="4844"/>
                    <a:pt x="6286" y="4043"/>
                    <a:pt x="6286" y="3193"/>
                  </a:cubicBezTo>
                  <a:cubicBezTo>
                    <a:pt x="6286" y="2338"/>
                    <a:pt x="5959" y="1537"/>
                    <a:pt x="5366" y="935"/>
                  </a:cubicBezTo>
                  <a:cubicBezTo>
                    <a:pt x="4772" y="333"/>
                    <a:pt x="3985" y="0"/>
                    <a:pt x="3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7214459" y="2247219"/>
              <a:ext cx="619513" cy="628387"/>
            </a:xfrm>
            <a:custGeom>
              <a:rect b="b" l="l" r="r" t="t"/>
              <a:pathLst>
                <a:path extrusionOk="0" h="11967" w="11798">
                  <a:moveTo>
                    <a:pt x="5901" y="1581"/>
                  </a:moveTo>
                  <a:cubicBezTo>
                    <a:pt x="8292" y="1581"/>
                    <a:pt x="10239" y="3555"/>
                    <a:pt x="10239" y="5986"/>
                  </a:cubicBezTo>
                  <a:cubicBezTo>
                    <a:pt x="10239" y="8411"/>
                    <a:pt x="8292" y="10385"/>
                    <a:pt x="5901" y="10385"/>
                  </a:cubicBezTo>
                  <a:cubicBezTo>
                    <a:pt x="3507" y="10385"/>
                    <a:pt x="1564" y="8411"/>
                    <a:pt x="1564" y="5986"/>
                  </a:cubicBezTo>
                  <a:cubicBezTo>
                    <a:pt x="1564" y="3555"/>
                    <a:pt x="3507" y="1581"/>
                    <a:pt x="5901" y="1581"/>
                  </a:cubicBezTo>
                  <a:close/>
                  <a:moveTo>
                    <a:pt x="5901" y="0"/>
                  </a:moveTo>
                  <a:cubicBezTo>
                    <a:pt x="2647" y="0"/>
                    <a:pt x="1" y="2683"/>
                    <a:pt x="1" y="5986"/>
                  </a:cubicBezTo>
                  <a:cubicBezTo>
                    <a:pt x="1" y="9284"/>
                    <a:pt x="2647" y="11966"/>
                    <a:pt x="5901" y="11966"/>
                  </a:cubicBezTo>
                  <a:cubicBezTo>
                    <a:pt x="9155" y="11966"/>
                    <a:pt x="11798" y="9284"/>
                    <a:pt x="11798" y="5986"/>
                  </a:cubicBezTo>
                  <a:cubicBezTo>
                    <a:pt x="11798" y="2683"/>
                    <a:pt x="9155" y="0"/>
                    <a:pt x="590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195473" y="1231016"/>
              <a:ext cx="2657794" cy="2660787"/>
            </a:xfrm>
            <a:custGeom>
              <a:rect b="b" l="l" r="r" t="t"/>
              <a:pathLst>
                <a:path extrusionOk="0" h="50672" w="50615">
                  <a:moveTo>
                    <a:pt x="25307" y="1581"/>
                  </a:moveTo>
                  <a:cubicBezTo>
                    <a:pt x="31651" y="1581"/>
                    <a:pt x="37618" y="4051"/>
                    <a:pt x="42102" y="8544"/>
                  </a:cubicBezTo>
                  <a:cubicBezTo>
                    <a:pt x="46586" y="13028"/>
                    <a:pt x="49052" y="18995"/>
                    <a:pt x="49052" y="25339"/>
                  </a:cubicBezTo>
                  <a:cubicBezTo>
                    <a:pt x="49052" y="31682"/>
                    <a:pt x="46586" y="37645"/>
                    <a:pt x="42102" y="42133"/>
                  </a:cubicBezTo>
                  <a:cubicBezTo>
                    <a:pt x="37618" y="46622"/>
                    <a:pt x="31651" y="49092"/>
                    <a:pt x="25307" y="49092"/>
                  </a:cubicBezTo>
                  <a:cubicBezTo>
                    <a:pt x="12213" y="49092"/>
                    <a:pt x="1559" y="38437"/>
                    <a:pt x="1559" y="25339"/>
                  </a:cubicBezTo>
                  <a:cubicBezTo>
                    <a:pt x="1559" y="18995"/>
                    <a:pt x="4029" y="13028"/>
                    <a:pt x="8508" y="8544"/>
                  </a:cubicBezTo>
                  <a:cubicBezTo>
                    <a:pt x="12996" y="4055"/>
                    <a:pt x="18960" y="1581"/>
                    <a:pt x="25307" y="1581"/>
                  </a:cubicBezTo>
                  <a:close/>
                  <a:moveTo>
                    <a:pt x="25307" y="1"/>
                  </a:moveTo>
                  <a:cubicBezTo>
                    <a:pt x="18547" y="1"/>
                    <a:pt x="12195" y="2634"/>
                    <a:pt x="7415" y="7419"/>
                  </a:cubicBezTo>
                  <a:cubicBezTo>
                    <a:pt x="2634" y="12205"/>
                    <a:pt x="0" y="18566"/>
                    <a:pt x="0" y="25339"/>
                  </a:cubicBezTo>
                  <a:cubicBezTo>
                    <a:pt x="0" y="39310"/>
                    <a:pt x="11350" y="50672"/>
                    <a:pt x="25307" y="50672"/>
                  </a:cubicBezTo>
                  <a:cubicBezTo>
                    <a:pt x="32062" y="50672"/>
                    <a:pt x="38420" y="48038"/>
                    <a:pt x="43195" y="43257"/>
                  </a:cubicBezTo>
                  <a:cubicBezTo>
                    <a:pt x="47981" y="38472"/>
                    <a:pt x="50615" y="32106"/>
                    <a:pt x="50615" y="25339"/>
                  </a:cubicBezTo>
                  <a:cubicBezTo>
                    <a:pt x="50615" y="18566"/>
                    <a:pt x="47981" y="12205"/>
                    <a:pt x="43195" y="7419"/>
                  </a:cubicBezTo>
                  <a:cubicBezTo>
                    <a:pt x="38420" y="2634"/>
                    <a:pt x="32062" y="1"/>
                    <a:pt x="2530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340030" y="1377463"/>
              <a:ext cx="2368411" cy="2367938"/>
            </a:xfrm>
            <a:custGeom>
              <a:rect b="b" l="l" r="r" t="t"/>
              <a:pathLst>
                <a:path extrusionOk="0" h="45095" w="45104">
                  <a:moveTo>
                    <a:pt x="22554" y="1580"/>
                  </a:moveTo>
                  <a:cubicBezTo>
                    <a:pt x="34130" y="1580"/>
                    <a:pt x="43545" y="10987"/>
                    <a:pt x="43545" y="22550"/>
                  </a:cubicBezTo>
                  <a:cubicBezTo>
                    <a:pt x="43545" y="34108"/>
                    <a:pt x="34130" y="43514"/>
                    <a:pt x="22554" y="43514"/>
                  </a:cubicBezTo>
                  <a:cubicBezTo>
                    <a:pt x="10979" y="43514"/>
                    <a:pt x="1558" y="34108"/>
                    <a:pt x="1558" y="22550"/>
                  </a:cubicBezTo>
                  <a:cubicBezTo>
                    <a:pt x="1558" y="16950"/>
                    <a:pt x="3742" y="11687"/>
                    <a:pt x="7703" y="7724"/>
                  </a:cubicBezTo>
                  <a:cubicBezTo>
                    <a:pt x="11669" y="3763"/>
                    <a:pt x="16942" y="1580"/>
                    <a:pt x="22554" y="1580"/>
                  </a:cubicBezTo>
                  <a:close/>
                  <a:moveTo>
                    <a:pt x="22554" y="1"/>
                  </a:moveTo>
                  <a:cubicBezTo>
                    <a:pt x="16530" y="1"/>
                    <a:pt x="10868" y="2342"/>
                    <a:pt x="6610" y="6600"/>
                  </a:cubicBezTo>
                  <a:cubicBezTo>
                    <a:pt x="2347" y="10858"/>
                    <a:pt x="1" y="16525"/>
                    <a:pt x="1" y="22550"/>
                  </a:cubicBezTo>
                  <a:cubicBezTo>
                    <a:pt x="1" y="34980"/>
                    <a:pt x="10120" y="45094"/>
                    <a:pt x="22554" y="45094"/>
                  </a:cubicBezTo>
                  <a:cubicBezTo>
                    <a:pt x="34989" y="45094"/>
                    <a:pt x="45104" y="34980"/>
                    <a:pt x="45104" y="22550"/>
                  </a:cubicBezTo>
                  <a:cubicBezTo>
                    <a:pt x="45104" y="10115"/>
                    <a:pt x="34989" y="1"/>
                    <a:pt x="225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631506" y="1673351"/>
              <a:ext cx="1785445" cy="1776151"/>
            </a:xfrm>
            <a:custGeom>
              <a:rect b="b" l="l" r="r" t="t"/>
              <a:pathLst>
                <a:path extrusionOk="0" h="33825" w="34002">
                  <a:moveTo>
                    <a:pt x="17003" y="1580"/>
                  </a:moveTo>
                  <a:cubicBezTo>
                    <a:pt x="25515" y="1585"/>
                    <a:pt x="32443" y="8459"/>
                    <a:pt x="32443" y="16915"/>
                  </a:cubicBezTo>
                  <a:cubicBezTo>
                    <a:pt x="32443" y="25365"/>
                    <a:pt x="25515" y="32244"/>
                    <a:pt x="17003" y="32244"/>
                  </a:cubicBezTo>
                  <a:cubicBezTo>
                    <a:pt x="8486" y="32244"/>
                    <a:pt x="1558" y="25365"/>
                    <a:pt x="1558" y="16915"/>
                  </a:cubicBezTo>
                  <a:cubicBezTo>
                    <a:pt x="1558" y="8459"/>
                    <a:pt x="8486" y="1585"/>
                    <a:pt x="17003" y="1580"/>
                  </a:cubicBezTo>
                  <a:close/>
                  <a:moveTo>
                    <a:pt x="17003" y="1"/>
                  </a:moveTo>
                  <a:cubicBezTo>
                    <a:pt x="7628" y="5"/>
                    <a:pt x="1" y="7587"/>
                    <a:pt x="1" y="16915"/>
                  </a:cubicBezTo>
                  <a:cubicBezTo>
                    <a:pt x="1" y="26238"/>
                    <a:pt x="7628" y="33824"/>
                    <a:pt x="17003" y="33824"/>
                  </a:cubicBezTo>
                  <a:cubicBezTo>
                    <a:pt x="26379" y="33824"/>
                    <a:pt x="34002" y="26238"/>
                    <a:pt x="34002" y="16915"/>
                  </a:cubicBezTo>
                  <a:cubicBezTo>
                    <a:pt x="34002" y="7587"/>
                    <a:pt x="26379" y="5"/>
                    <a:pt x="170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67031" y="1813707"/>
              <a:ext cx="1514651" cy="1495642"/>
            </a:xfrm>
            <a:custGeom>
              <a:rect b="b" l="l" r="r" t="t"/>
              <a:pathLst>
                <a:path extrusionOk="0" h="28483" w="28845">
                  <a:moveTo>
                    <a:pt x="14422" y="1581"/>
                  </a:moveTo>
                  <a:cubicBezTo>
                    <a:pt x="21514" y="1581"/>
                    <a:pt x="27282" y="7261"/>
                    <a:pt x="27282" y="14242"/>
                  </a:cubicBezTo>
                  <a:cubicBezTo>
                    <a:pt x="27282" y="21222"/>
                    <a:pt x="21514" y="26902"/>
                    <a:pt x="14422" y="26902"/>
                  </a:cubicBezTo>
                  <a:cubicBezTo>
                    <a:pt x="7331" y="26902"/>
                    <a:pt x="1559" y="21222"/>
                    <a:pt x="1559" y="14242"/>
                  </a:cubicBezTo>
                  <a:cubicBezTo>
                    <a:pt x="1559" y="7261"/>
                    <a:pt x="7331" y="1581"/>
                    <a:pt x="14422" y="1581"/>
                  </a:cubicBezTo>
                  <a:close/>
                  <a:moveTo>
                    <a:pt x="14422" y="1"/>
                  </a:moveTo>
                  <a:cubicBezTo>
                    <a:pt x="6467" y="1"/>
                    <a:pt x="0" y="6389"/>
                    <a:pt x="0" y="14242"/>
                  </a:cubicBezTo>
                  <a:cubicBezTo>
                    <a:pt x="0" y="22094"/>
                    <a:pt x="6473" y="28482"/>
                    <a:pt x="14422" y="28482"/>
                  </a:cubicBezTo>
                  <a:cubicBezTo>
                    <a:pt x="22372" y="28482"/>
                    <a:pt x="28845" y="22090"/>
                    <a:pt x="28845" y="14242"/>
                  </a:cubicBezTo>
                  <a:cubicBezTo>
                    <a:pt x="28845" y="6389"/>
                    <a:pt x="22372" y="1"/>
                    <a:pt x="144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486004" y="1524121"/>
              <a:ext cx="2076455" cy="2074828"/>
            </a:xfrm>
            <a:custGeom>
              <a:rect b="b" l="l" r="r" t="t"/>
              <a:pathLst>
                <a:path extrusionOk="0" h="39513" w="39544">
                  <a:moveTo>
                    <a:pt x="19774" y="1580"/>
                  </a:moveTo>
                  <a:cubicBezTo>
                    <a:pt x="29814" y="1580"/>
                    <a:pt x="37986" y="9734"/>
                    <a:pt x="37986" y="19757"/>
                  </a:cubicBezTo>
                  <a:cubicBezTo>
                    <a:pt x="37986" y="29779"/>
                    <a:pt x="29814" y="37933"/>
                    <a:pt x="19774" y="37933"/>
                  </a:cubicBezTo>
                  <a:cubicBezTo>
                    <a:pt x="9731" y="37933"/>
                    <a:pt x="1563" y="29779"/>
                    <a:pt x="1563" y="19757"/>
                  </a:cubicBezTo>
                  <a:cubicBezTo>
                    <a:pt x="1563" y="9734"/>
                    <a:pt x="9731" y="1580"/>
                    <a:pt x="19774" y="1580"/>
                  </a:cubicBezTo>
                  <a:close/>
                  <a:moveTo>
                    <a:pt x="19774" y="1"/>
                  </a:moveTo>
                  <a:cubicBezTo>
                    <a:pt x="8871" y="1"/>
                    <a:pt x="5" y="8862"/>
                    <a:pt x="0" y="19757"/>
                  </a:cubicBezTo>
                  <a:cubicBezTo>
                    <a:pt x="0" y="30651"/>
                    <a:pt x="8871" y="39512"/>
                    <a:pt x="19774" y="39512"/>
                  </a:cubicBezTo>
                  <a:cubicBezTo>
                    <a:pt x="30673" y="39512"/>
                    <a:pt x="39544" y="30651"/>
                    <a:pt x="39544" y="19757"/>
                  </a:cubicBezTo>
                  <a:cubicBezTo>
                    <a:pt x="39544" y="8862"/>
                    <a:pt x="30673" y="1"/>
                    <a:pt x="197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6"/>
          <p:cNvSpPr txBox="1"/>
          <p:nvPr>
            <p:ph type="title"/>
          </p:nvPr>
        </p:nvSpPr>
        <p:spPr>
          <a:xfrm>
            <a:off x="3426300" y="1679233"/>
            <a:ext cx="49977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3426300" y="3059932"/>
            <a:ext cx="4997700" cy="12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 rot="10800000">
            <a:off x="1219" y="0"/>
            <a:ext cx="3625581" cy="5143497"/>
            <a:chOff x="5518417" y="0"/>
            <a:chExt cx="3625581" cy="5143497"/>
          </a:xfrm>
        </p:grpSpPr>
        <p:sp>
          <p:nvSpPr>
            <p:cNvPr id="111" name="Google Shape;111;p17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841500" y="2657900"/>
            <a:ext cx="32649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2" type="subTitle"/>
          </p:nvPr>
        </p:nvSpPr>
        <p:spPr>
          <a:xfrm>
            <a:off x="841500" y="2108800"/>
            <a:ext cx="32649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3" type="subTitle"/>
          </p:nvPr>
        </p:nvSpPr>
        <p:spPr>
          <a:xfrm>
            <a:off x="5037675" y="2657899"/>
            <a:ext cx="32649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4" type="subTitle"/>
          </p:nvPr>
        </p:nvSpPr>
        <p:spPr>
          <a:xfrm>
            <a:off x="5037675" y="2108800"/>
            <a:ext cx="32649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 flipH="1" rot="10800000"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37" name="Google Shape;137;p18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8"/>
          <p:cNvSpPr txBox="1"/>
          <p:nvPr>
            <p:ph type="title"/>
          </p:nvPr>
        </p:nvSpPr>
        <p:spPr>
          <a:xfrm>
            <a:off x="1963300" y="532025"/>
            <a:ext cx="64608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720000" y="1679233"/>
            <a:ext cx="49977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" type="subTitle"/>
          </p:nvPr>
        </p:nvSpPr>
        <p:spPr>
          <a:xfrm>
            <a:off x="720000" y="3123492"/>
            <a:ext cx="4997700" cy="12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grpSp>
        <p:nvGrpSpPr>
          <p:cNvPr id="160" name="Google Shape;160;p19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61" name="Google Shape;161;p19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 flipH="1" rot="10800000"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184" name="Google Shape;184;p21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720000" y="1886050"/>
            <a:ext cx="7704000" cy="600300"/>
          </a:xfrm>
          <a:prstGeom prst="rect">
            <a:avLst/>
          </a:prstGeom>
        </p:spPr>
        <p:txBody>
          <a:bodyPr anchorCtr="0" anchor="b" bIns="0" lIns="91425" spcFirstLastPara="1" rIns="91425" wrap="square" tIns="306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04" name="Google Shape;204;p21"/>
          <p:cNvSpPr txBox="1"/>
          <p:nvPr>
            <p:ph idx="2" type="subTitle"/>
          </p:nvPr>
        </p:nvSpPr>
        <p:spPr>
          <a:xfrm>
            <a:off x="720000" y="2486350"/>
            <a:ext cx="7704000" cy="600300"/>
          </a:xfrm>
          <a:prstGeom prst="rect">
            <a:avLst/>
          </a:prstGeom>
        </p:spPr>
        <p:txBody>
          <a:bodyPr anchorCtr="0" anchor="b" bIns="0" lIns="91425" spcFirstLastPara="1" rIns="91425" wrap="square" tIns="306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05" name="Google Shape;205;p21"/>
          <p:cNvSpPr txBox="1"/>
          <p:nvPr>
            <p:ph idx="3" type="subTitle"/>
          </p:nvPr>
        </p:nvSpPr>
        <p:spPr>
          <a:xfrm>
            <a:off x="720000" y="3086650"/>
            <a:ext cx="7704000" cy="600300"/>
          </a:xfrm>
          <a:prstGeom prst="rect">
            <a:avLst/>
          </a:prstGeom>
        </p:spPr>
        <p:txBody>
          <a:bodyPr anchorCtr="0" anchor="b" bIns="0" lIns="91425" spcFirstLastPara="1" rIns="91425" wrap="square" tIns="306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06" name="Google Shape;206;p21"/>
          <p:cNvSpPr txBox="1"/>
          <p:nvPr>
            <p:ph idx="4" type="subTitle"/>
          </p:nvPr>
        </p:nvSpPr>
        <p:spPr>
          <a:xfrm>
            <a:off x="720000" y="3686950"/>
            <a:ext cx="7704000" cy="600300"/>
          </a:xfrm>
          <a:prstGeom prst="rect">
            <a:avLst/>
          </a:prstGeom>
        </p:spPr>
        <p:txBody>
          <a:bodyPr anchorCtr="0" anchor="b" bIns="0" lIns="91425" spcFirstLastPara="1" rIns="91425" wrap="square" tIns="306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type="title"/>
          </p:nvPr>
        </p:nvSpPr>
        <p:spPr>
          <a:xfrm>
            <a:off x="2227900" y="532025"/>
            <a:ext cx="61962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2"/>
          <p:cNvGrpSpPr/>
          <p:nvPr/>
        </p:nvGrpSpPr>
        <p:grpSpPr>
          <a:xfrm rot="10800000">
            <a:off x="-8" y="0"/>
            <a:ext cx="3625581" cy="5143497"/>
            <a:chOff x="5518417" y="0"/>
            <a:chExt cx="3625581" cy="5143497"/>
          </a:xfrm>
        </p:grpSpPr>
        <p:sp>
          <p:nvSpPr>
            <p:cNvPr id="210" name="Google Shape;210;p22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22"/>
          <p:cNvSpPr txBox="1"/>
          <p:nvPr>
            <p:ph type="title"/>
          </p:nvPr>
        </p:nvSpPr>
        <p:spPr>
          <a:xfrm>
            <a:off x="2688275" y="532025"/>
            <a:ext cx="5735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 rtl="0" algn="ctr"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1600"/>
              </a:spcBef>
              <a:spcAft>
                <a:spcPts val="1600"/>
              </a:spcAft>
              <a:buSzPts val="3000"/>
              <a:buChar char="■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5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236" name="Google Shape;236;p25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5"/>
          <p:cNvSpPr txBox="1"/>
          <p:nvPr>
            <p:ph idx="1" type="subTitle"/>
          </p:nvPr>
        </p:nvSpPr>
        <p:spPr>
          <a:xfrm>
            <a:off x="720000" y="2657897"/>
            <a:ext cx="21987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56" name="Google Shape;256;p25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7" name="Google Shape;257;p25"/>
          <p:cNvSpPr txBox="1"/>
          <p:nvPr>
            <p:ph idx="2" type="subTitle"/>
          </p:nvPr>
        </p:nvSpPr>
        <p:spPr>
          <a:xfrm>
            <a:off x="720000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3" type="subTitle"/>
          </p:nvPr>
        </p:nvSpPr>
        <p:spPr>
          <a:xfrm>
            <a:off x="3472587" y="2657897"/>
            <a:ext cx="21987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59" name="Google Shape;259;p25"/>
          <p:cNvSpPr txBox="1"/>
          <p:nvPr>
            <p:ph idx="4" type="subTitle"/>
          </p:nvPr>
        </p:nvSpPr>
        <p:spPr>
          <a:xfrm>
            <a:off x="3472587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0" name="Google Shape;260;p25"/>
          <p:cNvSpPr txBox="1"/>
          <p:nvPr>
            <p:ph idx="5" type="subTitle"/>
          </p:nvPr>
        </p:nvSpPr>
        <p:spPr>
          <a:xfrm>
            <a:off x="6225174" y="2657897"/>
            <a:ext cx="21987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61" name="Google Shape;261;p25"/>
          <p:cNvSpPr txBox="1"/>
          <p:nvPr>
            <p:ph idx="6" type="subTitle"/>
          </p:nvPr>
        </p:nvSpPr>
        <p:spPr>
          <a:xfrm>
            <a:off x="6225174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2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6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264" name="Google Shape;264;p26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26"/>
          <p:cNvSpPr txBox="1"/>
          <p:nvPr>
            <p:ph idx="1" type="subTitle"/>
          </p:nvPr>
        </p:nvSpPr>
        <p:spPr>
          <a:xfrm>
            <a:off x="743862" y="1718996"/>
            <a:ext cx="3556800" cy="2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4" name="Google Shape;284;p26"/>
          <p:cNvSpPr txBox="1"/>
          <p:nvPr>
            <p:ph idx="2" type="subTitle"/>
          </p:nvPr>
        </p:nvSpPr>
        <p:spPr>
          <a:xfrm>
            <a:off x="4843361" y="1718996"/>
            <a:ext cx="3556800" cy="27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5" name="Google Shape;285;p26"/>
          <p:cNvSpPr txBox="1"/>
          <p:nvPr>
            <p:ph idx="3" type="subTitle"/>
          </p:nvPr>
        </p:nvSpPr>
        <p:spPr>
          <a:xfrm>
            <a:off x="720012" y="2118650"/>
            <a:ext cx="36045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86" name="Google Shape;286;p26"/>
          <p:cNvSpPr txBox="1"/>
          <p:nvPr>
            <p:ph idx="4" type="subTitle"/>
          </p:nvPr>
        </p:nvSpPr>
        <p:spPr>
          <a:xfrm>
            <a:off x="4819511" y="2118650"/>
            <a:ext cx="36045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87" name="Google Shape;287;p26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7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290" name="Google Shape;290;p27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27"/>
          <p:cNvSpPr txBox="1"/>
          <p:nvPr>
            <p:ph idx="1" type="subTitle"/>
          </p:nvPr>
        </p:nvSpPr>
        <p:spPr>
          <a:xfrm>
            <a:off x="720024" y="3590875"/>
            <a:ext cx="213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10" name="Google Shape;310;p27"/>
          <p:cNvSpPr txBox="1"/>
          <p:nvPr>
            <p:ph idx="2" type="subTitle"/>
          </p:nvPr>
        </p:nvSpPr>
        <p:spPr>
          <a:xfrm>
            <a:off x="3502679" y="3590875"/>
            <a:ext cx="213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11" name="Google Shape;311;p27"/>
          <p:cNvSpPr txBox="1"/>
          <p:nvPr>
            <p:ph idx="3" type="subTitle"/>
          </p:nvPr>
        </p:nvSpPr>
        <p:spPr>
          <a:xfrm>
            <a:off x="6285360" y="3590875"/>
            <a:ext cx="213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12" name="Google Shape;312;p27"/>
          <p:cNvSpPr txBox="1"/>
          <p:nvPr>
            <p:ph type="title"/>
          </p:nvPr>
        </p:nvSpPr>
        <p:spPr>
          <a:xfrm>
            <a:off x="720000" y="532025"/>
            <a:ext cx="77040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8"/>
          <p:cNvGrpSpPr/>
          <p:nvPr/>
        </p:nvGrpSpPr>
        <p:grpSpPr>
          <a:xfrm>
            <a:off x="5518417" y="0"/>
            <a:ext cx="3625581" cy="5143497"/>
            <a:chOff x="5518417" y="0"/>
            <a:chExt cx="3625581" cy="5143497"/>
          </a:xfrm>
        </p:grpSpPr>
        <p:sp>
          <p:nvSpPr>
            <p:cNvPr id="315" name="Google Shape;315;p28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720000" y="1492750"/>
            <a:ext cx="4678200" cy="3110700"/>
          </a:xfrm>
          <a:prstGeom prst="rect">
            <a:avLst/>
          </a:prstGeom>
        </p:spPr>
        <p:txBody>
          <a:bodyPr anchorCtr="0" anchor="ctr" bIns="0" lIns="91425" spcFirstLastPara="1" rIns="91425" wrap="square" tIns="306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hlink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35" name="Google Shape;335;p28"/>
          <p:cNvSpPr txBox="1"/>
          <p:nvPr>
            <p:ph type="title"/>
          </p:nvPr>
        </p:nvSpPr>
        <p:spPr>
          <a:xfrm>
            <a:off x="3413225" y="532025"/>
            <a:ext cx="50109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9"/>
          <p:cNvGrpSpPr/>
          <p:nvPr/>
        </p:nvGrpSpPr>
        <p:grpSpPr>
          <a:xfrm flipH="1">
            <a:off x="1219" y="0"/>
            <a:ext cx="3625581" cy="5143497"/>
            <a:chOff x="5518417" y="0"/>
            <a:chExt cx="3625581" cy="5143497"/>
          </a:xfrm>
        </p:grpSpPr>
        <p:sp>
          <p:nvSpPr>
            <p:cNvPr id="338" name="Google Shape;338;p29"/>
            <p:cNvSpPr/>
            <p:nvPr/>
          </p:nvSpPr>
          <p:spPr>
            <a:xfrm>
              <a:off x="5700205" y="1665334"/>
              <a:ext cx="3443771" cy="3478141"/>
            </a:xfrm>
            <a:custGeom>
              <a:rect b="b" l="l" r="r" t="t"/>
              <a:pathLst>
                <a:path extrusionOk="0" h="43413" w="42984">
                  <a:moveTo>
                    <a:pt x="42983" y="1"/>
                  </a:moveTo>
                  <a:cubicBezTo>
                    <a:pt x="19220" y="363"/>
                    <a:pt x="1" y="19697"/>
                    <a:pt x="1" y="43412"/>
                  </a:cubicBezTo>
                  <a:lnTo>
                    <a:pt x="1282" y="43412"/>
                  </a:lnTo>
                  <a:cubicBezTo>
                    <a:pt x="1286" y="20406"/>
                    <a:pt x="19928" y="1649"/>
                    <a:pt x="42983" y="1285"/>
                  </a:cubicBezTo>
                  <a:lnTo>
                    <a:pt x="4298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5882954" y="1848564"/>
              <a:ext cx="3261023" cy="3294912"/>
            </a:xfrm>
            <a:custGeom>
              <a:rect b="b" l="l" r="r" t="t"/>
              <a:pathLst>
                <a:path extrusionOk="0" h="41126" w="40703">
                  <a:moveTo>
                    <a:pt x="40702" y="0"/>
                  </a:moveTo>
                  <a:cubicBezTo>
                    <a:pt x="18199" y="364"/>
                    <a:pt x="0" y="18670"/>
                    <a:pt x="0" y="41125"/>
                  </a:cubicBezTo>
                  <a:lnTo>
                    <a:pt x="1285" y="41125"/>
                  </a:lnTo>
                  <a:cubicBezTo>
                    <a:pt x="1285" y="19379"/>
                    <a:pt x="18904" y="1649"/>
                    <a:pt x="40702" y="1282"/>
                  </a:cubicBezTo>
                  <a:lnTo>
                    <a:pt x="407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6065864" y="2031554"/>
              <a:ext cx="3078114" cy="3111924"/>
            </a:xfrm>
            <a:custGeom>
              <a:rect b="b" l="l" r="r" t="t"/>
              <a:pathLst>
                <a:path extrusionOk="0" h="38842" w="38420">
                  <a:moveTo>
                    <a:pt x="38419" y="0"/>
                  </a:moveTo>
                  <a:cubicBezTo>
                    <a:pt x="17173" y="364"/>
                    <a:pt x="1" y="17647"/>
                    <a:pt x="1" y="38841"/>
                  </a:cubicBezTo>
                  <a:lnTo>
                    <a:pt x="1282" y="38841"/>
                  </a:lnTo>
                  <a:cubicBezTo>
                    <a:pt x="1285" y="18356"/>
                    <a:pt x="17882" y="1648"/>
                    <a:pt x="38419" y="1286"/>
                  </a:cubicBezTo>
                  <a:lnTo>
                    <a:pt x="3841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5518417" y="0"/>
              <a:ext cx="3625557" cy="5143463"/>
            </a:xfrm>
            <a:custGeom>
              <a:rect b="b" l="l" r="r" t="t"/>
              <a:pathLst>
                <a:path extrusionOk="0" h="64199" w="45253">
                  <a:moveTo>
                    <a:pt x="1216" y="1"/>
                  </a:moveTo>
                  <a:lnTo>
                    <a:pt x="1216" y="53681"/>
                  </a:lnTo>
                  <a:cubicBezTo>
                    <a:pt x="413" y="57090"/>
                    <a:pt x="1" y="60612"/>
                    <a:pt x="1" y="64198"/>
                  </a:cubicBezTo>
                  <a:lnTo>
                    <a:pt x="1282" y="64198"/>
                  </a:lnTo>
                  <a:cubicBezTo>
                    <a:pt x="1282" y="52337"/>
                    <a:pt x="5926" y="41185"/>
                    <a:pt x="14361" y="32798"/>
                  </a:cubicBezTo>
                  <a:cubicBezTo>
                    <a:pt x="22633" y="24572"/>
                    <a:pt x="33580" y="19970"/>
                    <a:pt x="45252" y="19795"/>
                  </a:cubicBezTo>
                  <a:lnTo>
                    <a:pt x="45252" y="19407"/>
                  </a:lnTo>
                  <a:lnTo>
                    <a:pt x="45252" y="18514"/>
                  </a:lnTo>
                  <a:lnTo>
                    <a:pt x="45252" y="1"/>
                  </a:lnTo>
                  <a:lnTo>
                    <a:pt x="43968" y="1"/>
                  </a:lnTo>
                  <a:lnTo>
                    <a:pt x="43968" y="18548"/>
                  </a:lnTo>
                  <a:cubicBezTo>
                    <a:pt x="43643" y="18563"/>
                    <a:pt x="43318" y="18580"/>
                    <a:pt x="42993" y="18598"/>
                  </a:cubicBezTo>
                  <a:lnTo>
                    <a:pt x="42993" y="1"/>
                  </a:lnTo>
                  <a:lnTo>
                    <a:pt x="41709" y="1"/>
                  </a:lnTo>
                  <a:lnTo>
                    <a:pt x="41709" y="18695"/>
                  </a:lnTo>
                  <a:cubicBezTo>
                    <a:pt x="41380" y="18727"/>
                    <a:pt x="41056" y="18758"/>
                    <a:pt x="40731" y="18796"/>
                  </a:cubicBezTo>
                  <a:lnTo>
                    <a:pt x="40731" y="1"/>
                  </a:lnTo>
                  <a:lnTo>
                    <a:pt x="39446" y="1"/>
                  </a:lnTo>
                  <a:lnTo>
                    <a:pt x="39446" y="18957"/>
                  </a:lnTo>
                  <a:cubicBezTo>
                    <a:pt x="39121" y="19002"/>
                    <a:pt x="38797" y="19051"/>
                    <a:pt x="38471" y="19104"/>
                  </a:cubicBezTo>
                  <a:lnTo>
                    <a:pt x="38471" y="1"/>
                  </a:lnTo>
                  <a:lnTo>
                    <a:pt x="37187" y="1"/>
                  </a:lnTo>
                  <a:lnTo>
                    <a:pt x="37187" y="19331"/>
                  </a:lnTo>
                  <a:cubicBezTo>
                    <a:pt x="36858" y="19390"/>
                    <a:pt x="36534" y="19457"/>
                    <a:pt x="36209" y="19526"/>
                  </a:cubicBezTo>
                  <a:lnTo>
                    <a:pt x="36209" y="1"/>
                  </a:lnTo>
                  <a:lnTo>
                    <a:pt x="34924" y="1"/>
                  </a:lnTo>
                  <a:lnTo>
                    <a:pt x="34924" y="19820"/>
                  </a:lnTo>
                  <a:cubicBezTo>
                    <a:pt x="34599" y="19900"/>
                    <a:pt x="34271" y="19984"/>
                    <a:pt x="33946" y="20071"/>
                  </a:cubicBezTo>
                  <a:lnTo>
                    <a:pt x="33946" y="1"/>
                  </a:lnTo>
                  <a:lnTo>
                    <a:pt x="32665" y="1"/>
                  </a:lnTo>
                  <a:lnTo>
                    <a:pt x="32665" y="20434"/>
                  </a:lnTo>
                  <a:cubicBezTo>
                    <a:pt x="32336" y="20532"/>
                    <a:pt x="32012" y="20633"/>
                    <a:pt x="31687" y="20738"/>
                  </a:cubicBezTo>
                  <a:lnTo>
                    <a:pt x="31687" y="1"/>
                  </a:lnTo>
                  <a:lnTo>
                    <a:pt x="30402" y="1"/>
                  </a:lnTo>
                  <a:lnTo>
                    <a:pt x="30402" y="21170"/>
                  </a:lnTo>
                  <a:cubicBezTo>
                    <a:pt x="30078" y="21289"/>
                    <a:pt x="29750" y="21408"/>
                    <a:pt x="29429" y="21534"/>
                  </a:cubicBezTo>
                  <a:lnTo>
                    <a:pt x="29429" y="1"/>
                  </a:lnTo>
                  <a:lnTo>
                    <a:pt x="28143" y="1"/>
                  </a:lnTo>
                  <a:lnTo>
                    <a:pt x="28143" y="22047"/>
                  </a:lnTo>
                  <a:cubicBezTo>
                    <a:pt x="27815" y="22184"/>
                    <a:pt x="27490" y="22323"/>
                    <a:pt x="27166" y="22469"/>
                  </a:cubicBezTo>
                  <a:lnTo>
                    <a:pt x="27166" y="1"/>
                  </a:lnTo>
                  <a:lnTo>
                    <a:pt x="25880" y="1"/>
                  </a:lnTo>
                  <a:lnTo>
                    <a:pt x="25880" y="23063"/>
                  </a:lnTo>
                  <a:cubicBezTo>
                    <a:pt x="25556" y="23223"/>
                    <a:pt x="25228" y="23384"/>
                    <a:pt x="24907" y="23552"/>
                  </a:cubicBezTo>
                  <a:lnTo>
                    <a:pt x="24907" y="1"/>
                  </a:lnTo>
                  <a:lnTo>
                    <a:pt x="23621" y="1"/>
                  </a:lnTo>
                  <a:lnTo>
                    <a:pt x="23621" y="24237"/>
                  </a:lnTo>
                  <a:cubicBezTo>
                    <a:pt x="23294" y="24418"/>
                    <a:pt x="22968" y="24603"/>
                    <a:pt x="22644" y="24795"/>
                  </a:cubicBezTo>
                  <a:lnTo>
                    <a:pt x="22644" y="1"/>
                  </a:lnTo>
                  <a:lnTo>
                    <a:pt x="21359" y="1"/>
                  </a:lnTo>
                  <a:lnTo>
                    <a:pt x="21359" y="25577"/>
                  </a:lnTo>
                  <a:cubicBezTo>
                    <a:pt x="21031" y="25784"/>
                    <a:pt x="20706" y="25996"/>
                    <a:pt x="20385" y="26209"/>
                  </a:cubicBezTo>
                  <a:lnTo>
                    <a:pt x="20385" y="1"/>
                  </a:lnTo>
                  <a:lnTo>
                    <a:pt x="19100" y="1"/>
                  </a:lnTo>
                  <a:lnTo>
                    <a:pt x="19100" y="27103"/>
                  </a:lnTo>
                  <a:cubicBezTo>
                    <a:pt x="18772" y="27337"/>
                    <a:pt x="18447" y="27578"/>
                    <a:pt x="18122" y="27822"/>
                  </a:cubicBezTo>
                  <a:lnTo>
                    <a:pt x="18122" y="1"/>
                  </a:lnTo>
                  <a:lnTo>
                    <a:pt x="16838" y="1"/>
                  </a:lnTo>
                  <a:lnTo>
                    <a:pt x="16838" y="28835"/>
                  </a:lnTo>
                  <a:cubicBezTo>
                    <a:pt x="16509" y="29104"/>
                    <a:pt x="16184" y="29376"/>
                    <a:pt x="15863" y="29655"/>
                  </a:cubicBezTo>
                  <a:lnTo>
                    <a:pt x="15863" y="1"/>
                  </a:lnTo>
                  <a:lnTo>
                    <a:pt x="14578" y="1"/>
                  </a:lnTo>
                  <a:lnTo>
                    <a:pt x="14578" y="30807"/>
                  </a:lnTo>
                  <a:cubicBezTo>
                    <a:pt x="14250" y="31115"/>
                    <a:pt x="13921" y="31426"/>
                    <a:pt x="13600" y="31743"/>
                  </a:cubicBezTo>
                  <a:lnTo>
                    <a:pt x="13600" y="1"/>
                  </a:lnTo>
                  <a:lnTo>
                    <a:pt x="12319" y="1"/>
                  </a:lnTo>
                  <a:lnTo>
                    <a:pt x="12319" y="33060"/>
                  </a:lnTo>
                  <a:cubicBezTo>
                    <a:pt x="11984" y="33413"/>
                    <a:pt x="11659" y="33772"/>
                    <a:pt x="11341" y="34135"/>
                  </a:cubicBezTo>
                  <a:lnTo>
                    <a:pt x="11341" y="1"/>
                  </a:lnTo>
                  <a:lnTo>
                    <a:pt x="10057" y="1"/>
                  </a:lnTo>
                  <a:lnTo>
                    <a:pt x="10057" y="35658"/>
                  </a:lnTo>
                  <a:cubicBezTo>
                    <a:pt x="9721" y="36070"/>
                    <a:pt x="9396" y="36489"/>
                    <a:pt x="9079" y="36911"/>
                  </a:cubicBezTo>
                  <a:lnTo>
                    <a:pt x="9079" y="1"/>
                  </a:lnTo>
                  <a:lnTo>
                    <a:pt x="7794" y="1"/>
                  </a:lnTo>
                  <a:lnTo>
                    <a:pt x="7794" y="38710"/>
                  </a:lnTo>
                  <a:cubicBezTo>
                    <a:pt x="7459" y="39202"/>
                    <a:pt x="7134" y="39704"/>
                    <a:pt x="6819" y="40211"/>
                  </a:cubicBezTo>
                  <a:lnTo>
                    <a:pt x="6819" y="1"/>
                  </a:lnTo>
                  <a:lnTo>
                    <a:pt x="5535" y="1"/>
                  </a:lnTo>
                  <a:lnTo>
                    <a:pt x="5535" y="42407"/>
                  </a:lnTo>
                  <a:cubicBezTo>
                    <a:pt x="5193" y="43032"/>
                    <a:pt x="4868" y="43661"/>
                    <a:pt x="4557" y="44296"/>
                  </a:cubicBezTo>
                  <a:lnTo>
                    <a:pt x="4561" y="1"/>
                  </a:lnTo>
                  <a:lnTo>
                    <a:pt x="3276" y="1"/>
                  </a:lnTo>
                  <a:lnTo>
                    <a:pt x="3276" y="47187"/>
                  </a:lnTo>
                  <a:cubicBezTo>
                    <a:pt x="2919" y="48063"/>
                    <a:pt x="2595" y="48954"/>
                    <a:pt x="2298" y="49851"/>
                  </a:cubicBezTo>
                  <a:lnTo>
                    <a:pt x="2298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6248533" y="2214704"/>
              <a:ext cx="2895446" cy="2928775"/>
            </a:xfrm>
            <a:custGeom>
              <a:rect b="b" l="l" r="r" t="t"/>
              <a:pathLst>
                <a:path extrusionOk="0" h="36556" w="36140">
                  <a:moveTo>
                    <a:pt x="36139" y="1"/>
                  </a:moveTo>
                  <a:cubicBezTo>
                    <a:pt x="16150" y="365"/>
                    <a:pt x="1" y="16622"/>
                    <a:pt x="1" y="36555"/>
                  </a:cubicBezTo>
                  <a:lnTo>
                    <a:pt x="1286" y="36555"/>
                  </a:lnTo>
                  <a:cubicBezTo>
                    <a:pt x="1286" y="17331"/>
                    <a:pt x="16859" y="1646"/>
                    <a:pt x="36139" y="1286"/>
                  </a:cubicBezTo>
                  <a:lnTo>
                    <a:pt x="36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6431282" y="2397453"/>
              <a:ext cx="2712698" cy="2746027"/>
            </a:xfrm>
            <a:custGeom>
              <a:rect b="b" l="l" r="r" t="t"/>
              <a:pathLst>
                <a:path extrusionOk="0" h="34275" w="33859">
                  <a:moveTo>
                    <a:pt x="33858" y="0"/>
                  </a:moveTo>
                  <a:cubicBezTo>
                    <a:pt x="15126" y="364"/>
                    <a:pt x="0" y="15598"/>
                    <a:pt x="0" y="34274"/>
                  </a:cubicBezTo>
                  <a:lnTo>
                    <a:pt x="1285" y="34274"/>
                  </a:lnTo>
                  <a:cubicBezTo>
                    <a:pt x="1285" y="16307"/>
                    <a:pt x="15835" y="1648"/>
                    <a:pt x="33858" y="1286"/>
                  </a:cubicBezTo>
                  <a:lnTo>
                    <a:pt x="338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6614192" y="2580363"/>
              <a:ext cx="2529790" cy="2563119"/>
            </a:xfrm>
            <a:custGeom>
              <a:rect b="b" l="l" r="r" t="t"/>
              <a:pathLst>
                <a:path extrusionOk="0" h="31992" w="31576">
                  <a:moveTo>
                    <a:pt x="31575" y="1"/>
                  </a:moveTo>
                  <a:cubicBezTo>
                    <a:pt x="14103" y="360"/>
                    <a:pt x="1" y="14572"/>
                    <a:pt x="1" y="31991"/>
                  </a:cubicBezTo>
                  <a:lnTo>
                    <a:pt x="1282" y="31991"/>
                  </a:lnTo>
                  <a:cubicBezTo>
                    <a:pt x="1285" y="15281"/>
                    <a:pt x="14809" y="1646"/>
                    <a:pt x="31575" y="1286"/>
                  </a:cubicBezTo>
                  <a:lnTo>
                    <a:pt x="31575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796861" y="2763352"/>
              <a:ext cx="2347122" cy="2380131"/>
            </a:xfrm>
            <a:custGeom>
              <a:rect b="b" l="l" r="r" t="t"/>
              <a:pathLst>
                <a:path extrusionOk="0" h="29708" w="29296">
                  <a:moveTo>
                    <a:pt x="29295" y="0"/>
                  </a:moveTo>
                  <a:cubicBezTo>
                    <a:pt x="13080" y="360"/>
                    <a:pt x="1" y="13548"/>
                    <a:pt x="1" y="29707"/>
                  </a:cubicBezTo>
                  <a:lnTo>
                    <a:pt x="1285" y="29707"/>
                  </a:lnTo>
                  <a:cubicBezTo>
                    <a:pt x="1285" y="14257"/>
                    <a:pt x="13789" y="1645"/>
                    <a:pt x="29295" y="1286"/>
                  </a:cubicBezTo>
                  <a:lnTo>
                    <a:pt x="2929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978409" y="2945220"/>
              <a:ext cx="2165576" cy="2198264"/>
            </a:xfrm>
            <a:custGeom>
              <a:rect b="b" l="l" r="r" t="t"/>
              <a:pathLst>
                <a:path extrusionOk="0" h="27438" w="27030">
                  <a:moveTo>
                    <a:pt x="27029" y="0"/>
                  </a:moveTo>
                  <a:cubicBezTo>
                    <a:pt x="19886" y="171"/>
                    <a:pt x="13192" y="3006"/>
                    <a:pt x="8118" y="8028"/>
                  </a:cubicBezTo>
                  <a:cubicBezTo>
                    <a:pt x="2884" y="13212"/>
                    <a:pt x="1" y="20105"/>
                    <a:pt x="1" y="27437"/>
                  </a:cubicBezTo>
                  <a:lnTo>
                    <a:pt x="1285" y="27437"/>
                  </a:lnTo>
                  <a:cubicBezTo>
                    <a:pt x="1285" y="20451"/>
                    <a:pt x="4033" y="13883"/>
                    <a:pt x="9023" y="8942"/>
                  </a:cubicBezTo>
                  <a:cubicBezTo>
                    <a:pt x="13855" y="4158"/>
                    <a:pt x="20224" y="1453"/>
                    <a:pt x="27029" y="1285"/>
                  </a:cubicBezTo>
                  <a:lnTo>
                    <a:pt x="27029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7162440" y="3130373"/>
              <a:ext cx="1981546" cy="2013112"/>
            </a:xfrm>
            <a:custGeom>
              <a:rect b="b" l="l" r="r" t="t"/>
              <a:pathLst>
                <a:path extrusionOk="0" h="25127" w="24733">
                  <a:moveTo>
                    <a:pt x="24732" y="1"/>
                  </a:moveTo>
                  <a:cubicBezTo>
                    <a:pt x="18199" y="168"/>
                    <a:pt x="12085" y="2766"/>
                    <a:pt x="7445" y="7351"/>
                  </a:cubicBezTo>
                  <a:cubicBezTo>
                    <a:pt x="2645" y="12099"/>
                    <a:pt x="1" y="18412"/>
                    <a:pt x="1" y="25126"/>
                  </a:cubicBezTo>
                  <a:lnTo>
                    <a:pt x="1286" y="25126"/>
                  </a:lnTo>
                  <a:cubicBezTo>
                    <a:pt x="1286" y="18757"/>
                    <a:pt x="3793" y="12769"/>
                    <a:pt x="8350" y="8265"/>
                  </a:cubicBezTo>
                  <a:cubicBezTo>
                    <a:pt x="12746" y="3918"/>
                    <a:pt x="18541" y="1453"/>
                    <a:pt x="24732" y="1285"/>
                  </a:cubicBezTo>
                  <a:lnTo>
                    <a:pt x="2473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7344067" y="3311921"/>
              <a:ext cx="1799920" cy="1831566"/>
            </a:xfrm>
            <a:custGeom>
              <a:rect b="b" l="l" r="r" t="t"/>
              <a:pathLst>
                <a:path extrusionOk="0" h="22861" w="22466">
                  <a:moveTo>
                    <a:pt x="22465" y="0"/>
                  </a:moveTo>
                  <a:cubicBezTo>
                    <a:pt x="10018" y="357"/>
                    <a:pt x="0" y="10475"/>
                    <a:pt x="0" y="22860"/>
                  </a:cubicBezTo>
                  <a:lnTo>
                    <a:pt x="1285" y="22860"/>
                  </a:lnTo>
                  <a:cubicBezTo>
                    <a:pt x="1285" y="11184"/>
                    <a:pt x="10727" y="1641"/>
                    <a:pt x="22465" y="1285"/>
                  </a:cubicBezTo>
                  <a:lnTo>
                    <a:pt x="2246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8442086" y="4392313"/>
              <a:ext cx="701909" cy="751182"/>
            </a:xfrm>
            <a:custGeom>
              <a:rect b="b" l="l" r="r" t="t"/>
              <a:pathLst>
                <a:path extrusionOk="0" h="9376" w="8761">
                  <a:moveTo>
                    <a:pt x="8760" y="1"/>
                  </a:moveTo>
                  <a:cubicBezTo>
                    <a:pt x="6495" y="161"/>
                    <a:pt x="4389" y="1114"/>
                    <a:pt x="2769" y="2727"/>
                  </a:cubicBezTo>
                  <a:cubicBezTo>
                    <a:pt x="985" y="4505"/>
                    <a:pt x="0" y="6865"/>
                    <a:pt x="0" y="9375"/>
                  </a:cubicBezTo>
                  <a:lnTo>
                    <a:pt x="1285" y="9375"/>
                  </a:lnTo>
                  <a:cubicBezTo>
                    <a:pt x="1285" y="7207"/>
                    <a:pt x="2134" y="5172"/>
                    <a:pt x="3673" y="3638"/>
                  </a:cubicBezTo>
                  <a:cubicBezTo>
                    <a:pt x="5052" y="2267"/>
                    <a:pt x="6840" y="1446"/>
                    <a:pt x="8760" y="1289"/>
                  </a:cubicBezTo>
                  <a:lnTo>
                    <a:pt x="876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8624755" y="4576104"/>
              <a:ext cx="519242" cy="567392"/>
            </a:xfrm>
            <a:custGeom>
              <a:rect b="b" l="l" r="r" t="t"/>
              <a:pathLst>
                <a:path extrusionOk="0" h="7082" w="6481">
                  <a:moveTo>
                    <a:pt x="6480" y="0"/>
                  </a:moveTo>
                  <a:cubicBezTo>
                    <a:pt x="4825" y="154"/>
                    <a:pt x="3289" y="870"/>
                    <a:pt x="2099" y="2050"/>
                  </a:cubicBezTo>
                  <a:cubicBezTo>
                    <a:pt x="744" y="3394"/>
                    <a:pt x="0" y="5178"/>
                    <a:pt x="0" y="7081"/>
                  </a:cubicBezTo>
                  <a:lnTo>
                    <a:pt x="1282" y="7081"/>
                  </a:lnTo>
                  <a:cubicBezTo>
                    <a:pt x="1285" y="5524"/>
                    <a:pt x="1892" y="4061"/>
                    <a:pt x="3003" y="2962"/>
                  </a:cubicBezTo>
                  <a:cubicBezTo>
                    <a:pt x="3952" y="2022"/>
                    <a:pt x="5167" y="1442"/>
                    <a:pt x="6480" y="1292"/>
                  </a:cubicBezTo>
                  <a:lnTo>
                    <a:pt x="648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8809347" y="4757972"/>
              <a:ext cx="334651" cy="385525"/>
            </a:xfrm>
            <a:custGeom>
              <a:rect b="b" l="l" r="r" t="t"/>
              <a:pathLst>
                <a:path extrusionOk="0" h="4812" w="4177">
                  <a:moveTo>
                    <a:pt x="4176" y="0"/>
                  </a:moveTo>
                  <a:cubicBezTo>
                    <a:pt x="1819" y="331"/>
                    <a:pt x="1" y="2363"/>
                    <a:pt x="1" y="4811"/>
                  </a:cubicBezTo>
                  <a:lnTo>
                    <a:pt x="1285" y="4811"/>
                  </a:lnTo>
                  <a:cubicBezTo>
                    <a:pt x="1285" y="3072"/>
                    <a:pt x="2531" y="1620"/>
                    <a:pt x="4176" y="1303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527858" y="3494910"/>
              <a:ext cx="1616130" cy="1648578"/>
            </a:xfrm>
            <a:custGeom>
              <a:rect b="b" l="l" r="r" t="t"/>
              <a:pathLst>
                <a:path extrusionOk="0" h="20577" w="20172">
                  <a:moveTo>
                    <a:pt x="20171" y="0"/>
                  </a:moveTo>
                  <a:cubicBezTo>
                    <a:pt x="14860" y="168"/>
                    <a:pt x="9888" y="2290"/>
                    <a:pt x="6114" y="6016"/>
                  </a:cubicBezTo>
                  <a:cubicBezTo>
                    <a:pt x="2172" y="9906"/>
                    <a:pt x="0" y="15077"/>
                    <a:pt x="0" y="20576"/>
                  </a:cubicBezTo>
                  <a:lnTo>
                    <a:pt x="1285" y="20576"/>
                  </a:lnTo>
                  <a:cubicBezTo>
                    <a:pt x="1285" y="15423"/>
                    <a:pt x="3321" y="10576"/>
                    <a:pt x="7015" y="6931"/>
                  </a:cubicBezTo>
                  <a:cubicBezTo>
                    <a:pt x="10549" y="3443"/>
                    <a:pt x="15200" y="1452"/>
                    <a:pt x="20171" y="1285"/>
                  </a:cubicBezTo>
                  <a:lnTo>
                    <a:pt x="2017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7709646" y="3676378"/>
              <a:ext cx="1434344" cy="1467112"/>
            </a:xfrm>
            <a:custGeom>
              <a:rect b="b" l="l" r="r" t="t"/>
              <a:pathLst>
                <a:path extrusionOk="0" h="18312" w="17903">
                  <a:moveTo>
                    <a:pt x="17902" y="1"/>
                  </a:moveTo>
                  <a:cubicBezTo>
                    <a:pt x="13195" y="169"/>
                    <a:pt x="8796" y="2054"/>
                    <a:pt x="5447" y="5354"/>
                  </a:cubicBezTo>
                  <a:cubicBezTo>
                    <a:pt x="1935" y="8814"/>
                    <a:pt x="0" y="13417"/>
                    <a:pt x="0" y="18311"/>
                  </a:cubicBezTo>
                  <a:lnTo>
                    <a:pt x="1286" y="18311"/>
                  </a:lnTo>
                  <a:cubicBezTo>
                    <a:pt x="1286" y="13762"/>
                    <a:pt x="3084" y="9485"/>
                    <a:pt x="6348" y="6268"/>
                  </a:cubicBezTo>
                  <a:cubicBezTo>
                    <a:pt x="9456" y="3206"/>
                    <a:pt x="13534" y="1454"/>
                    <a:pt x="17902" y="1290"/>
                  </a:cubicBezTo>
                  <a:lnTo>
                    <a:pt x="17902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8076427" y="4044040"/>
              <a:ext cx="1067566" cy="1099452"/>
            </a:xfrm>
            <a:custGeom>
              <a:rect b="b" l="l" r="r" t="t"/>
              <a:pathLst>
                <a:path extrusionOk="0" h="13723" w="13325">
                  <a:moveTo>
                    <a:pt x="13324" y="0"/>
                  </a:moveTo>
                  <a:cubicBezTo>
                    <a:pt x="5915" y="349"/>
                    <a:pt x="0" y="6372"/>
                    <a:pt x="0" y="13722"/>
                  </a:cubicBezTo>
                  <a:lnTo>
                    <a:pt x="1285" y="13722"/>
                  </a:lnTo>
                  <a:cubicBezTo>
                    <a:pt x="1285" y="7078"/>
                    <a:pt x="6624" y="1634"/>
                    <a:pt x="13324" y="1286"/>
                  </a:cubicBezTo>
                  <a:lnTo>
                    <a:pt x="133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8246437" y="4218056"/>
              <a:ext cx="897556" cy="925437"/>
            </a:xfrm>
            <a:custGeom>
              <a:rect b="b" l="l" r="r" t="t"/>
              <a:pathLst>
                <a:path extrusionOk="0" h="11551" w="11203">
                  <a:moveTo>
                    <a:pt x="11202" y="0"/>
                  </a:moveTo>
                  <a:cubicBezTo>
                    <a:pt x="4966" y="345"/>
                    <a:pt x="4" y="5394"/>
                    <a:pt x="1" y="11550"/>
                  </a:cubicBezTo>
                  <a:lnTo>
                    <a:pt x="1286" y="11550"/>
                  </a:lnTo>
                  <a:cubicBezTo>
                    <a:pt x="1286" y="6100"/>
                    <a:pt x="5675" y="1628"/>
                    <a:pt x="11202" y="1285"/>
                  </a:cubicBezTo>
                  <a:lnTo>
                    <a:pt x="11202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7893437" y="3858566"/>
              <a:ext cx="1250554" cy="1284924"/>
            </a:xfrm>
            <a:custGeom>
              <a:rect b="b" l="l" r="r" t="t"/>
              <a:pathLst>
                <a:path extrusionOk="0" h="16038" w="15609">
                  <a:moveTo>
                    <a:pt x="15608" y="0"/>
                  </a:moveTo>
                  <a:cubicBezTo>
                    <a:pt x="6942" y="353"/>
                    <a:pt x="1" y="7413"/>
                    <a:pt x="1" y="16037"/>
                  </a:cubicBezTo>
                  <a:lnTo>
                    <a:pt x="1285" y="16037"/>
                  </a:lnTo>
                  <a:cubicBezTo>
                    <a:pt x="1285" y="8118"/>
                    <a:pt x="7651" y="1638"/>
                    <a:pt x="15608" y="1285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" name="Google Shape;357;p29"/>
          <p:cNvSpPr txBox="1"/>
          <p:nvPr>
            <p:ph type="ctrTitle"/>
          </p:nvPr>
        </p:nvSpPr>
        <p:spPr>
          <a:xfrm>
            <a:off x="720000" y="984000"/>
            <a:ext cx="7704000" cy="12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8" name="Google Shape;358;p29"/>
          <p:cNvSpPr txBox="1"/>
          <p:nvPr>
            <p:ph idx="1" type="subTitle"/>
          </p:nvPr>
        </p:nvSpPr>
        <p:spPr>
          <a:xfrm>
            <a:off x="720000" y="2302150"/>
            <a:ext cx="7359600" cy="1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3F3F3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9" name="Google Shape;359;p29"/>
          <p:cNvSpPr txBox="1"/>
          <p:nvPr/>
        </p:nvSpPr>
        <p:spPr>
          <a:xfrm>
            <a:off x="6232621" y="3644550"/>
            <a:ext cx="2188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 </a:t>
            </a:r>
            <a:r>
              <a:rPr b="1" lang="pt-BR" sz="900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pt-BR" sz="9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b="1" lang="pt-BR" sz="900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pt-BR" sz="9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, and infographics &amp; images by </a:t>
            </a:r>
            <a:r>
              <a:rPr b="1" lang="pt-BR" sz="900">
                <a:solidFill>
                  <a:srgbClr val="F3F3F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43434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 Light"/>
              <a:buChar char="●"/>
              <a:defRPr sz="18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■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●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■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●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 Light"/>
              <a:buChar char="○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Roboto Light"/>
              <a:buChar char="■"/>
              <a:defRPr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/>
          <p:nvPr/>
        </p:nvSpPr>
        <p:spPr>
          <a:xfrm>
            <a:off x="8806631" y="0"/>
            <a:ext cx="307184" cy="182052"/>
          </a:xfrm>
          <a:custGeom>
            <a:rect b="b" l="l" r="r" t="t"/>
            <a:pathLst>
              <a:path extrusionOk="0" h="3467" w="5850">
                <a:moveTo>
                  <a:pt x="1" y="1"/>
                </a:moveTo>
                <a:cubicBezTo>
                  <a:pt x="2025" y="1032"/>
                  <a:pt x="3976" y="2191"/>
                  <a:pt x="5849" y="3466"/>
                </a:cubicBezTo>
                <a:lnTo>
                  <a:pt x="5849" y="1576"/>
                </a:lnTo>
                <a:cubicBezTo>
                  <a:pt x="5012" y="1028"/>
                  <a:pt x="4158" y="501"/>
                  <a:pt x="3290" y="1"/>
                </a:cubicBezTo>
                <a:close/>
              </a:path>
            </a:pathLst>
          </a:custGeom>
          <a:solidFill>
            <a:srgbClr val="45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8765779" y="4940764"/>
            <a:ext cx="348036" cy="202741"/>
          </a:xfrm>
          <a:custGeom>
            <a:rect b="b" l="l" r="r" t="t"/>
            <a:pathLst>
              <a:path extrusionOk="0" h="3861" w="6628">
                <a:moveTo>
                  <a:pt x="6627" y="0"/>
                </a:moveTo>
                <a:cubicBezTo>
                  <a:pt x="4515" y="1439"/>
                  <a:pt x="2302" y="2731"/>
                  <a:pt x="0" y="3860"/>
                </a:cubicBezTo>
                <a:lnTo>
                  <a:pt x="3382" y="3860"/>
                </a:lnTo>
                <a:cubicBezTo>
                  <a:pt x="4489" y="3241"/>
                  <a:pt x="5569" y="2585"/>
                  <a:pt x="6627" y="1890"/>
                </a:cubicBezTo>
                <a:lnTo>
                  <a:pt x="6627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0"/>
          <p:cNvSpPr txBox="1"/>
          <p:nvPr>
            <p:ph type="ctrTitle"/>
          </p:nvPr>
        </p:nvSpPr>
        <p:spPr>
          <a:xfrm>
            <a:off x="720000" y="804075"/>
            <a:ext cx="7704000" cy="19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Influências do Positivismo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7" name="Google Shape;367;p30"/>
          <p:cNvSpPr txBox="1"/>
          <p:nvPr>
            <p:ph idx="1" type="subTitle"/>
          </p:nvPr>
        </p:nvSpPr>
        <p:spPr>
          <a:xfrm>
            <a:off x="720000" y="2837650"/>
            <a:ext cx="6674400" cy="10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Grupo 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André Massayoshi Matsumura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Carlos Eduardo Mendes Teixeira dos Santos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Thalissa de Oliveira Elias </a:t>
            </a:r>
            <a:r>
              <a:rPr lang="pt-BR"/>
              <a:t>Reis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8" name="Google Shape;368;p30"/>
          <p:cNvCxnSpPr/>
          <p:nvPr/>
        </p:nvCxnSpPr>
        <p:spPr>
          <a:xfrm>
            <a:off x="841434" y="2762125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69" name="Google Shape;369;p30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370" name="Google Shape;370;p30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39"/>
          <p:cNvGrpSpPr/>
          <p:nvPr/>
        </p:nvGrpSpPr>
        <p:grpSpPr>
          <a:xfrm>
            <a:off x="834150" y="2387175"/>
            <a:ext cx="264000" cy="264000"/>
            <a:chOff x="841425" y="540000"/>
            <a:chExt cx="264000" cy="264000"/>
          </a:xfrm>
        </p:grpSpPr>
        <p:sp>
          <p:nvSpPr>
            <p:cNvPr id="521" name="Google Shape;521;p39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3" name="Google Shape;523;p39"/>
          <p:cNvCxnSpPr/>
          <p:nvPr/>
        </p:nvCxnSpPr>
        <p:spPr>
          <a:xfrm flipH="1" rot="10800000">
            <a:off x="3616350" y="575850"/>
            <a:ext cx="19200" cy="42624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24" name="Google Shape;524;p39"/>
          <p:cNvSpPr txBox="1"/>
          <p:nvPr>
            <p:ph type="title"/>
          </p:nvPr>
        </p:nvSpPr>
        <p:spPr>
          <a:xfrm>
            <a:off x="1067725" y="2199350"/>
            <a:ext cx="3252300" cy="1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Representação vs Real</a:t>
            </a:r>
            <a:endParaRPr sz="21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25" name="Google Shape;5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350" y="1094475"/>
            <a:ext cx="4149651" cy="30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>
            <a:off x="1215225" y="300608"/>
            <a:ext cx="49977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/>
              <a:t>Taylorismo</a:t>
            </a:r>
            <a:endParaRPr sz="5100"/>
          </a:p>
        </p:txBody>
      </p:sp>
      <p:sp>
        <p:nvSpPr>
          <p:cNvPr id="531" name="Google Shape;531;p40"/>
          <p:cNvSpPr txBox="1"/>
          <p:nvPr>
            <p:ph idx="1" type="subTitle"/>
          </p:nvPr>
        </p:nvSpPr>
        <p:spPr>
          <a:xfrm>
            <a:off x="720000" y="2571742"/>
            <a:ext cx="4997700" cy="12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Frederick Taylor (1856-1915), fundador da Administração Científica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Uso do método científico para aprimorar a produção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Linha de montagem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Especialização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Hierarquização trabalho manual x intelectual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Influência no Fordismo</a:t>
            </a:r>
            <a:endParaRPr/>
          </a:p>
        </p:txBody>
      </p:sp>
      <p:cxnSp>
        <p:nvCxnSpPr>
          <p:cNvPr id="532" name="Google Shape;532;p40"/>
          <p:cNvCxnSpPr/>
          <p:nvPr/>
        </p:nvCxnSpPr>
        <p:spPr>
          <a:xfrm>
            <a:off x="1339809" y="1267025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40"/>
          <p:cNvSpPr/>
          <p:nvPr/>
        </p:nvSpPr>
        <p:spPr>
          <a:xfrm>
            <a:off x="8991215" y="4943125"/>
            <a:ext cx="152784" cy="200374"/>
          </a:xfrm>
          <a:custGeom>
            <a:rect b="b" l="l" r="r" t="t"/>
            <a:pathLst>
              <a:path extrusionOk="0" h="2501" w="1907">
                <a:moveTo>
                  <a:pt x="1906" y="1"/>
                </a:moveTo>
                <a:cubicBezTo>
                  <a:pt x="1477" y="115"/>
                  <a:pt x="1083" y="346"/>
                  <a:pt x="758" y="668"/>
                </a:cubicBezTo>
                <a:cubicBezTo>
                  <a:pt x="269" y="1156"/>
                  <a:pt x="0" y="1809"/>
                  <a:pt x="0" y="2500"/>
                </a:cubicBezTo>
                <a:lnTo>
                  <a:pt x="1281" y="2500"/>
                </a:lnTo>
                <a:cubicBezTo>
                  <a:pt x="1281" y="2152"/>
                  <a:pt x="1421" y="1823"/>
                  <a:pt x="1665" y="1575"/>
                </a:cubicBezTo>
                <a:cubicBezTo>
                  <a:pt x="1739" y="1502"/>
                  <a:pt x="1819" y="1439"/>
                  <a:pt x="1906" y="1387"/>
                </a:cubicBezTo>
                <a:lnTo>
                  <a:pt x="1906" y="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40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535" name="Google Shape;535;p40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7" name="Google Shape;5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500" y="0"/>
            <a:ext cx="3542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4149825" y="200075"/>
            <a:ext cx="4187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/>
              <a:t>Toyotismo</a:t>
            </a:r>
            <a:endParaRPr sz="51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43" name="Google Shape;543;p41"/>
          <p:cNvGrpSpPr/>
          <p:nvPr/>
        </p:nvGrpSpPr>
        <p:grpSpPr>
          <a:xfrm>
            <a:off x="3885825" y="532025"/>
            <a:ext cx="264000" cy="264000"/>
            <a:chOff x="841425" y="540000"/>
            <a:chExt cx="264000" cy="264000"/>
          </a:xfrm>
        </p:grpSpPr>
        <p:sp>
          <p:nvSpPr>
            <p:cNvPr id="544" name="Google Shape;544;p41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46" name="Google Shape;546;p41"/>
          <p:cNvCxnSpPr/>
          <p:nvPr/>
        </p:nvCxnSpPr>
        <p:spPr>
          <a:xfrm>
            <a:off x="4263209" y="101785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7" name="Google Shape;5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51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1"/>
          <p:cNvSpPr txBox="1"/>
          <p:nvPr>
            <p:ph idx="4294967295" type="subTitle"/>
          </p:nvPr>
        </p:nvSpPr>
        <p:spPr>
          <a:xfrm>
            <a:off x="3885825" y="1269417"/>
            <a:ext cx="4997700" cy="12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Criado por engenheiros japoneses nas fábricas Toyota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Estoques menores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Produção adequada à demanda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“Just in time”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Mão de obra qualificada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Maior autonomia dos funcionários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Automatização da produção</a:t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/>
          <p:nvPr>
            <p:ph type="title"/>
          </p:nvPr>
        </p:nvSpPr>
        <p:spPr>
          <a:xfrm>
            <a:off x="720000" y="94975"/>
            <a:ext cx="77040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Taylorismo x Toyotismo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Ruptura ou continuidade?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4" name="Google Shape;554;p42"/>
          <p:cNvCxnSpPr/>
          <p:nvPr/>
        </p:nvCxnSpPr>
        <p:spPr>
          <a:xfrm>
            <a:off x="6726575" y="1473325"/>
            <a:ext cx="35100" cy="298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42"/>
          <p:cNvCxnSpPr/>
          <p:nvPr/>
        </p:nvCxnSpPr>
        <p:spPr>
          <a:xfrm rot="-5400000">
            <a:off x="6767050" y="1330725"/>
            <a:ext cx="35100" cy="298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56" name="Google Shape;556;p42"/>
          <p:cNvSpPr txBox="1"/>
          <p:nvPr/>
        </p:nvSpPr>
        <p:spPr>
          <a:xfrm>
            <a:off x="6330875" y="1132613"/>
            <a:ext cx="10842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Flexível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7" name="Google Shape;557;p42"/>
          <p:cNvSpPr/>
          <p:nvPr/>
        </p:nvSpPr>
        <p:spPr>
          <a:xfrm>
            <a:off x="5789800" y="1601075"/>
            <a:ext cx="648000" cy="624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2"/>
          <p:cNvSpPr txBox="1"/>
          <p:nvPr/>
        </p:nvSpPr>
        <p:spPr>
          <a:xfrm>
            <a:off x="5789800" y="1615925"/>
            <a:ext cx="648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Artesanato 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1900</a:t>
            </a:r>
            <a:endParaRPr sz="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9" name="Google Shape;559;p42"/>
          <p:cNvSpPr txBox="1"/>
          <p:nvPr/>
        </p:nvSpPr>
        <p:spPr>
          <a:xfrm>
            <a:off x="6423238" y="4360450"/>
            <a:ext cx="722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Rígido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0" name="Google Shape;560;p42"/>
          <p:cNvSpPr txBox="1"/>
          <p:nvPr/>
        </p:nvSpPr>
        <p:spPr>
          <a:xfrm>
            <a:off x="4839100" y="2622200"/>
            <a:ext cx="9507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Buffered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1" name="Google Shape;561;p42"/>
          <p:cNvSpPr txBox="1"/>
          <p:nvPr/>
        </p:nvSpPr>
        <p:spPr>
          <a:xfrm>
            <a:off x="7943225" y="2571750"/>
            <a:ext cx="9507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Lean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42"/>
          <p:cNvSpPr/>
          <p:nvPr/>
        </p:nvSpPr>
        <p:spPr>
          <a:xfrm>
            <a:off x="5934188" y="2574950"/>
            <a:ext cx="648000" cy="624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2"/>
          <p:cNvSpPr txBox="1"/>
          <p:nvPr/>
        </p:nvSpPr>
        <p:spPr>
          <a:xfrm>
            <a:off x="5934175" y="2589800"/>
            <a:ext cx="648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Fordismo Maduro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1960</a:t>
            </a:r>
            <a:endParaRPr sz="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7265738" y="1755038"/>
            <a:ext cx="648000" cy="624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2"/>
          <p:cNvSpPr/>
          <p:nvPr/>
        </p:nvSpPr>
        <p:spPr>
          <a:xfrm>
            <a:off x="7265738" y="3437738"/>
            <a:ext cx="648000" cy="624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2"/>
          <p:cNvSpPr txBox="1"/>
          <p:nvPr/>
        </p:nvSpPr>
        <p:spPr>
          <a:xfrm>
            <a:off x="7265750" y="1769900"/>
            <a:ext cx="648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Sistema Toyota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1950</a:t>
            </a:r>
            <a:endParaRPr sz="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7" name="Google Shape;567;p42"/>
          <p:cNvSpPr txBox="1"/>
          <p:nvPr/>
        </p:nvSpPr>
        <p:spPr>
          <a:xfrm>
            <a:off x="7265750" y="3452600"/>
            <a:ext cx="648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Fordismo Puro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oboto Light"/>
                <a:ea typeface="Roboto Light"/>
                <a:cs typeface="Roboto Light"/>
                <a:sym typeface="Roboto Light"/>
              </a:rPr>
              <a:t>1920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68" name="Google Shape;568;p42"/>
          <p:cNvCxnSpPr/>
          <p:nvPr/>
        </p:nvCxnSpPr>
        <p:spPr>
          <a:xfrm rot="10800000">
            <a:off x="6490900" y="3099325"/>
            <a:ext cx="783600" cy="5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9" name="Google Shape;569;p42"/>
          <p:cNvCxnSpPr>
            <a:stCxn id="567" idx="0"/>
            <a:endCxn id="566" idx="2"/>
          </p:cNvCxnSpPr>
          <p:nvPr/>
        </p:nvCxnSpPr>
        <p:spPr>
          <a:xfrm rot="10800000">
            <a:off x="7589750" y="2364800"/>
            <a:ext cx="0" cy="108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0" name="Google Shape;570;p42"/>
          <p:cNvSpPr txBox="1"/>
          <p:nvPr>
            <p:ph idx="1" type="subTitle"/>
          </p:nvPr>
        </p:nvSpPr>
        <p:spPr>
          <a:xfrm>
            <a:off x="502250" y="662350"/>
            <a:ext cx="3763200" cy="3933900"/>
          </a:xfrm>
          <a:prstGeom prst="rect">
            <a:avLst/>
          </a:prstGeom>
        </p:spPr>
        <p:txBody>
          <a:bodyPr anchorCtr="0" anchor="t" bIns="91425" lIns="91425" spcFirstLastPara="1" rIns="91425" wrap="square" tIns="1980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Taylorismo: “dado um tempo x, produzimos y”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Toyotismo: “dada uma quantidade y, produzimos em x”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3"/>
          <p:cNvSpPr txBox="1"/>
          <p:nvPr>
            <p:ph type="title"/>
          </p:nvPr>
        </p:nvSpPr>
        <p:spPr>
          <a:xfrm>
            <a:off x="0" y="2020350"/>
            <a:ext cx="91440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 pela atenção!</a:t>
            </a:r>
            <a:endParaRPr/>
          </a:p>
        </p:txBody>
      </p:sp>
      <p:sp>
        <p:nvSpPr>
          <p:cNvPr id="576" name="Google Shape;576;p43"/>
          <p:cNvSpPr/>
          <p:nvPr/>
        </p:nvSpPr>
        <p:spPr>
          <a:xfrm>
            <a:off x="8991215" y="4943125"/>
            <a:ext cx="152784" cy="200374"/>
          </a:xfrm>
          <a:custGeom>
            <a:rect b="b" l="l" r="r" t="t"/>
            <a:pathLst>
              <a:path extrusionOk="0" h="2501" w="1907">
                <a:moveTo>
                  <a:pt x="1906" y="1"/>
                </a:moveTo>
                <a:cubicBezTo>
                  <a:pt x="1477" y="115"/>
                  <a:pt x="1083" y="346"/>
                  <a:pt x="758" y="668"/>
                </a:cubicBezTo>
                <a:cubicBezTo>
                  <a:pt x="269" y="1156"/>
                  <a:pt x="0" y="1809"/>
                  <a:pt x="0" y="2500"/>
                </a:cubicBezTo>
                <a:lnTo>
                  <a:pt x="1281" y="2500"/>
                </a:lnTo>
                <a:cubicBezTo>
                  <a:pt x="1281" y="2152"/>
                  <a:pt x="1421" y="1823"/>
                  <a:pt x="1665" y="1575"/>
                </a:cubicBezTo>
                <a:cubicBezTo>
                  <a:pt x="1739" y="1502"/>
                  <a:pt x="1819" y="1439"/>
                  <a:pt x="1906" y="1387"/>
                </a:cubicBezTo>
                <a:lnTo>
                  <a:pt x="1906" y="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43"/>
          <p:cNvGrpSpPr/>
          <p:nvPr/>
        </p:nvGrpSpPr>
        <p:grpSpPr>
          <a:xfrm>
            <a:off x="146200" y="2439750"/>
            <a:ext cx="264000" cy="264000"/>
            <a:chOff x="841425" y="540000"/>
            <a:chExt cx="264000" cy="264000"/>
          </a:xfrm>
        </p:grpSpPr>
        <p:sp>
          <p:nvSpPr>
            <p:cNvPr id="578" name="Google Shape;578;p43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0" name="Google Shape;580;p43"/>
          <p:cNvCxnSpPr/>
          <p:nvPr/>
        </p:nvCxnSpPr>
        <p:spPr>
          <a:xfrm>
            <a:off x="521959" y="2944475"/>
            <a:ext cx="568200" cy="1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1" name="Google Shape;581;p43"/>
          <p:cNvSpPr txBox="1"/>
          <p:nvPr/>
        </p:nvSpPr>
        <p:spPr>
          <a:xfrm>
            <a:off x="439650" y="2975775"/>
            <a:ext cx="82131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2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Perguntas?</a:t>
            </a:r>
            <a:endParaRPr i="1" sz="3200">
              <a:solidFill>
                <a:schemeClr val="accent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>
            <p:ph type="title"/>
          </p:nvPr>
        </p:nvSpPr>
        <p:spPr>
          <a:xfrm>
            <a:off x="5065675" y="532025"/>
            <a:ext cx="33582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Tópicos da Apresentação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7" name="Google Shape;377;p31"/>
          <p:cNvSpPr txBox="1"/>
          <p:nvPr>
            <p:ph idx="3" type="subTitle"/>
          </p:nvPr>
        </p:nvSpPr>
        <p:spPr>
          <a:xfrm>
            <a:off x="3472575" y="2657900"/>
            <a:ext cx="24951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Racionalismo</a:t>
            </a:r>
            <a:endParaRPr/>
          </a:p>
        </p:txBody>
      </p:sp>
      <p:sp>
        <p:nvSpPr>
          <p:cNvPr id="378" name="Google Shape;378;p31"/>
          <p:cNvSpPr txBox="1"/>
          <p:nvPr>
            <p:ph idx="4" type="subTitle"/>
          </p:nvPr>
        </p:nvSpPr>
        <p:spPr>
          <a:xfrm>
            <a:off x="3472587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2.</a:t>
            </a:r>
            <a:endParaRPr/>
          </a:p>
        </p:txBody>
      </p:sp>
      <p:sp>
        <p:nvSpPr>
          <p:cNvPr id="379" name="Google Shape;379;p31"/>
          <p:cNvSpPr txBox="1"/>
          <p:nvPr>
            <p:ph idx="5" type="subTitle"/>
          </p:nvPr>
        </p:nvSpPr>
        <p:spPr>
          <a:xfrm>
            <a:off x="6225175" y="2657900"/>
            <a:ext cx="24951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Pensamento Cartesiano na Engenharia</a:t>
            </a:r>
            <a:endParaRPr/>
          </a:p>
        </p:txBody>
      </p:sp>
      <p:sp>
        <p:nvSpPr>
          <p:cNvPr id="380" name="Google Shape;380;p31"/>
          <p:cNvSpPr txBox="1"/>
          <p:nvPr>
            <p:ph idx="6" type="subTitle"/>
          </p:nvPr>
        </p:nvSpPr>
        <p:spPr>
          <a:xfrm>
            <a:off x="6225174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3</a:t>
            </a:r>
            <a:r>
              <a:rPr lang="pt-BR"/>
              <a:t>.</a:t>
            </a:r>
            <a:endParaRPr/>
          </a:p>
        </p:txBody>
      </p:sp>
      <p:sp>
        <p:nvSpPr>
          <p:cNvPr id="381" name="Google Shape;381;p31"/>
          <p:cNvSpPr txBox="1"/>
          <p:nvPr>
            <p:ph idx="1" type="subTitle"/>
          </p:nvPr>
        </p:nvSpPr>
        <p:spPr>
          <a:xfrm>
            <a:off x="720000" y="2657897"/>
            <a:ext cx="21987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Método Cartesiano</a:t>
            </a:r>
            <a:endParaRPr/>
          </a:p>
        </p:txBody>
      </p:sp>
      <p:sp>
        <p:nvSpPr>
          <p:cNvPr id="382" name="Google Shape;382;p31"/>
          <p:cNvSpPr txBox="1"/>
          <p:nvPr>
            <p:ph idx="2" type="subTitle"/>
          </p:nvPr>
        </p:nvSpPr>
        <p:spPr>
          <a:xfrm>
            <a:off x="720000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1.</a:t>
            </a:r>
            <a:endParaRPr/>
          </a:p>
        </p:txBody>
      </p:sp>
      <p:cxnSp>
        <p:nvCxnSpPr>
          <p:cNvPr id="383" name="Google Shape;383;p31"/>
          <p:cNvCxnSpPr/>
          <p:nvPr/>
        </p:nvCxnSpPr>
        <p:spPr>
          <a:xfrm>
            <a:off x="818809" y="255865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1"/>
          <p:cNvCxnSpPr/>
          <p:nvPr/>
        </p:nvCxnSpPr>
        <p:spPr>
          <a:xfrm>
            <a:off x="3571396" y="2558650"/>
            <a:ext cx="3852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1"/>
          <p:cNvCxnSpPr/>
          <p:nvPr/>
        </p:nvCxnSpPr>
        <p:spPr>
          <a:xfrm>
            <a:off x="6323946" y="2558650"/>
            <a:ext cx="4191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86" name="Google Shape;386;p31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387" name="Google Shape;387;p31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/>
          <p:nvPr>
            <p:ph type="title"/>
          </p:nvPr>
        </p:nvSpPr>
        <p:spPr>
          <a:xfrm>
            <a:off x="5065675" y="532025"/>
            <a:ext cx="33582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Tópicos da Apresentação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94" name="Google Shape;394;p32"/>
          <p:cNvSpPr txBox="1"/>
          <p:nvPr>
            <p:ph idx="3" type="subTitle"/>
          </p:nvPr>
        </p:nvSpPr>
        <p:spPr>
          <a:xfrm>
            <a:off x="3472575" y="2657900"/>
            <a:ext cx="24951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Definição de Modelo</a:t>
            </a:r>
            <a:endParaRPr/>
          </a:p>
        </p:txBody>
      </p:sp>
      <p:sp>
        <p:nvSpPr>
          <p:cNvPr id="395" name="Google Shape;395;p32"/>
          <p:cNvSpPr txBox="1"/>
          <p:nvPr>
            <p:ph idx="4" type="subTitle"/>
          </p:nvPr>
        </p:nvSpPr>
        <p:spPr>
          <a:xfrm>
            <a:off x="3472587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5</a:t>
            </a:r>
            <a:r>
              <a:rPr lang="pt-BR"/>
              <a:t>.</a:t>
            </a:r>
            <a:endParaRPr/>
          </a:p>
        </p:txBody>
      </p:sp>
      <p:sp>
        <p:nvSpPr>
          <p:cNvPr id="396" name="Google Shape;396;p32"/>
          <p:cNvSpPr txBox="1"/>
          <p:nvPr>
            <p:ph idx="5" type="subTitle"/>
          </p:nvPr>
        </p:nvSpPr>
        <p:spPr>
          <a:xfrm>
            <a:off x="6225175" y="2657900"/>
            <a:ext cx="24951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Modelos de Produção</a:t>
            </a:r>
            <a:endParaRPr/>
          </a:p>
        </p:txBody>
      </p:sp>
      <p:sp>
        <p:nvSpPr>
          <p:cNvPr id="397" name="Google Shape;397;p32"/>
          <p:cNvSpPr txBox="1"/>
          <p:nvPr>
            <p:ph idx="6" type="subTitle"/>
          </p:nvPr>
        </p:nvSpPr>
        <p:spPr>
          <a:xfrm>
            <a:off x="6225174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6</a:t>
            </a:r>
            <a:r>
              <a:rPr lang="pt-BR"/>
              <a:t>.</a:t>
            </a:r>
            <a:endParaRPr/>
          </a:p>
        </p:txBody>
      </p:sp>
      <p:sp>
        <p:nvSpPr>
          <p:cNvPr id="398" name="Google Shape;398;p32"/>
          <p:cNvSpPr txBox="1"/>
          <p:nvPr>
            <p:ph idx="1" type="subTitle"/>
          </p:nvPr>
        </p:nvSpPr>
        <p:spPr>
          <a:xfrm>
            <a:off x="720000" y="2657897"/>
            <a:ext cx="21987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Positivismo</a:t>
            </a:r>
            <a:endParaRPr/>
          </a:p>
        </p:txBody>
      </p:sp>
      <p:sp>
        <p:nvSpPr>
          <p:cNvPr id="399" name="Google Shape;399;p32"/>
          <p:cNvSpPr txBox="1"/>
          <p:nvPr>
            <p:ph idx="2" type="subTitle"/>
          </p:nvPr>
        </p:nvSpPr>
        <p:spPr>
          <a:xfrm>
            <a:off x="720000" y="2108800"/>
            <a:ext cx="2198700" cy="5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4</a:t>
            </a:r>
            <a:r>
              <a:rPr lang="pt-BR"/>
              <a:t>.</a:t>
            </a:r>
            <a:endParaRPr/>
          </a:p>
        </p:txBody>
      </p:sp>
      <p:cxnSp>
        <p:nvCxnSpPr>
          <p:cNvPr id="400" name="Google Shape;400;p32"/>
          <p:cNvCxnSpPr/>
          <p:nvPr/>
        </p:nvCxnSpPr>
        <p:spPr>
          <a:xfrm>
            <a:off x="818809" y="255865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32"/>
          <p:cNvCxnSpPr/>
          <p:nvPr/>
        </p:nvCxnSpPr>
        <p:spPr>
          <a:xfrm>
            <a:off x="3571396" y="2558650"/>
            <a:ext cx="3852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32"/>
          <p:cNvCxnSpPr/>
          <p:nvPr/>
        </p:nvCxnSpPr>
        <p:spPr>
          <a:xfrm>
            <a:off x="6323946" y="2558650"/>
            <a:ext cx="4191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3" name="Google Shape;403;p32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404" name="Google Shape;404;p32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/>
          <p:nvPr/>
        </p:nvSpPr>
        <p:spPr>
          <a:xfrm>
            <a:off x="711775" y="564050"/>
            <a:ext cx="4069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u="sng">
                <a:solidFill>
                  <a:srgbClr val="FFFFFF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D</a:t>
            </a:r>
            <a:r>
              <a:rPr lang="pt-BR" sz="3200">
                <a:solidFill>
                  <a:srgbClr val="FFFFFF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iscurso do Método</a:t>
            </a:r>
            <a:endParaRPr sz="3200">
              <a:solidFill>
                <a:srgbClr val="FFFFFF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grpSp>
        <p:nvGrpSpPr>
          <p:cNvPr id="411" name="Google Shape;411;p33"/>
          <p:cNvGrpSpPr/>
          <p:nvPr/>
        </p:nvGrpSpPr>
        <p:grpSpPr>
          <a:xfrm>
            <a:off x="447775" y="774500"/>
            <a:ext cx="264000" cy="264000"/>
            <a:chOff x="841425" y="540000"/>
            <a:chExt cx="264000" cy="264000"/>
          </a:xfrm>
        </p:grpSpPr>
        <p:sp>
          <p:nvSpPr>
            <p:cNvPr id="412" name="Google Shape;412;p33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33"/>
          <p:cNvSpPr txBox="1"/>
          <p:nvPr/>
        </p:nvSpPr>
        <p:spPr>
          <a:xfrm>
            <a:off x="711775" y="1718975"/>
            <a:ext cx="47943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Roboto Light"/>
              <a:buChar char="●"/>
            </a:pPr>
            <a:r>
              <a:rPr lang="pt-BR" sz="2000">
                <a:solidFill>
                  <a:srgbClr val="D9D9D9"/>
                </a:solidFill>
                <a:latin typeface="Roboto Light"/>
                <a:ea typeface="Roboto Light"/>
                <a:cs typeface="Roboto Light"/>
                <a:sym typeface="Roboto Light"/>
              </a:rPr>
              <a:t>Descartes (1596 - 1650)</a:t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Roboto Light"/>
              <a:buChar char="●"/>
            </a:pPr>
            <a:r>
              <a:rPr lang="pt-BR" sz="2000">
                <a:solidFill>
                  <a:srgbClr val="D9D9D9"/>
                </a:solidFill>
                <a:latin typeface="Roboto Light"/>
                <a:ea typeface="Roboto Light"/>
                <a:cs typeface="Roboto Light"/>
                <a:sym typeface="Roboto Light"/>
              </a:rPr>
              <a:t>Primeira publicação em francês</a:t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Roboto Light"/>
              <a:buChar char="●"/>
            </a:pPr>
            <a:r>
              <a:rPr lang="pt-BR" sz="2000">
                <a:solidFill>
                  <a:srgbClr val="D9D9D9"/>
                </a:solidFill>
                <a:latin typeface="Roboto Light"/>
                <a:ea typeface="Roboto Light"/>
                <a:cs typeface="Roboto Light"/>
                <a:sym typeface="Roboto Light"/>
              </a:rPr>
              <a:t>Percepção da própria ignorância</a:t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Roboto Light"/>
              <a:buChar char="●"/>
            </a:pPr>
            <a:r>
              <a:rPr lang="pt-BR" sz="2000">
                <a:solidFill>
                  <a:srgbClr val="D9D9D9"/>
                </a:solidFill>
                <a:latin typeface="Roboto Light"/>
                <a:ea typeface="Roboto Light"/>
                <a:cs typeface="Roboto Light"/>
                <a:sym typeface="Roboto Light"/>
              </a:rPr>
              <a:t>Pensamentos na Alemanha</a:t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6123850" y="447500"/>
            <a:ext cx="249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99999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Escolástica</a:t>
            </a:r>
            <a:endParaRPr sz="2800">
              <a:solidFill>
                <a:srgbClr val="999999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5634400" y="1181775"/>
            <a:ext cx="34767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●"/>
            </a:pPr>
            <a:r>
              <a:rPr lang="pt-BR" sz="18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Filosofia oficial das igrejas e colégios</a:t>
            </a:r>
            <a:endParaRPr sz="18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●"/>
            </a:pPr>
            <a:r>
              <a:rPr lang="pt-BR" sz="18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Fé &gt; Razão</a:t>
            </a:r>
            <a:endParaRPr sz="18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●"/>
            </a:pPr>
            <a:r>
              <a:rPr lang="pt-BR" sz="18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Autoridade e evidência</a:t>
            </a:r>
            <a:endParaRPr sz="18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●"/>
            </a:pPr>
            <a:r>
              <a:rPr lang="pt-BR" sz="18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O que Descartes traz de novo?</a:t>
            </a:r>
            <a:endParaRPr sz="18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CCC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/>
          <p:nvPr>
            <p:ph type="title"/>
          </p:nvPr>
        </p:nvSpPr>
        <p:spPr>
          <a:xfrm>
            <a:off x="577475" y="585725"/>
            <a:ext cx="3397500" cy="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u="sng">
                <a:solidFill>
                  <a:srgbClr val="FFFFFF"/>
                </a:solidFill>
              </a:rPr>
              <a:t>M</a:t>
            </a:r>
            <a:r>
              <a:rPr lang="pt-BR" sz="2800">
                <a:solidFill>
                  <a:srgbClr val="FFFFFF"/>
                </a:solidFill>
              </a:rPr>
              <a:t>étodo Cartesiano</a:t>
            </a:r>
            <a:endParaRPr/>
          </a:p>
        </p:txBody>
      </p:sp>
      <p:sp>
        <p:nvSpPr>
          <p:cNvPr id="422" name="Google Shape;422;p34"/>
          <p:cNvSpPr txBox="1"/>
          <p:nvPr/>
        </p:nvSpPr>
        <p:spPr>
          <a:xfrm>
            <a:off x="577475" y="3429600"/>
            <a:ext cx="21756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u="sng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</a:t>
            </a:r>
            <a:r>
              <a:rPr lang="pt-BR" sz="2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ogito</a:t>
            </a:r>
            <a:endParaRPr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698350" y="1208600"/>
            <a:ext cx="33975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Roboto Light"/>
              <a:buAutoNum type="arabicPeriod"/>
            </a:pPr>
            <a:r>
              <a:rPr lang="pt-BR" sz="20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Regra da evidência</a:t>
            </a:r>
            <a:endParaRPr sz="2000"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Roboto Light"/>
              <a:buAutoNum type="arabicPeriod"/>
            </a:pPr>
            <a:r>
              <a:rPr lang="pt-BR" sz="20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Regra da análise</a:t>
            </a:r>
            <a:endParaRPr sz="2000"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Roboto Light"/>
              <a:buAutoNum type="arabicPeriod"/>
            </a:pPr>
            <a:r>
              <a:rPr lang="pt-BR" sz="20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Regra da síntese</a:t>
            </a:r>
            <a:endParaRPr sz="2000"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Roboto Light"/>
              <a:buAutoNum type="arabicPeriod"/>
            </a:pPr>
            <a:r>
              <a:rPr lang="pt-BR" sz="20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Regra da enumeração</a:t>
            </a:r>
            <a:endParaRPr sz="2000"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4" name="Google Shape;424;p34"/>
          <p:cNvSpPr/>
          <p:nvPr/>
        </p:nvSpPr>
        <p:spPr>
          <a:xfrm>
            <a:off x="993800" y="2638900"/>
            <a:ext cx="832500" cy="690000"/>
          </a:xfrm>
          <a:prstGeom prst="mathPlus">
            <a:avLst>
              <a:gd fmla="val 23520" name="adj1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 txBox="1"/>
          <p:nvPr/>
        </p:nvSpPr>
        <p:spPr>
          <a:xfrm>
            <a:off x="778925" y="4117100"/>
            <a:ext cx="15846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“Penso, logo existo”</a:t>
            </a:r>
            <a:endParaRPr sz="2000"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4894300" y="2350200"/>
            <a:ext cx="711600" cy="4431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 txBox="1"/>
          <p:nvPr/>
        </p:nvSpPr>
        <p:spPr>
          <a:xfrm>
            <a:off x="5853600" y="2065050"/>
            <a:ext cx="32904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3F3F3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Base para a </a:t>
            </a:r>
            <a:r>
              <a:rPr lang="pt-BR" sz="3000">
                <a:solidFill>
                  <a:srgbClr val="F3F3F3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ciência moderna</a:t>
            </a:r>
            <a:endParaRPr sz="3000">
              <a:solidFill>
                <a:srgbClr val="F3F3F3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grpSp>
        <p:nvGrpSpPr>
          <p:cNvPr id="428" name="Google Shape;428;p34"/>
          <p:cNvGrpSpPr/>
          <p:nvPr/>
        </p:nvGrpSpPr>
        <p:grpSpPr>
          <a:xfrm>
            <a:off x="313475" y="731600"/>
            <a:ext cx="264000" cy="264000"/>
            <a:chOff x="841425" y="540000"/>
            <a:chExt cx="264000" cy="264000"/>
          </a:xfrm>
        </p:grpSpPr>
        <p:sp>
          <p:nvSpPr>
            <p:cNvPr id="429" name="Google Shape;429;p34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34"/>
          <p:cNvGrpSpPr/>
          <p:nvPr/>
        </p:nvGrpSpPr>
        <p:grpSpPr>
          <a:xfrm>
            <a:off x="313475" y="3591000"/>
            <a:ext cx="264000" cy="264000"/>
            <a:chOff x="841425" y="540000"/>
            <a:chExt cx="264000" cy="264000"/>
          </a:xfrm>
        </p:grpSpPr>
        <p:sp>
          <p:nvSpPr>
            <p:cNvPr id="432" name="Google Shape;432;p34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 txBox="1"/>
          <p:nvPr>
            <p:ph idx="1" type="subTitle"/>
          </p:nvPr>
        </p:nvSpPr>
        <p:spPr>
          <a:xfrm>
            <a:off x="5380650" y="1361250"/>
            <a:ext cx="3763200" cy="3933900"/>
          </a:xfrm>
          <a:prstGeom prst="rect">
            <a:avLst/>
          </a:prstGeom>
        </p:spPr>
        <p:txBody>
          <a:bodyPr anchorCtr="0" anchor="ctr" bIns="91425" lIns="91425" spcFirstLastPara="1" rIns="91425" wrap="square" tIns="1980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Razão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Ceticismo*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Dúvida metódica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●"/>
            </a:pPr>
            <a:r>
              <a:rPr lang="pt-BR" sz="2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Dogmatismo</a:t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439" name="Google Shape;439;p35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440" name="Google Shape;440;p35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35"/>
          <p:cNvSpPr txBox="1"/>
          <p:nvPr>
            <p:ph type="title"/>
          </p:nvPr>
        </p:nvSpPr>
        <p:spPr>
          <a:xfrm>
            <a:off x="1105425" y="272000"/>
            <a:ext cx="40785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/>
              <a:t>Racionalismo</a:t>
            </a:r>
            <a:endParaRPr sz="5100"/>
          </a:p>
        </p:txBody>
      </p:sp>
      <p:cxnSp>
        <p:nvCxnSpPr>
          <p:cNvPr id="443" name="Google Shape;443;p35"/>
          <p:cNvCxnSpPr/>
          <p:nvPr/>
        </p:nvCxnSpPr>
        <p:spPr>
          <a:xfrm>
            <a:off x="1285634" y="121285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4" name="Google Shape;4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650" y="1"/>
            <a:ext cx="3763350" cy="235829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/>
          <p:nvPr/>
        </p:nvSpPr>
        <p:spPr>
          <a:xfrm>
            <a:off x="1277900" y="2896300"/>
            <a:ext cx="214800" cy="2148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3467500" y="1361250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2505250" y="2878800"/>
            <a:ext cx="214800" cy="2148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2505250" y="3747625"/>
            <a:ext cx="214800" cy="2148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2505250" y="2113900"/>
            <a:ext cx="214800" cy="2148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3727550" y="1900700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3698600" y="2255188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3698600" y="2898088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3727538" y="3190275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3648300" y="2558550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3648300" y="3522338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3729650" y="3895475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3467500" y="4506250"/>
            <a:ext cx="116100" cy="10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 rot="-2082217">
            <a:off x="1473989" y="2406626"/>
            <a:ext cx="898422" cy="2149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1614523" y="2896150"/>
            <a:ext cx="768900" cy="21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/>
          <p:nvPr/>
        </p:nvSpPr>
        <p:spPr>
          <a:xfrm rot="2164680">
            <a:off x="1549654" y="3393205"/>
            <a:ext cx="898646" cy="215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5"/>
          <p:cNvSpPr/>
          <p:nvPr/>
        </p:nvSpPr>
        <p:spPr>
          <a:xfrm rot="-2081787">
            <a:off x="2671177" y="1695087"/>
            <a:ext cx="843247" cy="98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5"/>
          <p:cNvSpPr/>
          <p:nvPr/>
        </p:nvSpPr>
        <p:spPr>
          <a:xfrm rot="-524305">
            <a:off x="2813510" y="1964179"/>
            <a:ext cx="843188" cy="9864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/>
          <p:nvPr/>
        </p:nvSpPr>
        <p:spPr>
          <a:xfrm rot="-685792">
            <a:off x="2755174" y="3582783"/>
            <a:ext cx="843223" cy="985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5"/>
          <p:cNvSpPr/>
          <p:nvPr/>
        </p:nvSpPr>
        <p:spPr>
          <a:xfrm rot="355703">
            <a:off x="2800775" y="3830940"/>
            <a:ext cx="848136" cy="1236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5"/>
          <p:cNvSpPr/>
          <p:nvPr/>
        </p:nvSpPr>
        <p:spPr>
          <a:xfrm rot="2113349">
            <a:off x="2673176" y="4181699"/>
            <a:ext cx="843169" cy="983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5"/>
          <p:cNvSpPr/>
          <p:nvPr/>
        </p:nvSpPr>
        <p:spPr>
          <a:xfrm rot="162706">
            <a:off x="2787662" y="2244747"/>
            <a:ext cx="843344" cy="985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5"/>
          <p:cNvSpPr/>
          <p:nvPr/>
        </p:nvSpPr>
        <p:spPr>
          <a:xfrm rot="-375009">
            <a:off x="2813492" y="2933185"/>
            <a:ext cx="843212" cy="983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5"/>
          <p:cNvSpPr/>
          <p:nvPr/>
        </p:nvSpPr>
        <p:spPr>
          <a:xfrm rot="-1280603">
            <a:off x="2755158" y="2713220"/>
            <a:ext cx="843232" cy="986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5"/>
          <p:cNvSpPr/>
          <p:nvPr/>
        </p:nvSpPr>
        <p:spPr>
          <a:xfrm rot="404591">
            <a:off x="2844804" y="3131655"/>
            <a:ext cx="843132" cy="9849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AD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6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475" name="Google Shape;475;p36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77" name="Google Shape;477;p36"/>
          <p:cNvCxnSpPr/>
          <p:nvPr/>
        </p:nvCxnSpPr>
        <p:spPr>
          <a:xfrm>
            <a:off x="1273859" y="89470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36"/>
          <p:cNvSpPr txBox="1"/>
          <p:nvPr>
            <p:ph type="title"/>
          </p:nvPr>
        </p:nvSpPr>
        <p:spPr>
          <a:xfrm>
            <a:off x="1273850" y="323450"/>
            <a:ext cx="5614500" cy="13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Pensamento Cartesiano na Engenharia</a:t>
            </a:r>
            <a:endParaRPr sz="4000"/>
          </a:p>
        </p:txBody>
      </p:sp>
      <p:sp>
        <p:nvSpPr>
          <p:cNvPr id="479" name="Google Shape;479;p36"/>
          <p:cNvSpPr txBox="1"/>
          <p:nvPr>
            <p:ph idx="1" type="subTitle"/>
          </p:nvPr>
        </p:nvSpPr>
        <p:spPr>
          <a:xfrm>
            <a:off x="893300" y="1463850"/>
            <a:ext cx="5726700" cy="3876900"/>
          </a:xfrm>
          <a:prstGeom prst="rect">
            <a:avLst/>
          </a:prstGeom>
        </p:spPr>
        <p:txBody>
          <a:bodyPr anchorCtr="0" anchor="ctr" bIns="91425" lIns="91425" spcFirstLastPara="1" rIns="91425" wrap="square" tIns="1980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ADAD"/>
              </a:buClr>
              <a:buSzPts val="2400"/>
              <a:buFont typeface="Arial"/>
              <a:buChar char="●"/>
            </a:pPr>
            <a:r>
              <a:rPr lang="pt-BR" sz="2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Base sólida</a:t>
            </a:r>
            <a:endParaRPr sz="24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200"/>
              <a:buFont typeface="Arial"/>
              <a:buChar char="○"/>
            </a:pPr>
            <a:r>
              <a:rPr lang="pt-BR" sz="2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Construção do conhecimento</a:t>
            </a:r>
            <a:endParaRPr sz="2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200"/>
              <a:buFont typeface="Arial"/>
              <a:buChar char="○"/>
            </a:pPr>
            <a:r>
              <a:rPr lang="pt-BR" sz="2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Cogito + método</a:t>
            </a:r>
            <a:endParaRPr sz="24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400"/>
              <a:buFont typeface="Arial"/>
              <a:buChar char="●"/>
            </a:pPr>
            <a:r>
              <a:rPr lang="pt-BR" sz="2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Desmembramento do problema</a:t>
            </a:r>
            <a:endParaRPr sz="24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200"/>
              <a:buFont typeface="Arial"/>
              <a:buChar char="○"/>
            </a:pPr>
            <a:r>
              <a:rPr lang="pt-BR" sz="2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Assertividade</a:t>
            </a:r>
            <a:endParaRPr sz="2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200"/>
              <a:buFont typeface="Arial"/>
              <a:buChar char="○"/>
            </a:pPr>
            <a:r>
              <a:rPr lang="pt-BR" sz="2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Resolução de problemas</a:t>
            </a:r>
            <a:endParaRPr sz="2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2200"/>
              <a:buFont typeface="Arial"/>
              <a:buChar char="●"/>
            </a:pPr>
            <a:r>
              <a:rPr lang="pt-BR" sz="24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Dúvida metódica</a:t>
            </a:r>
            <a:endParaRPr sz="24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480" name="Google Shape;4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078" y="2244575"/>
            <a:ext cx="700149" cy="15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475" y="3679430"/>
            <a:ext cx="373800" cy="8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225" y="984005"/>
            <a:ext cx="373800" cy="8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200" y="2178417"/>
            <a:ext cx="373800" cy="8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975" y="2359992"/>
            <a:ext cx="373800" cy="8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2025" y="3679430"/>
            <a:ext cx="373800" cy="80937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6"/>
          <p:cNvSpPr/>
          <p:nvPr/>
        </p:nvSpPr>
        <p:spPr>
          <a:xfrm rot="-3725297">
            <a:off x="7665268" y="1923104"/>
            <a:ext cx="371066" cy="1245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 rot="8587250">
            <a:off x="6888590" y="3687511"/>
            <a:ext cx="37092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 rot="-9191183">
            <a:off x="6723520" y="2520680"/>
            <a:ext cx="371101" cy="1246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 rot="-398208">
            <a:off x="7919905" y="2702468"/>
            <a:ext cx="371187" cy="1244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 rot="1509406">
            <a:off x="7717706" y="3808996"/>
            <a:ext cx="371210" cy="12454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/>
          <p:nvPr/>
        </p:nvSpPr>
        <p:spPr>
          <a:xfrm rot="-3725297">
            <a:off x="8054068" y="728679"/>
            <a:ext cx="371066" cy="1245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6"/>
          <p:cNvSpPr/>
          <p:nvPr/>
        </p:nvSpPr>
        <p:spPr>
          <a:xfrm rot="-7799007">
            <a:off x="7491968" y="832428"/>
            <a:ext cx="371168" cy="1245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058" y="211800"/>
            <a:ext cx="178317" cy="3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871" y="323450"/>
            <a:ext cx="178317" cy="3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37"/>
          <p:cNvGrpSpPr/>
          <p:nvPr/>
        </p:nvGrpSpPr>
        <p:grpSpPr>
          <a:xfrm>
            <a:off x="841425" y="720000"/>
            <a:ext cx="264000" cy="264000"/>
            <a:chOff x="841425" y="540000"/>
            <a:chExt cx="264000" cy="264000"/>
          </a:xfrm>
        </p:grpSpPr>
        <p:sp>
          <p:nvSpPr>
            <p:cNvPr id="500" name="Google Shape;500;p37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7"/>
          <p:cNvSpPr txBox="1"/>
          <p:nvPr>
            <p:ph type="title"/>
          </p:nvPr>
        </p:nvSpPr>
        <p:spPr>
          <a:xfrm>
            <a:off x="1105425" y="272000"/>
            <a:ext cx="40785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/>
              <a:t>Positiv</a:t>
            </a:r>
            <a:r>
              <a:rPr lang="pt-BR" sz="5100"/>
              <a:t>ismo</a:t>
            </a:r>
            <a:endParaRPr sz="5100"/>
          </a:p>
        </p:txBody>
      </p:sp>
      <p:cxnSp>
        <p:nvCxnSpPr>
          <p:cNvPr id="503" name="Google Shape;503;p37"/>
          <p:cNvCxnSpPr/>
          <p:nvPr/>
        </p:nvCxnSpPr>
        <p:spPr>
          <a:xfrm>
            <a:off x="1285634" y="1212850"/>
            <a:ext cx="373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37"/>
          <p:cNvSpPr txBox="1"/>
          <p:nvPr>
            <p:ph idx="1" type="subTitle"/>
          </p:nvPr>
        </p:nvSpPr>
        <p:spPr>
          <a:xfrm>
            <a:off x="841425" y="1472550"/>
            <a:ext cx="4539300" cy="3876900"/>
          </a:xfrm>
          <a:prstGeom prst="rect">
            <a:avLst/>
          </a:prstGeom>
        </p:spPr>
        <p:txBody>
          <a:bodyPr anchorCtr="0" anchor="ctr" bIns="91425" lIns="91425" spcFirstLastPara="1" rIns="91425" wrap="square" tIns="1980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Idealizado por Auguste Comte e John Stuart Mill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Desenvolvimento sociológico do iluminismo, com o nascimento da sociedade industrial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Conhecimento científico é a única forma de conhecimento verdadeiro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Empirismo, foco na descoberta das leis que descrevem os fenômenos</a:t>
            </a:r>
            <a:endParaRPr sz="1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Não se busca o “porquê” das coisas, apenas o “como”</a:t>
            </a:r>
            <a:endParaRPr sz="28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505" name="Google Shape;5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150" y="1017725"/>
            <a:ext cx="2229500" cy="32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834150" y="2387175"/>
            <a:ext cx="264000" cy="264000"/>
            <a:chOff x="841425" y="540000"/>
            <a:chExt cx="264000" cy="264000"/>
          </a:xfrm>
        </p:grpSpPr>
        <p:sp>
          <p:nvSpPr>
            <p:cNvPr id="511" name="Google Shape;511;p38"/>
            <p:cNvSpPr/>
            <p:nvPr/>
          </p:nvSpPr>
          <p:spPr>
            <a:xfrm>
              <a:off x="841425" y="540000"/>
              <a:ext cx="264000" cy="264000"/>
            </a:xfrm>
            <a:prstGeom prst="frame">
              <a:avLst>
                <a:gd fmla="val 12500" name="adj1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930828" y="629403"/>
              <a:ext cx="85200" cy="85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38"/>
          <p:cNvSpPr txBox="1"/>
          <p:nvPr>
            <p:ph type="title"/>
          </p:nvPr>
        </p:nvSpPr>
        <p:spPr>
          <a:xfrm>
            <a:off x="-1432825" y="2020358"/>
            <a:ext cx="4997700" cy="1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/>
              <a:t>Modelo</a:t>
            </a:r>
            <a:endParaRPr sz="5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514" name="Google Shape;514;p38"/>
          <p:cNvCxnSpPr/>
          <p:nvPr/>
        </p:nvCxnSpPr>
        <p:spPr>
          <a:xfrm flipH="1" rot="10800000">
            <a:off x="3616350" y="575850"/>
            <a:ext cx="19200" cy="42624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15" name="Google Shape;515;p38"/>
          <p:cNvSpPr txBox="1"/>
          <p:nvPr>
            <p:ph idx="1" type="subTitle"/>
          </p:nvPr>
        </p:nvSpPr>
        <p:spPr>
          <a:xfrm>
            <a:off x="3504650" y="-72775"/>
            <a:ext cx="5726700" cy="3876900"/>
          </a:xfrm>
          <a:prstGeom prst="rect">
            <a:avLst/>
          </a:prstGeom>
        </p:spPr>
        <p:txBody>
          <a:bodyPr anchorCtr="0" anchor="t" bIns="91425" lIns="91425" spcFirstLastPara="1" rIns="91425" wrap="square" tIns="1980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Arial"/>
              <a:buChar char="●"/>
            </a:pPr>
            <a:r>
              <a:rPr lang="pt-BR" sz="16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Modelo é uma construção intelectual de uma abstração associada a um conjunto de técnicas</a:t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Essa abstração mostra-se essencial para facilitar a difusão das técnicas;</a:t>
            </a:r>
            <a:endParaRPr sz="1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Arial"/>
              <a:buChar char="●"/>
            </a:pPr>
            <a:r>
              <a:rPr lang="pt-BR" sz="16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Representação de eficiência</a:t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Redução do real</a:t>
            </a:r>
            <a:endParaRPr sz="1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Arial"/>
              <a:buChar char="●"/>
            </a:pPr>
            <a:r>
              <a:rPr lang="pt-BR" sz="16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Legitimidade universal, que pode ser obtida através de uma dessas bases:</a:t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Senso Comum;</a:t>
            </a:r>
            <a:endParaRPr sz="1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Pesquisa Científica;</a:t>
            </a:r>
            <a:endParaRPr sz="1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Adoção por Outros.</a:t>
            </a:r>
            <a:endParaRPr sz="12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Arial"/>
              <a:buChar char="●"/>
            </a:pPr>
            <a:r>
              <a:rPr lang="pt-BR" sz="16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Servem como referência para a tomada de decisões organizacionais</a:t>
            </a:r>
            <a:endParaRPr sz="16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UY KAWASAKI">
  <a:themeElements>
    <a:clrScheme name="Simple Dark">
      <a:dk1>
        <a:srgbClr val="434343"/>
      </a:dk1>
      <a:lt1>
        <a:srgbClr val="303030"/>
      </a:lt1>
      <a:dk2>
        <a:srgbClr val="F3F3F3"/>
      </a:dk2>
      <a:lt2>
        <a:srgbClr val="FF552E"/>
      </a:lt2>
      <a:accent1>
        <a:srgbClr val="F9CB9C"/>
      </a:accent1>
      <a:accent2>
        <a:srgbClr val="434343"/>
      </a:accent2>
      <a:accent3>
        <a:srgbClr val="FF552E"/>
      </a:accent3>
      <a:accent4>
        <a:srgbClr val="F9CB9C"/>
      </a:accent4>
      <a:accent5>
        <a:srgbClr val="F3F3F3"/>
      </a:accent5>
      <a:accent6>
        <a:srgbClr val="434343"/>
      </a:accent6>
      <a:hlink>
        <a:srgbClr val="F3F3F3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