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8"/>
  </p:notesMasterIdLst>
  <p:sldIdLst>
    <p:sldId id="256" r:id="rId2"/>
    <p:sldId id="359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6" r:id="rId12"/>
    <p:sldId id="327" r:id="rId13"/>
    <p:sldId id="328" r:id="rId14"/>
    <p:sldId id="329" r:id="rId15"/>
    <p:sldId id="330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58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294" r:id="rId42"/>
    <p:sldId id="360" r:id="rId43"/>
    <p:sldId id="295" r:id="rId44"/>
    <p:sldId id="361" r:id="rId45"/>
    <p:sldId id="362" r:id="rId46"/>
    <p:sldId id="356" r:id="rId47"/>
  </p:sldIdLst>
  <p:sldSz cx="9144000" cy="6858000" type="screen4x3"/>
  <p:notesSz cx="6858000" cy="9144000"/>
  <p:custDataLst>
    <p:tags r:id="rId49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7BE098-57B3-407E-95CE-1A691A197E3E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D69905D-E9C1-415B-8AD8-AC5B4C972E43}">
      <dgm:prSet phldrT="[Texto]"/>
      <dgm:spPr/>
      <dgm:t>
        <a:bodyPr/>
        <a:lstStyle/>
        <a:p>
          <a:r>
            <a:rPr lang="pt-BR" b="1" dirty="0" smtClean="0"/>
            <a:t>Agenda </a:t>
          </a:r>
          <a:endParaRPr lang="pt-BR" b="1" dirty="0"/>
        </a:p>
      </dgm:t>
    </dgm:pt>
    <dgm:pt modelId="{2AFDE80F-8A98-47DE-B107-726FCB45B954}" type="parTrans" cxnId="{BBDE32F6-C0C7-4821-922F-AA71482CB6D3}">
      <dgm:prSet/>
      <dgm:spPr/>
      <dgm:t>
        <a:bodyPr/>
        <a:lstStyle/>
        <a:p>
          <a:endParaRPr lang="pt-BR"/>
        </a:p>
      </dgm:t>
    </dgm:pt>
    <dgm:pt modelId="{7F44EC9D-1857-41BB-BD0D-AB726F8D11C6}" type="sibTrans" cxnId="{BBDE32F6-C0C7-4821-922F-AA71482CB6D3}">
      <dgm:prSet/>
      <dgm:spPr/>
      <dgm:t>
        <a:bodyPr/>
        <a:lstStyle/>
        <a:p>
          <a:endParaRPr lang="pt-BR"/>
        </a:p>
      </dgm:t>
    </dgm:pt>
    <dgm:pt modelId="{2C6A3074-9A4B-4650-98AA-86B18835CE83}">
      <dgm:prSet phldrT="[Texto]"/>
      <dgm:spPr/>
      <dgm:t>
        <a:bodyPr/>
        <a:lstStyle/>
        <a:p>
          <a:r>
            <a:rPr lang="pt-BR" b="1" dirty="0" smtClean="0"/>
            <a:t>Formulação </a:t>
          </a:r>
          <a:endParaRPr lang="pt-BR" b="1" dirty="0"/>
        </a:p>
      </dgm:t>
    </dgm:pt>
    <dgm:pt modelId="{F2DFCCE6-6223-433D-8917-3E0AD306E6E3}" type="parTrans" cxnId="{39DB2AC9-E743-42FE-BFDE-B1631DB429D0}">
      <dgm:prSet/>
      <dgm:spPr/>
      <dgm:t>
        <a:bodyPr/>
        <a:lstStyle/>
        <a:p>
          <a:endParaRPr lang="pt-BR"/>
        </a:p>
      </dgm:t>
    </dgm:pt>
    <dgm:pt modelId="{AEF51027-1D38-4A5B-8AC1-6A1EF2130A82}" type="sibTrans" cxnId="{39DB2AC9-E743-42FE-BFDE-B1631DB429D0}">
      <dgm:prSet/>
      <dgm:spPr/>
      <dgm:t>
        <a:bodyPr/>
        <a:lstStyle/>
        <a:p>
          <a:endParaRPr lang="pt-BR"/>
        </a:p>
      </dgm:t>
    </dgm:pt>
    <dgm:pt modelId="{CBAA4B65-80AB-420F-B48B-BA61CEF81310}">
      <dgm:prSet phldrT="[Texto]"/>
      <dgm:spPr/>
      <dgm:t>
        <a:bodyPr/>
        <a:lstStyle/>
        <a:p>
          <a:r>
            <a:rPr lang="pt-BR" b="1" dirty="0" smtClean="0"/>
            <a:t>Implementação </a:t>
          </a:r>
          <a:endParaRPr lang="pt-BR" b="1" dirty="0"/>
        </a:p>
      </dgm:t>
    </dgm:pt>
    <dgm:pt modelId="{228219B9-6195-4739-88D2-D494E1FA6812}" type="parTrans" cxnId="{C5A019E0-48AF-46C7-A313-91EA22CB711B}">
      <dgm:prSet/>
      <dgm:spPr/>
      <dgm:t>
        <a:bodyPr/>
        <a:lstStyle/>
        <a:p>
          <a:endParaRPr lang="pt-BR"/>
        </a:p>
      </dgm:t>
    </dgm:pt>
    <dgm:pt modelId="{220A9B03-6D37-43BF-A710-1907C76E5E58}" type="sibTrans" cxnId="{C5A019E0-48AF-46C7-A313-91EA22CB711B}">
      <dgm:prSet/>
      <dgm:spPr/>
      <dgm:t>
        <a:bodyPr/>
        <a:lstStyle/>
        <a:p>
          <a:endParaRPr lang="pt-BR"/>
        </a:p>
      </dgm:t>
    </dgm:pt>
    <dgm:pt modelId="{FC8E31B3-C143-46B4-9076-EEB514C2B582}">
      <dgm:prSet phldrT="[Texto]"/>
      <dgm:spPr/>
      <dgm:t>
        <a:bodyPr/>
        <a:lstStyle/>
        <a:p>
          <a:r>
            <a:rPr lang="pt-BR" b="1" dirty="0" smtClean="0"/>
            <a:t>Monitoramento e avaliação</a:t>
          </a:r>
          <a:endParaRPr lang="pt-BR" b="1" dirty="0"/>
        </a:p>
      </dgm:t>
    </dgm:pt>
    <dgm:pt modelId="{DFFE3D1A-ADC1-4233-B03A-12D01C20399B}" type="parTrans" cxnId="{F57EB21C-8F29-44DE-9168-BA8EFB4230DF}">
      <dgm:prSet/>
      <dgm:spPr/>
      <dgm:t>
        <a:bodyPr/>
        <a:lstStyle/>
        <a:p>
          <a:endParaRPr lang="pt-BR"/>
        </a:p>
      </dgm:t>
    </dgm:pt>
    <dgm:pt modelId="{6633272B-3BB4-4C17-99F9-2D92F1EF42DB}" type="sibTrans" cxnId="{F57EB21C-8F29-44DE-9168-BA8EFB4230DF}">
      <dgm:prSet/>
      <dgm:spPr/>
      <dgm:t>
        <a:bodyPr/>
        <a:lstStyle/>
        <a:p>
          <a:endParaRPr lang="pt-BR"/>
        </a:p>
      </dgm:t>
    </dgm:pt>
    <dgm:pt modelId="{423DE001-FB51-4D49-84A1-467259F0D146}" type="pres">
      <dgm:prSet presAssocID="{3E7BE098-57B3-407E-95CE-1A691A197E3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C366D54-2290-456C-AFBD-7F3BEB3F39E8}" type="pres">
      <dgm:prSet presAssocID="{CD69905D-E9C1-415B-8AD8-AC5B4C972E4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4356B1-8482-41C1-B2E4-E9581BA90B70}" type="pres">
      <dgm:prSet presAssocID="{CD69905D-E9C1-415B-8AD8-AC5B4C972E43}" presName="spNode" presStyleCnt="0"/>
      <dgm:spPr/>
      <dgm:t>
        <a:bodyPr/>
        <a:lstStyle/>
        <a:p>
          <a:endParaRPr lang="pt-BR"/>
        </a:p>
      </dgm:t>
    </dgm:pt>
    <dgm:pt modelId="{2C6B3264-A600-45EA-8569-BB582B1DFBED}" type="pres">
      <dgm:prSet presAssocID="{7F44EC9D-1857-41BB-BD0D-AB726F8D11C6}" presName="sibTrans" presStyleLbl="sibTrans1D1" presStyleIdx="0" presStyleCnt="4"/>
      <dgm:spPr/>
      <dgm:t>
        <a:bodyPr/>
        <a:lstStyle/>
        <a:p>
          <a:endParaRPr lang="pt-BR"/>
        </a:p>
      </dgm:t>
    </dgm:pt>
    <dgm:pt modelId="{3D4F204F-1D59-4BC6-A7C0-F19C180A4325}" type="pres">
      <dgm:prSet presAssocID="{2C6A3074-9A4B-4650-98AA-86B18835CE8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3EAD96-11E7-414D-A85E-3DC8A0E4D731}" type="pres">
      <dgm:prSet presAssocID="{2C6A3074-9A4B-4650-98AA-86B18835CE83}" presName="spNode" presStyleCnt="0"/>
      <dgm:spPr/>
      <dgm:t>
        <a:bodyPr/>
        <a:lstStyle/>
        <a:p>
          <a:endParaRPr lang="pt-BR"/>
        </a:p>
      </dgm:t>
    </dgm:pt>
    <dgm:pt modelId="{85048665-FC60-43CD-AA3F-BC1443033730}" type="pres">
      <dgm:prSet presAssocID="{AEF51027-1D38-4A5B-8AC1-6A1EF2130A82}" presName="sibTrans" presStyleLbl="sibTrans1D1" presStyleIdx="1" presStyleCnt="4"/>
      <dgm:spPr/>
      <dgm:t>
        <a:bodyPr/>
        <a:lstStyle/>
        <a:p>
          <a:endParaRPr lang="pt-BR"/>
        </a:p>
      </dgm:t>
    </dgm:pt>
    <dgm:pt modelId="{2AC5515E-0198-43DB-A03A-EF153B4A1EF4}" type="pres">
      <dgm:prSet presAssocID="{CBAA4B65-80AB-420F-B48B-BA61CEF813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2401A7-B6DC-4C9E-8FB0-AD924869C64A}" type="pres">
      <dgm:prSet presAssocID="{CBAA4B65-80AB-420F-B48B-BA61CEF81310}" presName="spNode" presStyleCnt="0"/>
      <dgm:spPr/>
      <dgm:t>
        <a:bodyPr/>
        <a:lstStyle/>
        <a:p>
          <a:endParaRPr lang="pt-BR"/>
        </a:p>
      </dgm:t>
    </dgm:pt>
    <dgm:pt modelId="{10C1C684-6FED-41B2-899E-DF9F87963E9A}" type="pres">
      <dgm:prSet presAssocID="{220A9B03-6D37-43BF-A710-1907C76E5E58}" presName="sibTrans" presStyleLbl="sibTrans1D1" presStyleIdx="2" presStyleCnt="4"/>
      <dgm:spPr/>
      <dgm:t>
        <a:bodyPr/>
        <a:lstStyle/>
        <a:p>
          <a:endParaRPr lang="pt-BR"/>
        </a:p>
      </dgm:t>
    </dgm:pt>
    <dgm:pt modelId="{3CF0C19A-AF64-4629-BFF7-BE30195F3859}" type="pres">
      <dgm:prSet presAssocID="{FC8E31B3-C143-46B4-9076-EEB514C2B58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217520-6363-43FA-88A8-02FA80E30DB1}" type="pres">
      <dgm:prSet presAssocID="{FC8E31B3-C143-46B4-9076-EEB514C2B582}" presName="spNode" presStyleCnt="0"/>
      <dgm:spPr/>
      <dgm:t>
        <a:bodyPr/>
        <a:lstStyle/>
        <a:p>
          <a:endParaRPr lang="pt-BR"/>
        </a:p>
      </dgm:t>
    </dgm:pt>
    <dgm:pt modelId="{45BECC57-736B-461D-A219-A29EBE205DDD}" type="pres">
      <dgm:prSet presAssocID="{6633272B-3BB4-4C17-99F9-2D92F1EF42DB}" presName="sibTrans" presStyleLbl="sibTrans1D1" presStyleIdx="3" presStyleCnt="4"/>
      <dgm:spPr/>
      <dgm:t>
        <a:bodyPr/>
        <a:lstStyle/>
        <a:p>
          <a:endParaRPr lang="pt-BR"/>
        </a:p>
      </dgm:t>
    </dgm:pt>
  </dgm:ptLst>
  <dgm:cxnLst>
    <dgm:cxn modelId="{E0FE1807-4B6E-4779-A94D-649B7013AE20}" type="presOf" srcId="{AEF51027-1D38-4A5B-8AC1-6A1EF2130A82}" destId="{85048665-FC60-43CD-AA3F-BC1443033730}" srcOrd="0" destOrd="0" presId="urn:microsoft.com/office/officeart/2005/8/layout/cycle5"/>
    <dgm:cxn modelId="{BC1FD9E2-12E0-429E-8AA8-D1457FF59F41}" type="presOf" srcId="{220A9B03-6D37-43BF-A710-1907C76E5E58}" destId="{10C1C684-6FED-41B2-899E-DF9F87963E9A}" srcOrd="0" destOrd="0" presId="urn:microsoft.com/office/officeart/2005/8/layout/cycle5"/>
    <dgm:cxn modelId="{1AF331F7-EF1A-4605-894D-E3186BEEF028}" type="presOf" srcId="{2C6A3074-9A4B-4650-98AA-86B18835CE83}" destId="{3D4F204F-1D59-4BC6-A7C0-F19C180A4325}" srcOrd="0" destOrd="0" presId="urn:microsoft.com/office/officeart/2005/8/layout/cycle5"/>
    <dgm:cxn modelId="{97095615-6D64-49E8-9130-9F696527748A}" type="presOf" srcId="{CD69905D-E9C1-415B-8AD8-AC5B4C972E43}" destId="{BC366D54-2290-456C-AFBD-7F3BEB3F39E8}" srcOrd="0" destOrd="0" presId="urn:microsoft.com/office/officeart/2005/8/layout/cycle5"/>
    <dgm:cxn modelId="{BBDE32F6-C0C7-4821-922F-AA71482CB6D3}" srcId="{3E7BE098-57B3-407E-95CE-1A691A197E3E}" destId="{CD69905D-E9C1-415B-8AD8-AC5B4C972E43}" srcOrd="0" destOrd="0" parTransId="{2AFDE80F-8A98-47DE-B107-726FCB45B954}" sibTransId="{7F44EC9D-1857-41BB-BD0D-AB726F8D11C6}"/>
    <dgm:cxn modelId="{C5A019E0-48AF-46C7-A313-91EA22CB711B}" srcId="{3E7BE098-57B3-407E-95CE-1A691A197E3E}" destId="{CBAA4B65-80AB-420F-B48B-BA61CEF81310}" srcOrd="2" destOrd="0" parTransId="{228219B9-6195-4739-88D2-D494E1FA6812}" sibTransId="{220A9B03-6D37-43BF-A710-1907C76E5E58}"/>
    <dgm:cxn modelId="{88646CC0-8ED9-41BE-87B1-78F3511CE5DF}" type="presOf" srcId="{7F44EC9D-1857-41BB-BD0D-AB726F8D11C6}" destId="{2C6B3264-A600-45EA-8569-BB582B1DFBED}" srcOrd="0" destOrd="0" presId="urn:microsoft.com/office/officeart/2005/8/layout/cycle5"/>
    <dgm:cxn modelId="{39DB2AC9-E743-42FE-BFDE-B1631DB429D0}" srcId="{3E7BE098-57B3-407E-95CE-1A691A197E3E}" destId="{2C6A3074-9A4B-4650-98AA-86B18835CE83}" srcOrd="1" destOrd="0" parTransId="{F2DFCCE6-6223-433D-8917-3E0AD306E6E3}" sibTransId="{AEF51027-1D38-4A5B-8AC1-6A1EF2130A82}"/>
    <dgm:cxn modelId="{F57EB21C-8F29-44DE-9168-BA8EFB4230DF}" srcId="{3E7BE098-57B3-407E-95CE-1A691A197E3E}" destId="{FC8E31B3-C143-46B4-9076-EEB514C2B582}" srcOrd="3" destOrd="0" parTransId="{DFFE3D1A-ADC1-4233-B03A-12D01C20399B}" sibTransId="{6633272B-3BB4-4C17-99F9-2D92F1EF42DB}"/>
    <dgm:cxn modelId="{7832D5BF-8A9F-400D-95B9-65FF1A71676A}" type="presOf" srcId="{CBAA4B65-80AB-420F-B48B-BA61CEF81310}" destId="{2AC5515E-0198-43DB-A03A-EF153B4A1EF4}" srcOrd="0" destOrd="0" presId="urn:microsoft.com/office/officeart/2005/8/layout/cycle5"/>
    <dgm:cxn modelId="{D4E8A8F0-8A19-45CF-979C-00A9488A92C0}" type="presOf" srcId="{3E7BE098-57B3-407E-95CE-1A691A197E3E}" destId="{423DE001-FB51-4D49-84A1-467259F0D146}" srcOrd="0" destOrd="0" presId="urn:microsoft.com/office/officeart/2005/8/layout/cycle5"/>
    <dgm:cxn modelId="{A60AE7C7-C705-46DF-85A2-322CE519CB37}" type="presOf" srcId="{6633272B-3BB4-4C17-99F9-2D92F1EF42DB}" destId="{45BECC57-736B-461D-A219-A29EBE205DDD}" srcOrd="0" destOrd="0" presId="urn:microsoft.com/office/officeart/2005/8/layout/cycle5"/>
    <dgm:cxn modelId="{AE30C685-C173-42F2-B657-B64A7B721803}" type="presOf" srcId="{FC8E31B3-C143-46B4-9076-EEB514C2B582}" destId="{3CF0C19A-AF64-4629-BFF7-BE30195F3859}" srcOrd="0" destOrd="0" presId="urn:microsoft.com/office/officeart/2005/8/layout/cycle5"/>
    <dgm:cxn modelId="{1A3CF507-0E6F-4038-92C3-92914FE43382}" type="presParOf" srcId="{423DE001-FB51-4D49-84A1-467259F0D146}" destId="{BC366D54-2290-456C-AFBD-7F3BEB3F39E8}" srcOrd="0" destOrd="0" presId="urn:microsoft.com/office/officeart/2005/8/layout/cycle5"/>
    <dgm:cxn modelId="{7A31E323-0E25-4465-B8B6-BAAC1B8A4FD7}" type="presParOf" srcId="{423DE001-FB51-4D49-84A1-467259F0D146}" destId="{A64356B1-8482-41C1-B2E4-E9581BA90B70}" srcOrd="1" destOrd="0" presId="urn:microsoft.com/office/officeart/2005/8/layout/cycle5"/>
    <dgm:cxn modelId="{414F11D5-69B7-41CC-BA10-BEFC57AF443E}" type="presParOf" srcId="{423DE001-FB51-4D49-84A1-467259F0D146}" destId="{2C6B3264-A600-45EA-8569-BB582B1DFBED}" srcOrd="2" destOrd="0" presId="urn:microsoft.com/office/officeart/2005/8/layout/cycle5"/>
    <dgm:cxn modelId="{67BED7CC-5BB8-4835-91FB-0E68808899E1}" type="presParOf" srcId="{423DE001-FB51-4D49-84A1-467259F0D146}" destId="{3D4F204F-1D59-4BC6-A7C0-F19C180A4325}" srcOrd="3" destOrd="0" presId="urn:microsoft.com/office/officeart/2005/8/layout/cycle5"/>
    <dgm:cxn modelId="{6FD09132-AA03-40F9-A752-00A309C49139}" type="presParOf" srcId="{423DE001-FB51-4D49-84A1-467259F0D146}" destId="{6A3EAD96-11E7-414D-A85E-3DC8A0E4D731}" srcOrd="4" destOrd="0" presId="urn:microsoft.com/office/officeart/2005/8/layout/cycle5"/>
    <dgm:cxn modelId="{F9729471-B2A3-4ED6-99FE-7C358210653A}" type="presParOf" srcId="{423DE001-FB51-4D49-84A1-467259F0D146}" destId="{85048665-FC60-43CD-AA3F-BC1443033730}" srcOrd="5" destOrd="0" presId="urn:microsoft.com/office/officeart/2005/8/layout/cycle5"/>
    <dgm:cxn modelId="{0F352E62-FE07-4A07-AFBB-EB89E76DEFEC}" type="presParOf" srcId="{423DE001-FB51-4D49-84A1-467259F0D146}" destId="{2AC5515E-0198-43DB-A03A-EF153B4A1EF4}" srcOrd="6" destOrd="0" presId="urn:microsoft.com/office/officeart/2005/8/layout/cycle5"/>
    <dgm:cxn modelId="{C4E90269-1118-468B-A36F-75B762BD2012}" type="presParOf" srcId="{423DE001-FB51-4D49-84A1-467259F0D146}" destId="{BE2401A7-B6DC-4C9E-8FB0-AD924869C64A}" srcOrd="7" destOrd="0" presId="urn:microsoft.com/office/officeart/2005/8/layout/cycle5"/>
    <dgm:cxn modelId="{40486709-B4D4-4C60-8876-14BDA7BF514F}" type="presParOf" srcId="{423DE001-FB51-4D49-84A1-467259F0D146}" destId="{10C1C684-6FED-41B2-899E-DF9F87963E9A}" srcOrd="8" destOrd="0" presId="urn:microsoft.com/office/officeart/2005/8/layout/cycle5"/>
    <dgm:cxn modelId="{2813A87B-1263-464A-AA7A-80602D65EC9B}" type="presParOf" srcId="{423DE001-FB51-4D49-84A1-467259F0D146}" destId="{3CF0C19A-AF64-4629-BFF7-BE30195F3859}" srcOrd="9" destOrd="0" presId="urn:microsoft.com/office/officeart/2005/8/layout/cycle5"/>
    <dgm:cxn modelId="{588959D1-EA85-4E06-819A-C9DF57B176D4}" type="presParOf" srcId="{423DE001-FB51-4D49-84A1-467259F0D146}" destId="{14217520-6363-43FA-88A8-02FA80E30DB1}" srcOrd="10" destOrd="0" presId="urn:microsoft.com/office/officeart/2005/8/layout/cycle5"/>
    <dgm:cxn modelId="{41B60C33-DBD3-4ED6-870F-0DDCE07C0050}" type="presParOf" srcId="{423DE001-FB51-4D49-84A1-467259F0D146}" destId="{45BECC57-736B-461D-A219-A29EBE205DD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7BE098-57B3-407E-95CE-1A691A197E3E}" type="doc">
      <dgm:prSet loTypeId="urn:microsoft.com/office/officeart/2009/layout/CircleArrowProcess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D69905D-E9C1-415B-8AD8-AC5B4C972E43}">
      <dgm:prSet phldrT="[Texto]" custT="1"/>
      <dgm:spPr/>
      <dgm:t>
        <a:bodyPr/>
        <a:lstStyle/>
        <a:p>
          <a:r>
            <a:rPr lang="pt-BR" sz="1800" b="1" dirty="0" smtClean="0"/>
            <a:t>Problema</a:t>
          </a:r>
          <a:endParaRPr lang="pt-BR" sz="1800" b="1" dirty="0"/>
        </a:p>
      </dgm:t>
    </dgm:pt>
    <dgm:pt modelId="{2AFDE80F-8A98-47DE-B107-726FCB45B954}" type="parTrans" cxnId="{BBDE32F6-C0C7-4821-922F-AA71482CB6D3}">
      <dgm:prSet/>
      <dgm:spPr/>
      <dgm:t>
        <a:bodyPr/>
        <a:lstStyle/>
        <a:p>
          <a:endParaRPr lang="pt-BR"/>
        </a:p>
      </dgm:t>
    </dgm:pt>
    <dgm:pt modelId="{7F44EC9D-1857-41BB-BD0D-AB726F8D11C6}" type="sibTrans" cxnId="{BBDE32F6-C0C7-4821-922F-AA71482CB6D3}">
      <dgm:prSet/>
      <dgm:spPr/>
      <dgm:t>
        <a:bodyPr/>
        <a:lstStyle/>
        <a:p>
          <a:endParaRPr lang="pt-BR"/>
        </a:p>
      </dgm:t>
    </dgm:pt>
    <dgm:pt modelId="{CBAA4B65-80AB-420F-B48B-BA61CEF81310}">
      <dgm:prSet phldrT="[Texto]" custT="1"/>
      <dgm:spPr/>
      <dgm:t>
        <a:bodyPr/>
        <a:lstStyle/>
        <a:p>
          <a:r>
            <a:rPr lang="pt-BR" sz="1800" b="1" dirty="0" smtClean="0"/>
            <a:t>Extinção</a:t>
          </a:r>
          <a:endParaRPr lang="pt-BR" sz="1600" b="1" dirty="0"/>
        </a:p>
      </dgm:t>
    </dgm:pt>
    <dgm:pt modelId="{228219B9-6195-4739-88D2-D494E1FA6812}" type="parTrans" cxnId="{C5A019E0-48AF-46C7-A313-91EA22CB711B}">
      <dgm:prSet/>
      <dgm:spPr/>
      <dgm:t>
        <a:bodyPr/>
        <a:lstStyle/>
        <a:p>
          <a:endParaRPr lang="pt-BR"/>
        </a:p>
      </dgm:t>
    </dgm:pt>
    <dgm:pt modelId="{220A9B03-6D37-43BF-A710-1907C76E5E58}" type="sibTrans" cxnId="{C5A019E0-48AF-46C7-A313-91EA22CB711B}">
      <dgm:prSet/>
      <dgm:spPr/>
      <dgm:t>
        <a:bodyPr/>
        <a:lstStyle/>
        <a:p>
          <a:endParaRPr lang="pt-BR"/>
        </a:p>
      </dgm:t>
    </dgm:pt>
    <dgm:pt modelId="{FC8E31B3-C143-46B4-9076-EEB514C2B582}">
      <dgm:prSet phldrT="[Texto]"/>
      <dgm:spPr/>
      <dgm:t>
        <a:bodyPr/>
        <a:lstStyle/>
        <a:p>
          <a:endParaRPr lang="pt-BR" dirty="0"/>
        </a:p>
      </dgm:t>
    </dgm:pt>
    <dgm:pt modelId="{DFFE3D1A-ADC1-4233-B03A-12D01C20399B}" type="parTrans" cxnId="{F57EB21C-8F29-44DE-9168-BA8EFB4230DF}">
      <dgm:prSet/>
      <dgm:spPr/>
      <dgm:t>
        <a:bodyPr/>
        <a:lstStyle/>
        <a:p>
          <a:endParaRPr lang="pt-BR"/>
        </a:p>
      </dgm:t>
    </dgm:pt>
    <dgm:pt modelId="{6633272B-3BB4-4C17-99F9-2D92F1EF42DB}" type="sibTrans" cxnId="{F57EB21C-8F29-44DE-9168-BA8EFB4230DF}">
      <dgm:prSet/>
      <dgm:spPr/>
      <dgm:t>
        <a:bodyPr/>
        <a:lstStyle/>
        <a:p>
          <a:endParaRPr lang="pt-BR"/>
        </a:p>
      </dgm:t>
    </dgm:pt>
    <dgm:pt modelId="{DE275732-BD15-4A54-84F6-2BF3877DB7C4}">
      <dgm:prSet custT="1"/>
      <dgm:spPr/>
      <dgm:t>
        <a:bodyPr/>
        <a:lstStyle/>
        <a:p>
          <a:r>
            <a:rPr lang="pt-BR" sz="1800" b="1" dirty="0" smtClean="0"/>
            <a:t>Formulação </a:t>
          </a:r>
          <a:endParaRPr lang="pt-BR" dirty="0"/>
        </a:p>
      </dgm:t>
    </dgm:pt>
    <dgm:pt modelId="{EFEA0EFC-A9C7-4671-AEED-A3C051CB0156}" type="parTrans" cxnId="{7B818732-1CFD-4FEA-A062-B1994D8ABB26}">
      <dgm:prSet/>
      <dgm:spPr/>
      <dgm:t>
        <a:bodyPr/>
        <a:lstStyle/>
        <a:p>
          <a:endParaRPr lang="pt-BR"/>
        </a:p>
      </dgm:t>
    </dgm:pt>
    <dgm:pt modelId="{211EAC38-BD64-431C-9431-839D9B8113E7}" type="sibTrans" cxnId="{7B818732-1CFD-4FEA-A062-B1994D8ABB26}">
      <dgm:prSet/>
      <dgm:spPr/>
      <dgm:t>
        <a:bodyPr/>
        <a:lstStyle/>
        <a:p>
          <a:endParaRPr lang="pt-BR"/>
        </a:p>
      </dgm:t>
    </dgm:pt>
    <dgm:pt modelId="{99794F11-1C20-4AD0-A7C7-F25A39F2C7C6}">
      <dgm:prSet custT="1"/>
      <dgm:spPr/>
      <dgm:t>
        <a:bodyPr/>
        <a:lstStyle/>
        <a:p>
          <a:r>
            <a:rPr lang="pt-BR" sz="1800" b="1" dirty="0" smtClean="0"/>
            <a:t>Avaliação</a:t>
          </a:r>
          <a:endParaRPr lang="pt-BR" sz="1600" b="1" dirty="0"/>
        </a:p>
      </dgm:t>
    </dgm:pt>
    <dgm:pt modelId="{7921DF20-E0F1-4101-A556-03A83F43842C}" type="parTrans" cxnId="{361F5754-9688-4912-A3FC-C431F565837D}">
      <dgm:prSet/>
      <dgm:spPr/>
      <dgm:t>
        <a:bodyPr/>
        <a:lstStyle/>
        <a:p>
          <a:endParaRPr lang="pt-BR"/>
        </a:p>
      </dgm:t>
    </dgm:pt>
    <dgm:pt modelId="{C3BA5636-633E-40E1-8B5D-3E10449550BB}" type="sibTrans" cxnId="{361F5754-9688-4912-A3FC-C431F565837D}">
      <dgm:prSet/>
      <dgm:spPr/>
      <dgm:t>
        <a:bodyPr/>
        <a:lstStyle/>
        <a:p>
          <a:endParaRPr lang="pt-BR"/>
        </a:p>
      </dgm:t>
    </dgm:pt>
    <dgm:pt modelId="{B916283F-5922-4A30-8799-B368AB8507EC}">
      <dgm:prSet/>
      <dgm:spPr/>
      <dgm:t>
        <a:bodyPr/>
        <a:lstStyle/>
        <a:p>
          <a:endParaRPr lang="pt-BR" dirty="0"/>
        </a:p>
      </dgm:t>
    </dgm:pt>
    <dgm:pt modelId="{CB00A197-1E71-4E07-8A98-98C46AD32852}" type="parTrans" cxnId="{F028B00E-BAB2-4AE0-A826-919F70B25CC6}">
      <dgm:prSet/>
      <dgm:spPr/>
      <dgm:t>
        <a:bodyPr/>
        <a:lstStyle/>
        <a:p>
          <a:endParaRPr lang="pt-BR"/>
        </a:p>
      </dgm:t>
    </dgm:pt>
    <dgm:pt modelId="{A099ECBA-C9DC-4885-BECF-EF92465A1EFA}" type="sibTrans" cxnId="{F028B00E-BAB2-4AE0-A826-919F70B25CC6}">
      <dgm:prSet/>
      <dgm:spPr/>
      <dgm:t>
        <a:bodyPr/>
        <a:lstStyle/>
        <a:p>
          <a:endParaRPr lang="pt-BR"/>
        </a:p>
      </dgm:t>
    </dgm:pt>
    <dgm:pt modelId="{39A34772-8679-43B7-B918-ABB6EDA2E3BF}">
      <dgm:prSet phldrT="[Texto]" custT="1"/>
      <dgm:spPr/>
      <dgm:t>
        <a:bodyPr/>
        <a:lstStyle/>
        <a:p>
          <a:r>
            <a:rPr lang="pt-BR" sz="1800" b="1" dirty="0" smtClean="0"/>
            <a:t>Agenda</a:t>
          </a:r>
          <a:endParaRPr lang="pt-BR" sz="1800" b="1" dirty="0"/>
        </a:p>
      </dgm:t>
    </dgm:pt>
    <dgm:pt modelId="{B55E4588-2EC5-4D7D-A6AE-34F820C20FBC}" type="parTrans" cxnId="{E89448B6-7E4E-46AB-AED9-FF60D12B8C5C}">
      <dgm:prSet/>
      <dgm:spPr/>
      <dgm:t>
        <a:bodyPr/>
        <a:lstStyle/>
        <a:p>
          <a:endParaRPr lang="pt-BR"/>
        </a:p>
      </dgm:t>
    </dgm:pt>
    <dgm:pt modelId="{0915A018-5843-453D-B49E-672407E4C98F}" type="sibTrans" cxnId="{E89448B6-7E4E-46AB-AED9-FF60D12B8C5C}">
      <dgm:prSet/>
      <dgm:spPr/>
      <dgm:t>
        <a:bodyPr/>
        <a:lstStyle/>
        <a:p>
          <a:endParaRPr lang="pt-BR"/>
        </a:p>
      </dgm:t>
    </dgm:pt>
    <dgm:pt modelId="{F796FC67-047D-4D21-BF14-5EE22BE82470}">
      <dgm:prSet phldrT="[Texto]" custT="1"/>
      <dgm:spPr/>
      <dgm:t>
        <a:bodyPr/>
        <a:lstStyle/>
        <a:p>
          <a:pPr algn="l"/>
          <a:r>
            <a:rPr lang="pt-BR" sz="1800" b="1" dirty="0" smtClean="0"/>
            <a:t>Decisão</a:t>
          </a:r>
          <a:endParaRPr lang="pt-BR" sz="1800" b="1" dirty="0"/>
        </a:p>
      </dgm:t>
    </dgm:pt>
    <dgm:pt modelId="{CB50E513-F3ED-4E43-A672-8259AABFAB18}" type="parTrans" cxnId="{51C01D29-A052-4F75-9A58-46E53C59C6C3}">
      <dgm:prSet/>
      <dgm:spPr/>
      <dgm:t>
        <a:bodyPr/>
        <a:lstStyle/>
        <a:p>
          <a:endParaRPr lang="pt-BR"/>
        </a:p>
      </dgm:t>
    </dgm:pt>
    <dgm:pt modelId="{86FD3E96-BFB8-4E86-9375-E86DE71106C8}" type="sibTrans" cxnId="{51C01D29-A052-4F75-9A58-46E53C59C6C3}">
      <dgm:prSet/>
      <dgm:spPr/>
      <dgm:t>
        <a:bodyPr/>
        <a:lstStyle/>
        <a:p>
          <a:endParaRPr lang="pt-BR"/>
        </a:p>
      </dgm:t>
    </dgm:pt>
    <dgm:pt modelId="{7EA7F619-9D04-4654-B114-95699F99157D}">
      <dgm:prSet phldrT="[Texto]"/>
      <dgm:spPr/>
      <dgm:t>
        <a:bodyPr/>
        <a:lstStyle/>
        <a:p>
          <a:endParaRPr lang="pt-BR" dirty="0"/>
        </a:p>
      </dgm:t>
    </dgm:pt>
    <dgm:pt modelId="{753C3E84-7781-4B92-B46E-6F8E0A4DBA21}" type="parTrans" cxnId="{876115DA-7574-4239-8370-B9669D5F12B2}">
      <dgm:prSet/>
      <dgm:spPr/>
      <dgm:t>
        <a:bodyPr/>
        <a:lstStyle/>
        <a:p>
          <a:endParaRPr lang="pt-BR"/>
        </a:p>
      </dgm:t>
    </dgm:pt>
    <dgm:pt modelId="{3477C258-E719-44E6-97B6-3762CB51DAF6}" type="sibTrans" cxnId="{876115DA-7574-4239-8370-B9669D5F12B2}">
      <dgm:prSet/>
      <dgm:spPr/>
      <dgm:t>
        <a:bodyPr/>
        <a:lstStyle/>
        <a:p>
          <a:endParaRPr lang="pt-BR"/>
        </a:p>
      </dgm:t>
    </dgm:pt>
    <dgm:pt modelId="{86014F40-29D8-44D6-872F-7132627F9189}">
      <dgm:prSet phldrT="[Texto]" custT="1"/>
      <dgm:spPr/>
      <dgm:t>
        <a:bodyPr/>
        <a:lstStyle/>
        <a:p>
          <a:r>
            <a:rPr lang="pt-BR" sz="1800" b="1" dirty="0" smtClean="0"/>
            <a:t>Implementação</a:t>
          </a:r>
          <a:endParaRPr lang="pt-BR" sz="1800" b="1" dirty="0"/>
        </a:p>
      </dgm:t>
    </dgm:pt>
    <dgm:pt modelId="{09930226-272B-4F3B-9112-DF7EF6FF4B8E}" type="parTrans" cxnId="{6A9B0C74-B574-4494-99C9-9EFE8CA371C2}">
      <dgm:prSet/>
      <dgm:spPr/>
      <dgm:t>
        <a:bodyPr/>
        <a:lstStyle/>
        <a:p>
          <a:endParaRPr lang="pt-BR"/>
        </a:p>
      </dgm:t>
    </dgm:pt>
    <dgm:pt modelId="{F91CD447-16AC-4EF0-9669-588E1004EBA2}" type="sibTrans" cxnId="{6A9B0C74-B574-4494-99C9-9EFE8CA371C2}">
      <dgm:prSet/>
      <dgm:spPr/>
      <dgm:t>
        <a:bodyPr/>
        <a:lstStyle/>
        <a:p>
          <a:endParaRPr lang="pt-BR"/>
        </a:p>
      </dgm:t>
    </dgm:pt>
    <dgm:pt modelId="{DAE156D4-3B19-457B-A619-84034BEB4808}">
      <dgm:prSet phldrT="[Texto]" custScaleX="211242" custScaleY="83349" custLinFactY="-100000" custLinFactNeighborX="-37094" custLinFactNeighborY="-110358"/>
      <dgm:spPr/>
      <dgm:t>
        <a:bodyPr/>
        <a:lstStyle/>
        <a:p>
          <a:endParaRPr lang="pt-BR" dirty="0"/>
        </a:p>
      </dgm:t>
    </dgm:pt>
    <dgm:pt modelId="{CB2EE630-6C79-4410-BA38-EFA3959B3D00}" type="parTrans" cxnId="{3E1B6546-9007-4862-BBE1-6860E937DD8A}">
      <dgm:prSet/>
      <dgm:spPr/>
      <dgm:t>
        <a:bodyPr/>
        <a:lstStyle/>
        <a:p>
          <a:endParaRPr lang="pt-BR"/>
        </a:p>
      </dgm:t>
    </dgm:pt>
    <dgm:pt modelId="{BAA68601-CE5E-4C78-A91C-0E6F0F1E839B}" type="sibTrans" cxnId="{3E1B6546-9007-4862-BBE1-6860E937DD8A}">
      <dgm:prSet/>
      <dgm:spPr/>
      <dgm:t>
        <a:bodyPr/>
        <a:lstStyle/>
        <a:p>
          <a:endParaRPr lang="pt-BR"/>
        </a:p>
      </dgm:t>
    </dgm:pt>
    <dgm:pt modelId="{C421A164-18EF-4BA8-AF27-611D3AA30AF6}" type="pres">
      <dgm:prSet presAssocID="{3E7BE098-57B3-407E-95CE-1A691A197E3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60BF1C3C-AF70-41C6-BA08-E48811D99AB9}" type="pres">
      <dgm:prSet presAssocID="{CD69905D-E9C1-415B-8AD8-AC5B4C972E43}" presName="Accent1" presStyleCnt="0"/>
      <dgm:spPr/>
    </dgm:pt>
    <dgm:pt modelId="{49E3DACD-74CA-40C8-A6F6-2FF0FCE4F1C3}" type="pres">
      <dgm:prSet presAssocID="{CD69905D-E9C1-415B-8AD8-AC5B4C972E43}" presName="Accent" presStyleLbl="node1" presStyleIdx="0" presStyleCnt="7" custScaleX="138675"/>
      <dgm:spPr/>
    </dgm:pt>
    <dgm:pt modelId="{54AD2F87-E066-4440-A114-7F4D828C29F8}" type="pres">
      <dgm:prSet presAssocID="{CD69905D-E9C1-415B-8AD8-AC5B4C972E43}" presName="Parent1" presStyleLbl="revTx" presStyleIdx="0" presStyleCnt="7" custScaleX="170308" custScaleY="957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D2CAD0-C2F8-455C-A526-B1053C5795D5}" type="pres">
      <dgm:prSet presAssocID="{39A34772-8679-43B7-B918-ABB6EDA2E3BF}" presName="Accent2" presStyleCnt="0"/>
      <dgm:spPr/>
    </dgm:pt>
    <dgm:pt modelId="{5B2B75FF-1E92-409F-88AF-9D52E51000C7}" type="pres">
      <dgm:prSet presAssocID="{39A34772-8679-43B7-B918-ABB6EDA2E3BF}" presName="Accent" presStyleLbl="node1" presStyleIdx="1" presStyleCnt="7" custScaleX="167006"/>
      <dgm:spPr/>
    </dgm:pt>
    <dgm:pt modelId="{2127278F-192F-43E1-BF93-3CF1DC45FCD7}" type="pres">
      <dgm:prSet presAssocID="{39A34772-8679-43B7-B918-ABB6EDA2E3BF}" presName="Parent2" presStyleLbl="revTx" presStyleIdx="1" presStyleCnt="7" custScaleX="170308" custScaleY="95785" custLinFactNeighborX="-20467" custLinFactNeighborY="-55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EB3429-2D22-46BD-B152-DCEF78B2FFBC}" type="pres">
      <dgm:prSet presAssocID="{DE275732-BD15-4A54-84F6-2BF3877DB7C4}" presName="Accent3" presStyleCnt="0"/>
      <dgm:spPr/>
    </dgm:pt>
    <dgm:pt modelId="{3A992CD8-0C27-4165-A394-545A95A1D966}" type="pres">
      <dgm:prSet presAssocID="{DE275732-BD15-4A54-84F6-2BF3877DB7C4}" presName="Accent" presStyleLbl="node1" presStyleIdx="2" presStyleCnt="7" custScaleX="158527"/>
      <dgm:spPr/>
    </dgm:pt>
    <dgm:pt modelId="{A11B92DC-C34F-4B2A-A329-14CD2E2C2AA3}" type="pres">
      <dgm:prSet presAssocID="{DE275732-BD15-4A54-84F6-2BF3877DB7C4}" presName="Parent3" presStyleLbl="revTx" presStyleIdx="2" presStyleCnt="7" custScaleX="174389" custScaleY="758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AE4B7E-965D-40D0-AD2F-FBDA70FB96BA}" type="pres">
      <dgm:prSet presAssocID="{F796FC67-047D-4D21-BF14-5EE22BE82470}" presName="Accent4" presStyleCnt="0"/>
      <dgm:spPr/>
    </dgm:pt>
    <dgm:pt modelId="{8DAE923B-6739-4906-A2AB-776F367473FF}" type="pres">
      <dgm:prSet presAssocID="{F796FC67-047D-4D21-BF14-5EE22BE82470}" presName="Accent" presStyleLbl="node1" presStyleIdx="3" presStyleCnt="7" custScaleX="153370"/>
      <dgm:spPr/>
    </dgm:pt>
    <dgm:pt modelId="{74150E99-660B-4667-A495-3CF82E0E0A61}" type="pres">
      <dgm:prSet presAssocID="{F796FC67-047D-4D21-BF14-5EE22BE82470}" presName="Parent4" presStyleLbl="revTx" presStyleIdx="3" presStyleCnt="7" custScaleX="180233" custScaleY="1106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646ECD-1E17-4F53-B634-18DA882D51B1}" type="pres">
      <dgm:prSet presAssocID="{86014F40-29D8-44D6-872F-7132627F9189}" presName="Accent5" presStyleCnt="0"/>
      <dgm:spPr/>
    </dgm:pt>
    <dgm:pt modelId="{E802BBE6-F684-485B-9682-52AE90BBF303}" type="pres">
      <dgm:prSet presAssocID="{86014F40-29D8-44D6-872F-7132627F9189}" presName="Accent" presStyleLbl="node1" presStyleIdx="4" presStyleCnt="7" custScaleX="162392"/>
      <dgm:spPr/>
    </dgm:pt>
    <dgm:pt modelId="{F10AF82C-AC00-4054-9C8B-DE4888CD117E}" type="pres">
      <dgm:prSet presAssocID="{86014F40-29D8-44D6-872F-7132627F9189}" presName="Parent5" presStyleLbl="revTx" presStyleIdx="4" presStyleCnt="7" custScaleX="257438" custScaleY="560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EBE955-1B57-48F5-825F-2F3D61431C4F}" type="pres">
      <dgm:prSet presAssocID="{99794F11-1C20-4AD0-A7C7-F25A39F2C7C6}" presName="Accent6" presStyleCnt="0"/>
      <dgm:spPr/>
    </dgm:pt>
    <dgm:pt modelId="{08C72F92-1480-4268-8EA3-7D725830816E}" type="pres">
      <dgm:prSet presAssocID="{99794F11-1C20-4AD0-A7C7-F25A39F2C7C6}" presName="Accent" presStyleLbl="node1" presStyleIdx="5" presStyleCnt="7" custScaleX="149299" custLinFactNeighborX="-1723" custLinFactNeighborY="-6620"/>
      <dgm:spPr/>
    </dgm:pt>
    <dgm:pt modelId="{ED6762D6-3EC6-4606-81CA-73A8B4C7EB2A}" type="pres">
      <dgm:prSet presAssocID="{99794F11-1C20-4AD0-A7C7-F25A39F2C7C6}" presName="Parent6" presStyleLbl="revTx" presStyleIdx="5" presStyleCnt="7" custScaleX="166526" custScaleY="86853" custLinFactNeighborX="-22944" custLinFactNeighborY="-230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D3C81E-131F-4ADE-93A7-4551FCBA3382}" type="pres">
      <dgm:prSet presAssocID="{CBAA4B65-80AB-420F-B48B-BA61CEF81310}" presName="Accent7" presStyleCnt="0"/>
      <dgm:spPr/>
    </dgm:pt>
    <dgm:pt modelId="{DDC8EB84-1DC8-40A1-A31D-C7A3B1852072}" type="pres">
      <dgm:prSet presAssocID="{CBAA4B65-80AB-420F-B48B-BA61CEF81310}" presName="Accent" presStyleLbl="node1" presStyleIdx="6" presStyleCnt="7" custScaleX="148138"/>
      <dgm:spPr/>
    </dgm:pt>
    <dgm:pt modelId="{E8A3C718-EFA8-4152-A838-7CD78F912BC6}" type="pres">
      <dgm:prSet presAssocID="{CBAA4B65-80AB-420F-B48B-BA61CEF81310}" presName="Parent7" presStyleLbl="revTx" presStyleIdx="6" presStyleCnt="7" custScaleX="139369" custScaleY="715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1F5754-9688-4912-A3FC-C431F565837D}" srcId="{3E7BE098-57B3-407E-95CE-1A691A197E3E}" destId="{99794F11-1C20-4AD0-A7C7-F25A39F2C7C6}" srcOrd="5" destOrd="0" parTransId="{7921DF20-E0F1-4101-A556-03A83F43842C}" sibTransId="{C3BA5636-633E-40E1-8B5D-3E10449550BB}"/>
    <dgm:cxn modelId="{C5A019E0-48AF-46C7-A313-91EA22CB711B}" srcId="{3E7BE098-57B3-407E-95CE-1A691A197E3E}" destId="{CBAA4B65-80AB-420F-B48B-BA61CEF81310}" srcOrd="6" destOrd="0" parTransId="{228219B9-6195-4739-88D2-D494E1FA6812}" sibTransId="{220A9B03-6D37-43BF-A710-1907C76E5E58}"/>
    <dgm:cxn modelId="{5F5890FC-F78B-406C-9737-A8093411EBCF}" type="presOf" srcId="{99794F11-1C20-4AD0-A7C7-F25A39F2C7C6}" destId="{ED6762D6-3EC6-4606-81CA-73A8B4C7EB2A}" srcOrd="0" destOrd="0" presId="urn:microsoft.com/office/officeart/2009/layout/CircleArrowProcess"/>
    <dgm:cxn modelId="{7FBB3343-84C8-463B-B657-FD886C430894}" type="presOf" srcId="{DE275732-BD15-4A54-84F6-2BF3877DB7C4}" destId="{A11B92DC-C34F-4B2A-A329-14CD2E2C2AA3}" srcOrd="0" destOrd="0" presId="urn:microsoft.com/office/officeart/2009/layout/CircleArrowProcess"/>
    <dgm:cxn modelId="{3AE1D9F1-48BB-4B01-9129-CCC5E0FE8F21}" type="presOf" srcId="{CBAA4B65-80AB-420F-B48B-BA61CEF81310}" destId="{E8A3C718-EFA8-4152-A838-7CD78F912BC6}" srcOrd="0" destOrd="0" presId="urn:microsoft.com/office/officeart/2009/layout/CircleArrowProcess"/>
    <dgm:cxn modelId="{876115DA-7574-4239-8370-B9669D5F12B2}" srcId="{3E7BE098-57B3-407E-95CE-1A691A197E3E}" destId="{7EA7F619-9D04-4654-B114-95699F99157D}" srcOrd="7" destOrd="0" parTransId="{753C3E84-7781-4B92-B46E-6F8E0A4DBA21}" sibTransId="{3477C258-E719-44E6-97B6-3762CB51DAF6}"/>
    <dgm:cxn modelId="{BFB266F5-9755-4D93-B7CD-10DCD29A9084}" type="presOf" srcId="{86014F40-29D8-44D6-872F-7132627F9189}" destId="{F10AF82C-AC00-4054-9C8B-DE4888CD117E}" srcOrd="0" destOrd="0" presId="urn:microsoft.com/office/officeart/2009/layout/CircleArrowProcess"/>
    <dgm:cxn modelId="{9CAD9437-4895-4260-9AF5-D49E6C99FAD9}" type="presOf" srcId="{CD69905D-E9C1-415B-8AD8-AC5B4C972E43}" destId="{54AD2F87-E066-4440-A114-7F4D828C29F8}" srcOrd="0" destOrd="0" presId="urn:microsoft.com/office/officeart/2009/layout/CircleArrowProcess"/>
    <dgm:cxn modelId="{2B55B466-0BA0-4247-B694-B65888EBDCFF}" type="presOf" srcId="{39A34772-8679-43B7-B918-ABB6EDA2E3BF}" destId="{2127278F-192F-43E1-BF93-3CF1DC45FCD7}" srcOrd="0" destOrd="0" presId="urn:microsoft.com/office/officeart/2009/layout/CircleArrowProcess"/>
    <dgm:cxn modelId="{BBDE32F6-C0C7-4821-922F-AA71482CB6D3}" srcId="{3E7BE098-57B3-407E-95CE-1A691A197E3E}" destId="{CD69905D-E9C1-415B-8AD8-AC5B4C972E43}" srcOrd="0" destOrd="0" parTransId="{2AFDE80F-8A98-47DE-B107-726FCB45B954}" sibTransId="{7F44EC9D-1857-41BB-BD0D-AB726F8D11C6}"/>
    <dgm:cxn modelId="{51C01D29-A052-4F75-9A58-46E53C59C6C3}" srcId="{3E7BE098-57B3-407E-95CE-1A691A197E3E}" destId="{F796FC67-047D-4D21-BF14-5EE22BE82470}" srcOrd="3" destOrd="0" parTransId="{CB50E513-F3ED-4E43-A672-8259AABFAB18}" sibTransId="{86FD3E96-BFB8-4E86-9375-E86DE71106C8}"/>
    <dgm:cxn modelId="{F57EB21C-8F29-44DE-9168-BA8EFB4230DF}" srcId="{3E7BE098-57B3-407E-95CE-1A691A197E3E}" destId="{FC8E31B3-C143-46B4-9076-EEB514C2B582}" srcOrd="9" destOrd="0" parTransId="{DFFE3D1A-ADC1-4233-B03A-12D01C20399B}" sibTransId="{6633272B-3BB4-4C17-99F9-2D92F1EF42DB}"/>
    <dgm:cxn modelId="{3E1B6546-9007-4862-BBE1-6860E937DD8A}" srcId="{3E7BE098-57B3-407E-95CE-1A691A197E3E}" destId="{DAE156D4-3B19-457B-A619-84034BEB4808}" srcOrd="10" destOrd="0" parTransId="{CB2EE630-6C79-4410-BA38-EFA3959B3D00}" sibTransId="{BAA68601-CE5E-4C78-A91C-0E6F0F1E839B}"/>
    <dgm:cxn modelId="{A940483E-9B01-4D22-A37A-3864C9770734}" type="presOf" srcId="{F796FC67-047D-4D21-BF14-5EE22BE82470}" destId="{74150E99-660B-4667-A495-3CF82E0E0A61}" srcOrd="0" destOrd="0" presId="urn:microsoft.com/office/officeart/2009/layout/CircleArrowProcess"/>
    <dgm:cxn modelId="{F028B00E-BAB2-4AE0-A826-919F70B25CC6}" srcId="{3E7BE098-57B3-407E-95CE-1A691A197E3E}" destId="{B916283F-5922-4A30-8799-B368AB8507EC}" srcOrd="8" destOrd="0" parTransId="{CB00A197-1E71-4E07-8A98-98C46AD32852}" sibTransId="{A099ECBA-C9DC-4885-BECF-EF92465A1EFA}"/>
    <dgm:cxn modelId="{7B818732-1CFD-4FEA-A062-B1994D8ABB26}" srcId="{3E7BE098-57B3-407E-95CE-1A691A197E3E}" destId="{DE275732-BD15-4A54-84F6-2BF3877DB7C4}" srcOrd="2" destOrd="0" parTransId="{EFEA0EFC-A9C7-4671-AEED-A3C051CB0156}" sibTransId="{211EAC38-BD64-431C-9431-839D9B8113E7}"/>
    <dgm:cxn modelId="{E89448B6-7E4E-46AB-AED9-FF60D12B8C5C}" srcId="{3E7BE098-57B3-407E-95CE-1A691A197E3E}" destId="{39A34772-8679-43B7-B918-ABB6EDA2E3BF}" srcOrd="1" destOrd="0" parTransId="{B55E4588-2EC5-4D7D-A6AE-34F820C20FBC}" sibTransId="{0915A018-5843-453D-B49E-672407E4C98F}"/>
    <dgm:cxn modelId="{6A9B0C74-B574-4494-99C9-9EFE8CA371C2}" srcId="{3E7BE098-57B3-407E-95CE-1A691A197E3E}" destId="{86014F40-29D8-44D6-872F-7132627F9189}" srcOrd="4" destOrd="0" parTransId="{09930226-272B-4F3B-9112-DF7EF6FF4B8E}" sibTransId="{F91CD447-16AC-4EF0-9669-588E1004EBA2}"/>
    <dgm:cxn modelId="{20930D35-D6E7-42EF-ABDA-1EA7660E68AC}" type="presOf" srcId="{3E7BE098-57B3-407E-95CE-1A691A197E3E}" destId="{C421A164-18EF-4BA8-AF27-611D3AA30AF6}" srcOrd="0" destOrd="0" presId="urn:microsoft.com/office/officeart/2009/layout/CircleArrowProcess"/>
    <dgm:cxn modelId="{B3C4378D-F08B-43B4-893A-F07BFEFD8F58}" type="presParOf" srcId="{C421A164-18EF-4BA8-AF27-611D3AA30AF6}" destId="{60BF1C3C-AF70-41C6-BA08-E48811D99AB9}" srcOrd="0" destOrd="0" presId="urn:microsoft.com/office/officeart/2009/layout/CircleArrowProcess"/>
    <dgm:cxn modelId="{3FF9BDDB-EAFC-4A39-875D-D8B422F78BC6}" type="presParOf" srcId="{60BF1C3C-AF70-41C6-BA08-E48811D99AB9}" destId="{49E3DACD-74CA-40C8-A6F6-2FF0FCE4F1C3}" srcOrd="0" destOrd="0" presId="urn:microsoft.com/office/officeart/2009/layout/CircleArrowProcess"/>
    <dgm:cxn modelId="{9193D153-9698-4CE3-A49B-FB39F04F6E4F}" type="presParOf" srcId="{C421A164-18EF-4BA8-AF27-611D3AA30AF6}" destId="{54AD2F87-E066-4440-A114-7F4D828C29F8}" srcOrd="1" destOrd="0" presId="urn:microsoft.com/office/officeart/2009/layout/CircleArrowProcess"/>
    <dgm:cxn modelId="{EDC1F0EC-4C7D-41F6-B697-501013219E13}" type="presParOf" srcId="{C421A164-18EF-4BA8-AF27-611D3AA30AF6}" destId="{48D2CAD0-C2F8-455C-A526-B1053C5795D5}" srcOrd="2" destOrd="0" presId="urn:microsoft.com/office/officeart/2009/layout/CircleArrowProcess"/>
    <dgm:cxn modelId="{193C5E59-33EB-428C-85BD-9F22C038A4E0}" type="presParOf" srcId="{48D2CAD0-C2F8-455C-A526-B1053C5795D5}" destId="{5B2B75FF-1E92-409F-88AF-9D52E51000C7}" srcOrd="0" destOrd="0" presId="urn:microsoft.com/office/officeart/2009/layout/CircleArrowProcess"/>
    <dgm:cxn modelId="{B7CA9D62-A79B-4FD1-A1C2-A1EBFC31A7E0}" type="presParOf" srcId="{C421A164-18EF-4BA8-AF27-611D3AA30AF6}" destId="{2127278F-192F-43E1-BF93-3CF1DC45FCD7}" srcOrd="3" destOrd="0" presId="urn:microsoft.com/office/officeart/2009/layout/CircleArrowProcess"/>
    <dgm:cxn modelId="{7D8750EA-73A5-48E7-986D-79CF3DAA19A7}" type="presParOf" srcId="{C421A164-18EF-4BA8-AF27-611D3AA30AF6}" destId="{17EB3429-2D22-46BD-B152-DCEF78B2FFBC}" srcOrd="4" destOrd="0" presId="urn:microsoft.com/office/officeart/2009/layout/CircleArrowProcess"/>
    <dgm:cxn modelId="{E7E724D5-D645-4A01-9EB9-36D5779AF021}" type="presParOf" srcId="{17EB3429-2D22-46BD-B152-DCEF78B2FFBC}" destId="{3A992CD8-0C27-4165-A394-545A95A1D966}" srcOrd="0" destOrd="0" presId="urn:microsoft.com/office/officeart/2009/layout/CircleArrowProcess"/>
    <dgm:cxn modelId="{067F9A57-AF79-401E-9B74-0C2E22830464}" type="presParOf" srcId="{C421A164-18EF-4BA8-AF27-611D3AA30AF6}" destId="{A11B92DC-C34F-4B2A-A329-14CD2E2C2AA3}" srcOrd="5" destOrd="0" presId="urn:microsoft.com/office/officeart/2009/layout/CircleArrowProcess"/>
    <dgm:cxn modelId="{D916E919-8125-4652-B3E2-C4133D76647D}" type="presParOf" srcId="{C421A164-18EF-4BA8-AF27-611D3AA30AF6}" destId="{AEAE4B7E-965D-40D0-AD2F-FBDA70FB96BA}" srcOrd="6" destOrd="0" presId="urn:microsoft.com/office/officeart/2009/layout/CircleArrowProcess"/>
    <dgm:cxn modelId="{C020C45A-8772-4BC4-9BA9-B3B9BC36B536}" type="presParOf" srcId="{AEAE4B7E-965D-40D0-AD2F-FBDA70FB96BA}" destId="{8DAE923B-6739-4906-A2AB-776F367473FF}" srcOrd="0" destOrd="0" presId="urn:microsoft.com/office/officeart/2009/layout/CircleArrowProcess"/>
    <dgm:cxn modelId="{011ED22D-F0D3-4451-84E2-776CCD739415}" type="presParOf" srcId="{C421A164-18EF-4BA8-AF27-611D3AA30AF6}" destId="{74150E99-660B-4667-A495-3CF82E0E0A61}" srcOrd="7" destOrd="0" presId="urn:microsoft.com/office/officeart/2009/layout/CircleArrowProcess"/>
    <dgm:cxn modelId="{13C66261-35F0-409D-A70D-B17356E01A5A}" type="presParOf" srcId="{C421A164-18EF-4BA8-AF27-611D3AA30AF6}" destId="{AF646ECD-1E17-4F53-B634-18DA882D51B1}" srcOrd="8" destOrd="0" presId="urn:microsoft.com/office/officeart/2009/layout/CircleArrowProcess"/>
    <dgm:cxn modelId="{667742DE-7DBD-41B6-A926-A667BC93A7D5}" type="presParOf" srcId="{AF646ECD-1E17-4F53-B634-18DA882D51B1}" destId="{E802BBE6-F684-485B-9682-52AE90BBF303}" srcOrd="0" destOrd="0" presId="urn:microsoft.com/office/officeart/2009/layout/CircleArrowProcess"/>
    <dgm:cxn modelId="{31AB6C43-AE87-4DAE-BA08-B9014F05C1E5}" type="presParOf" srcId="{C421A164-18EF-4BA8-AF27-611D3AA30AF6}" destId="{F10AF82C-AC00-4054-9C8B-DE4888CD117E}" srcOrd="9" destOrd="0" presId="urn:microsoft.com/office/officeart/2009/layout/CircleArrowProcess"/>
    <dgm:cxn modelId="{E02D706F-C215-42C3-9F10-69E1A06A9E5B}" type="presParOf" srcId="{C421A164-18EF-4BA8-AF27-611D3AA30AF6}" destId="{1EEBE955-1B57-48F5-825F-2F3D61431C4F}" srcOrd="10" destOrd="0" presId="urn:microsoft.com/office/officeart/2009/layout/CircleArrowProcess"/>
    <dgm:cxn modelId="{FE4EE91C-2B7F-49B5-9A7E-2A7A66BA5603}" type="presParOf" srcId="{1EEBE955-1B57-48F5-825F-2F3D61431C4F}" destId="{08C72F92-1480-4268-8EA3-7D725830816E}" srcOrd="0" destOrd="0" presId="urn:microsoft.com/office/officeart/2009/layout/CircleArrowProcess"/>
    <dgm:cxn modelId="{C9934EA3-C4A3-4B8E-8D86-7C96CFEDA5FD}" type="presParOf" srcId="{C421A164-18EF-4BA8-AF27-611D3AA30AF6}" destId="{ED6762D6-3EC6-4606-81CA-73A8B4C7EB2A}" srcOrd="11" destOrd="0" presId="urn:microsoft.com/office/officeart/2009/layout/CircleArrowProcess"/>
    <dgm:cxn modelId="{19B391E2-FDE1-4ACE-A849-36BFDEC4D97C}" type="presParOf" srcId="{C421A164-18EF-4BA8-AF27-611D3AA30AF6}" destId="{35D3C81E-131F-4ADE-93A7-4551FCBA3382}" srcOrd="12" destOrd="0" presId="urn:microsoft.com/office/officeart/2009/layout/CircleArrowProcess"/>
    <dgm:cxn modelId="{BAC76922-3E0C-4B2E-98D4-C82F8C9B3C00}" type="presParOf" srcId="{35D3C81E-131F-4ADE-93A7-4551FCBA3382}" destId="{DDC8EB84-1DC8-40A1-A31D-C7A3B1852072}" srcOrd="0" destOrd="0" presId="urn:microsoft.com/office/officeart/2009/layout/CircleArrowProcess"/>
    <dgm:cxn modelId="{70DB8BE3-5454-4EB5-B760-7873DD7A62DE}" type="presParOf" srcId="{C421A164-18EF-4BA8-AF27-611D3AA30AF6}" destId="{E8A3C718-EFA8-4152-A838-7CD78F912BC6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7BE098-57B3-407E-95CE-1A691A197E3E}" type="doc">
      <dgm:prSet loTypeId="urn:microsoft.com/office/officeart/2005/8/layout/cycle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D69905D-E9C1-415B-8AD8-AC5B4C972E43}">
      <dgm:prSet phldrT="[Texto]" custT="1"/>
      <dgm:spPr/>
      <dgm:t>
        <a:bodyPr/>
        <a:lstStyle/>
        <a:p>
          <a:r>
            <a:rPr lang="pt-BR" sz="3000" b="0" dirty="0" smtClean="0"/>
            <a:t>Problema</a:t>
          </a:r>
        </a:p>
        <a:p>
          <a:r>
            <a:rPr lang="pt-BR" sz="3000" b="0" dirty="0" smtClean="0"/>
            <a:t>Agenda </a:t>
          </a:r>
          <a:endParaRPr lang="pt-BR" sz="3000" b="0" dirty="0"/>
        </a:p>
      </dgm:t>
    </dgm:pt>
    <dgm:pt modelId="{2AFDE80F-8A98-47DE-B107-726FCB45B954}" type="parTrans" cxnId="{BBDE32F6-C0C7-4821-922F-AA71482CB6D3}">
      <dgm:prSet/>
      <dgm:spPr/>
      <dgm:t>
        <a:bodyPr/>
        <a:lstStyle/>
        <a:p>
          <a:endParaRPr lang="pt-BR"/>
        </a:p>
      </dgm:t>
    </dgm:pt>
    <dgm:pt modelId="{7F44EC9D-1857-41BB-BD0D-AB726F8D11C6}" type="sibTrans" cxnId="{BBDE32F6-C0C7-4821-922F-AA71482CB6D3}">
      <dgm:prSet/>
      <dgm:spPr/>
      <dgm:t>
        <a:bodyPr/>
        <a:lstStyle/>
        <a:p>
          <a:endParaRPr lang="pt-BR"/>
        </a:p>
      </dgm:t>
    </dgm:pt>
    <dgm:pt modelId="{2C6A3074-9A4B-4650-98AA-86B18835CE83}">
      <dgm:prSet phldrT="[Texto]" custT="1"/>
      <dgm:spPr/>
      <dgm:t>
        <a:bodyPr/>
        <a:lstStyle/>
        <a:p>
          <a:r>
            <a:rPr lang="pt-BR" sz="3000" b="0" dirty="0" smtClean="0"/>
            <a:t>Formulação</a:t>
          </a:r>
        </a:p>
        <a:p>
          <a:r>
            <a:rPr lang="pt-BR" sz="3000" b="0" dirty="0" smtClean="0"/>
            <a:t>Decisão </a:t>
          </a:r>
          <a:endParaRPr lang="pt-BR" sz="3000" b="0" dirty="0"/>
        </a:p>
      </dgm:t>
    </dgm:pt>
    <dgm:pt modelId="{F2DFCCE6-6223-433D-8917-3E0AD306E6E3}" type="parTrans" cxnId="{39DB2AC9-E743-42FE-BFDE-B1631DB429D0}">
      <dgm:prSet/>
      <dgm:spPr/>
      <dgm:t>
        <a:bodyPr/>
        <a:lstStyle/>
        <a:p>
          <a:endParaRPr lang="pt-BR"/>
        </a:p>
      </dgm:t>
    </dgm:pt>
    <dgm:pt modelId="{AEF51027-1D38-4A5B-8AC1-6A1EF2130A82}" type="sibTrans" cxnId="{39DB2AC9-E743-42FE-BFDE-B1631DB429D0}">
      <dgm:prSet/>
      <dgm:spPr/>
      <dgm:t>
        <a:bodyPr/>
        <a:lstStyle/>
        <a:p>
          <a:endParaRPr lang="pt-BR"/>
        </a:p>
      </dgm:t>
    </dgm:pt>
    <dgm:pt modelId="{CBAA4B65-80AB-420F-B48B-BA61CEF81310}">
      <dgm:prSet phldrT="[Texto]" custT="1"/>
      <dgm:spPr/>
      <dgm:t>
        <a:bodyPr/>
        <a:lstStyle/>
        <a:p>
          <a:r>
            <a:rPr lang="pt-BR" sz="3000" b="0" dirty="0" smtClean="0"/>
            <a:t>Implementação </a:t>
          </a:r>
          <a:endParaRPr lang="pt-BR" sz="3000" b="0" dirty="0"/>
        </a:p>
      </dgm:t>
    </dgm:pt>
    <dgm:pt modelId="{228219B9-6195-4739-88D2-D494E1FA6812}" type="parTrans" cxnId="{C5A019E0-48AF-46C7-A313-91EA22CB711B}">
      <dgm:prSet/>
      <dgm:spPr/>
      <dgm:t>
        <a:bodyPr/>
        <a:lstStyle/>
        <a:p>
          <a:endParaRPr lang="pt-BR"/>
        </a:p>
      </dgm:t>
    </dgm:pt>
    <dgm:pt modelId="{220A9B03-6D37-43BF-A710-1907C76E5E58}" type="sibTrans" cxnId="{C5A019E0-48AF-46C7-A313-91EA22CB711B}">
      <dgm:prSet/>
      <dgm:spPr/>
      <dgm:t>
        <a:bodyPr/>
        <a:lstStyle/>
        <a:p>
          <a:endParaRPr lang="pt-BR"/>
        </a:p>
      </dgm:t>
    </dgm:pt>
    <dgm:pt modelId="{FC8E31B3-C143-46B4-9076-EEB514C2B582}">
      <dgm:prSet phldrT="[Texto]" custT="1"/>
      <dgm:spPr/>
      <dgm:t>
        <a:bodyPr/>
        <a:lstStyle/>
        <a:p>
          <a:r>
            <a:rPr lang="pt-BR" sz="3000" b="0" dirty="0" smtClean="0"/>
            <a:t>Monitoramento e avaliação</a:t>
          </a:r>
        </a:p>
        <a:p>
          <a:r>
            <a:rPr lang="pt-BR" sz="3000" b="0" dirty="0" smtClean="0"/>
            <a:t>Extinção</a:t>
          </a:r>
          <a:endParaRPr lang="pt-BR" sz="3000" b="0" dirty="0"/>
        </a:p>
      </dgm:t>
    </dgm:pt>
    <dgm:pt modelId="{DFFE3D1A-ADC1-4233-B03A-12D01C20399B}" type="parTrans" cxnId="{F57EB21C-8F29-44DE-9168-BA8EFB4230DF}">
      <dgm:prSet/>
      <dgm:spPr/>
      <dgm:t>
        <a:bodyPr/>
        <a:lstStyle/>
        <a:p>
          <a:endParaRPr lang="pt-BR"/>
        </a:p>
      </dgm:t>
    </dgm:pt>
    <dgm:pt modelId="{6633272B-3BB4-4C17-99F9-2D92F1EF42DB}" type="sibTrans" cxnId="{F57EB21C-8F29-44DE-9168-BA8EFB4230DF}">
      <dgm:prSet/>
      <dgm:spPr/>
      <dgm:t>
        <a:bodyPr/>
        <a:lstStyle/>
        <a:p>
          <a:endParaRPr lang="pt-BR"/>
        </a:p>
      </dgm:t>
    </dgm:pt>
    <dgm:pt modelId="{AF02B037-FC34-4E48-9E67-C590FB9B36CB}" type="pres">
      <dgm:prSet presAssocID="{3E7BE098-57B3-407E-95CE-1A691A197E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396F89-9937-477A-906F-E4D85766B785}" type="pres">
      <dgm:prSet presAssocID="{3E7BE098-57B3-407E-95CE-1A691A197E3E}" presName="cycle" presStyleCnt="0"/>
      <dgm:spPr/>
    </dgm:pt>
    <dgm:pt modelId="{5C802257-F418-48DF-9A82-6D322F966CE7}" type="pres">
      <dgm:prSet presAssocID="{CD69905D-E9C1-415B-8AD8-AC5B4C972E43}" presName="nodeFirstNode" presStyleLbl="node1" presStyleIdx="0" presStyleCnt="4" custScaleX="82298" custScaleY="699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38A667-ADD6-4DBF-A66E-F91EFF1D0123}" type="pres">
      <dgm:prSet presAssocID="{7F44EC9D-1857-41BB-BD0D-AB726F8D11C6}" presName="sibTransFirstNode" presStyleLbl="bgShp" presStyleIdx="0" presStyleCnt="1" custAng="709678"/>
      <dgm:spPr/>
      <dgm:t>
        <a:bodyPr/>
        <a:lstStyle/>
        <a:p>
          <a:endParaRPr lang="pt-BR"/>
        </a:p>
      </dgm:t>
    </dgm:pt>
    <dgm:pt modelId="{AD1FDDAA-D9CD-4052-9D6E-BD2626F7D387}" type="pres">
      <dgm:prSet presAssocID="{2C6A3074-9A4B-4650-98AA-86B18835CE83}" presName="nodeFollowingNodes" presStyleLbl="node1" presStyleIdx="1" presStyleCnt="4" custScaleX="92725" custScaleY="730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6D8A79-ACF2-40F7-8734-0C1E26EE57EF}" type="pres">
      <dgm:prSet presAssocID="{CBAA4B65-80AB-420F-B48B-BA61CEF81310}" presName="nodeFollowingNodes" presStyleLbl="node1" presStyleIdx="2" presStyleCnt="4" custScaleX="86286" custScaleY="761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5D2F1A-A455-420F-B104-4432437C3C9A}" type="pres">
      <dgm:prSet presAssocID="{FC8E31B3-C143-46B4-9076-EEB514C2B582}" presName="nodeFollowingNodes" presStyleLbl="node1" presStyleIdx="3" presStyleCnt="4" custScaleX="87640" custScaleY="730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A946A83-D158-41AE-8E3F-B7C8DD03530F}" type="presOf" srcId="{FC8E31B3-C143-46B4-9076-EEB514C2B582}" destId="{675D2F1A-A455-420F-B104-4432437C3C9A}" srcOrd="0" destOrd="0" presId="urn:microsoft.com/office/officeart/2005/8/layout/cycle3"/>
    <dgm:cxn modelId="{CAE632EA-2A24-41F0-A02D-CFA1F1791E21}" type="presOf" srcId="{2C6A3074-9A4B-4650-98AA-86B18835CE83}" destId="{AD1FDDAA-D9CD-4052-9D6E-BD2626F7D387}" srcOrd="0" destOrd="0" presId="urn:microsoft.com/office/officeart/2005/8/layout/cycle3"/>
    <dgm:cxn modelId="{C5A019E0-48AF-46C7-A313-91EA22CB711B}" srcId="{3E7BE098-57B3-407E-95CE-1A691A197E3E}" destId="{CBAA4B65-80AB-420F-B48B-BA61CEF81310}" srcOrd="2" destOrd="0" parTransId="{228219B9-6195-4739-88D2-D494E1FA6812}" sibTransId="{220A9B03-6D37-43BF-A710-1907C76E5E58}"/>
    <dgm:cxn modelId="{F1549C48-F6AA-42DA-B7D3-2554F660DFF1}" type="presOf" srcId="{CD69905D-E9C1-415B-8AD8-AC5B4C972E43}" destId="{5C802257-F418-48DF-9A82-6D322F966CE7}" srcOrd="0" destOrd="0" presId="urn:microsoft.com/office/officeart/2005/8/layout/cycle3"/>
    <dgm:cxn modelId="{BBDE32F6-C0C7-4821-922F-AA71482CB6D3}" srcId="{3E7BE098-57B3-407E-95CE-1A691A197E3E}" destId="{CD69905D-E9C1-415B-8AD8-AC5B4C972E43}" srcOrd="0" destOrd="0" parTransId="{2AFDE80F-8A98-47DE-B107-726FCB45B954}" sibTransId="{7F44EC9D-1857-41BB-BD0D-AB726F8D11C6}"/>
    <dgm:cxn modelId="{74B083D2-F1F6-45DE-AF96-A5E579716CB6}" type="presOf" srcId="{7F44EC9D-1857-41BB-BD0D-AB726F8D11C6}" destId="{5138A667-ADD6-4DBF-A66E-F91EFF1D0123}" srcOrd="0" destOrd="0" presId="urn:microsoft.com/office/officeart/2005/8/layout/cycle3"/>
    <dgm:cxn modelId="{100A2E16-D1F5-4E88-BD70-2A6E96D1372F}" type="presOf" srcId="{CBAA4B65-80AB-420F-B48B-BA61CEF81310}" destId="{CE6D8A79-ACF2-40F7-8734-0C1E26EE57EF}" srcOrd="0" destOrd="0" presId="urn:microsoft.com/office/officeart/2005/8/layout/cycle3"/>
    <dgm:cxn modelId="{1B2228FA-6083-4244-B7FE-19AC79923865}" type="presOf" srcId="{3E7BE098-57B3-407E-95CE-1A691A197E3E}" destId="{AF02B037-FC34-4E48-9E67-C590FB9B36CB}" srcOrd="0" destOrd="0" presId="urn:microsoft.com/office/officeart/2005/8/layout/cycle3"/>
    <dgm:cxn modelId="{39DB2AC9-E743-42FE-BFDE-B1631DB429D0}" srcId="{3E7BE098-57B3-407E-95CE-1A691A197E3E}" destId="{2C6A3074-9A4B-4650-98AA-86B18835CE83}" srcOrd="1" destOrd="0" parTransId="{F2DFCCE6-6223-433D-8917-3E0AD306E6E3}" sibTransId="{AEF51027-1D38-4A5B-8AC1-6A1EF2130A82}"/>
    <dgm:cxn modelId="{F57EB21C-8F29-44DE-9168-BA8EFB4230DF}" srcId="{3E7BE098-57B3-407E-95CE-1A691A197E3E}" destId="{FC8E31B3-C143-46B4-9076-EEB514C2B582}" srcOrd="3" destOrd="0" parTransId="{DFFE3D1A-ADC1-4233-B03A-12D01C20399B}" sibTransId="{6633272B-3BB4-4C17-99F9-2D92F1EF42DB}"/>
    <dgm:cxn modelId="{6100BD7E-F450-4A29-A24F-F7F1A8A0E018}" type="presParOf" srcId="{AF02B037-FC34-4E48-9E67-C590FB9B36CB}" destId="{7E396F89-9937-477A-906F-E4D85766B785}" srcOrd="0" destOrd="0" presId="urn:microsoft.com/office/officeart/2005/8/layout/cycle3"/>
    <dgm:cxn modelId="{15A65521-D7B4-4E78-B4ED-644EE8D494F1}" type="presParOf" srcId="{7E396F89-9937-477A-906F-E4D85766B785}" destId="{5C802257-F418-48DF-9A82-6D322F966CE7}" srcOrd="0" destOrd="0" presId="urn:microsoft.com/office/officeart/2005/8/layout/cycle3"/>
    <dgm:cxn modelId="{FF18B492-196D-408E-A293-408FEA1B6871}" type="presParOf" srcId="{7E396F89-9937-477A-906F-E4D85766B785}" destId="{5138A667-ADD6-4DBF-A66E-F91EFF1D0123}" srcOrd="1" destOrd="0" presId="urn:microsoft.com/office/officeart/2005/8/layout/cycle3"/>
    <dgm:cxn modelId="{8F239665-0EF6-40B9-982F-E00B4D983B97}" type="presParOf" srcId="{7E396F89-9937-477A-906F-E4D85766B785}" destId="{AD1FDDAA-D9CD-4052-9D6E-BD2626F7D387}" srcOrd="2" destOrd="0" presId="urn:microsoft.com/office/officeart/2005/8/layout/cycle3"/>
    <dgm:cxn modelId="{7B9CD980-DCB3-4D28-A9F4-C5472862AC1C}" type="presParOf" srcId="{7E396F89-9937-477A-906F-E4D85766B785}" destId="{CE6D8A79-ACF2-40F7-8734-0C1E26EE57EF}" srcOrd="3" destOrd="0" presId="urn:microsoft.com/office/officeart/2005/8/layout/cycle3"/>
    <dgm:cxn modelId="{F892FE49-030B-43F7-BD9A-6E3ACF25A342}" type="presParOf" srcId="{7E396F89-9937-477A-906F-E4D85766B785}" destId="{675D2F1A-A455-420F-B104-4432437C3C9A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95D4B2-6E36-4B48-95CD-8CD6D8B7B4AC}" type="doc">
      <dgm:prSet loTypeId="urn:microsoft.com/office/officeart/2005/8/layout/pyramid3" loCatId="pyramid" qsTypeId="urn:microsoft.com/office/officeart/2005/8/quickstyle/3d2" qsCatId="3D" csTypeId="urn:microsoft.com/office/officeart/2005/8/colors/accent1_4" csCatId="accent1" phldr="1"/>
      <dgm:spPr/>
    </dgm:pt>
    <dgm:pt modelId="{BEA97F52-0C71-4FDD-8F09-545859D50C91}">
      <dgm:prSet phldrT="[Texto]" custT="1"/>
      <dgm:spPr/>
      <dgm:t>
        <a:bodyPr/>
        <a:lstStyle/>
        <a:p>
          <a:r>
            <a:rPr lang="pt-BR" sz="4000" dirty="0" smtClean="0"/>
            <a:t>Plano </a:t>
          </a:r>
          <a:endParaRPr lang="pt-BR" sz="6500" dirty="0"/>
        </a:p>
      </dgm:t>
    </dgm:pt>
    <dgm:pt modelId="{6CA2CA04-C979-41A2-A4AC-5CFE511A750D}" type="parTrans" cxnId="{212BDB5A-F66E-4136-88EB-DC21F22F224A}">
      <dgm:prSet/>
      <dgm:spPr/>
      <dgm:t>
        <a:bodyPr/>
        <a:lstStyle/>
        <a:p>
          <a:endParaRPr lang="pt-BR"/>
        </a:p>
      </dgm:t>
    </dgm:pt>
    <dgm:pt modelId="{D9309F1F-A9A4-4409-903F-9AC5DFB08018}" type="sibTrans" cxnId="{212BDB5A-F66E-4136-88EB-DC21F22F224A}">
      <dgm:prSet/>
      <dgm:spPr/>
      <dgm:t>
        <a:bodyPr/>
        <a:lstStyle/>
        <a:p>
          <a:endParaRPr lang="pt-BR"/>
        </a:p>
      </dgm:t>
    </dgm:pt>
    <dgm:pt modelId="{0D720393-0666-4C27-B19D-4BF808F00853}">
      <dgm:prSet phldrT="[Texto]" custT="1"/>
      <dgm:spPr/>
      <dgm:t>
        <a:bodyPr/>
        <a:lstStyle/>
        <a:p>
          <a:r>
            <a:rPr lang="pt-BR" sz="3600" dirty="0" smtClean="0"/>
            <a:t>Programa</a:t>
          </a:r>
          <a:endParaRPr lang="pt-BR" sz="3600" dirty="0"/>
        </a:p>
      </dgm:t>
    </dgm:pt>
    <dgm:pt modelId="{E8B33FB6-EBA6-4ACF-9064-09DF4041B186}" type="parTrans" cxnId="{DBE92AD2-3077-4FAD-8592-AA76A89B38E1}">
      <dgm:prSet/>
      <dgm:spPr/>
      <dgm:t>
        <a:bodyPr/>
        <a:lstStyle/>
        <a:p>
          <a:endParaRPr lang="pt-BR"/>
        </a:p>
      </dgm:t>
    </dgm:pt>
    <dgm:pt modelId="{738B097D-010D-4C8D-B12E-F675F0357B0B}" type="sibTrans" cxnId="{DBE92AD2-3077-4FAD-8592-AA76A89B38E1}">
      <dgm:prSet/>
      <dgm:spPr/>
      <dgm:t>
        <a:bodyPr/>
        <a:lstStyle/>
        <a:p>
          <a:endParaRPr lang="pt-BR"/>
        </a:p>
      </dgm:t>
    </dgm:pt>
    <dgm:pt modelId="{4C0E8915-25DC-47A4-884C-257F65A035BE}">
      <dgm:prSet phldrT="[Texto]" custT="1"/>
      <dgm:spPr/>
      <dgm:t>
        <a:bodyPr/>
        <a:lstStyle/>
        <a:p>
          <a:r>
            <a:rPr lang="pt-BR" sz="2800" dirty="0" smtClean="0"/>
            <a:t>Projeto</a:t>
          </a:r>
          <a:endParaRPr lang="pt-BR" sz="6500" dirty="0"/>
        </a:p>
      </dgm:t>
    </dgm:pt>
    <dgm:pt modelId="{F9F1EFD5-85D4-4E01-A89D-37946EB2A998}" type="parTrans" cxnId="{0B684151-F5F4-4707-B04E-1587BD501542}">
      <dgm:prSet/>
      <dgm:spPr/>
      <dgm:t>
        <a:bodyPr/>
        <a:lstStyle/>
        <a:p>
          <a:endParaRPr lang="pt-BR"/>
        </a:p>
      </dgm:t>
    </dgm:pt>
    <dgm:pt modelId="{990DFD08-A414-4119-981F-F2D8BE32DAF8}" type="sibTrans" cxnId="{0B684151-F5F4-4707-B04E-1587BD501542}">
      <dgm:prSet/>
      <dgm:spPr/>
      <dgm:t>
        <a:bodyPr/>
        <a:lstStyle/>
        <a:p>
          <a:endParaRPr lang="pt-BR"/>
        </a:p>
      </dgm:t>
    </dgm:pt>
    <dgm:pt modelId="{EC89258E-4A30-4DEC-8C46-88F770A4697B}" type="pres">
      <dgm:prSet presAssocID="{9495D4B2-6E36-4B48-95CD-8CD6D8B7B4AC}" presName="Name0" presStyleCnt="0">
        <dgm:presLayoutVars>
          <dgm:dir/>
          <dgm:animLvl val="lvl"/>
          <dgm:resizeHandles val="exact"/>
        </dgm:presLayoutVars>
      </dgm:prSet>
      <dgm:spPr/>
    </dgm:pt>
    <dgm:pt modelId="{FD0391CD-3AA3-4596-AE8A-8C8841E3F269}" type="pres">
      <dgm:prSet presAssocID="{BEA97F52-0C71-4FDD-8F09-545859D50C91}" presName="Name8" presStyleCnt="0"/>
      <dgm:spPr/>
    </dgm:pt>
    <dgm:pt modelId="{8FF92CAC-38DF-4FAD-A9F7-6DA6DC07D63D}" type="pres">
      <dgm:prSet presAssocID="{BEA97F52-0C71-4FDD-8F09-545859D50C9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804190-8F8D-4CC0-9E10-F88AF83326D0}" type="pres">
      <dgm:prSet presAssocID="{BEA97F52-0C71-4FDD-8F09-545859D50C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1CD849-0B59-4E48-A127-F4F8D828B5CE}" type="pres">
      <dgm:prSet presAssocID="{0D720393-0666-4C27-B19D-4BF808F00853}" presName="Name8" presStyleCnt="0"/>
      <dgm:spPr/>
    </dgm:pt>
    <dgm:pt modelId="{A6DF9623-D52F-4420-9B3A-1E4DC2193C95}" type="pres">
      <dgm:prSet presAssocID="{0D720393-0666-4C27-B19D-4BF808F0085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CE71DE-1FA8-4EDE-8533-D7C7311A691E}" type="pres">
      <dgm:prSet presAssocID="{0D720393-0666-4C27-B19D-4BF808F008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1628D0-EE1A-4D52-816A-D9665CF582A4}" type="pres">
      <dgm:prSet presAssocID="{4C0E8915-25DC-47A4-884C-257F65A035BE}" presName="Name8" presStyleCnt="0"/>
      <dgm:spPr/>
    </dgm:pt>
    <dgm:pt modelId="{2371EF9F-4C91-4AB6-B7F5-87E7AE4A5D3B}" type="pres">
      <dgm:prSet presAssocID="{4C0E8915-25DC-47A4-884C-257F65A035B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771436-B216-485B-A67F-654D930CB52C}" type="pres">
      <dgm:prSet presAssocID="{4C0E8915-25DC-47A4-884C-257F65A035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EA311B0-FEB5-4FF4-A400-B65CE45F9A90}" type="presOf" srcId="{9495D4B2-6E36-4B48-95CD-8CD6D8B7B4AC}" destId="{EC89258E-4A30-4DEC-8C46-88F770A4697B}" srcOrd="0" destOrd="0" presId="urn:microsoft.com/office/officeart/2005/8/layout/pyramid3"/>
    <dgm:cxn modelId="{4B8CBF30-C509-41DA-A500-A439A4B5BD84}" type="presOf" srcId="{0D720393-0666-4C27-B19D-4BF808F00853}" destId="{55CE71DE-1FA8-4EDE-8533-D7C7311A691E}" srcOrd="1" destOrd="0" presId="urn:microsoft.com/office/officeart/2005/8/layout/pyramid3"/>
    <dgm:cxn modelId="{EDC5BD7F-2416-41F2-BE39-9D7E9A9A75FB}" type="presOf" srcId="{BEA97F52-0C71-4FDD-8F09-545859D50C91}" destId="{8FF92CAC-38DF-4FAD-A9F7-6DA6DC07D63D}" srcOrd="0" destOrd="0" presId="urn:microsoft.com/office/officeart/2005/8/layout/pyramid3"/>
    <dgm:cxn modelId="{3F3D4E59-069C-4030-89DF-E903CADEBDF0}" type="presOf" srcId="{0D720393-0666-4C27-B19D-4BF808F00853}" destId="{A6DF9623-D52F-4420-9B3A-1E4DC2193C95}" srcOrd="0" destOrd="0" presId="urn:microsoft.com/office/officeart/2005/8/layout/pyramid3"/>
    <dgm:cxn modelId="{260688B6-9403-46A7-8D31-E270BF44FF62}" type="presOf" srcId="{BEA97F52-0C71-4FDD-8F09-545859D50C91}" destId="{A8804190-8F8D-4CC0-9E10-F88AF83326D0}" srcOrd="1" destOrd="0" presId="urn:microsoft.com/office/officeart/2005/8/layout/pyramid3"/>
    <dgm:cxn modelId="{0B684151-F5F4-4707-B04E-1587BD501542}" srcId="{9495D4B2-6E36-4B48-95CD-8CD6D8B7B4AC}" destId="{4C0E8915-25DC-47A4-884C-257F65A035BE}" srcOrd="2" destOrd="0" parTransId="{F9F1EFD5-85D4-4E01-A89D-37946EB2A998}" sibTransId="{990DFD08-A414-4119-981F-F2D8BE32DAF8}"/>
    <dgm:cxn modelId="{076ED41C-6DDC-49D0-B35B-9C6DECE1EFC0}" type="presOf" srcId="{4C0E8915-25DC-47A4-884C-257F65A035BE}" destId="{2371EF9F-4C91-4AB6-B7F5-87E7AE4A5D3B}" srcOrd="0" destOrd="0" presId="urn:microsoft.com/office/officeart/2005/8/layout/pyramid3"/>
    <dgm:cxn modelId="{212BDB5A-F66E-4136-88EB-DC21F22F224A}" srcId="{9495D4B2-6E36-4B48-95CD-8CD6D8B7B4AC}" destId="{BEA97F52-0C71-4FDD-8F09-545859D50C91}" srcOrd="0" destOrd="0" parTransId="{6CA2CA04-C979-41A2-A4AC-5CFE511A750D}" sibTransId="{D9309F1F-A9A4-4409-903F-9AC5DFB08018}"/>
    <dgm:cxn modelId="{E54BD53A-D309-4A06-A17A-C5736AE71B5D}" type="presOf" srcId="{4C0E8915-25DC-47A4-884C-257F65A035BE}" destId="{88771436-B216-485B-A67F-654D930CB52C}" srcOrd="1" destOrd="0" presId="urn:microsoft.com/office/officeart/2005/8/layout/pyramid3"/>
    <dgm:cxn modelId="{DBE92AD2-3077-4FAD-8592-AA76A89B38E1}" srcId="{9495D4B2-6E36-4B48-95CD-8CD6D8B7B4AC}" destId="{0D720393-0666-4C27-B19D-4BF808F00853}" srcOrd="1" destOrd="0" parTransId="{E8B33FB6-EBA6-4ACF-9064-09DF4041B186}" sibTransId="{738B097D-010D-4C8D-B12E-F675F0357B0B}"/>
    <dgm:cxn modelId="{EA0E2B3F-029C-4F76-91E3-FAEF5FA7CBED}" type="presParOf" srcId="{EC89258E-4A30-4DEC-8C46-88F770A4697B}" destId="{FD0391CD-3AA3-4596-AE8A-8C8841E3F269}" srcOrd="0" destOrd="0" presId="urn:microsoft.com/office/officeart/2005/8/layout/pyramid3"/>
    <dgm:cxn modelId="{50C7B1FE-FD1F-4CE2-A036-FE2E7F669093}" type="presParOf" srcId="{FD0391CD-3AA3-4596-AE8A-8C8841E3F269}" destId="{8FF92CAC-38DF-4FAD-A9F7-6DA6DC07D63D}" srcOrd="0" destOrd="0" presId="urn:microsoft.com/office/officeart/2005/8/layout/pyramid3"/>
    <dgm:cxn modelId="{8954720F-D320-4A05-91E6-80AA10E14CB1}" type="presParOf" srcId="{FD0391CD-3AA3-4596-AE8A-8C8841E3F269}" destId="{A8804190-8F8D-4CC0-9E10-F88AF83326D0}" srcOrd="1" destOrd="0" presId="urn:microsoft.com/office/officeart/2005/8/layout/pyramid3"/>
    <dgm:cxn modelId="{5D2775CD-65A0-4EFD-92AD-0A99D0195370}" type="presParOf" srcId="{EC89258E-4A30-4DEC-8C46-88F770A4697B}" destId="{A51CD849-0B59-4E48-A127-F4F8D828B5CE}" srcOrd="1" destOrd="0" presId="urn:microsoft.com/office/officeart/2005/8/layout/pyramid3"/>
    <dgm:cxn modelId="{434245AD-0315-4C1F-855D-6869CD05A8BA}" type="presParOf" srcId="{A51CD849-0B59-4E48-A127-F4F8D828B5CE}" destId="{A6DF9623-D52F-4420-9B3A-1E4DC2193C95}" srcOrd="0" destOrd="0" presId="urn:microsoft.com/office/officeart/2005/8/layout/pyramid3"/>
    <dgm:cxn modelId="{B36D9086-858C-4048-881D-88A69F9B342A}" type="presParOf" srcId="{A51CD849-0B59-4E48-A127-F4F8D828B5CE}" destId="{55CE71DE-1FA8-4EDE-8533-D7C7311A691E}" srcOrd="1" destOrd="0" presId="urn:microsoft.com/office/officeart/2005/8/layout/pyramid3"/>
    <dgm:cxn modelId="{270E106E-6D3E-4C9E-8E56-1FCDBED034D0}" type="presParOf" srcId="{EC89258E-4A30-4DEC-8C46-88F770A4697B}" destId="{601628D0-EE1A-4D52-816A-D9665CF582A4}" srcOrd="2" destOrd="0" presId="urn:microsoft.com/office/officeart/2005/8/layout/pyramid3"/>
    <dgm:cxn modelId="{5DBD7F6E-3943-4ED0-9BE0-253D9A547621}" type="presParOf" srcId="{601628D0-EE1A-4D52-816A-D9665CF582A4}" destId="{2371EF9F-4C91-4AB6-B7F5-87E7AE4A5D3B}" srcOrd="0" destOrd="0" presId="urn:microsoft.com/office/officeart/2005/8/layout/pyramid3"/>
    <dgm:cxn modelId="{0F36DF08-146E-4F60-9FAD-03323F7A9545}" type="presParOf" srcId="{601628D0-EE1A-4D52-816A-D9665CF582A4}" destId="{88771436-B216-485B-A67F-654D930CB52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66D54-2290-456C-AFBD-7F3BEB3F39E8}">
      <dsp:nvSpPr>
        <dsp:cNvPr id="0" name=""/>
        <dsp:cNvSpPr/>
      </dsp:nvSpPr>
      <dsp:spPr>
        <a:xfrm>
          <a:off x="3118672" y="1192"/>
          <a:ext cx="1919795" cy="1247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Agenda </a:t>
          </a:r>
          <a:endParaRPr lang="pt-BR" sz="2000" b="1" kern="1200" dirty="0"/>
        </a:p>
      </dsp:txBody>
      <dsp:txXfrm>
        <a:off x="3179588" y="62108"/>
        <a:ext cx="1797963" cy="1126035"/>
      </dsp:txXfrm>
    </dsp:sp>
    <dsp:sp modelId="{2C6B3264-A600-45EA-8569-BB582B1DFBED}">
      <dsp:nvSpPr>
        <dsp:cNvPr id="0" name=""/>
        <dsp:cNvSpPr/>
      </dsp:nvSpPr>
      <dsp:spPr>
        <a:xfrm>
          <a:off x="2017088" y="625126"/>
          <a:ext cx="4122963" cy="4122963"/>
        </a:xfrm>
        <a:custGeom>
          <a:avLst/>
          <a:gdLst/>
          <a:ahLst/>
          <a:cxnLst/>
          <a:rect l="0" t="0" r="0" b="0"/>
          <a:pathLst>
            <a:path>
              <a:moveTo>
                <a:pt x="3286354" y="403352"/>
              </a:moveTo>
              <a:arcTo wR="2061481" hR="2061481" stAng="18387214" swAng="1633595"/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F204F-1D59-4BC6-A7C0-F19C180A4325}">
      <dsp:nvSpPr>
        <dsp:cNvPr id="0" name=""/>
        <dsp:cNvSpPr/>
      </dsp:nvSpPr>
      <dsp:spPr>
        <a:xfrm>
          <a:off x="5180154" y="2062674"/>
          <a:ext cx="1919795" cy="1247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Formulação </a:t>
          </a:r>
          <a:endParaRPr lang="pt-BR" sz="2000" b="1" kern="1200" dirty="0"/>
        </a:p>
      </dsp:txBody>
      <dsp:txXfrm>
        <a:off x="5241070" y="2123590"/>
        <a:ext cx="1797963" cy="1126035"/>
      </dsp:txXfrm>
    </dsp:sp>
    <dsp:sp modelId="{85048665-FC60-43CD-AA3F-BC1443033730}">
      <dsp:nvSpPr>
        <dsp:cNvPr id="0" name=""/>
        <dsp:cNvSpPr/>
      </dsp:nvSpPr>
      <dsp:spPr>
        <a:xfrm>
          <a:off x="2017088" y="625126"/>
          <a:ext cx="4122963" cy="4122963"/>
        </a:xfrm>
        <a:custGeom>
          <a:avLst/>
          <a:gdLst/>
          <a:ahLst/>
          <a:cxnLst/>
          <a:rect l="0" t="0" r="0" b="0"/>
          <a:pathLst>
            <a:path>
              <a:moveTo>
                <a:pt x="3909255" y="2975504"/>
              </a:moveTo>
              <a:arcTo wR="2061481" hR="2061481" stAng="1579191" swAng="1633595"/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5515E-0198-43DB-A03A-EF153B4A1EF4}">
      <dsp:nvSpPr>
        <dsp:cNvPr id="0" name=""/>
        <dsp:cNvSpPr/>
      </dsp:nvSpPr>
      <dsp:spPr>
        <a:xfrm>
          <a:off x="3118672" y="4124156"/>
          <a:ext cx="1919795" cy="1247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Implementação </a:t>
          </a:r>
          <a:endParaRPr lang="pt-BR" sz="2000" b="1" kern="1200" dirty="0"/>
        </a:p>
      </dsp:txBody>
      <dsp:txXfrm>
        <a:off x="3179588" y="4185072"/>
        <a:ext cx="1797963" cy="1126035"/>
      </dsp:txXfrm>
    </dsp:sp>
    <dsp:sp modelId="{10C1C684-6FED-41B2-899E-DF9F87963E9A}">
      <dsp:nvSpPr>
        <dsp:cNvPr id="0" name=""/>
        <dsp:cNvSpPr/>
      </dsp:nvSpPr>
      <dsp:spPr>
        <a:xfrm>
          <a:off x="2017088" y="625126"/>
          <a:ext cx="4122963" cy="4122963"/>
        </a:xfrm>
        <a:custGeom>
          <a:avLst/>
          <a:gdLst/>
          <a:ahLst/>
          <a:cxnLst/>
          <a:rect l="0" t="0" r="0" b="0"/>
          <a:pathLst>
            <a:path>
              <a:moveTo>
                <a:pt x="836608" y="3719611"/>
              </a:moveTo>
              <a:arcTo wR="2061481" hR="2061481" stAng="7587214" swAng="1633595"/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0C19A-AF64-4629-BFF7-BE30195F3859}">
      <dsp:nvSpPr>
        <dsp:cNvPr id="0" name=""/>
        <dsp:cNvSpPr/>
      </dsp:nvSpPr>
      <dsp:spPr>
        <a:xfrm>
          <a:off x="1057190" y="2062674"/>
          <a:ext cx="1919795" cy="1247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Monitoramento e avaliação</a:t>
          </a:r>
          <a:endParaRPr lang="pt-BR" sz="2000" b="1" kern="1200" dirty="0"/>
        </a:p>
      </dsp:txBody>
      <dsp:txXfrm>
        <a:off x="1118106" y="2123590"/>
        <a:ext cx="1797963" cy="1126035"/>
      </dsp:txXfrm>
    </dsp:sp>
    <dsp:sp modelId="{45BECC57-736B-461D-A219-A29EBE205DDD}">
      <dsp:nvSpPr>
        <dsp:cNvPr id="0" name=""/>
        <dsp:cNvSpPr/>
      </dsp:nvSpPr>
      <dsp:spPr>
        <a:xfrm>
          <a:off x="2017088" y="625126"/>
          <a:ext cx="4122963" cy="4122963"/>
        </a:xfrm>
        <a:custGeom>
          <a:avLst/>
          <a:gdLst/>
          <a:ahLst/>
          <a:cxnLst/>
          <a:rect l="0" t="0" r="0" b="0"/>
          <a:pathLst>
            <a:path>
              <a:moveTo>
                <a:pt x="213707" y="1147458"/>
              </a:moveTo>
              <a:arcTo wR="2061481" hR="2061481" stAng="12379191" swAng="1633595"/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3DACD-74CA-40C8-A6F6-2FF0FCE4F1C3}">
      <dsp:nvSpPr>
        <dsp:cNvPr id="0" name=""/>
        <dsp:cNvSpPr/>
      </dsp:nvSpPr>
      <dsp:spPr>
        <a:xfrm>
          <a:off x="3704786" y="0"/>
          <a:ext cx="1801427" cy="12991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D2F87-E066-4440-A114-7F4D828C29F8}">
      <dsp:nvSpPr>
        <dsp:cNvPr id="0" name=""/>
        <dsp:cNvSpPr/>
      </dsp:nvSpPr>
      <dsp:spPr>
        <a:xfrm>
          <a:off x="3987948" y="478034"/>
          <a:ext cx="1234616" cy="347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Problema</a:t>
          </a:r>
          <a:endParaRPr lang="pt-BR" sz="1800" b="1" kern="1200" dirty="0"/>
        </a:p>
      </dsp:txBody>
      <dsp:txXfrm>
        <a:off x="3987948" y="478034"/>
        <a:ext cx="1234616" cy="347054"/>
      </dsp:txXfrm>
    </dsp:sp>
    <dsp:sp modelId="{5B2B75FF-1E92-409F-88AF-9D52E51000C7}">
      <dsp:nvSpPr>
        <dsp:cNvPr id="0" name=""/>
        <dsp:cNvSpPr/>
      </dsp:nvSpPr>
      <dsp:spPr>
        <a:xfrm>
          <a:off x="3159890" y="746267"/>
          <a:ext cx="2169455" cy="12991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7278F-192F-43E1-BF93-3CF1DC45FCD7}">
      <dsp:nvSpPr>
        <dsp:cNvPr id="0" name=""/>
        <dsp:cNvSpPr/>
      </dsp:nvSpPr>
      <dsp:spPr>
        <a:xfrm>
          <a:off x="3477232" y="1205899"/>
          <a:ext cx="1234616" cy="347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Agenda</a:t>
          </a:r>
          <a:endParaRPr lang="pt-BR" sz="1800" b="1" kern="1200" dirty="0"/>
        </a:p>
      </dsp:txBody>
      <dsp:txXfrm>
        <a:off x="3477232" y="1205899"/>
        <a:ext cx="1234616" cy="347054"/>
      </dsp:txXfrm>
    </dsp:sp>
    <dsp:sp modelId="{3A992CD8-0C27-4165-A394-545A95A1D966}">
      <dsp:nvSpPr>
        <dsp:cNvPr id="0" name=""/>
        <dsp:cNvSpPr/>
      </dsp:nvSpPr>
      <dsp:spPr>
        <a:xfrm>
          <a:off x="3575844" y="1495947"/>
          <a:ext cx="2059310" cy="1299141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B92DC-C34F-4B2A-A329-14CD2E2C2AA3}">
      <dsp:nvSpPr>
        <dsp:cNvPr id="0" name=""/>
        <dsp:cNvSpPr/>
      </dsp:nvSpPr>
      <dsp:spPr>
        <a:xfrm>
          <a:off x="3973156" y="2010158"/>
          <a:ext cx="1264200" cy="274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Formulação </a:t>
          </a:r>
          <a:endParaRPr lang="pt-BR" kern="1200" dirty="0"/>
        </a:p>
      </dsp:txBody>
      <dsp:txXfrm>
        <a:off x="3973156" y="2010158"/>
        <a:ext cx="1264200" cy="274701"/>
      </dsp:txXfrm>
    </dsp:sp>
    <dsp:sp modelId="{8DAE923B-6739-4906-A2AB-776F367473FF}">
      <dsp:nvSpPr>
        <dsp:cNvPr id="0" name=""/>
        <dsp:cNvSpPr/>
      </dsp:nvSpPr>
      <dsp:spPr>
        <a:xfrm>
          <a:off x="3248458" y="2243920"/>
          <a:ext cx="1992319" cy="12991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50E99-660B-4667-A495-3CF82E0E0A61}">
      <dsp:nvSpPr>
        <dsp:cNvPr id="0" name=""/>
        <dsp:cNvSpPr/>
      </dsp:nvSpPr>
      <dsp:spPr>
        <a:xfrm>
          <a:off x="3589629" y="2695081"/>
          <a:ext cx="1306565" cy="400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Decisão</a:t>
          </a:r>
          <a:endParaRPr lang="pt-BR" sz="1800" b="1" kern="1200" dirty="0"/>
        </a:p>
      </dsp:txBody>
      <dsp:txXfrm>
        <a:off x="3589629" y="2695081"/>
        <a:ext cx="1306565" cy="400801"/>
      </dsp:txXfrm>
    </dsp:sp>
    <dsp:sp modelId="{E802BBE6-F684-485B-9682-52AE90BBF303}">
      <dsp:nvSpPr>
        <dsp:cNvPr id="0" name=""/>
        <dsp:cNvSpPr/>
      </dsp:nvSpPr>
      <dsp:spPr>
        <a:xfrm>
          <a:off x="3550741" y="2990756"/>
          <a:ext cx="2109518" cy="1299141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AF82C-AC00-4054-9C8B-DE4888CD117E}">
      <dsp:nvSpPr>
        <dsp:cNvPr id="0" name=""/>
        <dsp:cNvSpPr/>
      </dsp:nvSpPr>
      <dsp:spPr>
        <a:xfrm>
          <a:off x="3672132" y="3540722"/>
          <a:ext cx="1866249" cy="203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Implementação</a:t>
          </a:r>
          <a:endParaRPr lang="pt-BR" sz="1800" b="1" kern="1200" dirty="0"/>
        </a:p>
      </dsp:txBody>
      <dsp:txXfrm>
        <a:off x="3672132" y="3540722"/>
        <a:ext cx="1866249" cy="203192"/>
      </dsp:txXfrm>
    </dsp:sp>
    <dsp:sp modelId="{08C72F92-1480-4268-8EA3-7D725830816E}">
      <dsp:nvSpPr>
        <dsp:cNvPr id="0" name=""/>
        <dsp:cNvSpPr/>
      </dsp:nvSpPr>
      <dsp:spPr>
        <a:xfrm>
          <a:off x="3252517" y="3652727"/>
          <a:ext cx="1939436" cy="12991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762D6-3EC6-4606-81CA-73A8B4C7EB2A}">
      <dsp:nvSpPr>
        <dsp:cNvPr id="0" name=""/>
        <dsp:cNvSpPr/>
      </dsp:nvSpPr>
      <dsp:spPr>
        <a:xfrm>
          <a:off x="3472984" y="4149259"/>
          <a:ext cx="1207199" cy="314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Avaliação</a:t>
          </a:r>
          <a:endParaRPr lang="pt-BR" sz="1600" b="1" kern="1200" dirty="0"/>
        </a:p>
      </dsp:txBody>
      <dsp:txXfrm>
        <a:off x="3472984" y="4149259"/>
        <a:ext cx="1207199" cy="314691"/>
      </dsp:txXfrm>
    </dsp:sp>
    <dsp:sp modelId="{DDC8EB84-1DC8-40A1-A31D-C7A3B1852072}">
      <dsp:nvSpPr>
        <dsp:cNvPr id="0" name=""/>
        <dsp:cNvSpPr/>
      </dsp:nvSpPr>
      <dsp:spPr>
        <a:xfrm>
          <a:off x="3779721" y="4571455"/>
          <a:ext cx="1653262" cy="111655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3C718-EFA8-4152-A838-7CD78F912BC6}">
      <dsp:nvSpPr>
        <dsp:cNvPr id="0" name=""/>
        <dsp:cNvSpPr/>
      </dsp:nvSpPr>
      <dsp:spPr>
        <a:xfrm>
          <a:off x="4100091" y="5008659"/>
          <a:ext cx="1010329" cy="259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Extinção</a:t>
          </a:r>
          <a:endParaRPr lang="pt-BR" sz="1600" b="1" kern="1200" dirty="0"/>
        </a:p>
      </dsp:txBody>
      <dsp:txXfrm>
        <a:off x="4100091" y="5008659"/>
        <a:ext cx="1010329" cy="259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8A667-ADD6-4DBF-A66E-F91EFF1D0123}">
      <dsp:nvSpPr>
        <dsp:cNvPr id="0" name=""/>
        <dsp:cNvSpPr/>
      </dsp:nvSpPr>
      <dsp:spPr>
        <a:xfrm rot="709678">
          <a:off x="1307457" y="122835"/>
          <a:ext cx="5502176" cy="5502176"/>
        </a:xfrm>
        <a:prstGeom prst="circularArrow">
          <a:avLst>
            <a:gd name="adj1" fmla="val 4668"/>
            <a:gd name="adj2" fmla="val 272909"/>
            <a:gd name="adj3" fmla="val 13522630"/>
            <a:gd name="adj4" fmla="val 17578328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802257-F418-48DF-9A82-6D322F966CE7}">
      <dsp:nvSpPr>
        <dsp:cNvPr id="0" name=""/>
        <dsp:cNvSpPr/>
      </dsp:nvSpPr>
      <dsp:spPr>
        <a:xfrm>
          <a:off x="2572474" y="245169"/>
          <a:ext cx="2972143" cy="12633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0" kern="1200" dirty="0" smtClean="0"/>
            <a:t>Problema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0" kern="1200" dirty="0" smtClean="0"/>
            <a:t>Agenda </a:t>
          </a:r>
          <a:endParaRPr lang="pt-BR" sz="3000" b="0" kern="1200" dirty="0"/>
        </a:p>
      </dsp:txBody>
      <dsp:txXfrm>
        <a:off x="2634147" y="306842"/>
        <a:ext cx="2848797" cy="1140026"/>
      </dsp:txXfrm>
    </dsp:sp>
    <dsp:sp modelId="{AD1FDDAA-D9CD-4052-9D6E-BD2626F7D387}">
      <dsp:nvSpPr>
        <dsp:cNvPr id="0" name=""/>
        <dsp:cNvSpPr/>
      </dsp:nvSpPr>
      <dsp:spPr>
        <a:xfrm>
          <a:off x="4359838" y="2193053"/>
          <a:ext cx="3348708" cy="13188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0" kern="1200" dirty="0" smtClean="0"/>
            <a:t>Formulação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0" kern="1200" dirty="0" smtClean="0"/>
            <a:t>Decisão </a:t>
          </a:r>
          <a:endParaRPr lang="pt-BR" sz="3000" b="0" kern="1200" dirty="0"/>
        </a:p>
      </dsp:txBody>
      <dsp:txXfrm>
        <a:off x="4424221" y="2257436"/>
        <a:ext cx="3219942" cy="1190131"/>
      </dsp:txXfrm>
    </dsp:sp>
    <dsp:sp modelId="{CE6D8A79-ACF2-40F7-8734-0C1E26EE57EF}">
      <dsp:nvSpPr>
        <dsp:cNvPr id="0" name=""/>
        <dsp:cNvSpPr/>
      </dsp:nvSpPr>
      <dsp:spPr>
        <a:xfrm>
          <a:off x="2500461" y="4140829"/>
          <a:ext cx="3116167" cy="137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0" kern="1200" dirty="0" smtClean="0"/>
            <a:t>Implementação </a:t>
          </a:r>
          <a:endParaRPr lang="pt-BR" sz="3000" b="0" kern="1200" dirty="0"/>
        </a:p>
      </dsp:txBody>
      <dsp:txXfrm>
        <a:off x="2567565" y="4207933"/>
        <a:ext cx="2981959" cy="1240432"/>
      </dsp:txXfrm>
    </dsp:sp>
    <dsp:sp modelId="{675D2F1A-A455-420F-B104-4432437C3C9A}">
      <dsp:nvSpPr>
        <dsp:cNvPr id="0" name=""/>
        <dsp:cNvSpPr/>
      </dsp:nvSpPr>
      <dsp:spPr>
        <a:xfrm>
          <a:off x="500365" y="2193053"/>
          <a:ext cx="3165066" cy="13188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0" kern="1200" dirty="0" smtClean="0"/>
            <a:t>Monitoramento e avaliação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0" kern="1200" dirty="0" smtClean="0"/>
            <a:t>Extinção</a:t>
          </a:r>
          <a:endParaRPr lang="pt-BR" sz="3000" b="0" kern="1200" dirty="0"/>
        </a:p>
      </dsp:txBody>
      <dsp:txXfrm>
        <a:off x="564748" y="2257436"/>
        <a:ext cx="3036300" cy="11901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92CAC-38DF-4FAD-A9F7-6DA6DC07D63D}">
      <dsp:nvSpPr>
        <dsp:cNvPr id="0" name=""/>
        <dsp:cNvSpPr/>
      </dsp:nvSpPr>
      <dsp:spPr>
        <a:xfrm rot="10800000">
          <a:off x="0" y="0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Plano </a:t>
          </a:r>
          <a:endParaRPr lang="pt-BR" sz="6500" kern="1200" dirty="0"/>
        </a:p>
      </dsp:txBody>
      <dsp:txXfrm rot="-10800000">
        <a:off x="1440179" y="0"/>
        <a:ext cx="5349240" cy="1508654"/>
      </dsp:txXfrm>
    </dsp:sp>
    <dsp:sp modelId="{A6DF9623-D52F-4420-9B3A-1E4DC2193C95}">
      <dsp:nvSpPr>
        <dsp:cNvPr id="0" name=""/>
        <dsp:cNvSpPr/>
      </dsp:nvSpPr>
      <dsp:spPr>
        <a:xfrm rot="10800000"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shade val="50000"/>
            <a:hueOff val="85998"/>
            <a:satOff val="11612"/>
            <a:lumOff val="2299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Programa</a:t>
          </a:r>
          <a:endParaRPr lang="pt-BR" sz="3600" kern="1200" dirty="0"/>
        </a:p>
      </dsp:txBody>
      <dsp:txXfrm rot="-10800000">
        <a:off x="2331720" y="1508654"/>
        <a:ext cx="3566160" cy="1508654"/>
      </dsp:txXfrm>
    </dsp:sp>
    <dsp:sp modelId="{2371EF9F-4C91-4AB6-B7F5-87E7AE4A5D3B}">
      <dsp:nvSpPr>
        <dsp:cNvPr id="0" name=""/>
        <dsp:cNvSpPr/>
      </dsp:nvSpPr>
      <dsp:spPr>
        <a:xfrm rot="10800000">
          <a:off x="2743200" y="3017308"/>
          <a:ext cx="2743199" cy="1508654"/>
        </a:xfrm>
        <a:prstGeom prst="trapezoid">
          <a:avLst>
            <a:gd name="adj" fmla="val 90915"/>
          </a:avLst>
        </a:prstGeom>
        <a:solidFill>
          <a:schemeClr val="accent1">
            <a:shade val="50000"/>
            <a:hueOff val="85998"/>
            <a:satOff val="11612"/>
            <a:lumOff val="2299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Projeto</a:t>
          </a:r>
          <a:endParaRPr lang="pt-BR" sz="6500" kern="1200" dirty="0"/>
        </a:p>
      </dsp:txBody>
      <dsp:txXfrm rot="-10800000">
        <a:off x="2743200" y="3017308"/>
        <a:ext cx="2743199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E7E7-BEBF-496D-9512-9377A43DDC12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05E92-BCD6-4C57-B81C-03390314DE83}" type="slidenum">
              <a:rPr lang="pt-BR" smtClean="0"/>
              <a:pPr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16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82674D-E6FE-4AA2-84A6-BD2EF188AE78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87309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64A27B-F9C9-46DF-BDAE-3F249863E3AA}" type="slidenum">
              <a:rPr lang="pt-BR" smtClean="0"/>
              <a:pPr/>
              <a:t>42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1017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5F2817-1835-4678-9D90-CA5CD800FA50}" type="datetimeFigureOut">
              <a:rPr lang="pt-BR" smtClean="0"/>
              <a:pPr/>
              <a:t>16/10/18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Políticas públicas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Ciclo de políticas públicas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  <a:extLst/>
        </p:spPr>
        <p:txBody>
          <a:bodyPr numCol="2">
            <a:normAutofit/>
          </a:bodyPr>
          <a:lstStyle/>
          <a:p>
            <a:pPr>
              <a:defRPr/>
            </a:pPr>
            <a:r>
              <a:rPr lang="pt-BR" sz="3200" dirty="0" smtClean="0"/>
              <a:t>Fases </a:t>
            </a:r>
          </a:p>
          <a:p>
            <a:pPr lvl="1">
              <a:defRPr/>
            </a:pPr>
            <a:r>
              <a:rPr lang="pt-BR" dirty="0" smtClean="0"/>
              <a:t>Identificação do problema</a:t>
            </a:r>
          </a:p>
          <a:p>
            <a:pPr lvl="1">
              <a:defRPr/>
            </a:pPr>
            <a:r>
              <a:rPr lang="pt-BR" dirty="0" smtClean="0"/>
              <a:t>Formação de agenda</a:t>
            </a:r>
          </a:p>
          <a:p>
            <a:pPr lvl="1">
              <a:defRPr/>
            </a:pPr>
            <a:r>
              <a:rPr lang="pt-BR" dirty="0" smtClean="0"/>
              <a:t>Formulação de alternativas</a:t>
            </a:r>
          </a:p>
          <a:p>
            <a:pPr lvl="1">
              <a:defRPr/>
            </a:pPr>
            <a:r>
              <a:rPr lang="pt-BR" dirty="0" smtClean="0"/>
              <a:t>Implementação</a:t>
            </a:r>
          </a:p>
          <a:p>
            <a:pPr lvl="1">
              <a:defRPr/>
            </a:pPr>
            <a:r>
              <a:rPr lang="pt-BR" dirty="0" smtClean="0"/>
              <a:t>Avaliação</a:t>
            </a:r>
          </a:p>
          <a:p>
            <a:pPr lvl="1">
              <a:defRPr/>
            </a:pPr>
            <a:r>
              <a:rPr lang="pt-BR" dirty="0" smtClean="0"/>
              <a:t>Extinção </a:t>
            </a:r>
          </a:p>
          <a:p>
            <a:pPr>
              <a:defRPr/>
            </a:pPr>
            <a:endParaRPr lang="pt-BR" sz="3200" dirty="0" smtClean="0"/>
          </a:p>
          <a:p>
            <a:pPr>
              <a:defRPr/>
            </a:pPr>
            <a:r>
              <a:rPr lang="pt-BR" sz="3200" dirty="0" smtClean="0"/>
              <a:t>Atores </a:t>
            </a:r>
          </a:p>
          <a:p>
            <a:pPr lvl="1">
              <a:defRPr/>
            </a:pPr>
            <a:r>
              <a:rPr lang="pt-BR" dirty="0" smtClean="0"/>
              <a:t>Governamentais</a:t>
            </a:r>
          </a:p>
          <a:p>
            <a:pPr lvl="1">
              <a:defRPr/>
            </a:pPr>
            <a:r>
              <a:rPr lang="pt-BR" dirty="0" smtClean="0"/>
              <a:t>Não governamentais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Identificação do problema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3200" dirty="0" smtClean="0"/>
              <a:t>O que é um problema?</a:t>
            </a:r>
          </a:p>
          <a:p>
            <a:pPr lvl="1" algn="just">
              <a:defRPr/>
            </a:pPr>
            <a:r>
              <a:rPr lang="pt-BR" sz="2800" dirty="0" smtClean="0"/>
              <a:t>Discrepância </a:t>
            </a:r>
            <a:r>
              <a:rPr lang="pt-BR" sz="2800" dirty="0"/>
              <a:t>entre o </a:t>
            </a:r>
            <a:r>
              <a:rPr lang="pt-BR" sz="2800" i="1" dirty="0"/>
              <a:t>status quo </a:t>
            </a:r>
            <a:r>
              <a:rPr lang="pt-BR" sz="2800" dirty="0"/>
              <a:t>e uma situação ideal</a:t>
            </a:r>
          </a:p>
          <a:p>
            <a:pPr algn="just">
              <a:defRPr/>
            </a:pPr>
            <a:r>
              <a:rPr lang="pt-BR" sz="3200" dirty="0" smtClean="0"/>
              <a:t>O que é um problema político?</a:t>
            </a:r>
          </a:p>
          <a:p>
            <a:pPr lvl="1" algn="just">
              <a:defRPr/>
            </a:pPr>
            <a:r>
              <a:rPr lang="pt-BR" sz="2800" dirty="0" smtClean="0"/>
              <a:t>A diferença  entre o que se gostaria que fosse e o que é a realidade pública</a:t>
            </a:r>
          </a:p>
          <a:p>
            <a:pPr algn="just">
              <a:defRPr/>
            </a:pPr>
            <a:r>
              <a:rPr lang="pt-BR" sz="3200" dirty="0" smtClean="0"/>
              <a:t>Como aparecem os problemas..?</a:t>
            </a:r>
          </a:p>
          <a:p>
            <a:pPr algn="just">
              <a:defRPr/>
            </a:pPr>
            <a:endParaRPr lang="pt-BR" sz="3200" dirty="0" smtClean="0"/>
          </a:p>
          <a:p>
            <a:pPr algn="just">
              <a:defRPr/>
            </a:pPr>
            <a:endParaRPr lang="pt-BR" sz="3200" dirty="0" smtClean="0"/>
          </a:p>
          <a:p>
            <a:pPr marL="0" indent="0" algn="just">
              <a:buFont typeface="Wingdings 2" pitchFamily="18" charset="2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Identificação do problema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71600" y="1268760"/>
            <a:ext cx="7772400" cy="525658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Percepção do problema</a:t>
            </a:r>
          </a:p>
          <a:p>
            <a:pPr lvl="1" algn="just"/>
            <a:r>
              <a:rPr lang="pt-BR" dirty="0" smtClean="0"/>
              <a:t>Problemas existem na cabeça das pessoas – subjetivos, intersubjetivos</a:t>
            </a:r>
          </a:p>
          <a:p>
            <a:pPr lvl="1" algn="just"/>
            <a:r>
              <a:rPr lang="pt-BR" dirty="0" smtClean="0"/>
              <a:t>Problema quando incomoda muitas pessoas</a:t>
            </a:r>
          </a:p>
          <a:p>
            <a:pPr algn="just"/>
            <a:r>
              <a:rPr lang="pt-BR" sz="2800" dirty="0" smtClean="0"/>
              <a:t>Delimitação do problema</a:t>
            </a:r>
          </a:p>
          <a:p>
            <a:pPr lvl="1" algn="just"/>
            <a:r>
              <a:rPr lang="pt-BR" dirty="0" smtClean="0"/>
              <a:t>Quais são os elementos?</a:t>
            </a:r>
          </a:p>
          <a:p>
            <a:pPr lvl="1" algn="just"/>
            <a:r>
              <a:rPr lang="pt-BR" dirty="0" smtClean="0"/>
              <a:t>Qual sua síntese?</a:t>
            </a:r>
          </a:p>
          <a:p>
            <a:pPr lvl="1" algn="just"/>
            <a:r>
              <a:rPr lang="pt-BR" dirty="0" smtClean="0"/>
              <a:t>Politicamente crucial</a:t>
            </a:r>
          </a:p>
          <a:p>
            <a:pPr algn="just"/>
            <a:r>
              <a:rPr lang="pt-BR" sz="2800" dirty="0" smtClean="0"/>
              <a:t>Avaliação da possibilidade de resolução</a:t>
            </a:r>
          </a:p>
          <a:p>
            <a:pPr lvl="1" algn="just"/>
            <a:r>
              <a:rPr lang="pt-BR" dirty="0" smtClean="0"/>
              <a:t>Problema sem solução não é problema (?)</a:t>
            </a:r>
          </a:p>
          <a:p>
            <a:pPr lvl="1" algn="just"/>
            <a:r>
              <a:rPr lang="pt-BR" dirty="0" smtClean="0"/>
              <a:t>Solucionar? Minimizar seus efeitos?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Formação de agenda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244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3200" dirty="0" smtClean="0"/>
              <a:t>O que é a agenda?</a:t>
            </a:r>
          </a:p>
          <a:p>
            <a:pPr lvl="1" algn="just">
              <a:defRPr/>
            </a:pPr>
            <a:r>
              <a:rPr lang="pt-BR" dirty="0" smtClean="0"/>
              <a:t> </a:t>
            </a:r>
            <a:r>
              <a:rPr lang="pt-BR" dirty="0"/>
              <a:t>“Conjunto de assuntos sobre os quais o governo e pessoas ligadas a ele concentram sua atenção num determinado momento” (KINGDOM,  2003</a:t>
            </a:r>
            <a:r>
              <a:rPr lang="pt-BR" dirty="0" smtClean="0"/>
              <a:t>)</a:t>
            </a:r>
          </a:p>
          <a:p>
            <a:pPr lvl="1" algn="just">
              <a:defRPr/>
            </a:pPr>
            <a:endParaRPr lang="pt-BR" dirty="0"/>
          </a:p>
          <a:p>
            <a:pPr algn="just">
              <a:defRPr/>
            </a:pPr>
            <a:r>
              <a:rPr lang="pt-BR" sz="3200" dirty="0" smtClean="0"/>
              <a:t>Tipos de agenda</a:t>
            </a:r>
          </a:p>
          <a:p>
            <a:pPr lvl="1" algn="just">
              <a:defRPr/>
            </a:pPr>
            <a:r>
              <a:rPr lang="pt-BR" dirty="0" smtClean="0"/>
              <a:t>Agenda formal</a:t>
            </a:r>
          </a:p>
          <a:p>
            <a:pPr lvl="1" algn="just">
              <a:defRPr/>
            </a:pPr>
            <a:r>
              <a:rPr lang="pt-BR" dirty="0" smtClean="0"/>
              <a:t>Agenda política </a:t>
            </a:r>
          </a:p>
          <a:p>
            <a:pPr lvl="1" algn="just">
              <a:defRPr/>
            </a:pPr>
            <a:r>
              <a:rPr lang="pt-BR" dirty="0" smtClean="0"/>
              <a:t>Agenda da mídia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pt-BR" sz="3200" dirty="0" smtClean="0"/>
          </a:p>
          <a:p>
            <a:pPr marL="0" indent="0" algn="just">
              <a:buFont typeface="Wingdings 2" pitchFamily="18" charset="2"/>
              <a:buNone/>
              <a:defRPr/>
            </a:pP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Formação de agenda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5589240"/>
          </a:xfrm>
        </p:spPr>
        <p:txBody>
          <a:bodyPr>
            <a:normAutofit/>
          </a:bodyPr>
          <a:lstStyle/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Agenda formal</a:t>
            </a:r>
          </a:p>
          <a:p>
            <a:pPr lvl="1" algn="just"/>
            <a:r>
              <a:rPr lang="pt-BR" sz="2800" dirty="0" smtClean="0"/>
              <a:t>Agenda institucional</a:t>
            </a:r>
          </a:p>
          <a:p>
            <a:pPr lvl="1" algn="just"/>
            <a:r>
              <a:rPr lang="pt-BR" sz="2800" dirty="0" smtClean="0"/>
              <a:t>Elenca problemas que o governo decidiu enfrentar</a:t>
            </a:r>
          </a:p>
          <a:p>
            <a:pPr algn="just"/>
            <a:r>
              <a:rPr lang="pt-BR" sz="3200" dirty="0" smtClean="0"/>
              <a:t>Agenda política</a:t>
            </a:r>
          </a:p>
          <a:p>
            <a:pPr lvl="1" algn="just"/>
            <a:r>
              <a:rPr lang="pt-BR" sz="2800" dirty="0" smtClean="0"/>
              <a:t>Problemas considerados relevantes pela comunidade política</a:t>
            </a:r>
          </a:p>
          <a:p>
            <a:pPr algn="just"/>
            <a:r>
              <a:rPr lang="pt-BR" sz="3200" dirty="0" smtClean="0"/>
              <a:t>Agenda da mídia</a:t>
            </a:r>
            <a:endParaRPr lang="pt-BR" sz="2800" dirty="0" smtClean="0"/>
          </a:p>
          <a:p>
            <a:pPr lvl="1" algn="just"/>
            <a:r>
              <a:rPr lang="pt-BR" sz="2800" dirty="0" smtClean="0"/>
              <a:t>Agenda dos meios de comunicação</a:t>
            </a:r>
          </a:p>
          <a:p>
            <a:pPr lvl="1" algn="just"/>
            <a:r>
              <a:rPr lang="pt-BR" sz="2800" dirty="0" smtClean="0"/>
              <a:t>Influencia as outras duas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Formação de agenda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smtClean="0"/>
              <a:t>Como os problemas entram na agenda?</a:t>
            </a:r>
          </a:p>
          <a:p>
            <a:endParaRPr lang="pt-BR" sz="3200" smtClean="0"/>
          </a:p>
          <a:p>
            <a:pPr lvl="1" algn="just"/>
            <a:r>
              <a:rPr lang="pt-BR" sz="3000" smtClean="0"/>
              <a:t>Atenção – diferentes atores percebem uma situação como merecedor de intervenção</a:t>
            </a:r>
          </a:p>
          <a:p>
            <a:pPr lvl="1" algn="just"/>
            <a:r>
              <a:rPr lang="pt-BR" sz="3000" smtClean="0"/>
              <a:t>Resolubilidade – soluções (ações) devem ser necessárias e factíveis</a:t>
            </a:r>
          </a:p>
          <a:p>
            <a:pPr lvl="1" algn="just"/>
            <a:r>
              <a:rPr lang="pt-BR" sz="3000" smtClean="0"/>
              <a:t>Competência – deve envolver responsabilidades públicas</a:t>
            </a:r>
          </a:p>
          <a:p>
            <a:pPr lvl="1" algn="just"/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5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200" dirty="0" smtClean="0"/>
              <a:t>O que é?</a:t>
            </a:r>
          </a:p>
          <a:p>
            <a:endParaRPr lang="pt-BR" sz="3200" dirty="0" smtClean="0"/>
          </a:p>
          <a:p>
            <a:pPr lvl="1" algn="just"/>
            <a:r>
              <a:rPr lang="pt-BR" dirty="0" smtClean="0"/>
              <a:t>Formulação de alternativas a serem adotadas no enfrentamento do problema ou situação;</a:t>
            </a:r>
          </a:p>
          <a:p>
            <a:pPr lvl="1" algn="just"/>
            <a:r>
              <a:rPr lang="pt-BR" dirty="0" smtClean="0"/>
              <a:t>Formulação da política pública;</a:t>
            </a:r>
          </a:p>
          <a:p>
            <a:pPr lvl="1" algn="just"/>
            <a:r>
              <a:rPr lang="pt-BR" dirty="0" smtClean="0"/>
              <a:t>Definição (tomada de decisão) da estratégia a ser adotada.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79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900113" y="1700213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Elaborar programas, métodos, estratégias ou ações que alcançarão os objetivos estabelecidos</a:t>
            </a:r>
          </a:p>
          <a:p>
            <a:pPr algn="just"/>
            <a:r>
              <a:rPr lang="pt-BR" sz="3200" dirty="0" smtClean="0"/>
              <a:t>Objetivos de um política pública</a:t>
            </a:r>
          </a:p>
          <a:p>
            <a:pPr lvl="1" algn="just"/>
            <a:r>
              <a:rPr lang="pt-BR" sz="3000" dirty="0" smtClean="0"/>
              <a:t>Resultados esperados por políticos, analistas (e outros atores) para uma política pública</a:t>
            </a:r>
          </a:p>
          <a:p>
            <a:pPr lvl="2" algn="just"/>
            <a:r>
              <a:rPr lang="pt-BR" sz="2600" dirty="0" smtClean="0"/>
              <a:t>Objetivos “frouxos”</a:t>
            </a:r>
          </a:p>
          <a:p>
            <a:pPr lvl="2" algn="just"/>
            <a:r>
              <a:rPr lang="pt-BR" sz="2600" dirty="0" smtClean="0"/>
              <a:t>Objetivos “concretos”</a:t>
            </a:r>
          </a:p>
          <a:p>
            <a:pPr algn="just"/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603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5256584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Meios para alcançar objetivos</a:t>
            </a:r>
          </a:p>
          <a:p>
            <a:pPr lvl="1" algn="just"/>
            <a:r>
              <a:rPr lang="pt-BR" sz="3000" dirty="0" smtClean="0"/>
              <a:t>Premiação</a:t>
            </a:r>
          </a:p>
          <a:p>
            <a:pPr lvl="1" algn="just"/>
            <a:r>
              <a:rPr lang="pt-BR" sz="3000" dirty="0" smtClean="0"/>
              <a:t>Coerção</a:t>
            </a:r>
          </a:p>
          <a:p>
            <a:pPr lvl="1" algn="just"/>
            <a:r>
              <a:rPr lang="pt-BR" sz="3000" dirty="0" smtClean="0"/>
              <a:t>Conscientização</a:t>
            </a:r>
          </a:p>
          <a:p>
            <a:pPr lvl="1" algn="just"/>
            <a:r>
              <a:rPr lang="pt-BR" sz="3000" dirty="0" smtClean="0"/>
              <a:t>Soluções técnicas</a:t>
            </a:r>
          </a:p>
          <a:p>
            <a:pPr algn="just"/>
            <a:r>
              <a:rPr lang="pt-BR" sz="3200" dirty="0" smtClean="0"/>
              <a:t>Avaliação </a:t>
            </a:r>
            <a:r>
              <a:rPr lang="pt-BR" sz="3200" i="1" dirty="0" err="1" smtClean="0"/>
              <a:t>ex-ante</a:t>
            </a:r>
            <a:endParaRPr lang="pt-BR" sz="3200" i="1" dirty="0" smtClean="0"/>
          </a:p>
          <a:p>
            <a:pPr lvl="1" algn="just"/>
            <a:r>
              <a:rPr lang="pt-BR" sz="3000" dirty="0" smtClean="0"/>
              <a:t>Investigação das alternativas e soluções encontradas para um problema</a:t>
            </a:r>
          </a:p>
          <a:p>
            <a:pPr lvl="2" algn="just"/>
            <a:r>
              <a:rPr lang="pt-BR" sz="2600" dirty="0" smtClean="0"/>
              <a:t>Custos, consequências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627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184576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Tomada de decisão – sucede a formulação de alternativas</a:t>
            </a:r>
          </a:p>
          <a:p>
            <a:pPr algn="just"/>
            <a:r>
              <a:rPr lang="pt-BR" sz="3200" dirty="0" smtClean="0"/>
              <a:t>Equacionamento entre o interesse dos atores e a explicitação dos objetivos da intervenção</a:t>
            </a:r>
          </a:p>
          <a:p>
            <a:pPr algn="just"/>
            <a:r>
              <a:rPr lang="pt-BR" sz="3200" dirty="0" smtClean="0"/>
              <a:t>Escolha das alternativas para solução</a:t>
            </a:r>
          </a:p>
          <a:p>
            <a:pPr lvl="1" algn="just"/>
            <a:r>
              <a:rPr lang="pt-BR" sz="3000" dirty="0" smtClean="0"/>
              <a:t>Problemas 		soluções</a:t>
            </a:r>
          </a:p>
          <a:p>
            <a:pPr lvl="1" algn="just"/>
            <a:r>
              <a:rPr lang="pt-BR" sz="3000" dirty="0" smtClean="0"/>
              <a:t>Soluções 		problemas</a:t>
            </a:r>
          </a:p>
          <a:p>
            <a:pPr lvl="1" algn="just"/>
            <a:r>
              <a:rPr lang="pt-BR" sz="3000" dirty="0" smtClean="0"/>
              <a:t>Soluções		problemas</a:t>
            </a:r>
          </a:p>
          <a:p>
            <a:pPr algn="just"/>
            <a:endParaRPr lang="pt-BR" sz="2800" dirty="0" smtClean="0"/>
          </a:p>
        </p:txBody>
      </p:sp>
      <p:cxnSp>
        <p:nvCxnSpPr>
          <p:cNvPr id="3" name="Conector de seta reta 2"/>
          <p:cNvCxnSpPr/>
          <p:nvPr/>
        </p:nvCxnSpPr>
        <p:spPr>
          <a:xfrm>
            <a:off x="3615435" y="4797152"/>
            <a:ext cx="6477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3384054" y="5301208"/>
            <a:ext cx="8636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3492004" y="5805264"/>
            <a:ext cx="6477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Objetivos 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Apresentar e discutir os conceitos de políticas públicas;</a:t>
            </a:r>
          </a:p>
          <a:p>
            <a:pPr algn="just"/>
            <a:r>
              <a:rPr lang="pt-BR" dirty="0" smtClean="0"/>
              <a:t>Apresentar e discutir o ciclo de políticas públicas;</a:t>
            </a:r>
          </a:p>
          <a:p>
            <a:pPr algn="just"/>
            <a:r>
              <a:rPr lang="pt-BR" dirty="0" smtClean="0"/>
              <a:t>Conhecer os atores envolvidos no ciclo de políticas públicas.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 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651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900113" y="1700213"/>
            <a:ext cx="7772400" cy="4572000"/>
          </a:xfrm>
        </p:spPr>
        <p:txBody>
          <a:bodyPr/>
          <a:lstStyle/>
          <a:p>
            <a:pPr marL="319088" lvl="1" indent="0" algn="just">
              <a:buFont typeface="Wingdings 2" pitchFamily="18" charset="2"/>
              <a:buNone/>
            </a:pPr>
            <a:r>
              <a:rPr lang="pt-BR" sz="3000" dirty="0" smtClean="0"/>
              <a:t>1. Problemas 	    soluções</a:t>
            </a:r>
          </a:p>
          <a:p>
            <a:pPr lvl="2" algn="just"/>
            <a:r>
              <a:rPr lang="pt-BR" sz="2600" dirty="0" smtClean="0"/>
              <a:t>Tem problemas e buscam soluções</a:t>
            </a:r>
          </a:p>
          <a:p>
            <a:pPr marL="319088" lvl="1" indent="0" algn="just">
              <a:buFont typeface="Wingdings 2" pitchFamily="18" charset="2"/>
              <a:buNone/>
            </a:pPr>
            <a:r>
              <a:rPr lang="pt-BR" sz="3000" dirty="0" smtClean="0"/>
              <a:t>2. Soluções	   problemas</a:t>
            </a:r>
          </a:p>
          <a:p>
            <a:pPr lvl="2" algn="just"/>
            <a:r>
              <a:rPr lang="pt-BR" sz="2600" dirty="0" smtClean="0"/>
              <a:t>Ajustam-se as soluções aos problemas e os problemas às soluções </a:t>
            </a:r>
          </a:p>
          <a:p>
            <a:pPr marL="319088" lvl="1" indent="0" algn="just">
              <a:buFont typeface="Wingdings 2" pitchFamily="18" charset="2"/>
              <a:buNone/>
            </a:pPr>
            <a:r>
              <a:rPr lang="pt-BR" sz="3000" dirty="0" smtClean="0"/>
              <a:t>3. Soluções	 problemas</a:t>
            </a:r>
          </a:p>
          <a:p>
            <a:pPr lvl="2" algn="just"/>
            <a:r>
              <a:rPr lang="pt-BR" sz="2600" dirty="0" smtClean="0"/>
              <a:t>Tem soluções e ‘buscam” problemas</a:t>
            </a:r>
          </a:p>
          <a:p>
            <a:pPr lvl="3" algn="just"/>
            <a:r>
              <a:rPr lang="pt-BR" sz="2600" dirty="0" smtClean="0"/>
              <a:t>Inflar opinião pública e meio político</a:t>
            </a:r>
          </a:p>
          <a:p>
            <a:pPr algn="just"/>
            <a:endParaRPr lang="pt-BR" sz="2800" dirty="0" smtClean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347864" y="1988840"/>
            <a:ext cx="6477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3096022" y="4491881"/>
            <a:ext cx="6477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096022" y="3079006"/>
            <a:ext cx="8636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67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pPr algn="just">
              <a:buNone/>
            </a:pPr>
            <a:r>
              <a:rPr lang="pt-BR" sz="3200" dirty="0" smtClean="0"/>
              <a:t>1. Modelos de racionalidade</a:t>
            </a:r>
          </a:p>
          <a:p>
            <a:pPr lvl="1" algn="just"/>
            <a:r>
              <a:rPr lang="pt-BR" sz="2800" dirty="0" smtClean="0"/>
              <a:t>Racionalidade absoluta: decisão é puramente racional – benefícios calculados pelo tomador de decisão para buscar a melhor opção possível (</a:t>
            </a:r>
            <a:r>
              <a:rPr lang="pt-BR" sz="2800" i="1" dirty="0" err="1" smtClean="0"/>
              <a:t>the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one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best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way</a:t>
            </a:r>
            <a:r>
              <a:rPr lang="pt-BR" sz="2800" dirty="0" smtClean="0"/>
              <a:t>)</a:t>
            </a:r>
          </a:p>
          <a:p>
            <a:pPr lvl="1" algn="just"/>
            <a:r>
              <a:rPr lang="pt-BR" sz="2800" dirty="0" smtClean="0"/>
              <a:t>Racionalidade limitada: tomadores de decisão sofrem com limitações cognitivas e informativas</a:t>
            </a:r>
          </a:p>
          <a:p>
            <a:pPr lvl="2" algn="just"/>
            <a:r>
              <a:rPr lang="pt-BR" sz="2400" dirty="0" smtClean="0"/>
              <a:t>Não se entende a complexidade com que se está lidando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627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pt-BR" sz="3200" dirty="0" smtClean="0"/>
              <a:t>2. Modelos incrementais</a:t>
            </a:r>
          </a:p>
          <a:p>
            <a:pPr marL="890588" lvl="1" indent="-571500" algn="just">
              <a:buFont typeface="+mj-lt"/>
              <a:buAutoNum type="romanUcPeriod"/>
              <a:defRPr/>
            </a:pPr>
            <a:r>
              <a:rPr lang="pt-BR" sz="2800" dirty="0" smtClean="0"/>
              <a:t>Problemas e soluções são definidos, revisados e redefinidos em vários momentos</a:t>
            </a:r>
          </a:p>
          <a:p>
            <a:pPr marL="890588" lvl="1" indent="-571500" algn="just">
              <a:buFont typeface="+mj-lt"/>
              <a:buAutoNum type="romanUcPeriod"/>
              <a:defRPr/>
            </a:pPr>
            <a:r>
              <a:rPr lang="pt-BR" sz="2800" dirty="0" smtClean="0"/>
              <a:t>Decisões presentes são dependentes de decisões passadas</a:t>
            </a:r>
          </a:p>
          <a:p>
            <a:pPr marL="890588" lvl="1" indent="-571500" algn="just">
              <a:buFont typeface="+mj-lt"/>
              <a:buAutoNum type="romanUcPeriod"/>
              <a:defRPr/>
            </a:pPr>
            <a:r>
              <a:rPr lang="pt-BR" sz="2800" dirty="0" smtClean="0"/>
              <a:t>Decisões são dependentes dos interesses dos envolvidos na elaboração da política pública</a:t>
            </a:r>
          </a:p>
          <a:p>
            <a:pPr marL="890588" lvl="1" indent="-571500" algn="just">
              <a:buFont typeface="+mj-lt"/>
              <a:buAutoNum type="romanUcPeriod"/>
              <a:defRPr/>
            </a:pPr>
            <a:endParaRPr lang="pt-BR" sz="2800" dirty="0"/>
          </a:p>
          <a:p>
            <a:pPr marL="319088" lvl="1" indent="0" algn="ctr">
              <a:buFont typeface="Wingdings 2" pitchFamily="18" charset="2"/>
              <a:buNone/>
              <a:defRPr/>
            </a:pPr>
            <a:r>
              <a:rPr lang="pt-BR" sz="2800" b="1" dirty="0" smtClean="0"/>
              <a:t>Solução adotada é a melhor opção?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Formulação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627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>
            <a:normAutofit fontScale="92500"/>
          </a:bodyPr>
          <a:lstStyle/>
          <a:p>
            <a:pPr algn="just">
              <a:buNone/>
              <a:defRPr/>
            </a:pPr>
            <a:r>
              <a:rPr lang="pt-BR" sz="3200" dirty="0" smtClean="0"/>
              <a:t>3. modelos dos fluxos múltiplos (</a:t>
            </a:r>
            <a:r>
              <a:rPr lang="pt-BR" sz="3200" dirty="0" err="1" smtClean="0"/>
              <a:t>Kingdom</a:t>
            </a:r>
            <a:r>
              <a:rPr lang="pt-BR" sz="3200" dirty="0" smtClean="0"/>
              <a:t>, 20303)</a:t>
            </a:r>
          </a:p>
          <a:p>
            <a:pPr lvl="1" algn="just">
              <a:defRPr/>
            </a:pPr>
            <a:r>
              <a:rPr lang="pt-BR" sz="2800" dirty="0" smtClean="0"/>
              <a:t>Problemas</a:t>
            </a:r>
            <a:endParaRPr lang="pt-BR" sz="2800" dirty="0"/>
          </a:p>
          <a:p>
            <a:pPr lvl="1" algn="just">
              <a:defRPr/>
            </a:pPr>
            <a:r>
              <a:rPr lang="pt-BR" sz="2800" dirty="0"/>
              <a:t>Soluções ou alternativas</a:t>
            </a:r>
          </a:p>
          <a:p>
            <a:pPr lvl="1" algn="just">
              <a:defRPr/>
            </a:pPr>
            <a:r>
              <a:rPr lang="pt-BR" sz="2800" dirty="0"/>
              <a:t>Política</a:t>
            </a:r>
          </a:p>
          <a:p>
            <a:pPr marL="342900" lvl="1" indent="-342900" algn="just">
              <a:buFont typeface="Arial" pitchFamily="34" charset="0"/>
              <a:buChar char="•"/>
              <a:defRPr/>
            </a:pPr>
            <a:endParaRPr lang="pt-BR" sz="3200" dirty="0"/>
          </a:p>
          <a:p>
            <a:pPr marL="457200" lvl="1" indent="-457200" algn="just">
              <a:defRPr/>
            </a:pPr>
            <a:r>
              <a:rPr lang="pt-BR" sz="3200" dirty="0"/>
              <a:t>A convergência dos fluxos produz mudanças </a:t>
            </a:r>
            <a:r>
              <a:rPr lang="pt-BR" sz="3200" dirty="0" smtClean="0"/>
              <a:t>e gera a política pública, a partir da criação de uma janela de oportunidade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sz="quarter" idx="1"/>
          </p:nvPr>
        </p:nvGraphicFramePr>
        <p:xfrm>
          <a:off x="-1" y="260351"/>
          <a:ext cx="9144000" cy="601919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081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Modelos</a:t>
                      </a:r>
                      <a:endParaRPr lang="pt-BR" sz="24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Condições cognitivas</a:t>
                      </a:r>
                      <a:endParaRPr lang="pt-BR" sz="24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Modalidade de escolha</a:t>
                      </a:r>
                      <a:endParaRPr lang="pt-BR" sz="24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Critério</a:t>
                      </a:r>
                      <a:r>
                        <a:rPr lang="pt-BR" sz="2400" baseline="0" dirty="0" smtClean="0"/>
                        <a:t> de decisão</a:t>
                      </a:r>
                      <a:endParaRPr lang="pt-BR" sz="2400" b="1" dirty="0"/>
                    </a:p>
                  </a:txBody>
                  <a:tcPr marT="45718" marB="45718" anchor="ctr"/>
                </a:tc>
              </a:tr>
              <a:tr h="10081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Racionalidade absoluta</a:t>
                      </a:r>
                      <a:endParaRPr lang="pt-BR" sz="24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Certeza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Cálculo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Otimização</a:t>
                      </a:r>
                      <a:endParaRPr lang="pt-BR" sz="2400" dirty="0"/>
                    </a:p>
                  </a:txBody>
                  <a:tcPr marT="45718" marB="45718" anchor="ctr"/>
                </a:tc>
              </a:tr>
              <a:tr h="144023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Racionalidade limitada</a:t>
                      </a:r>
                      <a:endParaRPr lang="pt-BR" sz="24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Incerteza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Comparação</a:t>
                      </a:r>
                      <a:r>
                        <a:rPr lang="pt-BR" sz="2400" baseline="0" dirty="0" smtClean="0"/>
                        <a:t> das alternativas com as expectativas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Satisfação  </a:t>
                      </a:r>
                      <a:endParaRPr lang="pt-BR" sz="2400" dirty="0"/>
                    </a:p>
                  </a:txBody>
                  <a:tcPr marT="45718" marB="45718" anchor="ctr"/>
                </a:tc>
              </a:tr>
              <a:tr h="100816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Modelo incremental</a:t>
                      </a:r>
                      <a:endParaRPr lang="pt-BR" sz="24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Parcialidade</a:t>
                      </a:r>
                    </a:p>
                    <a:p>
                      <a:pPr algn="ctr"/>
                      <a:r>
                        <a:rPr lang="pt-BR" sz="2400" dirty="0" smtClean="0"/>
                        <a:t>(interesses)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Ajuste mútuo de interesses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Acordo</a:t>
                      </a:r>
                      <a:endParaRPr lang="pt-BR" sz="2400" dirty="0"/>
                    </a:p>
                  </a:txBody>
                  <a:tcPr marT="45718" marB="45718" anchor="ctr"/>
                </a:tc>
              </a:tr>
              <a:tr h="144023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Modelo</a:t>
                      </a:r>
                      <a:r>
                        <a:rPr lang="pt-BR" sz="2400" baseline="0" dirty="0" smtClean="0"/>
                        <a:t> de múltiplos fluxos</a:t>
                      </a:r>
                      <a:endParaRPr lang="pt-BR" sz="2400" b="1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Ambiguidade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Encontro de soluções e problemas</a:t>
                      </a:r>
                      <a:endParaRPr lang="pt-BR" sz="2400" dirty="0"/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Casual</a:t>
                      </a:r>
                      <a:endParaRPr lang="pt-BR" sz="2400" dirty="0"/>
                    </a:p>
                  </a:txBody>
                  <a:tcPr marT="45718" marB="45718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0" y="6457950"/>
            <a:ext cx="42481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000" dirty="0">
                <a:latin typeface="+mn-lt"/>
              </a:rPr>
              <a:t>Fonte: adaptado de </a:t>
            </a:r>
            <a:r>
              <a:rPr lang="pt-BR" sz="2000" dirty="0" err="1">
                <a:latin typeface="+mn-lt"/>
              </a:rPr>
              <a:t>Secchi</a:t>
            </a:r>
            <a:r>
              <a:rPr lang="pt-BR" sz="2000" dirty="0">
                <a:latin typeface="+mn-lt"/>
              </a:rPr>
              <a:t>, 2012.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Implementação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771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just"/>
            <a:r>
              <a:rPr lang="pt-BR" sz="3200" dirty="0" smtClean="0"/>
              <a:t>O que é?</a:t>
            </a:r>
          </a:p>
          <a:p>
            <a:endParaRPr lang="pt-BR" sz="3600" dirty="0" smtClean="0"/>
          </a:p>
          <a:p>
            <a:pPr lvl="1" algn="just"/>
            <a:r>
              <a:rPr lang="pt-BR" sz="2800" dirty="0" smtClean="0"/>
              <a:t>Colocar em prática o que foi formulado;</a:t>
            </a:r>
          </a:p>
          <a:p>
            <a:pPr lvl="1" algn="just"/>
            <a:r>
              <a:rPr lang="pt-BR" sz="2800" dirty="0" smtClean="0"/>
              <a:t>Planejamento e organização de recursos humanos e materiais utilizados para operacionalizar a política pública pensada</a:t>
            </a:r>
          </a:p>
          <a:p>
            <a:pPr lvl="2" algn="just"/>
            <a:r>
              <a:rPr lang="pt-BR" sz="2400" dirty="0" smtClean="0"/>
              <a:t>Planos</a:t>
            </a:r>
          </a:p>
          <a:p>
            <a:pPr lvl="2" algn="just"/>
            <a:r>
              <a:rPr lang="pt-BR" sz="2400" dirty="0" smtClean="0"/>
              <a:t>Programas</a:t>
            </a:r>
          </a:p>
          <a:p>
            <a:pPr lvl="2" algn="just"/>
            <a:r>
              <a:rPr lang="pt-BR" sz="2400" dirty="0" smtClean="0"/>
              <a:t>Projetos</a:t>
            </a:r>
          </a:p>
          <a:p>
            <a:pPr algn="just"/>
            <a:endParaRPr lang="pt-BR" dirty="0" smtClean="0"/>
          </a:p>
          <a:p>
            <a:pPr algn="just">
              <a:buFont typeface="Wingdings 2" pitchFamily="18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Planos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79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/>
          <a:lstStyle/>
          <a:p>
            <a:pPr algn="just"/>
            <a:r>
              <a:rPr lang="pt-BR" sz="3200" dirty="0" smtClean="0"/>
              <a:t>Planos</a:t>
            </a:r>
          </a:p>
          <a:p>
            <a:pPr lvl="1" algn="just"/>
            <a:r>
              <a:rPr lang="pt-BR" sz="2800" dirty="0" smtClean="0"/>
              <a:t>Decisões de caráter geral </a:t>
            </a:r>
          </a:p>
          <a:p>
            <a:pPr lvl="1" algn="just"/>
            <a:r>
              <a:rPr lang="pt-BR" sz="2800" dirty="0" smtClean="0"/>
              <a:t>Grandes linhas políticas</a:t>
            </a:r>
          </a:p>
          <a:p>
            <a:pPr lvl="1" algn="just"/>
            <a:r>
              <a:rPr lang="pt-BR" sz="2800" dirty="0" smtClean="0"/>
              <a:t>Estratégias </a:t>
            </a:r>
          </a:p>
          <a:p>
            <a:pPr lvl="1" algn="just"/>
            <a:r>
              <a:rPr lang="pt-BR" sz="2800" dirty="0" smtClean="0"/>
              <a:t>Diretrizes</a:t>
            </a:r>
          </a:p>
          <a:p>
            <a:pPr lvl="1" algn="just"/>
            <a:r>
              <a:rPr lang="pt-BR" sz="2800" dirty="0" smtClean="0"/>
              <a:t>Sistematizar e compatibilizar objetivos e metas</a:t>
            </a:r>
          </a:p>
          <a:p>
            <a:pPr lvl="1" algn="just"/>
            <a:r>
              <a:rPr lang="pt-BR" sz="2800" dirty="0" smtClean="0"/>
              <a:t>Otimizar o uso dos recursos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Programas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819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pPr algn="just"/>
            <a:r>
              <a:rPr lang="pt-BR" sz="3200" dirty="0" smtClean="0"/>
              <a:t>Programas</a:t>
            </a:r>
          </a:p>
          <a:p>
            <a:pPr lvl="1" algn="just"/>
            <a:r>
              <a:rPr lang="pt-BR" sz="2800" dirty="0" smtClean="0"/>
              <a:t>Aprofundamento do plano: os objetivos setoriais do plano são os objetivos gerais do programa</a:t>
            </a:r>
          </a:p>
          <a:p>
            <a:pPr lvl="1" algn="just"/>
            <a:r>
              <a:rPr lang="pt-BR" sz="2800" dirty="0" err="1" smtClean="0"/>
              <a:t>Setorização</a:t>
            </a:r>
            <a:r>
              <a:rPr lang="pt-BR" sz="2800" dirty="0" smtClean="0"/>
              <a:t> do plano</a:t>
            </a:r>
          </a:p>
          <a:p>
            <a:pPr lvl="1" algn="just"/>
            <a:r>
              <a:rPr lang="pt-BR" sz="2800" dirty="0" smtClean="0"/>
              <a:t>Quadro de referência do projeto</a:t>
            </a:r>
            <a:endParaRPr lang="pt-BR" sz="3600" dirty="0" smtClean="0"/>
          </a:p>
          <a:p>
            <a:pPr lvl="1" algn="just"/>
            <a:r>
              <a:rPr lang="pt-BR" sz="3600" dirty="0" smtClean="0"/>
              <a:t>Vi</a:t>
            </a:r>
            <a:r>
              <a:rPr lang="pt-BR" sz="2800" dirty="0" smtClean="0"/>
              <a:t>nculação entre os projetos componentes</a:t>
            </a:r>
            <a:endParaRPr lang="pt-BR" sz="3600" dirty="0" smtClean="0"/>
          </a:p>
          <a:p>
            <a:pPr lvl="1" algn="just"/>
            <a:endParaRPr lang="pt-BR" sz="2800" dirty="0" smtClean="0"/>
          </a:p>
          <a:p>
            <a:pPr lvl="1" algn="just"/>
            <a:endParaRPr lang="pt-BR" sz="2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Projetos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843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/>
          <a:lstStyle/>
          <a:p>
            <a:pPr algn="just"/>
            <a:r>
              <a:rPr lang="pt-BR" sz="3200" dirty="0" smtClean="0"/>
              <a:t>Projetos</a:t>
            </a:r>
          </a:p>
          <a:p>
            <a:pPr lvl="1" algn="just"/>
            <a:r>
              <a:rPr lang="pt-BR" sz="2800" dirty="0" smtClean="0"/>
              <a:t>Sistematiza e estabelece o traçado prévio da operação de uma unidade de ação.</a:t>
            </a:r>
          </a:p>
          <a:p>
            <a:pPr lvl="1" algn="just"/>
            <a:r>
              <a:rPr lang="pt-BR" sz="2800" dirty="0" smtClean="0"/>
              <a:t>Proposição de produção de algum bem ou serviço por meio de técnicas previamente determinadas e com o objetivo de obter resultados planejados</a:t>
            </a:r>
          </a:p>
          <a:p>
            <a:pPr lvl="1" algn="just"/>
            <a:endParaRPr lang="pt-BR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4283596"/>
              </p:ext>
            </p:extLst>
          </p:nvPr>
        </p:nvGraphicFramePr>
        <p:xfrm>
          <a:off x="755576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Políticas públicas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pt-BR" sz="4000" b="1" smtClean="0"/>
          </a:p>
          <a:p>
            <a:pPr>
              <a:buFont typeface="Wingdings 2" pitchFamily="18" charset="2"/>
              <a:buNone/>
            </a:pPr>
            <a:endParaRPr lang="pt-BR" sz="4000" b="1" smtClean="0"/>
          </a:p>
          <a:p>
            <a:pPr algn="ctr">
              <a:buFont typeface="Wingdings 2" pitchFamily="18" charset="2"/>
              <a:buNone/>
            </a:pPr>
            <a:r>
              <a:rPr lang="pt-BR" sz="4000" b="1" smtClean="0"/>
              <a:t>Mas afinal, o que são políticas públicas?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Implementação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867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200" dirty="0" smtClean="0"/>
              <a:t>Quem está envolvido?</a:t>
            </a:r>
          </a:p>
          <a:p>
            <a:endParaRPr lang="pt-BR" sz="3200" dirty="0" smtClean="0"/>
          </a:p>
          <a:p>
            <a:pPr lvl="1"/>
            <a:r>
              <a:rPr lang="pt-BR" sz="2800" dirty="0" smtClean="0"/>
              <a:t>Funcionários públicos – quem está na ponta</a:t>
            </a:r>
          </a:p>
          <a:p>
            <a:pPr lvl="1"/>
            <a:r>
              <a:rPr lang="pt-BR" sz="2800" dirty="0" smtClean="0"/>
              <a:t>Burocratas</a:t>
            </a:r>
          </a:p>
          <a:p>
            <a:pPr lvl="1"/>
            <a:endParaRPr lang="pt-BR" sz="2800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Implementação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891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900113" y="1773238"/>
            <a:ext cx="7772400" cy="4572000"/>
          </a:xfrm>
        </p:spPr>
        <p:txBody>
          <a:bodyPr/>
          <a:lstStyle/>
          <a:p>
            <a:pPr algn="just"/>
            <a:r>
              <a:rPr lang="pt-BR" sz="3200" smtClean="0"/>
              <a:t>Como ocorre?</a:t>
            </a:r>
          </a:p>
          <a:p>
            <a:pPr algn="just"/>
            <a:endParaRPr lang="pt-BR" sz="3200" smtClean="0"/>
          </a:p>
          <a:p>
            <a:pPr lvl="1" algn="just"/>
            <a:r>
              <a:rPr lang="pt-BR" sz="2800" smtClean="0"/>
              <a:t>Ações destinadas a alcançar os fins estabelecidos pela política pública</a:t>
            </a:r>
          </a:p>
          <a:p>
            <a:pPr lvl="1" algn="just"/>
            <a:r>
              <a:rPr lang="pt-BR" sz="2800" smtClean="0"/>
              <a:t>Ocorre quando a ação planejada alcança o beneficiário</a:t>
            </a:r>
          </a:p>
          <a:p>
            <a:pPr algn="just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Implementação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91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dirty="0" smtClean="0"/>
              <a:t>Modelos:</a:t>
            </a:r>
          </a:p>
          <a:p>
            <a:pPr algn="just"/>
            <a:r>
              <a:rPr lang="pt-BR" sz="3200" dirty="0" err="1" smtClean="0"/>
              <a:t>Top-down</a:t>
            </a:r>
            <a:r>
              <a:rPr lang="pt-BR" sz="3200" dirty="0" smtClean="0"/>
              <a:t>:</a:t>
            </a:r>
          </a:p>
          <a:p>
            <a:pPr lvl="1" algn="just"/>
            <a:r>
              <a:rPr lang="pt-BR" sz="3000" dirty="0" smtClean="0"/>
              <a:t>Separação clara entre a tomada de decisão e a implementação</a:t>
            </a:r>
          </a:p>
          <a:p>
            <a:pPr lvl="1" algn="just"/>
            <a:r>
              <a:rPr lang="pt-BR" sz="3000" dirty="0" smtClean="0"/>
              <a:t>PPS devem ser decididas e elaboradas pela esfera política e implementadas pelos servidores</a:t>
            </a:r>
          </a:p>
          <a:p>
            <a:pPr algn="just"/>
            <a:r>
              <a:rPr lang="pt-BR" sz="3200" dirty="0" err="1" smtClean="0"/>
              <a:t>Bottom-up</a:t>
            </a:r>
            <a:r>
              <a:rPr lang="pt-BR" sz="3200" dirty="0" smtClean="0"/>
              <a:t>:</a:t>
            </a:r>
          </a:p>
          <a:p>
            <a:pPr lvl="1" algn="just"/>
            <a:r>
              <a:rPr lang="pt-BR" sz="3000" dirty="0" smtClean="0"/>
              <a:t>Maior liberdade dos burocratas para organizar e modelar a implementação das políticas públicas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Monitoramento e avaliação 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939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/>
          <a:lstStyle/>
          <a:p>
            <a:pPr algn="just"/>
            <a:r>
              <a:rPr lang="pt-BR" sz="3200" dirty="0" smtClean="0"/>
              <a:t>O que é?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Monitoramento (</a:t>
            </a:r>
            <a:r>
              <a:rPr lang="pt-BR" sz="3200" i="1" dirty="0" smtClean="0"/>
              <a:t>in </a:t>
            </a:r>
            <a:r>
              <a:rPr lang="pt-BR" sz="3200" i="1" dirty="0" err="1" smtClean="0"/>
              <a:t>itinere</a:t>
            </a:r>
            <a:r>
              <a:rPr lang="pt-BR" sz="3200" dirty="0" smtClean="0"/>
              <a:t>)</a:t>
            </a:r>
          </a:p>
          <a:p>
            <a:pPr lvl="1" algn="just"/>
            <a:r>
              <a:rPr lang="pt-BR" sz="2800" dirty="0" smtClean="0"/>
              <a:t>Processo de acompanhamento do cumprimento de uma atividade (planejada) com o objetivo de se empreender alinhamentos que assegurem o alcance dos objetivos.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Monitoramento e avaliação 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t-BR" sz="3200" dirty="0" smtClean="0"/>
              <a:t>O que é?</a:t>
            </a:r>
          </a:p>
          <a:p>
            <a:pPr>
              <a:defRPr/>
            </a:pPr>
            <a:endParaRPr lang="pt-BR" sz="3200" dirty="0" smtClean="0"/>
          </a:p>
          <a:p>
            <a:pPr algn="just">
              <a:defRPr/>
            </a:pPr>
            <a:r>
              <a:rPr lang="pt-BR" sz="3200" dirty="0" smtClean="0"/>
              <a:t>Avaliação </a:t>
            </a:r>
          </a:p>
          <a:p>
            <a:pPr lvl="1" algn="just">
              <a:defRPr/>
            </a:pPr>
            <a:r>
              <a:rPr lang="pt-BR" sz="3000" dirty="0" smtClean="0"/>
              <a:t>Ação constante que abrange todas as fases do ciclo das políticas públicas, desde a formação da agenda até a análise das mudanças sociais decorrentes delas;</a:t>
            </a:r>
          </a:p>
          <a:p>
            <a:pPr lvl="1" algn="just">
              <a:defRPr/>
            </a:pPr>
            <a:r>
              <a:rPr lang="pt-BR" sz="3000" dirty="0" smtClean="0"/>
              <a:t>Análise dos efeitos produzidos na sociedade pelas políticas públicas, bem como mensuração desses efeitos.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Monitoramento e avaliação 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987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37088"/>
          </a:xfrm>
        </p:spPr>
        <p:txBody>
          <a:bodyPr>
            <a:normAutofit fontScale="92500" lnSpcReduction="20000"/>
          </a:bodyPr>
          <a:lstStyle/>
          <a:p>
            <a:r>
              <a:rPr lang="pt-BR" sz="3200" smtClean="0"/>
              <a:t>Quem está envolvido?</a:t>
            </a:r>
          </a:p>
          <a:p>
            <a:endParaRPr lang="pt-BR" sz="1100" smtClean="0"/>
          </a:p>
          <a:p>
            <a:r>
              <a:rPr lang="pt-BR" sz="3200" smtClean="0"/>
              <a:t>Monitoramento (</a:t>
            </a:r>
            <a:r>
              <a:rPr lang="pt-BR" sz="3200" i="1" smtClean="0"/>
              <a:t>in itinere</a:t>
            </a:r>
            <a:r>
              <a:rPr lang="pt-BR" sz="3200" smtClean="0"/>
              <a:t>)</a:t>
            </a:r>
          </a:p>
          <a:p>
            <a:pPr lvl="1"/>
            <a:r>
              <a:rPr lang="pt-BR" sz="2800" smtClean="0"/>
              <a:t>Funcionários públicos – quem está na ponta</a:t>
            </a:r>
          </a:p>
          <a:p>
            <a:pPr lvl="1"/>
            <a:r>
              <a:rPr lang="pt-BR" sz="2800" smtClean="0"/>
              <a:t>Burocratas</a:t>
            </a:r>
          </a:p>
          <a:p>
            <a:pPr lvl="1"/>
            <a:r>
              <a:rPr lang="pt-BR" sz="2800" smtClean="0"/>
              <a:t>Políticos</a:t>
            </a:r>
          </a:p>
          <a:p>
            <a:r>
              <a:rPr lang="pt-BR" sz="3200" smtClean="0"/>
              <a:t>Avaliação </a:t>
            </a:r>
          </a:p>
          <a:p>
            <a:pPr lvl="1"/>
            <a:r>
              <a:rPr lang="pt-BR" sz="2800" smtClean="0"/>
              <a:t>Funcionários públicos</a:t>
            </a:r>
          </a:p>
          <a:p>
            <a:pPr lvl="1"/>
            <a:r>
              <a:rPr lang="pt-BR" sz="2800" smtClean="0"/>
              <a:t>Agentes políticos</a:t>
            </a:r>
          </a:p>
          <a:p>
            <a:pPr lvl="1"/>
            <a:r>
              <a:rPr lang="pt-BR" sz="2800" smtClean="0"/>
              <a:t>Beneficiários/usuários </a:t>
            </a:r>
          </a:p>
          <a:p>
            <a:pPr lvl="1"/>
            <a:r>
              <a:rPr lang="pt-BR" sz="2800" smtClean="0"/>
              <a:t>Sociedade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Monitoramento e avaliação 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011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900113" y="1773238"/>
            <a:ext cx="7772400" cy="4572000"/>
          </a:xfrm>
        </p:spPr>
        <p:txBody>
          <a:bodyPr/>
          <a:lstStyle/>
          <a:p>
            <a:r>
              <a:rPr lang="pt-BR" sz="3200" smtClean="0"/>
              <a:t>Como ocorre?</a:t>
            </a:r>
          </a:p>
          <a:p>
            <a:endParaRPr lang="pt-BR" sz="3200" smtClean="0"/>
          </a:p>
          <a:p>
            <a:pPr algn="just"/>
            <a:r>
              <a:rPr lang="pt-BR" sz="3200" smtClean="0"/>
              <a:t>Monitoramento</a:t>
            </a:r>
          </a:p>
          <a:p>
            <a:pPr lvl="1" algn="just"/>
            <a:r>
              <a:rPr lang="pt-BR" sz="2800" smtClean="0"/>
              <a:t>Acompanhamento contínuo das ações.</a:t>
            </a:r>
          </a:p>
          <a:p>
            <a:pPr algn="just"/>
            <a:r>
              <a:rPr lang="pt-BR" sz="3200" smtClean="0"/>
              <a:t>Avaliação </a:t>
            </a:r>
          </a:p>
          <a:p>
            <a:pPr lvl="1" algn="just"/>
            <a:r>
              <a:rPr lang="pt-BR" sz="2800" smtClean="0"/>
              <a:t>Indicadores </a:t>
            </a:r>
          </a:p>
          <a:p>
            <a:pPr lvl="2"/>
            <a:r>
              <a:rPr lang="pt-BR" sz="2400" smtClean="0"/>
              <a:t>Eficiência, eficácia e efetividade.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Monitoramento e avaliação 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 smtClean="0"/>
              <a:t>Critérios para avaliação</a:t>
            </a:r>
          </a:p>
          <a:p>
            <a:pPr algn="just"/>
            <a:r>
              <a:rPr lang="pt-BR" sz="3000" dirty="0" smtClean="0"/>
              <a:t>Economicidade: nível de utilização dos recursos</a:t>
            </a:r>
          </a:p>
          <a:p>
            <a:pPr algn="just"/>
            <a:r>
              <a:rPr lang="pt-BR" sz="3000" dirty="0" smtClean="0"/>
              <a:t>Eficiência econômica: relação entre </a:t>
            </a:r>
            <a:r>
              <a:rPr lang="pt-BR" sz="3000" i="1" dirty="0" smtClean="0"/>
              <a:t>inputs</a:t>
            </a:r>
            <a:r>
              <a:rPr lang="pt-BR" sz="3000" dirty="0" smtClean="0"/>
              <a:t> (Recursos) e </a:t>
            </a:r>
            <a:r>
              <a:rPr lang="pt-BR" sz="3000" i="1" dirty="0" smtClean="0"/>
              <a:t>outputs</a:t>
            </a:r>
            <a:r>
              <a:rPr lang="pt-BR" sz="3000" dirty="0" smtClean="0"/>
              <a:t> (produtividade)</a:t>
            </a:r>
          </a:p>
          <a:p>
            <a:pPr algn="just"/>
            <a:r>
              <a:rPr lang="pt-BR" sz="3000" dirty="0" smtClean="0"/>
              <a:t>Eficiência administrativa: conformação da execução a métodos estabelecidos</a:t>
            </a:r>
          </a:p>
          <a:p>
            <a:pPr algn="just"/>
            <a:r>
              <a:rPr lang="pt-BR" sz="3000" dirty="0" smtClean="0"/>
              <a:t>Eficácia: alcance de metas e objetivos estabelecidos</a:t>
            </a:r>
          </a:p>
          <a:p>
            <a:pPr algn="just"/>
            <a:r>
              <a:rPr lang="pt-BR" sz="3000" dirty="0" smtClean="0"/>
              <a:t>Equidade: homogeneidade dos benefícios entre os beneficiários</a:t>
            </a:r>
          </a:p>
          <a:p>
            <a:endParaRPr lang="pt-BR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Monitoramento e avaliação 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05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00113" y="1628775"/>
            <a:ext cx="7772400" cy="4572000"/>
          </a:xfrm>
        </p:spPr>
        <p:txBody>
          <a:bodyPr/>
          <a:lstStyle/>
          <a:p>
            <a:r>
              <a:rPr lang="pt-BR" sz="3200" smtClean="0"/>
              <a:t>Avaliação pode levar a..</a:t>
            </a:r>
          </a:p>
          <a:p>
            <a:pPr lvl="1"/>
            <a:r>
              <a:rPr lang="pt-BR" sz="3000" smtClean="0"/>
              <a:t>Continuação da política como está</a:t>
            </a:r>
          </a:p>
          <a:p>
            <a:pPr lvl="1"/>
            <a:r>
              <a:rPr lang="pt-BR" sz="3000" smtClean="0"/>
              <a:t>Reestruturação de aspectos práticos da política pública</a:t>
            </a:r>
          </a:p>
          <a:p>
            <a:pPr lvl="1"/>
            <a:r>
              <a:rPr lang="pt-BR" sz="3000" smtClean="0"/>
              <a:t>Extinção da política pública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Extinção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83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/>
          <a:lstStyle/>
          <a:p>
            <a:pPr algn="just"/>
            <a:r>
              <a:rPr lang="pt-BR" sz="3200" dirty="0" smtClean="0"/>
              <a:t>Causas</a:t>
            </a:r>
          </a:p>
          <a:p>
            <a:pPr lvl="1" algn="just"/>
            <a:r>
              <a:rPr lang="pt-BR" sz="2800" dirty="0" smtClean="0"/>
              <a:t>Problema ou situação originários são percebidos como resolvidos</a:t>
            </a:r>
          </a:p>
          <a:p>
            <a:pPr lvl="1" algn="just"/>
            <a:r>
              <a:rPr lang="pt-BR" sz="2800" dirty="0" smtClean="0"/>
              <a:t>As ações adotadas para a implementação da política pública são percebidas como ineficazes</a:t>
            </a:r>
          </a:p>
          <a:p>
            <a:pPr lvl="1" algn="just"/>
            <a:r>
              <a:rPr lang="pt-BR" sz="2800" dirty="0" smtClean="0"/>
              <a:t> Problema ou situação originários perdem importância (mesmo que não resolvidos)</a:t>
            </a:r>
          </a:p>
        </p:txBody>
      </p:sp>
      <p:sp>
        <p:nvSpPr>
          <p:cNvPr id="2" name="Texto explicativo em seta para cima 1"/>
          <p:cNvSpPr/>
          <p:nvPr/>
        </p:nvSpPr>
        <p:spPr>
          <a:xfrm>
            <a:off x="2627784" y="4797152"/>
            <a:ext cx="3887788" cy="863600"/>
          </a:xfrm>
          <a:prstGeom prst="upArrowCallou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/>
              <a:t>Causa mais comum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Políticas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públicas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19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772400" cy="4572000"/>
          </a:xfrm>
        </p:spPr>
        <p:txBody>
          <a:bodyPr/>
          <a:lstStyle/>
          <a:p>
            <a:r>
              <a:rPr lang="pt-BR" sz="2800" smtClean="0"/>
              <a:t>Conceitos</a:t>
            </a:r>
          </a:p>
          <a:p>
            <a:pPr lvl="1" algn="just"/>
            <a:r>
              <a:rPr lang="pt-BR" sz="2800" smtClean="0"/>
              <a:t>Lynn (1980)</a:t>
            </a:r>
          </a:p>
          <a:p>
            <a:pPr lvl="1" algn="just"/>
            <a:r>
              <a:rPr lang="pt-BR" sz="2800" smtClean="0"/>
              <a:t>Dye (1984)</a:t>
            </a:r>
          </a:p>
          <a:p>
            <a:pPr lvl="1" algn="just"/>
            <a:r>
              <a:rPr lang="pt-BR" sz="2800" smtClean="0"/>
              <a:t>Peters (1986)</a:t>
            </a:r>
          </a:p>
          <a:p>
            <a:pPr lvl="1" algn="just"/>
            <a:r>
              <a:rPr lang="pt-BR" sz="2800" smtClean="0"/>
              <a:t>Mead (1995)</a:t>
            </a:r>
          </a:p>
          <a:p>
            <a:pPr lvl="1" algn="just"/>
            <a:r>
              <a:rPr lang="pt-BR" sz="2800" smtClean="0"/>
              <a:t>Souza (2003)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Extinção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107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900113" y="1700213"/>
            <a:ext cx="7772400" cy="4572000"/>
          </a:xfrm>
        </p:spPr>
        <p:txBody>
          <a:bodyPr/>
          <a:lstStyle/>
          <a:p>
            <a:pPr algn="just"/>
            <a:r>
              <a:rPr lang="pt-BR" sz="3200" smtClean="0"/>
              <a:t>Problemas</a:t>
            </a:r>
          </a:p>
          <a:p>
            <a:pPr lvl="1" algn="just"/>
            <a:r>
              <a:rPr lang="pt-BR" sz="2800" smtClean="0"/>
              <a:t>Relutância dos beneficiários</a:t>
            </a:r>
          </a:p>
          <a:p>
            <a:pPr lvl="1" algn="just"/>
            <a:r>
              <a:rPr lang="pt-BR" sz="2800" smtClean="0"/>
              <a:t>Inércia institucional</a:t>
            </a:r>
          </a:p>
          <a:p>
            <a:pPr lvl="1" algn="just"/>
            <a:r>
              <a:rPr lang="pt-BR" sz="2800" smtClean="0"/>
              <a:t>Conservadorismo</a:t>
            </a:r>
          </a:p>
          <a:p>
            <a:pPr lvl="1" algn="just"/>
            <a:r>
              <a:rPr lang="pt-BR" sz="2800" smtClean="0"/>
              <a:t>Obstáculos legais</a:t>
            </a:r>
          </a:p>
          <a:p>
            <a:pPr lvl="1" algn="just"/>
            <a:r>
              <a:rPr lang="pt-BR" sz="2800" smtClean="0"/>
              <a:t>Altos custos de implementação</a:t>
            </a:r>
          </a:p>
          <a:p>
            <a:pPr lvl="1" algn="just"/>
            <a:endParaRPr lang="pt-BR" sz="2800" smtClean="0"/>
          </a:p>
        </p:txBody>
      </p:sp>
      <p:sp>
        <p:nvSpPr>
          <p:cNvPr id="2" name="Texto explicativo em seta para a esquerda 1"/>
          <p:cNvSpPr/>
          <p:nvPr/>
        </p:nvSpPr>
        <p:spPr>
          <a:xfrm>
            <a:off x="5795963" y="2492375"/>
            <a:ext cx="2952750" cy="1800225"/>
          </a:xfrm>
          <a:prstGeom prst="leftArrowCallou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/>
              <a:t>Também dependem de janelas de oportunidade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Atores no processo de políticas públicas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Atores são todos aqueles indivíduos, grupos ou organizações que desempenham um papel na arena política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Quais atores são importantes?</a:t>
            </a:r>
          </a:p>
          <a:p>
            <a:pPr lvl="1" algn="just"/>
            <a:r>
              <a:rPr lang="pt-BR" dirty="0" smtClean="0"/>
              <a:t>Os que exercem influência – direta ou indireta – sobre o conteúdo e os resultados/ impactos de uma política pública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Atores no ciclo de políticas públicas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386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Governamentais</a:t>
            </a:r>
          </a:p>
          <a:p>
            <a:pPr lvl="1" algn="just"/>
            <a:r>
              <a:rPr lang="pt-BR" dirty="0" smtClean="0"/>
              <a:t>Políticos ou designados politicamente</a:t>
            </a:r>
          </a:p>
          <a:p>
            <a:pPr lvl="1" algn="just"/>
            <a:r>
              <a:rPr lang="pt-BR" dirty="0" smtClean="0"/>
              <a:t>Burocratas</a:t>
            </a:r>
          </a:p>
          <a:p>
            <a:pPr lvl="1" algn="just"/>
            <a:r>
              <a:rPr lang="pt-BR" dirty="0" smtClean="0"/>
              <a:t>Juízes</a:t>
            </a:r>
          </a:p>
          <a:p>
            <a:pPr algn="just"/>
            <a:r>
              <a:rPr lang="pt-BR" sz="2800" dirty="0" smtClean="0"/>
              <a:t>Não governamentais</a:t>
            </a:r>
          </a:p>
          <a:p>
            <a:pPr lvl="1" algn="just"/>
            <a:r>
              <a:rPr lang="pt-BR" dirty="0" smtClean="0"/>
              <a:t>Grupos de interesse</a:t>
            </a:r>
          </a:p>
          <a:p>
            <a:pPr lvl="1" algn="just"/>
            <a:r>
              <a:rPr lang="pt-BR" dirty="0" smtClean="0"/>
              <a:t>Partidos políticos</a:t>
            </a:r>
          </a:p>
          <a:p>
            <a:pPr lvl="1" algn="just"/>
            <a:r>
              <a:rPr lang="pt-BR" dirty="0" smtClean="0"/>
              <a:t>Meios de comunicação</a:t>
            </a:r>
          </a:p>
          <a:p>
            <a:pPr lvl="1" algn="just"/>
            <a:r>
              <a:rPr lang="pt-BR" dirty="0" smtClean="0"/>
              <a:t>Beneficiários</a:t>
            </a:r>
          </a:p>
          <a:p>
            <a:pPr lvl="1" algn="just"/>
            <a:r>
              <a:rPr lang="pt-BR" dirty="0" smtClean="0"/>
              <a:t>Terceiro setor</a:t>
            </a:r>
          </a:p>
          <a:p>
            <a:pPr lvl="1" algn="just"/>
            <a:r>
              <a:rPr lang="pt-BR" dirty="0" smtClean="0"/>
              <a:t>Outros </a:t>
            </a:r>
            <a:r>
              <a:rPr lang="pt-BR" i="1" dirty="0" err="1" smtClean="0"/>
              <a:t>stakeholders</a:t>
            </a:r>
            <a:endParaRPr lang="pt-BR" i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Atores governamentais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pt-BR" sz="3300" dirty="0" smtClean="0"/>
              <a:t>Políticos</a:t>
            </a:r>
          </a:p>
          <a:p>
            <a:pPr lvl="1" algn="just"/>
            <a:r>
              <a:rPr lang="pt-BR" dirty="0" smtClean="0"/>
              <a:t>Representantes legítimos de interesses da coletividade com acesso privilegiado às esferas de poder estatal</a:t>
            </a:r>
          </a:p>
          <a:p>
            <a:pPr algn="just"/>
            <a:r>
              <a:rPr lang="pt-BR" sz="3300" dirty="0" smtClean="0"/>
              <a:t>Designados politicamente</a:t>
            </a:r>
          </a:p>
          <a:p>
            <a:pPr lvl="1" algn="just"/>
            <a:r>
              <a:rPr lang="pt-BR" dirty="0" smtClean="0"/>
              <a:t>Função: auxiliar/ assessorar os políticos no desempenho de suas funções e no processo de políticas públicas</a:t>
            </a:r>
          </a:p>
          <a:p>
            <a:pPr algn="just"/>
            <a:r>
              <a:rPr lang="pt-BR" sz="3300" dirty="0" smtClean="0"/>
              <a:t>Burocratas</a:t>
            </a:r>
          </a:p>
          <a:p>
            <a:pPr lvl="1" algn="just"/>
            <a:r>
              <a:rPr lang="pt-BR" dirty="0" smtClean="0"/>
              <a:t>Funcionários “de carreira”, que tem como função manter a Administração Pública ativa</a:t>
            </a:r>
          </a:p>
          <a:p>
            <a:pPr algn="just"/>
            <a:r>
              <a:rPr lang="pt-BR" sz="3300" dirty="0" smtClean="0"/>
              <a:t>Juízes</a:t>
            </a:r>
          </a:p>
          <a:p>
            <a:pPr lvl="1" algn="just"/>
            <a:r>
              <a:rPr lang="pt-BR" dirty="0" smtClean="0"/>
              <a:t>Interpretam a justa ou injusta aplicação de uma lei por parte dos cidadãos e da própria administração pública.</a:t>
            </a: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Atores não governamentais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Grupos de interesse</a:t>
            </a:r>
          </a:p>
          <a:p>
            <a:pPr lvl="1" algn="just"/>
            <a:r>
              <a:rPr lang="pt-BR" sz="2400" dirty="0" smtClean="0"/>
              <a:t>Grupos de indivíduos que se organizam de maneira voluntária para influenciar tanto decisões políticas como políticas públicas</a:t>
            </a:r>
          </a:p>
          <a:p>
            <a:pPr algn="just"/>
            <a:r>
              <a:rPr lang="pt-BR" sz="2800" dirty="0" smtClean="0"/>
              <a:t>Partidos políticos</a:t>
            </a:r>
          </a:p>
          <a:p>
            <a:pPr lvl="1" algn="just"/>
            <a:r>
              <a:rPr lang="pt-BR" sz="2400" dirty="0" smtClean="0"/>
              <a:t>Influenciam as decisões governamentais diretamente, seja como aliados ou como opositores do governo</a:t>
            </a:r>
          </a:p>
          <a:p>
            <a:pPr lvl="1"/>
            <a:r>
              <a:rPr lang="pt-BR" sz="2400" dirty="0" smtClean="0"/>
              <a:t>São organizações exclusivamente formais</a:t>
            </a:r>
          </a:p>
          <a:p>
            <a:pPr algn="just"/>
            <a:r>
              <a:rPr lang="pt-BR" sz="2800" dirty="0" smtClean="0"/>
              <a:t>Meios de comunicação</a:t>
            </a:r>
          </a:p>
          <a:p>
            <a:pPr lvl="1"/>
            <a:r>
              <a:rPr lang="pt-BR" sz="2400" dirty="0" smtClean="0"/>
              <a:t>São atores muito importantes na sociedade contemporânea</a:t>
            </a:r>
          </a:p>
          <a:p>
            <a:pPr lvl="1" algn="just"/>
            <a:r>
              <a:rPr lang="pt-BR" sz="2400" dirty="0" smtClean="0"/>
              <a:t>Influenciar a esfera política e a atuação da administração pública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Atores não governamentais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Beneficiários</a:t>
            </a:r>
          </a:p>
          <a:p>
            <a:pPr lvl="1" algn="just"/>
            <a:r>
              <a:rPr lang="pt-BR" dirty="0" smtClean="0"/>
              <a:t>Os destinatários das políticas públicas são os indivíduos, grupos e organizações para os quais a política pública foi elaborada (SECCHI, 2012)</a:t>
            </a:r>
          </a:p>
          <a:p>
            <a:pPr algn="just"/>
            <a:r>
              <a:rPr lang="pt-BR" dirty="0" smtClean="0"/>
              <a:t>Terceiro setor</a:t>
            </a:r>
          </a:p>
          <a:p>
            <a:pPr lvl="1" algn="just"/>
            <a:r>
              <a:rPr lang="pt-BR" dirty="0" smtClean="0"/>
              <a:t>Instituições privadas que não têm fins lucrativos que defendem algum interesse coletivo ou interesse de algum grupo (minorias, por exemplo)</a:t>
            </a:r>
          </a:p>
          <a:p>
            <a:pPr algn="just"/>
            <a:r>
              <a:rPr lang="pt-BR" dirty="0" smtClean="0"/>
              <a:t>Outros </a:t>
            </a:r>
            <a:r>
              <a:rPr lang="pt-BR" dirty="0" err="1" smtClean="0"/>
              <a:t>stakeholders</a:t>
            </a:r>
            <a:endParaRPr lang="pt-BR" dirty="0" smtClean="0"/>
          </a:p>
          <a:p>
            <a:pPr lvl="1" algn="just"/>
            <a:r>
              <a:rPr lang="pt-BR" dirty="0" smtClean="0"/>
              <a:t>Instituições, indivíduos, grupos que tenham alguma ligação ou algum benefício associado ao ciclo de políticas públicas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Referências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131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27584" y="1700808"/>
            <a:ext cx="77724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CAPELLA, A. C. N. Perspectivas Teóricas sobre o Processo de Formulação de Políticas Públicas. In: HOCHMAN, G.; ARRETCHE, M. </a:t>
            </a:r>
            <a:r>
              <a:rPr lang="pt-BR" sz="2800" dirty="0" err="1" smtClean="0"/>
              <a:t>et</a:t>
            </a:r>
            <a:r>
              <a:rPr lang="pt-BR" sz="2800" dirty="0" smtClean="0"/>
              <a:t> al. (</a:t>
            </a:r>
            <a:r>
              <a:rPr lang="pt-BR" sz="2800" dirty="0" err="1" smtClean="0"/>
              <a:t>Orgs</a:t>
            </a:r>
            <a:r>
              <a:rPr lang="pt-BR" sz="2800" dirty="0" smtClean="0"/>
              <a:t>.). </a:t>
            </a:r>
            <a:r>
              <a:rPr lang="pt-BR" sz="2800" b="1" dirty="0" smtClean="0"/>
              <a:t>Políticas Públicas no Brasil</a:t>
            </a:r>
            <a:r>
              <a:rPr lang="pt-BR" sz="2800" dirty="0" smtClean="0"/>
              <a:t>. Rio de Janeiro: FIOCRUZ, 2007. p. 87-121.</a:t>
            </a:r>
          </a:p>
          <a:p>
            <a:pPr algn="just"/>
            <a:r>
              <a:rPr lang="en-US" sz="2800" dirty="0" smtClean="0"/>
              <a:t>KINGDON, J. (2003 [1984]), Agendas, alternatives, and public policies. 3 ed. Nova York, Harper Collins.</a:t>
            </a:r>
          </a:p>
          <a:p>
            <a:pPr algn="just"/>
            <a:r>
              <a:rPr lang="pt-BR" sz="2800" dirty="0" smtClean="0"/>
              <a:t>SOUZA, C. Políticas públicas: uma revisão da literatura. </a:t>
            </a:r>
            <a:r>
              <a:rPr lang="pt-BR" sz="2800" b="1" dirty="0" smtClean="0"/>
              <a:t>Sociologia,</a:t>
            </a:r>
            <a:r>
              <a:rPr lang="pt-BR" sz="2800" dirty="0" smtClean="0"/>
              <a:t> Porto Alegre, n.16, p. 20-45, 2006.</a:t>
            </a:r>
          </a:p>
          <a:p>
            <a:pPr algn="just"/>
            <a:endParaRPr lang="pt-B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Políticas públicas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800" b="1" dirty="0" smtClean="0"/>
          </a:p>
          <a:p>
            <a:pPr algn="just"/>
            <a:r>
              <a:rPr lang="pt-BR" sz="2800" b="1" dirty="0" smtClean="0"/>
              <a:t>Lynn (1980): </a:t>
            </a:r>
            <a:r>
              <a:rPr lang="pt-BR" sz="2800" dirty="0" smtClean="0"/>
              <a:t>conjunto de ações do governo </a:t>
            </a:r>
          </a:p>
          <a:p>
            <a:pPr algn="just"/>
            <a:r>
              <a:rPr lang="pt-BR" sz="2800" b="1" dirty="0" err="1" smtClean="0"/>
              <a:t>Dye</a:t>
            </a:r>
            <a:r>
              <a:rPr lang="pt-BR" sz="2800" b="1" dirty="0" smtClean="0"/>
              <a:t> (1984): </a:t>
            </a:r>
            <a:r>
              <a:rPr lang="pt-BR" sz="2800" dirty="0" smtClean="0"/>
              <a:t>qualquer coisa que o governo opte por fazer ou por não fazer </a:t>
            </a:r>
          </a:p>
          <a:p>
            <a:pPr algn="just"/>
            <a:r>
              <a:rPr lang="pt-BR" sz="2800" b="1" dirty="0" err="1" smtClean="0"/>
              <a:t>Peters</a:t>
            </a:r>
            <a:r>
              <a:rPr lang="pt-BR" sz="2800" b="1" dirty="0" smtClean="0"/>
              <a:t> (1986): </a:t>
            </a:r>
            <a:r>
              <a:rPr lang="pt-BR" sz="2800" dirty="0" smtClean="0"/>
              <a:t>soma de todas as atividades desenvolvidas por um governo, direta ou indiretamente</a:t>
            </a:r>
          </a:p>
          <a:p>
            <a:pPr algn="just"/>
            <a:r>
              <a:rPr lang="pt-BR" sz="2800" b="1" dirty="0" err="1" smtClean="0"/>
              <a:t>Mead</a:t>
            </a:r>
            <a:r>
              <a:rPr lang="pt-BR" sz="2800" b="1" dirty="0" smtClean="0"/>
              <a:t> (1995): </a:t>
            </a:r>
            <a:r>
              <a:rPr lang="pt-BR" sz="2800" dirty="0" smtClean="0"/>
              <a:t>análise dos governos, sobretudo no que diz respeito às grandes questões públicas e sua (possível) solução </a:t>
            </a:r>
          </a:p>
          <a:p>
            <a:pPr algn="just"/>
            <a:r>
              <a:rPr lang="pt-BR" sz="2800" b="1" dirty="0" smtClean="0"/>
              <a:t>Souza (2003): </a:t>
            </a:r>
            <a:r>
              <a:rPr lang="pt-BR" sz="2800" dirty="0" smtClean="0"/>
              <a:t>política pública pode ser definida como o governo em ação e/ ou como a análise dessa 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Políticas públicas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00113" y="1773238"/>
            <a:ext cx="7772400" cy="4572000"/>
          </a:xfrm>
        </p:spPr>
        <p:txBody>
          <a:bodyPr/>
          <a:lstStyle/>
          <a:p>
            <a:pPr algn="just"/>
            <a:r>
              <a:rPr lang="pt-BR" sz="3200" smtClean="0"/>
              <a:t>“Pode-se, então, resumir política pública como o campo do conhecimento que busca, ao mesmo tempo, “colocar o governo em ação” e/ou analisar essa ação (variável independente) e, quando necessário, propor mudanças no rumo ou curso dessas ações (variável dependente)” (SOUZA, 2003)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229600" cy="936154"/>
          </a:xfrm>
        </p:spPr>
        <p:txBody>
          <a:bodyPr/>
          <a:lstStyle/>
          <a:p>
            <a:pPr algn="ctr">
              <a:defRPr/>
            </a:pP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Ciclo de políticas públicas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0776690"/>
              </p:ext>
            </p:extLst>
          </p:nvPr>
        </p:nvGraphicFramePr>
        <p:xfrm>
          <a:off x="467544" y="1340768"/>
          <a:ext cx="8157141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4294967295"/>
          </p:nvPr>
        </p:nvGraphicFramePr>
        <p:xfrm>
          <a:off x="323850" y="188913"/>
          <a:ext cx="8820150" cy="5688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6213541"/>
              </p:ext>
            </p:extLst>
          </p:nvPr>
        </p:nvGraphicFramePr>
        <p:xfrm>
          <a:off x="395536" y="1096005"/>
          <a:ext cx="820891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058&quot;&gt;&lt;/object&gt;&lt;object type=&quot;2&quot; unique_id=&quot;10059&quot;&gt;&lt;object type=&quot;3&quot; unique_id=&quot;10060&quot;&gt;&lt;property id=&quot;20148&quot; value=&quot;5&quot;/&gt;&lt;property id=&quot;20300&quot; value=&quot;Slide 1 - &amp;quot;Políticas públicas&amp;quot;&quot;/&gt;&lt;property id=&quot;20307&quot; value=&quot;256&quot;/&gt;&lt;/object&gt;&lt;object type=&quot;3&quot; unique_id=&quot;23478&quot;&gt;&lt;property id=&quot;20148&quot; value=&quot;5&quot;/&gt;&lt;property id=&quot;20300&quot; value=&quot;Slide 43 - &amp;quot;Atores no processo de políticas públicas&amp;quot;&quot;/&gt;&lt;property id=&quot;20307&quot; value=&quot;294&quot;/&gt;&lt;/object&gt;&lt;object type=&quot;3&quot; unique_id=&quot;23479&quot;&gt;&lt;property id=&quot;20148&quot; value=&quot;5&quot;/&gt;&lt;property id=&quot;20300&quot; value=&quot;Slide 45 - &amp;quot;Atores governamentais&amp;quot;&quot;/&gt;&lt;property id=&quot;20307&quot; value=&quot;295&quot;/&gt;&lt;/object&gt;&lt;object type=&quot;3&quot; unique_id=&quot;24693&quot;&gt;&lt;property id=&quot;20148&quot; value=&quot;5&quot;/&gt;&lt;property id=&quot;20300&quot; value=&quot;Slide 3 - &amp;quot;Políticas públicas&amp;quot;&quot;/&gt;&lt;property id=&quot;20307&quot; value=&quot;317&quot;/&gt;&lt;/object&gt;&lt;object type=&quot;3&quot; unique_id=&quot;24694&quot;&gt;&lt;property id=&quot;20148&quot; value=&quot;5&quot;/&gt;&lt;property id=&quot;20300&quot; value=&quot;Slide 4 - &amp;quot;Políticas públicas&amp;quot;&quot;/&gt;&lt;property id=&quot;20307&quot; value=&quot;318&quot;/&gt;&lt;/object&gt;&lt;object type=&quot;3&quot; unique_id=&quot;24695&quot;&gt;&lt;property id=&quot;20148&quot; value=&quot;5&quot;/&gt;&lt;property id=&quot;20300&quot; value=&quot;Slide 5 - &amp;quot;Políticas públicas&amp;quot;&quot;/&gt;&lt;property id=&quot;20307&quot; value=&quot;319&quot;/&gt;&lt;/object&gt;&lt;object type=&quot;3&quot; unique_id=&quot;24696&quot;&gt;&lt;property id=&quot;20148&quot; value=&quot;5&quot;/&gt;&lt;property id=&quot;20300&quot; value=&quot;Slide 6 - &amp;quot;Políticas públicas&amp;quot;&quot;/&gt;&lt;property id=&quot;20307&quot; value=&quot;320&quot;/&gt;&lt;/object&gt;&lt;object type=&quot;3&quot; unique_id=&quot;24697&quot;&gt;&lt;property id=&quot;20148&quot; value=&quot;5&quot;/&gt;&lt;property id=&quot;20300&quot; value=&quot;Slide 7 - &amp;quot;Ciclo de políticas públicas&amp;quot;&quot;/&gt;&lt;property id=&quot;20307&quot; value=&quot;321&quot;/&gt;&lt;/object&gt;&lt;object type=&quot;3&quot; unique_id=&quot;24698&quot;&gt;&lt;property id=&quot;20148&quot; value=&quot;5&quot;/&gt;&lt;property id=&quot;20300&quot; value=&quot;Slide 8&quot;/&gt;&lt;property id=&quot;20307&quot; value=&quot;322&quot;/&gt;&lt;/object&gt;&lt;object type=&quot;3&quot; unique_id=&quot;24699&quot;&gt;&lt;property id=&quot;20148&quot; value=&quot;5&quot;/&gt;&lt;property id=&quot;20300&quot; value=&quot;Slide 9&quot;/&gt;&lt;property id=&quot;20307&quot; value=&quot;323&quot;/&gt;&lt;/object&gt;&lt;object type=&quot;3&quot; unique_id=&quot;24700&quot;&gt;&lt;property id=&quot;20148&quot; value=&quot;5&quot;/&gt;&lt;property id=&quot;20300&quot; value=&quot;Slide 10 - &amp;quot;Ciclo de políticas públicas&amp;quot;&quot;/&gt;&lt;property id=&quot;20307&quot; value=&quot;324&quot;/&gt;&lt;/object&gt;&lt;object type=&quot;3&quot; unique_id=&quot;24702&quot;&gt;&lt;property id=&quot;20148&quot; value=&quot;5&quot;/&gt;&lt;property id=&quot;20300&quot; value=&quot;Slide 11 - &amp;quot;Identificação do problema&amp;quot;&quot;/&gt;&lt;property id=&quot;20307&quot; value=&quot;326&quot;/&gt;&lt;/object&gt;&lt;object type=&quot;3&quot; unique_id=&quot;24703&quot;&gt;&lt;property id=&quot;20148&quot; value=&quot;5&quot;/&gt;&lt;property id=&quot;20300&quot; value=&quot;Slide 12 - &amp;quot;Identificação do problema&amp;quot;&quot;/&gt;&lt;property id=&quot;20307&quot; value=&quot;327&quot;/&gt;&lt;/object&gt;&lt;object type=&quot;3&quot; unique_id=&quot;24704&quot;&gt;&lt;property id=&quot;20148&quot; value=&quot;5&quot;/&gt;&lt;property id=&quot;20300&quot; value=&quot;Slide 13 - &amp;quot;Formação de agenda&amp;quot;&quot;/&gt;&lt;property id=&quot;20307&quot; value=&quot;328&quot;/&gt;&lt;/object&gt;&lt;object type=&quot;3&quot; unique_id=&quot;24705&quot;&gt;&lt;property id=&quot;20148&quot; value=&quot;5&quot;/&gt;&lt;property id=&quot;20300&quot; value=&quot;Slide 14 - &amp;quot;Formação de agenda&amp;quot;&quot;/&gt;&lt;property id=&quot;20307&quot; value=&quot;329&quot;/&gt;&lt;/object&gt;&lt;object type=&quot;3&quot; unique_id=&quot;24706&quot;&gt;&lt;property id=&quot;20148&quot; value=&quot;5&quot;/&gt;&lt;property id=&quot;20300&quot; value=&quot;Slide 15 - &amp;quot;Formação de agenda&amp;quot;&quot;/&gt;&lt;property id=&quot;20307&quot; value=&quot;330&quot;/&gt;&lt;/object&gt;&lt;object type=&quot;3&quot; unique_id=&quot;24708&quot;&gt;&lt;property id=&quot;20148&quot; value=&quot;5&quot;/&gt;&lt;property id=&quot;20300&quot; value=&quot;Slide 17 - &amp;quot;Formulação&amp;quot;&quot;/&gt;&lt;property id=&quot;20307&quot; value=&quot;332&quot;/&gt;&lt;/object&gt;&lt;object type=&quot;3&quot; unique_id=&quot;24709&quot;&gt;&lt;property id=&quot;20148&quot; value=&quot;5&quot;/&gt;&lt;property id=&quot;20300&quot; value=&quot;Slide 18 - &amp;quot;Formulação&amp;quot;&quot;/&gt;&lt;property id=&quot;20307&quot; value=&quot;333&quot;/&gt;&lt;/object&gt;&lt;object type=&quot;3&quot; unique_id=&quot;24710&quot;&gt;&lt;property id=&quot;20148&quot; value=&quot;5&quot;/&gt;&lt;property id=&quot;20300&quot; value=&quot;Slide 19 - &amp;quot;Formulação&amp;quot;&quot;/&gt;&lt;property id=&quot;20307&quot; value=&quot;334&quot;/&gt;&lt;/object&gt;&lt;object type=&quot;3&quot; unique_id=&quot;24711&quot;&gt;&lt;property id=&quot;20148&quot; value=&quot;5&quot;/&gt;&lt;property id=&quot;20300&quot; value=&quot;Slide 20 - &amp;quot;Formulação&amp;quot;&quot;/&gt;&lt;property id=&quot;20307&quot; value=&quot;335&quot;/&gt;&lt;/object&gt;&lt;object type=&quot;3&quot; unique_id=&quot;24712&quot;&gt;&lt;property id=&quot;20148&quot; value=&quot;5&quot;/&gt;&lt;property id=&quot;20300&quot; value=&quot;Slide 21 - &amp;quot;Formulação &amp;quot;&quot;/&gt;&lt;property id=&quot;20307&quot; value=&quot;336&quot;/&gt;&lt;/object&gt;&lt;object type=&quot;3&quot; unique_id=&quot;24713&quot;&gt;&lt;property id=&quot;20148&quot; value=&quot;5&quot;/&gt;&lt;property id=&quot;20300&quot; value=&quot;Slide 22 - &amp;quot;Formulação&amp;quot;&quot;/&gt;&lt;property id=&quot;20307&quot; value=&quot;337&quot;/&gt;&lt;/object&gt;&lt;object type=&quot;3&quot; unique_id=&quot;24714&quot;&gt;&lt;property id=&quot;20148&quot; value=&quot;5&quot;/&gt;&lt;property id=&quot;20300&quot; value=&quot;Slide 23 - &amp;quot;Formulação&amp;quot;&quot;/&gt;&lt;property id=&quot;20307&quot; value=&quot;338&quot;/&gt;&lt;/object&gt;&lt;object type=&quot;3&quot; unique_id=&quot;24715&quot;&gt;&lt;property id=&quot;20148&quot; value=&quot;5&quot;/&gt;&lt;property id=&quot;20300&quot; value=&quot;Slide 24 - &amp;quot;Formulação&amp;quot;&quot;/&gt;&lt;property id=&quot;20307&quot; value=&quot;339&quot;/&gt;&lt;/object&gt;&lt;object type=&quot;3&quot; unique_id=&quot;24716&quot;&gt;&lt;property id=&quot;20148&quot; value=&quot;5&quot;/&gt;&lt;property id=&quot;20300&quot; value=&quot;Slide 25&quot;/&gt;&lt;property id=&quot;20307&quot; value=&quot;340&quot;/&gt;&lt;/object&gt;&lt;object type=&quot;3&quot; unique_id=&quot;24717&quot;&gt;&lt;property id=&quot;20148&quot; value=&quot;5&quot;/&gt;&lt;property id=&quot;20300&quot; value=&quot;Slide 26 - &amp;quot;Implementação&amp;quot;&quot;/&gt;&lt;property id=&quot;20307&quot; value=&quot;341&quot;/&gt;&lt;/object&gt;&lt;object type=&quot;3&quot; unique_id=&quot;24718&quot;&gt;&lt;property id=&quot;20148&quot; value=&quot;5&quot;/&gt;&lt;property id=&quot;20300&quot; value=&quot;Slide 27 - &amp;quot;Planos&amp;quot;&quot;/&gt;&lt;property id=&quot;20307&quot; value=&quot;342&quot;/&gt;&lt;/object&gt;&lt;object type=&quot;3&quot; unique_id=&quot;24719&quot;&gt;&lt;property id=&quot;20148&quot; value=&quot;5&quot;/&gt;&lt;property id=&quot;20300&quot; value=&quot;Slide 28 - &amp;quot;Programas&amp;quot;&quot;/&gt;&lt;property id=&quot;20307&quot; value=&quot;343&quot;/&gt;&lt;/object&gt;&lt;object type=&quot;3&quot; unique_id=&quot;24720&quot;&gt;&lt;property id=&quot;20148&quot; value=&quot;5&quot;/&gt;&lt;property id=&quot;20300&quot; value=&quot;Slide 29 - &amp;quot;Projetos&amp;quot;&quot;/&gt;&lt;property id=&quot;20307&quot; value=&quot;344&quot;/&gt;&lt;/object&gt;&lt;object type=&quot;3&quot; unique_id=&quot;24721&quot;&gt;&lt;property id=&quot;20148&quot; value=&quot;5&quot;/&gt;&lt;property id=&quot;20300&quot; value=&quot;Slide 31 - &amp;quot;Implementação&amp;quot;&quot;/&gt;&lt;property id=&quot;20307&quot; value=&quot;345&quot;/&gt;&lt;/object&gt;&lt;object type=&quot;3&quot; unique_id=&quot;24722&quot;&gt;&lt;property id=&quot;20148&quot; value=&quot;5&quot;/&gt;&lt;property id=&quot;20300&quot; value=&quot;Slide 32 - &amp;quot;Implementação&amp;quot;&quot;/&gt;&lt;property id=&quot;20307&quot; value=&quot;346&quot;/&gt;&lt;/object&gt;&lt;object type=&quot;3&quot; unique_id=&quot;24723&quot;&gt;&lt;property id=&quot;20148&quot; value=&quot;5&quot;/&gt;&lt;property id=&quot;20300&quot; value=&quot;Slide 33 - &amp;quot;Implementação&amp;quot;&quot;/&gt;&lt;property id=&quot;20307&quot; value=&quot;347&quot;/&gt;&lt;/object&gt;&lt;object type=&quot;3&quot; unique_id=&quot;24724&quot;&gt;&lt;property id=&quot;20148&quot; value=&quot;5&quot;/&gt;&lt;property id=&quot;20300&quot; value=&quot;Slide 35 - &amp;quot;Monitoramento e avaliação &amp;quot;&quot;/&gt;&lt;property id=&quot;20307&quot; value=&quot;348&quot;/&gt;&lt;/object&gt;&lt;object type=&quot;3&quot; unique_id=&quot;24725&quot;&gt;&lt;property id=&quot;20148&quot; value=&quot;5&quot;/&gt;&lt;property id=&quot;20300&quot; value=&quot;Slide 36 - &amp;quot;Monitoramento e avaliação &amp;quot;&quot;/&gt;&lt;property id=&quot;20307&quot; value=&quot;349&quot;/&gt;&lt;/object&gt;&lt;object type=&quot;3&quot; unique_id=&quot;24726&quot;&gt;&lt;property id=&quot;20148&quot; value=&quot;5&quot;/&gt;&lt;property id=&quot;20300&quot; value=&quot;Slide 37 - &amp;quot;Monitoramento e avaliação &amp;quot;&quot;/&gt;&lt;property id=&quot;20307&quot; value=&quot;350&quot;/&gt;&lt;/object&gt;&lt;object type=&quot;3&quot; unique_id=&quot;24727&quot;&gt;&lt;property id=&quot;20148&quot; value=&quot;5&quot;/&gt;&lt;property id=&quot;20300&quot; value=&quot;Slide 38 - &amp;quot;Monitoramento e avaliação &amp;quot;&quot;/&gt;&lt;property id=&quot;20307&quot; value=&quot;351&quot;/&gt;&lt;/object&gt;&lt;object type=&quot;3&quot; unique_id=&quot;24728&quot;&gt;&lt;property id=&quot;20148&quot; value=&quot;5&quot;/&gt;&lt;property id=&quot;20300&quot; value=&quot;Slide 39 - &amp;quot;Monitoramento e avaliação &amp;quot;&quot;/&gt;&lt;property id=&quot;20307&quot; value=&quot;352&quot;/&gt;&lt;/object&gt;&lt;object type=&quot;3&quot; unique_id=&quot;24729&quot;&gt;&lt;property id=&quot;20148&quot; value=&quot;5&quot;/&gt;&lt;property id=&quot;20300&quot; value=&quot;Slide 40 - &amp;quot;Monitoramento e avaliação &amp;quot;&quot;/&gt;&lt;property id=&quot;20307&quot; value=&quot;353&quot;/&gt;&lt;/object&gt;&lt;object type=&quot;3&quot; unique_id=&quot;24730&quot;&gt;&lt;property id=&quot;20148&quot; value=&quot;5&quot;/&gt;&lt;property id=&quot;20300&quot; value=&quot;Slide 41 - &amp;quot;Extinção&amp;quot;&quot;/&gt;&lt;property id=&quot;20307&quot; value=&quot;354&quot;/&gt;&lt;/object&gt;&lt;object type=&quot;3&quot; unique_id=&quot;24731&quot;&gt;&lt;property id=&quot;20148&quot; value=&quot;5&quot;/&gt;&lt;property id=&quot;20300&quot; value=&quot;Slide 42 - &amp;quot;Extinção&amp;quot;&quot;/&gt;&lt;property id=&quot;20307&quot; value=&quot;355&quot;/&gt;&lt;/object&gt;&lt;object type=&quot;3&quot; unique_id=&quot;24732&quot;&gt;&lt;property id=&quot;20148&quot; value=&quot;5&quot;/&gt;&lt;property id=&quot;20300&quot; value=&quot;Slide 48 - &amp;quot;Referências&amp;quot;&quot;/&gt;&lt;property id=&quot;20307&quot; value=&quot;356&quot;/&gt;&lt;/object&gt;&lt;object type=&quot;3&quot; unique_id=&quot;25400&quot;&gt;&lt;property id=&quot;20148&quot; value=&quot;5&quot;/&gt;&lt;property id=&quot;20300&quot; value=&quot;Slide 30&quot;/&gt;&lt;property id=&quot;20307&quot; value=&quot;358&quot;/&gt;&lt;/object&gt;&lt;object type=&quot;3&quot; unique_id=&quot;25673&quot;&gt;&lt;property id=&quot;20148&quot; value=&quot;5&quot;/&gt;&lt;property id=&quot;20300&quot; value=&quot;Slide 2 - &amp;quot;Objetivos &amp;quot;&quot;/&gt;&lt;property id=&quot;20307&quot; value=&quot;359&quot;/&gt;&lt;/object&gt;&lt;object type=&quot;3&quot; unique_id=&quot;26200&quot;&gt;&lt;property id=&quot;20148&quot; value=&quot;5&quot;/&gt;&lt;property id=&quot;20300&quot; value=&quot;Slide 44 - &amp;quot;Atores no ciclo de políticas públicas&amp;quot;&quot;/&gt;&lt;property id=&quot;20307&quot; value=&quot;360&quot;/&gt;&lt;/object&gt;&lt;object type=&quot;3&quot; unique_id=&quot;26201&quot;&gt;&lt;property id=&quot;20148&quot; value=&quot;5&quot;/&gt;&lt;property id=&quot;20300&quot; value=&quot;Slide 46 - &amp;quot;Atores não governamentais&amp;quot;&quot;/&gt;&lt;property id=&quot;20307&quot; value=&quot;361&quot;/&gt;&lt;/object&gt;&lt;object type=&quot;3&quot; unique_id=&quot;26202&quot;&gt;&lt;property id=&quot;20148&quot; value=&quot;5&quot;/&gt;&lt;property id=&quot;20300&quot; value=&quot;Slide 47 - &amp;quot;Atores não governamentais&amp;quot;&quot;/&gt;&lt;property id=&quot;20307&quot; value=&quot;362&quot;/&gt;&lt;/object&gt;&lt;object type=&quot;3&quot; unique_id=&quot;26557&quot;&gt;&lt;property id=&quot;20148&quot; value=&quot;5&quot;/&gt;&lt;property id=&quot;20300&quot; value=&quot;Slide 16&quot;/&gt;&lt;property id=&quot;20307&quot; value=&quot;363&quot;/&gt;&lt;/object&gt;&lt;object type=&quot;3&quot; unique_id=&quot;26558&quot;&gt;&lt;property id=&quot;20148&quot; value=&quot;5&quot;/&gt;&lt;property id=&quot;20300&quot; value=&quot;Slide 34&quot;/&gt;&lt;property id=&quot;20307&quot; value=&quot;364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</TotalTime>
  <Words>1664</Words>
  <Application>Microsoft Macintosh PowerPoint</Application>
  <PresentationFormat>Apresentação na tela (4:3)</PresentationFormat>
  <Paragraphs>328</Paragraphs>
  <Slides>46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2" baseType="lpstr">
      <vt:lpstr>Calibri</vt:lpstr>
      <vt:lpstr>Tw Cen MT</vt:lpstr>
      <vt:lpstr>Wingdings</vt:lpstr>
      <vt:lpstr>Wingdings 2</vt:lpstr>
      <vt:lpstr>Arial</vt:lpstr>
      <vt:lpstr>Mediano</vt:lpstr>
      <vt:lpstr>Políticas públicas</vt:lpstr>
      <vt:lpstr>Objetivos </vt:lpstr>
      <vt:lpstr>Políticas públicas</vt:lpstr>
      <vt:lpstr>Políticas públicas</vt:lpstr>
      <vt:lpstr>Políticas públicas</vt:lpstr>
      <vt:lpstr>Políticas públicas</vt:lpstr>
      <vt:lpstr>Ciclo de políticas públicas</vt:lpstr>
      <vt:lpstr>Apresentação do PowerPoint</vt:lpstr>
      <vt:lpstr>Apresentação do PowerPoint</vt:lpstr>
      <vt:lpstr>Ciclo de políticas públicas</vt:lpstr>
      <vt:lpstr>Identificação do problema</vt:lpstr>
      <vt:lpstr>Identificação do problema</vt:lpstr>
      <vt:lpstr>Formação de agenda</vt:lpstr>
      <vt:lpstr>Formação de agenda</vt:lpstr>
      <vt:lpstr>Formação de agenda</vt:lpstr>
      <vt:lpstr>Formulação</vt:lpstr>
      <vt:lpstr>Formulação</vt:lpstr>
      <vt:lpstr>Formulação</vt:lpstr>
      <vt:lpstr>Formulação</vt:lpstr>
      <vt:lpstr>Formulação </vt:lpstr>
      <vt:lpstr>Formulação</vt:lpstr>
      <vt:lpstr>Formulação</vt:lpstr>
      <vt:lpstr>Formulação</vt:lpstr>
      <vt:lpstr>Apresentação do PowerPoint</vt:lpstr>
      <vt:lpstr>Implementação</vt:lpstr>
      <vt:lpstr>Planos</vt:lpstr>
      <vt:lpstr>Programas</vt:lpstr>
      <vt:lpstr>Projetos</vt:lpstr>
      <vt:lpstr>Apresentação do PowerPoint</vt:lpstr>
      <vt:lpstr>Implementação</vt:lpstr>
      <vt:lpstr>Implementação</vt:lpstr>
      <vt:lpstr>Implementação</vt:lpstr>
      <vt:lpstr>Monitoramento e avaliação </vt:lpstr>
      <vt:lpstr>Monitoramento e avaliação </vt:lpstr>
      <vt:lpstr>Monitoramento e avaliação </vt:lpstr>
      <vt:lpstr>Monitoramento e avaliação </vt:lpstr>
      <vt:lpstr>Monitoramento e avaliação </vt:lpstr>
      <vt:lpstr>Monitoramento e avaliação </vt:lpstr>
      <vt:lpstr>Extinção</vt:lpstr>
      <vt:lpstr>Extinção</vt:lpstr>
      <vt:lpstr>Atores no processo de políticas públicas</vt:lpstr>
      <vt:lpstr>Atores no ciclo de políticas públicas</vt:lpstr>
      <vt:lpstr>Atores governamentais</vt:lpstr>
      <vt:lpstr>Atores não governamentais</vt:lpstr>
      <vt:lpstr>Atores não governamentais</vt:lpstr>
      <vt:lpstr>Referências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Claudia Souza Passador</cp:lastModifiedBy>
  <cp:revision>22</cp:revision>
  <dcterms:created xsi:type="dcterms:W3CDTF">2013-02-18T13:56:09Z</dcterms:created>
  <dcterms:modified xsi:type="dcterms:W3CDTF">2018-10-17T02:23:52Z</dcterms:modified>
</cp:coreProperties>
</file>