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8" r:id="rId3"/>
    <p:sldId id="271" r:id="rId4"/>
    <p:sldId id="270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47"/>
    <a:srgbClr val="996633"/>
    <a:srgbClr val="E1B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208EE-D67E-48C9-BB7A-07DA4FBAB079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44C6-3EE5-4484-AAC6-E7B7DB907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65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A44C6-3EE5-4484-AAC6-E7B7DB90766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73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A44C6-3EE5-4484-AAC6-E7B7DB90766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73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8D0-2B35-499F-87D8-4CF3B8693E40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8AA-AA2D-4730-9729-1905B409A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42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8D0-2B35-499F-87D8-4CF3B8693E40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8AA-AA2D-4730-9729-1905B409A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23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8D0-2B35-499F-87D8-4CF3B8693E40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8AA-AA2D-4730-9729-1905B409A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62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8D0-2B35-499F-87D8-4CF3B8693E40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8AA-AA2D-4730-9729-1905B409A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3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8D0-2B35-499F-87D8-4CF3B8693E40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8AA-AA2D-4730-9729-1905B409A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81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8D0-2B35-499F-87D8-4CF3B8693E40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8AA-AA2D-4730-9729-1905B409A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80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8D0-2B35-499F-87D8-4CF3B8693E40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8AA-AA2D-4730-9729-1905B409A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42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8D0-2B35-499F-87D8-4CF3B8693E40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8AA-AA2D-4730-9729-1905B409A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49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8D0-2B35-499F-87D8-4CF3B8693E40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8AA-AA2D-4730-9729-1905B409A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67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8D0-2B35-499F-87D8-4CF3B8693E40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8AA-AA2D-4730-9729-1905B409A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15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8D0-2B35-499F-87D8-4CF3B8693E40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A8AA-AA2D-4730-9729-1905B409A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67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68D0-2B35-499F-87D8-4CF3B8693E40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4A8AA-AA2D-4730-9729-1905B409A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42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7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-62000"/>
                    </a14:imgEffect>
                  </a14:imgLayer>
                </a14:imgProps>
              </a:ext>
            </a:extLst>
          </a:blip>
          <a:srcRect/>
          <a:stretch>
            <a:fillRect l="-7000" t="-15000" r="-7000" b="-1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77281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HARMONIA II</a:t>
            </a:r>
          </a:p>
          <a:p>
            <a:pPr algn="ctr"/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Paulo de Tarso Camargo Cambraia Salles</a:t>
            </a:r>
          </a:p>
          <a:p>
            <a:pPr algn="ctr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76470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Modo________________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15719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https://www.youtube.com/watch?v=g6DKf0WN3kA</a:t>
            </a:r>
          </a:p>
        </p:txBody>
      </p:sp>
      <p:pic>
        <p:nvPicPr>
          <p:cNvPr id="5" name="DANCE VARIATIONS II MOV. LA MIXOLID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459904"/>
            <a:ext cx="609600" cy="6096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5595" r="2857" b="54949"/>
          <a:stretch/>
        </p:blipFill>
        <p:spPr>
          <a:xfrm>
            <a:off x="611560" y="1412776"/>
            <a:ext cx="785528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76470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Modo________________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15719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https://www.youtube.com/watch?v=wiZJP_XLmrQ</a:t>
            </a:r>
          </a:p>
        </p:txBody>
      </p:sp>
      <p:pic>
        <p:nvPicPr>
          <p:cNvPr id="6" name="SCARBOROUGH FAI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339770"/>
            <a:ext cx="609600" cy="6096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3844" r="5451" b="63434"/>
          <a:stretch/>
        </p:blipFill>
        <p:spPr>
          <a:xfrm>
            <a:off x="251520" y="1700808"/>
            <a:ext cx="8629086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76470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Modo 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15719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https://www.youtube.com/watch?v=Mpl86S5z9ic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8228572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76470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Modo 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15719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https://www.youtube.com/watch?v=ybrxCqbfVvQ</a:t>
            </a:r>
          </a:p>
        </p:txBody>
      </p:sp>
      <p:pic>
        <p:nvPicPr>
          <p:cNvPr id="5" name="NORWEGIAN WOO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42432" y="459904"/>
            <a:ext cx="609600" cy="609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15595" r="3714" b="54343"/>
          <a:stretch/>
        </p:blipFill>
        <p:spPr>
          <a:xfrm>
            <a:off x="971600" y="1613489"/>
            <a:ext cx="7339113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4579" y="228115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Modo 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0858" y="624576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https://www.youtube.com/watch?v=jxBKgOyMzSc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017588"/>
            <a:ext cx="6443663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0303" y="568887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Modo 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5" t="15291" r="3428" b="57047"/>
          <a:stretch/>
        </p:blipFill>
        <p:spPr>
          <a:xfrm>
            <a:off x="395536" y="1988840"/>
            <a:ext cx="8258444" cy="3636000"/>
          </a:xfrm>
          <a:prstGeom prst="rect">
            <a:avLst/>
          </a:prstGeom>
        </p:spPr>
      </p:pic>
      <p:pic>
        <p:nvPicPr>
          <p:cNvPr id="6" name="CANÇÃO RUSS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6216" y="448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20040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 ________________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t="27879" r="2779" b="15959"/>
          <a:stretch/>
        </p:blipFill>
        <p:spPr>
          <a:xfrm>
            <a:off x="1115616" y="692696"/>
            <a:ext cx="6869512" cy="5472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5616" y="6196662"/>
            <a:ext cx="686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https://www.youtube.com/watch?v=mtNqkYg0ZRo</a:t>
            </a:r>
          </a:p>
        </p:txBody>
      </p:sp>
    </p:spTree>
    <p:extLst>
      <p:ext uri="{BB962C8B-B14F-4D97-AF65-F5344CB8AC3E}">
        <p14:creationId xmlns:p14="http://schemas.microsoft.com/office/powerpoint/2010/main" val="35276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61</Words>
  <Application>Microsoft Office PowerPoint</Application>
  <PresentationFormat>Apresentação na tela (4:3)</PresentationFormat>
  <Paragraphs>26</Paragraphs>
  <Slides>8</Slides>
  <Notes>2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Celibidache e o Fim da História da Regência</dc:title>
  <dc:creator>Regina</dc:creator>
  <cp:lastModifiedBy>Regina</cp:lastModifiedBy>
  <cp:revision>82</cp:revision>
  <dcterms:created xsi:type="dcterms:W3CDTF">2018-06-28T01:32:58Z</dcterms:created>
  <dcterms:modified xsi:type="dcterms:W3CDTF">2018-08-11T15:35:48Z</dcterms:modified>
</cp:coreProperties>
</file>