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D5E1E-BF49-4C58-B284-057C8196C64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B1F1F-3B2D-4435-97E0-D90611FEEF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27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Música e Mercado.(revista), Verba</a:t>
            </a:r>
            <a:r>
              <a:rPr lang="pt-BR" baseline="0" dirty="0" smtClean="0"/>
              <a:t> para Pesquisa (dicotomia em comparação com área onde, o conhecimento e convertido em escala de produção.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1F1F-3B2D-4435-97E0-D90611FEEF1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30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Baseado nessa ótica os termos acima são, interligados em seus meandros e dinamicidades.</a:t>
            </a:r>
          </a:p>
          <a:p>
            <a:r>
              <a:rPr lang="pt-BR" dirty="0" smtClean="0"/>
              <a:t>A Música</a:t>
            </a:r>
            <a:r>
              <a:rPr lang="pt-BR" baseline="0" dirty="0" smtClean="0"/>
              <a:t> pode induzir uma sociedade e perpetuar um determinado sistema ideológico.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1F1F-3B2D-4435-97E0-D90611FEEF1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111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1F1F-3B2D-4435-97E0-D90611FEEF1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90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Imanente:</a:t>
            </a:r>
            <a:r>
              <a:rPr lang="pt-BR" baseline="0" dirty="0" smtClean="0"/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está inseparavelmente contido na natureza de um ser ou de um objeto; inerente.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permanece no âmbito da experiência possível, agindo na captação da realidade através dos sentidos (no </a:t>
            </a:r>
            <a:r>
              <a:rPr lang="pt-B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kantismo,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diz-se de conceitos ou princípios cognitivos).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1F1F-3B2D-4435-97E0-D90611FEEF1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01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2341ED-60E7-43AB-BEEB-9A68032F13E1}" type="datetimeFigureOut">
              <a:rPr lang="pt-BR" smtClean="0"/>
              <a:t>07/03/2019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4976D8-87D2-4C65-8742-2DAD483080F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Epistemologia Musical e Diversidade Humana:</a:t>
            </a:r>
            <a:br>
              <a:rPr lang="pt-BR" sz="3600" dirty="0" smtClean="0"/>
            </a:br>
            <a:r>
              <a:rPr lang="pt-BR" sz="3600" dirty="0" smtClean="0"/>
              <a:t>Desafios e Contribuições para a Formação do Indivíduo Contemporâneo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Máximo José Da Costa (UFRN)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79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artigo propõe uma análise crítica pautada na discussão do papel musical como aporte para a formação do indivíduo contemporâneo, destacando assim , a música como área de conhecimento humanístico.</a:t>
            </a:r>
          </a:p>
          <a:p>
            <a:r>
              <a:rPr lang="pt-BR" dirty="0" smtClean="0"/>
              <a:t>Ao situar o homem em seus contextos socioculturais podemos  correlacionar as funções sociais da música com as transformações ocasionadas pela humanidade.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07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Observar o homem em seus múltiplos aspectos formativos no diálogo que se exerce em seu meio nos possibilita refletir sobre o campo epistemológico da música como fomentadora de discussões a respeito dessa formação humana.</a:t>
            </a:r>
          </a:p>
          <a:p>
            <a:r>
              <a:rPr lang="pt-BR" dirty="0" smtClean="0"/>
              <a:t>A música hoje está subjugada a performance, estética e entretenimento?</a:t>
            </a:r>
          </a:p>
          <a:p>
            <a:r>
              <a:rPr lang="pt-BR" dirty="0"/>
              <a:t>Quais são as contribuições para além da </a:t>
            </a:r>
            <a:r>
              <a:rPr lang="pt-BR" dirty="0" smtClean="0"/>
              <a:t>performance </a:t>
            </a:r>
            <a:r>
              <a:rPr lang="pt-BR" dirty="0"/>
              <a:t>que música oferece?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69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Aspectos Socioculturais X Funções Sociais da Música.</a:t>
            </a:r>
          </a:p>
          <a:p>
            <a:r>
              <a:rPr lang="pt-BR" dirty="0" smtClean="0"/>
              <a:t>Dentre as dez funções de </a:t>
            </a:r>
            <a:r>
              <a:rPr lang="pt-BR" dirty="0"/>
              <a:t>Allan </a:t>
            </a:r>
            <a:r>
              <a:rPr lang="pt-BR" dirty="0" err="1"/>
              <a:t>Merriam</a:t>
            </a:r>
            <a:r>
              <a:rPr lang="pt-BR" dirty="0"/>
              <a:t> (1964)</a:t>
            </a:r>
            <a:r>
              <a:rPr lang="pt-BR" dirty="0" smtClean="0"/>
              <a:t>  destaco o grupo que exerce alterações sociais  sistêmicas.</a:t>
            </a:r>
          </a:p>
          <a:p>
            <a:r>
              <a:rPr lang="pt-BR" dirty="0" smtClean="0"/>
              <a:t>7) Função de impor conformidade as normas sociais.</a:t>
            </a:r>
          </a:p>
          <a:p>
            <a:r>
              <a:rPr lang="pt-BR" dirty="0" smtClean="0"/>
              <a:t>8) Função de validação das instituições sociais  e  dos atos religiosos.</a:t>
            </a:r>
          </a:p>
          <a:p>
            <a:r>
              <a:rPr lang="pt-BR" dirty="0" smtClean="0"/>
              <a:t>9) Função de contribuição para a continuidade e estabilidade da cultura.</a:t>
            </a:r>
          </a:p>
          <a:p>
            <a:r>
              <a:rPr lang="pt-BR" dirty="0" smtClean="0"/>
              <a:t>10) Função de contribuição para a integração da sociedade.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Homem, Sociedade e Música.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97746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Dicotomia entre o Desenvolvimento Científico da Música entre outras áreas.</a:t>
            </a:r>
          </a:p>
          <a:p>
            <a:r>
              <a:rPr lang="pt-BR" dirty="0"/>
              <a:t>Música e </a:t>
            </a:r>
            <a:r>
              <a:rPr lang="pt-BR" dirty="0" smtClean="0"/>
              <a:t>Mercado(revista).</a:t>
            </a:r>
          </a:p>
          <a:p>
            <a:r>
              <a:rPr lang="pt-BR" dirty="0" smtClean="0"/>
              <a:t>Música como Produto/Serviço.</a:t>
            </a:r>
          </a:p>
          <a:p>
            <a:r>
              <a:rPr lang="pt-BR" dirty="0"/>
              <a:t>C</a:t>
            </a:r>
            <a:r>
              <a:rPr lang="pt-BR" dirty="0" smtClean="0"/>
              <a:t>omparação </a:t>
            </a:r>
            <a:r>
              <a:rPr lang="pt-BR" dirty="0"/>
              <a:t>com </a:t>
            </a:r>
            <a:r>
              <a:rPr lang="pt-BR" dirty="0" smtClean="0"/>
              <a:t>áreas </a:t>
            </a:r>
            <a:r>
              <a:rPr lang="pt-BR" dirty="0"/>
              <a:t>onde, o </a:t>
            </a:r>
            <a:r>
              <a:rPr lang="pt-BR" dirty="0" smtClean="0"/>
              <a:t>conhecimento é convertido </a:t>
            </a:r>
            <a:r>
              <a:rPr lang="pt-BR" dirty="0"/>
              <a:t>em escala de produção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Fomento.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Epistemologia Musical e Diversidade Humana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115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Campo Epistemológico vai além do conhecimento cartesiano positivista, não se limitando apenas as relações lógicas inerentes à música, mas também, que há uma relação dialógica das musicologias em seus campos de atuações diversos da vida humana e social.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4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Música por ser imanente ao Homem, nasce dessas relações, se desenvolve a partir desse princípios e volta para ele como consequências de suas ações.</a:t>
            </a:r>
          </a:p>
          <a:p>
            <a:r>
              <a:rPr lang="pt-BR" dirty="0" smtClean="0"/>
              <a:t>A Atividade </a:t>
            </a:r>
            <a:r>
              <a:rPr lang="pt-BR" dirty="0"/>
              <a:t>A</a:t>
            </a:r>
            <a:r>
              <a:rPr lang="pt-BR" dirty="0" smtClean="0"/>
              <a:t>rtística não é um caminho imperial para ter acesso a uma vida plena, mas uma maneira de colocar o próprio eu, as próprias capacidades. </a:t>
            </a:r>
          </a:p>
          <a:p>
            <a:r>
              <a:rPr lang="pt-BR" dirty="0" smtClean="0"/>
              <a:t>É uma forma de aprender acerca de si mesmo e do mundo, por meio da qual tanto o mundo quanto o ser humano são transformados.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Contribuições Pedagógico-Musicais para a Formação.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813395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87</TotalTime>
  <Words>476</Words>
  <Application>Microsoft Office PowerPoint</Application>
  <PresentationFormat>Apresentação na tela (4:3)</PresentationFormat>
  <Paragraphs>37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Capa Dura</vt:lpstr>
      <vt:lpstr>Epistemologia Musical e Diversidade Humana: Desafios e Contribuições para a Formação do Indivíduo Contemporâneo</vt:lpstr>
      <vt:lpstr>Comunicação</vt:lpstr>
      <vt:lpstr>Introdução</vt:lpstr>
      <vt:lpstr>Homem, Sociedade e Música.</vt:lpstr>
      <vt:lpstr>Epistemologia Musical e Diversidade Humana.</vt:lpstr>
      <vt:lpstr>Apresentação do PowerPoint</vt:lpstr>
      <vt:lpstr>Contribuições Pedagógico-Musicais para a Formação.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Epistemologia Musical e Diversidade Humana: Desafios e Contribuições para a Formação do Indivíduo Contemporâneo</dc:title>
  <dc:creator>Usuario</dc:creator>
  <cp:lastModifiedBy>Usuario</cp:lastModifiedBy>
  <cp:revision>13</cp:revision>
  <dcterms:created xsi:type="dcterms:W3CDTF">2019-03-07T08:24:06Z</dcterms:created>
  <dcterms:modified xsi:type="dcterms:W3CDTF">2019-03-07T09:51:10Z</dcterms:modified>
</cp:coreProperties>
</file>