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59" r:id="rId7"/>
    <p:sldId id="260" r:id="rId8"/>
    <p:sldId id="266" r:id="rId9"/>
    <p:sldId id="267" r:id="rId10"/>
    <p:sldId id="258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9461-3F83-41BF-9DA4-792947A0F825}" type="datetimeFigureOut">
              <a:rPr lang="pt-BR" smtClean="0"/>
              <a:t>08/10/2017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F066-8A9F-4EA8-8F38-DA619FD60D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69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9461-3F83-41BF-9DA4-792947A0F825}" type="datetimeFigureOut">
              <a:rPr lang="pt-BR" smtClean="0"/>
              <a:t>08/10/2017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F066-8A9F-4EA8-8F38-DA619FD60D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5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9461-3F83-41BF-9DA4-792947A0F825}" type="datetimeFigureOut">
              <a:rPr lang="pt-BR" smtClean="0"/>
              <a:t>08/10/2017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F066-8A9F-4EA8-8F38-DA619FD60D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00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9461-3F83-41BF-9DA4-792947A0F825}" type="datetimeFigureOut">
              <a:rPr lang="pt-BR" smtClean="0"/>
              <a:t>08/10/2017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F066-8A9F-4EA8-8F38-DA619FD60D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41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9461-3F83-41BF-9DA4-792947A0F825}" type="datetimeFigureOut">
              <a:rPr lang="pt-BR" smtClean="0"/>
              <a:t>08/10/2017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F066-8A9F-4EA8-8F38-DA619FD60D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58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9461-3F83-41BF-9DA4-792947A0F825}" type="datetimeFigureOut">
              <a:rPr lang="pt-BR" smtClean="0"/>
              <a:t>08/10/2017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F066-8A9F-4EA8-8F38-DA619FD60D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64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9461-3F83-41BF-9DA4-792947A0F825}" type="datetimeFigureOut">
              <a:rPr lang="pt-BR" smtClean="0"/>
              <a:t>08/10/2017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F066-8A9F-4EA8-8F38-DA619FD60D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6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9461-3F83-41BF-9DA4-792947A0F825}" type="datetimeFigureOut">
              <a:rPr lang="pt-BR" smtClean="0"/>
              <a:t>08/10/2017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F066-8A9F-4EA8-8F38-DA619FD60D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35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9461-3F83-41BF-9DA4-792947A0F825}" type="datetimeFigureOut">
              <a:rPr lang="pt-BR" smtClean="0"/>
              <a:t>08/10/2017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F066-8A9F-4EA8-8F38-DA619FD60D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14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9461-3F83-41BF-9DA4-792947A0F825}" type="datetimeFigureOut">
              <a:rPr lang="pt-BR" smtClean="0"/>
              <a:t>08/10/2017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F066-8A9F-4EA8-8F38-DA619FD60D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00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9461-3F83-41BF-9DA4-792947A0F825}" type="datetimeFigureOut">
              <a:rPr lang="pt-BR" smtClean="0"/>
              <a:t>08/10/2017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F066-8A9F-4EA8-8F38-DA619FD60D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40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29461-3F83-41BF-9DA4-792947A0F825}" type="datetimeFigureOut">
              <a:rPr lang="pt-BR" smtClean="0"/>
              <a:t>08/10/2017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F066-8A9F-4EA8-8F38-DA619FD60D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58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8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8" y="540533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7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5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9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1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1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1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Marris</dc:creator>
  <cp:lastModifiedBy>Marris</cp:lastModifiedBy>
  <cp:revision>3</cp:revision>
  <dcterms:created xsi:type="dcterms:W3CDTF">2017-10-08T13:07:47Z</dcterms:created>
  <dcterms:modified xsi:type="dcterms:W3CDTF">2017-10-08T13:54:12Z</dcterms:modified>
</cp:coreProperties>
</file>