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70" r:id="rId3"/>
    <p:sldId id="271" r:id="rId4"/>
    <p:sldId id="272" r:id="rId5"/>
    <p:sldId id="260" r:id="rId6"/>
    <p:sldId id="259" r:id="rId7"/>
    <p:sldId id="263" r:id="rId8"/>
    <p:sldId id="274" r:id="rId9"/>
    <p:sldId id="275" r:id="rId10"/>
    <p:sldId id="264" r:id="rId11"/>
    <p:sldId id="267" r:id="rId12"/>
    <p:sldId id="276" r:id="rId13"/>
    <p:sldId id="268" r:id="rId14"/>
    <p:sldId id="277" r:id="rId15"/>
    <p:sldId id="269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78" r:id="rId24"/>
    <p:sldId id="261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FC584-B7B0-4E98-B442-BC9CA1633073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D30FB-5AE8-41DA-9271-B4786E7811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81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435F4-D672-4DFD-B6B2-AE0C9582374F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46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435F4-D672-4DFD-B6B2-AE0C9582374F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01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435F4-D672-4DFD-B6B2-AE0C9582374F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7687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435F4-D672-4DFD-B6B2-AE0C9582374F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91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07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63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813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109728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4114800"/>
            <a:ext cx="109728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2D8CF-3B7A-450F-BF44-9440DD8B1A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8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4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31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95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64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71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57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1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88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D5E35-E2BC-488F-9092-D6BF4AF3088B}" type="datetimeFigureOut">
              <a:rPr lang="pt-BR" smtClean="0"/>
              <a:t>11/05/2020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94C98-02D2-4B22-AD4A-7A10017D16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24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www.centraldafisioterapia.com.br/dicas-de-saude/sindrome-do-tunel-do-carp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url?sa=i&amp;rct=j&amp;q=&amp;esrc=s&amp;frm=1&amp;source=images&amp;cd=&amp;cad=rja&amp;uact=8&amp;ved=2ahUKEwi76Lzb4-TaAhUEi5AKHV14AO8QjRx6BAgBEAU&amp;url=https://www.earthslab.com/anatomy/cubital-fossa-borders-contents-and-clinical-importance/&amp;psig=AOvVaw3o7loSX3a2i7ovnztgkXVx&amp;ust=1525273012127836" TargetMode="External"/><Relationship Id="rId2" Type="http://schemas.openxmlformats.org/officeDocument/2006/relationships/hyperlink" Target="https://www.google.com.br/url?sa=i&amp;rct=j&amp;q=&amp;esrc=s&amp;frm=1&amp;source=images&amp;cd=&amp;cad=rja&amp;uact=8&amp;ved=2ahUKEwi1x9KS4-TaAhVHk5AKHYQLBKEQjRx6BAgBEAU&amp;url=https://www.earthslab.com/anatomy/cubital-fossa-borders-contents-and-clinical-importance/&amp;psig=AOvVaw3o7loSX3a2i7ovnztgkXVx&amp;ust=152527301212783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168009" y="6279703"/>
            <a:ext cx="4319017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Luís Fernando </a:t>
            </a:r>
            <a:r>
              <a:rPr lang="pt-B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Tirapelli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701379" y="156412"/>
            <a:ext cx="8532440" cy="4869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395663" y="4941168"/>
            <a:ext cx="9200329" cy="12016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pt-BR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pt-BR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pt-BR" sz="3200" dirty="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pt-BR" sz="9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9600" b="1" dirty="0" smtClean="0">
                <a:latin typeface="Segoe Print" panose="02000600000000000000" pitchFamily="2" charset="0"/>
                <a:cs typeface="Arial" panose="020B0604020202020204" pitchFamily="34" charset="0"/>
              </a:rPr>
              <a:t>RCG 0118</a:t>
            </a:r>
          </a:p>
          <a:p>
            <a:pPr algn="ctr">
              <a:spcBef>
                <a:spcPct val="20000"/>
              </a:spcBef>
              <a:defRPr/>
            </a:pPr>
            <a:r>
              <a:rPr lang="pt-BR" sz="9600" b="1" dirty="0" smtClean="0">
                <a:solidFill>
                  <a:srgbClr val="C0000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Aspectos gerais da anatomia dos membros superiores</a:t>
            </a:r>
            <a:endParaRPr lang="pt-BR" sz="11200" b="1" dirty="0">
              <a:solidFill>
                <a:srgbClr val="C00000"/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Imagem 8" descr="C:\Users\LuisFernando\Desktop\figura 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9016" y="264380"/>
            <a:ext cx="2781010" cy="2058483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13" name="Picture 2"/>
          <p:cNvPicPr preferRelativeResize="0">
            <a:picLocks noChangeArrowheads="1"/>
          </p:cNvPicPr>
          <p:nvPr/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63" y="2373419"/>
            <a:ext cx="1516452" cy="3219149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sultado de imagem para sindrome do tunel do carp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060" y="333675"/>
            <a:ext cx="3348463" cy="34377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5265742" y="1715729"/>
            <a:ext cx="2358151" cy="3497651"/>
            <a:chOff x="173" y="96"/>
            <a:chExt cx="2593" cy="391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lum bright="-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" y="598"/>
              <a:ext cx="2593" cy="34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552" y="9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pt-BR" altLang="pt-BR" sz="32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1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44073" y="236984"/>
            <a:ext cx="3842183" cy="4344144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cs typeface="Arial" pitchFamily="34" charset="0"/>
              </a:rPr>
              <a:t>CASO CLÍNICO 1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cs typeface="Arial" pitchFamily="34" charset="0"/>
              </a:rPr>
              <a:t/>
            </a:r>
            <a:b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cs typeface="Arial" pitchFamily="34" charset="0"/>
              </a:rPr>
            </a:br>
            <a:r>
              <a:rPr lang="pt-BR" sz="2400" b="1" dirty="0">
                <a:solidFill>
                  <a:schemeClr val="accent1"/>
                </a:solidFill>
                <a:latin typeface="Segoe Print" panose="02000600000000000000" pitchFamily="2" charset="0"/>
              </a:rPr>
              <a:t/>
            </a:r>
            <a:br>
              <a:rPr lang="pt-BR" sz="2400" b="1" dirty="0">
                <a:solidFill>
                  <a:schemeClr val="accent1"/>
                </a:solidFill>
                <a:latin typeface="Segoe Print" panose="02000600000000000000" pitchFamily="2" charset="0"/>
              </a:rPr>
            </a:br>
            <a:r>
              <a:rPr lang="pt-BR" sz="2200" b="1" dirty="0">
                <a:latin typeface="Segoe Print" panose="02000600000000000000" pitchFamily="2" charset="0"/>
                <a:cs typeface="Arial" pitchFamily="34" charset="0"/>
              </a:rPr>
              <a:t>Uma mulher de 44 anos é diagnosticada com câncer de mama. Após mastectomia e dissecção dos linfonodos axilares, </a:t>
            </a:r>
            <a:r>
              <a:rPr lang="pt-BR" sz="2200" b="1" dirty="0" smtClean="0">
                <a:latin typeface="Segoe Print" panose="02000600000000000000" pitchFamily="2" charset="0"/>
                <a:cs typeface="Arial" pitchFamily="34" charset="0"/>
              </a:rPr>
              <a:t>a </a:t>
            </a:r>
            <a:r>
              <a:rPr lang="pt-BR" sz="2200" b="1" dirty="0">
                <a:latin typeface="Segoe Print" panose="02000600000000000000" pitchFamily="2" charset="0"/>
                <a:cs typeface="Arial" pitchFamily="34" charset="0"/>
              </a:rPr>
              <a:t>paciente foi incapaz de elevar o braço acima da cabeça. Qual nervo foi provavelmente danificado</a:t>
            </a:r>
            <a:r>
              <a:rPr lang="pt-BR" sz="1800" b="1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75720" y="4725145"/>
            <a:ext cx="5544616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Nervo torácico longo</a:t>
            </a: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Ramo peitoral lateral</a:t>
            </a: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Nervo supraescapular</a:t>
            </a: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Nervo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toracodorsal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eta para a direita 4"/>
          <p:cNvSpPr/>
          <p:nvPr/>
        </p:nvSpPr>
        <p:spPr>
          <a:xfrm>
            <a:off x="3359696" y="4797152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88640"/>
            <a:ext cx="5001514" cy="4404442"/>
          </a:xfrm>
          <a:prstGeom prst="rect">
            <a:avLst/>
          </a:prstGeom>
          <a:noFill/>
          <a:ln w="28575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 para a direita 7"/>
          <p:cNvSpPr/>
          <p:nvPr/>
        </p:nvSpPr>
        <p:spPr>
          <a:xfrm>
            <a:off x="4079776" y="3212976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Resultado de imagem para ESCAPULA AL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68" y="346508"/>
            <a:ext cx="5001514" cy="417646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musculo serratil anteri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74" y="1332617"/>
            <a:ext cx="2755379" cy="5135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229600" y="980303"/>
            <a:ext cx="115330" cy="65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800" y="3020396"/>
            <a:ext cx="2574726" cy="3407876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09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38824" y="116632"/>
            <a:ext cx="5642132" cy="2197077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QUESTÃO </a:t>
            </a:r>
            <a:r>
              <a:rPr lang="pt-BR" sz="2400" b="1" dirty="0" smtClean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5</a:t>
            </a:r>
            <a:r>
              <a:rPr lang="pt-BR" sz="2200" b="1" dirty="0">
                <a:latin typeface="Segoe Print" panose="02000600000000000000" pitchFamily="2" charset="0"/>
                <a:cs typeface="Arial" pitchFamily="34" charset="0"/>
              </a:rPr>
              <a:t/>
            </a:r>
            <a:br>
              <a:rPr lang="pt-BR" sz="2200" b="1" dirty="0">
                <a:latin typeface="Segoe Print" panose="02000600000000000000" pitchFamily="2" charset="0"/>
                <a:cs typeface="Arial" pitchFamily="34" charset="0"/>
              </a:rPr>
            </a:br>
            <a:r>
              <a:rPr lang="pt-BR" sz="2200" b="1" dirty="0">
                <a:latin typeface="Segoe Print" panose="02000600000000000000" pitchFamily="2" charset="0"/>
              </a:rPr>
              <a:t/>
            </a:r>
            <a:br>
              <a:rPr lang="pt-BR" sz="2200" b="1" dirty="0">
                <a:latin typeface="Segoe Print" panose="02000600000000000000" pitchFamily="2" charset="0"/>
              </a:rPr>
            </a:br>
            <a:r>
              <a:rPr lang="pt-BR" sz="2200" b="1" dirty="0">
                <a:latin typeface="Segoe Print" panose="02000600000000000000" pitchFamily="2" charset="0"/>
              </a:rPr>
              <a:t>Todas as seguintes afirmações são verdadeiras a respeito do </a:t>
            </a:r>
            <a:r>
              <a:rPr lang="pt-BR" sz="2200" b="1" u="sng" dirty="0">
                <a:latin typeface="Segoe Print" panose="02000600000000000000" pitchFamily="2" charset="0"/>
              </a:rPr>
              <a:t>plexo braquial</a:t>
            </a:r>
            <a:r>
              <a:rPr lang="pt-BR" sz="2200" b="1" dirty="0">
                <a:latin typeface="Segoe Print" panose="02000600000000000000" pitchFamily="2" charset="0"/>
              </a:rPr>
              <a:t>, exceto:</a:t>
            </a:r>
            <a:r>
              <a:rPr lang="pt-BR" sz="2200" b="1" dirty="0">
                <a:latin typeface="Segoe Print" panose="02000600000000000000" pitchFamily="2" charset="0"/>
                <a:cs typeface="Arial" pitchFamily="34" charset="0"/>
              </a:rPr>
              <a:t>  </a:t>
            </a:r>
            <a:r>
              <a:rPr lang="pt-BR" sz="1800" b="1" dirty="0">
                <a:latin typeface="Segoe Print" panose="02000600000000000000" pitchFamily="2" charset="0"/>
                <a:cs typeface="Arial" pitchFamily="34" charset="0"/>
              </a:rPr>
              <a:t>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207567" y="4383527"/>
            <a:ext cx="8529705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As raízes C8 e T1 se unem para formar o tronco inferior</a:t>
            </a:r>
          </a:p>
          <a:p>
            <a:pPr marL="342900" indent="-342900">
              <a:buAutoNum type="alphaUcPeriod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nervo que inerva o m.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grande dorsal é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um ramo do tronco superior</a:t>
            </a: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Os fascículos são nomeados de acordo com sua posição relativa à  segunda porção da artéria axilar</a:t>
            </a: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Nenhum nervo se origina como ramo das suas divisões anteriores ou posteriores.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1991544" y="4791496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484272" y="188640"/>
            <a:ext cx="4896544" cy="4032448"/>
            <a:chOff x="912" y="384"/>
            <a:chExt cx="3928" cy="3447"/>
          </a:xfrm>
        </p:grpSpPr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912" y="384"/>
              <a:ext cx="3928" cy="3447"/>
              <a:chOff x="912" y="384"/>
              <a:chExt cx="3928" cy="3447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2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384"/>
                <a:ext cx="3928" cy="3447"/>
              </a:xfrm>
              <a:prstGeom prst="rect">
                <a:avLst/>
              </a:prstGeom>
              <a:noFill/>
              <a:ln w="76200" cmpd="tri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4168" y="3419"/>
                <a:ext cx="671" cy="41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</p:grp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951" y="453"/>
              <a:ext cx="1918" cy="342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Plexo Braquial</a:t>
              </a:r>
              <a:endParaRPr lang="pt-BR" sz="1600" b="1" dirty="0">
                <a:solidFill>
                  <a:schemeClr val="hlink"/>
                </a:solidFill>
              </a:endParaRPr>
            </a:p>
          </p:txBody>
        </p:sp>
      </p:grpSp>
      <p:cxnSp>
        <p:nvCxnSpPr>
          <p:cNvPr id="4" name="Conector de seta reta 3"/>
          <p:cNvCxnSpPr/>
          <p:nvPr/>
        </p:nvCxnSpPr>
        <p:spPr>
          <a:xfrm flipH="1" flipV="1">
            <a:off x="1991544" y="3196281"/>
            <a:ext cx="76153" cy="4283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5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704975" y="461964"/>
            <a:ext cx="5254625" cy="4805363"/>
            <a:chOff x="170" y="291"/>
            <a:chExt cx="3310" cy="3027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384" y="963"/>
              <a:ext cx="2544" cy="2355"/>
              <a:chOff x="384" y="963"/>
              <a:chExt cx="2544" cy="235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1008"/>
                <a:ext cx="2544" cy="2310"/>
              </a:xfrm>
              <a:prstGeom prst="rect">
                <a:avLst/>
              </a:prstGeom>
              <a:noFill/>
              <a:ln w="76200" cmpd="tri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15"/>
              <p:cNvSpPr txBox="1">
                <a:spLocks noChangeArrowheads="1"/>
              </p:cNvSpPr>
              <p:nvPr/>
            </p:nvSpPr>
            <p:spPr bwMode="auto">
              <a:xfrm>
                <a:off x="635" y="963"/>
                <a:ext cx="56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t-BR" altLang="pt-BR" sz="1600" b="1"/>
                  <a:t>anterior</a:t>
                </a:r>
              </a:p>
            </p:txBody>
          </p:sp>
          <p:sp>
            <p:nvSpPr>
              <p:cNvPr id="9" name="Text Box 16"/>
              <p:cNvSpPr txBox="1">
                <a:spLocks noChangeArrowheads="1"/>
              </p:cNvSpPr>
              <p:nvPr/>
            </p:nvSpPr>
            <p:spPr bwMode="auto">
              <a:xfrm>
                <a:off x="2111" y="963"/>
                <a:ext cx="61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t-BR" altLang="pt-BR" sz="1600" b="1"/>
                  <a:t>posterior</a:t>
                </a:r>
              </a:p>
            </p:txBody>
          </p:sp>
        </p:grpSp>
        <p:sp>
          <p:nvSpPr>
            <p:cNvPr id="6" name="Text Box 22"/>
            <p:cNvSpPr txBox="1">
              <a:spLocks noChangeArrowheads="1"/>
            </p:cNvSpPr>
            <p:nvPr/>
          </p:nvSpPr>
          <p:spPr bwMode="auto">
            <a:xfrm>
              <a:off x="170" y="291"/>
              <a:ext cx="3310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b="1" dirty="0"/>
                <a:t>Articulação do Cotovelo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chemeClr val="tx2"/>
                  </a:solidFill>
                </a:rPr>
                <a:t>(tríplice articulação)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0000"/>
                  </a:solidFill>
                </a:rPr>
                <a:t>úmero-</a:t>
              </a:r>
              <a:r>
                <a:rPr lang="pt-BR" altLang="pt-BR" sz="1800" b="1" dirty="0" err="1">
                  <a:solidFill>
                    <a:srgbClr val="FF0000"/>
                  </a:solidFill>
                </a:rPr>
                <a:t>ulnar</a:t>
              </a:r>
              <a:r>
                <a:rPr lang="pt-BR" altLang="pt-BR" sz="1800" b="1" dirty="0">
                  <a:solidFill>
                    <a:srgbClr val="FF0000"/>
                  </a:solidFill>
                </a:rPr>
                <a:t>; úmero-radial; </a:t>
              </a:r>
              <a:r>
                <a:rPr lang="pt-BR" altLang="pt-BR" sz="1800" b="1" dirty="0" err="1">
                  <a:solidFill>
                    <a:srgbClr val="FF0000"/>
                  </a:solidFill>
                </a:rPr>
                <a:t>rádio-ulnar</a:t>
              </a:r>
              <a:r>
                <a:rPr lang="pt-BR" altLang="pt-BR" sz="1800" b="1" dirty="0">
                  <a:solidFill>
                    <a:srgbClr val="FF0000"/>
                  </a:solidFill>
                </a:rPr>
                <a:t> proximal</a:t>
              </a:r>
            </a:p>
          </p:txBody>
        </p:sp>
      </p:grpSp>
      <p:cxnSp>
        <p:nvCxnSpPr>
          <p:cNvPr id="16" name="Conector reto 15"/>
          <p:cNvCxnSpPr/>
          <p:nvPr/>
        </p:nvCxnSpPr>
        <p:spPr>
          <a:xfrm>
            <a:off x="1847528" y="3933056"/>
            <a:ext cx="208823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 preferRelativeResize="0">
            <a:picLocks noGrp="1" noChangeArrowheads="1"/>
          </p:cNvPicPr>
          <p:nvPr>
            <p:ph idx="1"/>
          </p:nvPr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552" y="967583"/>
            <a:ext cx="2880320" cy="5277569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3892130" y="5713582"/>
            <a:ext cx="5254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/>
              <a:t>Membrana </a:t>
            </a:r>
            <a:r>
              <a:rPr lang="pt-BR" altLang="pt-BR" sz="2400" b="1" dirty="0" err="1" smtClean="0"/>
              <a:t>interóssea</a:t>
            </a:r>
            <a:endParaRPr lang="pt-BR" altLang="pt-BR" sz="2400" b="1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chemeClr val="tx2"/>
                </a:solidFill>
              </a:rPr>
              <a:t>Articulação sinartrose sindesmose: </a:t>
            </a:r>
            <a:r>
              <a:rPr lang="pt-BR" altLang="pt-BR" sz="1800" b="1" dirty="0" err="1" smtClean="0">
                <a:solidFill>
                  <a:srgbClr val="FF0000"/>
                </a:solidFill>
              </a:rPr>
              <a:t>rádio-ulnar</a:t>
            </a:r>
            <a:endParaRPr lang="pt-BR" altLang="pt-BR" sz="1800" b="1" dirty="0">
              <a:solidFill>
                <a:srgbClr val="FF0000"/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2677297" y="3468130"/>
            <a:ext cx="24714" cy="196060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76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471469" y="116632"/>
            <a:ext cx="3842183" cy="3425638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cs typeface="Arial" pitchFamily="34" charset="0"/>
              </a:rPr>
              <a:t>CASO CLÍNICO 2</a:t>
            </a:r>
            <a:r>
              <a:rPr lang="pt-BR" sz="22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pt-BR" sz="2200" b="1" dirty="0" smtClean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</a:br>
            <a:r>
              <a:rPr lang="pt-BR" sz="2200" b="1" dirty="0" smtClean="0">
                <a:latin typeface="Segoe Print" panose="02000600000000000000" pitchFamily="2" charset="0"/>
              </a:rPr>
              <a:t>Um </a:t>
            </a:r>
            <a:r>
              <a:rPr lang="pt-BR" sz="2200" b="1" dirty="0">
                <a:latin typeface="Segoe Print" panose="02000600000000000000" pitchFamily="2" charset="0"/>
              </a:rPr>
              <a:t>paciente de 35 anos vai a uma clínica de ortopedia se queixando de fraqueza no membro superior. O exame físico indica comprometimento do </a:t>
            </a:r>
            <a:r>
              <a:rPr lang="pt-BR" sz="2200" b="1" u="sng" dirty="0">
                <a:latin typeface="Segoe Print" panose="02000600000000000000" pitchFamily="2" charset="0"/>
              </a:rPr>
              <a:t>fascículo posterior </a:t>
            </a:r>
            <a:r>
              <a:rPr lang="pt-BR" sz="2200" b="1" dirty="0">
                <a:latin typeface="Segoe Print" panose="02000600000000000000" pitchFamily="2" charset="0"/>
              </a:rPr>
              <a:t>do plexo braquial. Qual ação </a:t>
            </a: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não </a:t>
            </a:r>
            <a:r>
              <a:rPr lang="pt-BR" sz="2200" b="1" dirty="0">
                <a:latin typeface="Segoe Print" panose="02000600000000000000" pitchFamily="2" charset="0"/>
              </a:rPr>
              <a:t>seria afetada</a:t>
            </a:r>
            <a:r>
              <a:rPr lang="pt-BR" sz="2000" b="1" dirty="0">
                <a:latin typeface="Segoe Print" panose="02000600000000000000" pitchFamily="2" charset="0"/>
                <a:cs typeface="Arial" pitchFamily="34" charset="0"/>
              </a:rPr>
              <a:t>? </a:t>
            </a:r>
          </a:p>
        </p:txBody>
      </p:sp>
      <p:pic>
        <p:nvPicPr>
          <p:cNvPr id="20" name="Picture 2052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562" y="188640"/>
            <a:ext cx="3903588" cy="342557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ector de seta reta 21"/>
          <p:cNvCxnSpPr/>
          <p:nvPr/>
        </p:nvCxnSpPr>
        <p:spPr>
          <a:xfrm flipV="1">
            <a:off x="1524000" y="3068960"/>
            <a:ext cx="395536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1"/>
          <p:cNvGrpSpPr>
            <a:grpSpLocks noChangeAspect="1"/>
          </p:cNvGrpSpPr>
          <p:nvPr/>
        </p:nvGrpSpPr>
        <p:grpSpPr bwMode="auto">
          <a:xfrm>
            <a:off x="1510752" y="54791"/>
            <a:ext cx="10597005" cy="5624065"/>
            <a:chOff x="345" y="-54"/>
            <a:chExt cx="5540" cy="3462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" y="44"/>
              <a:ext cx="2066" cy="3364"/>
            </a:xfrm>
            <a:prstGeom prst="rect">
              <a:avLst/>
            </a:prstGeom>
            <a:noFill/>
            <a:ln w="57150" cmpd="thinThick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" y="-54"/>
              <a:ext cx="1315" cy="3363"/>
            </a:xfrm>
            <a:prstGeom prst="rect">
              <a:avLst/>
            </a:prstGeom>
            <a:noFill/>
            <a:ln w="57150" cmpd="thinThick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Espaço Reservado para Conteúdo 9"/>
          <p:cNvSpPr txBox="1">
            <a:spLocks/>
          </p:cNvSpPr>
          <p:nvPr/>
        </p:nvSpPr>
        <p:spPr>
          <a:xfrm>
            <a:off x="3441197" y="4863932"/>
            <a:ext cx="3735855" cy="18774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AutoNum type="alphaUcPeriod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Extensão do cotovelo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AutoNum type="alphaUcPeriod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Flexão do cotovelo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AutoNum type="alphaUcPeriod"/>
              <a:defRPr/>
            </a:pPr>
            <a:r>
              <a:rPr lang="pt-BR" sz="2000" dirty="0" err="1">
                <a:latin typeface="Arial" pitchFamily="34" charset="0"/>
                <a:cs typeface="Arial" pitchFamily="34" charset="0"/>
              </a:rPr>
              <a:t>Pronação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AutoNum type="alphaUcPeriod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Abdução do ombro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AutoNum type="alphaUcPeriod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Extensão do punho (carpo).</a:t>
            </a:r>
          </a:p>
        </p:txBody>
      </p:sp>
      <p:sp>
        <p:nvSpPr>
          <p:cNvPr id="30" name="Seta para a direita 29"/>
          <p:cNvSpPr/>
          <p:nvPr/>
        </p:nvSpPr>
        <p:spPr>
          <a:xfrm>
            <a:off x="3247034" y="5704209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 descr="http://i0.wp.com/boneandspine.com/wp-content/uploads/2016/08/arm-compartments-e1472452397791.jpg?resize=463%2C3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8" y="3351536"/>
            <a:ext cx="2748180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/>
          <p:cNvCxnSpPr/>
          <p:nvPr/>
        </p:nvCxnSpPr>
        <p:spPr>
          <a:xfrm flipH="1">
            <a:off x="2883243" y="2693773"/>
            <a:ext cx="2232454" cy="920445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a livre 5"/>
          <p:cNvSpPr/>
          <p:nvPr/>
        </p:nvSpPr>
        <p:spPr>
          <a:xfrm>
            <a:off x="98818" y="3674076"/>
            <a:ext cx="2998609" cy="1973077"/>
          </a:xfrm>
          <a:custGeom>
            <a:avLst/>
            <a:gdLst>
              <a:gd name="connsiteX0" fmla="*/ 2520814 w 2998609"/>
              <a:gd name="connsiteY0" fmla="*/ 889686 h 1973077"/>
              <a:gd name="connsiteX1" fmla="*/ 2520814 w 2998609"/>
              <a:gd name="connsiteY1" fmla="*/ 889686 h 1973077"/>
              <a:gd name="connsiteX2" fmla="*/ 2520814 w 2998609"/>
              <a:gd name="connsiteY2" fmla="*/ 659027 h 1973077"/>
              <a:gd name="connsiteX3" fmla="*/ 2504339 w 2998609"/>
              <a:gd name="connsiteY3" fmla="*/ 609600 h 1973077"/>
              <a:gd name="connsiteX4" fmla="*/ 2496101 w 2998609"/>
              <a:gd name="connsiteY4" fmla="*/ 584886 h 1973077"/>
              <a:gd name="connsiteX5" fmla="*/ 2479625 w 2998609"/>
              <a:gd name="connsiteY5" fmla="*/ 560173 h 1973077"/>
              <a:gd name="connsiteX6" fmla="*/ 2454912 w 2998609"/>
              <a:gd name="connsiteY6" fmla="*/ 486032 h 1973077"/>
              <a:gd name="connsiteX7" fmla="*/ 2446674 w 2998609"/>
              <a:gd name="connsiteY7" fmla="*/ 461319 h 1973077"/>
              <a:gd name="connsiteX8" fmla="*/ 2421960 w 2998609"/>
              <a:gd name="connsiteY8" fmla="*/ 378940 h 1973077"/>
              <a:gd name="connsiteX9" fmla="*/ 2405485 w 2998609"/>
              <a:gd name="connsiteY9" fmla="*/ 329513 h 1973077"/>
              <a:gd name="connsiteX10" fmla="*/ 2397247 w 2998609"/>
              <a:gd name="connsiteY10" fmla="*/ 304800 h 1973077"/>
              <a:gd name="connsiteX11" fmla="*/ 2380771 w 2998609"/>
              <a:gd name="connsiteY11" fmla="*/ 280086 h 1973077"/>
              <a:gd name="connsiteX12" fmla="*/ 2364296 w 2998609"/>
              <a:gd name="connsiteY12" fmla="*/ 230659 h 1973077"/>
              <a:gd name="connsiteX13" fmla="*/ 2356058 w 2998609"/>
              <a:gd name="connsiteY13" fmla="*/ 205946 h 1973077"/>
              <a:gd name="connsiteX14" fmla="*/ 2347820 w 2998609"/>
              <a:gd name="connsiteY14" fmla="*/ 181232 h 1973077"/>
              <a:gd name="connsiteX15" fmla="*/ 2339582 w 2998609"/>
              <a:gd name="connsiteY15" fmla="*/ 156519 h 1973077"/>
              <a:gd name="connsiteX16" fmla="*/ 2364296 w 2998609"/>
              <a:gd name="connsiteY16" fmla="*/ 32951 h 1973077"/>
              <a:gd name="connsiteX17" fmla="*/ 2389009 w 2998609"/>
              <a:gd name="connsiteY17" fmla="*/ 16475 h 1973077"/>
              <a:gd name="connsiteX18" fmla="*/ 2438436 w 2998609"/>
              <a:gd name="connsiteY18" fmla="*/ 0 h 1973077"/>
              <a:gd name="connsiteX19" fmla="*/ 2586717 w 2998609"/>
              <a:gd name="connsiteY19" fmla="*/ 8238 h 1973077"/>
              <a:gd name="connsiteX20" fmla="*/ 2669096 w 2998609"/>
              <a:gd name="connsiteY20" fmla="*/ 32951 h 1973077"/>
              <a:gd name="connsiteX21" fmla="*/ 2718523 w 2998609"/>
              <a:gd name="connsiteY21" fmla="*/ 49427 h 1973077"/>
              <a:gd name="connsiteX22" fmla="*/ 2743236 w 2998609"/>
              <a:gd name="connsiteY22" fmla="*/ 57665 h 1973077"/>
              <a:gd name="connsiteX23" fmla="*/ 2776187 w 2998609"/>
              <a:gd name="connsiteY23" fmla="*/ 65902 h 1973077"/>
              <a:gd name="connsiteX24" fmla="*/ 2825614 w 2998609"/>
              <a:gd name="connsiteY24" fmla="*/ 82378 h 1973077"/>
              <a:gd name="connsiteX25" fmla="*/ 2866804 w 2998609"/>
              <a:gd name="connsiteY25" fmla="*/ 90616 h 1973077"/>
              <a:gd name="connsiteX26" fmla="*/ 2916231 w 2998609"/>
              <a:gd name="connsiteY26" fmla="*/ 107092 h 1973077"/>
              <a:gd name="connsiteX27" fmla="*/ 2940944 w 2998609"/>
              <a:gd name="connsiteY27" fmla="*/ 115329 h 1973077"/>
              <a:gd name="connsiteX28" fmla="*/ 2998609 w 2998609"/>
              <a:gd name="connsiteY28" fmla="*/ 172994 h 1973077"/>
              <a:gd name="connsiteX29" fmla="*/ 2990371 w 2998609"/>
              <a:gd name="connsiteY29" fmla="*/ 280086 h 1973077"/>
              <a:gd name="connsiteX30" fmla="*/ 2965658 w 2998609"/>
              <a:gd name="connsiteY30" fmla="*/ 362465 h 1973077"/>
              <a:gd name="connsiteX31" fmla="*/ 2957420 w 2998609"/>
              <a:gd name="connsiteY31" fmla="*/ 387178 h 1973077"/>
              <a:gd name="connsiteX32" fmla="*/ 2949182 w 2998609"/>
              <a:gd name="connsiteY32" fmla="*/ 411892 h 1973077"/>
              <a:gd name="connsiteX33" fmla="*/ 2932706 w 2998609"/>
              <a:gd name="connsiteY33" fmla="*/ 453081 h 1973077"/>
              <a:gd name="connsiteX34" fmla="*/ 2916231 w 2998609"/>
              <a:gd name="connsiteY34" fmla="*/ 535459 h 1973077"/>
              <a:gd name="connsiteX35" fmla="*/ 2907993 w 2998609"/>
              <a:gd name="connsiteY35" fmla="*/ 568410 h 1973077"/>
              <a:gd name="connsiteX36" fmla="*/ 2899755 w 2998609"/>
              <a:gd name="connsiteY36" fmla="*/ 634313 h 1973077"/>
              <a:gd name="connsiteX37" fmla="*/ 2891517 w 2998609"/>
              <a:gd name="connsiteY37" fmla="*/ 683740 h 1973077"/>
              <a:gd name="connsiteX38" fmla="*/ 2883279 w 2998609"/>
              <a:gd name="connsiteY38" fmla="*/ 766119 h 1973077"/>
              <a:gd name="connsiteX39" fmla="*/ 2875041 w 2998609"/>
              <a:gd name="connsiteY39" fmla="*/ 799070 h 1973077"/>
              <a:gd name="connsiteX40" fmla="*/ 2858566 w 2998609"/>
              <a:gd name="connsiteY40" fmla="*/ 881448 h 1973077"/>
              <a:gd name="connsiteX41" fmla="*/ 2850328 w 2998609"/>
              <a:gd name="connsiteY41" fmla="*/ 939113 h 1973077"/>
              <a:gd name="connsiteX42" fmla="*/ 2833852 w 2998609"/>
              <a:gd name="connsiteY42" fmla="*/ 988540 h 1973077"/>
              <a:gd name="connsiteX43" fmla="*/ 2825614 w 2998609"/>
              <a:gd name="connsiteY43" fmla="*/ 1013254 h 1973077"/>
              <a:gd name="connsiteX44" fmla="*/ 2817377 w 2998609"/>
              <a:gd name="connsiteY44" fmla="*/ 1037967 h 1973077"/>
              <a:gd name="connsiteX45" fmla="*/ 2792663 w 2998609"/>
              <a:gd name="connsiteY45" fmla="*/ 1054443 h 1973077"/>
              <a:gd name="connsiteX46" fmla="*/ 2759712 w 2998609"/>
              <a:gd name="connsiteY46" fmla="*/ 1112108 h 1973077"/>
              <a:gd name="connsiteX47" fmla="*/ 2718523 w 2998609"/>
              <a:gd name="connsiteY47" fmla="*/ 1178010 h 1973077"/>
              <a:gd name="connsiteX48" fmla="*/ 2702047 w 2998609"/>
              <a:gd name="connsiteY48" fmla="*/ 1202724 h 1973077"/>
              <a:gd name="connsiteX49" fmla="*/ 2677333 w 2998609"/>
              <a:gd name="connsiteY49" fmla="*/ 1235675 h 1973077"/>
              <a:gd name="connsiteX50" fmla="*/ 2660858 w 2998609"/>
              <a:gd name="connsiteY50" fmla="*/ 1260389 h 1973077"/>
              <a:gd name="connsiteX51" fmla="*/ 2636144 w 2998609"/>
              <a:gd name="connsiteY51" fmla="*/ 1285102 h 1973077"/>
              <a:gd name="connsiteX52" fmla="*/ 2611431 w 2998609"/>
              <a:gd name="connsiteY52" fmla="*/ 1318054 h 1973077"/>
              <a:gd name="connsiteX53" fmla="*/ 2562004 w 2998609"/>
              <a:gd name="connsiteY53" fmla="*/ 1375719 h 1973077"/>
              <a:gd name="connsiteX54" fmla="*/ 2553766 w 2998609"/>
              <a:gd name="connsiteY54" fmla="*/ 1400432 h 1973077"/>
              <a:gd name="connsiteX55" fmla="*/ 2520814 w 2998609"/>
              <a:gd name="connsiteY55" fmla="*/ 1449859 h 1973077"/>
              <a:gd name="connsiteX56" fmla="*/ 2512577 w 2998609"/>
              <a:gd name="connsiteY56" fmla="*/ 1474573 h 1973077"/>
              <a:gd name="connsiteX57" fmla="*/ 2479625 w 2998609"/>
              <a:gd name="connsiteY57" fmla="*/ 1532238 h 1973077"/>
              <a:gd name="connsiteX58" fmla="*/ 2454912 w 2998609"/>
              <a:gd name="connsiteY58" fmla="*/ 1556951 h 1973077"/>
              <a:gd name="connsiteX59" fmla="*/ 2430198 w 2998609"/>
              <a:gd name="connsiteY59" fmla="*/ 1614616 h 1973077"/>
              <a:gd name="connsiteX60" fmla="*/ 2413723 w 2998609"/>
              <a:gd name="connsiteY60" fmla="*/ 1639329 h 1973077"/>
              <a:gd name="connsiteX61" fmla="*/ 2389009 w 2998609"/>
              <a:gd name="connsiteY61" fmla="*/ 1655805 h 1973077"/>
              <a:gd name="connsiteX62" fmla="*/ 2356058 w 2998609"/>
              <a:gd name="connsiteY62" fmla="*/ 1696994 h 1973077"/>
              <a:gd name="connsiteX63" fmla="*/ 2314868 w 2998609"/>
              <a:gd name="connsiteY63" fmla="*/ 1746421 h 1973077"/>
              <a:gd name="connsiteX64" fmla="*/ 2265441 w 2998609"/>
              <a:gd name="connsiteY64" fmla="*/ 1771135 h 1973077"/>
              <a:gd name="connsiteX65" fmla="*/ 2240728 w 2998609"/>
              <a:gd name="connsiteY65" fmla="*/ 1787610 h 1973077"/>
              <a:gd name="connsiteX66" fmla="*/ 2216014 w 2998609"/>
              <a:gd name="connsiteY66" fmla="*/ 1795848 h 1973077"/>
              <a:gd name="connsiteX67" fmla="*/ 2158350 w 2998609"/>
              <a:gd name="connsiteY67" fmla="*/ 1828800 h 1973077"/>
              <a:gd name="connsiteX68" fmla="*/ 2092447 w 2998609"/>
              <a:gd name="connsiteY68" fmla="*/ 1861751 h 1973077"/>
              <a:gd name="connsiteX69" fmla="*/ 2043020 w 2998609"/>
              <a:gd name="connsiteY69" fmla="*/ 1878227 h 1973077"/>
              <a:gd name="connsiteX70" fmla="*/ 2018306 w 2998609"/>
              <a:gd name="connsiteY70" fmla="*/ 1886465 h 1973077"/>
              <a:gd name="connsiteX71" fmla="*/ 1993593 w 2998609"/>
              <a:gd name="connsiteY71" fmla="*/ 1902940 h 1973077"/>
              <a:gd name="connsiteX72" fmla="*/ 1919452 w 2998609"/>
              <a:gd name="connsiteY72" fmla="*/ 1919416 h 1973077"/>
              <a:gd name="connsiteX73" fmla="*/ 1870025 w 2998609"/>
              <a:gd name="connsiteY73" fmla="*/ 1935892 h 1973077"/>
              <a:gd name="connsiteX74" fmla="*/ 1771171 w 2998609"/>
              <a:gd name="connsiteY74" fmla="*/ 1952367 h 1973077"/>
              <a:gd name="connsiteX75" fmla="*/ 1746458 w 2998609"/>
              <a:gd name="connsiteY75" fmla="*/ 1960605 h 1973077"/>
              <a:gd name="connsiteX76" fmla="*/ 1243950 w 2998609"/>
              <a:gd name="connsiteY76" fmla="*/ 1960605 h 1973077"/>
              <a:gd name="connsiteX77" fmla="*/ 1186285 w 2998609"/>
              <a:gd name="connsiteY77" fmla="*/ 1952367 h 1973077"/>
              <a:gd name="connsiteX78" fmla="*/ 1136858 w 2998609"/>
              <a:gd name="connsiteY78" fmla="*/ 1944129 h 1973077"/>
              <a:gd name="connsiteX79" fmla="*/ 1038004 w 2998609"/>
              <a:gd name="connsiteY79" fmla="*/ 1935892 h 1973077"/>
              <a:gd name="connsiteX80" fmla="*/ 972101 w 2998609"/>
              <a:gd name="connsiteY80" fmla="*/ 1927654 h 1973077"/>
              <a:gd name="connsiteX81" fmla="*/ 922674 w 2998609"/>
              <a:gd name="connsiteY81" fmla="*/ 1911178 h 1973077"/>
              <a:gd name="connsiteX82" fmla="*/ 897960 w 2998609"/>
              <a:gd name="connsiteY82" fmla="*/ 1894702 h 1973077"/>
              <a:gd name="connsiteX83" fmla="*/ 848533 w 2998609"/>
              <a:gd name="connsiteY83" fmla="*/ 1878227 h 1973077"/>
              <a:gd name="connsiteX84" fmla="*/ 799106 w 2998609"/>
              <a:gd name="connsiteY84" fmla="*/ 1853513 h 1973077"/>
              <a:gd name="connsiteX85" fmla="*/ 749679 w 2998609"/>
              <a:gd name="connsiteY85" fmla="*/ 1828800 h 1973077"/>
              <a:gd name="connsiteX86" fmla="*/ 692014 w 2998609"/>
              <a:gd name="connsiteY86" fmla="*/ 1795848 h 1973077"/>
              <a:gd name="connsiteX87" fmla="*/ 667301 w 2998609"/>
              <a:gd name="connsiteY87" fmla="*/ 1779373 h 1973077"/>
              <a:gd name="connsiteX88" fmla="*/ 601398 w 2998609"/>
              <a:gd name="connsiteY88" fmla="*/ 1762897 h 1973077"/>
              <a:gd name="connsiteX89" fmla="*/ 576685 w 2998609"/>
              <a:gd name="connsiteY89" fmla="*/ 1738183 h 1973077"/>
              <a:gd name="connsiteX90" fmla="*/ 535496 w 2998609"/>
              <a:gd name="connsiteY90" fmla="*/ 1729946 h 1973077"/>
              <a:gd name="connsiteX91" fmla="*/ 502544 w 2998609"/>
              <a:gd name="connsiteY91" fmla="*/ 1721708 h 1973077"/>
              <a:gd name="connsiteX92" fmla="*/ 444879 w 2998609"/>
              <a:gd name="connsiteY92" fmla="*/ 1688756 h 1973077"/>
              <a:gd name="connsiteX93" fmla="*/ 403690 w 2998609"/>
              <a:gd name="connsiteY93" fmla="*/ 1680519 h 1973077"/>
              <a:gd name="connsiteX94" fmla="*/ 362501 w 2998609"/>
              <a:gd name="connsiteY94" fmla="*/ 1664043 h 1973077"/>
              <a:gd name="connsiteX95" fmla="*/ 313074 w 2998609"/>
              <a:gd name="connsiteY95" fmla="*/ 1647567 h 1973077"/>
              <a:gd name="connsiteX96" fmla="*/ 288360 w 2998609"/>
              <a:gd name="connsiteY96" fmla="*/ 1631092 h 1973077"/>
              <a:gd name="connsiteX97" fmla="*/ 238933 w 2998609"/>
              <a:gd name="connsiteY97" fmla="*/ 1614616 h 1973077"/>
              <a:gd name="connsiteX98" fmla="*/ 205982 w 2998609"/>
              <a:gd name="connsiteY98" fmla="*/ 1598140 h 1973077"/>
              <a:gd name="connsiteX99" fmla="*/ 131841 w 2998609"/>
              <a:gd name="connsiteY99" fmla="*/ 1556951 h 1973077"/>
              <a:gd name="connsiteX100" fmla="*/ 98890 w 2998609"/>
              <a:gd name="connsiteY100" fmla="*/ 1507524 h 1973077"/>
              <a:gd name="connsiteX101" fmla="*/ 41225 w 2998609"/>
              <a:gd name="connsiteY101" fmla="*/ 1425146 h 1973077"/>
              <a:gd name="connsiteX102" fmla="*/ 8274 w 2998609"/>
              <a:gd name="connsiteY102" fmla="*/ 1367481 h 1973077"/>
              <a:gd name="connsiteX103" fmla="*/ 36 w 2998609"/>
              <a:gd name="connsiteY103" fmla="*/ 1326292 h 1973077"/>
              <a:gd name="connsiteX104" fmla="*/ 24750 w 2998609"/>
              <a:gd name="connsiteY104" fmla="*/ 1136821 h 1973077"/>
              <a:gd name="connsiteX105" fmla="*/ 32987 w 2998609"/>
              <a:gd name="connsiteY105" fmla="*/ 1079156 h 1973077"/>
              <a:gd name="connsiteX106" fmla="*/ 49463 w 2998609"/>
              <a:gd name="connsiteY106" fmla="*/ 1021492 h 1973077"/>
              <a:gd name="connsiteX107" fmla="*/ 57701 w 2998609"/>
              <a:gd name="connsiteY107" fmla="*/ 972065 h 1973077"/>
              <a:gd name="connsiteX108" fmla="*/ 32987 w 2998609"/>
              <a:gd name="connsiteY108" fmla="*/ 626075 h 1973077"/>
              <a:gd name="connsiteX109" fmla="*/ 49463 w 2998609"/>
              <a:gd name="connsiteY109" fmla="*/ 502508 h 1973077"/>
              <a:gd name="connsiteX110" fmla="*/ 74177 w 2998609"/>
              <a:gd name="connsiteY110" fmla="*/ 477794 h 1973077"/>
              <a:gd name="connsiteX111" fmla="*/ 131841 w 2998609"/>
              <a:gd name="connsiteY111" fmla="*/ 444843 h 1973077"/>
              <a:gd name="connsiteX112" fmla="*/ 173031 w 2998609"/>
              <a:gd name="connsiteY112" fmla="*/ 428367 h 1973077"/>
              <a:gd name="connsiteX113" fmla="*/ 230696 w 2998609"/>
              <a:gd name="connsiteY113" fmla="*/ 420129 h 1973077"/>
              <a:gd name="connsiteX114" fmla="*/ 263647 w 2998609"/>
              <a:gd name="connsiteY114" fmla="*/ 411892 h 1973077"/>
              <a:gd name="connsiteX115" fmla="*/ 370739 w 2998609"/>
              <a:gd name="connsiteY115" fmla="*/ 420129 h 1973077"/>
              <a:gd name="connsiteX116" fmla="*/ 395452 w 2998609"/>
              <a:gd name="connsiteY116" fmla="*/ 428367 h 1973077"/>
              <a:gd name="connsiteX117" fmla="*/ 403690 w 2998609"/>
              <a:gd name="connsiteY117" fmla="*/ 453081 h 1973077"/>
              <a:gd name="connsiteX118" fmla="*/ 428404 w 2998609"/>
              <a:gd name="connsiteY118" fmla="*/ 477794 h 1973077"/>
              <a:gd name="connsiteX119" fmla="*/ 444879 w 2998609"/>
              <a:gd name="connsiteY119" fmla="*/ 510746 h 1973077"/>
              <a:gd name="connsiteX120" fmla="*/ 461355 w 2998609"/>
              <a:gd name="connsiteY120" fmla="*/ 535459 h 1973077"/>
              <a:gd name="connsiteX121" fmla="*/ 469593 w 2998609"/>
              <a:gd name="connsiteY121" fmla="*/ 576648 h 1973077"/>
              <a:gd name="connsiteX122" fmla="*/ 486068 w 2998609"/>
              <a:gd name="connsiteY122" fmla="*/ 626075 h 1973077"/>
              <a:gd name="connsiteX123" fmla="*/ 494306 w 2998609"/>
              <a:gd name="connsiteY123" fmla="*/ 659027 h 1973077"/>
              <a:gd name="connsiteX124" fmla="*/ 502544 w 2998609"/>
              <a:gd name="connsiteY124" fmla="*/ 881448 h 1973077"/>
              <a:gd name="connsiteX125" fmla="*/ 519020 w 2998609"/>
              <a:gd name="connsiteY125" fmla="*/ 1054443 h 1973077"/>
              <a:gd name="connsiteX126" fmla="*/ 527258 w 2998609"/>
              <a:gd name="connsiteY126" fmla="*/ 1219200 h 1973077"/>
              <a:gd name="connsiteX127" fmla="*/ 551971 w 2998609"/>
              <a:gd name="connsiteY127" fmla="*/ 1309816 h 1973077"/>
              <a:gd name="connsiteX128" fmla="*/ 560209 w 2998609"/>
              <a:gd name="connsiteY128" fmla="*/ 1342767 h 1973077"/>
              <a:gd name="connsiteX129" fmla="*/ 576685 w 2998609"/>
              <a:gd name="connsiteY129" fmla="*/ 1392194 h 1973077"/>
              <a:gd name="connsiteX130" fmla="*/ 601398 w 2998609"/>
              <a:gd name="connsiteY130" fmla="*/ 1458097 h 1973077"/>
              <a:gd name="connsiteX131" fmla="*/ 634350 w 2998609"/>
              <a:gd name="connsiteY131" fmla="*/ 1524000 h 1973077"/>
              <a:gd name="connsiteX132" fmla="*/ 659063 w 2998609"/>
              <a:gd name="connsiteY132" fmla="*/ 1573427 h 1973077"/>
              <a:gd name="connsiteX133" fmla="*/ 675539 w 2998609"/>
              <a:gd name="connsiteY133" fmla="*/ 1606378 h 1973077"/>
              <a:gd name="connsiteX134" fmla="*/ 700252 w 2998609"/>
              <a:gd name="connsiteY134" fmla="*/ 1631092 h 1973077"/>
              <a:gd name="connsiteX135" fmla="*/ 733204 w 2998609"/>
              <a:gd name="connsiteY135" fmla="*/ 1680519 h 1973077"/>
              <a:gd name="connsiteX136" fmla="*/ 790868 w 2998609"/>
              <a:gd name="connsiteY136" fmla="*/ 1713470 h 1973077"/>
              <a:gd name="connsiteX137" fmla="*/ 832058 w 2998609"/>
              <a:gd name="connsiteY137" fmla="*/ 1729946 h 1973077"/>
              <a:gd name="connsiteX138" fmla="*/ 881485 w 2998609"/>
              <a:gd name="connsiteY138" fmla="*/ 1762897 h 1973077"/>
              <a:gd name="connsiteX139" fmla="*/ 906198 w 2998609"/>
              <a:gd name="connsiteY139" fmla="*/ 1771135 h 1973077"/>
              <a:gd name="connsiteX140" fmla="*/ 939150 w 2998609"/>
              <a:gd name="connsiteY140" fmla="*/ 1787610 h 1973077"/>
              <a:gd name="connsiteX141" fmla="*/ 972101 w 2998609"/>
              <a:gd name="connsiteY141" fmla="*/ 1795848 h 1973077"/>
              <a:gd name="connsiteX142" fmla="*/ 1038004 w 2998609"/>
              <a:gd name="connsiteY142" fmla="*/ 1820562 h 1973077"/>
              <a:gd name="connsiteX143" fmla="*/ 1062717 w 2998609"/>
              <a:gd name="connsiteY143" fmla="*/ 1837038 h 1973077"/>
              <a:gd name="connsiteX144" fmla="*/ 1120382 w 2998609"/>
              <a:gd name="connsiteY144" fmla="*/ 1853513 h 1973077"/>
              <a:gd name="connsiteX145" fmla="*/ 1219236 w 2998609"/>
              <a:gd name="connsiteY145" fmla="*/ 1894702 h 1973077"/>
              <a:gd name="connsiteX146" fmla="*/ 1243950 w 2998609"/>
              <a:gd name="connsiteY146" fmla="*/ 1911178 h 1973077"/>
              <a:gd name="connsiteX147" fmla="*/ 1268663 w 2998609"/>
              <a:gd name="connsiteY147" fmla="*/ 1919416 h 1973077"/>
              <a:gd name="connsiteX148" fmla="*/ 1383993 w 2998609"/>
              <a:gd name="connsiteY148" fmla="*/ 1944129 h 1973077"/>
              <a:gd name="connsiteX149" fmla="*/ 1548750 w 2998609"/>
              <a:gd name="connsiteY149" fmla="*/ 1935892 h 1973077"/>
              <a:gd name="connsiteX150" fmla="*/ 1581701 w 2998609"/>
              <a:gd name="connsiteY150" fmla="*/ 1927654 h 1973077"/>
              <a:gd name="connsiteX151" fmla="*/ 1631128 w 2998609"/>
              <a:gd name="connsiteY151" fmla="*/ 1911178 h 1973077"/>
              <a:gd name="connsiteX152" fmla="*/ 1655841 w 2998609"/>
              <a:gd name="connsiteY152" fmla="*/ 1894702 h 1973077"/>
              <a:gd name="connsiteX153" fmla="*/ 1746458 w 2998609"/>
              <a:gd name="connsiteY153" fmla="*/ 1869989 h 1973077"/>
              <a:gd name="connsiteX154" fmla="*/ 1771171 w 2998609"/>
              <a:gd name="connsiteY154" fmla="*/ 1861751 h 1973077"/>
              <a:gd name="connsiteX155" fmla="*/ 1837074 w 2998609"/>
              <a:gd name="connsiteY155" fmla="*/ 1853513 h 1973077"/>
              <a:gd name="connsiteX156" fmla="*/ 1911214 w 2998609"/>
              <a:gd name="connsiteY156" fmla="*/ 1837038 h 1973077"/>
              <a:gd name="connsiteX157" fmla="*/ 1935928 w 2998609"/>
              <a:gd name="connsiteY157" fmla="*/ 1828800 h 1973077"/>
              <a:gd name="connsiteX158" fmla="*/ 1985355 w 2998609"/>
              <a:gd name="connsiteY158" fmla="*/ 1804086 h 1973077"/>
              <a:gd name="connsiteX159" fmla="*/ 2026544 w 2998609"/>
              <a:gd name="connsiteY159" fmla="*/ 1779373 h 1973077"/>
              <a:gd name="connsiteX160" fmla="*/ 2084209 w 2998609"/>
              <a:gd name="connsiteY160" fmla="*/ 1738183 h 1973077"/>
              <a:gd name="connsiteX161" fmla="*/ 2158350 w 2998609"/>
              <a:gd name="connsiteY161" fmla="*/ 1655805 h 1973077"/>
              <a:gd name="connsiteX162" fmla="*/ 2183063 w 2998609"/>
              <a:gd name="connsiteY162" fmla="*/ 1631092 h 1973077"/>
              <a:gd name="connsiteX163" fmla="*/ 2216014 w 2998609"/>
              <a:gd name="connsiteY163" fmla="*/ 1581665 h 1973077"/>
              <a:gd name="connsiteX164" fmla="*/ 2290155 w 2998609"/>
              <a:gd name="connsiteY164" fmla="*/ 1507524 h 1973077"/>
              <a:gd name="connsiteX165" fmla="*/ 2314868 w 2998609"/>
              <a:gd name="connsiteY165" fmla="*/ 1482810 h 1973077"/>
              <a:gd name="connsiteX166" fmla="*/ 2364296 w 2998609"/>
              <a:gd name="connsiteY166" fmla="*/ 1416908 h 1973077"/>
              <a:gd name="connsiteX167" fmla="*/ 2380771 w 2998609"/>
              <a:gd name="connsiteY167" fmla="*/ 1392194 h 1973077"/>
              <a:gd name="connsiteX168" fmla="*/ 2438436 w 2998609"/>
              <a:gd name="connsiteY168" fmla="*/ 1293340 h 1973077"/>
              <a:gd name="connsiteX169" fmla="*/ 2454912 w 2998609"/>
              <a:gd name="connsiteY169" fmla="*/ 1243913 h 1973077"/>
              <a:gd name="connsiteX170" fmla="*/ 2463150 w 2998609"/>
              <a:gd name="connsiteY170" fmla="*/ 1219200 h 1973077"/>
              <a:gd name="connsiteX171" fmla="*/ 2463150 w 2998609"/>
              <a:gd name="connsiteY171" fmla="*/ 1005016 h 1973077"/>
              <a:gd name="connsiteX172" fmla="*/ 2487863 w 2998609"/>
              <a:gd name="connsiteY172" fmla="*/ 955589 h 1973077"/>
              <a:gd name="connsiteX173" fmla="*/ 2529052 w 2998609"/>
              <a:gd name="connsiteY173" fmla="*/ 906162 h 1973077"/>
              <a:gd name="connsiteX174" fmla="*/ 2520814 w 2998609"/>
              <a:gd name="connsiteY174" fmla="*/ 889686 h 197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2998609" h="1973077">
                <a:moveTo>
                  <a:pt x="2520814" y="889686"/>
                </a:moveTo>
                <a:lnTo>
                  <a:pt x="2520814" y="889686"/>
                </a:lnTo>
                <a:cubicBezTo>
                  <a:pt x="2532026" y="788779"/>
                  <a:pt x="2536232" y="787517"/>
                  <a:pt x="2520814" y="659027"/>
                </a:cubicBezTo>
                <a:cubicBezTo>
                  <a:pt x="2518745" y="641784"/>
                  <a:pt x="2509831" y="626076"/>
                  <a:pt x="2504339" y="609600"/>
                </a:cubicBezTo>
                <a:cubicBezTo>
                  <a:pt x="2501593" y="601362"/>
                  <a:pt x="2500918" y="592111"/>
                  <a:pt x="2496101" y="584886"/>
                </a:cubicBezTo>
                <a:lnTo>
                  <a:pt x="2479625" y="560173"/>
                </a:lnTo>
                <a:lnTo>
                  <a:pt x="2454912" y="486032"/>
                </a:lnTo>
                <a:cubicBezTo>
                  <a:pt x="2452166" y="477794"/>
                  <a:pt x="2448780" y="469743"/>
                  <a:pt x="2446674" y="461319"/>
                </a:cubicBezTo>
                <a:cubicBezTo>
                  <a:pt x="2434223" y="411513"/>
                  <a:pt x="2442018" y="439116"/>
                  <a:pt x="2421960" y="378940"/>
                </a:cubicBezTo>
                <a:lnTo>
                  <a:pt x="2405485" y="329513"/>
                </a:lnTo>
                <a:cubicBezTo>
                  <a:pt x="2402739" y="321275"/>
                  <a:pt x="2402064" y="312025"/>
                  <a:pt x="2397247" y="304800"/>
                </a:cubicBezTo>
                <a:cubicBezTo>
                  <a:pt x="2391755" y="296562"/>
                  <a:pt x="2384792" y="289134"/>
                  <a:pt x="2380771" y="280086"/>
                </a:cubicBezTo>
                <a:cubicBezTo>
                  <a:pt x="2373718" y="264216"/>
                  <a:pt x="2369788" y="247135"/>
                  <a:pt x="2364296" y="230659"/>
                </a:cubicBezTo>
                <a:lnTo>
                  <a:pt x="2356058" y="205946"/>
                </a:lnTo>
                <a:lnTo>
                  <a:pt x="2347820" y="181232"/>
                </a:lnTo>
                <a:lnTo>
                  <a:pt x="2339582" y="156519"/>
                </a:lnTo>
                <a:cubicBezTo>
                  <a:pt x="2339980" y="152934"/>
                  <a:pt x="2346772" y="44634"/>
                  <a:pt x="2364296" y="32951"/>
                </a:cubicBezTo>
                <a:cubicBezTo>
                  <a:pt x="2372534" y="27459"/>
                  <a:pt x="2379962" y="20496"/>
                  <a:pt x="2389009" y="16475"/>
                </a:cubicBezTo>
                <a:cubicBezTo>
                  <a:pt x="2404879" y="9422"/>
                  <a:pt x="2438436" y="0"/>
                  <a:pt x="2438436" y="0"/>
                </a:cubicBezTo>
                <a:cubicBezTo>
                  <a:pt x="2487863" y="2746"/>
                  <a:pt x="2537417" y="3756"/>
                  <a:pt x="2586717" y="8238"/>
                </a:cubicBezTo>
                <a:cubicBezTo>
                  <a:pt x="2603840" y="9795"/>
                  <a:pt x="2659053" y="29603"/>
                  <a:pt x="2669096" y="32951"/>
                </a:cubicBezTo>
                <a:lnTo>
                  <a:pt x="2718523" y="49427"/>
                </a:lnTo>
                <a:cubicBezTo>
                  <a:pt x="2726761" y="52173"/>
                  <a:pt x="2734812" y="55559"/>
                  <a:pt x="2743236" y="57665"/>
                </a:cubicBezTo>
                <a:cubicBezTo>
                  <a:pt x="2754220" y="60411"/>
                  <a:pt x="2765343" y="62649"/>
                  <a:pt x="2776187" y="65902"/>
                </a:cubicBezTo>
                <a:cubicBezTo>
                  <a:pt x="2792822" y="70892"/>
                  <a:pt x="2808584" y="78972"/>
                  <a:pt x="2825614" y="82378"/>
                </a:cubicBezTo>
                <a:cubicBezTo>
                  <a:pt x="2839344" y="85124"/>
                  <a:pt x="2853295" y="86932"/>
                  <a:pt x="2866804" y="90616"/>
                </a:cubicBezTo>
                <a:cubicBezTo>
                  <a:pt x="2883559" y="95186"/>
                  <a:pt x="2899755" y="101600"/>
                  <a:pt x="2916231" y="107092"/>
                </a:cubicBezTo>
                <a:lnTo>
                  <a:pt x="2940944" y="115329"/>
                </a:lnTo>
                <a:cubicBezTo>
                  <a:pt x="2997596" y="153098"/>
                  <a:pt x="2984109" y="129496"/>
                  <a:pt x="2998609" y="172994"/>
                </a:cubicBezTo>
                <a:cubicBezTo>
                  <a:pt x="2995863" y="208691"/>
                  <a:pt x="2994554" y="244528"/>
                  <a:pt x="2990371" y="280086"/>
                </a:cubicBezTo>
                <a:cubicBezTo>
                  <a:pt x="2988108" y="299325"/>
                  <a:pt x="2970088" y="349175"/>
                  <a:pt x="2965658" y="362465"/>
                </a:cubicBezTo>
                <a:lnTo>
                  <a:pt x="2957420" y="387178"/>
                </a:lnTo>
                <a:cubicBezTo>
                  <a:pt x="2954674" y="395416"/>
                  <a:pt x="2952407" y="403829"/>
                  <a:pt x="2949182" y="411892"/>
                </a:cubicBezTo>
                <a:cubicBezTo>
                  <a:pt x="2943690" y="425622"/>
                  <a:pt x="2936516" y="438793"/>
                  <a:pt x="2932706" y="453081"/>
                </a:cubicBezTo>
                <a:cubicBezTo>
                  <a:pt x="2925491" y="480139"/>
                  <a:pt x="2923023" y="508292"/>
                  <a:pt x="2916231" y="535459"/>
                </a:cubicBezTo>
                <a:lnTo>
                  <a:pt x="2907993" y="568410"/>
                </a:lnTo>
                <a:cubicBezTo>
                  <a:pt x="2905247" y="590378"/>
                  <a:pt x="2902886" y="612397"/>
                  <a:pt x="2899755" y="634313"/>
                </a:cubicBezTo>
                <a:cubicBezTo>
                  <a:pt x="2897393" y="650848"/>
                  <a:pt x="2893589" y="667166"/>
                  <a:pt x="2891517" y="683740"/>
                </a:cubicBezTo>
                <a:cubicBezTo>
                  <a:pt x="2888094" y="711124"/>
                  <a:pt x="2887182" y="738800"/>
                  <a:pt x="2883279" y="766119"/>
                </a:cubicBezTo>
                <a:cubicBezTo>
                  <a:pt x="2881678" y="777327"/>
                  <a:pt x="2877066" y="787931"/>
                  <a:pt x="2875041" y="799070"/>
                </a:cubicBezTo>
                <a:cubicBezTo>
                  <a:pt x="2859896" y="882371"/>
                  <a:pt x="2875485" y="830694"/>
                  <a:pt x="2858566" y="881448"/>
                </a:cubicBezTo>
                <a:cubicBezTo>
                  <a:pt x="2855820" y="900670"/>
                  <a:pt x="2854694" y="920193"/>
                  <a:pt x="2850328" y="939113"/>
                </a:cubicBezTo>
                <a:cubicBezTo>
                  <a:pt x="2846423" y="956035"/>
                  <a:pt x="2839344" y="972064"/>
                  <a:pt x="2833852" y="988540"/>
                </a:cubicBezTo>
                <a:lnTo>
                  <a:pt x="2825614" y="1013254"/>
                </a:lnTo>
                <a:cubicBezTo>
                  <a:pt x="2822868" y="1021492"/>
                  <a:pt x="2824602" y="1033150"/>
                  <a:pt x="2817377" y="1037967"/>
                </a:cubicBezTo>
                <a:lnTo>
                  <a:pt x="2792663" y="1054443"/>
                </a:lnTo>
                <a:cubicBezTo>
                  <a:pt x="2766949" y="1105869"/>
                  <a:pt x="2786876" y="1069420"/>
                  <a:pt x="2759712" y="1112108"/>
                </a:cubicBezTo>
                <a:cubicBezTo>
                  <a:pt x="2745804" y="1133963"/>
                  <a:pt x="2732431" y="1156155"/>
                  <a:pt x="2718523" y="1178010"/>
                </a:cubicBezTo>
                <a:cubicBezTo>
                  <a:pt x="2713207" y="1186363"/>
                  <a:pt x="2707988" y="1194803"/>
                  <a:pt x="2702047" y="1202724"/>
                </a:cubicBezTo>
                <a:cubicBezTo>
                  <a:pt x="2693809" y="1213708"/>
                  <a:pt x="2685313" y="1224503"/>
                  <a:pt x="2677333" y="1235675"/>
                </a:cubicBezTo>
                <a:cubicBezTo>
                  <a:pt x="2671578" y="1243732"/>
                  <a:pt x="2667196" y="1252783"/>
                  <a:pt x="2660858" y="1260389"/>
                </a:cubicBezTo>
                <a:cubicBezTo>
                  <a:pt x="2653400" y="1269339"/>
                  <a:pt x="2643726" y="1276257"/>
                  <a:pt x="2636144" y="1285102"/>
                </a:cubicBezTo>
                <a:cubicBezTo>
                  <a:pt x="2627209" y="1295526"/>
                  <a:pt x="2620366" y="1307630"/>
                  <a:pt x="2611431" y="1318054"/>
                </a:cubicBezTo>
                <a:cubicBezTo>
                  <a:pt x="2542587" y="1398372"/>
                  <a:pt x="2634273" y="1279357"/>
                  <a:pt x="2562004" y="1375719"/>
                </a:cubicBezTo>
                <a:cubicBezTo>
                  <a:pt x="2559258" y="1383957"/>
                  <a:pt x="2557983" y="1392841"/>
                  <a:pt x="2553766" y="1400432"/>
                </a:cubicBezTo>
                <a:cubicBezTo>
                  <a:pt x="2544149" y="1417741"/>
                  <a:pt x="2520814" y="1449859"/>
                  <a:pt x="2520814" y="1449859"/>
                </a:cubicBezTo>
                <a:cubicBezTo>
                  <a:pt x="2518068" y="1458097"/>
                  <a:pt x="2515998" y="1466592"/>
                  <a:pt x="2512577" y="1474573"/>
                </a:cubicBezTo>
                <a:cubicBezTo>
                  <a:pt x="2505469" y="1491160"/>
                  <a:pt x="2491790" y="1517640"/>
                  <a:pt x="2479625" y="1532238"/>
                </a:cubicBezTo>
                <a:cubicBezTo>
                  <a:pt x="2472167" y="1541188"/>
                  <a:pt x="2463150" y="1548713"/>
                  <a:pt x="2454912" y="1556951"/>
                </a:cubicBezTo>
                <a:cubicBezTo>
                  <a:pt x="2445669" y="1584679"/>
                  <a:pt x="2446487" y="1586111"/>
                  <a:pt x="2430198" y="1614616"/>
                </a:cubicBezTo>
                <a:cubicBezTo>
                  <a:pt x="2425286" y="1623212"/>
                  <a:pt x="2420724" y="1632328"/>
                  <a:pt x="2413723" y="1639329"/>
                </a:cubicBezTo>
                <a:cubicBezTo>
                  <a:pt x="2406722" y="1646330"/>
                  <a:pt x="2397247" y="1650313"/>
                  <a:pt x="2389009" y="1655805"/>
                </a:cubicBezTo>
                <a:cubicBezTo>
                  <a:pt x="2372971" y="1703918"/>
                  <a:pt x="2393320" y="1659732"/>
                  <a:pt x="2356058" y="1696994"/>
                </a:cubicBezTo>
                <a:cubicBezTo>
                  <a:pt x="2291253" y="1761799"/>
                  <a:pt x="2395847" y="1678939"/>
                  <a:pt x="2314868" y="1746421"/>
                </a:cubicBezTo>
                <a:cubicBezTo>
                  <a:pt x="2279454" y="1775932"/>
                  <a:pt x="2302596" y="1752558"/>
                  <a:pt x="2265441" y="1771135"/>
                </a:cubicBezTo>
                <a:cubicBezTo>
                  <a:pt x="2256586" y="1775563"/>
                  <a:pt x="2249583" y="1783182"/>
                  <a:pt x="2240728" y="1787610"/>
                </a:cubicBezTo>
                <a:cubicBezTo>
                  <a:pt x="2232961" y="1791493"/>
                  <a:pt x="2223995" y="1792427"/>
                  <a:pt x="2216014" y="1795848"/>
                </a:cubicBezTo>
                <a:cubicBezTo>
                  <a:pt x="2154817" y="1822076"/>
                  <a:pt x="2208914" y="1801220"/>
                  <a:pt x="2158350" y="1828800"/>
                </a:cubicBezTo>
                <a:cubicBezTo>
                  <a:pt x="2136788" y="1840561"/>
                  <a:pt x="2115747" y="1853984"/>
                  <a:pt x="2092447" y="1861751"/>
                </a:cubicBezTo>
                <a:lnTo>
                  <a:pt x="2043020" y="1878227"/>
                </a:lnTo>
                <a:cubicBezTo>
                  <a:pt x="2034782" y="1880973"/>
                  <a:pt x="2025531" y="1881648"/>
                  <a:pt x="2018306" y="1886465"/>
                </a:cubicBezTo>
                <a:cubicBezTo>
                  <a:pt x="2010068" y="1891957"/>
                  <a:pt x="2002693" y="1899040"/>
                  <a:pt x="1993593" y="1902940"/>
                </a:cubicBezTo>
                <a:cubicBezTo>
                  <a:pt x="1980647" y="1908488"/>
                  <a:pt x="1930204" y="1916484"/>
                  <a:pt x="1919452" y="1919416"/>
                </a:cubicBezTo>
                <a:cubicBezTo>
                  <a:pt x="1902697" y="1923986"/>
                  <a:pt x="1887055" y="1932486"/>
                  <a:pt x="1870025" y="1935892"/>
                </a:cubicBezTo>
                <a:cubicBezTo>
                  <a:pt x="1809796" y="1947937"/>
                  <a:pt x="1842697" y="1942149"/>
                  <a:pt x="1771171" y="1952367"/>
                </a:cubicBezTo>
                <a:cubicBezTo>
                  <a:pt x="1762933" y="1955113"/>
                  <a:pt x="1755001" y="1959052"/>
                  <a:pt x="1746458" y="1960605"/>
                </a:cubicBezTo>
                <a:cubicBezTo>
                  <a:pt x="1595670" y="1988022"/>
                  <a:pt x="1311135" y="1961873"/>
                  <a:pt x="1243950" y="1960605"/>
                </a:cubicBezTo>
                <a:lnTo>
                  <a:pt x="1186285" y="1952367"/>
                </a:lnTo>
                <a:cubicBezTo>
                  <a:pt x="1169776" y="1949827"/>
                  <a:pt x="1153459" y="1945973"/>
                  <a:pt x="1136858" y="1944129"/>
                </a:cubicBezTo>
                <a:cubicBezTo>
                  <a:pt x="1103995" y="1940478"/>
                  <a:pt x="1070905" y="1939182"/>
                  <a:pt x="1038004" y="1935892"/>
                </a:cubicBezTo>
                <a:cubicBezTo>
                  <a:pt x="1015975" y="1933689"/>
                  <a:pt x="994069" y="1930400"/>
                  <a:pt x="972101" y="1927654"/>
                </a:cubicBezTo>
                <a:cubicBezTo>
                  <a:pt x="955625" y="1922162"/>
                  <a:pt x="937124" y="1920811"/>
                  <a:pt x="922674" y="1911178"/>
                </a:cubicBezTo>
                <a:cubicBezTo>
                  <a:pt x="914436" y="1905686"/>
                  <a:pt x="907008" y="1898723"/>
                  <a:pt x="897960" y="1894702"/>
                </a:cubicBezTo>
                <a:cubicBezTo>
                  <a:pt x="882090" y="1887649"/>
                  <a:pt x="848533" y="1878227"/>
                  <a:pt x="848533" y="1878227"/>
                </a:cubicBezTo>
                <a:cubicBezTo>
                  <a:pt x="777720" y="1831016"/>
                  <a:pt x="867309" y="1887614"/>
                  <a:pt x="799106" y="1853513"/>
                </a:cubicBezTo>
                <a:cubicBezTo>
                  <a:pt x="735228" y="1821575"/>
                  <a:pt x="811799" y="1849507"/>
                  <a:pt x="749679" y="1828800"/>
                </a:cubicBezTo>
                <a:cubicBezTo>
                  <a:pt x="689481" y="1788666"/>
                  <a:pt x="765162" y="1837646"/>
                  <a:pt x="692014" y="1795848"/>
                </a:cubicBezTo>
                <a:cubicBezTo>
                  <a:pt x="683418" y="1790936"/>
                  <a:pt x="676605" y="1782756"/>
                  <a:pt x="667301" y="1779373"/>
                </a:cubicBezTo>
                <a:cubicBezTo>
                  <a:pt x="646021" y="1771635"/>
                  <a:pt x="601398" y="1762897"/>
                  <a:pt x="601398" y="1762897"/>
                </a:cubicBezTo>
                <a:cubicBezTo>
                  <a:pt x="593160" y="1754659"/>
                  <a:pt x="587105" y="1743393"/>
                  <a:pt x="576685" y="1738183"/>
                </a:cubicBezTo>
                <a:cubicBezTo>
                  <a:pt x="564162" y="1731921"/>
                  <a:pt x="549164" y="1732983"/>
                  <a:pt x="535496" y="1729946"/>
                </a:cubicBezTo>
                <a:cubicBezTo>
                  <a:pt x="524444" y="1727490"/>
                  <a:pt x="513528" y="1724454"/>
                  <a:pt x="502544" y="1721708"/>
                </a:cubicBezTo>
                <a:cubicBezTo>
                  <a:pt x="484465" y="1709655"/>
                  <a:pt x="465784" y="1695724"/>
                  <a:pt x="444879" y="1688756"/>
                </a:cubicBezTo>
                <a:cubicBezTo>
                  <a:pt x="431596" y="1684328"/>
                  <a:pt x="417420" y="1683265"/>
                  <a:pt x="403690" y="1680519"/>
                </a:cubicBezTo>
                <a:cubicBezTo>
                  <a:pt x="389960" y="1675027"/>
                  <a:pt x="376398" y="1669097"/>
                  <a:pt x="362501" y="1664043"/>
                </a:cubicBezTo>
                <a:cubicBezTo>
                  <a:pt x="346180" y="1658108"/>
                  <a:pt x="328944" y="1654620"/>
                  <a:pt x="313074" y="1647567"/>
                </a:cubicBezTo>
                <a:cubicBezTo>
                  <a:pt x="304027" y="1643546"/>
                  <a:pt x="297407" y="1635113"/>
                  <a:pt x="288360" y="1631092"/>
                </a:cubicBezTo>
                <a:cubicBezTo>
                  <a:pt x="272490" y="1624039"/>
                  <a:pt x="254466" y="1622383"/>
                  <a:pt x="238933" y="1614616"/>
                </a:cubicBezTo>
                <a:cubicBezTo>
                  <a:pt x="227949" y="1609124"/>
                  <a:pt x="216512" y="1604458"/>
                  <a:pt x="205982" y="1598140"/>
                </a:cubicBezTo>
                <a:cubicBezTo>
                  <a:pt x="135169" y="1555652"/>
                  <a:pt x="181550" y="1573521"/>
                  <a:pt x="131841" y="1556951"/>
                </a:cubicBezTo>
                <a:cubicBezTo>
                  <a:pt x="120857" y="1540475"/>
                  <a:pt x="110771" y="1523365"/>
                  <a:pt x="98890" y="1507524"/>
                </a:cubicBezTo>
                <a:cubicBezTo>
                  <a:pt x="83395" y="1486864"/>
                  <a:pt x="51363" y="1445423"/>
                  <a:pt x="41225" y="1425146"/>
                </a:cubicBezTo>
                <a:cubicBezTo>
                  <a:pt x="20323" y="1383339"/>
                  <a:pt x="31562" y="1402412"/>
                  <a:pt x="8274" y="1367481"/>
                </a:cubicBezTo>
                <a:cubicBezTo>
                  <a:pt x="5528" y="1353751"/>
                  <a:pt x="-524" y="1340282"/>
                  <a:pt x="36" y="1326292"/>
                </a:cubicBezTo>
                <a:cubicBezTo>
                  <a:pt x="5553" y="1188363"/>
                  <a:pt x="919" y="1208315"/>
                  <a:pt x="24750" y="1136821"/>
                </a:cubicBezTo>
                <a:cubicBezTo>
                  <a:pt x="27496" y="1117599"/>
                  <a:pt x="29514" y="1098260"/>
                  <a:pt x="32987" y="1079156"/>
                </a:cubicBezTo>
                <a:cubicBezTo>
                  <a:pt x="37124" y="1056401"/>
                  <a:pt x="42405" y="1042665"/>
                  <a:pt x="49463" y="1021492"/>
                </a:cubicBezTo>
                <a:cubicBezTo>
                  <a:pt x="52209" y="1005016"/>
                  <a:pt x="58099" y="988763"/>
                  <a:pt x="57701" y="972065"/>
                </a:cubicBezTo>
                <a:cubicBezTo>
                  <a:pt x="51900" y="728433"/>
                  <a:pt x="55545" y="761418"/>
                  <a:pt x="32987" y="626075"/>
                </a:cubicBezTo>
                <a:cubicBezTo>
                  <a:pt x="38479" y="584886"/>
                  <a:pt x="38341" y="542546"/>
                  <a:pt x="49463" y="502508"/>
                </a:cubicBezTo>
                <a:cubicBezTo>
                  <a:pt x="52581" y="491283"/>
                  <a:pt x="65331" y="485376"/>
                  <a:pt x="74177" y="477794"/>
                </a:cubicBezTo>
                <a:cubicBezTo>
                  <a:pt x="110364" y="446777"/>
                  <a:pt x="96450" y="458115"/>
                  <a:pt x="131841" y="444843"/>
                </a:cubicBezTo>
                <a:cubicBezTo>
                  <a:pt x="145687" y="439651"/>
                  <a:pt x="158685" y="431954"/>
                  <a:pt x="173031" y="428367"/>
                </a:cubicBezTo>
                <a:cubicBezTo>
                  <a:pt x="191868" y="423658"/>
                  <a:pt x="211592" y="423602"/>
                  <a:pt x="230696" y="420129"/>
                </a:cubicBezTo>
                <a:cubicBezTo>
                  <a:pt x="241835" y="418104"/>
                  <a:pt x="252663" y="414638"/>
                  <a:pt x="263647" y="411892"/>
                </a:cubicBezTo>
                <a:cubicBezTo>
                  <a:pt x="299344" y="414638"/>
                  <a:pt x="335213" y="415688"/>
                  <a:pt x="370739" y="420129"/>
                </a:cubicBezTo>
                <a:cubicBezTo>
                  <a:pt x="379355" y="421206"/>
                  <a:pt x="389312" y="422227"/>
                  <a:pt x="395452" y="428367"/>
                </a:cubicBezTo>
                <a:cubicBezTo>
                  <a:pt x="401592" y="434507"/>
                  <a:pt x="398873" y="445856"/>
                  <a:pt x="403690" y="453081"/>
                </a:cubicBezTo>
                <a:cubicBezTo>
                  <a:pt x="410152" y="462774"/>
                  <a:pt x="420166" y="469556"/>
                  <a:pt x="428404" y="477794"/>
                </a:cubicBezTo>
                <a:cubicBezTo>
                  <a:pt x="433896" y="488778"/>
                  <a:pt x="438786" y="500084"/>
                  <a:pt x="444879" y="510746"/>
                </a:cubicBezTo>
                <a:cubicBezTo>
                  <a:pt x="449791" y="519342"/>
                  <a:pt x="457879" y="526189"/>
                  <a:pt x="461355" y="535459"/>
                </a:cubicBezTo>
                <a:cubicBezTo>
                  <a:pt x="466271" y="548569"/>
                  <a:pt x="465909" y="563140"/>
                  <a:pt x="469593" y="576648"/>
                </a:cubicBezTo>
                <a:cubicBezTo>
                  <a:pt x="474162" y="593403"/>
                  <a:pt x="481856" y="609227"/>
                  <a:pt x="486068" y="626075"/>
                </a:cubicBezTo>
                <a:lnTo>
                  <a:pt x="494306" y="659027"/>
                </a:lnTo>
                <a:cubicBezTo>
                  <a:pt x="497052" y="733167"/>
                  <a:pt x="499250" y="807330"/>
                  <a:pt x="502544" y="881448"/>
                </a:cubicBezTo>
                <a:cubicBezTo>
                  <a:pt x="509251" y="1032363"/>
                  <a:pt x="495481" y="983825"/>
                  <a:pt x="519020" y="1054443"/>
                </a:cubicBezTo>
                <a:cubicBezTo>
                  <a:pt x="521766" y="1109362"/>
                  <a:pt x="522873" y="1164388"/>
                  <a:pt x="527258" y="1219200"/>
                </a:cubicBezTo>
                <a:cubicBezTo>
                  <a:pt x="530610" y="1261100"/>
                  <a:pt x="541353" y="1267347"/>
                  <a:pt x="551971" y="1309816"/>
                </a:cubicBezTo>
                <a:cubicBezTo>
                  <a:pt x="554717" y="1320800"/>
                  <a:pt x="556956" y="1331923"/>
                  <a:pt x="560209" y="1342767"/>
                </a:cubicBezTo>
                <a:cubicBezTo>
                  <a:pt x="565199" y="1359401"/>
                  <a:pt x="572473" y="1375346"/>
                  <a:pt x="576685" y="1392194"/>
                </a:cubicBezTo>
                <a:cubicBezTo>
                  <a:pt x="597830" y="1476774"/>
                  <a:pt x="569091" y="1371944"/>
                  <a:pt x="601398" y="1458097"/>
                </a:cubicBezTo>
                <a:cubicBezTo>
                  <a:pt x="624533" y="1519790"/>
                  <a:pt x="588816" y="1463288"/>
                  <a:pt x="634350" y="1524000"/>
                </a:cubicBezTo>
                <a:cubicBezTo>
                  <a:pt x="649451" y="1569307"/>
                  <a:pt x="633513" y="1528716"/>
                  <a:pt x="659063" y="1573427"/>
                </a:cubicBezTo>
                <a:cubicBezTo>
                  <a:pt x="665156" y="1584089"/>
                  <a:pt x="668401" y="1596385"/>
                  <a:pt x="675539" y="1606378"/>
                </a:cubicBezTo>
                <a:cubicBezTo>
                  <a:pt x="682310" y="1615858"/>
                  <a:pt x="693100" y="1621896"/>
                  <a:pt x="700252" y="1631092"/>
                </a:cubicBezTo>
                <a:cubicBezTo>
                  <a:pt x="712409" y="1646722"/>
                  <a:pt x="716728" y="1669535"/>
                  <a:pt x="733204" y="1680519"/>
                </a:cubicBezTo>
                <a:cubicBezTo>
                  <a:pt x="759707" y="1698187"/>
                  <a:pt x="759516" y="1699536"/>
                  <a:pt x="790868" y="1713470"/>
                </a:cubicBezTo>
                <a:cubicBezTo>
                  <a:pt x="804381" y="1719476"/>
                  <a:pt x="819076" y="1722865"/>
                  <a:pt x="832058" y="1729946"/>
                </a:cubicBezTo>
                <a:cubicBezTo>
                  <a:pt x="849441" y="1739428"/>
                  <a:pt x="862700" y="1756635"/>
                  <a:pt x="881485" y="1762897"/>
                </a:cubicBezTo>
                <a:cubicBezTo>
                  <a:pt x="889723" y="1765643"/>
                  <a:pt x="898217" y="1767715"/>
                  <a:pt x="906198" y="1771135"/>
                </a:cubicBezTo>
                <a:cubicBezTo>
                  <a:pt x="917485" y="1775972"/>
                  <a:pt x="927652" y="1783298"/>
                  <a:pt x="939150" y="1787610"/>
                </a:cubicBezTo>
                <a:cubicBezTo>
                  <a:pt x="949751" y="1791585"/>
                  <a:pt x="961500" y="1791873"/>
                  <a:pt x="972101" y="1795848"/>
                </a:cubicBezTo>
                <a:cubicBezTo>
                  <a:pt x="1058254" y="1828156"/>
                  <a:pt x="953424" y="1799417"/>
                  <a:pt x="1038004" y="1820562"/>
                </a:cubicBezTo>
                <a:cubicBezTo>
                  <a:pt x="1046242" y="1826054"/>
                  <a:pt x="1053617" y="1833138"/>
                  <a:pt x="1062717" y="1837038"/>
                </a:cubicBezTo>
                <a:cubicBezTo>
                  <a:pt x="1172832" y="1884230"/>
                  <a:pt x="1032204" y="1813432"/>
                  <a:pt x="1120382" y="1853513"/>
                </a:cubicBezTo>
                <a:cubicBezTo>
                  <a:pt x="1213305" y="1895751"/>
                  <a:pt x="1154670" y="1878562"/>
                  <a:pt x="1219236" y="1894702"/>
                </a:cubicBezTo>
                <a:cubicBezTo>
                  <a:pt x="1227474" y="1900194"/>
                  <a:pt x="1235094" y="1906750"/>
                  <a:pt x="1243950" y="1911178"/>
                </a:cubicBezTo>
                <a:cubicBezTo>
                  <a:pt x="1251717" y="1915061"/>
                  <a:pt x="1260286" y="1917131"/>
                  <a:pt x="1268663" y="1919416"/>
                </a:cubicBezTo>
                <a:cubicBezTo>
                  <a:pt x="1333178" y="1937011"/>
                  <a:pt x="1325207" y="1934332"/>
                  <a:pt x="1383993" y="1944129"/>
                </a:cubicBezTo>
                <a:cubicBezTo>
                  <a:pt x="1438912" y="1941383"/>
                  <a:pt x="1493952" y="1940458"/>
                  <a:pt x="1548750" y="1935892"/>
                </a:cubicBezTo>
                <a:cubicBezTo>
                  <a:pt x="1560033" y="1934952"/>
                  <a:pt x="1570857" y="1930907"/>
                  <a:pt x="1581701" y="1927654"/>
                </a:cubicBezTo>
                <a:cubicBezTo>
                  <a:pt x="1598335" y="1922664"/>
                  <a:pt x="1631128" y="1911178"/>
                  <a:pt x="1631128" y="1911178"/>
                </a:cubicBezTo>
                <a:cubicBezTo>
                  <a:pt x="1639366" y="1905686"/>
                  <a:pt x="1646794" y="1898723"/>
                  <a:pt x="1655841" y="1894702"/>
                </a:cubicBezTo>
                <a:cubicBezTo>
                  <a:pt x="1701282" y="1874506"/>
                  <a:pt x="1702161" y="1881063"/>
                  <a:pt x="1746458" y="1869989"/>
                </a:cubicBezTo>
                <a:cubicBezTo>
                  <a:pt x="1754882" y="1867883"/>
                  <a:pt x="1762628" y="1863304"/>
                  <a:pt x="1771171" y="1861751"/>
                </a:cubicBezTo>
                <a:cubicBezTo>
                  <a:pt x="1792953" y="1857791"/>
                  <a:pt x="1815193" y="1856879"/>
                  <a:pt x="1837074" y="1853513"/>
                </a:cubicBezTo>
                <a:cubicBezTo>
                  <a:pt x="1855467" y="1850683"/>
                  <a:pt x="1892089" y="1842502"/>
                  <a:pt x="1911214" y="1837038"/>
                </a:cubicBezTo>
                <a:cubicBezTo>
                  <a:pt x="1919564" y="1834653"/>
                  <a:pt x="1927690" y="1831546"/>
                  <a:pt x="1935928" y="1828800"/>
                </a:cubicBezTo>
                <a:cubicBezTo>
                  <a:pt x="2006743" y="1781588"/>
                  <a:pt x="1917151" y="1838188"/>
                  <a:pt x="1985355" y="1804086"/>
                </a:cubicBezTo>
                <a:cubicBezTo>
                  <a:pt x="1999676" y="1796926"/>
                  <a:pt x="2012966" y="1787859"/>
                  <a:pt x="2026544" y="1779373"/>
                </a:cubicBezTo>
                <a:cubicBezTo>
                  <a:pt x="2041132" y="1770256"/>
                  <a:pt x="2073221" y="1748072"/>
                  <a:pt x="2084209" y="1738183"/>
                </a:cubicBezTo>
                <a:cubicBezTo>
                  <a:pt x="2162208" y="1667983"/>
                  <a:pt x="2108540" y="1713916"/>
                  <a:pt x="2158350" y="1655805"/>
                </a:cubicBezTo>
                <a:cubicBezTo>
                  <a:pt x="2165932" y="1646960"/>
                  <a:pt x="2175911" y="1640288"/>
                  <a:pt x="2183063" y="1631092"/>
                </a:cubicBezTo>
                <a:cubicBezTo>
                  <a:pt x="2195220" y="1615462"/>
                  <a:pt x="2202012" y="1595667"/>
                  <a:pt x="2216014" y="1581665"/>
                </a:cubicBezTo>
                <a:lnTo>
                  <a:pt x="2290155" y="1507524"/>
                </a:lnTo>
                <a:cubicBezTo>
                  <a:pt x="2298393" y="1499286"/>
                  <a:pt x="2309658" y="1493230"/>
                  <a:pt x="2314868" y="1482810"/>
                </a:cubicBezTo>
                <a:cubicBezTo>
                  <a:pt x="2344876" y="1422796"/>
                  <a:pt x="2314331" y="1475201"/>
                  <a:pt x="2364296" y="1416908"/>
                </a:cubicBezTo>
                <a:cubicBezTo>
                  <a:pt x="2370739" y="1409391"/>
                  <a:pt x="2375016" y="1400251"/>
                  <a:pt x="2380771" y="1392194"/>
                </a:cubicBezTo>
                <a:cubicBezTo>
                  <a:pt x="2408209" y="1353780"/>
                  <a:pt x="2420833" y="1346148"/>
                  <a:pt x="2438436" y="1293340"/>
                </a:cubicBezTo>
                <a:lnTo>
                  <a:pt x="2454912" y="1243913"/>
                </a:lnTo>
                <a:lnTo>
                  <a:pt x="2463150" y="1219200"/>
                </a:lnTo>
                <a:cubicBezTo>
                  <a:pt x="2457104" y="1110368"/>
                  <a:pt x="2447242" y="1092512"/>
                  <a:pt x="2463150" y="1005016"/>
                </a:cubicBezTo>
                <a:cubicBezTo>
                  <a:pt x="2466606" y="986004"/>
                  <a:pt x="2475590" y="970316"/>
                  <a:pt x="2487863" y="955589"/>
                </a:cubicBezTo>
                <a:cubicBezTo>
                  <a:pt x="2498864" y="942388"/>
                  <a:pt x="2523717" y="924836"/>
                  <a:pt x="2529052" y="906162"/>
                </a:cubicBezTo>
                <a:cubicBezTo>
                  <a:pt x="2532069" y="895601"/>
                  <a:pt x="2522187" y="892432"/>
                  <a:pt x="2520814" y="88968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Picture 2" descr="https://image.slidesharecdn.com/forearmmuscles-180413131118/95/forearm-muscles-3-638.jpg?cb=15236255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99" y="4110681"/>
            <a:ext cx="2962525" cy="222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rma livre 6"/>
          <p:cNvSpPr/>
          <p:nvPr/>
        </p:nvSpPr>
        <p:spPr>
          <a:xfrm>
            <a:off x="7273085" y="4151870"/>
            <a:ext cx="2818266" cy="2224216"/>
          </a:xfrm>
          <a:custGeom>
            <a:avLst/>
            <a:gdLst>
              <a:gd name="connsiteX0" fmla="*/ 1154223 w 2818266"/>
              <a:gd name="connsiteY0" fmla="*/ 675503 h 2224216"/>
              <a:gd name="connsiteX1" fmla="*/ 1154223 w 2818266"/>
              <a:gd name="connsiteY1" fmla="*/ 675503 h 2224216"/>
              <a:gd name="connsiteX2" fmla="*/ 1211888 w 2818266"/>
              <a:gd name="connsiteY2" fmla="*/ 634314 h 2224216"/>
              <a:gd name="connsiteX3" fmla="*/ 1244839 w 2818266"/>
              <a:gd name="connsiteY3" fmla="*/ 626076 h 2224216"/>
              <a:gd name="connsiteX4" fmla="*/ 1294266 w 2818266"/>
              <a:gd name="connsiteY4" fmla="*/ 609600 h 2224216"/>
              <a:gd name="connsiteX5" fmla="*/ 1368407 w 2818266"/>
              <a:gd name="connsiteY5" fmla="*/ 584887 h 2224216"/>
              <a:gd name="connsiteX6" fmla="*/ 1393120 w 2818266"/>
              <a:gd name="connsiteY6" fmla="*/ 576649 h 2224216"/>
              <a:gd name="connsiteX7" fmla="*/ 1500212 w 2818266"/>
              <a:gd name="connsiteY7" fmla="*/ 560173 h 2224216"/>
              <a:gd name="connsiteX8" fmla="*/ 1912104 w 2818266"/>
              <a:gd name="connsiteY8" fmla="*/ 568411 h 2224216"/>
              <a:gd name="connsiteX9" fmla="*/ 1994483 w 2818266"/>
              <a:gd name="connsiteY9" fmla="*/ 593125 h 2224216"/>
              <a:gd name="connsiteX10" fmla="*/ 2043910 w 2818266"/>
              <a:gd name="connsiteY10" fmla="*/ 626076 h 2224216"/>
              <a:gd name="connsiteX11" fmla="*/ 2085099 w 2818266"/>
              <a:gd name="connsiteY11" fmla="*/ 659027 h 2224216"/>
              <a:gd name="connsiteX12" fmla="*/ 2101574 w 2818266"/>
              <a:gd name="connsiteY12" fmla="*/ 683741 h 2224216"/>
              <a:gd name="connsiteX13" fmla="*/ 2126288 w 2818266"/>
              <a:gd name="connsiteY13" fmla="*/ 708454 h 2224216"/>
              <a:gd name="connsiteX14" fmla="*/ 2167477 w 2818266"/>
              <a:gd name="connsiteY14" fmla="*/ 757881 h 2224216"/>
              <a:gd name="connsiteX15" fmla="*/ 2175715 w 2818266"/>
              <a:gd name="connsiteY15" fmla="*/ 782595 h 2224216"/>
              <a:gd name="connsiteX16" fmla="*/ 2192191 w 2818266"/>
              <a:gd name="connsiteY16" fmla="*/ 807308 h 2224216"/>
              <a:gd name="connsiteX17" fmla="*/ 2208666 w 2818266"/>
              <a:gd name="connsiteY17" fmla="*/ 856735 h 2224216"/>
              <a:gd name="connsiteX18" fmla="*/ 2216904 w 2818266"/>
              <a:gd name="connsiteY18" fmla="*/ 881449 h 2224216"/>
              <a:gd name="connsiteX19" fmla="*/ 2225142 w 2818266"/>
              <a:gd name="connsiteY19" fmla="*/ 906162 h 2224216"/>
              <a:gd name="connsiteX20" fmla="*/ 2216904 w 2818266"/>
              <a:gd name="connsiteY20" fmla="*/ 1029730 h 2224216"/>
              <a:gd name="connsiteX21" fmla="*/ 2208666 w 2818266"/>
              <a:gd name="connsiteY21" fmla="*/ 1054444 h 2224216"/>
              <a:gd name="connsiteX22" fmla="*/ 2175715 w 2818266"/>
              <a:gd name="connsiteY22" fmla="*/ 1103871 h 2224216"/>
              <a:gd name="connsiteX23" fmla="*/ 2200429 w 2818266"/>
              <a:gd name="connsiteY23" fmla="*/ 1227438 h 2224216"/>
              <a:gd name="connsiteX24" fmla="*/ 2216904 w 2818266"/>
              <a:gd name="connsiteY24" fmla="*/ 1293341 h 2224216"/>
              <a:gd name="connsiteX25" fmla="*/ 2200429 w 2818266"/>
              <a:gd name="connsiteY25" fmla="*/ 1383957 h 2224216"/>
              <a:gd name="connsiteX26" fmla="*/ 2183953 w 2818266"/>
              <a:gd name="connsiteY26" fmla="*/ 1408671 h 2224216"/>
              <a:gd name="connsiteX27" fmla="*/ 2175715 w 2818266"/>
              <a:gd name="connsiteY27" fmla="*/ 1433384 h 2224216"/>
              <a:gd name="connsiteX28" fmla="*/ 2159239 w 2818266"/>
              <a:gd name="connsiteY28" fmla="*/ 1458098 h 2224216"/>
              <a:gd name="connsiteX29" fmla="*/ 2134526 w 2818266"/>
              <a:gd name="connsiteY29" fmla="*/ 1540476 h 2224216"/>
              <a:gd name="connsiteX30" fmla="*/ 2126288 w 2818266"/>
              <a:gd name="connsiteY30" fmla="*/ 1565189 h 2224216"/>
              <a:gd name="connsiteX31" fmla="*/ 2109812 w 2818266"/>
              <a:gd name="connsiteY31" fmla="*/ 1622854 h 2224216"/>
              <a:gd name="connsiteX32" fmla="*/ 2093337 w 2818266"/>
              <a:gd name="connsiteY32" fmla="*/ 1647568 h 2224216"/>
              <a:gd name="connsiteX33" fmla="*/ 2010958 w 2818266"/>
              <a:gd name="connsiteY33" fmla="*/ 1672281 h 2224216"/>
              <a:gd name="connsiteX34" fmla="*/ 1936818 w 2818266"/>
              <a:gd name="connsiteY34" fmla="*/ 1696995 h 2224216"/>
              <a:gd name="connsiteX35" fmla="*/ 1912104 w 2818266"/>
              <a:gd name="connsiteY35" fmla="*/ 1705233 h 2224216"/>
              <a:gd name="connsiteX36" fmla="*/ 1829726 w 2818266"/>
              <a:gd name="connsiteY36" fmla="*/ 1721708 h 2224216"/>
              <a:gd name="connsiteX37" fmla="*/ 1714396 w 2818266"/>
              <a:gd name="connsiteY37" fmla="*/ 1746422 h 2224216"/>
              <a:gd name="connsiteX38" fmla="*/ 1689683 w 2818266"/>
              <a:gd name="connsiteY38" fmla="*/ 1754660 h 2224216"/>
              <a:gd name="connsiteX39" fmla="*/ 1557877 w 2818266"/>
              <a:gd name="connsiteY39" fmla="*/ 1771135 h 2224216"/>
              <a:gd name="connsiteX40" fmla="*/ 1220126 w 2818266"/>
              <a:gd name="connsiteY40" fmla="*/ 1762898 h 2224216"/>
              <a:gd name="connsiteX41" fmla="*/ 1195412 w 2818266"/>
              <a:gd name="connsiteY41" fmla="*/ 1754660 h 2224216"/>
              <a:gd name="connsiteX42" fmla="*/ 1162461 w 2818266"/>
              <a:gd name="connsiteY42" fmla="*/ 1705233 h 2224216"/>
              <a:gd name="connsiteX43" fmla="*/ 1137747 w 2818266"/>
              <a:gd name="connsiteY43" fmla="*/ 1655806 h 2224216"/>
              <a:gd name="connsiteX44" fmla="*/ 1129510 w 2818266"/>
              <a:gd name="connsiteY44" fmla="*/ 1631092 h 2224216"/>
              <a:gd name="connsiteX45" fmla="*/ 1096558 w 2818266"/>
              <a:gd name="connsiteY45" fmla="*/ 1581665 h 2224216"/>
              <a:gd name="connsiteX46" fmla="*/ 1063607 w 2818266"/>
              <a:gd name="connsiteY46" fmla="*/ 1532238 h 2224216"/>
              <a:gd name="connsiteX47" fmla="*/ 1047131 w 2818266"/>
              <a:gd name="connsiteY47" fmla="*/ 1507525 h 2224216"/>
              <a:gd name="connsiteX48" fmla="*/ 1030656 w 2818266"/>
              <a:gd name="connsiteY48" fmla="*/ 1441622 h 2224216"/>
              <a:gd name="connsiteX49" fmla="*/ 1022418 w 2818266"/>
              <a:gd name="connsiteY49" fmla="*/ 1416908 h 2224216"/>
              <a:gd name="connsiteX50" fmla="*/ 1005942 w 2818266"/>
              <a:gd name="connsiteY50" fmla="*/ 1351006 h 2224216"/>
              <a:gd name="connsiteX51" fmla="*/ 997704 w 2818266"/>
              <a:gd name="connsiteY51" fmla="*/ 1301579 h 2224216"/>
              <a:gd name="connsiteX52" fmla="*/ 989466 w 2818266"/>
              <a:gd name="connsiteY52" fmla="*/ 1260389 h 2224216"/>
              <a:gd name="connsiteX53" fmla="*/ 981229 w 2818266"/>
              <a:gd name="connsiteY53" fmla="*/ 1169773 h 2224216"/>
              <a:gd name="connsiteX54" fmla="*/ 972991 w 2818266"/>
              <a:gd name="connsiteY54" fmla="*/ 922638 h 2224216"/>
              <a:gd name="connsiteX55" fmla="*/ 989466 w 2818266"/>
              <a:gd name="connsiteY55" fmla="*/ 749644 h 2224216"/>
              <a:gd name="connsiteX56" fmla="*/ 1005942 w 2818266"/>
              <a:gd name="connsiteY56" fmla="*/ 724930 h 2224216"/>
              <a:gd name="connsiteX57" fmla="*/ 1030656 w 2818266"/>
              <a:gd name="connsiteY57" fmla="*/ 700216 h 2224216"/>
              <a:gd name="connsiteX58" fmla="*/ 1063607 w 2818266"/>
              <a:gd name="connsiteY58" fmla="*/ 659027 h 2224216"/>
              <a:gd name="connsiteX59" fmla="*/ 1071845 w 2818266"/>
              <a:gd name="connsiteY59" fmla="*/ 634314 h 2224216"/>
              <a:gd name="connsiteX60" fmla="*/ 1104796 w 2818266"/>
              <a:gd name="connsiteY60" fmla="*/ 584887 h 2224216"/>
              <a:gd name="connsiteX61" fmla="*/ 1096558 w 2818266"/>
              <a:gd name="connsiteY61" fmla="*/ 527222 h 2224216"/>
              <a:gd name="connsiteX62" fmla="*/ 1071845 w 2818266"/>
              <a:gd name="connsiteY62" fmla="*/ 510746 h 2224216"/>
              <a:gd name="connsiteX63" fmla="*/ 1038893 w 2818266"/>
              <a:gd name="connsiteY63" fmla="*/ 494271 h 2224216"/>
              <a:gd name="connsiteX64" fmla="*/ 956515 w 2818266"/>
              <a:gd name="connsiteY64" fmla="*/ 469557 h 2224216"/>
              <a:gd name="connsiteX65" fmla="*/ 775283 w 2818266"/>
              <a:gd name="connsiteY65" fmla="*/ 477795 h 2224216"/>
              <a:gd name="connsiteX66" fmla="*/ 750569 w 2818266"/>
              <a:gd name="connsiteY66" fmla="*/ 486033 h 2224216"/>
              <a:gd name="connsiteX67" fmla="*/ 725856 w 2818266"/>
              <a:gd name="connsiteY67" fmla="*/ 510746 h 2224216"/>
              <a:gd name="connsiteX68" fmla="*/ 717618 w 2818266"/>
              <a:gd name="connsiteY68" fmla="*/ 535460 h 2224216"/>
              <a:gd name="connsiteX69" fmla="*/ 676429 w 2818266"/>
              <a:gd name="connsiteY69" fmla="*/ 609600 h 2224216"/>
              <a:gd name="connsiteX70" fmla="*/ 651715 w 2818266"/>
              <a:gd name="connsiteY70" fmla="*/ 667265 h 2224216"/>
              <a:gd name="connsiteX71" fmla="*/ 635239 w 2818266"/>
              <a:gd name="connsiteY71" fmla="*/ 716692 h 2224216"/>
              <a:gd name="connsiteX72" fmla="*/ 618764 w 2818266"/>
              <a:gd name="connsiteY72" fmla="*/ 741406 h 2224216"/>
              <a:gd name="connsiteX73" fmla="*/ 610526 w 2818266"/>
              <a:gd name="connsiteY73" fmla="*/ 766119 h 2224216"/>
              <a:gd name="connsiteX74" fmla="*/ 552861 w 2818266"/>
              <a:gd name="connsiteY74" fmla="*/ 832022 h 2224216"/>
              <a:gd name="connsiteX75" fmla="*/ 519910 w 2818266"/>
              <a:gd name="connsiteY75" fmla="*/ 881449 h 2224216"/>
              <a:gd name="connsiteX76" fmla="*/ 486958 w 2818266"/>
              <a:gd name="connsiteY76" fmla="*/ 930876 h 2224216"/>
              <a:gd name="connsiteX77" fmla="*/ 462245 w 2818266"/>
              <a:gd name="connsiteY77" fmla="*/ 947352 h 2224216"/>
              <a:gd name="connsiteX78" fmla="*/ 412818 w 2818266"/>
              <a:gd name="connsiteY78" fmla="*/ 988541 h 2224216"/>
              <a:gd name="connsiteX79" fmla="*/ 371629 w 2818266"/>
              <a:gd name="connsiteY79" fmla="*/ 1046206 h 2224216"/>
              <a:gd name="connsiteX80" fmla="*/ 355153 w 2818266"/>
              <a:gd name="connsiteY80" fmla="*/ 1070919 h 2224216"/>
              <a:gd name="connsiteX81" fmla="*/ 330439 w 2818266"/>
              <a:gd name="connsiteY81" fmla="*/ 1120346 h 2224216"/>
              <a:gd name="connsiteX82" fmla="*/ 281012 w 2818266"/>
              <a:gd name="connsiteY82" fmla="*/ 1210962 h 2224216"/>
              <a:gd name="connsiteX83" fmla="*/ 256299 w 2818266"/>
              <a:gd name="connsiteY83" fmla="*/ 1260389 h 2224216"/>
              <a:gd name="connsiteX84" fmla="*/ 206872 w 2818266"/>
              <a:gd name="connsiteY84" fmla="*/ 1309816 h 2224216"/>
              <a:gd name="connsiteX85" fmla="*/ 190396 w 2818266"/>
              <a:gd name="connsiteY85" fmla="*/ 1334530 h 2224216"/>
              <a:gd name="connsiteX86" fmla="*/ 140969 w 2818266"/>
              <a:gd name="connsiteY86" fmla="*/ 1383957 h 2224216"/>
              <a:gd name="connsiteX87" fmla="*/ 124493 w 2818266"/>
              <a:gd name="connsiteY87" fmla="*/ 1408671 h 2224216"/>
              <a:gd name="connsiteX88" fmla="*/ 91542 w 2818266"/>
              <a:gd name="connsiteY88" fmla="*/ 1433384 h 2224216"/>
              <a:gd name="connsiteX89" fmla="*/ 50353 w 2818266"/>
              <a:gd name="connsiteY89" fmla="*/ 1482811 h 2224216"/>
              <a:gd name="connsiteX90" fmla="*/ 25639 w 2818266"/>
              <a:gd name="connsiteY90" fmla="*/ 1499287 h 2224216"/>
              <a:gd name="connsiteX91" fmla="*/ 17401 w 2818266"/>
              <a:gd name="connsiteY91" fmla="*/ 1524000 h 2224216"/>
              <a:gd name="connsiteX92" fmla="*/ 926 w 2818266"/>
              <a:gd name="connsiteY92" fmla="*/ 1556952 h 2224216"/>
              <a:gd name="connsiteX93" fmla="*/ 9164 w 2818266"/>
              <a:gd name="connsiteY93" fmla="*/ 1647568 h 2224216"/>
              <a:gd name="connsiteX94" fmla="*/ 33877 w 2818266"/>
              <a:gd name="connsiteY94" fmla="*/ 1655806 h 2224216"/>
              <a:gd name="connsiteX95" fmla="*/ 462245 w 2818266"/>
              <a:gd name="connsiteY95" fmla="*/ 1672281 h 2224216"/>
              <a:gd name="connsiteX96" fmla="*/ 486958 w 2818266"/>
              <a:gd name="connsiteY96" fmla="*/ 1680519 h 2224216"/>
              <a:gd name="connsiteX97" fmla="*/ 536385 w 2818266"/>
              <a:gd name="connsiteY97" fmla="*/ 1713471 h 2224216"/>
              <a:gd name="connsiteX98" fmla="*/ 552861 w 2818266"/>
              <a:gd name="connsiteY98" fmla="*/ 1738184 h 2224216"/>
              <a:gd name="connsiteX99" fmla="*/ 602288 w 2818266"/>
              <a:gd name="connsiteY99" fmla="*/ 1771135 h 2224216"/>
              <a:gd name="connsiteX100" fmla="*/ 610526 w 2818266"/>
              <a:gd name="connsiteY100" fmla="*/ 1795849 h 2224216"/>
              <a:gd name="connsiteX101" fmla="*/ 643477 w 2818266"/>
              <a:gd name="connsiteY101" fmla="*/ 1853514 h 2224216"/>
              <a:gd name="connsiteX102" fmla="*/ 668191 w 2818266"/>
              <a:gd name="connsiteY102" fmla="*/ 1878227 h 2224216"/>
              <a:gd name="connsiteX103" fmla="*/ 701142 w 2818266"/>
              <a:gd name="connsiteY103" fmla="*/ 1902941 h 2224216"/>
              <a:gd name="connsiteX104" fmla="*/ 750569 w 2818266"/>
              <a:gd name="connsiteY104" fmla="*/ 1919416 h 2224216"/>
              <a:gd name="connsiteX105" fmla="*/ 808234 w 2818266"/>
              <a:gd name="connsiteY105" fmla="*/ 1944130 h 2224216"/>
              <a:gd name="connsiteX106" fmla="*/ 874137 w 2818266"/>
              <a:gd name="connsiteY106" fmla="*/ 2001795 h 2224216"/>
              <a:gd name="connsiteX107" fmla="*/ 898850 w 2818266"/>
              <a:gd name="connsiteY107" fmla="*/ 2059460 h 2224216"/>
              <a:gd name="connsiteX108" fmla="*/ 940039 w 2818266"/>
              <a:gd name="connsiteY108" fmla="*/ 2133600 h 2224216"/>
              <a:gd name="connsiteX109" fmla="*/ 997704 w 2818266"/>
              <a:gd name="connsiteY109" fmla="*/ 2166552 h 2224216"/>
              <a:gd name="connsiteX110" fmla="*/ 1566115 w 2818266"/>
              <a:gd name="connsiteY110" fmla="*/ 2199503 h 2224216"/>
              <a:gd name="connsiteX111" fmla="*/ 1879153 w 2818266"/>
              <a:gd name="connsiteY111" fmla="*/ 2207741 h 2224216"/>
              <a:gd name="connsiteX112" fmla="*/ 1986245 w 2818266"/>
              <a:gd name="connsiteY112" fmla="*/ 2215979 h 2224216"/>
              <a:gd name="connsiteX113" fmla="*/ 2076861 w 2818266"/>
              <a:gd name="connsiteY113" fmla="*/ 2224216 h 2224216"/>
              <a:gd name="connsiteX114" fmla="*/ 2282807 w 2818266"/>
              <a:gd name="connsiteY114" fmla="*/ 2215979 h 2224216"/>
              <a:gd name="connsiteX115" fmla="*/ 2323996 w 2818266"/>
              <a:gd name="connsiteY115" fmla="*/ 2207741 h 2224216"/>
              <a:gd name="connsiteX116" fmla="*/ 2356947 w 2818266"/>
              <a:gd name="connsiteY116" fmla="*/ 2174789 h 2224216"/>
              <a:gd name="connsiteX117" fmla="*/ 2398137 w 2818266"/>
              <a:gd name="connsiteY117" fmla="*/ 2117125 h 2224216"/>
              <a:gd name="connsiteX118" fmla="*/ 2414612 w 2818266"/>
              <a:gd name="connsiteY118" fmla="*/ 2059460 h 2224216"/>
              <a:gd name="connsiteX119" fmla="*/ 2431088 w 2818266"/>
              <a:gd name="connsiteY119" fmla="*/ 1927654 h 2224216"/>
              <a:gd name="connsiteX120" fmla="*/ 2447564 w 2818266"/>
              <a:gd name="connsiteY120" fmla="*/ 1729946 h 2224216"/>
              <a:gd name="connsiteX121" fmla="*/ 2455801 w 2818266"/>
              <a:gd name="connsiteY121" fmla="*/ 1696995 h 2224216"/>
              <a:gd name="connsiteX122" fmla="*/ 2480515 w 2818266"/>
              <a:gd name="connsiteY122" fmla="*/ 1655806 h 2224216"/>
              <a:gd name="connsiteX123" fmla="*/ 2496991 w 2818266"/>
              <a:gd name="connsiteY123" fmla="*/ 1622854 h 2224216"/>
              <a:gd name="connsiteX124" fmla="*/ 2546418 w 2818266"/>
              <a:gd name="connsiteY124" fmla="*/ 1589903 h 2224216"/>
              <a:gd name="connsiteX125" fmla="*/ 2571131 w 2818266"/>
              <a:gd name="connsiteY125" fmla="*/ 1573427 h 2224216"/>
              <a:gd name="connsiteX126" fmla="*/ 2595845 w 2818266"/>
              <a:gd name="connsiteY126" fmla="*/ 1548714 h 2224216"/>
              <a:gd name="connsiteX127" fmla="*/ 2653510 w 2818266"/>
              <a:gd name="connsiteY127" fmla="*/ 1532238 h 2224216"/>
              <a:gd name="connsiteX128" fmla="*/ 2719412 w 2818266"/>
              <a:gd name="connsiteY128" fmla="*/ 1507525 h 2224216"/>
              <a:gd name="connsiteX129" fmla="*/ 2744126 w 2818266"/>
              <a:gd name="connsiteY129" fmla="*/ 1491049 h 2224216"/>
              <a:gd name="connsiteX130" fmla="*/ 2777077 w 2818266"/>
              <a:gd name="connsiteY130" fmla="*/ 1482811 h 2224216"/>
              <a:gd name="connsiteX131" fmla="*/ 2801791 w 2818266"/>
              <a:gd name="connsiteY131" fmla="*/ 1458098 h 2224216"/>
              <a:gd name="connsiteX132" fmla="*/ 2818266 w 2818266"/>
              <a:gd name="connsiteY132" fmla="*/ 1400433 h 2224216"/>
              <a:gd name="connsiteX133" fmla="*/ 2793553 w 2818266"/>
              <a:gd name="connsiteY133" fmla="*/ 1301579 h 2224216"/>
              <a:gd name="connsiteX134" fmla="*/ 2702937 w 2818266"/>
              <a:gd name="connsiteY134" fmla="*/ 1260389 h 2224216"/>
              <a:gd name="connsiteX135" fmla="*/ 2669985 w 2818266"/>
              <a:gd name="connsiteY135" fmla="*/ 1252152 h 2224216"/>
              <a:gd name="connsiteX136" fmla="*/ 2612320 w 2818266"/>
              <a:gd name="connsiteY136" fmla="*/ 1227438 h 2224216"/>
              <a:gd name="connsiteX137" fmla="*/ 2579369 w 2818266"/>
              <a:gd name="connsiteY137" fmla="*/ 1219200 h 2224216"/>
              <a:gd name="connsiteX138" fmla="*/ 2496991 w 2818266"/>
              <a:gd name="connsiteY138" fmla="*/ 1186249 h 2224216"/>
              <a:gd name="connsiteX139" fmla="*/ 2447564 w 2818266"/>
              <a:gd name="connsiteY139" fmla="*/ 1128584 h 2224216"/>
              <a:gd name="connsiteX140" fmla="*/ 2439326 w 2818266"/>
              <a:gd name="connsiteY140" fmla="*/ 1103871 h 2224216"/>
              <a:gd name="connsiteX141" fmla="*/ 2422850 w 2818266"/>
              <a:gd name="connsiteY141" fmla="*/ 1046206 h 2224216"/>
              <a:gd name="connsiteX142" fmla="*/ 2414612 w 2818266"/>
              <a:gd name="connsiteY142" fmla="*/ 996779 h 2224216"/>
              <a:gd name="connsiteX143" fmla="*/ 2431088 w 2818266"/>
              <a:gd name="connsiteY143" fmla="*/ 757881 h 2224216"/>
              <a:gd name="connsiteX144" fmla="*/ 2439326 w 2818266"/>
              <a:gd name="connsiteY144" fmla="*/ 708454 h 2224216"/>
              <a:gd name="connsiteX145" fmla="*/ 2480515 w 2818266"/>
              <a:gd name="connsiteY145" fmla="*/ 642552 h 2224216"/>
              <a:gd name="connsiteX146" fmla="*/ 2521704 w 2818266"/>
              <a:gd name="connsiteY146" fmla="*/ 584887 h 2224216"/>
              <a:gd name="connsiteX147" fmla="*/ 2546418 w 2818266"/>
              <a:gd name="connsiteY147" fmla="*/ 568411 h 2224216"/>
              <a:gd name="connsiteX148" fmla="*/ 2579369 w 2818266"/>
              <a:gd name="connsiteY148" fmla="*/ 543698 h 2224216"/>
              <a:gd name="connsiteX149" fmla="*/ 2604083 w 2818266"/>
              <a:gd name="connsiteY149" fmla="*/ 527222 h 2224216"/>
              <a:gd name="connsiteX150" fmla="*/ 2669985 w 2818266"/>
              <a:gd name="connsiteY150" fmla="*/ 477795 h 2224216"/>
              <a:gd name="connsiteX151" fmla="*/ 2719412 w 2818266"/>
              <a:gd name="connsiteY151" fmla="*/ 444844 h 2224216"/>
              <a:gd name="connsiteX152" fmla="*/ 2744126 w 2818266"/>
              <a:gd name="connsiteY152" fmla="*/ 428368 h 2224216"/>
              <a:gd name="connsiteX153" fmla="*/ 2760601 w 2818266"/>
              <a:gd name="connsiteY153" fmla="*/ 403654 h 2224216"/>
              <a:gd name="connsiteX154" fmla="*/ 2785315 w 2818266"/>
              <a:gd name="connsiteY154" fmla="*/ 387179 h 2224216"/>
              <a:gd name="connsiteX155" fmla="*/ 2793553 w 2818266"/>
              <a:gd name="connsiteY155" fmla="*/ 354227 h 2224216"/>
              <a:gd name="connsiteX156" fmla="*/ 2785315 w 2818266"/>
              <a:gd name="connsiteY156" fmla="*/ 288325 h 2224216"/>
              <a:gd name="connsiteX157" fmla="*/ 2760601 w 2818266"/>
              <a:gd name="connsiteY157" fmla="*/ 255373 h 2224216"/>
              <a:gd name="connsiteX158" fmla="*/ 2702937 w 2818266"/>
              <a:gd name="connsiteY158" fmla="*/ 205946 h 2224216"/>
              <a:gd name="connsiteX159" fmla="*/ 2678223 w 2818266"/>
              <a:gd name="connsiteY159" fmla="*/ 197708 h 2224216"/>
              <a:gd name="connsiteX160" fmla="*/ 2637034 w 2818266"/>
              <a:gd name="connsiteY160" fmla="*/ 172995 h 2224216"/>
              <a:gd name="connsiteX161" fmla="*/ 2604083 w 2818266"/>
              <a:gd name="connsiteY161" fmla="*/ 148281 h 2224216"/>
              <a:gd name="connsiteX162" fmla="*/ 2562893 w 2818266"/>
              <a:gd name="connsiteY162" fmla="*/ 140044 h 2224216"/>
              <a:gd name="connsiteX163" fmla="*/ 2529942 w 2818266"/>
              <a:gd name="connsiteY163" fmla="*/ 123568 h 2224216"/>
              <a:gd name="connsiteX164" fmla="*/ 2472277 w 2818266"/>
              <a:gd name="connsiteY164" fmla="*/ 107092 h 2224216"/>
              <a:gd name="connsiteX165" fmla="*/ 2422850 w 2818266"/>
              <a:gd name="connsiteY165" fmla="*/ 82379 h 2224216"/>
              <a:gd name="connsiteX166" fmla="*/ 2398137 w 2818266"/>
              <a:gd name="connsiteY166" fmla="*/ 65903 h 2224216"/>
              <a:gd name="connsiteX167" fmla="*/ 2348710 w 2818266"/>
              <a:gd name="connsiteY167" fmla="*/ 49427 h 2224216"/>
              <a:gd name="connsiteX168" fmla="*/ 2266331 w 2818266"/>
              <a:gd name="connsiteY168" fmla="*/ 32952 h 2224216"/>
              <a:gd name="connsiteX169" fmla="*/ 1170699 w 2818266"/>
              <a:gd name="connsiteY169" fmla="*/ 24714 h 2224216"/>
              <a:gd name="connsiteX170" fmla="*/ 1113034 w 2818266"/>
              <a:gd name="connsiteY170" fmla="*/ 16476 h 2224216"/>
              <a:gd name="connsiteX171" fmla="*/ 1063607 w 2818266"/>
              <a:gd name="connsiteY171" fmla="*/ 8238 h 2224216"/>
              <a:gd name="connsiteX172" fmla="*/ 923564 w 2818266"/>
              <a:gd name="connsiteY172" fmla="*/ 0 h 2224216"/>
              <a:gd name="connsiteX173" fmla="*/ 725856 w 2818266"/>
              <a:gd name="connsiteY173" fmla="*/ 8238 h 2224216"/>
              <a:gd name="connsiteX174" fmla="*/ 676429 w 2818266"/>
              <a:gd name="connsiteY174" fmla="*/ 41189 h 2224216"/>
              <a:gd name="connsiteX175" fmla="*/ 651715 w 2818266"/>
              <a:gd name="connsiteY175" fmla="*/ 57665 h 2224216"/>
              <a:gd name="connsiteX176" fmla="*/ 618764 w 2818266"/>
              <a:gd name="connsiteY176" fmla="*/ 107092 h 2224216"/>
              <a:gd name="connsiteX177" fmla="*/ 602288 w 2818266"/>
              <a:gd name="connsiteY177" fmla="*/ 156519 h 2224216"/>
              <a:gd name="connsiteX178" fmla="*/ 577574 w 2818266"/>
              <a:gd name="connsiteY178" fmla="*/ 205946 h 2224216"/>
              <a:gd name="connsiteX179" fmla="*/ 585812 w 2818266"/>
              <a:gd name="connsiteY179" fmla="*/ 345989 h 2224216"/>
              <a:gd name="connsiteX180" fmla="*/ 627001 w 2818266"/>
              <a:gd name="connsiteY180" fmla="*/ 395416 h 2224216"/>
              <a:gd name="connsiteX181" fmla="*/ 651715 w 2818266"/>
              <a:gd name="connsiteY181" fmla="*/ 403654 h 2224216"/>
              <a:gd name="connsiteX182" fmla="*/ 701142 w 2818266"/>
              <a:gd name="connsiteY182" fmla="*/ 436606 h 2224216"/>
              <a:gd name="connsiteX183" fmla="*/ 750569 w 2818266"/>
              <a:gd name="connsiteY183" fmla="*/ 453081 h 2224216"/>
              <a:gd name="connsiteX184" fmla="*/ 775283 w 2818266"/>
              <a:gd name="connsiteY184" fmla="*/ 461319 h 2224216"/>
              <a:gd name="connsiteX185" fmla="*/ 816472 w 2818266"/>
              <a:gd name="connsiteY185" fmla="*/ 461319 h 2224216"/>
              <a:gd name="connsiteX186" fmla="*/ 816472 w 2818266"/>
              <a:gd name="connsiteY186" fmla="*/ 461319 h 2224216"/>
              <a:gd name="connsiteX187" fmla="*/ 816472 w 2818266"/>
              <a:gd name="connsiteY187" fmla="*/ 461319 h 222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2818266" h="2224216">
                <a:moveTo>
                  <a:pt x="1154223" y="675503"/>
                </a:moveTo>
                <a:lnTo>
                  <a:pt x="1154223" y="675503"/>
                </a:lnTo>
                <a:cubicBezTo>
                  <a:pt x="1173445" y="661773"/>
                  <a:pt x="1191151" y="645625"/>
                  <a:pt x="1211888" y="634314"/>
                </a:cubicBezTo>
                <a:cubicBezTo>
                  <a:pt x="1221827" y="628893"/>
                  <a:pt x="1233995" y="629329"/>
                  <a:pt x="1244839" y="626076"/>
                </a:cubicBezTo>
                <a:cubicBezTo>
                  <a:pt x="1261473" y="621086"/>
                  <a:pt x="1277790" y="615092"/>
                  <a:pt x="1294266" y="609600"/>
                </a:cubicBezTo>
                <a:lnTo>
                  <a:pt x="1368407" y="584887"/>
                </a:lnTo>
                <a:cubicBezTo>
                  <a:pt x="1376645" y="582141"/>
                  <a:pt x="1384524" y="577877"/>
                  <a:pt x="1393120" y="576649"/>
                </a:cubicBezTo>
                <a:cubicBezTo>
                  <a:pt x="1467320" y="566049"/>
                  <a:pt x="1431632" y="571603"/>
                  <a:pt x="1500212" y="560173"/>
                </a:cubicBezTo>
                <a:lnTo>
                  <a:pt x="1912104" y="568411"/>
                </a:lnTo>
                <a:cubicBezTo>
                  <a:pt x="1924294" y="568862"/>
                  <a:pt x="1992005" y="591473"/>
                  <a:pt x="1994483" y="593125"/>
                </a:cubicBezTo>
                <a:lnTo>
                  <a:pt x="2043910" y="626076"/>
                </a:lnTo>
                <a:cubicBezTo>
                  <a:pt x="2091126" y="696901"/>
                  <a:pt x="2028255" y="613550"/>
                  <a:pt x="2085099" y="659027"/>
                </a:cubicBezTo>
                <a:cubicBezTo>
                  <a:pt x="2092830" y="665212"/>
                  <a:pt x="2095236" y="676135"/>
                  <a:pt x="2101574" y="683741"/>
                </a:cubicBezTo>
                <a:cubicBezTo>
                  <a:pt x="2109032" y="692691"/>
                  <a:pt x="2118830" y="699504"/>
                  <a:pt x="2126288" y="708454"/>
                </a:cubicBezTo>
                <a:cubicBezTo>
                  <a:pt x="2183640" y="777275"/>
                  <a:pt x="2095270" y="685674"/>
                  <a:pt x="2167477" y="757881"/>
                </a:cubicBezTo>
                <a:cubicBezTo>
                  <a:pt x="2170223" y="766119"/>
                  <a:pt x="2171832" y="774828"/>
                  <a:pt x="2175715" y="782595"/>
                </a:cubicBezTo>
                <a:cubicBezTo>
                  <a:pt x="2180143" y="791450"/>
                  <a:pt x="2188170" y="798261"/>
                  <a:pt x="2192191" y="807308"/>
                </a:cubicBezTo>
                <a:cubicBezTo>
                  <a:pt x="2199244" y="823178"/>
                  <a:pt x="2203174" y="840259"/>
                  <a:pt x="2208666" y="856735"/>
                </a:cubicBezTo>
                <a:lnTo>
                  <a:pt x="2216904" y="881449"/>
                </a:lnTo>
                <a:lnTo>
                  <a:pt x="2225142" y="906162"/>
                </a:lnTo>
                <a:cubicBezTo>
                  <a:pt x="2222396" y="947351"/>
                  <a:pt x="2221463" y="988702"/>
                  <a:pt x="2216904" y="1029730"/>
                </a:cubicBezTo>
                <a:cubicBezTo>
                  <a:pt x="2215945" y="1038361"/>
                  <a:pt x="2212883" y="1046853"/>
                  <a:pt x="2208666" y="1054444"/>
                </a:cubicBezTo>
                <a:cubicBezTo>
                  <a:pt x="2199050" y="1071753"/>
                  <a:pt x="2175715" y="1103871"/>
                  <a:pt x="2175715" y="1103871"/>
                </a:cubicBezTo>
                <a:cubicBezTo>
                  <a:pt x="2192843" y="1258017"/>
                  <a:pt x="2171220" y="1110598"/>
                  <a:pt x="2200429" y="1227438"/>
                </a:cubicBezTo>
                <a:lnTo>
                  <a:pt x="2216904" y="1293341"/>
                </a:lnTo>
                <a:cubicBezTo>
                  <a:pt x="2214065" y="1316050"/>
                  <a:pt x="2213126" y="1358562"/>
                  <a:pt x="2200429" y="1383957"/>
                </a:cubicBezTo>
                <a:cubicBezTo>
                  <a:pt x="2196001" y="1392813"/>
                  <a:pt x="2188381" y="1399815"/>
                  <a:pt x="2183953" y="1408671"/>
                </a:cubicBezTo>
                <a:cubicBezTo>
                  <a:pt x="2180070" y="1416438"/>
                  <a:pt x="2179598" y="1425617"/>
                  <a:pt x="2175715" y="1433384"/>
                </a:cubicBezTo>
                <a:cubicBezTo>
                  <a:pt x="2171287" y="1442240"/>
                  <a:pt x="2163260" y="1449050"/>
                  <a:pt x="2159239" y="1458098"/>
                </a:cubicBezTo>
                <a:cubicBezTo>
                  <a:pt x="2143580" y="1493332"/>
                  <a:pt x="2144110" y="1506932"/>
                  <a:pt x="2134526" y="1540476"/>
                </a:cubicBezTo>
                <a:cubicBezTo>
                  <a:pt x="2132140" y="1548825"/>
                  <a:pt x="2128674" y="1556840"/>
                  <a:pt x="2126288" y="1565189"/>
                </a:cubicBezTo>
                <a:cubicBezTo>
                  <a:pt x="2122768" y="1577510"/>
                  <a:pt x="2116397" y="1609683"/>
                  <a:pt x="2109812" y="1622854"/>
                </a:cubicBezTo>
                <a:cubicBezTo>
                  <a:pt x="2105384" y="1631709"/>
                  <a:pt x="2101733" y="1642321"/>
                  <a:pt x="2093337" y="1647568"/>
                </a:cubicBezTo>
                <a:cubicBezTo>
                  <a:pt x="2075407" y="1658774"/>
                  <a:pt x="2033222" y="1665602"/>
                  <a:pt x="2010958" y="1672281"/>
                </a:cubicBezTo>
                <a:cubicBezTo>
                  <a:pt x="2010941" y="1672286"/>
                  <a:pt x="1949183" y="1692873"/>
                  <a:pt x="1936818" y="1696995"/>
                </a:cubicBezTo>
                <a:cubicBezTo>
                  <a:pt x="1928580" y="1699741"/>
                  <a:pt x="1920619" y="1703530"/>
                  <a:pt x="1912104" y="1705233"/>
                </a:cubicBezTo>
                <a:cubicBezTo>
                  <a:pt x="1884645" y="1710725"/>
                  <a:pt x="1856893" y="1714916"/>
                  <a:pt x="1829726" y="1721708"/>
                </a:cubicBezTo>
                <a:cubicBezTo>
                  <a:pt x="1747619" y="1742235"/>
                  <a:pt x="1786159" y="1734461"/>
                  <a:pt x="1714396" y="1746422"/>
                </a:cubicBezTo>
                <a:cubicBezTo>
                  <a:pt x="1706158" y="1749168"/>
                  <a:pt x="1698260" y="1753306"/>
                  <a:pt x="1689683" y="1754660"/>
                </a:cubicBezTo>
                <a:cubicBezTo>
                  <a:pt x="1645948" y="1761565"/>
                  <a:pt x="1557877" y="1771135"/>
                  <a:pt x="1557877" y="1771135"/>
                </a:cubicBezTo>
                <a:cubicBezTo>
                  <a:pt x="1445293" y="1768389"/>
                  <a:pt x="1332627" y="1768011"/>
                  <a:pt x="1220126" y="1762898"/>
                </a:cubicBezTo>
                <a:cubicBezTo>
                  <a:pt x="1211451" y="1762504"/>
                  <a:pt x="1201552" y="1760800"/>
                  <a:pt x="1195412" y="1754660"/>
                </a:cubicBezTo>
                <a:cubicBezTo>
                  <a:pt x="1181410" y="1740658"/>
                  <a:pt x="1162461" y="1705233"/>
                  <a:pt x="1162461" y="1705233"/>
                </a:cubicBezTo>
                <a:cubicBezTo>
                  <a:pt x="1141752" y="1643106"/>
                  <a:pt x="1169689" y="1719691"/>
                  <a:pt x="1137747" y="1655806"/>
                </a:cubicBezTo>
                <a:cubicBezTo>
                  <a:pt x="1133864" y="1648039"/>
                  <a:pt x="1133727" y="1638683"/>
                  <a:pt x="1129510" y="1631092"/>
                </a:cubicBezTo>
                <a:cubicBezTo>
                  <a:pt x="1119894" y="1613782"/>
                  <a:pt x="1107542" y="1598141"/>
                  <a:pt x="1096558" y="1581665"/>
                </a:cubicBezTo>
                <a:lnTo>
                  <a:pt x="1063607" y="1532238"/>
                </a:lnTo>
                <a:lnTo>
                  <a:pt x="1047131" y="1507525"/>
                </a:lnTo>
                <a:cubicBezTo>
                  <a:pt x="1028300" y="1451032"/>
                  <a:pt x="1050537" y="1521149"/>
                  <a:pt x="1030656" y="1441622"/>
                </a:cubicBezTo>
                <a:cubicBezTo>
                  <a:pt x="1028550" y="1433198"/>
                  <a:pt x="1024524" y="1425332"/>
                  <a:pt x="1022418" y="1416908"/>
                </a:cubicBezTo>
                <a:lnTo>
                  <a:pt x="1005942" y="1351006"/>
                </a:lnTo>
                <a:cubicBezTo>
                  <a:pt x="1003196" y="1334530"/>
                  <a:pt x="1000692" y="1318013"/>
                  <a:pt x="997704" y="1301579"/>
                </a:cubicBezTo>
                <a:cubicBezTo>
                  <a:pt x="995199" y="1287803"/>
                  <a:pt x="991203" y="1274283"/>
                  <a:pt x="989466" y="1260389"/>
                </a:cubicBezTo>
                <a:cubicBezTo>
                  <a:pt x="985704" y="1230293"/>
                  <a:pt x="983975" y="1199978"/>
                  <a:pt x="981229" y="1169773"/>
                </a:cubicBezTo>
                <a:cubicBezTo>
                  <a:pt x="978483" y="1087395"/>
                  <a:pt x="972991" y="1005062"/>
                  <a:pt x="972991" y="922638"/>
                </a:cubicBezTo>
                <a:cubicBezTo>
                  <a:pt x="972991" y="919353"/>
                  <a:pt x="967105" y="794366"/>
                  <a:pt x="989466" y="749644"/>
                </a:cubicBezTo>
                <a:cubicBezTo>
                  <a:pt x="993894" y="740788"/>
                  <a:pt x="999604" y="732536"/>
                  <a:pt x="1005942" y="724930"/>
                </a:cubicBezTo>
                <a:cubicBezTo>
                  <a:pt x="1013400" y="715980"/>
                  <a:pt x="1022418" y="708454"/>
                  <a:pt x="1030656" y="700216"/>
                </a:cubicBezTo>
                <a:cubicBezTo>
                  <a:pt x="1051359" y="638103"/>
                  <a:pt x="1021024" y="712254"/>
                  <a:pt x="1063607" y="659027"/>
                </a:cubicBezTo>
                <a:cubicBezTo>
                  <a:pt x="1069031" y="652247"/>
                  <a:pt x="1067628" y="641905"/>
                  <a:pt x="1071845" y="634314"/>
                </a:cubicBezTo>
                <a:cubicBezTo>
                  <a:pt x="1081461" y="617005"/>
                  <a:pt x="1104796" y="584887"/>
                  <a:pt x="1104796" y="584887"/>
                </a:cubicBezTo>
                <a:cubicBezTo>
                  <a:pt x="1102050" y="565665"/>
                  <a:pt x="1104444" y="544965"/>
                  <a:pt x="1096558" y="527222"/>
                </a:cubicBezTo>
                <a:cubicBezTo>
                  <a:pt x="1092537" y="518175"/>
                  <a:pt x="1080441" y="515658"/>
                  <a:pt x="1071845" y="510746"/>
                </a:cubicBezTo>
                <a:cubicBezTo>
                  <a:pt x="1061183" y="504653"/>
                  <a:pt x="1050295" y="498832"/>
                  <a:pt x="1038893" y="494271"/>
                </a:cubicBezTo>
                <a:cubicBezTo>
                  <a:pt x="1005464" y="480899"/>
                  <a:pt x="988883" y="477649"/>
                  <a:pt x="956515" y="469557"/>
                </a:cubicBezTo>
                <a:cubicBezTo>
                  <a:pt x="896104" y="472303"/>
                  <a:pt x="835563" y="472972"/>
                  <a:pt x="775283" y="477795"/>
                </a:cubicBezTo>
                <a:cubicBezTo>
                  <a:pt x="766627" y="478487"/>
                  <a:pt x="757794" y="481216"/>
                  <a:pt x="750569" y="486033"/>
                </a:cubicBezTo>
                <a:cubicBezTo>
                  <a:pt x="740876" y="492495"/>
                  <a:pt x="734094" y="502508"/>
                  <a:pt x="725856" y="510746"/>
                </a:cubicBezTo>
                <a:cubicBezTo>
                  <a:pt x="723110" y="518984"/>
                  <a:pt x="721501" y="527693"/>
                  <a:pt x="717618" y="535460"/>
                </a:cubicBezTo>
                <a:cubicBezTo>
                  <a:pt x="701885" y="566926"/>
                  <a:pt x="688331" y="577861"/>
                  <a:pt x="676429" y="609600"/>
                </a:cubicBezTo>
                <a:cubicBezTo>
                  <a:pt x="653633" y="670392"/>
                  <a:pt x="685102" y="617186"/>
                  <a:pt x="651715" y="667265"/>
                </a:cubicBezTo>
                <a:cubicBezTo>
                  <a:pt x="646223" y="683741"/>
                  <a:pt x="644872" y="702242"/>
                  <a:pt x="635239" y="716692"/>
                </a:cubicBezTo>
                <a:cubicBezTo>
                  <a:pt x="629747" y="724930"/>
                  <a:pt x="623192" y="732551"/>
                  <a:pt x="618764" y="741406"/>
                </a:cubicBezTo>
                <a:cubicBezTo>
                  <a:pt x="614881" y="749173"/>
                  <a:pt x="614743" y="758528"/>
                  <a:pt x="610526" y="766119"/>
                </a:cubicBezTo>
                <a:cubicBezTo>
                  <a:pt x="582258" y="816999"/>
                  <a:pt x="588961" y="807954"/>
                  <a:pt x="552861" y="832022"/>
                </a:cubicBezTo>
                <a:cubicBezTo>
                  <a:pt x="537106" y="879284"/>
                  <a:pt x="555905" y="835170"/>
                  <a:pt x="519910" y="881449"/>
                </a:cubicBezTo>
                <a:cubicBezTo>
                  <a:pt x="507753" y="897079"/>
                  <a:pt x="503434" y="919892"/>
                  <a:pt x="486958" y="930876"/>
                </a:cubicBezTo>
                <a:cubicBezTo>
                  <a:pt x="478720" y="936368"/>
                  <a:pt x="469851" y="941014"/>
                  <a:pt x="462245" y="947352"/>
                </a:cubicBezTo>
                <a:cubicBezTo>
                  <a:pt x="398816" y="1000209"/>
                  <a:pt x="474175" y="947634"/>
                  <a:pt x="412818" y="988541"/>
                </a:cubicBezTo>
                <a:cubicBezTo>
                  <a:pt x="373989" y="1046782"/>
                  <a:pt x="422718" y="974680"/>
                  <a:pt x="371629" y="1046206"/>
                </a:cubicBezTo>
                <a:cubicBezTo>
                  <a:pt x="365874" y="1054262"/>
                  <a:pt x="360645" y="1062681"/>
                  <a:pt x="355153" y="1070919"/>
                </a:cubicBezTo>
                <a:cubicBezTo>
                  <a:pt x="338447" y="1121036"/>
                  <a:pt x="357817" y="1070154"/>
                  <a:pt x="330439" y="1120346"/>
                </a:cubicBezTo>
                <a:cubicBezTo>
                  <a:pt x="274371" y="1223138"/>
                  <a:pt x="318646" y="1154513"/>
                  <a:pt x="281012" y="1210962"/>
                </a:cubicBezTo>
                <a:cubicBezTo>
                  <a:pt x="273378" y="1233863"/>
                  <a:pt x="273332" y="1241227"/>
                  <a:pt x="256299" y="1260389"/>
                </a:cubicBezTo>
                <a:cubicBezTo>
                  <a:pt x="240819" y="1277804"/>
                  <a:pt x="219797" y="1290429"/>
                  <a:pt x="206872" y="1309816"/>
                </a:cubicBezTo>
                <a:cubicBezTo>
                  <a:pt x="201380" y="1318054"/>
                  <a:pt x="196974" y="1327130"/>
                  <a:pt x="190396" y="1334530"/>
                </a:cubicBezTo>
                <a:cubicBezTo>
                  <a:pt x="174916" y="1351945"/>
                  <a:pt x="153894" y="1364570"/>
                  <a:pt x="140969" y="1383957"/>
                </a:cubicBezTo>
                <a:cubicBezTo>
                  <a:pt x="135477" y="1392195"/>
                  <a:pt x="131494" y="1401670"/>
                  <a:pt x="124493" y="1408671"/>
                </a:cubicBezTo>
                <a:cubicBezTo>
                  <a:pt x="114785" y="1418379"/>
                  <a:pt x="101966" y="1424449"/>
                  <a:pt x="91542" y="1433384"/>
                </a:cubicBezTo>
                <a:cubicBezTo>
                  <a:pt x="-2932" y="1514363"/>
                  <a:pt x="126627" y="1406538"/>
                  <a:pt x="50353" y="1482811"/>
                </a:cubicBezTo>
                <a:cubicBezTo>
                  <a:pt x="43352" y="1489812"/>
                  <a:pt x="33877" y="1493795"/>
                  <a:pt x="25639" y="1499287"/>
                </a:cubicBezTo>
                <a:cubicBezTo>
                  <a:pt x="22893" y="1507525"/>
                  <a:pt x="20821" y="1516019"/>
                  <a:pt x="17401" y="1524000"/>
                </a:cubicBezTo>
                <a:cubicBezTo>
                  <a:pt x="12564" y="1535287"/>
                  <a:pt x="1743" y="1544699"/>
                  <a:pt x="926" y="1556952"/>
                </a:cubicBezTo>
                <a:cubicBezTo>
                  <a:pt x="-1091" y="1587215"/>
                  <a:pt x="-427" y="1618795"/>
                  <a:pt x="9164" y="1647568"/>
                </a:cubicBezTo>
                <a:cubicBezTo>
                  <a:pt x="11910" y="1655806"/>
                  <a:pt x="25207" y="1655333"/>
                  <a:pt x="33877" y="1655806"/>
                </a:cubicBezTo>
                <a:cubicBezTo>
                  <a:pt x="176560" y="1663589"/>
                  <a:pt x="319456" y="1666789"/>
                  <a:pt x="462245" y="1672281"/>
                </a:cubicBezTo>
                <a:cubicBezTo>
                  <a:pt x="470483" y="1675027"/>
                  <a:pt x="479367" y="1676302"/>
                  <a:pt x="486958" y="1680519"/>
                </a:cubicBezTo>
                <a:cubicBezTo>
                  <a:pt x="504267" y="1690136"/>
                  <a:pt x="536385" y="1713471"/>
                  <a:pt x="536385" y="1713471"/>
                </a:cubicBezTo>
                <a:cubicBezTo>
                  <a:pt x="541877" y="1721709"/>
                  <a:pt x="545410" y="1731665"/>
                  <a:pt x="552861" y="1738184"/>
                </a:cubicBezTo>
                <a:cubicBezTo>
                  <a:pt x="567763" y="1751223"/>
                  <a:pt x="602288" y="1771135"/>
                  <a:pt x="602288" y="1771135"/>
                </a:cubicBezTo>
                <a:cubicBezTo>
                  <a:pt x="605034" y="1779373"/>
                  <a:pt x="607105" y="1787867"/>
                  <a:pt x="610526" y="1795849"/>
                </a:cubicBezTo>
                <a:cubicBezTo>
                  <a:pt x="617636" y="1812438"/>
                  <a:pt x="631310" y="1838914"/>
                  <a:pt x="643477" y="1853514"/>
                </a:cubicBezTo>
                <a:cubicBezTo>
                  <a:pt x="650935" y="1862464"/>
                  <a:pt x="659346" y="1870645"/>
                  <a:pt x="668191" y="1878227"/>
                </a:cubicBezTo>
                <a:cubicBezTo>
                  <a:pt x="678615" y="1887162"/>
                  <a:pt x="688862" y="1896801"/>
                  <a:pt x="701142" y="1902941"/>
                </a:cubicBezTo>
                <a:cubicBezTo>
                  <a:pt x="716675" y="1910708"/>
                  <a:pt x="735036" y="1911649"/>
                  <a:pt x="750569" y="1919416"/>
                </a:cubicBezTo>
                <a:cubicBezTo>
                  <a:pt x="791287" y="1939776"/>
                  <a:pt x="771870" y="1932009"/>
                  <a:pt x="808234" y="1944130"/>
                </a:cubicBezTo>
                <a:cubicBezTo>
                  <a:pt x="865899" y="1982573"/>
                  <a:pt x="846677" y="1960605"/>
                  <a:pt x="874137" y="2001795"/>
                </a:cubicBezTo>
                <a:cubicBezTo>
                  <a:pt x="893451" y="2059742"/>
                  <a:pt x="868317" y="1988217"/>
                  <a:pt x="898850" y="2059460"/>
                </a:cubicBezTo>
                <a:cubicBezTo>
                  <a:pt x="910868" y="2087502"/>
                  <a:pt x="907931" y="2112195"/>
                  <a:pt x="940039" y="2133600"/>
                </a:cubicBezTo>
                <a:cubicBezTo>
                  <a:pt x="957125" y="2144990"/>
                  <a:pt x="978032" y="2160405"/>
                  <a:pt x="997704" y="2166552"/>
                </a:cubicBezTo>
                <a:cubicBezTo>
                  <a:pt x="1195972" y="2228511"/>
                  <a:pt x="1304361" y="2193992"/>
                  <a:pt x="1566115" y="2199503"/>
                </a:cubicBezTo>
                <a:lnTo>
                  <a:pt x="1879153" y="2207741"/>
                </a:lnTo>
                <a:lnTo>
                  <a:pt x="1986245" y="2215979"/>
                </a:lnTo>
                <a:cubicBezTo>
                  <a:pt x="2016470" y="2218498"/>
                  <a:pt x="2046531" y="2224216"/>
                  <a:pt x="2076861" y="2224216"/>
                </a:cubicBezTo>
                <a:cubicBezTo>
                  <a:pt x="2145565" y="2224216"/>
                  <a:pt x="2214158" y="2218725"/>
                  <a:pt x="2282807" y="2215979"/>
                </a:cubicBezTo>
                <a:cubicBezTo>
                  <a:pt x="2296537" y="2213233"/>
                  <a:pt x="2311756" y="2214541"/>
                  <a:pt x="2323996" y="2207741"/>
                </a:cubicBezTo>
                <a:cubicBezTo>
                  <a:pt x="2337575" y="2200197"/>
                  <a:pt x="2346718" y="2186479"/>
                  <a:pt x="2356947" y="2174789"/>
                </a:cubicBezTo>
                <a:cubicBezTo>
                  <a:pt x="2371253" y="2158439"/>
                  <a:pt x="2385834" y="2135579"/>
                  <a:pt x="2398137" y="2117125"/>
                </a:cubicBezTo>
                <a:cubicBezTo>
                  <a:pt x="2405986" y="2093575"/>
                  <a:pt x="2409441" y="2085313"/>
                  <a:pt x="2414612" y="2059460"/>
                </a:cubicBezTo>
                <a:cubicBezTo>
                  <a:pt x="2423304" y="2015999"/>
                  <a:pt x="2427933" y="1971821"/>
                  <a:pt x="2431088" y="1927654"/>
                </a:cubicBezTo>
                <a:cubicBezTo>
                  <a:pt x="2438934" y="1817808"/>
                  <a:pt x="2431632" y="1809607"/>
                  <a:pt x="2447564" y="1729946"/>
                </a:cubicBezTo>
                <a:cubicBezTo>
                  <a:pt x="2449784" y="1718844"/>
                  <a:pt x="2451203" y="1707341"/>
                  <a:pt x="2455801" y="1696995"/>
                </a:cubicBezTo>
                <a:cubicBezTo>
                  <a:pt x="2462304" y="1682363"/>
                  <a:pt x="2472739" y="1669803"/>
                  <a:pt x="2480515" y="1655806"/>
                </a:cubicBezTo>
                <a:cubicBezTo>
                  <a:pt x="2486479" y="1645071"/>
                  <a:pt x="2488307" y="1631538"/>
                  <a:pt x="2496991" y="1622854"/>
                </a:cubicBezTo>
                <a:cubicBezTo>
                  <a:pt x="2510993" y="1608852"/>
                  <a:pt x="2529942" y="1600887"/>
                  <a:pt x="2546418" y="1589903"/>
                </a:cubicBezTo>
                <a:cubicBezTo>
                  <a:pt x="2554656" y="1584411"/>
                  <a:pt x="2564130" y="1580428"/>
                  <a:pt x="2571131" y="1573427"/>
                </a:cubicBezTo>
                <a:cubicBezTo>
                  <a:pt x="2579369" y="1565189"/>
                  <a:pt x="2586152" y="1555176"/>
                  <a:pt x="2595845" y="1548714"/>
                </a:cubicBezTo>
                <a:cubicBezTo>
                  <a:pt x="2602937" y="1543986"/>
                  <a:pt x="2649115" y="1533337"/>
                  <a:pt x="2653510" y="1532238"/>
                </a:cubicBezTo>
                <a:cubicBezTo>
                  <a:pt x="2711465" y="1493600"/>
                  <a:pt x="2637978" y="1538062"/>
                  <a:pt x="2719412" y="1507525"/>
                </a:cubicBezTo>
                <a:cubicBezTo>
                  <a:pt x="2728682" y="1504049"/>
                  <a:pt x="2735026" y="1494949"/>
                  <a:pt x="2744126" y="1491049"/>
                </a:cubicBezTo>
                <a:cubicBezTo>
                  <a:pt x="2754532" y="1486589"/>
                  <a:pt x="2766093" y="1485557"/>
                  <a:pt x="2777077" y="1482811"/>
                </a:cubicBezTo>
                <a:cubicBezTo>
                  <a:pt x="2785315" y="1474573"/>
                  <a:pt x="2795329" y="1467791"/>
                  <a:pt x="2801791" y="1458098"/>
                </a:cubicBezTo>
                <a:cubicBezTo>
                  <a:pt x="2806519" y="1451006"/>
                  <a:pt x="2817167" y="1404830"/>
                  <a:pt x="2818266" y="1400433"/>
                </a:cubicBezTo>
                <a:cubicBezTo>
                  <a:pt x="2816430" y="1385743"/>
                  <a:pt x="2815534" y="1319164"/>
                  <a:pt x="2793553" y="1301579"/>
                </a:cubicBezTo>
                <a:cubicBezTo>
                  <a:pt x="2775436" y="1287086"/>
                  <a:pt x="2731310" y="1268495"/>
                  <a:pt x="2702937" y="1260389"/>
                </a:cubicBezTo>
                <a:cubicBezTo>
                  <a:pt x="2692051" y="1257279"/>
                  <a:pt x="2680871" y="1255262"/>
                  <a:pt x="2669985" y="1252152"/>
                </a:cubicBezTo>
                <a:cubicBezTo>
                  <a:pt x="2612724" y="1235792"/>
                  <a:pt x="2682593" y="1253791"/>
                  <a:pt x="2612320" y="1227438"/>
                </a:cubicBezTo>
                <a:cubicBezTo>
                  <a:pt x="2601719" y="1223463"/>
                  <a:pt x="2590031" y="1223008"/>
                  <a:pt x="2579369" y="1219200"/>
                </a:cubicBezTo>
                <a:cubicBezTo>
                  <a:pt x="2551517" y="1209253"/>
                  <a:pt x="2496991" y="1186249"/>
                  <a:pt x="2496991" y="1186249"/>
                </a:cubicBezTo>
                <a:cubicBezTo>
                  <a:pt x="2477514" y="1166772"/>
                  <a:pt x="2461655" y="1153243"/>
                  <a:pt x="2447564" y="1128584"/>
                </a:cubicBezTo>
                <a:cubicBezTo>
                  <a:pt x="2443256" y="1121045"/>
                  <a:pt x="2441712" y="1112220"/>
                  <a:pt x="2439326" y="1103871"/>
                </a:cubicBezTo>
                <a:cubicBezTo>
                  <a:pt x="2418638" y="1031464"/>
                  <a:pt x="2442602" y="1105459"/>
                  <a:pt x="2422850" y="1046206"/>
                </a:cubicBezTo>
                <a:cubicBezTo>
                  <a:pt x="2420104" y="1029730"/>
                  <a:pt x="2414612" y="1013482"/>
                  <a:pt x="2414612" y="996779"/>
                </a:cubicBezTo>
                <a:cubicBezTo>
                  <a:pt x="2414612" y="783729"/>
                  <a:pt x="2411787" y="864037"/>
                  <a:pt x="2431088" y="757881"/>
                </a:cubicBezTo>
                <a:cubicBezTo>
                  <a:pt x="2434076" y="741447"/>
                  <a:pt x="2434527" y="724453"/>
                  <a:pt x="2439326" y="708454"/>
                </a:cubicBezTo>
                <a:cubicBezTo>
                  <a:pt x="2447335" y="681757"/>
                  <a:pt x="2464763" y="664604"/>
                  <a:pt x="2480515" y="642552"/>
                </a:cubicBezTo>
                <a:cubicBezTo>
                  <a:pt x="2492209" y="626181"/>
                  <a:pt x="2508243" y="598348"/>
                  <a:pt x="2521704" y="584887"/>
                </a:cubicBezTo>
                <a:cubicBezTo>
                  <a:pt x="2528705" y="577886"/>
                  <a:pt x="2538361" y="574166"/>
                  <a:pt x="2546418" y="568411"/>
                </a:cubicBezTo>
                <a:cubicBezTo>
                  <a:pt x="2557590" y="560431"/>
                  <a:pt x="2568197" y="551678"/>
                  <a:pt x="2579369" y="543698"/>
                </a:cubicBezTo>
                <a:cubicBezTo>
                  <a:pt x="2587426" y="537943"/>
                  <a:pt x="2596477" y="533560"/>
                  <a:pt x="2604083" y="527222"/>
                </a:cubicBezTo>
                <a:cubicBezTo>
                  <a:pt x="2677483" y="466054"/>
                  <a:pt x="2567453" y="543042"/>
                  <a:pt x="2669985" y="477795"/>
                </a:cubicBezTo>
                <a:cubicBezTo>
                  <a:pt x="2686691" y="467164"/>
                  <a:pt x="2702936" y="455828"/>
                  <a:pt x="2719412" y="444844"/>
                </a:cubicBezTo>
                <a:lnTo>
                  <a:pt x="2744126" y="428368"/>
                </a:lnTo>
                <a:cubicBezTo>
                  <a:pt x="2749618" y="420130"/>
                  <a:pt x="2753600" y="410655"/>
                  <a:pt x="2760601" y="403654"/>
                </a:cubicBezTo>
                <a:cubicBezTo>
                  <a:pt x="2767602" y="396653"/>
                  <a:pt x="2779823" y="395417"/>
                  <a:pt x="2785315" y="387179"/>
                </a:cubicBezTo>
                <a:cubicBezTo>
                  <a:pt x="2791595" y="377759"/>
                  <a:pt x="2790807" y="365211"/>
                  <a:pt x="2793553" y="354227"/>
                </a:cubicBezTo>
                <a:cubicBezTo>
                  <a:pt x="2790807" y="332260"/>
                  <a:pt x="2792316" y="309327"/>
                  <a:pt x="2785315" y="288325"/>
                </a:cubicBezTo>
                <a:cubicBezTo>
                  <a:pt x="2780973" y="275300"/>
                  <a:pt x="2769536" y="265798"/>
                  <a:pt x="2760601" y="255373"/>
                </a:cubicBezTo>
                <a:cubicBezTo>
                  <a:pt x="2746579" y="239014"/>
                  <a:pt x="2721166" y="216363"/>
                  <a:pt x="2702937" y="205946"/>
                </a:cubicBezTo>
                <a:cubicBezTo>
                  <a:pt x="2695398" y="201638"/>
                  <a:pt x="2685990" y="201591"/>
                  <a:pt x="2678223" y="197708"/>
                </a:cubicBezTo>
                <a:cubicBezTo>
                  <a:pt x="2663902" y="190548"/>
                  <a:pt x="2650356" y="181877"/>
                  <a:pt x="2637034" y="172995"/>
                </a:cubicBezTo>
                <a:cubicBezTo>
                  <a:pt x="2625610" y="165379"/>
                  <a:pt x="2616629" y="153857"/>
                  <a:pt x="2604083" y="148281"/>
                </a:cubicBezTo>
                <a:cubicBezTo>
                  <a:pt x="2591288" y="142594"/>
                  <a:pt x="2576623" y="142790"/>
                  <a:pt x="2562893" y="140044"/>
                </a:cubicBezTo>
                <a:cubicBezTo>
                  <a:pt x="2551909" y="134552"/>
                  <a:pt x="2541229" y="128406"/>
                  <a:pt x="2529942" y="123568"/>
                </a:cubicBezTo>
                <a:cubicBezTo>
                  <a:pt x="2513396" y="116476"/>
                  <a:pt x="2489000" y="111273"/>
                  <a:pt x="2472277" y="107092"/>
                </a:cubicBezTo>
                <a:cubicBezTo>
                  <a:pt x="2401454" y="59875"/>
                  <a:pt x="2491062" y="116484"/>
                  <a:pt x="2422850" y="82379"/>
                </a:cubicBezTo>
                <a:cubicBezTo>
                  <a:pt x="2413995" y="77951"/>
                  <a:pt x="2407184" y="69924"/>
                  <a:pt x="2398137" y="65903"/>
                </a:cubicBezTo>
                <a:cubicBezTo>
                  <a:pt x="2382267" y="58849"/>
                  <a:pt x="2365186" y="54919"/>
                  <a:pt x="2348710" y="49427"/>
                </a:cubicBezTo>
                <a:cubicBezTo>
                  <a:pt x="2317517" y="39029"/>
                  <a:pt x="2305892" y="33517"/>
                  <a:pt x="2266331" y="32952"/>
                </a:cubicBezTo>
                <a:lnTo>
                  <a:pt x="1170699" y="24714"/>
                </a:lnTo>
                <a:lnTo>
                  <a:pt x="1113034" y="16476"/>
                </a:lnTo>
                <a:cubicBezTo>
                  <a:pt x="1096525" y="13936"/>
                  <a:pt x="1080247" y="9685"/>
                  <a:pt x="1063607" y="8238"/>
                </a:cubicBezTo>
                <a:cubicBezTo>
                  <a:pt x="1017021" y="4187"/>
                  <a:pt x="970245" y="2746"/>
                  <a:pt x="923564" y="0"/>
                </a:cubicBezTo>
                <a:cubicBezTo>
                  <a:pt x="857661" y="2746"/>
                  <a:pt x="790918" y="-2606"/>
                  <a:pt x="725856" y="8238"/>
                </a:cubicBezTo>
                <a:cubicBezTo>
                  <a:pt x="706324" y="11493"/>
                  <a:pt x="692905" y="30205"/>
                  <a:pt x="676429" y="41189"/>
                </a:cubicBezTo>
                <a:lnTo>
                  <a:pt x="651715" y="57665"/>
                </a:lnTo>
                <a:cubicBezTo>
                  <a:pt x="640731" y="74141"/>
                  <a:pt x="625026" y="88307"/>
                  <a:pt x="618764" y="107092"/>
                </a:cubicBezTo>
                <a:cubicBezTo>
                  <a:pt x="613272" y="123568"/>
                  <a:pt x="611921" y="142069"/>
                  <a:pt x="602288" y="156519"/>
                </a:cubicBezTo>
                <a:cubicBezTo>
                  <a:pt x="580995" y="188458"/>
                  <a:pt x="588943" y="171840"/>
                  <a:pt x="577574" y="205946"/>
                </a:cubicBezTo>
                <a:cubicBezTo>
                  <a:pt x="580320" y="252627"/>
                  <a:pt x="578875" y="299745"/>
                  <a:pt x="585812" y="345989"/>
                </a:cubicBezTo>
                <a:cubicBezTo>
                  <a:pt x="587501" y="357246"/>
                  <a:pt x="620290" y="390942"/>
                  <a:pt x="627001" y="395416"/>
                </a:cubicBezTo>
                <a:cubicBezTo>
                  <a:pt x="634226" y="400233"/>
                  <a:pt x="644124" y="399437"/>
                  <a:pt x="651715" y="403654"/>
                </a:cubicBezTo>
                <a:cubicBezTo>
                  <a:pt x="669024" y="413271"/>
                  <a:pt x="682357" y="430344"/>
                  <a:pt x="701142" y="436606"/>
                </a:cubicBezTo>
                <a:lnTo>
                  <a:pt x="750569" y="453081"/>
                </a:lnTo>
                <a:cubicBezTo>
                  <a:pt x="758807" y="455827"/>
                  <a:pt x="766599" y="461319"/>
                  <a:pt x="775283" y="461319"/>
                </a:cubicBezTo>
                <a:lnTo>
                  <a:pt x="816472" y="461319"/>
                </a:lnTo>
                <a:lnTo>
                  <a:pt x="816472" y="461319"/>
                </a:lnTo>
                <a:lnTo>
                  <a:pt x="816472" y="46131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8081319" y="4629665"/>
            <a:ext cx="568411" cy="165236"/>
          </a:xfrm>
          <a:custGeom>
            <a:avLst/>
            <a:gdLst>
              <a:gd name="connsiteX0" fmla="*/ 0 w 568411"/>
              <a:gd name="connsiteY0" fmla="*/ 0 h 165236"/>
              <a:gd name="connsiteX1" fmla="*/ 0 w 568411"/>
              <a:gd name="connsiteY1" fmla="*/ 0 h 165236"/>
              <a:gd name="connsiteX2" fmla="*/ 164757 w 568411"/>
              <a:gd name="connsiteY2" fmla="*/ 8238 h 165236"/>
              <a:gd name="connsiteX3" fmla="*/ 189470 w 568411"/>
              <a:gd name="connsiteY3" fmla="*/ 16476 h 165236"/>
              <a:gd name="connsiteX4" fmla="*/ 222422 w 568411"/>
              <a:gd name="connsiteY4" fmla="*/ 24713 h 165236"/>
              <a:gd name="connsiteX5" fmla="*/ 263611 w 568411"/>
              <a:gd name="connsiteY5" fmla="*/ 32951 h 165236"/>
              <a:gd name="connsiteX6" fmla="*/ 313038 w 568411"/>
              <a:gd name="connsiteY6" fmla="*/ 49427 h 165236"/>
              <a:gd name="connsiteX7" fmla="*/ 329513 w 568411"/>
              <a:gd name="connsiteY7" fmla="*/ 74140 h 165236"/>
              <a:gd name="connsiteX8" fmla="*/ 354227 w 568411"/>
              <a:gd name="connsiteY8" fmla="*/ 90616 h 165236"/>
              <a:gd name="connsiteX9" fmla="*/ 395416 w 568411"/>
              <a:gd name="connsiteY9" fmla="*/ 148281 h 165236"/>
              <a:gd name="connsiteX10" fmla="*/ 370703 w 568411"/>
              <a:gd name="connsiteY10" fmla="*/ 164757 h 165236"/>
              <a:gd name="connsiteX11" fmla="*/ 502508 w 568411"/>
              <a:gd name="connsiteY11" fmla="*/ 140043 h 165236"/>
              <a:gd name="connsiteX12" fmla="*/ 527222 w 568411"/>
              <a:gd name="connsiteY12" fmla="*/ 123567 h 165236"/>
              <a:gd name="connsiteX13" fmla="*/ 527222 w 568411"/>
              <a:gd name="connsiteY13" fmla="*/ 123567 h 165236"/>
              <a:gd name="connsiteX14" fmla="*/ 510746 w 568411"/>
              <a:gd name="connsiteY14" fmla="*/ 98854 h 165236"/>
              <a:gd name="connsiteX15" fmla="*/ 568411 w 568411"/>
              <a:gd name="connsiteY15" fmla="*/ 16476 h 16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8411" h="165236">
                <a:moveTo>
                  <a:pt x="0" y="0"/>
                </a:moveTo>
                <a:lnTo>
                  <a:pt x="0" y="0"/>
                </a:lnTo>
                <a:cubicBezTo>
                  <a:pt x="54919" y="2746"/>
                  <a:pt x="109976" y="3474"/>
                  <a:pt x="164757" y="8238"/>
                </a:cubicBezTo>
                <a:cubicBezTo>
                  <a:pt x="173408" y="8990"/>
                  <a:pt x="181121" y="14091"/>
                  <a:pt x="189470" y="16476"/>
                </a:cubicBezTo>
                <a:cubicBezTo>
                  <a:pt x="200356" y="19586"/>
                  <a:pt x="211370" y="22257"/>
                  <a:pt x="222422" y="24713"/>
                </a:cubicBezTo>
                <a:cubicBezTo>
                  <a:pt x="236090" y="27750"/>
                  <a:pt x="250103" y="29267"/>
                  <a:pt x="263611" y="32951"/>
                </a:cubicBezTo>
                <a:cubicBezTo>
                  <a:pt x="280366" y="37521"/>
                  <a:pt x="313038" y="49427"/>
                  <a:pt x="313038" y="49427"/>
                </a:cubicBezTo>
                <a:cubicBezTo>
                  <a:pt x="318530" y="57665"/>
                  <a:pt x="322512" y="67139"/>
                  <a:pt x="329513" y="74140"/>
                </a:cubicBezTo>
                <a:cubicBezTo>
                  <a:pt x="336514" y="81141"/>
                  <a:pt x="348980" y="82220"/>
                  <a:pt x="354227" y="90616"/>
                </a:cubicBezTo>
                <a:cubicBezTo>
                  <a:pt x="394694" y="155363"/>
                  <a:pt x="343605" y="131010"/>
                  <a:pt x="395416" y="148281"/>
                </a:cubicBezTo>
                <a:cubicBezTo>
                  <a:pt x="387178" y="153773"/>
                  <a:pt x="360902" y="163357"/>
                  <a:pt x="370703" y="164757"/>
                </a:cubicBezTo>
                <a:cubicBezTo>
                  <a:pt x="390995" y="167656"/>
                  <a:pt x="476848" y="157150"/>
                  <a:pt x="502508" y="140043"/>
                </a:cubicBezTo>
                <a:lnTo>
                  <a:pt x="527222" y="123567"/>
                </a:lnTo>
                <a:lnTo>
                  <a:pt x="527222" y="123567"/>
                </a:lnTo>
                <a:lnTo>
                  <a:pt x="510746" y="98854"/>
                </a:lnTo>
                <a:lnTo>
                  <a:pt x="568411" y="16476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8043895" y="4574206"/>
            <a:ext cx="321629" cy="289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de seta reta 20"/>
          <p:cNvCxnSpPr/>
          <p:nvPr/>
        </p:nvCxnSpPr>
        <p:spPr>
          <a:xfrm flipH="1">
            <a:off x="9501857" y="1441206"/>
            <a:ext cx="2232454" cy="920445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309819" y="3762780"/>
            <a:ext cx="44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CA</a:t>
            </a:r>
            <a:endParaRPr lang="pt-BR" sz="14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1462219" y="4747204"/>
            <a:ext cx="44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CP</a:t>
            </a:r>
            <a:endParaRPr lang="pt-BR" sz="1400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8736202" y="5035528"/>
            <a:ext cx="44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CA</a:t>
            </a:r>
            <a:endParaRPr lang="pt-BR" sz="14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8554979" y="5381517"/>
            <a:ext cx="44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CP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282328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 animBg="1"/>
      <p:bldP spid="30" grpId="0" animBg="1"/>
      <p:bldP spid="12" grpId="0"/>
      <p:bldP spid="23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73138"/>
            <a:ext cx="1995488" cy="49149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 preferRelativeResize="0">
            <a:picLocks noChangeArrowheads="1"/>
          </p:cNvPicPr>
          <p:nvPr/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73139"/>
            <a:ext cx="1993900" cy="491648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416466" y="295275"/>
            <a:ext cx="7216271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CA do antebraço</a:t>
            </a:r>
            <a:r>
              <a:rPr lang="pt-BR" altLang="pt-BR" sz="2800" b="1" dirty="0" smtClean="0">
                <a:solidFill>
                  <a:schemeClr val="bg1"/>
                </a:solidFill>
              </a:rPr>
              <a:t>: </a:t>
            </a:r>
            <a:r>
              <a:rPr lang="pt-BR" altLang="pt-BR" sz="2800" b="1" dirty="0" err="1" smtClean="0">
                <a:solidFill>
                  <a:schemeClr val="bg1"/>
                </a:solidFill>
              </a:rPr>
              <a:t>mm</a:t>
            </a:r>
            <a:r>
              <a:rPr lang="pt-BR" altLang="pt-BR" sz="2800" b="1" dirty="0" err="1">
                <a:solidFill>
                  <a:schemeClr val="bg1"/>
                </a:solidFill>
              </a:rPr>
              <a:t>.</a:t>
            </a:r>
            <a:r>
              <a:rPr lang="pt-BR" altLang="pt-BR" sz="2800" b="1" dirty="0">
                <a:solidFill>
                  <a:schemeClr val="bg1"/>
                </a:solidFill>
              </a:rPr>
              <a:t> </a:t>
            </a:r>
            <a:r>
              <a:rPr lang="pt-BR" altLang="pt-BR" sz="2800" b="1" dirty="0" smtClean="0">
                <a:solidFill>
                  <a:schemeClr val="bg1"/>
                </a:solidFill>
              </a:rPr>
              <a:t>flexores e </a:t>
            </a:r>
            <a:r>
              <a:rPr lang="pt-BR" altLang="pt-BR" sz="2800" b="1" dirty="0" err="1" smtClean="0">
                <a:solidFill>
                  <a:schemeClr val="bg1"/>
                </a:solidFill>
              </a:rPr>
              <a:t>pronadores</a:t>
            </a:r>
            <a:endParaRPr lang="pt-BR" altLang="pt-BR" sz="2400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6348520" y="1656391"/>
            <a:ext cx="3835402" cy="3886200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</p:spPr>
      </p:pic>
      <p:sp>
        <p:nvSpPr>
          <p:cNvPr id="4" name="Forma livre 3"/>
          <p:cNvSpPr/>
          <p:nvPr/>
        </p:nvSpPr>
        <p:spPr>
          <a:xfrm>
            <a:off x="6441989" y="906162"/>
            <a:ext cx="4868562" cy="3624649"/>
          </a:xfrm>
          <a:custGeom>
            <a:avLst/>
            <a:gdLst>
              <a:gd name="connsiteX0" fmla="*/ 1664043 w 4868562"/>
              <a:gd name="connsiteY0" fmla="*/ 955589 h 3624649"/>
              <a:gd name="connsiteX1" fmla="*/ 1664043 w 4868562"/>
              <a:gd name="connsiteY1" fmla="*/ 955589 h 3624649"/>
              <a:gd name="connsiteX2" fmla="*/ 1713470 w 4868562"/>
              <a:gd name="connsiteY2" fmla="*/ 1013254 h 3624649"/>
              <a:gd name="connsiteX3" fmla="*/ 1721708 w 4868562"/>
              <a:gd name="connsiteY3" fmla="*/ 1054443 h 3624649"/>
              <a:gd name="connsiteX4" fmla="*/ 1713470 w 4868562"/>
              <a:gd name="connsiteY4" fmla="*/ 1194487 h 3624649"/>
              <a:gd name="connsiteX5" fmla="*/ 1705233 w 4868562"/>
              <a:gd name="connsiteY5" fmla="*/ 1219200 h 3624649"/>
              <a:gd name="connsiteX6" fmla="*/ 1688757 w 4868562"/>
              <a:gd name="connsiteY6" fmla="*/ 1293341 h 3624649"/>
              <a:gd name="connsiteX7" fmla="*/ 1680519 w 4868562"/>
              <a:gd name="connsiteY7" fmla="*/ 1754660 h 3624649"/>
              <a:gd name="connsiteX8" fmla="*/ 1672281 w 4868562"/>
              <a:gd name="connsiteY8" fmla="*/ 1828800 h 3624649"/>
              <a:gd name="connsiteX9" fmla="*/ 1664043 w 4868562"/>
              <a:gd name="connsiteY9" fmla="*/ 2067697 h 3624649"/>
              <a:gd name="connsiteX10" fmla="*/ 1647568 w 4868562"/>
              <a:gd name="connsiteY10" fmla="*/ 2215979 h 3624649"/>
              <a:gd name="connsiteX11" fmla="*/ 1647568 w 4868562"/>
              <a:gd name="connsiteY11" fmla="*/ 2833816 h 3624649"/>
              <a:gd name="connsiteX12" fmla="*/ 1655806 w 4868562"/>
              <a:gd name="connsiteY12" fmla="*/ 2858530 h 3624649"/>
              <a:gd name="connsiteX13" fmla="*/ 1688757 w 4868562"/>
              <a:gd name="connsiteY13" fmla="*/ 2907957 h 3624649"/>
              <a:gd name="connsiteX14" fmla="*/ 1680519 w 4868562"/>
              <a:gd name="connsiteY14" fmla="*/ 3080952 h 3624649"/>
              <a:gd name="connsiteX15" fmla="*/ 1647568 w 4868562"/>
              <a:gd name="connsiteY15" fmla="*/ 3155092 h 3624649"/>
              <a:gd name="connsiteX16" fmla="*/ 1614616 w 4868562"/>
              <a:gd name="connsiteY16" fmla="*/ 3229233 h 3624649"/>
              <a:gd name="connsiteX17" fmla="*/ 1598141 w 4868562"/>
              <a:gd name="connsiteY17" fmla="*/ 3278660 h 3624649"/>
              <a:gd name="connsiteX18" fmla="*/ 1589903 w 4868562"/>
              <a:gd name="connsiteY18" fmla="*/ 3303373 h 3624649"/>
              <a:gd name="connsiteX19" fmla="*/ 1565189 w 4868562"/>
              <a:gd name="connsiteY19" fmla="*/ 3451654 h 3624649"/>
              <a:gd name="connsiteX20" fmla="*/ 1515762 w 4868562"/>
              <a:gd name="connsiteY20" fmla="*/ 3501081 h 3624649"/>
              <a:gd name="connsiteX21" fmla="*/ 1491049 w 4868562"/>
              <a:gd name="connsiteY21" fmla="*/ 3525795 h 3624649"/>
              <a:gd name="connsiteX22" fmla="*/ 1400433 w 4868562"/>
              <a:gd name="connsiteY22" fmla="*/ 3566984 h 3624649"/>
              <a:gd name="connsiteX23" fmla="*/ 1359243 w 4868562"/>
              <a:gd name="connsiteY23" fmla="*/ 3575222 h 3624649"/>
              <a:gd name="connsiteX24" fmla="*/ 1326292 w 4868562"/>
              <a:gd name="connsiteY24" fmla="*/ 3591697 h 3624649"/>
              <a:gd name="connsiteX25" fmla="*/ 1301579 w 4868562"/>
              <a:gd name="connsiteY25" fmla="*/ 3599935 h 3624649"/>
              <a:gd name="connsiteX26" fmla="*/ 1029730 w 4868562"/>
              <a:gd name="connsiteY26" fmla="*/ 3624649 h 3624649"/>
              <a:gd name="connsiteX27" fmla="*/ 642552 w 4868562"/>
              <a:gd name="connsiteY27" fmla="*/ 3616411 h 3624649"/>
              <a:gd name="connsiteX28" fmla="*/ 453081 w 4868562"/>
              <a:gd name="connsiteY28" fmla="*/ 3591697 h 3624649"/>
              <a:gd name="connsiteX29" fmla="*/ 337752 w 4868562"/>
              <a:gd name="connsiteY29" fmla="*/ 3566984 h 3624649"/>
              <a:gd name="connsiteX30" fmla="*/ 313038 w 4868562"/>
              <a:gd name="connsiteY30" fmla="*/ 3550508 h 3624649"/>
              <a:gd name="connsiteX31" fmla="*/ 230660 w 4868562"/>
              <a:gd name="connsiteY31" fmla="*/ 3517557 h 3624649"/>
              <a:gd name="connsiteX32" fmla="*/ 189470 w 4868562"/>
              <a:gd name="connsiteY32" fmla="*/ 3484606 h 3624649"/>
              <a:gd name="connsiteX33" fmla="*/ 131806 w 4868562"/>
              <a:gd name="connsiteY33" fmla="*/ 3451654 h 3624649"/>
              <a:gd name="connsiteX34" fmla="*/ 107092 w 4868562"/>
              <a:gd name="connsiteY34" fmla="*/ 3402227 h 3624649"/>
              <a:gd name="connsiteX35" fmla="*/ 90616 w 4868562"/>
              <a:gd name="connsiteY35" fmla="*/ 3377514 h 3624649"/>
              <a:gd name="connsiteX36" fmla="*/ 65903 w 4868562"/>
              <a:gd name="connsiteY36" fmla="*/ 3328087 h 3624649"/>
              <a:gd name="connsiteX37" fmla="*/ 32952 w 4868562"/>
              <a:gd name="connsiteY37" fmla="*/ 3245708 h 3624649"/>
              <a:gd name="connsiteX38" fmla="*/ 0 w 4868562"/>
              <a:gd name="connsiteY38" fmla="*/ 3163330 h 3624649"/>
              <a:gd name="connsiteX39" fmla="*/ 8238 w 4868562"/>
              <a:gd name="connsiteY39" fmla="*/ 2866768 h 3624649"/>
              <a:gd name="connsiteX40" fmla="*/ 16476 w 4868562"/>
              <a:gd name="connsiteY40" fmla="*/ 2833816 h 3624649"/>
              <a:gd name="connsiteX41" fmla="*/ 24714 w 4868562"/>
              <a:gd name="connsiteY41" fmla="*/ 2792627 h 3624649"/>
              <a:gd name="connsiteX42" fmla="*/ 32952 w 4868562"/>
              <a:gd name="connsiteY42" fmla="*/ 2529016 h 3624649"/>
              <a:gd name="connsiteX43" fmla="*/ 74141 w 4868562"/>
              <a:gd name="connsiteY43" fmla="*/ 1507524 h 3624649"/>
              <a:gd name="connsiteX44" fmla="*/ 131806 w 4868562"/>
              <a:gd name="connsiteY44" fmla="*/ 1375719 h 3624649"/>
              <a:gd name="connsiteX45" fmla="*/ 172995 w 4868562"/>
              <a:gd name="connsiteY45" fmla="*/ 1276865 h 3624649"/>
              <a:gd name="connsiteX46" fmla="*/ 197708 w 4868562"/>
              <a:gd name="connsiteY46" fmla="*/ 1243914 h 3624649"/>
              <a:gd name="connsiteX47" fmla="*/ 280087 w 4868562"/>
              <a:gd name="connsiteY47" fmla="*/ 1128584 h 3624649"/>
              <a:gd name="connsiteX48" fmla="*/ 329514 w 4868562"/>
              <a:gd name="connsiteY48" fmla="*/ 1062681 h 3624649"/>
              <a:gd name="connsiteX49" fmla="*/ 354227 w 4868562"/>
              <a:gd name="connsiteY49" fmla="*/ 1029730 h 3624649"/>
              <a:gd name="connsiteX50" fmla="*/ 387179 w 4868562"/>
              <a:gd name="connsiteY50" fmla="*/ 1005016 h 3624649"/>
              <a:gd name="connsiteX51" fmla="*/ 411892 w 4868562"/>
              <a:gd name="connsiteY51" fmla="*/ 972065 h 3624649"/>
              <a:gd name="connsiteX52" fmla="*/ 518984 w 4868562"/>
              <a:gd name="connsiteY52" fmla="*/ 864973 h 3624649"/>
              <a:gd name="connsiteX53" fmla="*/ 568411 w 4868562"/>
              <a:gd name="connsiteY53" fmla="*/ 815546 h 3624649"/>
              <a:gd name="connsiteX54" fmla="*/ 601362 w 4868562"/>
              <a:gd name="connsiteY54" fmla="*/ 790833 h 3624649"/>
              <a:gd name="connsiteX55" fmla="*/ 650789 w 4868562"/>
              <a:gd name="connsiteY55" fmla="*/ 741406 h 3624649"/>
              <a:gd name="connsiteX56" fmla="*/ 716692 w 4868562"/>
              <a:gd name="connsiteY56" fmla="*/ 691979 h 3624649"/>
              <a:gd name="connsiteX57" fmla="*/ 823784 w 4868562"/>
              <a:gd name="connsiteY57" fmla="*/ 617838 h 3624649"/>
              <a:gd name="connsiteX58" fmla="*/ 922638 w 4868562"/>
              <a:gd name="connsiteY58" fmla="*/ 543697 h 3624649"/>
              <a:gd name="connsiteX59" fmla="*/ 1194487 w 4868562"/>
              <a:gd name="connsiteY59" fmla="*/ 428368 h 3624649"/>
              <a:gd name="connsiteX60" fmla="*/ 1359243 w 4868562"/>
              <a:gd name="connsiteY60" fmla="*/ 362465 h 3624649"/>
              <a:gd name="connsiteX61" fmla="*/ 1919416 w 4868562"/>
              <a:gd name="connsiteY61" fmla="*/ 181233 h 3624649"/>
              <a:gd name="connsiteX62" fmla="*/ 2100649 w 4868562"/>
              <a:gd name="connsiteY62" fmla="*/ 131806 h 3624649"/>
              <a:gd name="connsiteX63" fmla="*/ 2504303 w 4868562"/>
              <a:gd name="connsiteY63" fmla="*/ 57665 h 3624649"/>
              <a:gd name="connsiteX64" fmla="*/ 3484606 w 4868562"/>
              <a:gd name="connsiteY64" fmla="*/ 0 h 3624649"/>
              <a:gd name="connsiteX65" fmla="*/ 4547287 w 4868562"/>
              <a:gd name="connsiteY65" fmla="*/ 8238 h 3624649"/>
              <a:gd name="connsiteX66" fmla="*/ 4637903 w 4868562"/>
              <a:gd name="connsiteY66" fmla="*/ 32952 h 3624649"/>
              <a:gd name="connsiteX67" fmla="*/ 4662616 w 4868562"/>
              <a:gd name="connsiteY67" fmla="*/ 57665 h 3624649"/>
              <a:gd name="connsiteX68" fmla="*/ 4703806 w 4868562"/>
              <a:gd name="connsiteY68" fmla="*/ 90616 h 3624649"/>
              <a:gd name="connsiteX69" fmla="*/ 4843849 w 4868562"/>
              <a:gd name="connsiteY69" fmla="*/ 271849 h 3624649"/>
              <a:gd name="connsiteX70" fmla="*/ 4852087 w 4868562"/>
              <a:gd name="connsiteY70" fmla="*/ 321276 h 3624649"/>
              <a:gd name="connsiteX71" fmla="*/ 4868562 w 4868562"/>
              <a:gd name="connsiteY71" fmla="*/ 370703 h 3624649"/>
              <a:gd name="connsiteX72" fmla="*/ 4852087 w 4868562"/>
              <a:gd name="connsiteY72" fmla="*/ 700216 h 3624649"/>
              <a:gd name="connsiteX73" fmla="*/ 4810897 w 4868562"/>
              <a:gd name="connsiteY73" fmla="*/ 815546 h 3624649"/>
              <a:gd name="connsiteX74" fmla="*/ 4572000 w 4868562"/>
              <a:gd name="connsiteY74" fmla="*/ 1219200 h 3624649"/>
              <a:gd name="connsiteX75" fmla="*/ 4464908 w 4868562"/>
              <a:gd name="connsiteY75" fmla="*/ 1400433 h 3624649"/>
              <a:gd name="connsiteX76" fmla="*/ 4423719 w 4868562"/>
              <a:gd name="connsiteY76" fmla="*/ 1491049 h 3624649"/>
              <a:gd name="connsiteX77" fmla="*/ 4349579 w 4868562"/>
              <a:gd name="connsiteY77" fmla="*/ 1598141 h 3624649"/>
              <a:gd name="connsiteX78" fmla="*/ 4316627 w 4868562"/>
              <a:gd name="connsiteY78" fmla="*/ 1647568 h 3624649"/>
              <a:gd name="connsiteX79" fmla="*/ 4291914 w 4868562"/>
              <a:gd name="connsiteY79" fmla="*/ 1721708 h 3624649"/>
              <a:gd name="connsiteX80" fmla="*/ 4258962 w 4868562"/>
              <a:gd name="connsiteY80" fmla="*/ 1795849 h 3624649"/>
              <a:gd name="connsiteX81" fmla="*/ 4234249 w 4868562"/>
              <a:gd name="connsiteY81" fmla="*/ 1894703 h 3624649"/>
              <a:gd name="connsiteX82" fmla="*/ 4217773 w 4868562"/>
              <a:gd name="connsiteY82" fmla="*/ 2010033 h 3624649"/>
              <a:gd name="connsiteX83" fmla="*/ 4201297 w 4868562"/>
              <a:gd name="connsiteY83" fmla="*/ 2191265 h 3624649"/>
              <a:gd name="connsiteX84" fmla="*/ 4184822 w 4868562"/>
              <a:gd name="connsiteY84" fmla="*/ 2232454 h 3624649"/>
              <a:gd name="connsiteX85" fmla="*/ 4168346 w 4868562"/>
              <a:gd name="connsiteY85" fmla="*/ 2306595 h 3624649"/>
              <a:gd name="connsiteX86" fmla="*/ 4110681 w 4868562"/>
              <a:gd name="connsiteY86" fmla="*/ 2421924 h 3624649"/>
              <a:gd name="connsiteX87" fmla="*/ 4011827 w 4868562"/>
              <a:gd name="connsiteY87" fmla="*/ 2594919 h 3624649"/>
              <a:gd name="connsiteX88" fmla="*/ 3987114 w 4868562"/>
              <a:gd name="connsiteY88" fmla="*/ 2611395 h 3624649"/>
              <a:gd name="connsiteX89" fmla="*/ 3945925 w 4868562"/>
              <a:gd name="connsiteY89" fmla="*/ 2660822 h 3624649"/>
              <a:gd name="connsiteX90" fmla="*/ 3912973 w 4868562"/>
              <a:gd name="connsiteY90" fmla="*/ 2693773 h 3624649"/>
              <a:gd name="connsiteX91" fmla="*/ 3880022 w 4868562"/>
              <a:gd name="connsiteY91" fmla="*/ 2734962 h 3624649"/>
              <a:gd name="connsiteX92" fmla="*/ 3748216 w 4868562"/>
              <a:gd name="connsiteY92" fmla="*/ 2825579 h 3624649"/>
              <a:gd name="connsiteX93" fmla="*/ 3657600 w 4868562"/>
              <a:gd name="connsiteY93" fmla="*/ 2883243 h 3624649"/>
              <a:gd name="connsiteX94" fmla="*/ 3385752 w 4868562"/>
              <a:gd name="connsiteY94" fmla="*/ 2965622 h 3624649"/>
              <a:gd name="connsiteX95" fmla="*/ 3171568 w 4868562"/>
              <a:gd name="connsiteY95" fmla="*/ 3006811 h 3624649"/>
              <a:gd name="connsiteX96" fmla="*/ 2875006 w 4868562"/>
              <a:gd name="connsiteY96" fmla="*/ 2982097 h 3624649"/>
              <a:gd name="connsiteX97" fmla="*/ 2850292 w 4868562"/>
              <a:gd name="connsiteY97" fmla="*/ 2973860 h 3624649"/>
              <a:gd name="connsiteX98" fmla="*/ 2767914 w 4868562"/>
              <a:gd name="connsiteY98" fmla="*/ 2916195 h 3624649"/>
              <a:gd name="connsiteX99" fmla="*/ 2743200 w 4868562"/>
              <a:gd name="connsiteY99" fmla="*/ 2907957 h 3624649"/>
              <a:gd name="connsiteX100" fmla="*/ 2693773 w 4868562"/>
              <a:gd name="connsiteY100" fmla="*/ 2866768 h 3624649"/>
              <a:gd name="connsiteX101" fmla="*/ 2677297 w 4868562"/>
              <a:gd name="connsiteY101" fmla="*/ 2842054 h 3624649"/>
              <a:gd name="connsiteX102" fmla="*/ 2776152 w 4868562"/>
              <a:gd name="connsiteY102" fmla="*/ 2776152 h 3624649"/>
              <a:gd name="connsiteX103" fmla="*/ 2800865 w 4868562"/>
              <a:gd name="connsiteY103" fmla="*/ 2759676 h 3624649"/>
              <a:gd name="connsiteX104" fmla="*/ 2825579 w 4868562"/>
              <a:gd name="connsiteY104" fmla="*/ 2743200 h 3624649"/>
              <a:gd name="connsiteX105" fmla="*/ 2875006 w 4868562"/>
              <a:gd name="connsiteY105" fmla="*/ 2702011 h 3624649"/>
              <a:gd name="connsiteX106" fmla="*/ 2899719 w 4868562"/>
              <a:gd name="connsiteY106" fmla="*/ 2693773 h 3624649"/>
              <a:gd name="connsiteX107" fmla="*/ 2932670 w 4868562"/>
              <a:gd name="connsiteY107" fmla="*/ 2669060 h 3624649"/>
              <a:gd name="connsiteX108" fmla="*/ 2957384 w 4868562"/>
              <a:gd name="connsiteY108" fmla="*/ 2660822 h 3624649"/>
              <a:gd name="connsiteX109" fmla="*/ 2982097 w 4868562"/>
              <a:gd name="connsiteY109" fmla="*/ 2636108 h 3624649"/>
              <a:gd name="connsiteX110" fmla="*/ 3006811 w 4868562"/>
              <a:gd name="connsiteY110" fmla="*/ 2619633 h 3624649"/>
              <a:gd name="connsiteX111" fmla="*/ 3056238 w 4868562"/>
              <a:gd name="connsiteY111" fmla="*/ 2561968 h 3624649"/>
              <a:gd name="connsiteX112" fmla="*/ 3080952 w 4868562"/>
              <a:gd name="connsiteY112" fmla="*/ 2537254 h 3624649"/>
              <a:gd name="connsiteX113" fmla="*/ 3122141 w 4868562"/>
              <a:gd name="connsiteY113" fmla="*/ 2463114 h 3624649"/>
              <a:gd name="connsiteX114" fmla="*/ 3113903 w 4868562"/>
              <a:gd name="connsiteY114" fmla="*/ 2438400 h 3624649"/>
              <a:gd name="connsiteX115" fmla="*/ 3056238 w 4868562"/>
              <a:gd name="connsiteY115" fmla="*/ 2421924 h 3624649"/>
              <a:gd name="connsiteX116" fmla="*/ 3023287 w 4868562"/>
              <a:gd name="connsiteY116" fmla="*/ 2405449 h 3624649"/>
              <a:gd name="connsiteX117" fmla="*/ 2990335 w 4868562"/>
              <a:gd name="connsiteY117" fmla="*/ 2397211 h 3624649"/>
              <a:gd name="connsiteX118" fmla="*/ 2916195 w 4868562"/>
              <a:gd name="connsiteY118" fmla="*/ 2372497 h 3624649"/>
              <a:gd name="connsiteX119" fmla="*/ 2891481 w 4868562"/>
              <a:gd name="connsiteY119" fmla="*/ 2364260 h 3624649"/>
              <a:gd name="connsiteX120" fmla="*/ 2809103 w 4868562"/>
              <a:gd name="connsiteY120" fmla="*/ 2331308 h 3624649"/>
              <a:gd name="connsiteX121" fmla="*/ 2759676 w 4868562"/>
              <a:gd name="connsiteY121" fmla="*/ 2314833 h 3624649"/>
              <a:gd name="connsiteX122" fmla="*/ 2726725 w 4868562"/>
              <a:gd name="connsiteY122" fmla="*/ 2306595 h 3624649"/>
              <a:gd name="connsiteX123" fmla="*/ 2685535 w 4868562"/>
              <a:gd name="connsiteY123" fmla="*/ 2298357 h 3624649"/>
              <a:gd name="connsiteX124" fmla="*/ 2636108 w 4868562"/>
              <a:gd name="connsiteY124" fmla="*/ 2281881 h 3624649"/>
              <a:gd name="connsiteX125" fmla="*/ 2611395 w 4868562"/>
              <a:gd name="connsiteY125" fmla="*/ 2273643 h 3624649"/>
              <a:gd name="connsiteX126" fmla="*/ 2586681 w 4868562"/>
              <a:gd name="connsiteY126" fmla="*/ 2265406 h 3624649"/>
              <a:gd name="connsiteX127" fmla="*/ 2537254 w 4868562"/>
              <a:gd name="connsiteY127" fmla="*/ 2232454 h 3624649"/>
              <a:gd name="connsiteX128" fmla="*/ 2512541 w 4868562"/>
              <a:gd name="connsiteY128" fmla="*/ 2224216 h 3624649"/>
              <a:gd name="connsiteX129" fmla="*/ 2463114 w 4868562"/>
              <a:gd name="connsiteY129" fmla="*/ 2199503 h 3624649"/>
              <a:gd name="connsiteX130" fmla="*/ 2446638 w 4868562"/>
              <a:gd name="connsiteY130" fmla="*/ 2174789 h 3624649"/>
              <a:gd name="connsiteX131" fmla="*/ 2421925 w 4868562"/>
              <a:gd name="connsiteY131" fmla="*/ 2166552 h 3624649"/>
              <a:gd name="connsiteX132" fmla="*/ 2413687 w 4868562"/>
              <a:gd name="connsiteY132" fmla="*/ 2141838 h 3624649"/>
              <a:gd name="connsiteX133" fmla="*/ 2380735 w 4868562"/>
              <a:gd name="connsiteY133" fmla="*/ 2092411 h 3624649"/>
              <a:gd name="connsiteX134" fmla="*/ 2372497 w 4868562"/>
              <a:gd name="connsiteY134" fmla="*/ 2067697 h 3624649"/>
              <a:gd name="connsiteX135" fmla="*/ 2397211 w 4868562"/>
              <a:gd name="connsiteY135" fmla="*/ 1911179 h 3624649"/>
              <a:gd name="connsiteX136" fmla="*/ 2413687 w 4868562"/>
              <a:gd name="connsiteY136" fmla="*/ 1886465 h 3624649"/>
              <a:gd name="connsiteX137" fmla="*/ 2421925 w 4868562"/>
              <a:gd name="connsiteY137" fmla="*/ 1853514 h 3624649"/>
              <a:gd name="connsiteX138" fmla="*/ 2454876 w 4868562"/>
              <a:gd name="connsiteY138" fmla="*/ 1812324 h 3624649"/>
              <a:gd name="connsiteX139" fmla="*/ 2471352 w 4868562"/>
              <a:gd name="connsiteY139" fmla="*/ 1787611 h 3624649"/>
              <a:gd name="connsiteX140" fmla="*/ 2520779 w 4868562"/>
              <a:gd name="connsiteY140" fmla="*/ 1738184 h 3624649"/>
              <a:gd name="connsiteX141" fmla="*/ 2561968 w 4868562"/>
              <a:gd name="connsiteY141" fmla="*/ 1696995 h 3624649"/>
              <a:gd name="connsiteX142" fmla="*/ 2594919 w 4868562"/>
              <a:gd name="connsiteY142" fmla="*/ 1647568 h 3624649"/>
              <a:gd name="connsiteX143" fmla="*/ 2611395 w 4868562"/>
              <a:gd name="connsiteY143" fmla="*/ 1589903 h 3624649"/>
              <a:gd name="connsiteX144" fmla="*/ 2619633 w 4868562"/>
              <a:gd name="connsiteY144" fmla="*/ 1565189 h 3624649"/>
              <a:gd name="connsiteX145" fmla="*/ 2636108 w 4868562"/>
              <a:gd name="connsiteY145" fmla="*/ 1507524 h 3624649"/>
              <a:gd name="connsiteX146" fmla="*/ 2611395 w 4868562"/>
              <a:gd name="connsiteY146" fmla="*/ 1342768 h 3624649"/>
              <a:gd name="connsiteX147" fmla="*/ 2586681 w 4868562"/>
              <a:gd name="connsiteY147" fmla="*/ 1268627 h 3624649"/>
              <a:gd name="connsiteX148" fmla="*/ 2578443 w 4868562"/>
              <a:gd name="connsiteY148" fmla="*/ 1243914 h 3624649"/>
              <a:gd name="connsiteX149" fmla="*/ 2570206 w 4868562"/>
              <a:gd name="connsiteY149" fmla="*/ 1079157 h 3624649"/>
              <a:gd name="connsiteX150" fmla="*/ 2545492 w 4868562"/>
              <a:gd name="connsiteY150" fmla="*/ 906162 h 3624649"/>
              <a:gd name="connsiteX151" fmla="*/ 2529016 w 4868562"/>
              <a:gd name="connsiteY151" fmla="*/ 815546 h 3624649"/>
              <a:gd name="connsiteX152" fmla="*/ 2512541 w 4868562"/>
              <a:gd name="connsiteY152" fmla="*/ 766119 h 3624649"/>
              <a:gd name="connsiteX153" fmla="*/ 2496065 w 4868562"/>
              <a:gd name="connsiteY153" fmla="*/ 724930 h 3624649"/>
              <a:gd name="connsiteX154" fmla="*/ 2471352 w 4868562"/>
              <a:gd name="connsiteY154" fmla="*/ 691979 h 3624649"/>
              <a:gd name="connsiteX155" fmla="*/ 2438400 w 4868562"/>
              <a:gd name="connsiteY155" fmla="*/ 650789 h 3624649"/>
              <a:gd name="connsiteX156" fmla="*/ 2421925 w 4868562"/>
              <a:gd name="connsiteY156" fmla="*/ 626076 h 3624649"/>
              <a:gd name="connsiteX157" fmla="*/ 2364260 w 4868562"/>
              <a:gd name="connsiteY157" fmla="*/ 593124 h 3624649"/>
              <a:gd name="connsiteX158" fmla="*/ 2339546 w 4868562"/>
              <a:gd name="connsiteY158" fmla="*/ 568411 h 3624649"/>
              <a:gd name="connsiteX159" fmla="*/ 2314833 w 4868562"/>
              <a:gd name="connsiteY159" fmla="*/ 560173 h 3624649"/>
              <a:gd name="connsiteX160" fmla="*/ 2257168 w 4868562"/>
              <a:gd name="connsiteY160" fmla="*/ 535460 h 3624649"/>
              <a:gd name="connsiteX161" fmla="*/ 2224216 w 4868562"/>
              <a:gd name="connsiteY161" fmla="*/ 518984 h 3624649"/>
              <a:gd name="connsiteX162" fmla="*/ 2141838 w 4868562"/>
              <a:gd name="connsiteY162" fmla="*/ 502508 h 3624649"/>
              <a:gd name="connsiteX163" fmla="*/ 1927654 w 4868562"/>
              <a:gd name="connsiteY163" fmla="*/ 510746 h 3624649"/>
              <a:gd name="connsiteX164" fmla="*/ 1902941 w 4868562"/>
              <a:gd name="connsiteY164" fmla="*/ 527222 h 3624649"/>
              <a:gd name="connsiteX165" fmla="*/ 1878227 w 4868562"/>
              <a:gd name="connsiteY165" fmla="*/ 535460 h 3624649"/>
              <a:gd name="connsiteX166" fmla="*/ 1828800 w 4868562"/>
              <a:gd name="connsiteY166" fmla="*/ 576649 h 3624649"/>
              <a:gd name="connsiteX167" fmla="*/ 1795849 w 4868562"/>
              <a:gd name="connsiteY167" fmla="*/ 675503 h 3624649"/>
              <a:gd name="connsiteX168" fmla="*/ 1787611 w 4868562"/>
              <a:gd name="connsiteY168" fmla="*/ 700216 h 3624649"/>
              <a:gd name="connsiteX169" fmla="*/ 1771135 w 4868562"/>
              <a:gd name="connsiteY169" fmla="*/ 724930 h 3624649"/>
              <a:gd name="connsiteX170" fmla="*/ 1754660 w 4868562"/>
              <a:gd name="connsiteY170" fmla="*/ 774357 h 3624649"/>
              <a:gd name="connsiteX171" fmla="*/ 1729946 w 4868562"/>
              <a:gd name="connsiteY171" fmla="*/ 848497 h 3624649"/>
              <a:gd name="connsiteX172" fmla="*/ 1705233 w 4868562"/>
              <a:gd name="connsiteY172" fmla="*/ 897924 h 3624649"/>
              <a:gd name="connsiteX173" fmla="*/ 1664043 w 4868562"/>
              <a:gd name="connsiteY173" fmla="*/ 955589 h 36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4868562" h="3624649">
                <a:moveTo>
                  <a:pt x="1664043" y="955589"/>
                </a:moveTo>
                <a:lnTo>
                  <a:pt x="1664043" y="955589"/>
                </a:lnTo>
                <a:cubicBezTo>
                  <a:pt x="1680519" y="974811"/>
                  <a:pt x="1700714" y="991386"/>
                  <a:pt x="1713470" y="1013254"/>
                </a:cubicBezTo>
                <a:cubicBezTo>
                  <a:pt x="1720525" y="1025348"/>
                  <a:pt x="1721708" y="1040441"/>
                  <a:pt x="1721708" y="1054443"/>
                </a:cubicBezTo>
                <a:cubicBezTo>
                  <a:pt x="1721708" y="1101205"/>
                  <a:pt x="1718123" y="1147957"/>
                  <a:pt x="1713470" y="1194487"/>
                </a:cubicBezTo>
                <a:cubicBezTo>
                  <a:pt x="1712606" y="1203127"/>
                  <a:pt x="1707117" y="1210724"/>
                  <a:pt x="1705233" y="1219200"/>
                </a:cubicBezTo>
                <a:cubicBezTo>
                  <a:pt x="1685905" y="1306181"/>
                  <a:pt x="1707301" y="1237710"/>
                  <a:pt x="1688757" y="1293341"/>
                </a:cubicBezTo>
                <a:cubicBezTo>
                  <a:pt x="1686011" y="1447114"/>
                  <a:pt x="1685249" y="1600935"/>
                  <a:pt x="1680519" y="1754660"/>
                </a:cubicBezTo>
                <a:cubicBezTo>
                  <a:pt x="1679754" y="1779514"/>
                  <a:pt x="1673588" y="1803969"/>
                  <a:pt x="1672281" y="1828800"/>
                </a:cubicBezTo>
                <a:cubicBezTo>
                  <a:pt x="1668093" y="1908370"/>
                  <a:pt x="1667661" y="1988100"/>
                  <a:pt x="1664043" y="2067697"/>
                </a:cubicBezTo>
                <a:cubicBezTo>
                  <a:pt x="1658475" y="2190188"/>
                  <a:pt x="1668177" y="2154152"/>
                  <a:pt x="1647568" y="2215979"/>
                </a:cubicBezTo>
                <a:cubicBezTo>
                  <a:pt x="1613597" y="2453767"/>
                  <a:pt x="1632527" y="2299853"/>
                  <a:pt x="1647568" y="2833816"/>
                </a:cubicBezTo>
                <a:cubicBezTo>
                  <a:pt x="1647813" y="2842496"/>
                  <a:pt x="1651589" y="2850939"/>
                  <a:pt x="1655806" y="2858530"/>
                </a:cubicBezTo>
                <a:cubicBezTo>
                  <a:pt x="1665422" y="2875839"/>
                  <a:pt x="1688757" y="2907957"/>
                  <a:pt x="1688757" y="2907957"/>
                </a:cubicBezTo>
                <a:cubicBezTo>
                  <a:pt x="1686011" y="2965622"/>
                  <a:pt x="1686894" y="3023575"/>
                  <a:pt x="1680519" y="3080952"/>
                </a:cubicBezTo>
                <a:cubicBezTo>
                  <a:pt x="1673252" y="3146354"/>
                  <a:pt x="1666642" y="3112176"/>
                  <a:pt x="1647568" y="3155092"/>
                </a:cubicBezTo>
                <a:cubicBezTo>
                  <a:pt x="1608356" y="3243319"/>
                  <a:pt x="1651902" y="3173304"/>
                  <a:pt x="1614616" y="3229233"/>
                </a:cubicBezTo>
                <a:lnTo>
                  <a:pt x="1598141" y="3278660"/>
                </a:lnTo>
                <a:lnTo>
                  <a:pt x="1589903" y="3303373"/>
                </a:lnTo>
                <a:cubicBezTo>
                  <a:pt x="1589546" y="3307658"/>
                  <a:pt x="1587225" y="3429618"/>
                  <a:pt x="1565189" y="3451654"/>
                </a:cubicBezTo>
                <a:lnTo>
                  <a:pt x="1515762" y="3501081"/>
                </a:lnTo>
                <a:cubicBezTo>
                  <a:pt x="1507524" y="3509319"/>
                  <a:pt x="1501469" y="3520585"/>
                  <a:pt x="1491049" y="3525795"/>
                </a:cubicBezTo>
                <a:cubicBezTo>
                  <a:pt x="1464707" y="3538966"/>
                  <a:pt x="1429575" y="3558241"/>
                  <a:pt x="1400433" y="3566984"/>
                </a:cubicBezTo>
                <a:cubicBezTo>
                  <a:pt x="1387022" y="3571007"/>
                  <a:pt x="1372973" y="3572476"/>
                  <a:pt x="1359243" y="3575222"/>
                </a:cubicBezTo>
                <a:cubicBezTo>
                  <a:pt x="1348259" y="3580714"/>
                  <a:pt x="1337579" y="3586860"/>
                  <a:pt x="1326292" y="3591697"/>
                </a:cubicBezTo>
                <a:cubicBezTo>
                  <a:pt x="1318311" y="3595118"/>
                  <a:pt x="1310040" y="3597982"/>
                  <a:pt x="1301579" y="3599935"/>
                </a:cubicBezTo>
                <a:cubicBezTo>
                  <a:pt x="1180930" y="3627778"/>
                  <a:pt x="1193634" y="3617523"/>
                  <a:pt x="1029730" y="3624649"/>
                </a:cubicBezTo>
                <a:lnTo>
                  <a:pt x="642552" y="3616411"/>
                </a:lnTo>
                <a:cubicBezTo>
                  <a:pt x="615020" y="3615428"/>
                  <a:pt x="459960" y="3593662"/>
                  <a:pt x="453081" y="3591697"/>
                </a:cubicBezTo>
                <a:cubicBezTo>
                  <a:pt x="376747" y="3569888"/>
                  <a:pt x="415206" y="3578049"/>
                  <a:pt x="337752" y="3566984"/>
                </a:cubicBezTo>
                <a:cubicBezTo>
                  <a:pt x="329514" y="3561492"/>
                  <a:pt x="322086" y="3554529"/>
                  <a:pt x="313038" y="3550508"/>
                </a:cubicBezTo>
                <a:cubicBezTo>
                  <a:pt x="272840" y="3532642"/>
                  <a:pt x="264381" y="3540037"/>
                  <a:pt x="230660" y="3517557"/>
                </a:cubicBezTo>
                <a:cubicBezTo>
                  <a:pt x="216030" y="3507804"/>
                  <a:pt x="203536" y="3495156"/>
                  <a:pt x="189470" y="3484606"/>
                </a:cubicBezTo>
                <a:cubicBezTo>
                  <a:pt x="166180" y="3467138"/>
                  <a:pt x="159174" y="3465339"/>
                  <a:pt x="131806" y="3451654"/>
                </a:cubicBezTo>
                <a:cubicBezTo>
                  <a:pt x="84589" y="3380831"/>
                  <a:pt x="141199" y="3470439"/>
                  <a:pt x="107092" y="3402227"/>
                </a:cubicBezTo>
                <a:cubicBezTo>
                  <a:pt x="102664" y="3393372"/>
                  <a:pt x="95424" y="3386169"/>
                  <a:pt x="90616" y="3377514"/>
                </a:cubicBezTo>
                <a:cubicBezTo>
                  <a:pt x="81670" y="3361412"/>
                  <a:pt x="73286" y="3344963"/>
                  <a:pt x="65903" y="3328087"/>
                </a:cubicBezTo>
                <a:cubicBezTo>
                  <a:pt x="54049" y="3300992"/>
                  <a:pt x="46179" y="3272160"/>
                  <a:pt x="32952" y="3245708"/>
                </a:cubicBezTo>
                <a:cubicBezTo>
                  <a:pt x="3175" y="3186155"/>
                  <a:pt x="12706" y="3214151"/>
                  <a:pt x="0" y="3163330"/>
                </a:cubicBezTo>
                <a:cubicBezTo>
                  <a:pt x="2746" y="3064476"/>
                  <a:pt x="3299" y="2965537"/>
                  <a:pt x="8238" y="2866768"/>
                </a:cubicBezTo>
                <a:cubicBezTo>
                  <a:pt x="8803" y="2855460"/>
                  <a:pt x="14020" y="2844868"/>
                  <a:pt x="16476" y="2833816"/>
                </a:cubicBezTo>
                <a:cubicBezTo>
                  <a:pt x="19513" y="2820148"/>
                  <a:pt x="21968" y="2806357"/>
                  <a:pt x="24714" y="2792627"/>
                </a:cubicBezTo>
                <a:cubicBezTo>
                  <a:pt x="27460" y="2704757"/>
                  <a:pt x="31696" y="2616920"/>
                  <a:pt x="32952" y="2529016"/>
                </a:cubicBezTo>
                <a:cubicBezTo>
                  <a:pt x="38186" y="2162614"/>
                  <a:pt x="-29609" y="1839524"/>
                  <a:pt x="74141" y="1507524"/>
                </a:cubicBezTo>
                <a:cubicBezTo>
                  <a:pt x="121486" y="1356018"/>
                  <a:pt x="72645" y="1503902"/>
                  <a:pt x="131806" y="1375719"/>
                </a:cubicBezTo>
                <a:cubicBezTo>
                  <a:pt x="170864" y="1291093"/>
                  <a:pt x="122739" y="1360624"/>
                  <a:pt x="172995" y="1276865"/>
                </a:cubicBezTo>
                <a:cubicBezTo>
                  <a:pt x="180059" y="1265092"/>
                  <a:pt x="190092" y="1255338"/>
                  <a:pt x="197708" y="1243914"/>
                </a:cubicBezTo>
                <a:cubicBezTo>
                  <a:pt x="275011" y="1127959"/>
                  <a:pt x="141260" y="1309059"/>
                  <a:pt x="280087" y="1128584"/>
                </a:cubicBezTo>
                <a:cubicBezTo>
                  <a:pt x="296829" y="1106819"/>
                  <a:pt x="313038" y="1084649"/>
                  <a:pt x="329514" y="1062681"/>
                </a:cubicBezTo>
                <a:cubicBezTo>
                  <a:pt x="337752" y="1051697"/>
                  <a:pt x="343243" y="1037968"/>
                  <a:pt x="354227" y="1029730"/>
                </a:cubicBezTo>
                <a:cubicBezTo>
                  <a:pt x="365211" y="1021492"/>
                  <a:pt x="377470" y="1014725"/>
                  <a:pt x="387179" y="1005016"/>
                </a:cubicBezTo>
                <a:cubicBezTo>
                  <a:pt x="396887" y="995308"/>
                  <a:pt x="402580" y="982154"/>
                  <a:pt x="411892" y="972065"/>
                </a:cubicBezTo>
                <a:lnTo>
                  <a:pt x="518984" y="864973"/>
                </a:lnTo>
                <a:cubicBezTo>
                  <a:pt x="535460" y="848497"/>
                  <a:pt x="549771" y="829526"/>
                  <a:pt x="568411" y="815546"/>
                </a:cubicBezTo>
                <a:cubicBezTo>
                  <a:pt x="579395" y="807308"/>
                  <a:pt x="591157" y="800018"/>
                  <a:pt x="601362" y="790833"/>
                </a:cubicBezTo>
                <a:cubicBezTo>
                  <a:pt x="618681" y="775246"/>
                  <a:pt x="631402" y="754331"/>
                  <a:pt x="650789" y="741406"/>
                </a:cubicBezTo>
                <a:cubicBezTo>
                  <a:pt x="728695" y="689469"/>
                  <a:pt x="599290" y="776769"/>
                  <a:pt x="716692" y="691979"/>
                </a:cubicBezTo>
                <a:cubicBezTo>
                  <a:pt x="751890" y="666559"/>
                  <a:pt x="793083" y="648539"/>
                  <a:pt x="823784" y="617838"/>
                </a:cubicBezTo>
                <a:cubicBezTo>
                  <a:pt x="864566" y="577056"/>
                  <a:pt x="861052" y="575630"/>
                  <a:pt x="922638" y="543697"/>
                </a:cubicBezTo>
                <a:cubicBezTo>
                  <a:pt x="1096798" y="453392"/>
                  <a:pt x="1038402" y="488048"/>
                  <a:pt x="1194487" y="428368"/>
                </a:cubicBezTo>
                <a:cubicBezTo>
                  <a:pt x="1249735" y="407244"/>
                  <a:pt x="1303325" y="381747"/>
                  <a:pt x="1359243" y="362465"/>
                </a:cubicBezTo>
                <a:cubicBezTo>
                  <a:pt x="1557577" y="294074"/>
                  <a:pt x="1712490" y="237667"/>
                  <a:pt x="1919416" y="181233"/>
                </a:cubicBezTo>
                <a:cubicBezTo>
                  <a:pt x="1979827" y="164757"/>
                  <a:pt x="2039823" y="146675"/>
                  <a:pt x="2100649" y="131806"/>
                </a:cubicBezTo>
                <a:cubicBezTo>
                  <a:pt x="2219261" y="102812"/>
                  <a:pt x="2384321" y="69663"/>
                  <a:pt x="2504303" y="57665"/>
                </a:cubicBezTo>
                <a:cubicBezTo>
                  <a:pt x="2829848" y="25111"/>
                  <a:pt x="3157929" y="14519"/>
                  <a:pt x="3484606" y="0"/>
                </a:cubicBezTo>
                <a:lnTo>
                  <a:pt x="4547287" y="8238"/>
                </a:lnTo>
                <a:cubicBezTo>
                  <a:pt x="4579950" y="8718"/>
                  <a:pt x="4611086" y="13797"/>
                  <a:pt x="4637903" y="32952"/>
                </a:cubicBezTo>
                <a:cubicBezTo>
                  <a:pt x="4647383" y="39723"/>
                  <a:pt x="4653849" y="49994"/>
                  <a:pt x="4662616" y="57665"/>
                </a:cubicBezTo>
                <a:cubicBezTo>
                  <a:pt x="4675848" y="69243"/>
                  <a:pt x="4692082" y="77513"/>
                  <a:pt x="4703806" y="90616"/>
                </a:cubicBezTo>
                <a:cubicBezTo>
                  <a:pt x="4764160" y="158070"/>
                  <a:pt x="4795850" y="204650"/>
                  <a:pt x="4843849" y="271849"/>
                </a:cubicBezTo>
                <a:cubicBezTo>
                  <a:pt x="4846595" y="288325"/>
                  <a:pt x="4848036" y="305072"/>
                  <a:pt x="4852087" y="321276"/>
                </a:cubicBezTo>
                <a:cubicBezTo>
                  <a:pt x="4856299" y="338124"/>
                  <a:pt x="4868562" y="353336"/>
                  <a:pt x="4868562" y="370703"/>
                </a:cubicBezTo>
                <a:cubicBezTo>
                  <a:pt x="4868562" y="480678"/>
                  <a:pt x="4866225" y="591154"/>
                  <a:pt x="4852087" y="700216"/>
                </a:cubicBezTo>
                <a:cubicBezTo>
                  <a:pt x="4846839" y="740699"/>
                  <a:pt x="4828004" y="778482"/>
                  <a:pt x="4810897" y="815546"/>
                </a:cubicBezTo>
                <a:cubicBezTo>
                  <a:pt x="4715757" y="1021682"/>
                  <a:pt x="4697086" y="1028852"/>
                  <a:pt x="4572000" y="1219200"/>
                </a:cubicBezTo>
                <a:cubicBezTo>
                  <a:pt x="4527911" y="1286291"/>
                  <a:pt x="4500680" y="1328888"/>
                  <a:pt x="4464908" y="1400433"/>
                </a:cubicBezTo>
                <a:cubicBezTo>
                  <a:pt x="4450070" y="1430110"/>
                  <a:pt x="4440437" y="1462389"/>
                  <a:pt x="4423719" y="1491049"/>
                </a:cubicBezTo>
                <a:cubicBezTo>
                  <a:pt x="4401842" y="1528552"/>
                  <a:pt x="4374096" y="1562309"/>
                  <a:pt x="4349579" y="1598141"/>
                </a:cubicBezTo>
                <a:cubicBezTo>
                  <a:pt x="4338397" y="1614483"/>
                  <a:pt x="4316627" y="1647568"/>
                  <a:pt x="4316627" y="1647568"/>
                </a:cubicBezTo>
                <a:cubicBezTo>
                  <a:pt x="4308389" y="1672281"/>
                  <a:pt x="4301356" y="1697429"/>
                  <a:pt x="4291914" y="1721708"/>
                </a:cubicBezTo>
                <a:cubicBezTo>
                  <a:pt x="4282112" y="1746914"/>
                  <a:pt x="4267514" y="1770192"/>
                  <a:pt x="4258962" y="1795849"/>
                </a:cubicBezTo>
                <a:cubicBezTo>
                  <a:pt x="4248221" y="1828071"/>
                  <a:pt x="4240663" y="1861349"/>
                  <a:pt x="4234249" y="1894703"/>
                </a:cubicBezTo>
                <a:cubicBezTo>
                  <a:pt x="4226915" y="1932838"/>
                  <a:pt x="4221910" y="1971420"/>
                  <a:pt x="4217773" y="2010033"/>
                </a:cubicBezTo>
                <a:cubicBezTo>
                  <a:pt x="4215417" y="2032026"/>
                  <a:pt x="4210031" y="2153417"/>
                  <a:pt x="4201297" y="2191265"/>
                </a:cubicBezTo>
                <a:cubicBezTo>
                  <a:pt x="4197972" y="2205674"/>
                  <a:pt x="4189071" y="2218290"/>
                  <a:pt x="4184822" y="2232454"/>
                </a:cubicBezTo>
                <a:cubicBezTo>
                  <a:pt x="4165243" y="2297720"/>
                  <a:pt x="4187355" y="2249568"/>
                  <a:pt x="4168346" y="2306595"/>
                </a:cubicBezTo>
                <a:cubicBezTo>
                  <a:pt x="4149799" y="2362237"/>
                  <a:pt x="4142938" y="2357410"/>
                  <a:pt x="4110681" y="2421924"/>
                </a:cubicBezTo>
                <a:cubicBezTo>
                  <a:pt x="4063545" y="2516196"/>
                  <a:pt x="4080515" y="2512493"/>
                  <a:pt x="4011827" y="2594919"/>
                </a:cubicBezTo>
                <a:cubicBezTo>
                  <a:pt x="4005489" y="2602525"/>
                  <a:pt x="3994115" y="2604394"/>
                  <a:pt x="3987114" y="2611395"/>
                </a:cubicBezTo>
                <a:cubicBezTo>
                  <a:pt x="3971949" y="2626560"/>
                  <a:pt x="3960272" y="2644881"/>
                  <a:pt x="3945925" y="2660822"/>
                </a:cubicBezTo>
                <a:cubicBezTo>
                  <a:pt x="3935534" y="2672368"/>
                  <a:pt x="3923293" y="2682163"/>
                  <a:pt x="3912973" y="2693773"/>
                </a:cubicBezTo>
                <a:cubicBezTo>
                  <a:pt x="3901292" y="2706914"/>
                  <a:pt x="3893752" y="2723978"/>
                  <a:pt x="3880022" y="2734962"/>
                </a:cubicBezTo>
                <a:cubicBezTo>
                  <a:pt x="3838389" y="2768269"/>
                  <a:pt x="3792578" y="2796004"/>
                  <a:pt x="3748216" y="2825579"/>
                </a:cubicBezTo>
                <a:cubicBezTo>
                  <a:pt x="3718426" y="2845439"/>
                  <a:pt x="3691123" y="2870672"/>
                  <a:pt x="3657600" y="2883243"/>
                </a:cubicBezTo>
                <a:cubicBezTo>
                  <a:pt x="3509401" y="2938818"/>
                  <a:pt x="3542334" y="2932849"/>
                  <a:pt x="3385752" y="2965622"/>
                </a:cubicBezTo>
                <a:cubicBezTo>
                  <a:pt x="3314591" y="2980516"/>
                  <a:pt x="3171568" y="3006811"/>
                  <a:pt x="3171568" y="3006811"/>
                </a:cubicBezTo>
                <a:cubicBezTo>
                  <a:pt x="3107180" y="3002657"/>
                  <a:pt x="2966198" y="3004894"/>
                  <a:pt x="2875006" y="2982097"/>
                </a:cubicBezTo>
                <a:cubicBezTo>
                  <a:pt x="2866582" y="2979991"/>
                  <a:pt x="2858530" y="2976606"/>
                  <a:pt x="2850292" y="2973860"/>
                </a:cubicBezTo>
                <a:cubicBezTo>
                  <a:pt x="2817194" y="2947381"/>
                  <a:pt x="2805427" y="2934951"/>
                  <a:pt x="2767914" y="2916195"/>
                </a:cubicBezTo>
                <a:cubicBezTo>
                  <a:pt x="2760147" y="2912312"/>
                  <a:pt x="2751438" y="2910703"/>
                  <a:pt x="2743200" y="2907957"/>
                </a:cubicBezTo>
                <a:cubicBezTo>
                  <a:pt x="2718903" y="2891758"/>
                  <a:pt x="2713593" y="2890551"/>
                  <a:pt x="2693773" y="2866768"/>
                </a:cubicBezTo>
                <a:cubicBezTo>
                  <a:pt x="2687435" y="2859162"/>
                  <a:pt x="2682789" y="2850292"/>
                  <a:pt x="2677297" y="2842054"/>
                </a:cubicBezTo>
                <a:lnTo>
                  <a:pt x="2776152" y="2776152"/>
                </a:lnTo>
                <a:lnTo>
                  <a:pt x="2800865" y="2759676"/>
                </a:lnTo>
                <a:cubicBezTo>
                  <a:pt x="2809103" y="2754184"/>
                  <a:pt x="2818578" y="2750201"/>
                  <a:pt x="2825579" y="2743200"/>
                </a:cubicBezTo>
                <a:cubicBezTo>
                  <a:pt x="2843798" y="2724981"/>
                  <a:pt x="2852067" y="2713481"/>
                  <a:pt x="2875006" y="2702011"/>
                </a:cubicBezTo>
                <a:cubicBezTo>
                  <a:pt x="2882773" y="2698128"/>
                  <a:pt x="2891481" y="2696519"/>
                  <a:pt x="2899719" y="2693773"/>
                </a:cubicBezTo>
                <a:cubicBezTo>
                  <a:pt x="2910703" y="2685535"/>
                  <a:pt x="2920749" y="2675872"/>
                  <a:pt x="2932670" y="2669060"/>
                </a:cubicBezTo>
                <a:cubicBezTo>
                  <a:pt x="2940210" y="2664752"/>
                  <a:pt x="2950159" y="2665639"/>
                  <a:pt x="2957384" y="2660822"/>
                </a:cubicBezTo>
                <a:cubicBezTo>
                  <a:pt x="2967077" y="2654360"/>
                  <a:pt x="2973147" y="2643566"/>
                  <a:pt x="2982097" y="2636108"/>
                </a:cubicBezTo>
                <a:cubicBezTo>
                  <a:pt x="2989703" y="2629770"/>
                  <a:pt x="2999205" y="2625971"/>
                  <a:pt x="3006811" y="2619633"/>
                </a:cubicBezTo>
                <a:cubicBezTo>
                  <a:pt x="3037472" y="2594083"/>
                  <a:pt x="3028967" y="2593784"/>
                  <a:pt x="3056238" y="2561968"/>
                </a:cubicBezTo>
                <a:cubicBezTo>
                  <a:pt x="3063820" y="2553122"/>
                  <a:pt x="3073799" y="2546450"/>
                  <a:pt x="3080952" y="2537254"/>
                </a:cubicBezTo>
                <a:cubicBezTo>
                  <a:pt x="3113998" y="2494766"/>
                  <a:pt x="3109712" y="2500401"/>
                  <a:pt x="3122141" y="2463114"/>
                </a:cubicBezTo>
                <a:cubicBezTo>
                  <a:pt x="3119395" y="2454876"/>
                  <a:pt x="3120043" y="2444540"/>
                  <a:pt x="3113903" y="2438400"/>
                </a:cubicBezTo>
                <a:cubicBezTo>
                  <a:pt x="3109920" y="2434417"/>
                  <a:pt x="3056580" y="2422052"/>
                  <a:pt x="3056238" y="2421924"/>
                </a:cubicBezTo>
                <a:cubicBezTo>
                  <a:pt x="3044740" y="2417612"/>
                  <a:pt x="3034785" y="2409761"/>
                  <a:pt x="3023287" y="2405449"/>
                </a:cubicBezTo>
                <a:cubicBezTo>
                  <a:pt x="3012686" y="2401474"/>
                  <a:pt x="3001180" y="2400464"/>
                  <a:pt x="2990335" y="2397211"/>
                </a:cubicBezTo>
                <a:cubicBezTo>
                  <a:pt x="2990303" y="2397201"/>
                  <a:pt x="2928568" y="2376621"/>
                  <a:pt x="2916195" y="2372497"/>
                </a:cubicBezTo>
                <a:cubicBezTo>
                  <a:pt x="2907957" y="2369751"/>
                  <a:pt x="2899248" y="2368143"/>
                  <a:pt x="2891481" y="2364260"/>
                </a:cubicBezTo>
                <a:cubicBezTo>
                  <a:pt x="2842997" y="2340017"/>
                  <a:pt x="2870179" y="2351667"/>
                  <a:pt x="2809103" y="2331308"/>
                </a:cubicBezTo>
                <a:cubicBezTo>
                  <a:pt x="2809093" y="2331305"/>
                  <a:pt x="2759687" y="2314836"/>
                  <a:pt x="2759676" y="2314833"/>
                </a:cubicBezTo>
                <a:cubicBezTo>
                  <a:pt x="2748692" y="2312087"/>
                  <a:pt x="2737777" y="2309051"/>
                  <a:pt x="2726725" y="2306595"/>
                </a:cubicBezTo>
                <a:cubicBezTo>
                  <a:pt x="2713057" y="2303558"/>
                  <a:pt x="2699044" y="2302041"/>
                  <a:pt x="2685535" y="2298357"/>
                </a:cubicBezTo>
                <a:cubicBezTo>
                  <a:pt x="2668780" y="2293787"/>
                  <a:pt x="2652584" y="2287373"/>
                  <a:pt x="2636108" y="2281881"/>
                </a:cubicBezTo>
                <a:lnTo>
                  <a:pt x="2611395" y="2273643"/>
                </a:lnTo>
                <a:lnTo>
                  <a:pt x="2586681" y="2265406"/>
                </a:lnTo>
                <a:cubicBezTo>
                  <a:pt x="2570205" y="2254422"/>
                  <a:pt x="2556039" y="2238716"/>
                  <a:pt x="2537254" y="2232454"/>
                </a:cubicBezTo>
                <a:cubicBezTo>
                  <a:pt x="2529016" y="2229708"/>
                  <a:pt x="2520308" y="2228099"/>
                  <a:pt x="2512541" y="2224216"/>
                </a:cubicBezTo>
                <a:cubicBezTo>
                  <a:pt x="2448664" y="2192278"/>
                  <a:pt x="2525230" y="2220209"/>
                  <a:pt x="2463114" y="2199503"/>
                </a:cubicBezTo>
                <a:cubicBezTo>
                  <a:pt x="2457622" y="2191265"/>
                  <a:pt x="2454369" y="2180974"/>
                  <a:pt x="2446638" y="2174789"/>
                </a:cubicBezTo>
                <a:cubicBezTo>
                  <a:pt x="2439858" y="2169365"/>
                  <a:pt x="2428065" y="2172692"/>
                  <a:pt x="2421925" y="2166552"/>
                </a:cubicBezTo>
                <a:cubicBezTo>
                  <a:pt x="2415785" y="2160412"/>
                  <a:pt x="2417904" y="2149429"/>
                  <a:pt x="2413687" y="2141838"/>
                </a:cubicBezTo>
                <a:cubicBezTo>
                  <a:pt x="2404070" y="2124529"/>
                  <a:pt x="2380735" y="2092411"/>
                  <a:pt x="2380735" y="2092411"/>
                </a:cubicBezTo>
                <a:cubicBezTo>
                  <a:pt x="2377989" y="2084173"/>
                  <a:pt x="2372497" y="2076381"/>
                  <a:pt x="2372497" y="2067697"/>
                </a:cubicBezTo>
                <a:cubicBezTo>
                  <a:pt x="2372497" y="2043601"/>
                  <a:pt x="2374055" y="1945913"/>
                  <a:pt x="2397211" y="1911179"/>
                </a:cubicBezTo>
                <a:lnTo>
                  <a:pt x="2413687" y="1886465"/>
                </a:lnTo>
                <a:cubicBezTo>
                  <a:pt x="2416433" y="1875481"/>
                  <a:pt x="2416427" y="1863411"/>
                  <a:pt x="2421925" y="1853514"/>
                </a:cubicBezTo>
                <a:cubicBezTo>
                  <a:pt x="2430464" y="1838144"/>
                  <a:pt x="2444326" y="1826390"/>
                  <a:pt x="2454876" y="1812324"/>
                </a:cubicBezTo>
                <a:cubicBezTo>
                  <a:pt x="2460816" y="1804404"/>
                  <a:pt x="2464774" y="1795011"/>
                  <a:pt x="2471352" y="1787611"/>
                </a:cubicBezTo>
                <a:cubicBezTo>
                  <a:pt x="2486832" y="1770196"/>
                  <a:pt x="2507855" y="1757571"/>
                  <a:pt x="2520779" y="1738184"/>
                </a:cubicBezTo>
                <a:cubicBezTo>
                  <a:pt x="2542746" y="1705232"/>
                  <a:pt x="2529016" y="1718962"/>
                  <a:pt x="2561968" y="1696995"/>
                </a:cubicBezTo>
                <a:cubicBezTo>
                  <a:pt x="2581556" y="1638230"/>
                  <a:pt x="2553781" y="1709276"/>
                  <a:pt x="2594919" y="1647568"/>
                </a:cubicBezTo>
                <a:cubicBezTo>
                  <a:pt x="2599857" y="1640162"/>
                  <a:pt x="2610022" y="1594709"/>
                  <a:pt x="2611395" y="1589903"/>
                </a:cubicBezTo>
                <a:cubicBezTo>
                  <a:pt x="2613781" y="1581554"/>
                  <a:pt x="2617248" y="1573539"/>
                  <a:pt x="2619633" y="1565189"/>
                </a:cubicBezTo>
                <a:cubicBezTo>
                  <a:pt x="2640320" y="1492781"/>
                  <a:pt x="2616356" y="1566780"/>
                  <a:pt x="2636108" y="1507524"/>
                </a:cubicBezTo>
                <a:cubicBezTo>
                  <a:pt x="2626633" y="1374876"/>
                  <a:pt x="2640057" y="1428757"/>
                  <a:pt x="2611395" y="1342768"/>
                </a:cubicBezTo>
                <a:lnTo>
                  <a:pt x="2586681" y="1268627"/>
                </a:lnTo>
                <a:lnTo>
                  <a:pt x="2578443" y="1243914"/>
                </a:lnTo>
                <a:cubicBezTo>
                  <a:pt x="2575697" y="1188995"/>
                  <a:pt x="2573989" y="1134014"/>
                  <a:pt x="2570206" y="1079157"/>
                </a:cubicBezTo>
                <a:cubicBezTo>
                  <a:pt x="2565997" y="1018121"/>
                  <a:pt x="2555687" y="967333"/>
                  <a:pt x="2545492" y="906162"/>
                </a:cubicBezTo>
                <a:cubicBezTo>
                  <a:pt x="2542800" y="890012"/>
                  <a:pt x="2533951" y="833641"/>
                  <a:pt x="2529016" y="815546"/>
                </a:cubicBezTo>
                <a:cubicBezTo>
                  <a:pt x="2524447" y="798791"/>
                  <a:pt x="2518991" y="782244"/>
                  <a:pt x="2512541" y="766119"/>
                </a:cubicBezTo>
                <a:cubicBezTo>
                  <a:pt x="2507049" y="752389"/>
                  <a:pt x="2503246" y="737856"/>
                  <a:pt x="2496065" y="724930"/>
                </a:cubicBezTo>
                <a:cubicBezTo>
                  <a:pt x="2489397" y="712928"/>
                  <a:pt x="2479590" y="702963"/>
                  <a:pt x="2471352" y="691979"/>
                </a:cubicBezTo>
                <a:cubicBezTo>
                  <a:pt x="2455314" y="643866"/>
                  <a:pt x="2475662" y="688051"/>
                  <a:pt x="2438400" y="650789"/>
                </a:cubicBezTo>
                <a:cubicBezTo>
                  <a:pt x="2431399" y="643788"/>
                  <a:pt x="2428926" y="633077"/>
                  <a:pt x="2421925" y="626076"/>
                </a:cubicBezTo>
                <a:cubicBezTo>
                  <a:pt x="2402469" y="606620"/>
                  <a:pt x="2386871" y="609275"/>
                  <a:pt x="2364260" y="593124"/>
                </a:cubicBezTo>
                <a:cubicBezTo>
                  <a:pt x="2354780" y="586353"/>
                  <a:pt x="2349239" y="574873"/>
                  <a:pt x="2339546" y="568411"/>
                </a:cubicBezTo>
                <a:cubicBezTo>
                  <a:pt x="2332321" y="563594"/>
                  <a:pt x="2322600" y="564056"/>
                  <a:pt x="2314833" y="560173"/>
                </a:cubicBezTo>
                <a:cubicBezTo>
                  <a:pt x="2257947" y="531729"/>
                  <a:pt x="2325741" y="552602"/>
                  <a:pt x="2257168" y="535460"/>
                </a:cubicBezTo>
                <a:cubicBezTo>
                  <a:pt x="2246184" y="529968"/>
                  <a:pt x="2235715" y="523296"/>
                  <a:pt x="2224216" y="518984"/>
                </a:cubicBezTo>
                <a:cubicBezTo>
                  <a:pt x="2204553" y="511610"/>
                  <a:pt x="2158923" y="505355"/>
                  <a:pt x="2141838" y="502508"/>
                </a:cubicBezTo>
                <a:cubicBezTo>
                  <a:pt x="2070443" y="505254"/>
                  <a:pt x="1998722" y="503394"/>
                  <a:pt x="1927654" y="510746"/>
                </a:cubicBezTo>
                <a:cubicBezTo>
                  <a:pt x="1917806" y="511765"/>
                  <a:pt x="1911796" y="522794"/>
                  <a:pt x="1902941" y="527222"/>
                </a:cubicBezTo>
                <a:cubicBezTo>
                  <a:pt x="1895174" y="531105"/>
                  <a:pt x="1885994" y="531577"/>
                  <a:pt x="1878227" y="535460"/>
                </a:cubicBezTo>
                <a:cubicBezTo>
                  <a:pt x="1855289" y="546929"/>
                  <a:pt x="1847019" y="558430"/>
                  <a:pt x="1828800" y="576649"/>
                </a:cubicBezTo>
                <a:lnTo>
                  <a:pt x="1795849" y="675503"/>
                </a:lnTo>
                <a:cubicBezTo>
                  <a:pt x="1793103" y="683741"/>
                  <a:pt x="1792428" y="692991"/>
                  <a:pt x="1787611" y="700216"/>
                </a:cubicBezTo>
                <a:cubicBezTo>
                  <a:pt x="1782119" y="708454"/>
                  <a:pt x="1775156" y="715882"/>
                  <a:pt x="1771135" y="724930"/>
                </a:cubicBezTo>
                <a:cubicBezTo>
                  <a:pt x="1764082" y="740800"/>
                  <a:pt x="1760152" y="757881"/>
                  <a:pt x="1754660" y="774357"/>
                </a:cubicBezTo>
                <a:lnTo>
                  <a:pt x="1729946" y="848497"/>
                </a:lnTo>
                <a:cubicBezTo>
                  <a:pt x="1699899" y="938637"/>
                  <a:pt x="1747821" y="802100"/>
                  <a:pt x="1705233" y="897924"/>
                </a:cubicBezTo>
                <a:cubicBezTo>
                  <a:pt x="1687020" y="938903"/>
                  <a:pt x="1670908" y="945978"/>
                  <a:pt x="1664043" y="955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8279024" y="818495"/>
            <a:ext cx="296562" cy="598413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04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6600057" y="216569"/>
            <a:ext cx="3842183" cy="2721322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QUESTÃO </a:t>
            </a:r>
            <a:r>
              <a:rPr lang="pt-BR" sz="2400" b="1" dirty="0" smtClean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6</a:t>
            </a:r>
            <a:r>
              <a:rPr lang="pt-BR" sz="2200" b="1" dirty="0">
                <a:solidFill>
                  <a:schemeClr val="accent1"/>
                </a:solidFill>
                <a:latin typeface="Segoe Print" panose="02000600000000000000" pitchFamily="2" charset="0"/>
                <a:cs typeface="Arial" pitchFamily="34" charset="0"/>
              </a:rPr>
              <a:t/>
            </a:r>
            <a:br>
              <a:rPr lang="pt-BR" sz="2200" b="1" dirty="0">
                <a:solidFill>
                  <a:schemeClr val="accent1"/>
                </a:solidFill>
                <a:latin typeface="Segoe Print" panose="02000600000000000000" pitchFamily="2" charset="0"/>
                <a:cs typeface="Arial" pitchFamily="34" charset="0"/>
              </a:rPr>
            </a:br>
            <a:r>
              <a:rPr lang="pt-BR" sz="2200" b="1" dirty="0">
                <a:solidFill>
                  <a:schemeClr val="accent1"/>
                </a:solidFill>
                <a:latin typeface="Segoe Print" panose="02000600000000000000" pitchFamily="2" charset="0"/>
              </a:rPr>
              <a:t/>
            </a:r>
            <a:br>
              <a:rPr lang="pt-BR" sz="2200" b="1" dirty="0">
                <a:solidFill>
                  <a:schemeClr val="accent1"/>
                </a:solidFill>
                <a:latin typeface="Segoe Print" panose="02000600000000000000" pitchFamily="2" charset="0"/>
              </a:rPr>
            </a:br>
            <a:r>
              <a:rPr lang="pt-BR" sz="2000" b="1" dirty="0">
                <a:latin typeface="Segoe Print" panose="02000600000000000000" pitchFamily="2" charset="0"/>
                <a:cs typeface="Arial" pitchFamily="34" charset="0"/>
              </a:rPr>
              <a:t>Qual sinal clínico </a:t>
            </a:r>
            <a:r>
              <a:rPr lang="pt-BR" sz="2000" b="1" dirty="0">
                <a:solidFill>
                  <a:srgbClr val="FF0000"/>
                </a:solidFill>
                <a:latin typeface="Segoe Print" panose="02000600000000000000" pitchFamily="2" charset="0"/>
                <a:cs typeface="Arial" pitchFamily="34" charset="0"/>
              </a:rPr>
              <a:t>não</a:t>
            </a:r>
            <a:r>
              <a:rPr lang="pt-BR" sz="2000" b="1" dirty="0">
                <a:solidFill>
                  <a:schemeClr val="accent2"/>
                </a:solidFill>
                <a:latin typeface="Segoe Print" panose="02000600000000000000" pitchFamily="2" charset="0"/>
                <a:cs typeface="Arial" pitchFamily="34" charset="0"/>
              </a:rPr>
              <a:t> </a:t>
            </a:r>
            <a:r>
              <a:rPr lang="pt-BR" sz="2000" b="1" dirty="0">
                <a:latin typeface="Segoe Print" panose="02000600000000000000" pitchFamily="2" charset="0"/>
                <a:cs typeface="Arial" pitchFamily="34" charset="0"/>
              </a:rPr>
              <a:t>estaria associado com lesão do nervo </a:t>
            </a:r>
            <a:r>
              <a:rPr lang="pt-BR" sz="2000" b="1" u="sng" dirty="0" err="1">
                <a:latin typeface="Segoe Print" panose="02000600000000000000" pitchFamily="2" charset="0"/>
                <a:cs typeface="Arial" pitchFamily="34" charset="0"/>
              </a:rPr>
              <a:t>ulnar</a:t>
            </a:r>
            <a:r>
              <a:rPr lang="pt-BR" sz="2000" b="1" u="sng" dirty="0">
                <a:latin typeface="Segoe Print" panose="02000600000000000000" pitchFamily="2" charset="0"/>
                <a:cs typeface="Arial" pitchFamily="34" charset="0"/>
              </a:rPr>
              <a:t> </a:t>
            </a:r>
            <a:r>
              <a:rPr lang="pt-BR" sz="2000" b="1" dirty="0">
                <a:latin typeface="Segoe Print" panose="02000600000000000000" pitchFamily="2" charset="0"/>
                <a:cs typeface="Arial" pitchFamily="34" charset="0"/>
              </a:rPr>
              <a:t>em virtude de fratura do epicôndilo medial? </a:t>
            </a:r>
          </a:p>
        </p:txBody>
      </p:sp>
      <p:pic>
        <p:nvPicPr>
          <p:cNvPr id="11" name="Picture 2"/>
          <p:cNvPicPr preferRelativeResize="0">
            <a:picLocks noChangeAspect="1" noChangeArrowheads="1"/>
          </p:cNvPicPr>
          <p:nvPr/>
        </p:nvPicPr>
        <p:blipFill>
          <a:blip r:embed="rId2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84" y="30904"/>
            <a:ext cx="4283968" cy="6259679"/>
          </a:xfrm>
          <a:prstGeom prst="rect">
            <a:avLst/>
          </a:prstGeom>
          <a:noFill/>
          <a:ln w="57150" cmpd="thinThick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Conteúdo 9"/>
          <p:cNvSpPr txBox="1">
            <a:spLocks/>
          </p:cNvSpPr>
          <p:nvPr/>
        </p:nvSpPr>
        <p:spPr>
          <a:xfrm>
            <a:off x="4223792" y="4725144"/>
            <a:ext cx="6408712" cy="21852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AutoNum type="alphaUcPeriod"/>
              <a:defRPr/>
            </a:pP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Hipoestesia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da parte proximal da metade medial da palma da mão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AutoNum type="alphaUcPeriod"/>
              <a:defRPr/>
            </a:pP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Hipoestesia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do dedo médio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AutoNum type="alphaUcPeriod"/>
              <a:defRPr/>
            </a:pP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Hipoestesia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do anular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AutoNum type="alphaUcPeriod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Fraqueza na flexão dos dedos anular e mínimo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AutoNum type="alphaUcPeriod"/>
              <a:defRPr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Fraqueza na flexão do punho (carpo).</a:t>
            </a:r>
          </a:p>
        </p:txBody>
      </p:sp>
      <p:sp>
        <p:nvSpPr>
          <p:cNvPr id="14" name="Seta para a direita 13"/>
          <p:cNvSpPr/>
          <p:nvPr/>
        </p:nvSpPr>
        <p:spPr>
          <a:xfrm>
            <a:off x="3935760" y="5445224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221207" y="4271963"/>
            <a:ext cx="1214438" cy="2757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-414337" y="4259176"/>
            <a:ext cx="600075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-471488" y="2657474"/>
            <a:ext cx="3057526" cy="164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Picture 2" descr="Resultado de imagem para nervo medi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76" y="216569"/>
            <a:ext cx="4105588" cy="306805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7" name="Picture 2" descr="Resultado de imagem para COMPARTIMENTOS DA M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1183" y="4477423"/>
            <a:ext cx="2656827" cy="21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a livre 1"/>
          <p:cNvSpPr/>
          <p:nvPr/>
        </p:nvSpPr>
        <p:spPr>
          <a:xfrm>
            <a:off x="-345989" y="4077730"/>
            <a:ext cx="2859816" cy="2446638"/>
          </a:xfrm>
          <a:custGeom>
            <a:avLst/>
            <a:gdLst>
              <a:gd name="connsiteX0" fmla="*/ 1812324 w 2859816"/>
              <a:gd name="connsiteY0" fmla="*/ 2150075 h 2446638"/>
              <a:gd name="connsiteX1" fmla="*/ 1812324 w 2859816"/>
              <a:gd name="connsiteY1" fmla="*/ 2150075 h 2446638"/>
              <a:gd name="connsiteX2" fmla="*/ 1820562 w 2859816"/>
              <a:gd name="connsiteY2" fmla="*/ 1985319 h 2446638"/>
              <a:gd name="connsiteX3" fmla="*/ 1812324 w 2859816"/>
              <a:gd name="connsiteY3" fmla="*/ 1828800 h 2446638"/>
              <a:gd name="connsiteX4" fmla="*/ 1804086 w 2859816"/>
              <a:gd name="connsiteY4" fmla="*/ 1804086 h 2446638"/>
              <a:gd name="connsiteX5" fmla="*/ 1779373 w 2859816"/>
              <a:gd name="connsiteY5" fmla="*/ 1787611 h 2446638"/>
              <a:gd name="connsiteX6" fmla="*/ 1746421 w 2859816"/>
              <a:gd name="connsiteY6" fmla="*/ 1738184 h 2446638"/>
              <a:gd name="connsiteX7" fmla="*/ 1828800 w 2859816"/>
              <a:gd name="connsiteY7" fmla="*/ 1688756 h 2446638"/>
              <a:gd name="connsiteX8" fmla="*/ 1853513 w 2859816"/>
              <a:gd name="connsiteY8" fmla="*/ 1672281 h 2446638"/>
              <a:gd name="connsiteX9" fmla="*/ 1902940 w 2859816"/>
              <a:gd name="connsiteY9" fmla="*/ 1655805 h 2446638"/>
              <a:gd name="connsiteX10" fmla="*/ 1927654 w 2859816"/>
              <a:gd name="connsiteY10" fmla="*/ 1647567 h 2446638"/>
              <a:gd name="connsiteX11" fmla="*/ 1977081 w 2859816"/>
              <a:gd name="connsiteY11" fmla="*/ 1614616 h 2446638"/>
              <a:gd name="connsiteX12" fmla="*/ 2042984 w 2859816"/>
              <a:gd name="connsiteY12" fmla="*/ 1515762 h 2446638"/>
              <a:gd name="connsiteX13" fmla="*/ 2059459 w 2859816"/>
              <a:gd name="connsiteY13" fmla="*/ 1491048 h 2446638"/>
              <a:gd name="connsiteX14" fmla="*/ 2075935 w 2859816"/>
              <a:gd name="connsiteY14" fmla="*/ 1466335 h 2446638"/>
              <a:gd name="connsiteX15" fmla="*/ 2092411 w 2859816"/>
              <a:gd name="connsiteY15" fmla="*/ 1416908 h 2446638"/>
              <a:gd name="connsiteX16" fmla="*/ 2100648 w 2859816"/>
              <a:gd name="connsiteY16" fmla="*/ 1392194 h 2446638"/>
              <a:gd name="connsiteX17" fmla="*/ 2117124 w 2859816"/>
              <a:gd name="connsiteY17" fmla="*/ 1367481 h 2446638"/>
              <a:gd name="connsiteX18" fmla="*/ 2133600 w 2859816"/>
              <a:gd name="connsiteY18" fmla="*/ 1318054 h 2446638"/>
              <a:gd name="connsiteX19" fmla="*/ 2150075 w 2859816"/>
              <a:gd name="connsiteY19" fmla="*/ 1293340 h 2446638"/>
              <a:gd name="connsiteX20" fmla="*/ 2158313 w 2859816"/>
              <a:gd name="connsiteY20" fmla="*/ 1268627 h 2446638"/>
              <a:gd name="connsiteX21" fmla="*/ 2174789 w 2859816"/>
              <a:gd name="connsiteY21" fmla="*/ 1243913 h 2446638"/>
              <a:gd name="connsiteX22" fmla="*/ 2191265 w 2859816"/>
              <a:gd name="connsiteY22" fmla="*/ 1194486 h 2446638"/>
              <a:gd name="connsiteX23" fmla="*/ 2207740 w 2859816"/>
              <a:gd name="connsiteY23" fmla="*/ 1145059 h 2446638"/>
              <a:gd name="connsiteX24" fmla="*/ 2215978 w 2859816"/>
              <a:gd name="connsiteY24" fmla="*/ 1120346 h 2446638"/>
              <a:gd name="connsiteX25" fmla="*/ 2240692 w 2859816"/>
              <a:gd name="connsiteY25" fmla="*/ 1070919 h 2446638"/>
              <a:gd name="connsiteX26" fmla="*/ 2248930 w 2859816"/>
              <a:gd name="connsiteY26" fmla="*/ 1029729 h 2446638"/>
              <a:gd name="connsiteX27" fmla="*/ 2265405 w 2859816"/>
              <a:gd name="connsiteY27" fmla="*/ 972065 h 2446638"/>
              <a:gd name="connsiteX28" fmla="*/ 2281881 w 2859816"/>
              <a:gd name="connsiteY28" fmla="*/ 815546 h 2446638"/>
              <a:gd name="connsiteX29" fmla="*/ 2290119 w 2859816"/>
              <a:gd name="connsiteY29" fmla="*/ 766119 h 2446638"/>
              <a:gd name="connsiteX30" fmla="*/ 2273643 w 2859816"/>
              <a:gd name="connsiteY30" fmla="*/ 617838 h 2446638"/>
              <a:gd name="connsiteX31" fmla="*/ 2257167 w 2859816"/>
              <a:gd name="connsiteY31" fmla="*/ 593124 h 2446638"/>
              <a:gd name="connsiteX32" fmla="*/ 2232454 w 2859816"/>
              <a:gd name="connsiteY32" fmla="*/ 584886 h 2446638"/>
              <a:gd name="connsiteX33" fmla="*/ 2042984 w 2859816"/>
              <a:gd name="connsiteY33" fmla="*/ 593124 h 2446638"/>
              <a:gd name="connsiteX34" fmla="*/ 2001794 w 2859816"/>
              <a:gd name="connsiteY34" fmla="*/ 659027 h 2446638"/>
              <a:gd name="connsiteX35" fmla="*/ 1985319 w 2859816"/>
              <a:gd name="connsiteY35" fmla="*/ 683740 h 2446638"/>
              <a:gd name="connsiteX36" fmla="*/ 1952367 w 2859816"/>
              <a:gd name="connsiteY36" fmla="*/ 757881 h 2446638"/>
              <a:gd name="connsiteX37" fmla="*/ 1927654 w 2859816"/>
              <a:gd name="connsiteY37" fmla="*/ 774356 h 2446638"/>
              <a:gd name="connsiteX38" fmla="*/ 1894703 w 2859816"/>
              <a:gd name="connsiteY38" fmla="*/ 766119 h 2446638"/>
              <a:gd name="connsiteX39" fmla="*/ 1878227 w 2859816"/>
              <a:gd name="connsiteY39" fmla="*/ 741405 h 2446638"/>
              <a:gd name="connsiteX40" fmla="*/ 1861751 w 2859816"/>
              <a:gd name="connsiteY40" fmla="*/ 708454 h 2446638"/>
              <a:gd name="connsiteX41" fmla="*/ 1845275 w 2859816"/>
              <a:gd name="connsiteY41" fmla="*/ 650789 h 2446638"/>
              <a:gd name="connsiteX42" fmla="*/ 1828800 w 2859816"/>
              <a:gd name="connsiteY42" fmla="*/ 527221 h 2446638"/>
              <a:gd name="connsiteX43" fmla="*/ 1812324 w 2859816"/>
              <a:gd name="connsiteY43" fmla="*/ 477794 h 2446638"/>
              <a:gd name="connsiteX44" fmla="*/ 1779373 w 2859816"/>
              <a:gd name="connsiteY44" fmla="*/ 362465 h 2446638"/>
              <a:gd name="connsiteX45" fmla="*/ 1762897 w 2859816"/>
              <a:gd name="connsiteY45" fmla="*/ 337751 h 2446638"/>
              <a:gd name="connsiteX46" fmla="*/ 1746421 w 2859816"/>
              <a:gd name="connsiteY46" fmla="*/ 304800 h 2446638"/>
              <a:gd name="connsiteX47" fmla="*/ 1696994 w 2859816"/>
              <a:gd name="connsiteY47" fmla="*/ 263611 h 2446638"/>
              <a:gd name="connsiteX48" fmla="*/ 1664043 w 2859816"/>
              <a:gd name="connsiteY48" fmla="*/ 238897 h 2446638"/>
              <a:gd name="connsiteX49" fmla="*/ 1631092 w 2859816"/>
              <a:gd name="connsiteY49" fmla="*/ 222421 h 2446638"/>
              <a:gd name="connsiteX50" fmla="*/ 1548713 w 2859816"/>
              <a:gd name="connsiteY50" fmla="*/ 181232 h 2446638"/>
              <a:gd name="connsiteX51" fmla="*/ 1507524 w 2859816"/>
              <a:gd name="connsiteY51" fmla="*/ 156519 h 2446638"/>
              <a:gd name="connsiteX52" fmla="*/ 1416908 w 2859816"/>
              <a:gd name="connsiteY52" fmla="*/ 140043 h 2446638"/>
              <a:gd name="connsiteX53" fmla="*/ 1178011 w 2859816"/>
              <a:gd name="connsiteY53" fmla="*/ 148281 h 2446638"/>
              <a:gd name="connsiteX54" fmla="*/ 1145059 w 2859816"/>
              <a:gd name="connsiteY54" fmla="*/ 164756 h 2446638"/>
              <a:gd name="connsiteX55" fmla="*/ 1112108 w 2859816"/>
              <a:gd name="connsiteY55" fmla="*/ 172994 h 2446638"/>
              <a:gd name="connsiteX56" fmla="*/ 1070919 w 2859816"/>
              <a:gd name="connsiteY56" fmla="*/ 197708 h 2446638"/>
              <a:gd name="connsiteX57" fmla="*/ 1021492 w 2859816"/>
              <a:gd name="connsiteY57" fmla="*/ 280086 h 2446638"/>
              <a:gd name="connsiteX58" fmla="*/ 1005016 w 2859816"/>
              <a:gd name="connsiteY58" fmla="*/ 345989 h 2446638"/>
              <a:gd name="connsiteX59" fmla="*/ 988540 w 2859816"/>
              <a:gd name="connsiteY59" fmla="*/ 436605 h 2446638"/>
              <a:gd name="connsiteX60" fmla="*/ 963827 w 2859816"/>
              <a:gd name="connsiteY60" fmla="*/ 461319 h 2446638"/>
              <a:gd name="connsiteX61" fmla="*/ 947351 w 2859816"/>
              <a:gd name="connsiteY61" fmla="*/ 486032 h 2446638"/>
              <a:gd name="connsiteX62" fmla="*/ 897924 w 2859816"/>
              <a:gd name="connsiteY62" fmla="*/ 518984 h 2446638"/>
              <a:gd name="connsiteX63" fmla="*/ 848497 w 2859816"/>
              <a:gd name="connsiteY63" fmla="*/ 551935 h 2446638"/>
              <a:gd name="connsiteX64" fmla="*/ 815546 w 2859816"/>
              <a:gd name="connsiteY64" fmla="*/ 576648 h 2446638"/>
              <a:gd name="connsiteX65" fmla="*/ 766119 w 2859816"/>
              <a:gd name="connsiteY65" fmla="*/ 617838 h 2446638"/>
              <a:gd name="connsiteX66" fmla="*/ 749643 w 2859816"/>
              <a:gd name="connsiteY66" fmla="*/ 642551 h 2446638"/>
              <a:gd name="connsiteX67" fmla="*/ 749643 w 2859816"/>
              <a:gd name="connsiteY67" fmla="*/ 840259 h 2446638"/>
              <a:gd name="connsiteX68" fmla="*/ 741405 w 2859816"/>
              <a:gd name="connsiteY68" fmla="*/ 930875 h 2446638"/>
              <a:gd name="connsiteX69" fmla="*/ 733167 w 2859816"/>
              <a:gd name="connsiteY69" fmla="*/ 988540 h 2446638"/>
              <a:gd name="connsiteX70" fmla="*/ 741405 w 2859816"/>
              <a:gd name="connsiteY70" fmla="*/ 1112108 h 2446638"/>
              <a:gd name="connsiteX71" fmla="*/ 700216 w 2859816"/>
              <a:gd name="connsiteY71" fmla="*/ 1219200 h 2446638"/>
              <a:gd name="connsiteX72" fmla="*/ 642551 w 2859816"/>
              <a:gd name="connsiteY72" fmla="*/ 1276865 h 2446638"/>
              <a:gd name="connsiteX73" fmla="*/ 634313 w 2859816"/>
              <a:gd name="connsiteY73" fmla="*/ 1301578 h 2446638"/>
              <a:gd name="connsiteX74" fmla="*/ 609600 w 2859816"/>
              <a:gd name="connsiteY74" fmla="*/ 1351005 h 2446638"/>
              <a:gd name="connsiteX75" fmla="*/ 626075 w 2859816"/>
              <a:gd name="connsiteY75" fmla="*/ 1400432 h 2446638"/>
              <a:gd name="connsiteX76" fmla="*/ 675503 w 2859816"/>
              <a:gd name="connsiteY76" fmla="*/ 1433384 h 2446638"/>
              <a:gd name="connsiteX77" fmla="*/ 724930 w 2859816"/>
              <a:gd name="connsiteY77" fmla="*/ 1532238 h 2446638"/>
              <a:gd name="connsiteX78" fmla="*/ 799070 w 2859816"/>
              <a:gd name="connsiteY78" fmla="*/ 1598140 h 2446638"/>
              <a:gd name="connsiteX79" fmla="*/ 840259 w 2859816"/>
              <a:gd name="connsiteY79" fmla="*/ 1631092 h 2446638"/>
              <a:gd name="connsiteX80" fmla="*/ 864973 w 2859816"/>
              <a:gd name="connsiteY80" fmla="*/ 1655805 h 2446638"/>
              <a:gd name="connsiteX81" fmla="*/ 914400 w 2859816"/>
              <a:gd name="connsiteY81" fmla="*/ 1672281 h 2446638"/>
              <a:gd name="connsiteX82" fmla="*/ 939113 w 2859816"/>
              <a:gd name="connsiteY82" fmla="*/ 1680519 h 2446638"/>
              <a:gd name="connsiteX83" fmla="*/ 988540 w 2859816"/>
              <a:gd name="connsiteY83" fmla="*/ 1696994 h 2446638"/>
              <a:gd name="connsiteX84" fmla="*/ 1013254 w 2859816"/>
              <a:gd name="connsiteY84" fmla="*/ 1705232 h 2446638"/>
              <a:gd name="connsiteX85" fmla="*/ 1070919 w 2859816"/>
              <a:gd name="connsiteY85" fmla="*/ 1713470 h 2446638"/>
              <a:gd name="connsiteX86" fmla="*/ 1095632 w 2859816"/>
              <a:gd name="connsiteY86" fmla="*/ 1721708 h 2446638"/>
              <a:gd name="connsiteX87" fmla="*/ 1087394 w 2859816"/>
              <a:gd name="connsiteY87" fmla="*/ 1762897 h 2446638"/>
              <a:gd name="connsiteX88" fmla="*/ 1062681 w 2859816"/>
              <a:gd name="connsiteY88" fmla="*/ 1812324 h 2446638"/>
              <a:gd name="connsiteX89" fmla="*/ 1037967 w 2859816"/>
              <a:gd name="connsiteY89" fmla="*/ 1820562 h 2446638"/>
              <a:gd name="connsiteX90" fmla="*/ 1013254 w 2859816"/>
              <a:gd name="connsiteY90" fmla="*/ 1845275 h 2446638"/>
              <a:gd name="connsiteX91" fmla="*/ 955589 w 2859816"/>
              <a:gd name="connsiteY91" fmla="*/ 1886465 h 2446638"/>
              <a:gd name="connsiteX92" fmla="*/ 922638 w 2859816"/>
              <a:gd name="connsiteY92" fmla="*/ 1944129 h 2446638"/>
              <a:gd name="connsiteX93" fmla="*/ 914400 w 2859816"/>
              <a:gd name="connsiteY93" fmla="*/ 1968843 h 2446638"/>
              <a:gd name="connsiteX94" fmla="*/ 897924 w 2859816"/>
              <a:gd name="connsiteY94" fmla="*/ 1993556 h 2446638"/>
              <a:gd name="connsiteX95" fmla="*/ 840259 w 2859816"/>
              <a:gd name="connsiteY95" fmla="*/ 2067697 h 2446638"/>
              <a:gd name="connsiteX96" fmla="*/ 815546 w 2859816"/>
              <a:gd name="connsiteY96" fmla="*/ 2092411 h 2446638"/>
              <a:gd name="connsiteX97" fmla="*/ 799070 w 2859816"/>
              <a:gd name="connsiteY97" fmla="*/ 2117124 h 2446638"/>
              <a:gd name="connsiteX98" fmla="*/ 774357 w 2859816"/>
              <a:gd name="connsiteY98" fmla="*/ 2125362 h 2446638"/>
              <a:gd name="connsiteX99" fmla="*/ 749643 w 2859816"/>
              <a:gd name="connsiteY99" fmla="*/ 2150075 h 2446638"/>
              <a:gd name="connsiteX100" fmla="*/ 724930 w 2859816"/>
              <a:gd name="connsiteY100" fmla="*/ 2158313 h 2446638"/>
              <a:gd name="connsiteX101" fmla="*/ 700216 w 2859816"/>
              <a:gd name="connsiteY101" fmla="*/ 2174789 h 2446638"/>
              <a:gd name="connsiteX102" fmla="*/ 667265 w 2859816"/>
              <a:gd name="connsiteY102" fmla="*/ 2199502 h 2446638"/>
              <a:gd name="connsiteX103" fmla="*/ 642551 w 2859816"/>
              <a:gd name="connsiteY103" fmla="*/ 2215978 h 2446638"/>
              <a:gd name="connsiteX104" fmla="*/ 584886 w 2859816"/>
              <a:gd name="connsiteY104" fmla="*/ 2265405 h 2446638"/>
              <a:gd name="connsiteX105" fmla="*/ 576648 w 2859816"/>
              <a:gd name="connsiteY105" fmla="*/ 2290119 h 2446638"/>
              <a:gd name="connsiteX106" fmla="*/ 527221 w 2859816"/>
              <a:gd name="connsiteY106" fmla="*/ 2331308 h 2446638"/>
              <a:gd name="connsiteX107" fmla="*/ 510746 w 2859816"/>
              <a:gd name="connsiteY107" fmla="*/ 2356021 h 2446638"/>
              <a:gd name="connsiteX108" fmla="*/ 461319 w 2859816"/>
              <a:gd name="connsiteY108" fmla="*/ 2380735 h 2446638"/>
              <a:gd name="connsiteX109" fmla="*/ 436605 w 2859816"/>
              <a:gd name="connsiteY109" fmla="*/ 2397211 h 2446638"/>
              <a:gd name="connsiteX110" fmla="*/ 387178 w 2859816"/>
              <a:gd name="connsiteY110" fmla="*/ 2413686 h 2446638"/>
              <a:gd name="connsiteX111" fmla="*/ 362465 w 2859816"/>
              <a:gd name="connsiteY111" fmla="*/ 2421924 h 2446638"/>
              <a:gd name="connsiteX112" fmla="*/ 205946 w 2859816"/>
              <a:gd name="connsiteY112" fmla="*/ 2405448 h 2446638"/>
              <a:gd name="connsiteX113" fmla="*/ 172994 w 2859816"/>
              <a:gd name="connsiteY113" fmla="*/ 2388973 h 2446638"/>
              <a:gd name="connsiteX114" fmla="*/ 123567 w 2859816"/>
              <a:gd name="connsiteY114" fmla="*/ 2356021 h 2446638"/>
              <a:gd name="connsiteX115" fmla="*/ 98854 w 2859816"/>
              <a:gd name="connsiteY115" fmla="*/ 2339546 h 2446638"/>
              <a:gd name="connsiteX116" fmla="*/ 74140 w 2859816"/>
              <a:gd name="connsiteY116" fmla="*/ 2323070 h 2446638"/>
              <a:gd name="connsiteX117" fmla="*/ 41189 w 2859816"/>
              <a:gd name="connsiteY117" fmla="*/ 2273643 h 2446638"/>
              <a:gd name="connsiteX118" fmla="*/ 16475 w 2859816"/>
              <a:gd name="connsiteY118" fmla="*/ 2166551 h 2446638"/>
              <a:gd name="connsiteX119" fmla="*/ 0 w 2859816"/>
              <a:gd name="connsiteY119" fmla="*/ 2075935 h 2446638"/>
              <a:gd name="connsiteX120" fmla="*/ 0 w 2859816"/>
              <a:gd name="connsiteY120" fmla="*/ 1326292 h 2446638"/>
              <a:gd name="connsiteX121" fmla="*/ 8238 w 2859816"/>
              <a:gd name="connsiteY121" fmla="*/ 864973 h 2446638"/>
              <a:gd name="connsiteX122" fmla="*/ 16475 w 2859816"/>
              <a:gd name="connsiteY122" fmla="*/ 782594 h 2446638"/>
              <a:gd name="connsiteX123" fmla="*/ 24713 w 2859816"/>
              <a:gd name="connsiteY123" fmla="*/ 667265 h 2446638"/>
              <a:gd name="connsiteX124" fmla="*/ 41189 w 2859816"/>
              <a:gd name="connsiteY124" fmla="*/ 601362 h 2446638"/>
              <a:gd name="connsiteX125" fmla="*/ 57665 w 2859816"/>
              <a:gd name="connsiteY125" fmla="*/ 502508 h 2446638"/>
              <a:gd name="connsiteX126" fmla="*/ 82378 w 2859816"/>
              <a:gd name="connsiteY126" fmla="*/ 453081 h 2446638"/>
              <a:gd name="connsiteX127" fmla="*/ 98854 w 2859816"/>
              <a:gd name="connsiteY127" fmla="*/ 428367 h 2446638"/>
              <a:gd name="connsiteX128" fmla="*/ 115330 w 2859816"/>
              <a:gd name="connsiteY128" fmla="*/ 395416 h 2446638"/>
              <a:gd name="connsiteX129" fmla="*/ 164757 w 2859816"/>
              <a:gd name="connsiteY129" fmla="*/ 337751 h 2446638"/>
              <a:gd name="connsiteX130" fmla="*/ 247135 w 2859816"/>
              <a:gd name="connsiteY130" fmla="*/ 271848 h 2446638"/>
              <a:gd name="connsiteX131" fmla="*/ 280086 w 2859816"/>
              <a:gd name="connsiteY131" fmla="*/ 247135 h 2446638"/>
              <a:gd name="connsiteX132" fmla="*/ 362465 w 2859816"/>
              <a:gd name="connsiteY132" fmla="*/ 197708 h 2446638"/>
              <a:gd name="connsiteX133" fmla="*/ 428367 w 2859816"/>
              <a:gd name="connsiteY133" fmla="*/ 164756 h 2446638"/>
              <a:gd name="connsiteX134" fmla="*/ 518984 w 2859816"/>
              <a:gd name="connsiteY134" fmla="*/ 115329 h 2446638"/>
              <a:gd name="connsiteX135" fmla="*/ 601362 w 2859816"/>
              <a:gd name="connsiteY135" fmla="*/ 82378 h 2446638"/>
              <a:gd name="connsiteX136" fmla="*/ 634313 w 2859816"/>
              <a:gd name="connsiteY136" fmla="*/ 74140 h 2446638"/>
              <a:gd name="connsiteX137" fmla="*/ 675503 w 2859816"/>
              <a:gd name="connsiteY137" fmla="*/ 57665 h 2446638"/>
              <a:gd name="connsiteX138" fmla="*/ 840259 w 2859816"/>
              <a:gd name="connsiteY138" fmla="*/ 32951 h 2446638"/>
              <a:gd name="connsiteX139" fmla="*/ 939113 w 2859816"/>
              <a:gd name="connsiteY139" fmla="*/ 24713 h 2446638"/>
              <a:gd name="connsiteX140" fmla="*/ 1029730 w 2859816"/>
              <a:gd name="connsiteY140" fmla="*/ 8238 h 2446638"/>
              <a:gd name="connsiteX141" fmla="*/ 1334530 w 2859816"/>
              <a:gd name="connsiteY141" fmla="*/ 0 h 2446638"/>
              <a:gd name="connsiteX142" fmla="*/ 1812324 w 2859816"/>
              <a:gd name="connsiteY142" fmla="*/ 8238 h 2446638"/>
              <a:gd name="connsiteX143" fmla="*/ 1869989 w 2859816"/>
              <a:gd name="connsiteY143" fmla="*/ 16475 h 2446638"/>
              <a:gd name="connsiteX144" fmla="*/ 1935892 w 2859816"/>
              <a:gd name="connsiteY144" fmla="*/ 24713 h 2446638"/>
              <a:gd name="connsiteX145" fmla="*/ 1968843 w 2859816"/>
              <a:gd name="connsiteY145" fmla="*/ 41189 h 2446638"/>
              <a:gd name="connsiteX146" fmla="*/ 2042984 w 2859816"/>
              <a:gd name="connsiteY146" fmla="*/ 57665 h 2446638"/>
              <a:gd name="connsiteX147" fmla="*/ 2092411 w 2859816"/>
              <a:gd name="connsiteY147" fmla="*/ 74140 h 2446638"/>
              <a:gd name="connsiteX148" fmla="*/ 2117124 w 2859816"/>
              <a:gd name="connsiteY148" fmla="*/ 82378 h 2446638"/>
              <a:gd name="connsiteX149" fmla="*/ 2183027 w 2859816"/>
              <a:gd name="connsiteY149" fmla="*/ 107092 h 2446638"/>
              <a:gd name="connsiteX150" fmla="*/ 2207740 w 2859816"/>
              <a:gd name="connsiteY150" fmla="*/ 123567 h 2446638"/>
              <a:gd name="connsiteX151" fmla="*/ 2232454 w 2859816"/>
              <a:gd name="connsiteY151" fmla="*/ 131805 h 2446638"/>
              <a:gd name="connsiteX152" fmla="*/ 2257167 w 2859816"/>
              <a:gd name="connsiteY152" fmla="*/ 156519 h 2446638"/>
              <a:gd name="connsiteX153" fmla="*/ 2306594 w 2859816"/>
              <a:gd name="connsiteY153" fmla="*/ 172994 h 2446638"/>
              <a:gd name="connsiteX154" fmla="*/ 2356021 w 2859816"/>
              <a:gd name="connsiteY154" fmla="*/ 205946 h 2446638"/>
              <a:gd name="connsiteX155" fmla="*/ 2413686 w 2859816"/>
              <a:gd name="connsiteY155" fmla="*/ 230659 h 2446638"/>
              <a:gd name="connsiteX156" fmla="*/ 2454875 w 2859816"/>
              <a:gd name="connsiteY156" fmla="*/ 255373 h 2446638"/>
              <a:gd name="connsiteX157" fmla="*/ 2504303 w 2859816"/>
              <a:gd name="connsiteY157" fmla="*/ 304800 h 2446638"/>
              <a:gd name="connsiteX158" fmla="*/ 2561967 w 2859816"/>
              <a:gd name="connsiteY158" fmla="*/ 354227 h 2446638"/>
              <a:gd name="connsiteX159" fmla="*/ 2603157 w 2859816"/>
              <a:gd name="connsiteY159" fmla="*/ 411892 h 2446638"/>
              <a:gd name="connsiteX160" fmla="*/ 2636108 w 2859816"/>
              <a:gd name="connsiteY160" fmla="*/ 469556 h 2446638"/>
              <a:gd name="connsiteX161" fmla="*/ 2644346 w 2859816"/>
              <a:gd name="connsiteY161" fmla="*/ 494270 h 2446638"/>
              <a:gd name="connsiteX162" fmla="*/ 2652584 w 2859816"/>
              <a:gd name="connsiteY162" fmla="*/ 527221 h 2446638"/>
              <a:gd name="connsiteX163" fmla="*/ 2669059 w 2859816"/>
              <a:gd name="connsiteY163" fmla="*/ 551935 h 2446638"/>
              <a:gd name="connsiteX164" fmla="*/ 2685535 w 2859816"/>
              <a:gd name="connsiteY164" fmla="*/ 593124 h 2446638"/>
              <a:gd name="connsiteX165" fmla="*/ 2702011 w 2859816"/>
              <a:gd name="connsiteY165" fmla="*/ 650789 h 2446638"/>
              <a:gd name="connsiteX166" fmla="*/ 2726724 w 2859816"/>
              <a:gd name="connsiteY166" fmla="*/ 700216 h 2446638"/>
              <a:gd name="connsiteX167" fmla="*/ 2734962 w 2859816"/>
              <a:gd name="connsiteY167" fmla="*/ 733167 h 2446638"/>
              <a:gd name="connsiteX168" fmla="*/ 2751438 w 2859816"/>
              <a:gd name="connsiteY168" fmla="*/ 782594 h 2446638"/>
              <a:gd name="connsiteX169" fmla="*/ 2759675 w 2859816"/>
              <a:gd name="connsiteY169" fmla="*/ 807308 h 2446638"/>
              <a:gd name="connsiteX170" fmla="*/ 2776151 w 2859816"/>
              <a:gd name="connsiteY170" fmla="*/ 856735 h 2446638"/>
              <a:gd name="connsiteX171" fmla="*/ 2784389 w 2859816"/>
              <a:gd name="connsiteY171" fmla="*/ 881448 h 2446638"/>
              <a:gd name="connsiteX172" fmla="*/ 2800865 w 2859816"/>
              <a:gd name="connsiteY172" fmla="*/ 906162 h 2446638"/>
              <a:gd name="connsiteX173" fmla="*/ 2825578 w 2859816"/>
              <a:gd name="connsiteY173" fmla="*/ 988540 h 2446638"/>
              <a:gd name="connsiteX174" fmla="*/ 2833816 w 2859816"/>
              <a:gd name="connsiteY174" fmla="*/ 1013254 h 2446638"/>
              <a:gd name="connsiteX175" fmla="*/ 2842054 w 2859816"/>
              <a:gd name="connsiteY175" fmla="*/ 1037967 h 2446638"/>
              <a:gd name="connsiteX176" fmla="*/ 2858530 w 2859816"/>
              <a:gd name="connsiteY176" fmla="*/ 1103870 h 2446638"/>
              <a:gd name="connsiteX177" fmla="*/ 2833816 w 2859816"/>
              <a:gd name="connsiteY177" fmla="*/ 1515762 h 2446638"/>
              <a:gd name="connsiteX178" fmla="*/ 2825578 w 2859816"/>
              <a:gd name="connsiteY178" fmla="*/ 1540475 h 2446638"/>
              <a:gd name="connsiteX179" fmla="*/ 2817340 w 2859816"/>
              <a:gd name="connsiteY179" fmla="*/ 1589902 h 2446638"/>
              <a:gd name="connsiteX180" fmla="*/ 2800865 w 2859816"/>
              <a:gd name="connsiteY180" fmla="*/ 1688756 h 2446638"/>
              <a:gd name="connsiteX181" fmla="*/ 2792627 w 2859816"/>
              <a:gd name="connsiteY181" fmla="*/ 1713470 h 2446638"/>
              <a:gd name="connsiteX182" fmla="*/ 2784389 w 2859816"/>
              <a:gd name="connsiteY182" fmla="*/ 1779373 h 2446638"/>
              <a:gd name="connsiteX183" fmla="*/ 2767913 w 2859816"/>
              <a:gd name="connsiteY183" fmla="*/ 2141838 h 2446638"/>
              <a:gd name="connsiteX184" fmla="*/ 2751438 w 2859816"/>
              <a:gd name="connsiteY184" fmla="*/ 2174789 h 2446638"/>
              <a:gd name="connsiteX185" fmla="*/ 2652584 w 2859816"/>
              <a:gd name="connsiteY185" fmla="*/ 2281881 h 2446638"/>
              <a:gd name="connsiteX186" fmla="*/ 2627870 w 2859816"/>
              <a:gd name="connsiteY186" fmla="*/ 2306594 h 2446638"/>
              <a:gd name="connsiteX187" fmla="*/ 2545492 w 2859816"/>
              <a:gd name="connsiteY187" fmla="*/ 2356021 h 2446638"/>
              <a:gd name="connsiteX188" fmla="*/ 2520778 w 2859816"/>
              <a:gd name="connsiteY188" fmla="*/ 2372497 h 2446638"/>
              <a:gd name="connsiteX189" fmla="*/ 2454875 w 2859816"/>
              <a:gd name="connsiteY189" fmla="*/ 2388973 h 2446638"/>
              <a:gd name="connsiteX190" fmla="*/ 2430162 w 2859816"/>
              <a:gd name="connsiteY190" fmla="*/ 2397211 h 2446638"/>
              <a:gd name="connsiteX191" fmla="*/ 2380735 w 2859816"/>
              <a:gd name="connsiteY191" fmla="*/ 2405448 h 2446638"/>
              <a:gd name="connsiteX192" fmla="*/ 2306594 w 2859816"/>
              <a:gd name="connsiteY192" fmla="*/ 2421924 h 2446638"/>
              <a:gd name="connsiteX193" fmla="*/ 2075935 w 2859816"/>
              <a:gd name="connsiteY193" fmla="*/ 2438400 h 2446638"/>
              <a:gd name="connsiteX194" fmla="*/ 1993557 w 2859816"/>
              <a:gd name="connsiteY194" fmla="*/ 2446638 h 2446638"/>
              <a:gd name="connsiteX195" fmla="*/ 1935892 w 2859816"/>
              <a:gd name="connsiteY195" fmla="*/ 2438400 h 2446638"/>
              <a:gd name="connsiteX196" fmla="*/ 1911178 w 2859816"/>
              <a:gd name="connsiteY196" fmla="*/ 2430162 h 2446638"/>
              <a:gd name="connsiteX197" fmla="*/ 1894703 w 2859816"/>
              <a:gd name="connsiteY197" fmla="*/ 2405448 h 2446638"/>
              <a:gd name="connsiteX198" fmla="*/ 1869989 w 2859816"/>
              <a:gd name="connsiteY198" fmla="*/ 2380735 h 2446638"/>
              <a:gd name="connsiteX199" fmla="*/ 1820562 w 2859816"/>
              <a:gd name="connsiteY199" fmla="*/ 2298356 h 2446638"/>
              <a:gd name="connsiteX200" fmla="*/ 1804086 w 2859816"/>
              <a:gd name="connsiteY200" fmla="*/ 2248929 h 2446638"/>
              <a:gd name="connsiteX201" fmla="*/ 1804086 w 2859816"/>
              <a:gd name="connsiteY201" fmla="*/ 2092411 h 2446638"/>
              <a:gd name="connsiteX202" fmla="*/ 1804086 w 2859816"/>
              <a:gd name="connsiteY202" fmla="*/ 2092411 h 2446638"/>
              <a:gd name="connsiteX203" fmla="*/ 1837038 w 2859816"/>
              <a:gd name="connsiteY203" fmla="*/ 2059459 h 244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2859816" h="2446638">
                <a:moveTo>
                  <a:pt x="1812324" y="2150075"/>
                </a:moveTo>
                <a:lnTo>
                  <a:pt x="1812324" y="2150075"/>
                </a:lnTo>
                <a:cubicBezTo>
                  <a:pt x="1815070" y="2095156"/>
                  <a:pt x="1820562" y="2040306"/>
                  <a:pt x="1820562" y="1985319"/>
                </a:cubicBezTo>
                <a:cubicBezTo>
                  <a:pt x="1820562" y="1933074"/>
                  <a:pt x="1817054" y="1880831"/>
                  <a:pt x="1812324" y="1828800"/>
                </a:cubicBezTo>
                <a:cubicBezTo>
                  <a:pt x="1811538" y="1820152"/>
                  <a:pt x="1809511" y="1810867"/>
                  <a:pt x="1804086" y="1804086"/>
                </a:cubicBezTo>
                <a:cubicBezTo>
                  <a:pt x="1797901" y="1796355"/>
                  <a:pt x="1787611" y="1793103"/>
                  <a:pt x="1779373" y="1787611"/>
                </a:cubicBezTo>
                <a:cubicBezTo>
                  <a:pt x="1768389" y="1771135"/>
                  <a:pt x="1729945" y="1749168"/>
                  <a:pt x="1746421" y="1738184"/>
                </a:cubicBezTo>
                <a:cubicBezTo>
                  <a:pt x="1867314" y="1657587"/>
                  <a:pt x="1740152" y="1739411"/>
                  <a:pt x="1828800" y="1688756"/>
                </a:cubicBezTo>
                <a:cubicBezTo>
                  <a:pt x="1837396" y="1683844"/>
                  <a:pt x="1844466" y="1676302"/>
                  <a:pt x="1853513" y="1672281"/>
                </a:cubicBezTo>
                <a:cubicBezTo>
                  <a:pt x="1869383" y="1665228"/>
                  <a:pt x="1886464" y="1661297"/>
                  <a:pt x="1902940" y="1655805"/>
                </a:cubicBezTo>
                <a:cubicBezTo>
                  <a:pt x="1911178" y="1653059"/>
                  <a:pt x="1920429" y="1652384"/>
                  <a:pt x="1927654" y="1647567"/>
                </a:cubicBezTo>
                <a:lnTo>
                  <a:pt x="1977081" y="1614616"/>
                </a:lnTo>
                <a:lnTo>
                  <a:pt x="2042984" y="1515762"/>
                </a:lnTo>
                <a:lnTo>
                  <a:pt x="2059459" y="1491048"/>
                </a:lnTo>
                <a:lnTo>
                  <a:pt x="2075935" y="1466335"/>
                </a:lnTo>
                <a:lnTo>
                  <a:pt x="2092411" y="1416908"/>
                </a:lnTo>
                <a:cubicBezTo>
                  <a:pt x="2095157" y="1408670"/>
                  <a:pt x="2095831" y="1399419"/>
                  <a:pt x="2100648" y="1392194"/>
                </a:cubicBezTo>
                <a:lnTo>
                  <a:pt x="2117124" y="1367481"/>
                </a:lnTo>
                <a:cubicBezTo>
                  <a:pt x="2122616" y="1351005"/>
                  <a:pt x="2123967" y="1332504"/>
                  <a:pt x="2133600" y="1318054"/>
                </a:cubicBezTo>
                <a:cubicBezTo>
                  <a:pt x="2139092" y="1309816"/>
                  <a:pt x="2145647" y="1302195"/>
                  <a:pt x="2150075" y="1293340"/>
                </a:cubicBezTo>
                <a:cubicBezTo>
                  <a:pt x="2153958" y="1285573"/>
                  <a:pt x="2154430" y="1276394"/>
                  <a:pt x="2158313" y="1268627"/>
                </a:cubicBezTo>
                <a:cubicBezTo>
                  <a:pt x="2162741" y="1259771"/>
                  <a:pt x="2170768" y="1252960"/>
                  <a:pt x="2174789" y="1243913"/>
                </a:cubicBezTo>
                <a:cubicBezTo>
                  <a:pt x="2181842" y="1228043"/>
                  <a:pt x="2185773" y="1210962"/>
                  <a:pt x="2191265" y="1194486"/>
                </a:cubicBezTo>
                <a:lnTo>
                  <a:pt x="2207740" y="1145059"/>
                </a:lnTo>
                <a:cubicBezTo>
                  <a:pt x="2210486" y="1136821"/>
                  <a:pt x="2211161" y="1127571"/>
                  <a:pt x="2215978" y="1120346"/>
                </a:cubicBezTo>
                <a:cubicBezTo>
                  <a:pt x="2232085" y="1096186"/>
                  <a:pt x="2233871" y="1098203"/>
                  <a:pt x="2240692" y="1070919"/>
                </a:cubicBezTo>
                <a:cubicBezTo>
                  <a:pt x="2244088" y="1057335"/>
                  <a:pt x="2245893" y="1043398"/>
                  <a:pt x="2248930" y="1029729"/>
                </a:cubicBezTo>
                <a:cubicBezTo>
                  <a:pt x="2255827" y="998691"/>
                  <a:pt x="2256229" y="999591"/>
                  <a:pt x="2265405" y="972065"/>
                </a:cubicBezTo>
                <a:cubicBezTo>
                  <a:pt x="2283970" y="860678"/>
                  <a:pt x="2262843" y="996405"/>
                  <a:pt x="2281881" y="815546"/>
                </a:cubicBezTo>
                <a:cubicBezTo>
                  <a:pt x="2283630" y="798935"/>
                  <a:pt x="2287373" y="782595"/>
                  <a:pt x="2290119" y="766119"/>
                </a:cubicBezTo>
                <a:cubicBezTo>
                  <a:pt x="2289089" y="750677"/>
                  <a:pt x="2293298" y="657147"/>
                  <a:pt x="2273643" y="617838"/>
                </a:cubicBezTo>
                <a:cubicBezTo>
                  <a:pt x="2269215" y="608982"/>
                  <a:pt x="2264898" y="599309"/>
                  <a:pt x="2257167" y="593124"/>
                </a:cubicBezTo>
                <a:cubicBezTo>
                  <a:pt x="2250387" y="587700"/>
                  <a:pt x="2240692" y="587632"/>
                  <a:pt x="2232454" y="584886"/>
                </a:cubicBezTo>
                <a:cubicBezTo>
                  <a:pt x="2169297" y="587632"/>
                  <a:pt x="2105784" y="585878"/>
                  <a:pt x="2042984" y="593124"/>
                </a:cubicBezTo>
                <a:cubicBezTo>
                  <a:pt x="2007304" y="597241"/>
                  <a:pt x="2015289" y="638784"/>
                  <a:pt x="2001794" y="659027"/>
                </a:cubicBezTo>
                <a:cubicBezTo>
                  <a:pt x="1996302" y="667265"/>
                  <a:pt x="1989340" y="674693"/>
                  <a:pt x="1985319" y="683740"/>
                </a:cubicBezTo>
                <a:cubicBezTo>
                  <a:pt x="1972268" y="713105"/>
                  <a:pt x="1974739" y="735509"/>
                  <a:pt x="1952367" y="757881"/>
                </a:cubicBezTo>
                <a:cubicBezTo>
                  <a:pt x="1945366" y="764882"/>
                  <a:pt x="1935892" y="768864"/>
                  <a:pt x="1927654" y="774356"/>
                </a:cubicBezTo>
                <a:cubicBezTo>
                  <a:pt x="1916670" y="771610"/>
                  <a:pt x="1904123" y="772399"/>
                  <a:pt x="1894703" y="766119"/>
                </a:cubicBezTo>
                <a:cubicBezTo>
                  <a:pt x="1886465" y="760627"/>
                  <a:pt x="1883139" y="750001"/>
                  <a:pt x="1878227" y="741405"/>
                </a:cubicBezTo>
                <a:cubicBezTo>
                  <a:pt x="1872134" y="730743"/>
                  <a:pt x="1866588" y="719741"/>
                  <a:pt x="1861751" y="708454"/>
                </a:cubicBezTo>
                <a:cubicBezTo>
                  <a:pt x="1854661" y="691910"/>
                  <a:pt x="1849455" y="667509"/>
                  <a:pt x="1845275" y="650789"/>
                </a:cubicBezTo>
                <a:cubicBezTo>
                  <a:pt x="1844055" y="641025"/>
                  <a:pt x="1831903" y="540666"/>
                  <a:pt x="1828800" y="527221"/>
                </a:cubicBezTo>
                <a:cubicBezTo>
                  <a:pt x="1824895" y="510299"/>
                  <a:pt x="1816536" y="494642"/>
                  <a:pt x="1812324" y="477794"/>
                </a:cubicBezTo>
                <a:cubicBezTo>
                  <a:pt x="1810128" y="469011"/>
                  <a:pt x="1788825" y="376643"/>
                  <a:pt x="1779373" y="362465"/>
                </a:cubicBezTo>
                <a:cubicBezTo>
                  <a:pt x="1773881" y="354227"/>
                  <a:pt x="1767809" y="346347"/>
                  <a:pt x="1762897" y="337751"/>
                </a:cubicBezTo>
                <a:cubicBezTo>
                  <a:pt x="1756804" y="327089"/>
                  <a:pt x="1753559" y="314793"/>
                  <a:pt x="1746421" y="304800"/>
                </a:cubicBezTo>
                <a:cubicBezTo>
                  <a:pt x="1730391" y="282359"/>
                  <a:pt x="1718073" y="278667"/>
                  <a:pt x="1696994" y="263611"/>
                </a:cubicBezTo>
                <a:cubicBezTo>
                  <a:pt x="1685822" y="255631"/>
                  <a:pt x="1675686" y="246174"/>
                  <a:pt x="1664043" y="238897"/>
                </a:cubicBezTo>
                <a:cubicBezTo>
                  <a:pt x="1653630" y="232388"/>
                  <a:pt x="1641310" y="229233"/>
                  <a:pt x="1631092" y="222421"/>
                </a:cubicBezTo>
                <a:cubicBezTo>
                  <a:pt x="1564078" y="177745"/>
                  <a:pt x="1619003" y="195290"/>
                  <a:pt x="1548713" y="181232"/>
                </a:cubicBezTo>
                <a:cubicBezTo>
                  <a:pt x="1534983" y="172994"/>
                  <a:pt x="1522390" y="162465"/>
                  <a:pt x="1507524" y="156519"/>
                </a:cubicBezTo>
                <a:cubicBezTo>
                  <a:pt x="1499299" y="153229"/>
                  <a:pt x="1421283" y="140772"/>
                  <a:pt x="1416908" y="140043"/>
                </a:cubicBezTo>
                <a:cubicBezTo>
                  <a:pt x="1337276" y="142789"/>
                  <a:pt x="1257363" y="141067"/>
                  <a:pt x="1178011" y="148281"/>
                </a:cubicBezTo>
                <a:cubicBezTo>
                  <a:pt x="1165781" y="149393"/>
                  <a:pt x="1156557" y="160444"/>
                  <a:pt x="1145059" y="164756"/>
                </a:cubicBezTo>
                <a:cubicBezTo>
                  <a:pt x="1134458" y="168731"/>
                  <a:pt x="1123092" y="170248"/>
                  <a:pt x="1112108" y="172994"/>
                </a:cubicBezTo>
                <a:cubicBezTo>
                  <a:pt x="1098378" y="181232"/>
                  <a:pt x="1082241" y="186386"/>
                  <a:pt x="1070919" y="197708"/>
                </a:cubicBezTo>
                <a:cubicBezTo>
                  <a:pt x="1061517" y="207110"/>
                  <a:pt x="1027993" y="260582"/>
                  <a:pt x="1021492" y="280086"/>
                </a:cubicBezTo>
                <a:cubicBezTo>
                  <a:pt x="1014331" y="301568"/>
                  <a:pt x="1005016" y="345989"/>
                  <a:pt x="1005016" y="345989"/>
                </a:cubicBezTo>
                <a:cubicBezTo>
                  <a:pt x="1004666" y="348786"/>
                  <a:pt x="1000263" y="419021"/>
                  <a:pt x="988540" y="436605"/>
                </a:cubicBezTo>
                <a:cubicBezTo>
                  <a:pt x="982078" y="446298"/>
                  <a:pt x="971285" y="452369"/>
                  <a:pt x="963827" y="461319"/>
                </a:cubicBezTo>
                <a:cubicBezTo>
                  <a:pt x="957489" y="468925"/>
                  <a:pt x="954802" y="479512"/>
                  <a:pt x="947351" y="486032"/>
                </a:cubicBezTo>
                <a:cubicBezTo>
                  <a:pt x="932449" y="499071"/>
                  <a:pt x="914400" y="508000"/>
                  <a:pt x="897924" y="518984"/>
                </a:cubicBezTo>
                <a:lnTo>
                  <a:pt x="848497" y="551935"/>
                </a:lnTo>
                <a:cubicBezTo>
                  <a:pt x="837513" y="560173"/>
                  <a:pt x="825970" y="567713"/>
                  <a:pt x="815546" y="576648"/>
                </a:cubicBezTo>
                <a:cubicBezTo>
                  <a:pt x="760041" y="624224"/>
                  <a:pt x="820743" y="581421"/>
                  <a:pt x="766119" y="617838"/>
                </a:cubicBezTo>
                <a:cubicBezTo>
                  <a:pt x="760627" y="626076"/>
                  <a:pt x="752774" y="633159"/>
                  <a:pt x="749643" y="642551"/>
                </a:cubicBezTo>
                <a:cubicBezTo>
                  <a:pt x="730927" y="698697"/>
                  <a:pt x="747412" y="800105"/>
                  <a:pt x="749643" y="840259"/>
                </a:cubicBezTo>
                <a:cubicBezTo>
                  <a:pt x="746897" y="870464"/>
                  <a:pt x="744754" y="900731"/>
                  <a:pt x="741405" y="930875"/>
                </a:cubicBezTo>
                <a:cubicBezTo>
                  <a:pt x="739261" y="950173"/>
                  <a:pt x="733167" y="969123"/>
                  <a:pt x="733167" y="988540"/>
                </a:cubicBezTo>
                <a:cubicBezTo>
                  <a:pt x="733167" y="1029821"/>
                  <a:pt x="738659" y="1070919"/>
                  <a:pt x="741405" y="1112108"/>
                </a:cubicBezTo>
                <a:cubicBezTo>
                  <a:pt x="733940" y="1164365"/>
                  <a:pt x="740294" y="1179122"/>
                  <a:pt x="700216" y="1219200"/>
                </a:cubicBezTo>
                <a:lnTo>
                  <a:pt x="642551" y="1276865"/>
                </a:lnTo>
                <a:cubicBezTo>
                  <a:pt x="639805" y="1285103"/>
                  <a:pt x="638196" y="1293811"/>
                  <a:pt x="634313" y="1301578"/>
                </a:cubicBezTo>
                <a:cubicBezTo>
                  <a:pt x="602375" y="1365455"/>
                  <a:pt x="630306" y="1288889"/>
                  <a:pt x="609600" y="1351005"/>
                </a:cubicBezTo>
                <a:cubicBezTo>
                  <a:pt x="615092" y="1367481"/>
                  <a:pt x="611625" y="1390799"/>
                  <a:pt x="626075" y="1400432"/>
                </a:cubicBezTo>
                <a:lnTo>
                  <a:pt x="675503" y="1433384"/>
                </a:lnTo>
                <a:cubicBezTo>
                  <a:pt x="684901" y="1461580"/>
                  <a:pt x="697552" y="1513987"/>
                  <a:pt x="724930" y="1532238"/>
                </a:cubicBezTo>
                <a:cubicBezTo>
                  <a:pt x="754644" y="1552047"/>
                  <a:pt x="776498" y="1564283"/>
                  <a:pt x="799070" y="1598140"/>
                </a:cubicBezTo>
                <a:cubicBezTo>
                  <a:pt x="820363" y="1630079"/>
                  <a:pt x="806153" y="1619723"/>
                  <a:pt x="840259" y="1631092"/>
                </a:cubicBezTo>
                <a:cubicBezTo>
                  <a:pt x="848497" y="1639330"/>
                  <a:pt x="854789" y="1650147"/>
                  <a:pt x="864973" y="1655805"/>
                </a:cubicBezTo>
                <a:cubicBezTo>
                  <a:pt x="880154" y="1664239"/>
                  <a:pt x="897924" y="1666789"/>
                  <a:pt x="914400" y="1672281"/>
                </a:cubicBezTo>
                <a:lnTo>
                  <a:pt x="939113" y="1680519"/>
                </a:lnTo>
                <a:lnTo>
                  <a:pt x="988540" y="1696994"/>
                </a:lnTo>
                <a:cubicBezTo>
                  <a:pt x="996778" y="1699740"/>
                  <a:pt x="1004658" y="1704004"/>
                  <a:pt x="1013254" y="1705232"/>
                </a:cubicBezTo>
                <a:lnTo>
                  <a:pt x="1070919" y="1713470"/>
                </a:lnTo>
                <a:cubicBezTo>
                  <a:pt x="1079157" y="1716216"/>
                  <a:pt x="1092886" y="1713470"/>
                  <a:pt x="1095632" y="1721708"/>
                </a:cubicBezTo>
                <a:cubicBezTo>
                  <a:pt x="1100060" y="1734991"/>
                  <a:pt x="1090790" y="1749313"/>
                  <a:pt x="1087394" y="1762897"/>
                </a:cubicBezTo>
                <a:cubicBezTo>
                  <a:pt x="1083663" y="1777823"/>
                  <a:pt x="1075267" y="1802255"/>
                  <a:pt x="1062681" y="1812324"/>
                </a:cubicBezTo>
                <a:cubicBezTo>
                  <a:pt x="1055900" y="1817749"/>
                  <a:pt x="1046205" y="1817816"/>
                  <a:pt x="1037967" y="1820562"/>
                </a:cubicBezTo>
                <a:cubicBezTo>
                  <a:pt x="1029729" y="1828800"/>
                  <a:pt x="1022204" y="1837817"/>
                  <a:pt x="1013254" y="1845275"/>
                </a:cubicBezTo>
                <a:cubicBezTo>
                  <a:pt x="985185" y="1868666"/>
                  <a:pt x="985271" y="1856783"/>
                  <a:pt x="955589" y="1886465"/>
                </a:cubicBezTo>
                <a:cubicBezTo>
                  <a:pt x="945245" y="1896809"/>
                  <a:pt x="927485" y="1932819"/>
                  <a:pt x="922638" y="1944129"/>
                </a:cubicBezTo>
                <a:cubicBezTo>
                  <a:pt x="919217" y="1952111"/>
                  <a:pt x="918283" y="1961076"/>
                  <a:pt x="914400" y="1968843"/>
                </a:cubicBezTo>
                <a:cubicBezTo>
                  <a:pt x="909972" y="1977698"/>
                  <a:pt x="903864" y="1985636"/>
                  <a:pt x="897924" y="1993556"/>
                </a:cubicBezTo>
                <a:cubicBezTo>
                  <a:pt x="879139" y="2018603"/>
                  <a:pt x="862397" y="2045558"/>
                  <a:pt x="840259" y="2067697"/>
                </a:cubicBezTo>
                <a:cubicBezTo>
                  <a:pt x="832021" y="2075935"/>
                  <a:pt x="823004" y="2083461"/>
                  <a:pt x="815546" y="2092411"/>
                </a:cubicBezTo>
                <a:cubicBezTo>
                  <a:pt x="809208" y="2100017"/>
                  <a:pt x="806801" y="2110939"/>
                  <a:pt x="799070" y="2117124"/>
                </a:cubicBezTo>
                <a:cubicBezTo>
                  <a:pt x="792289" y="2122548"/>
                  <a:pt x="782595" y="2122616"/>
                  <a:pt x="774357" y="2125362"/>
                </a:cubicBezTo>
                <a:cubicBezTo>
                  <a:pt x="766119" y="2133600"/>
                  <a:pt x="759336" y="2143613"/>
                  <a:pt x="749643" y="2150075"/>
                </a:cubicBezTo>
                <a:cubicBezTo>
                  <a:pt x="742418" y="2154892"/>
                  <a:pt x="732697" y="2154430"/>
                  <a:pt x="724930" y="2158313"/>
                </a:cubicBezTo>
                <a:cubicBezTo>
                  <a:pt x="716074" y="2162741"/>
                  <a:pt x="708273" y="2169034"/>
                  <a:pt x="700216" y="2174789"/>
                </a:cubicBezTo>
                <a:cubicBezTo>
                  <a:pt x="689044" y="2182769"/>
                  <a:pt x="678437" y="2191522"/>
                  <a:pt x="667265" y="2199502"/>
                </a:cubicBezTo>
                <a:cubicBezTo>
                  <a:pt x="659208" y="2205257"/>
                  <a:pt x="650068" y="2209535"/>
                  <a:pt x="642551" y="2215978"/>
                </a:cubicBezTo>
                <a:cubicBezTo>
                  <a:pt x="572634" y="2275907"/>
                  <a:pt x="641624" y="2227580"/>
                  <a:pt x="584886" y="2265405"/>
                </a:cubicBezTo>
                <a:cubicBezTo>
                  <a:pt x="582140" y="2273643"/>
                  <a:pt x="581465" y="2282894"/>
                  <a:pt x="576648" y="2290119"/>
                </a:cubicBezTo>
                <a:cubicBezTo>
                  <a:pt x="563963" y="2309147"/>
                  <a:pt x="545456" y="2319151"/>
                  <a:pt x="527221" y="2331308"/>
                </a:cubicBezTo>
                <a:cubicBezTo>
                  <a:pt x="521729" y="2339546"/>
                  <a:pt x="517747" y="2349020"/>
                  <a:pt x="510746" y="2356021"/>
                </a:cubicBezTo>
                <a:cubicBezTo>
                  <a:pt x="487137" y="2379630"/>
                  <a:pt x="488119" y="2367335"/>
                  <a:pt x="461319" y="2380735"/>
                </a:cubicBezTo>
                <a:cubicBezTo>
                  <a:pt x="452463" y="2385163"/>
                  <a:pt x="445653" y="2393190"/>
                  <a:pt x="436605" y="2397211"/>
                </a:cubicBezTo>
                <a:cubicBezTo>
                  <a:pt x="420735" y="2404264"/>
                  <a:pt x="403654" y="2408194"/>
                  <a:pt x="387178" y="2413686"/>
                </a:cubicBezTo>
                <a:lnTo>
                  <a:pt x="362465" y="2421924"/>
                </a:lnTo>
                <a:cubicBezTo>
                  <a:pt x="309649" y="2418623"/>
                  <a:pt x="255130" y="2426527"/>
                  <a:pt x="205946" y="2405448"/>
                </a:cubicBezTo>
                <a:cubicBezTo>
                  <a:pt x="194659" y="2400611"/>
                  <a:pt x="183524" y="2395291"/>
                  <a:pt x="172994" y="2388973"/>
                </a:cubicBezTo>
                <a:cubicBezTo>
                  <a:pt x="156014" y="2378785"/>
                  <a:pt x="140043" y="2367005"/>
                  <a:pt x="123567" y="2356021"/>
                </a:cubicBezTo>
                <a:lnTo>
                  <a:pt x="98854" y="2339546"/>
                </a:lnTo>
                <a:lnTo>
                  <a:pt x="74140" y="2323070"/>
                </a:lnTo>
                <a:cubicBezTo>
                  <a:pt x="63156" y="2306594"/>
                  <a:pt x="45992" y="2292853"/>
                  <a:pt x="41189" y="2273643"/>
                </a:cubicBezTo>
                <a:cubicBezTo>
                  <a:pt x="33621" y="2243373"/>
                  <a:pt x="21546" y="2199511"/>
                  <a:pt x="16475" y="2166551"/>
                </a:cubicBezTo>
                <a:cubicBezTo>
                  <a:pt x="3168" y="2080054"/>
                  <a:pt x="16805" y="2126348"/>
                  <a:pt x="0" y="2075935"/>
                </a:cubicBezTo>
                <a:cubicBezTo>
                  <a:pt x="18577" y="1481478"/>
                  <a:pt x="0" y="2211511"/>
                  <a:pt x="0" y="1326292"/>
                </a:cubicBezTo>
                <a:cubicBezTo>
                  <a:pt x="0" y="1172494"/>
                  <a:pt x="3580" y="1018700"/>
                  <a:pt x="8238" y="864973"/>
                </a:cubicBezTo>
                <a:cubicBezTo>
                  <a:pt x="9074" y="837389"/>
                  <a:pt x="14183" y="810095"/>
                  <a:pt x="16475" y="782594"/>
                </a:cubicBezTo>
                <a:cubicBezTo>
                  <a:pt x="19676" y="744186"/>
                  <a:pt x="19505" y="705453"/>
                  <a:pt x="24713" y="667265"/>
                </a:cubicBezTo>
                <a:cubicBezTo>
                  <a:pt x="27773" y="644829"/>
                  <a:pt x="37466" y="623698"/>
                  <a:pt x="41189" y="601362"/>
                </a:cubicBezTo>
                <a:cubicBezTo>
                  <a:pt x="46681" y="568411"/>
                  <a:pt x="39136" y="530304"/>
                  <a:pt x="57665" y="502508"/>
                </a:cubicBezTo>
                <a:cubicBezTo>
                  <a:pt x="104887" y="431671"/>
                  <a:pt x="48267" y="521302"/>
                  <a:pt x="82378" y="453081"/>
                </a:cubicBezTo>
                <a:cubicBezTo>
                  <a:pt x="86806" y="444225"/>
                  <a:pt x="93942" y="436963"/>
                  <a:pt x="98854" y="428367"/>
                </a:cubicBezTo>
                <a:cubicBezTo>
                  <a:pt x="104947" y="417705"/>
                  <a:pt x="108821" y="405830"/>
                  <a:pt x="115330" y="395416"/>
                </a:cubicBezTo>
                <a:cubicBezTo>
                  <a:pt x="127541" y="375879"/>
                  <a:pt x="146875" y="352882"/>
                  <a:pt x="164757" y="337751"/>
                </a:cubicBezTo>
                <a:cubicBezTo>
                  <a:pt x="191602" y="315036"/>
                  <a:pt x="219484" y="293574"/>
                  <a:pt x="247135" y="271848"/>
                </a:cubicBezTo>
                <a:cubicBezTo>
                  <a:pt x="257931" y="263366"/>
                  <a:pt x="268313" y="254199"/>
                  <a:pt x="280086" y="247135"/>
                </a:cubicBezTo>
                <a:cubicBezTo>
                  <a:pt x="307546" y="230659"/>
                  <a:pt x="333823" y="212030"/>
                  <a:pt x="362465" y="197708"/>
                </a:cubicBezTo>
                <a:cubicBezTo>
                  <a:pt x="384432" y="186724"/>
                  <a:pt x="407931" y="178379"/>
                  <a:pt x="428367" y="164756"/>
                </a:cubicBezTo>
                <a:cubicBezTo>
                  <a:pt x="462213" y="142193"/>
                  <a:pt x="472267" y="134016"/>
                  <a:pt x="518984" y="115329"/>
                </a:cubicBezTo>
                <a:cubicBezTo>
                  <a:pt x="546443" y="104345"/>
                  <a:pt x="572670" y="89551"/>
                  <a:pt x="601362" y="82378"/>
                </a:cubicBezTo>
                <a:cubicBezTo>
                  <a:pt x="612346" y="79632"/>
                  <a:pt x="623572" y="77720"/>
                  <a:pt x="634313" y="74140"/>
                </a:cubicBezTo>
                <a:cubicBezTo>
                  <a:pt x="648342" y="69464"/>
                  <a:pt x="661215" y="61475"/>
                  <a:pt x="675503" y="57665"/>
                </a:cubicBezTo>
                <a:cubicBezTo>
                  <a:pt x="737648" y="41093"/>
                  <a:pt x="776623" y="38736"/>
                  <a:pt x="840259" y="32951"/>
                </a:cubicBezTo>
                <a:lnTo>
                  <a:pt x="939113" y="24713"/>
                </a:lnTo>
                <a:cubicBezTo>
                  <a:pt x="976680" y="12191"/>
                  <a:pt x="975987" y="10626"/>
                  <a:pt x="1029730" y="8238"/>
                </a:cubicBezTo>
                <a:cubicBezTo>
                  <a:pt x="1131267" y="3725"/>
                  <a:pt x="1232930" y="2746"/>
                  <a:pt x="1334530" y="0"/>
                </a:cubicBezTo>
                <a:lnTo>
                  <a:pt x="1812324" y="8238"/>
                </a:lnTo>
                <a:cubicBezTo>
                  <a:pt x="1831732" y="8835"/>
                  <a:pt x="1850743" y="13909"/>
                  <a:pt x="1869989" y="16475"/>
                </a:cubicBezTo>
                <a:lnTo>
                  <a:pt x="1935892" y="24713"/>
                </a:lnTo>
                <a:cubicBezTo>
                  <a:pt x="1946876" y="30205"/>
                  <a:pt x="1957345" y="36877"/>
                  <a:pt x="1968843" y="41189"/>
                </a:cubicBezTo>
                <a:cubicBezTo>
                  <a:pt x="1988569" y="48587"/>
                  <a:pt x="2023847" y="52446"/>
                  <a:pt x="2042984" y="57665"/>
                </a:cubicBezTo>
                <a:cubicBezTo>
                  <a:pt x="2059739" y="62234"/>
                  <a:pt x="2075935" y="68648"/>
                  <a:pt x="2092411" y="74140"/>
                </a:cubicBezTo>
                <a:cubicBezTo>
                  <a:pt x="2100649" y="76886"/>
                  <a:pt x="2109357" y="78495"/>
                  <a:pt x="2117124" y="82378"/>
                </a:cubicBezTo>
                <a:cubicBezTo>
                  <a:pt x="2160202" y="103917"/>
                  <a:pt x="2138161" y="95876"/>
                  <a:pt x="2183027" y="107092"/>
                </a:cubicBezTo>
                <a:cubicBezTo>
                  <a:pt x="2191265" y="112584"/>
                  <a:pt x="2198885" y="119139"/>
                  <a:pt x="2207740" y="123567"/>
                </a:cubicBezTo>
                <a:cubicBezTo>
                  <a:pt x="2215507" y="127450"/>
                  <a:pt x="2225229" y="126988"/>
                  <a:pt x="2232454" y="131805"/>
                </a:cubicBezTo>
                <a:cubicBezTo>
                  <a:pt x="2242147" y="138267"/>
                  <a:pt x="2246983" y="150861"/>
                  <a:pt x="2257167" y="156519"/>
                </a:cubicBezTo>
                <a:cubicBezTo>
                  <a:pt x="2272348" y="164953"/>
                  <a:pt x="2292144" y="163360"/>
                  <a:pt x="2306594" y="172994"/>
                </a:cubicBezTo>
                <a:cubicBezTo>
                  <a:pt x="2323070" y="183978"/>
                  <a:pt x="2337236" y="199684"/>
                  <a:pt x="2356021" y="205946"/>
                </a:cubicBezTo>
                <a:cubicBezTo>
                  <a:pt x="2385185" y="215667"/>
                  <a:pt x="2383151" y="213695"/>
                  <a:pt x="2413686" y="230659"/>
                </a:cubicBezTo>
                <a:cubicBezTo>
                  <a:pt x="2427683" y="238435"/>
                  <a:pt x="2442483" y="245234"/>
                  <a:pt x="2454875" y="255373"/>
                </a:cubicBezTo>
                <a:cubicBezTo>
                  <a:pt x="2472908" y="270128"/>
                  <a:pt x="2485663" y="290820"/>
                  <a:pt x="2504303" y="304800"/>
                </a:cubicBezTo>
                <a:cubicBezTo>
                  <a:pt x="2530352" y="324337"/>
                  <a:pt x="2541311" y="330128"/>
                  <a:pt x="2561967" y="354227"/>
                </a:cubicBezTo>
                <a:cubicBezTo>
                  <a:pt x="2569547" y="363070"/>
                  <a:pt x="2595705" y="398851"/>
                  <a:pt x="2603157" y="411892"/>
                </a:cubicBezTo>
                <a:cubicBezTo>
                  <a:pt x="2644958" y="485045"/>
                  <a:pt x="2595971" y="409353"/>
                  <a:pt x="2636108" y="469556"/>
                </a:cubicBezTo>
                <a:cubicBezTo>
                  <a:pt x="2638854" y="477794"/>
                  <a:pt x="2641960" y="485921"/>
                  <a:pt x="2644346" y="494270"/>
                </a:cubicBezTo>
                <a:cubicBezTo>
                  <a:pt x="2647456" y="505156"/>
                  <a:pt x="2648124" y="516815"/>
                  <a:pt x="2652584" y="527221"/>
                </a:cubicBezTo>
                <a:cubicBezTo>
                  <a:pt x="2656484" y="536321"/>
                  <a:pt x="2664631" y="543080"/>
                  <a:pt x="2669059" y="551935"/>
                </a:cubicBezTo>
                <a:cubicBezTo>
                  <a:pt x="2675672" y="565161"/>
                  <a:pt x="2680859" y="579096"/>
                  <a:pt x="2685535" y="593124"/>
                </a:cubicBezTo>
                <a:cubicBezTo>
                  <a:pt x="2690814" y="608961"/>
                  <a:pt x="2694077" y="634922"/>
                  <a:pt x="2702011" y="650789"/>
                </a:cubicBezTo>
                <a:cubicBezTo>
                  <a:pt x="2726080" y="698928"/>
                  <a:pt x="2712919" y="651900"/>
                  <a:pt x="2726724" y="700216"/>
                </a:cubicBezTo>
                <a:cubicBezTo>
                  <a:pt x="2729834" y="711102"/>
                  <a:pt x="2731709" y="722323"/>
                  <a:pt x="2734962" y="733167"/>
                </a:cubicBezTo>
                <a:cubicBezTo>
                  <a:pt x="2739952" y="749801"/>
                  <a:pt x="2745946" y="766118"/>
                  <a:pt x="2751438" y="782594"/>
                </a:cubicBezTo>
                <a:lnTo>
                  <a:pt x="2759675" y="807308"/>
                </a:lnTo>
                <a:lnTo>
                  <a:pt x="2776151" y="856735"/>
                </a:lnTo>
                <a:cubicBezTo>
                  <a:pt x="2778897" y="864973"/>
                  <a:pt x="2779572" y="874223"/>
                  <a:pt x="2784389" y="881448"/>
                </a:cubicBezTo>
                <a:lnTo>
                  <a:pt x="2800865" y="906162"/>
                </a:lnTo>
                <a:cubicBezTo>
                  <a:pt x="2813315" y="955959"/>
                  <a:pt x="2805524" y="928375"/>
                  <a:pt x="2825578" y="988540"/>
                </a:cubicBezTo>
                <a:lnTo>
                  <a:pt x="2833816" y="1013254"/>
                </a:lnTo>
                <a:cubicBezTo>
                  <a:pt x="2836562" y="1021492"/>
                  <a:pt x="2840351" y="1029452"/>
                  <a:pt x="2842054" y="1037967"/>
                </a:cubicBezTo>
                <a:cubicBezTo>
                  <a:pt x="2851995" y="1087671"/>
                  <a:pt x="2845864" y="1065873"/>
                  <a:pt x="2858530" y="1103870"/>
                </a:cubicBezTo>
                <a:cubicBezTo>
                  <a:pt x="2857657" y="1138805"/>
                  <a:pt x="2869785" y="1407860"/>
                  <a:pt x="2833816" y="1515762"/>
                </a:cubicBezTo>
                <a:lnTo>
                  <a:pt x="2825578" y="1540475"/>
                </a:lnTo>
                <a:cubicBezTo>
                  <a:pt x="2822832" y="1556951"/>
                  <a:pt x="2819880" y="1573393"/>
                  <a:pt x="2817340" y="1589902"/>
                </a:cubicBezTo>
                <a:cubicBezTo>
                  <a:pt x="2811759" y="1626182"/>
                  <a:pt x="2809568" y="1653944"/>
                  <a:pt x="2800865" y="1688756"/>
                </a:cubicBezTo>
                <a:cubicBezTo>
                  <a:pt x="2798759" y="1697180"/>
                  <a:pt x="2795373" y="1705232"/>
                  <a:pt x="2792627" y="1713470"/>
                </a:cubicBezTo>
                <a:cubicBezTo>
                  <a:pt x="2789881" y="1735438"/>
                  <a:pt x="2785664" y="1757271"/>
                  <a:pt x="2784389" y="1779373"/>
                </a:cubicBezTo>
                <a:cubicBezTo>
                  <a:pt x="2777423" y="1900119"/>
                  <a:pt x="2777957" y="2021309"/>
                  <a:pt x="2767913" y="2141838"/>
                </a:cubicBezTo>
                <a:cubicBezTo>
                  <a:pt x="2766893" y="2154076"/>
                  <a:pt x="2758428" y="2164692"/>
                  <a:pt x="2751438" y="2174789"/>
                </a:cubicBezTo>
                <a:cubicBezTo>
                  <a:pt x="2686673" y="2268338"/>
                  <a:pt x="2716145" y="2226265"/>
                  <a:pt x="2652584" y="2281881"/>
                </a:cubicBezTo>
                <a:cubicBezTo>
                  <a:pt x="2643816" y="2289553"/>
                  <a:pt x="2637066" y="2299442"/>
                  <a:pt x="2627870" y="2306594"/>
                </a:cubicBezTo>
                <a:cubicBezTo>
                  <a:pt x="2572056" y="2350005"/>
                  <a:pt x="2593779" y="2328429"/>
                  <a:pt x="2545492" y="2356021"/>
                </a:cubicBezTo>
                <a:cubicBezTo>
                  <a:pt x="2536896" y="2360933"/>
                  <a:pt x="2529634" y="2368069"/>
                  <a:pt x="2520778" y="2372497"/>
                </a:cubicBezTo>
                <a:cubicBezTo>
                  <a:pt x="2501946" y="2381913"/>
                  <a:pt x="2473677" y="2384273"/>
                  <a:pt x="2454875" y="2388973"/>
                </a:cubicBezTo>
                <a:cubicBezTo>
                  <a:pt x="2446451" y="2391079"/>
                  <a:pt x="2438639" y="2395327"/>
                  <a:pt x="2430162" y="2397211"/>
                </a:cubicBezTo>
                <a:cubicBezTo>
                  <a:pt x="2413857" y="2400834"/>
                  <a:pt x="2397114" y="2402172"/>
                  <a:pt x="2380735" y="2405448"/>
                </a:cubicBezTo>
                <a:cubicBezTo>
                  <a:pt x="2345450" y="2412505"/>
                  <a:pt x="2344972" y="2417127"/>
                  <a:pt x="2306594" y="2421924"/>
                </a:cubicBezTo>
                <a:cubicBezTo>
                  <a:pt x="2228160" y="2431728"/>
                  <a:pt x="2155674" y="2432493"/>
                  <a:pt x="2075935" y="2438400"/>
                </a:cubicBezTo>
                <a:cubicBezTo>
                  <a:pt x="2048414" y="2440439"/>
                  <a:pt x="2021016" y="2443892"/>
                  <a:pt x="1993557" y="2446638"/>
                </a:cubicBezTo>
                <a:cubicBezTo>
                  <a:pt x="1974335" y="2443892"/>
                  <a:pt x="1954932" y="2442208"/>
                  <a:pt x="1935892" y="2438400"/>
                </a:cubicBezTo>
                <a:cubicBezTo>
                  <a:pt x="1927377" y="2436697"/>
                  <a:pt x="1917959" y="2435587"/>
                  <a:pt x="1911178" y="2430162"/>
                </a:cubicBezTo>
                <a:cubicBezTo>
                  <a:pt x="1903447" y="2423977"/>
                  <a:pt x="1901041" y="2413054"/>
                  <a:pt x="1894703" y="2405448"/>
                </a:cubicBezTo>
                <a:cubicBezTo>
                  <a:pt x="1887245" y="2396498"/>
                  <a:pt x="1877141" y="2389931"/>
                  <a:pt x="1869989" y="2380735"/>
                </a:cubicBezTo>
                <a:cubicBezTo>
                  <a:pt x="1854062" y="2360257"/>
                  <a:pt x="1831111" y="2324728"/>
                  <a:pt x="1820562" y="2298356"/>
                </a:cubicBezTo>
                <a:cubicBezTo>
                  <a:pt x="1814112" y="2282231"/>
                  <a:pt x="1804086" y="2266296"/>
                  <a:pt x="1804086" y="2248929"/>
                </a:cubicBezTo>
                <a:lnTo>
                  <a:pt x="1804086" y="2092411"/>
                </a:lnTo>
                <a:lnTo>
                  <a:pt x="1804086" y="2092411"/>
                </a:lnTo>
                <a:lnTo>
                  <a:pt x="1837038" y="2059459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07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1504" y="116632"/>
            <a:ext cx="8928992" cy="4392488"/>
          </a:xfr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200" b="1" dirty="0">
                <a:solidFill>
                  <a:schemeClr val="accent1"/>
                </a:solidFill>
                <a:latin typeface="Segoe Print" panose="02000600000000000000" pitchFamily="2" charset="0"/>
                <a:cs typeface="Arial" pitchFamily="34" charset="0"/>
              </a:rPr>
              <a:t>CASO CLÍNICO </a:t>
            </a:r>
            <a:r>
              <a:rPr lang="pt-BR" sz="2200" b="1" dirty="0" smtClean="0">
                <a:solidFill>
                  <a:schemeClr val="accent1"/>
                </a:solidFill>
                <a:latin typeface="Segoe Print" panose="02000600000000000000" pitchFamily="2" charset="0"/>
                <a:cs typeface="Arial" pitchFamily="34" charset="0"/>
              </a:rPr>
              <a:t>3</a:t>
            </a:r>
            <a:r>
              <a:rPr lang="pt-BR" sz="2200" b="1" dirty="0">
                <a:solidFill>
                  <a:schemeClr val="accent1"/>
                </a:solidFill>
                <a:latin typeface="Segoe Print" panose="02000600000000000000" pitchFamily="2" charset="0"/>
                <a:cs typeface="Arial" pitchFamily="34" charset="0"/>
              </a:rPr>
              <a:t/>
            </a:r>
            <a:br>
              <a:rPr lang="pt-BR" sz="2200" b="1" dirty="0">
                <a:solidFill>
                  <a:schemeClr val="accent1"/>
                </a:solidFill>
                <a:latin typeface="Segoe Print" panose="02000600000000000000" pitchFamily="2" charset="0"/>
                <a:cs typeface="Arial" pitchFamily="34" charset="0"/>
              </a:rPr>
            </a:br>
            <a:r>
              <a:rPr lang="pt-BR" sz="2200" dirty="0">
                <a:solidFill>
                  <a:schemeClr val="accent1"/>
                </a:solidFill>
                <a:latin typeface="Segoe Print" panose="02000600000000000000" pitchFamily="2" charset="0"/>
              </a:rPr>
              <a:t/>
            </a:r>
            <a:br>
              <a:rPr lang="pt-BR" sz="2200" dirty="0">
                <a:solidFill>
                  <a:schemeClr val="accent1"/>
                </a:solidFill>
                <a:latin typeface="Segoe Print" panose="02000600000000000000" pitchFamily="2" charset="0"/>
              </a:rPr>
            </a:br>
            <a:r>
              <a:rPr lang="pt-BR" sz="2200" dirty="0">
                <a:latin typeface="Segoe Print" panose="02000600000000000000" pitchFamily="2" charset="0"/>
                <a:cs typeface="Arial" pitchFamily="34" charset="0"/>
              </a:rPr>
              <a:t>Uma mulher de 56 anos queixando-se de “formigamento” na mão e nos dedos laterais visitou seu médico. A condição estava se tornando progressivamente pior. Ela disse ter dificuldade de abotoar roupas quando as vestia. No exame físico, a paciente apontou o polegar, os dedos indicador, médio e anular como as áreas onde ela sentia o desconforto. </a:t>
            </a:r>
            <a:r>
              <a:rPr lang="pt-BR" sz="2200" dirty="0" smtClean="0">
                <a:latin typeface="Segoe Print" panose="02000600000000000000" pitchFamily="2" charset="0"/>
                <a:cs typeface="Arial" pitchFamily="34" charset="0"/>
              </a:rPr>
              <a:t>Uma leve </a:t>
            </a:r>
            <a:r>
              <a:rPr lang="pt-BR" sz="2200" dirty="0" err="1" smtClean="0">
                <a:latin typeface="Segoe Print" panose="02000600000000000000" pitchFamily="2" charset="0"/>
                <a:cs typeface="Arial" pitchFamily="34" charset="0"/>
              </a:rPr>
              <a:t>parestesia</a:t>
            </a:r>
            <a:r>
              <a:rPr lang="pt-BR" sz="2200" dirty="0" smtClean="0">
                <a:latin typeface="Segoe Print" panose="02000600000000000000" pitchFamily="2" charset="0"/>
                <a:cs typeface="Arial" pitchFamily="34" charset="0"/>
              </a:rPr>
              <a:t> (perda de sensibilidade) </a:t>
            </a:r>
            <a:r>
              <a:rPr lang="pt-BR" sz="2200" dirty="0">
                <a:latin typeface="Segoe Print" panose="02000600000000000000" pitchFamily="2" charset="0"/>
                <a:cs typeface="Arial" pitchFamily="34" charset="0"/>
              </a:rPr>
              <a:t>pôde ser detectado naquelas áreas. Os músculos da </a:t>
            </a:r>
            <a:r>
              <a:rPr lang="pt-BR" sz="2200" u="sng" dirty="0">
                <a:latin typeface="Segoe Print" panose="02000600000000000000" pitchFamily="2" charset="0"/>
                <a:cs typeface="Arial" pitchFamily="34" charset="0"/>
              </a:rPr>
              <a:t>eminência </a:t>
            </a:r>
            <a:r>
              <a:rPr lang="pt-BR" sz="2200" u="sng" dirty="0" err="1">
                <a:latin typeface="Segoe Print" panose="02000600000000000000" pitchFamily="2" charset="0"/>
                <a:cs typeface="Arial" pitchFamily="34" charset="0"/>
              </a:rPr>
              <a:t>tenar</a:t>
            </a:r>
            <a:r>
              <a:rPr lang="pt-BR" sz="2200" u="sng" dirty="0">
                <a:latin typeface="Segoe Print" panose="02000600000000000000" pitchFamily="2" charset="0"/>
                <a:cs typeface="Arial" pitchFamily="34" charset="0"/>
              </a:rPr>
              <a:t> </a:t>
            </a:r>
            <a:r>
              <a:rPr lang="pt-BR" sz="2200" dirty="0">
                <a:latin typeface="Segoe Print" panose="02000600000000000000" pitchFamily="2" charset="0"/>
                <a:cs typeface="Arial" pitchFamily="34" charset="0"/>
              </a:rPr>
              <a:t>pareciam estar funcionando normalmente, e não havia perda de força ou enfraquecimento da eminência </a:t>
            </a:r>
            <a:r>
              <a:rPr lang="pt-BR" sz="2200" dirty="0" err="1">
                <a:latin typeface="Segoe Print" panose="02000600000000000000" pitchFamily="2" charset="0"/>
                <a:cs typeface="Arial" pitchFamily="34" charset="0"/>
              </a:rPr>
              <a:t>tenar</a:t>
            </a:r>
            <a:r>
              <a:rPr lang="pt-BR" sz="2200" dirty="0">
                <a:latin typeface="Segoe Print" panose="02000600000000000000" pitchFamily="2" charset="0"/>
                <a:cs typeface="Arial" pitchFamily="34" charset="0"/>
              </a:rPr>
              <a:t>. Que </a:t>
            </a:r>
            <a:r>
              <a:rPr lang="pt-BR" sz="2200" u="sng" dirty="0">
                <a:latin typeface="Segoe Print" panose="02000600000000000000" pitchFamily="2" charset="0"/>
                <a:cs typeface="Arial" pitchFamily="34" charset="0"/>
              </a:rPr>
              <a:t>estrutura anatômica </a:t>
            </a:r>
            <a:r>
              <a:rPr lang="pt-BR" sz="2200" dirty="0">
                <a:latin typeface="Segoe Print" panose="02000600000000000000" pitchFamily="2" charset="0"/>
                <a:cs typeface="Arial" pitchFamily="34" charset="0"/>
              </a:rPr>
              <a:t>estava enferma neste paciente</a:t>
            </a:r>
            <a:r>
              <a:rPr lang="pt-BR" sz="2400" dirty="0">
                <a:latin typeface="Segoe Print" panose="02000600000000000000" pitchFamily="2" charset="0"/>
                <a:cs typeface="Arial" pitchFamily="34" charset="0"/>
              </a:rPr>
              <a:t>?</a:t>
            </a:r>
            <a:r>
              <a:rPr lang="pt-BR" sz="2200" dirty="0">
                <a:latin typeface="Segoe Print" panose="02000600000000000000" pitchFamily="2" charset="0"/>
                <a:cs typeface="Arial" pitchFamily="34" charset="0"/>
              </a:rPr>
              <a:t>  </a:t>
            </a:r>
            <a:r>
              <a:rPr lang="pt-BR" sz="1800" dirty="0">
                <a:latin typeface="Segoe Print" panose="020006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27652" name="Picture 4" descr="Resultado de imagem para sindrome do tunel do car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504" y="1002826"/>
            <a:ext cx="3348463" cy="34377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1" name="CaixaDeTexto 10"/>
          <p:cNvSpPr txBox="1"/>
          <p:nvPr/>
        </p:nvSpPr>
        <p:spPr>
          <a:xfrm>
            <a:off x="1991544" y="4966136"/>
            <a:ext cx="5184576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Nervo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ulnar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Nervo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musculocutâneo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Nervo mediano</a:t>
            </a: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Ramo superficial do nervo radial</a:t>
            </a: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Nervo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supra-escapular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1775520" y="566124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6134000" y="610836"/>
            <a:ext cx="4418013" cy="5897563"/>
            <a:chOff x="2832" y="96"/>
            <a:chExt cx="2783" cy="3715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4" cstate="print">
              <a:lum bright="-6000" contrast="6000"/>
            </a:blip>
            <a:srcRect/>
            <a:stretch>
              <a:fillRect/>
            </a:stretch>
          </p:blipFill>
          <p:spPr bwMode="auto">
            <a:xfrm>
              <a:off x="2832" y="1172"/>
              <a:ext cx="2460" cy="2640"/>
            </a:xfrm>
            <a:prstGeom prst="rect">
              <a:avLst/>
            </a:prstGeom>
            <a:noFill/>
            <a:ln w="38160">
              <a:solidFill>
                <a:srgbClr val="000099"/>
              </a:solidFill>
              <a:miter lim="800000"/>
              <a:headEnd/>
              <a:tailEnd/>
            </a:ln>
            <a:effectLst/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l="30470" t="21251" r="49219" b="55005"/>
            <a:stretch>
              <a:fillRect/>
            </a:stretch>
          </p:blipFill>
          <p:spPr bwMode="auto">
            <a:xfrm>
              <a:off x="4368" y="96"/>
              <a:ext cx="1248" cy="912"/>
            </a:xfrm>
            <a:prstGeom prst="rect">
              <a:avLst/>
            </a:prstGeom>
            <a:noFill/>
            <a:ln w="38160">
              <a:solidFill>
                <a:srgbClr val="000099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220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725437" y="185086"/>
            <a:ext cx="8436576" cy="81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60000"/>
              </a:lnSpc>
            </a:pPr>
            <a:r>
              <a:rPr lang="en-US" altLang="pt-BR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altLang="pt-BR" sz="1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rticulação</a:t>
            </a:r>
            <a:r>
              <a:rPr lang="pt-BR" altLang="pt-BR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radiocárpica</a:t>
            </a:r>
            <a:r>
              <a:rPr lang="pt-BR" altLang="pt-BR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diartrose </a:t>
            </a:r>
            <a:r>
              <a:rPr lang="pt-BR" altLang="pt-BR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elipsóide</a:t>
            </a:r>
            <a:endParaRPr lang="pt-BR" altLang="pt-BR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60000"/>
              </a:lnSpc>
            </a:pPr>
            <a:endParaRPr lang="pt-BR" altLang="pt-BR" sz="2800" b="1" dirty="0">
              <a:solidFill>
                <a:schemeClr val="tx1"/>
              </a:solidFill>
            </a:endParaRPr>
          </a:p>
          <a:p>
            <a:pPr>
              <a:lnSpc>
                <a:spcPct val="60000"/>
              </a:lnSpc>
            </a:pPr>
            <a:endParaRPr lang="pt-BR" altLang="pt-BR" sz="3200" b="1" dirty="0">
              <a:solidFill>
                <a:srgbClr val="000099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59076" y="469422"/>
            <a:ext cx="492664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pt-BR" altLang="pt-BR" sz="1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flexão/extensão e </a:t>
            </a:r>
            <a:r>
              <a:rPr lang="pt-BR" altLang="pt-BR" sz="1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abdução/adução</a:t>
            </a:r>
            <a:r>
              <a:rPr lang="pt-BR" altLang="pt-BR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altLang="pt-BR" sz="1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 mão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/>
          <a:stretch>
            <a:fillRect/>
          </a:stretch>
        </p:blipFill>
        <p:spPr bwMode="auto">
          <a:xfrm>
            <a:off x="2162175" y="1772816"/>
            <a:ext cx="3613150" cy="4438650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24000"/>
                  </a:blip>
                  <a:srcRect l="576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1771651"/>
            <a:ext cx="3613150" cy="4437063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2986088" y="1946276"/>
            <a:ext cx="5256212" cy="2581275"/>
            <a:chOff x="921" y="1226"/>
            <a:chExt cx="3311" cy="1626"/>
          </a:xfrm>
        </p:grpSpPr>
        <p:grpSp>
          <p:nvGrpSpPr>
            <p:cNvPr id="10" name="Group 18"/>
            <p:cNvGrpSpPr>
              <a:grpSpLocks/>
            </p:cNvGrpSpPr>
            <p:nvPr/>
          </p:nvGrpSpPr>
          <p:grpSpPr bwMode="auto">
            <a:xfrm>
              <a:off x="921" y="1890"/>
              <a:ext cx="1796" cy="244"/>
              <a:chOff x="921" y="1890"/>
              <a:chExt cx="1796" cy="244"/>
            </a:xfrm>
          </p:grpSpPr>
          <p:sp>
            <p:nvSpPr>
              <p:cNvPr id="15" name="Line 4"/>
              <p:cNvSpPr>
                <a:spLocks noChangeShapeType="1"/>
              </p:cNvSpPr>
              <p:nvPr/>
            </p:nvSpPr>
            <p:spPr bwMode="auto">
              <a:xfrm>
                <a:off x="1104" y="2016"/>
                <a:ext cx="1440" cy="1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921" y="1890"/>
                <a:ext cx="210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pt-BR" altLang="pt-BR" sz="18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</a:t>
                </a: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2507" y="1902"/>
                <a:ext cx="210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pt-BR" altLang="pt-BR" sz="18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</a:t>
                </a:r>
              </a:p>
            </p:txBody>
          </p:sp>
        </p:grp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>
              <a:off x="3214" y="1226"/>
              <a:ext cx="1018" cy="1626"/>
              <a:chOff x="3437" y="1488"/>
              <a:chExt cx="1018" cy="1626"/>
            </a:xfrm>
          </p:grpSpPr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flipV="1">
                <a:off x="3637" y="1574"/>
                <a:ext cx="647" cy="1461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3437" y="2880"/>
                <a:ext cx="220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pt-BR" altLang="pt-BR" sz="18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</a:t>
                </a:r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4253" y="1488"/>
                <a:ext cx="202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r>
                  <a:rPr lang="pt-BR" altLang="pt-BR" sz="18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</a:t>
                </a:r>
              </a:p>
            </p:txBody>
          </p:sp>
        </p:grpSp>
      </p:grp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6804025" y="3941763"/>
            <a:ext cx="7620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6477001" y="4235450"/>
            <a:ext cx="1338263" cy="1098550"/>
            <a:chOff x="3120" y="2668"/>
            <a:chExt cx="843" cy="692"/>
          </a:xfrm>
        </p:grpSpPr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3243" y="2668"/>
              <a:ext cx="7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AutoShape 30"/>
            <p:cNvSpPr>
              <a:spLocks noChangeArrowheads="1"/>
            </p:cNvSpPr>
            <p:nvPr/>
          </p:nvSpPr>
          <p:spPr bwMode="auto">
            <a:xfrm>
              <a:off x="3120" y="3216"/>
              <a:ext cx="192" cy="144"/>
            </a:xfrm>
            <a:prstGeom prst="curvedUpArrow">
              <a:avLst>
                <a:gd name="adj1" fmla="val 26667"/>
                <a:gd name="adj2" fmla="val 53333"/>
                <a:gd name="adj3" fmla="val 33333"/>
              </a:avLst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auto">
            <a:xfrm rot="85005">
              <a:off x="3674" y="3195"/>
              <a:ext cx="192" cy="144"/>
            </a:xfrm>
            <a:prstGeom prst="curvedDownArrow">
              <a:avLst>
                <a:gd name="adj1" fmla="val 26667"/>
                <a:gd name="adj2" fmla="val 53333"/>
                <a:gd name="adj3" fmla="val 33333"/>
              </a:avLst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3" name="Group 29"/>
          <p:cNvGrpSpPr>
            <a:grpSpLocks/>
          </p:cNvGrpSpPr>
          <p:nvPr/>
        </p:nvGrpSpPr>
        <p:grpSpPr bwMode="auto">
          <a:xfrm>
            <a:off x="6488113" y="3810000"/>
            <a:ext cx="1077912" cy="1295400"/>
            <a:chOff x="3127" y="2400"/>
            <a:chExt cx="679" cy="816"/>
          </a:xfrm>
        </p:grpSpPr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3558" y="2400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AutoShape 27"/>
            <p:cNvSpPr>
              <a:spLocks noChangeArrowheads="1"/>
            </p:cNvSpPr>
            <p:nvPr/>
          </p:nvSpPr>
          <p:spPr bwMode="auto">
            <a:xfrm>
              <a:off x="3127" y="3072"/>
              <a:ext cx="192" cy="144"/>
            </a:xfrm>
            <a:prstGeom prst="curvedRightArrow">
              <a:avLst>
                <a:gd name="adj1" fmla="val 20000"/>
                <a:gd name="adj2" fmla="val 40000"/>
                <a:gd name="adj3" fmla="val 44444"/>
              </a:avLst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614" y="3072"/>
              <a:ext cx="192" cy="144"/>
            </a:xfrm>
            <a:prstGeom prst="curvedLeftArrow">
              <a:avLst>
                <a:gd name="adj1" fmla="val 20000"/>
                <a:gd name="adj2" fmla="val 40000"/>
                <a:gd name="adj3" fmla="val 44444"/>
              </a:avLst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8" name="Line 21"/>
          <p:cNvSpPr>
            <a:spLocks noChangeShapeType="1"/>
          </p:cNvSpPr>
          <p:nvPr/>
        </p:nvSpPr>
        <p:spPr bwMode="auto">
          <a:xfrm flipH="1">
            <a:off x="6530975" y="4725144"/>
            <a:ext cx="304800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 flipV="1">
            <a:off x="7010400" y="3886200"/>
            <a:ext cx="3810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2743200" y="782595"/>
            <a:ext cx="796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altLang="pt-BR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rticulação</a:t>
            </a:r>
            <a:r>
              <a:rPr lang="pt-BR" alt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cárpica</a:t>
            </a: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diartrose </a:t>
            </a: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plana</a:t>
            </a:r>
            <a:endParaRPr lang="pt-BR" alt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2739078" y="1140940"/>
            <a:ext cx="796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altLang="pt-B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rticulações</a:t>
            </a:r>
            <a:r>
              <a:rPr lang="pt-BR" alt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carpometacárpicas</a:t>
            </a:r>
            <a:r>
              <a:rPr lang="pt-BR" alt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: diartroses planas   - selar</a:t>
            </a:r>
            <a:endParaRPr lang="pt-BR" alt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9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9" grpId="0" animBg="1"/>
      <p:bldP spid="2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lum bright="-24000" contrast="30000"/>
          </a:blip>
          <a:srcRect l="4337" r="5988"/>
          <a:stretch>
            <a:fillRect/>
          </a:stretch>
        </p:blipFill>
        <p:spPr bwMode="auto">
          <a:xfrm>
            <a:off x="2424114" y="1905000"/>
            <a:ext cx="3405187" cy="4268788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-24000" contrast="30000"/>
          </a:blip>
          <a:srcRect/>
          <a:stretch>
            <a:fillRect/>
          </a:stretch>
        </p:blipFill>
        <p:spPr bwMode="auto">
          <a:xfrm>
            <a:off x="6600056" y="1916832"/>
            <a:ext cx="3405188" cy="4267200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  <a:effectLst/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865439" y="1108076"/>
            <a:ext cx="1851959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Anterior (palmar)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123114" y="1130301"/>
            <a:ext cx="1833749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Posterior (dorsal)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207568" y="304801"/>
            <a:ext cx="770183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Articulações </a:t>
            </a:r>
            <a:r>
              <a:rPr lang="pt-BR" sz="28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metacarpofalângicas</a:t>
            </a:r>
            <a:r>
              <a:rPr lang="pt-BR" sz="28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e </a:t>
            </a:r>
            <a:r>
              <a:rPr lang="pt-BR" sz="28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interfalângicas</a:t>
            </a:r>
            <a:endParaRPr lang="pt-BR" sz="28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2362200" y="2620964"/>
            <a:ext cx="3152776" cy="1455738"/>
            <a:chOff x="528" y="1651"/>
            <a:chExt cx="1986" cy="917"/>
          </a:xfrm>
        </p:grpSpPr>
        <p:sp>
          <p:nvSpPr>
            <p:cNvPr id="10" name="Freeform 4"/>
            <p:cNvSpPr>
              <a:spLocks noChangeArrowheads="1"/>
            </p:cNvSpPr>
            <p:nvPr/>
          </p:nvSpPr>
          <p:spPr bwMode="auto">
            <a:xfrm>
              <a:off x="948" y="1842"/>
              <a:ext cx="1566" cy="7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90"/>
                </a:cxn>
                <a:cxn ang="0">
                  <a:pos x="102" y="174"/>
                </a:cxn>
                <a:cxn ang="0">
                  <a:pos x="138" y="222"/>
                </a:cxn>
                <a:cxn ang="0">
                  <a:pos x="156" y="228"/>
                </a:cxn>
                <a:cxn ang="0">
                  <a:pos x="174" y="240"/>
                </a:cxn>
                <a:cxn ang="0">
                  <a:pos x="228" y="288"/>
                </a:cxn>
                <a:cxn ang="0">
                  <a:pos x="276" y="396"/>
                </a:cxn>
                <a:cxn ang="0">
                  <a:pos x="300" y="468"/>
                </a:cxn>
                <a:cxn ang="0">
                  <a:pos x="354" y="540"/>
                </a:cxn>
                <a:cxn ang="0">
                  <a:pos x="384" y="576"/>
                </a:cxn>
                <a:cxn ang="0">
                  <a:pos x="426" y="624"/>
                </a:cxn>
                <a:cxn ang="0">
                  <a:pos x="774" y="726"/>
                </a:cxn>
                <a:cxn ang="0">
                  <a:pos x="948" y="720"/>
                </a:cxn>
                <a:cxn ang="0">
                  <a:pos x="1056" y="660"/>
                </a:cxn>
                <a:cxn ang="0">
                  <a:pos x="1266" y="582"/>
                </a:cxn>
                <a:cxn ang="0">
                  <a:pos x="1338" y="552"/>
                </a:cxn>
                <a:cxn ang="0">
                  <a:pos x="1410" y="504"/>
                </a:cxn>
                <a:cxn ang="0">
                  <a:pos x="1464" y="468"/>
                </a:cxn>
                <a:cxn ang="0">
                  <a:pos x="1482" y="456"/>
                </a:cxn>
                <a:cxn ang="0">
                  <a:pos x="1494" y="438"/>
                </a:cxn>
                <a:cxn ang="0">
                  <a:pos x="1512" y="426"/>
                </a:cxn>
                <a:cxn ang="0">
                  <a:pos x="1518" y="408"/>
                </a:cxn>
                <a:cxn ang="0">
                  <a:pos x="1542" y="372"/>
                </a:cxn>
                <a:cxn ang="0">
                  <a:pos x="1560" y="336"/>
                </a:cxn>
                <a:cxn ang="0">
                  <a:pos x="1566" y="318"/>
                </a:cxn>
              </a:cxnLst>
              <a:rect l="0" t="0" r="r" b="b"/>
              <a:pathLst>
                <a:path w="1566" h="726">
                  <a:moveTo>
                    <a:pt x="0" y="0"/>
                  </a:moveTo>
                  <a:cubicBezTo>
                    <a:pt x="12" y="36"/>
                    <a:pt x="27" y="58"/>
                    <a:pt x="48" y="90"/>
                  </a:cubicBezTo>
                  <a:cubicBezTo>
                    <a:pt x="68" y="121"/>
                    <a:pt x="69" y="152"/>
                    <a:pt x="102" y="174"/>
                  </a:cubicBezTo>
                  <a:cubicBezTo>
                    <a:pt x="107" y="189"/>
                    <a:pt x="126" y="212"/>
                    <a:pt x="138" y="222"/>
                  </a:cubicBezTo>
                  <a:cubicBezTo>
                    <a:pt x="143" y="226"/>
                    <a:pt x="150" y="225"/>
                    <a:pt x="156" y="228"/>
                  </a:cubicBezTo>
                  <a:cubicBezTo>
                    <a:pt x="162" y="231"/>
                    <a:pt x="168" y="235"/>
                    <a:pt x="174" y="240"/>
                  </a:cubicBezTo>
                  <a:cubicBezTo>
                    <a:pt x="192" y="255"/>
                    <a:pt x="211" y="271"/>
                    <a:pt x="228" y="288"/>
                  </a:cubicBezTo>
                  <a:cubicBezTo>
                    <a:pt x="240" y="325"/>
                    <a:pt x="260" y="360"/>
                    <a:pt x="276" y="396"/>
                  </a:cubicBezTo>
                  <a:cubicBezTo>
                    <a:pt x="284" y="415"/>
                    <a:pt x="288" y="450"/>
                    <a:pt x="300" y="468"/>
                  </a:cubicBezTo>
                  <a:cubicBezTo>
                    <a:pt x="317" y="494"/>
                    <a:pt x="336" y="515"/>
                    <a:pt x="354" y="540"/>
                  </a:cubicBezTo>
                  <a:cubicBezTo>
                    <a:pt x="382" y="579"/>
                    <a:pt x="349" y="552"/>
                    <a:pt x="384" y="576"/>
                  </a:cubicBezTo>
                  <a:cubicBezTo>
                    <a:pt x="393" y="602"/>
                    <a:pt x="406" y="608"/>
                    <a:pt x="426" y="624"/>
                  </a:cubicBezTo>
                  <a:cubicBezTo>
                    <a:pt x="521" y="703"/>
                    <a:pt x="654" y="717"/>
                    <a:pt x="774" y="726"/>
                  </a:cubicBezTo>
                  <a:cubicBezTo>
                    <a:pt x="832" y="724"/>
                    <a:pt x="890" y="725"/>
                    <a:pt x="948" y="720"/>
                  </a:cubicBezTo>
                  <a:cubicBezTo>
                    <a:pt x="992" y="716"/>
                    <a:pt x="1019" y="677"/>
                    <a:pt x="1056" y="660"/>
                  </a:cubicBezTo>
                  <a:cubicBezTo>
                    <a:pt x="1126" y="629"/>
                    <a:pt x="1201" y="625"/>
                    <a:pt x="1266" y="582"/>
                  </a:cubicBezTo>
                  <a:cubicBezTo>
                    <a:pt x="1284" y="570"/>
                    <a:pt x="1318" y="563"/>
                    <a:pt x="1338" y="552"/>
                  </a:cubicBezTo>
                  <a:cubicBezTo>
                    <a:pt x="1363" y="538"/>
                    <a:pt x="1386" y="520"/>
                    <a:pt x="1410" y="504"/>
                  </a:cubicBezTo>
                  <a:cubicBezTo>
                    <a:pt x="1428" y="492"/>
                    <a:pt x="1446" y="480"/>
                    <a:pt x="1464" y="468"/>
                  </a:cubicBezTo>
                  <a:cubicBezTo>
                    <a:pt x="1470" y="464"/>
                    <a:pt x="1482" y="456"/>
                    <a:pt x="1482" y="456"/>
                  </a:cubicBezTo>
                  <a:cubicBezTo>
                    <a:pt x="1486" y="450"/>
                    <a:pt x="1489" y="443"/>
                    <a:pt x="1494" y="438"/>
                  </a:cubicBezTo>
                  <a:cubicBezTo>
                    <a:pt x="1499" y="433"/>
                    <a:pt x="1507" y="432"/>
                    <a:pt x="1512" y="426"/>
                  </a:cubicBezTo>
                  <a:cubicBezTo>
                    <a:pt x="1516" y="421"/>
                    <a:pt x="1515" y="414"/>
                    <a:pt x="1518" y="408"/>
                  </a:cubicBezTo>
                  <a:cubicBezTo>
                    <a:pt x="1525" y="395"/>
                    <a:pt x="1537" y="386"/>
                    <a:pt x="1542" y="372"/>
                  </a:cubicBezTo>
                  <a:cubicBezTo>
                    <a:pt x="1557" y="327"/>
                    <a:pt x="1537" y="383"/>
                    <a:pt x="1560" y="336"/>
                  </a:cubicBezTo>
                  <a:cubicBezTo>
                    <a:pt x="1563" y="330"/>
                    <a:pt x="1566" y="318"/>
                    <a:pt x="1566" y="318"/>
                  </a:cubicBezTo>
                </a:path>
              </a:pathLst>
            </a:custGeom>
            <a:noFill/>
            <a:ln w="2844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528" y="1651"/>
              <a:ext cx="944" cy="176"/>
            </a:xfrm>
            <a:prstGeom prst="rect">
              <a:avLst/>
            </a:prstGeom>
            <a:solidFill>
              <a:srgbClr val="FFCC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t-BR" sz="1200" b="1" dirty="0" err="1" smtClean="0">
                  <a:solidFill>
                    <a:srgbClr val="0000FF"/>
                  </a:solidFill>
                  <a:ea typeface="Lucida Sans Unicode" pitchFamily="34" charset="0"/>
                  <a:cs typeface="Lucida Sans Unicode" pitchFamily="34" charset="0"/>
                </a:rPr>
                <a:t>metacarpofalângicas</a:t>
              </a:r>
              <a:endParaRPr lang="pt-BR" sz="1200" b="1" dirty="0">
                <a:solidFill>
                  <a:srgbClr val="0000FF"/>
                </a:solidFill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1836739" y="3267075"/>
            <a:ext cx="3876675" cy="2351088"/>
            <a:chOff x="197" y="2058"/>
            <a:chExt cx="2442" cy="1481"/>
          </a:xfrm>
        </p:grpSpPr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678" y="2244"/>
              <a:ext cx="1961" cy="1295"/>
              <a:chOff x="678" y="2244"/>
              <a:chExt cx="1961" cy="1295"/>
            </a:xfrm>
          </p:grpSpPr>
          <p:sp>
            <p:nvSpPr>
              <p:cNvPr id="15" name="Freeform 8"/>
              <p:cNvSpPr>
                <a:spLocks noChangeArrowheads="1"/>
              </p:cNvSpPr>
              <p:nvPr/>
            </p:nvSpPr>
            <p:spPr bwMode="auto">
              <a:xfrm>
                <a:off x="678" y="2244"/>
                <a:ext cx="1920" cy="8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36"/>
                  </a:cxn>
                  <a:cxn ang="0">
                    <a:pos x="96" y="72"/>
                  </a:cxn>
                  <a:cxn ang="0">
                    <a:pos x="114" y="90"/>
                  </a:cxn>
                  <a:cxn ang="0">
                    <a:pos x="150" y="102"/>
                  </a:cxn>
                  <a:cxn ang="0">
                    <a:pos x="192" y="126"/>
                  </a:cxn>
                  <a:cxn ang="0">
                    <a:pos x="228" y="156"/>
                  </a:cxn>
                  <a:cxn ang="0">
                    <a:pos x="264" y="210"/>
                  </a:cxn>
                  <a:cxn ang="0">
                    <a:pos x="300" y="246"/>
                  </a:cxn>
                  <a:cxn ang="0">
                    <a:pos x="336" y="300"/>
                  </a:cxn>
                  <a:cxn ang="0">
                    <a:pos x="462" y="522"/>
                  </a:cxn>
                  <a:cxn ang="0">
                    <a:pos x="534" y="642"/>
                  </a:cxn>
                  <a:cxn ang="0">
                    <a:pos x="588" y="726"/>
                  </a:cxn>
                  <a:cxn ang="0">
                    <a:pos x="720" y="810"/>
                  </a:cxn>
                  <a:cxn ang="0">
                    <a:pos x="774" y="840"/>
                  </a:cxn>
                  <a:cxn ang="0">
                    <a:pos x="792" y="846"/>
                  </a:cxn>
                  <a:cxn ang="0">
                    <a:pos x="882" y="876"/>
                  </a:cxn>
                  <a:cxn ang="0">
                    <a:pos x="1080" y="894"/>
                  </a:cxn>
                  <a:cxn ang="0">
                    <a:pos x="1224" y="888"/>
                  </a:cxn>
                  <a:cxn ang="0">
                    <a:pos x="1278" y="858"/>
                  </a:cxn>
                  <a:cxn ang="0">
                    <a:pos x="1368" y="804"/>
                  </a:cxn>
                  <a:cxn ang="0">
                    <a:pos x="1500" y="762"/>
                  </a:cxn>
                  <a:cxn ang="0">
                    <a:pos x="1512" y="744"/>
                  </a:cxn>
                  <a:cxn ang="0">
                    <a:pos x="1530" y="732"/>
                  </a:cxn>
                  <a:cxn ang="0">
                    <a:pos x="1554" y="678"/>
                  </a:cxn>
                  <a:cxn ang="0">
                    <a:pos x="1596" y="606"/>
                  </a:cxn>
                  <a:cxn ang="0">
                    <a:pos x="1626" y="552"/>
                  </a:cxn>
                  <a:cxn ang="0">
                    <a:pos x="1668" y="540"/>
                  </a:cxn>
                  <a:cxn ang="0">
                    <a:pos x="1848" y="468"/>
                  </a:cxn>
                  <a:cxn ang="0">
                    <a:pos x="1902" y="438"/>
                  </a:cxn>
                  <a:cxn ang="0">
                    <a:pos x="1920" y="414"/>
                  </a:cxn>
                </a:cxnLst>
                <a:rect l="0" t="0" r="r" b="b"/>
                <a:pathLst>
                  <a:path w="1920" h="894">
                    <a:moveTo>
                      <a:pt x="0" y="0"/>
                    </a:moveTo>
                    <a:cubicBezTo>
                      <a:pt x="20" y="13"/>
                      <a:pt x="25" y="28"/>
                      <a:pt x="48" y="36"/>
                    </a:cubicBezTo>
                    <a:cubicBezTo>
                      <a:pt x="63" y="59"/>
                      <a:pt x="76" y="55"/>
                      <a:pt x="96" y="72"/>
                    </a:cubicBezTo>
                    <a:cubicBezTo>
                      <a:pt x="103" y="77"/>
                      <a:pt x="107" y="86"/>
                      <a:pt x="114" y="90"/>
                    </a:cubicBezTo>
                    <a:cubicBezTo>
                      <a:pt x="125" y="96"/>
                      <a:pt x="150" y="102"/>
                      <a:pt x="150" y="102"/>
                    </a:cubicBezTo>
                    <a:cubicBezTo>
                      <a:pt x="199" y="151"/>
                      <a:pt x="136" y="94"/>
                      <a:pt x="192" y="126"/>
                    </a:cubicBezTo>
                    <a:cubicBezTo>
                      <a:pt x="206" y="134"/>
                      <a:pt x="215" y="147"/>
                      <a:pt x="228" y="156"/>
                    </a:cubicBezTo>
                    <a:cubicBezTo>
                      <a:pt x="235" y="177"/>
                      <a:pt x="249" y="194"/>
                      <a:pt x="264" y="210"/>
                    </a:cubicBezTo>
                    <a:cubicBezTo>
                      <a:pt x="275" y="223"/>
                      <a:pt x="300" y="246"/>
                      <a:pt x="300" y="246"/>
                    </a:cubicBezTo>
                    <a:cubicBezTo>
                      <a:pt x="308" y="269"/>
                      <a:pt x="325" y="278"/>
                      <a:pt x="336" y="300"/>
                    </a:cubicBezTo>
                    <a:cubicBezTo>
                      <a:pt x="374" y="376"/>
                      <a:pt x="424" y="446"/>
                      <a:pt x="462" y="522"/>
                    </a:cubicBezTo>
                    <a:cubicBezTo>
                      <a:pt x="481" y="561"/>
                      <a:pt x="498" y="618"/>
                      <a:pt x="534" y="642"/>
                    </a:cubicBezTo>
                    <a:cubicBezTo>
                      <a:pt x="543" y="669"/>
                      <a:pt x="564" y="710"/>
                      <a:pt x="588" y="726"/>
                    </a:cubicBezTo>
                    <a:cubicBezTo>
                      <a:pt x="605" y="778"/>
                      <a:pt x="673" y="794"/>
                      <a:pt x="720" y="810"/>
                    </a:cubicBezTo>
                    <a:cubicBezTo>
                      <a:pt x="752" y="821"/>
                      <a:pt x="733" y="812"/>
                      <a:pt x="774" y="840"/>
                    </a:cubicBezTo>
                    <a:cubicBezTo>
                      <a:pt x="779" y="844"/>
                      <a:pt x="786" y="844"/>
                      <a:pt x="792" y="846"/>
                    </a:cubicBezTo>
                    <a:cubicBezTo>
                      <a:pt x="818" y="853"/>
                      <a:pt x="856" y="870"/>
                      <a:pt x="882" y="876"/>
                    </a:cubicBezTo>
                    <a:cubicBezTo>
                      <a:pt x="946" y="891"/>
                      <a:pt x="1015" y="886"/>
                      <a:pt x="1080" y="894"/>
                    </a:cubicBezTo>
                    <a:cubicBezTo>
                      <a:pt x="1128" y="892"/>
                      <a:pt x="1176" y="892"/>
                      <a:pt x="1224" y="888"/>
                    </a:cubicBezTo>
                    <a:cubicBezTo>
                      <a:pt x="1242" y="887"/>
                      <a:pt x="1268" y="864"/>
                      <a:pt x="1278" y="858"/>
                    </a:cubicBezTo>
                    <a:cubicBezTo>
                      <a:pt x="1306" y="839"/>
                      <a:pt x="1339" y="823"/>
                      <a:pt x="1368" y="804"/>
                    </a:cubicBezTo>
                    <a:cubicBezTo>
                      <a:pt x="1406" y="779"/>
                      <a:pt x="1460" y="789"/>
                      <a:pt x="1500" y="762"/>
                    </a:cubicBezTo>
                    <a:cubicBezTo>
                      <a:pt x="1504" y="756"/>
                      <a:pt x="1507" y="749"/>
                      <a:pt x="1512" y="744"/>
                    </a:cubicBezTo>
                    <a:cubicBezTo>
                      <a:pt x="1517" y="739"/>
                      <a:pt x="1525" y="738"/>
                      <a:pt x="1530" y="732"/>
                    </a:cubicBezTo>
                    <a:cubicBezTo>
                      <a:pt x="1541" y="718"/>
                      <a:pt x="1545" y="693"/>
                      <a:pt x="1554" y="678"/>
                    </a:cubicBezTo>
                    <a:cubicBezTo>
                      <a:pt x="1568" y="652"/>
                      <a:pt x="1583" y="632"/>
                      <a:pt x="1596" y="606"/>
                    </a:cubicBezTo>
                    <a:cubicBezTo>
                      <a:pt x="1604" y="589"/>
                      <a:pt x="1603" y="560"/>
                      <a:pt x="1626" y="552"/>
                    </a:cubicBezTo>
                    <a:cubicBezTo>
                      <a:pt x="1652" y="543"/>
                      <a:pt x="1638" y="548"/>
                      <a:pt x="1668" y="540"/>
                    </a:cubicBezTo>
                    <a:cubicBezTo>
                      <a:pt x="1722" y="504"/>
                      <a:pt x="1786" y="489"/>
                      <a:pt x="1848" y="468"/>
                    </a:cubicBezTo>
                    <a:cubicBezTo>
                      <a:pt x="1871" y="460"/>
                      <a:pt x="1880" y="445"/>
                      <a:pt x="1902" y="438"/>
                    </a:cubicBezTo>
                    <a:cubicBezTo>
                      <a:pt x="1916" y="418"/>
                      <a:pt x="1909" y="425"/>
                      <a:pt x="1920" y="414"/>
                    </a:cubicBezTo>
                  </a:path>
                </a:pathLst>
              </a:custGeom>
              <a:noFill/>
              <a:ln w="28440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" name="Freeform 9"/>
              <p:cNvSpPr>
                <a:spLocks noChangeArrowheads="1"/>
              </p:cNvSpPr>
              <p:nvPr/>
            </p:nvSpPr>
            <p:spPr bwMode="auto">
              <a:xfrm>
                <a:off x="1200" y="2880"/>
                <a:ext cx="1440" cy="660"/>
              </a:xfrm>
              <a:custGeom>
                <a:avLst/>
                <a:gdLst/>
                <a:ahLst/>
                <a:cxnLst>
                  <a:cxn ang="0">
                    <a:pos x="4" y="18"/>
                  </a:cxn>
                  <a:cxn ang="0">
                    <a:pos x="16" y="330"/>
                  </a:cxn>
                  <a:cxn ang="0">
                    <a:pos x="64" y="462"/>
                  </a:cxn>
                  <a:cxn ang="0">
                    <a:pos x="100" y="480"/>
                  </a:cxn>
                  <a:cxn ang="0">
                    <a:pos x="208" y="510"/>
                  </a:cxn>
                  <a:cxn ang="0">
                    <a:pos x="358" y="594"/>
                  </a:cxn>
                  <a:cxn ang="0">
                    <a:pos x="448" y="636"/>
                  </a:cxn>
                  <a:cxn ang="0">
                    <a:pos x="478" y="642"/>
                  </a:cxn>
                  <a:cxn ang="0">
                    <a:pos x="514" y="654"/>
                  </a:cxn>
                  <a:cxn ang="0">
                    <a:pos x="688" y="648"/>
                  </a:cxn>
                  <a:cxn ang="0">
                    <a:pos x="724" y="636"/>
                  </a:cxn>
                  <a:cxn ang="0">
                    <a:pos x="760" y="612"/>
                  </a:cxn>
                  <a:cxn ang="0">
                    <a:pos x="796" y="582"/>
                  </a:cxn>
                  <a:cxn ang="0">
                    <a:pos x="904" y="528"/>
                  </a:cxn>
                  <a:cxn ang="0">
                    <a:pos x="976" y="498"/>
                  </a:cxn>
                  <a:cxn ang="0">
                    <a:pos x="1096" y="246"/>
                  </a:cxn>
                  <a:cxn ang="0">
                    <a:pos x="1120" y="156"/>
                  </a:cxn>
                  <a:cxn ang="0">
                    <a:pos x="1168" y="144"/>
                  </a:cxn>
                  <a:cxn ang="0">
                    <a:pos x="1276" y="132"/>
                  </a:cxn>
                  <a:cxn ang="0">
                    <a:pos x="1318" y="120"/>
                  </a:cxn>
                  <a:cxn ang="0">
                    <a:pos x="1378" y="48"/>
                  </a:cxn>
                  <a:cxn ang="0">
                    <a:pos x="1396" y="36"/>
                  </a:cxn>
                  <a:cxn ang="0">
                    <a:pos x="1420" y="0"/>
                  </a:cxn>
                </a:cxnLst>
                <a:rect l="0" t="0" r="r" b="b"/>
                <a:pathLst>
                  <a:path w="1420" h="654">
                    <a:moveTo>
                      <a:pt x="4" y="18"/>
                    </a:moveTo>
                    <a:cubicBezTo>
                      <a:pt x="6" y="84"/>
                      <a:pt x="0" y="234"/>
                      <a:pt x="16" y="330"/>
                    </a:cubicBezTo>
                    <a:cubicBezTo>
                      <a:pt x="19" y="348"/>
                      <a:pt x="37" y="453"/>
                      <a:pt x="64" y="462"/>
                    </a:cubicBezTo>
                    <a:cubicBezTo>
                      <a:pt x="140" y="487"/>
                      <a:pt x="19" y="445"/>
                      <a:pt x="100" y="480"/>
                    </a:cubicBezTo>
                    <a:cubicBezTo>
                      <a:pt x="134" y="495"/>
                      <a:pt x="175" y="493"/>
                      <a:pt x="208" y="510"/>
                    </a:cubicBezTo>
                    <a:cubicBezTo>
                      <a:pt x="259" y="536"/>
                      <a:pt x="310" y="562"/>
                      <a:pt x="358" y="594"/>
                    </a:cubicBezTo>
                    <a:cubicBezTo>
                      <a:pt x="381" y="609"/>
                      <a:pt x="421" y="629"/>
                      <a:pt x="448" y="636"/>
                    </a:cubicBezTo>
                    <a:cubicBezTo>
                      <a:pt x="458" y="638"/>
                      <a:pt x="468" y="639"/>
                      <a:pt x="478" y="642"/>
                    </a:cubicBezTo>
                    <a:cubicBezTo>
                      <a:pt x="490" y="645"/>
                      <a:pt x="514" y="654"/>
                      <a:pt x="514" y="654"/>
                    </a:cubicBezTo>
                    <a:cubicBezTo>
                      <a:pt x="572" y="652"/>
                      <a:pt x="630" y="653"/>
                      <a:pt x="688" y="648"/>
                    </a:cubicBezTo>
                    <a:cubicBezTo>
                      <a:pt x="701" y="647"/>
                      <a:pt x="724" y="636"/>
                      <a:pt x="724" y="636"/>
                    </a:cubicBezTo>
                    <a:cubicBezTo>
                      <a:pt x="781" y="579"/>
                      <a:pt x="708" y="647"/>
                      <a:pt x="760" y="612"/>
                    </a:cubicBezTo>
                    <a:cubicBezTo>
                      <a:pt x="773" y="603"/>
                      <a:pt x="783" y="591"/>
                      <a:pt x="796" y="582"/>
                    </a:cubicBezTo>
                    <a:cubicBezTo>
                      <a:pt x="832" y="528"/>
                      <a:pt x="841" y="536"/>
                      <a:pt x="904" y="528"/>
                    </a:cubicBezTo>
                    <a:cubicBezTo>
                      <a:pt x="930" y="519"/>
                      <a:pt x="950" y="507"/>
                      <a:pt x="976" y="498"/>
                    </a:cubicBezTo>
                    <a:cubicBezTo>
                      <a:pt x="1049" y="425"/>
                      <a:pt x="1079" y="346"/>
                      <a:pt x="1096" y="246"/>
                    </a:cubicBezTo>
                    <a:cubicBezTo>
                      <a:pt x="1098" y="237"/>
                      <a:pt x="1114" y="158"/>
                      <a:pt x="1120" y="156"/>
                    </a:cubicBezTo>
                    <a:cubicBezTo>
                      <a:pt x="1140" y="149"/>
                      <a:pt x="1144" y="147"/>
                      <a:pt x="1168" y="144"/>
                    </a:cubicBezTo>
                    <a:cubicBezTo>
                      <a:pt x="1204" y="139"/>
                      <a:pt x="1276" y="132"/>
                      <a:pt x="1276" y="132"/>
                    </a:cubicBezTo>
                    <a:cubicBezTo>
                      <a:pt x="1279" y="131"/>
                      <a:pt x="1313" y="123"/>
                      <a:pt x="1318" y="120"/>
                    </a:cubicBezTo>
                    <a:cubicBezTo>
                      <a:pt x="1344" y="103"/>
                      <a:pt x="1355" y="67"/>
                      <a:pt x="1378" y="48"/>
                    </a:cubicBezTo>
                    <a:cubicBezTo>
                      <a:pt x="1398" y="32"/>
                      <a:pt x="1396" y="51"/>
                      <a:pt x="1396" y="36"/>
                    </a:cubicBezTo>
                    <a:lnTo>
                      <a:pt x="1420" y="0"/>
                    </a:lnTo>
                  </a:path>
                </a:pathLst>
              </a:custGeom>
              <a:noFill/>
              <a:ln w="28440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197" y="2058"/>
              <a:ext cx="702" cy="176"/>
            </a:xfrm>
            <a:prstGeom prst="rect">
              <a:avLst/>
            </a:prstGeom>
            <a:solidFill>
              <a:srgbClr val="FFCC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t-BR" sz="1200" b="1">
                  <a:solidFill>
                    <a:srgbClr val="CC3300"/>
                  </a:solidFill>
                  <a:ea typeface="Lucida Sans Unicode" pitchFamily="34" charset="0"/>
                  <a:cs typeface="Lucida Sans Unicode" pitchFamily="34" charset="0"/>
                </a:rPr>
                <a:t>interfalangicas</a:t>
              </a:r>
            </a:p>
          </p:txBody>
        </p:sp>
      </p:grp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7620000" y="3733801"/>
            <a:ext cx="731838" cy="760413"/>
            <a:chOff x="3840" y="2352"/>
            <a:chExt cx="461" cy="479"/>
          </a:xfrm>
        </p:grpSpPr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3840" y="2592"/>
              <a:ext cx="462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V="1">
              <a:off x="3870" y="2351"/>
              <a:ext cx="384" cy="482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7734300" y="5057775"/>
            <a:ext cx="609600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7734300" y="5638800"/>
            <a:ext cx="609600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cxnSp>
        <p:nvCxnSpPr>
          <p:cNvPr id="23" name="Conector reto 22"/>
          <p:cNvCxnSpPr/>
          <p:nvPr/>
        </p:nvCxnSpPr>
        <p:spPr>
          <a:xfrm>
            <a:off x="7968208" y="1700808"/>
            <a:ext cx="72008" cy="486916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eta para a direita 24"/>
          <p:cNvSpPr/>
          <p:nvPr/>
        </p:nvSpPr>
        <p:spPr>
          <a:xfrm>
            <a:off x="8472264" y="6309320"/>
            <a:ext cx="648072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 para a direita 25"/>
          <p:cNvSpPr/>
          <p:nvPr/>
        </p:nvSpPr>
        <p:spPr>
          <a:xfrm rot="10800000">
            <a:off x="6953289" y="6358759"/>
            <a:ext cx="648072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a direita 26"/>
          <p:cNvSpPr/>
          <p:nvPr/>
        </p:nvSpPr>
        <p:spPr>
          <a:xfrm>
            <a:off x="7248128" y="5733256"/>
            <a:ext cx="61836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a direita 27"/>
          <p:cNvSpPr/>
          <p:nvPr/>
        </p:nvSpPr>
        <p:spPr>
          <a:xfrm rot="10800000">
            <a:off x="8328248" y="5733256"/>
            <a:ext cx="61836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2487822" y="733167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altLang="pt-B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rticulações</a:t>
            </a:r>
            <a:r>
              <a:rPr lang="pt-BR" alt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diartroses </a:t>
            </a:r>
            <a:r>
              <a:rPr lang="pt-BR" altLang="pt-B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elipsóide</a:t>
            </a:r>
            <a:endParaRPr lang="pt-BR" alt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6759145" y="720809"/>
            <a:ext cx="48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altLang="pt-B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rticulações</a:t>
            </a:r>
            <a:r>
              <a:rPr lang="pt-BR" altLang="pt-B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diartroses gínglimo</a:t>
            </a:r>
            <a:endParaRPr lang="pt-BR" alt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871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1026"/>
          <p:cNvGraphicFramePr>
            <a:graphicFrameLocks/>
          </p:cNvGraphicFramePr>
          <p:nvPr/>
        </p:nvGraphicFramePr>
        <p:xfrm>
          <a:off x="2063552" y="1340768"/>
          <a:ext cx="4016796" cy="5146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m de bitmap" r:id="rId3" imgW="3142857" imgH="3761905" progId="PBrush">
                  <p:embed/>
                </p:oleObj>
              </mc:Choice>
              <mc:Fallback>
                <p:oleObj name="Imagem de bitmap" r:id="rId3" imgW="3142857" imgH="3761905" progId="PBrus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552" y="1340768"/>
                        <a:ext cx="4016796" cy="514689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Text Box 1027"/>
          <p:cNvSpPr txBox="1">
            <a:spLocks noChangeArrowheads="1"/>
          </p:cNvSpPr>
          <p:nvPr/>
        </p:nvSpPr>
        <p:spPr bwMode="auto">
          <a:xfrm>
            <a:off x="1991544" y="434976"/>
            <a:ext cx="8208913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>
                <a:solidFill>
                  <a:srgbClr val="FF0000"/>
                </a:solidFill>
              </a:rPr>
              <a:t>Irrigação sanguínea do Membro Superior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384032" y="1152548"/>
            <a:ext cx="4498152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pt-BR" altLang="pt-BR" b="1" dirty="0">
                <a:latin typeface="Arial" pitchFamily="34" charset="0"/>
                <a:cs typeface="Arial" pitchFamily="34" charset="0"/>
              </a:rPr>
              <a:t>A. axilar; </a:t>
            </a:r>
          </a:p>
          <a:p>
            <a:pPr marL="457200" indent="-457200" algn="just">
              <a:buAutoNum type="arabicPeriod"/>
            </a:pPr>
            <a:r>
              <a:rPr lang="pt-BR" altLang="pt-BR" b="1" dirty="0">
                <a:latin typeface="Arial" pitchFamily="34" charset="0"/>
                <a:cs typeface="Arial" pitchFamily="34" charset="0"/>
              </a:rPr>
              <a:t>A. braquial; </a:t>
            </a:r>
          </a:p>
          <a:p>
            <a:pPr marL="457200" indent="-457200" algn="just">
              <a:buAutoNum type="arabicPeriod"/>
            </a:pPr>
            <a:r>
              <a:rPr lang="pt-BR" altLang="pt-BR" b="1" dirty="0" err="1">
                <a:latin typeface="Arial" pitchFamily="34" charset="0"/>
                <a:cs typeface="Arial" pitchFamily="34" charset="0"/>
              </a:rPr>
              <a:t>Aa.</a:t>
            </a:r>
            <a:r>
              <a:rPr lang="pt-BR" altLang="pt-BR" b="1" dirty="0">
                <a:latin typeface="Arial" pitchFamily="34" charset="0"/>
                <a:cs typeface="Arial" pitchFamily="34" charset="0"/>
              </a:rPr>
              <a:t> radial e </a:t>
            </a:r>
            <a:r>
              <a:rPr lang="pt-BR" altLang="pt-BR" b="1" dirty="0" err="1">
                <a:latin typeface="Arial" pitchFamily="34" charset="0"/>
                <a:cs typeface="Arial" pitchFamily="34" charset="0"/>
              </a:rPr>
              <a:t>ulnar</a:t>
            </a:r>
            <a:r>
              <a:rPr lang="pt-BR" altLang="pt-BR" b="1" dirty="0">
                <a:latin typeface="Arial" pitchFamily="34" charset="0"/>
                <a:cs typeface="Arial" pitchFamily="34" charset="0"/>
              </a:rPr>
              <a:t>; </a:t>
            </a:r>
          </a:p>
          <a:p>
            <a:pPr marL="457200" indent="-457200" algn="just">
              <a:buAutoNum type="arabicPeriod"/>
            </a:pPr>
            <a:r>
              <a:rPr lang="pt-BR" altLang="pt-BR" b="1" dirty="0">
                <a:latin typeface="Arial" pitchFamily="34" charset="0"/>
                <a:cs typeface="Arial" pitchFamily="34" charset="0"/>
              </a:rPr>
              <a:t>Arco palmar profundo e superficial</a:t>
            </a:r>
          </a:p>
          <a:p>
            <a:pPr algn="just"/>
            <a:endParaRPr lang="pt-BR" dirty="0"/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2037590" y="333632"/>
            <a:ext cx="4116388" cy="6207130"/>
            <a:chOff x="173" y="96"/>
            <a:chExt cx="2593" cy="3910"/>
          </a:xfrm>
        </p:grpSpPr>
        <p:grpSp>
          <p:nvGrpSpPr>
            <p:cNvPr id="6" name="Group 48"/>
            <p:cNvGrpSpPr>
              <a:grpSpLocks/>
            </p:cNvGrpSpPr>
            <p:nvPr/>
          </p:nvGrpSpPr>
          <p:grpSpPr bwMode="auto">
            <a:xfrm>
              <a:off x="173" y="598"/>
              <a:ext cx="2593" cy="3408"/>
              <a:chOff x="173" y="598"/>
              <a:chExt cx="2593" cy="3408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8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" y="598"/>
                <a:ext cx="2593" cy="340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Line 4"/>
              <p:cNvSpPr>
                <a:spLocks noChangeShapeType="1"/>
              </p:cNvSpPr>
              <p:nvPr/>
            </p:nvSpPr>
            <p:spPr bwMode="auto">
              <a:xfrm>
                <a:off x="656" y="3073"/>
                <a:ext cx="960" cy="3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" name="Line 5"/>
              <p:cNvSpPr>
                <a:spLocks noChangeShapeType="1"/>
              </p:cNvSpPr>
              <p:nvPr/>
            </p:nvSpPr>
            <p:spPr bwMode="auto">
              <a:xfrm rot="976435">
                <a:off x="1603" y="1338"/>
                <a:ext cx="256" cy="17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552" y="9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pt-BR" altLang="pt-BR" sz="32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6179940" y="2762673"/>
            <a:ext cx="2247900" cy="3819525"/>
            <a:chOff x="2296" y="144"/>
            <a:chExt cx="1416" cy="240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576"/>
              <a:ext cx="1226" cy="197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296" y="144"/>
              <a:ext cx="14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800" b="1"/>
                <a:t>Arco arterial palmar</a:t>
              </a:r>
            </a:p>
            <a:p>
              <a:r>
                <a:rPr lang="pt-BR" altLang="pt-BR" sz="1800" b="1"/>
                <a:t> superficial</a:t>
              </a:r>
            </a:p>
          </p:txBody>
        </p:sp>
      </p:grpSp>
      <p:grpSp>
        <p:nvGrpSpPr>
          <p:cNvPr id="14" name="Group 31"/>
          <p:cNvGrpSpPr>
            <a:grpSpLocks/>
          </p:cNvGrpSpPr>
          <p:nvPr/>
        </p:nvGrpSpPr>
        <p:grpSpPr bwMode="auto">
          <a:xfrm>
            <a:off x="8453802" y="2896741"/>
            <a:ext cx="3124200" cy="3590925"/>
            <a:chOff x="3744" y="0"/>
            <a:chExt cx="1968" cy="226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432"/>
              <a:ext cx="1866" cy="183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3984" y="0"/>
              <a:ext cx="17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800" b="1"/>
                <a:t>Arco arterial palmar profundo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7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2021" y="289580"/>
            <a:ext cx="9916104" cy="104025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sz="3100" b="1" dirty="0">
                <a:solidFill>
                  <a:srgbClr val="C0000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Aspectos gerais da anatomia dos membros superiores</a:t>
            </a:r>
            <a:br>
              <a:rPr lang="pt-BR" sz="3100" b="1" dirty="0">
                <a:solidFill>
                  <a:srgbClr val="C00000"/>
                </a:solidFill>
                <a:latin typeface="Segoe Print" panose="02000600000000000000" pitchFamily="2" charset="0"/>
                <a:cs typeface="Arial" panose="020B0604020202020204" pitchFamily="34" charset="0"/>
              </a:rPr>
            </a:br>
            <a:endParaRPr lang="pt-BR" sz="3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91944" y="1600202"/>
            <a:ext cx="4618856" cy="676671"/>
          </a:xfrm>
          <a:ln>
            <a:solidFill>
              <a:schemeClr val="tx2"/>
            </a:solidFill>
          </a:ln>
        </p:spPr>
        <p:txBody>
          <a:bodyPr/>
          <a:lstStyle/>
          <a:p>
            <a:pPr algn="ctr">
              <a:buNone/>
            </a:pPr>
            <a:r>
              <a:rPr lang="pt-BR" dirty="0" smtClean="0"/>
              <a:t>Áreas de transição</a:t>
            </a:r>
            <a:endParaRPr lang="pt-BR" dirty="0"/>
          </a:p>
        </p:txBody>
      </p:sp>
      <p:pic>
        <p:nvPicPr>
          <p:cNvPr id="32772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3268" y="1536562"/>
            <a:ext cx="3096343" cy="52048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6456040" y="2636912"/>
            <a:ext cx="331236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pt-BR" b="1" dirty="0"/>
              <a:t>Axila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456040" y="3212976"/>
            <a:ext cx="331236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pt-BR" b="1" dirty="0">
                <a:solidFill>
                  <a:srgbClr val="FF0000"/>
                </a:solidFill>
              </a:rPr>
              <a:t>Fossa cubital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528048" y="3933056"/>
            <a:ext cx="32403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pt-BR" b="1" dirty="0">
                <a:solidFill>
                  <a:schemeClr val="tx2"/>
                </a:solidFill>
              </a:rPr>
              <a:t>Túnel do carpo</a:t>
            </a:r>
          </a:p>
        </p:txBody>
      </p:sp>
      <p:sp>
        <p:nvSpPr>
          <p:cNvPr id="9" name="Forma livre 8"/>
          <p:cNvSpPr/>
          <p:nvPr/>
        </p:nvSpPr>
        <p:spPr>
          <a:xfrm>
            <a:off x="3571113" y="2355121"/>
            <a:ext cx="825594" cy="796042"/>
          </a:xfrm>
          <a:custGeom>
            <a:avLst/>
            <a:gdLst>
              <a:gd name="connsiteX0" fmla="*/ 63041 w 825594"/>
              <a:gd name="connsiteY0" fmla="*/ 233334 h 796042"/>
              <a:gd name="connsiteX1" fmla="*/ 63041 w 825594"/>
              <a:gd name="connsiteY1" fmla="*/ 233334 h 796042"/>
              <a:gd name="connsiteX2" fmla="*/ 34905 w 825594"/>
              <a:gd name="connsiteY2" fmla="*/ 359944 h 796042"/>
              <a:gd name="connsiteX3" fmla="*/ 6770 w 825594"/>
              <a:gd name="connsiteY3" fmla="*/ 697568 h 796042"/>
              <a:gd name="connsiteX4" fmla="*/ 6770 w 825594"/>
              <a:gd name="connsiteY4" fmla="*/ 697568 h 796042"/>
              <a:gd name="connsiteX5" fmla="*/ 358462 w 825594"/>
              <a:gd name="connsiteY5" fmla="*/ 683501 h 796042"/>
              <a:gd name="connsiteX6" fmla="*/ 400665 w 825594"/>
              <a:gd name="connsiteY6" fmla="*/ 711636 h 796042"/>
              <a:gd name="connsiteX7" fmla="*/ 456936 w 825594"/>
              <a:gd name="connsiteY7" fmla="*/ 796042 h 796042"/>
              <a:gd name="connsiteX8" fmla="*/ 456936 w 825594"/>
              <a:gd name="connsiteY8" fmla="*/ 796042 h 796042"/>
              <a:gd name="connsiteX9" fmla="*/ 499139 w 825594"/>
              <a:gd name="connsiteY9" fmla="*/ 655365 h 796042"/>
              <a:gd name="connsiteX10" fmla="*/ 527275 w 825594"/>
              <a:gd name="connsiteY10" fmla="*/ 613162 h 796042"/>
              <a:gd name="connsiteX11" fmla="*/ 569478 w 825594"/>
              <a:gd name="connsiteY11" fmla="*/ 542824 h 796042"/>
              <a:gd name="connsiteX12" fmla="*/ 611681 w 825594"/>
              <a:gd name="connsiteY12" fmla="*/ 444350 h 796042"/>
              <a:gd name="connsiteX13" fmla="*/ 625749 w 825594"/>
              <a:gd name="connsiteY13" fmla="*/ 402147 h 796042"/>
              <a:gd name="connsiteX14" fmla="*/ 653884 w 825594"/>
              <a:gd name="connsiteY14" fmla="*/ 374011 h 796042"/>
              <a:gd name="connsiteX15" fmla="*/ 682019 w 825594"/>
              <a:gd name="connsiteY15" fmla="*/ 331808 h 796042"/>
              <a:gd name="connsiteX16" fmla="*/ 738290 w 825594"/>
              <a:gd name="connsiteY16" fmla="*/ 233334 h 796042"/>
              <a:gd name="connsiteX17" fmla="*/ 808629 w 825594"/>
              <a:gd name="connsiteY17" fmla="*/ 177064 h 796042"/>
              <a:gd name="connsiteX18" fmla="*/ 808629 w 825594"/>
              <a:gd name="connsiteY18" fmla="*/ 162996 h 796042"/>
              <a:gd name="connsiteX19" fmla="*/ 808629 w 825594"/>
              <a:gd name="connsiteY19" fmla="*/ 162996 h 796042"/>
              <a:gd name="connsiteX20" fmla="*/ 794561 w 825594"/>
              <a:gd name="connsiteY20" fmla="*/ 22319 h 796042"/>
              <a:gd name="connsiteX21" fmla="*/ 710155 w 825594"/>
              <a:gd name="connsiteY21" fmla="*/ 50454 h 796042"/>
              <a:gd name="connsiteX22" fmla="*/ 499139 w 825594"/>
              <a:gd name="connsiteY22" fmla="*/ 78590 h 796042"/>
              <a:gd name="connsiteX23" fmla="*/ 456936 w 825594"/>
              <a:gd name="connsiteY23" fmla="*/ 92657 h 796042"/>
              <a:gd name="connsiteX24" fmla="*/ 358462 w 825594"/>
              <a:gd name="connsiteY24" fmla="*/ 120793 h 796042"/>
              <a:gd name="connsiteX25" fmla="*/ 316259 w 825594"/>
              <a:gd name="connsiteY25" fmla="*/ 148928 h 796042"/>
              <a:gd name="connsiteX26" fmla="*/ 231853 w 825594"/>
              <a:gd name="connsiteY26" fmla="*/ 177064 h 796042"/>
              <a:gd name="connsiteX27" fmla="*/ 105244 w 825594"/>
              <a:gd name="connsiteY27" fmla="*/ 247402 h 796042"/>
              <a:gd name="connsiteX28" fmla="*/ 63041 w 825594"/>
              <a:gd name="connsiteY28" fmla="*/ 233334 h 79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25594" h="796042">
                <a:moveTo>
                  <a:pt x="63041" y="233334"/>
                </a:moveTo>
                <a:lnTo>
                  <a:pt x="63041" y="233334"/>
                </a:lnTo>
                <a:cubicBezTo>
                  <a:pt x="53662" y="275537"/>
                  <a:pt x="39069" y="316912"/>
                  <a:pt x="34905" y="359944"/>
                </a:cubicBezTo>
                <a:cubicBezTo>
                  <a:pt x="0" y="720630"/>
                  <a:pt x="69090" y="572932"/>
                  <a:pt x="6770" y="697568"/>
                </a:cubicBezTo>
                <a:lnTo>
                  <a:pt x="6770" y="697568"/>
                </a:lnTo>
                <a:cubicBezTo>
                  <a:pt x="168050" y="661728"/>
                  <a:pt x="157546" y="651777"/>
                  <a:pt x="358462" y="683501"/>
                </a:cubicBezTo>
                <a:cubicBezTo>
                  <a:pt x="375162" y="686138"/>
                  <a:pt x="387828" y="700633"/>
                  <a:pt x="400665" y="711636"/>
                </a:cubicBezTo>
                <a:cubicBezTo>
                  <a:pt x="463567" y="765552"/>
                  <a:pt x="456936" y="744558"/>
                  <a:pt x="456936" y="796042"/>
                </a:cubicBezTo>
                <a:lnTo>
                  <a:pt x="456936" y="796042"/>
                </a:lnTo>
                <a:cubicBezTo>
                  <a:pt x="471004" y="749150"/>
                  <a:pt x="481564" y="701059"/>
                  <a:pt x="499139" y="655365"/>
                </a:cubicBezTo>
                <a:cubicBezTo>
                  <a:pt x="505208" y="639585"/>
                  <a:pt x="519714" y="628284"/>
                  <a:pt x="527275" y="613162"/>
                </a:cubicBezTo>
                <a:cubicBezTo>
                  <a:pt x="563799" y="540114"/>
                  <a:pt x="514521" y="597779"/>
                  <a:pt x="569478" y="542824"/>
                </a:cubicBezTo>
                <a:cubicBezTo>
                  <a:pt x="602464" y="443860"/>
                  <a:pt x="559535" y="566021"/>
                  <a:pt x="611681" y="444350"/>
                </a:cubicBezTo>
                <a:cubicBezTo>
                  <a:pt x="617522" y="430720"/>
                  <a:pt x="618120" y="414863"/>
                  <a:pt x="625749" y="402147"/>
                </a:cubicBezTo>
                <a:cubicBezTo>
                  <a:pt x="632573" y="390774"/>
                  <a:pt x="645599" y="384368"/>
                  <a:pt x="653884" y="374011"/>
                </a:cubicBezTo>
                <a:cubicBezTo>
                  <a:pt x="664446" y="360809"/>
                  <a:pt x="672641" y="345876"/>
                  <a:pt x="682019" y="331808"/>
                </a:cubicBezTo>
                <a:cubicBezTo>
                  <a:pt x="698054" y="267668"/>
                  <a:pt x="685356" y="277445"/>
                  <a:pt x="738290" y="233334"/>
                </a:cubicBezTo>
                <a:cubicBezTo>
                  <a:pt x="766508" y="209819"/>
                  <a:pt x="788166" y="207758"/>
                  <a:pt x="808629" y="177064"/>
                </a:cubicBezTo>
                <a:cubicBezTo>
                  <a:pt x="811230" y="173162"/>
                  <a:pt x="808629" y="167685"/>
                  <a:pt x="808629" y="162996"/>
                </a:cubicBezTo>
                <a:lnTo>
                  <a:pt x="808629" y="162996"/>
                </a:lnTo>
                <a:cubicBezTo>
                  <a:pt x="803940" y="116104"/>
                  <a:pt x="825594" y="57785"/>
                  <a:pt x="794561" y="22319"/>
                </a:cubicBezTo>
                <a:cubicBezTo>
                  <a:pt x="775032" y="0"/>
                  <a:pt x="738927" y="43261"/>
                  <a:pt x="710155" y="50454"/>
                </a:cubicBezTo>
                <a:cubicBezTo>
                  <a:pt x="603636" y="77084"/>
                  <a:pt x="673139" y="62772"/>
                  <a:pt x="499139" y="78590"/>
                </a:cubicBezTo>
                <a:cubicBezTo>
                  <a:pt x="485071" y="83279"/>
                  <a:pt x="471194" y="88583"/>
                  <a:pt x="456936" y="92657"/>
                </a:cubicBezTo>
                <a:cubicBezTo>
                  <a:pt x="435901" y="98667"/>
                  <a:pt x="380949" y="109549"/>
                  <a:pt x="358462" y="120793"/>
                </a:cubicBezTo>
                <a:cubicBezTo>
                  <a:pt x="343340" y="128354"/>
                  <a:pt x="331709" y="142061"/>
                  <a:pt x="316259" y="148928"/>
                </a:cubicBezTo>
                <a:cubicBezTo>
                  <a:pt x="289158" y="160973"/>
                  <a:pt x="256529" y="160613"/>
                  <a:pt x="231853" y="177064"/>
                </a:cubicBezTo>
                <a:cubicBezTo>
                  <a:pt x="191574" y="203916"/>
                  <a:pt x="154764" y="239148"/>
                  <a:pt x="105244" y="247402"/>
                </a:cubicBezTo>
                <a:cubicBezTo>
                  <a:pt x="91368" y="249715"/>
                  <a:pt x="70075" y="235679"/>
                  <a:pt x="63041" y="233334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3029244" y="4164037"/>
            <a:ext cx="422031" cy="408448"/>
          </a:xfrm>
          <a:custGeom>
            <a:avLst/>
            <a:gdLst>
              <a:gd name="connsiteX0" fmla="*/ 84406 w 422031"/>
              <a:gd name="connsiteY0" fmla="*/ 0 h 408448"/>
              <a:gd name="connsiteX1" fmla="*/ 84406 w 422031"/>
              <a:gd name="connsiteY1" fmla="*/ 0 h 408448"/>
              <a:gd name="connsiteX2" fmla="*/ 211015 w 422031"/>
              <a:gd name="connsiteY2" fmla="*/ 14068 h 408448"/>
              <a:gd name="connsiteX3" fmla="*/ 239151 w 422031"/>
              <a:gd name="connsiteY3" fmla="*/ 42203 h 408448"/>
              <a:gd name="connsiteX4" fmla="*/ 323557 w 422031"/>
              <a:gd name="connsiteY4" fmla="*/ 70338 h 408448"/>
              <a:gd name="connsiteX5" fmla="*/ 379828 w 422031"/>
              <a:gd name="connsiteY5" fmla="*/ 126609 h 408448"/>
              <a:gd name="connsiteX6" fmla="*/ 393895 w 422031"/>
              <a:gd name="connsiteY6" fmla="*/ 168812 h 408448"/>
              <a:gd name="connsiteX7" fmla="*/ 422031 w 422031"/>
              <a:gd name="connsiteY7" fmla="*/ 196948 h 408448"/>
              <a:gd name="connsiteX8" fmla="*/ 422031 w 422031"/>
              <a:gd name="connsiteY8" fmla="*/ 196948 h 408448"/>
              <a:gd name="connsiteX9" fmla="*/ 239151 w 422031"/>
              <a:gd name="connsiteY9" fmla="*/ 337625 h 408448"/>
              <a:gd name="connsiteX10" fmla="*/ 126609 w 422031"/>
              <a:gd name="connsiteY10" fmla="*/ 365760 h 408448"/>
              <a:gd name="connsiteX11" fmla="*/ 70339 w 422031"/>
              <a:gd name="connsiteY11" fmla="*/ 379828 h 408448"/>
              <a:gd name="connsiteX12" fmla="*/ 0 w 422031"/>
              <a:gd name="connsiteY12" fmla="*/ 379828 h 408448"/>
              <a:gd name="connsiteX13" fmla="*/ 0 w 422031"/>
              <a:gd name="connsiteY13" fmla="*/ 379828 h 408448"/>
              <a:gd name="connsiteX14" fmla="*/ 56271 w 422031"/>
              <a:gd name="connsiteY14" fmla="*/ 112541 h 408448"/>
              <a:gd name="connsiteX15" fmla="*/ 84406 w 422031"/>
              <a:gd name="connsiteY15" fmla="*/ 0 h 40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031" h="408448">
                <a:moveTo>
                  <a:pt x="84406" y="0"/>
                </a:moveTo>
                <a:lnTo>
                  <a:pt x="84406" y="0"/>
                </a:lnTo>
                <a:cubicBezTo>
                  <a:pt x="126609" y="4689"/>
                  <a:pt x="170048" y="2895"/>
                  <a:pt x="211015" y="14068"/>
                </a:cubicBezTo>
                <a:cubicBezTo>
                  <a:pt x="223811" y="17558"/>
                  <a:pt x="227288" y="36272"/>
                  <a:pt x="239151" y="42203"/>
                </a:cubicBezTo>
                <a:cubicBezTo>
                  <a:pt x="265677" y="55466"/>
                  <a:pt x="323557" y="70338"/>
                  <a:pt x="323557" y="70338"/>
                </a:cubicBezTo>
                <a:cubicBezTo>
                  <a:pt x="342314" y="89095"/>
                  <a:pt x="371440" y="101444"/>
                  <a:pt x="379828" y="126609"/>
                </a:cubicBezTo>
                <a:cubicBezTo>
                  <a:pt x="384517" y="140677"/>
                  <a:pt x="386266" y="156097"/>
                  <a:pt x="393895" y="168812"/>
                </a:cubicBezTo>
                <a:cubicBezTo>
                  <a:pt x="400719" y="180185"/>
                  <a:pt x="422031" y="196948"/>
                  <a:pt x="422031" y="196948"/>
                </a:cubicBezTo>
                <a:lnTo>
                  <a:pt x="422031" y="196948"/>
                </a:lnTo>
                <a:cubicBezTo>
                  <a:pt x="395826" y="219409"/>
                  <a:pt x="282922" y="323035"/>
                  <a:pt x="239151" y="337625"/>
                </a:cubicBezTo>
                <a:cubicBezTo>
                  <a:pt x="163733" y="362763"/>
                  <a:pt x="228470" y="343124"/>
                  <a:pt x="126609" y="365760"/>
                </a:cubicBezTo>
                <a:cubicBezTo>
                  <a:pt x="107735" y="369954"/>
                  <a:pt x="89555" y="377693"/>
                  <a:pt x="70339" y="379828"/>
                </a:cubicBezTo>
                <a:cubicBezTo>
                  <a:pt x="47036" y="382417"/>
                  <a:pt x="23446" y="379828"/>
                  <a:pt x="0" y="379828"/>
                </a:cubicBezTo>
                <a:lnTo>
                  <a:pt x="0" y="379828"/>
                </a:lnTo>
                <a:cubicBezTo>
                  <a:pt x="92021" y="103762"/>
                  <a:pt x="789" y="408448"/>
                  <a:pt x="56271" y="112541"/>
                </a:cubicBezTo>
                <a:cubicBezTo>
                  <a:pt x="61736" y="83392"/>
                  <a:pt x="79717" y="18757"/>
                  <a:pt x="84406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 10"/>
          <p:cNvSpPr/>
          <p:nvPr/>
        </p:nvSpPr>
        <p:spPr>
          <a:xfrm>
            <a:off x="2254759" y="5598942"/>
            <a:ext cx="422792" cy="271320"/>
          </a:xfrm>
          <a:custGeom>
            <a:avLst/>
            <a:gdLst>
              <a:gd name="connsiteX0" fmla="*/ 85167 w 422792"/>
              <a:gd name="connsiteY0" fmla="*/ 0 h 271320"/>
              <a:gd name="connsiteX1" fmla="*/ 85167 w 422792"/>
              <a:gd name="connsiteY1" fmla="*/ 0 h 271320"/>
              <a:gd name="connsiteX2" fmla="*/ 324318 w 422792"/>
              <a:gd name="connsiteY2" fmla="*/ 14067 h 271320"/>
              <a:gd name="connsiteX3" fmla="*/ 366521 w 422792"/>
              <a:gd name="connsiteY3" fmla="*/ 28135 h 271320"/>
              <a:gd name="connsiteX4" fmla="*/ 394656 w 422792"/>
              <a:gd name="connsiteY4" fmla="*/ 112541 h 271320"/>
              <a:gd name="connsiteX5" fmla="*/ 422792 w 422792"/>
              <a:gd name="connsiteY5" fmla="*/ 182880 h 271320"/>
              <a:gd name="connsiteX6" fmla="*/ 422792 w 422792"/>
              <a:gd name="connsiteY6" fmla="*/ 225083 h 271320"/>
              <a:gd name="connsiteX7" fmla="*/ 310250 w 422792"/>
              <a:gd name="connsiteY7" fmla="*/ 267286 h 271320"/>
              <a:gd name="connsiteX8" fmla="*/ 225844 w 422792"/>
              <a:gd name="connsiteY8" fmla="*/ 253218 h 271320"/>
              <a:gd name="connsiteX9" fmla="*/ 99235 w 422792"/>
              <a:gd name="connsiteY9" fmla="*/ 182880 h 271320"/>
              <a:gd name="connsiteX10" fmla="*/ 71099 w 422792"/>
              <a:gd name="connsiteY10" fmla="*/ 154744 h 271320"/>
              <a:gd name="connsiteX11" fmla="*/ 28896 w 422792"/>
              <a:gd name="connsiteY11" fmla="*/ 126609 h 271320"/>
              <a:gd name="connsiteX12" fmla="*/ 28896 w 422792"/>
              <a:gd name="connsiteY12" fmla="*/ 84406 h 271320"/>
              <a:gd name="connsiteX13" fmla="*/ 85167 w 422792"/>
              <a:gd name="connsiteY13" fmla="*/ 56270 h 271320"/>
              <a:gd name="connsiteX14" fmla="*/ 141438 w 422792"/>
              <a:gd name="connsiteY14" fmla="*/ 42203 h 27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2792" h="271320">
                <a:moveTo>
                  <a:pt x="85167" y="0"/>
                </a:moveTo>
                <a:lnTo>
                  <a:pt x="85167" y="0"/>
                </a:lnTo>
                <a:cubicBezTo>
                  <a:pt x="164884" y="4689"/>
                  <a:pt x="244860" y="6121"/>
                  <a:pt x="324318" y="14067"/>
                </a:cubicBezTo>
                <a:cubicBezTo>
                  <a:pt x="339073" y="15542"/>
                  <a:pt x="357902" y="16068"/>
                  <a:pt x="366521" y="28135"/>
                </a:cubicBezTo>
                <a:cubicBezTo>
                  <a:pt x="383759" y="52268"/>
                  <a:pt x="385278" y="84406"/>
                  <a:pt x="394656" y="112541"/>
                </a:cubicBezTo>
                <a:cubicBezTo>
                  <a:pt x="412039" y="164689"/>
                  <a:pt x="402093" y="141483"/>
                  <a:pt x="422792" y="182880"/>
                </a:cubicBezTo>
                <a:lnTo>
                  <a:pt x="422792" y="225083"/>
                </a:lnTo>
                <a:cubicBezTo>
                  <a:pt x="385278" y="239151"/>
                  <a:pt x="349912" y="261620"/>
                  <a:pt x="310250" y="267286"/>
                </a:cubicBezTo>
                <a:cubicBezTo>
                  <a:pt x="282013" y="271320"/>
                  <a:pt x="253688" y="259406"/>
                  <a:pt x="225844" y="253218"/>
                </a:cubicBezTo>
                <a:cubicBezTo>
                  <a:pt x="180357" y="243110"/>
                  <a:pt x="130317" y="213962"/>
                  <a:pt x="99235" y="182880"/>
                </a:cubicBezTo>
                <a:cubicBezTo>
                  <a:pt x="89856" y="173501"/>
                  <a:pt x="81456" y="163030"/>
                  <a:pt x="71099" y="154744"/>
                </a:cubicBezTo>
                <a:cubicBezTo>
                  <a:pt x="57897" y="144182"/>
                  <a:pt x="42964" y="135987"/>
                  <a:pt x="28896" y="126609"/>
                </a:cubicBezTo>
                <a:cubicBezTo>
                  <a:pt x="13346" y="79958"/>
                  <a:pt x="0" y="84406"/>
                  <a:pt x="28896" y="84406"/>
                </a:cubicBezTo>
                <a:lnTo>
                  <a:pt x="85167" y="56270"/>
                </a:lnTo>
                <a:lnTo>
                  <a:pt x="141438" y="42203"/>
                </a:lnTo>
              </a:path>
            </a:pathLst>
          </a:cu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596008" y="4571836"/>
            <a:ext cx="12596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Antebraço</a:t>
            </a:r>
          </a:p>
        </p:txBody>
      </p:sp>
      <p:sp>
        <p:nvSpPr>
          <p:cNvPr id="4" name="Forma livre 3"/>
          <p:cNvSpPr/>
          <p:nvPr/>
        </p:nvSpPr>
        <p:spPr>
          <a:xfrm>
            <a:off x="1696995" y="1408670"/>
            <a:ext cx="3072713" cy="1334530"/>
          </a:xfrm>
          <a:custGeom>
            <a:avLst/>
            <a:gdLst>
              <a:gd name="connsiteX0" fmla="*/ 1861751 w 3072713"/>
              <a:gd name="connsiteY0" fmla="*/ 832021 h 1334530"/>
              <a:gd name="connsiteX1" fmla="*/ 1861751 w 3072713"/>
              <a:gd name="connsiteY1" fmla="*/ 832021 h 1334530"/>
              <a:gd name="connsiteX2" fmla="*/ 1935891 w 3072713"/>
              <a:gd name="connsiteY2" fmla="*/ 823784 h 1334530"/>
              <a:gd name="connsiteX3" fmla="*/ 1960605 w 3072713"/>
              <a:gd name="connsiteY3" fmla="*/ 815546 h 1334530"/>
              <a:gd name="connsiteX4" fmla="*/ 2207740 w 3072713"/>
              <a:gd name="connsiteY4" fmla="*/ 807308 h 1334530"/>
              <a:gd name="connsiteX5" fmla="*/ 2257167 w 3072713"/>
              <a:gd name="connsiteY5" fmla="*/ 790832 h 1334530"/>
              <a:gd name="connsiteX6" fmla="*/ 2281881 w 3072713"/>
              <a:gd name="connsiteY6" fmla="*/ 774357 h 1334530"/>
              <a:gd name="connsiteX7" fmla="*/ 2306594 w 3072713"/>
              <a:gd name="connsiteY7" fmla="*/ 766119 h 1334530"/>
              <a:gd name="connsiteX8" fmla="*/ 2331308 w 3072713"/>
              <a:gd name="connsiteY8" fmla="*/ 749643 h 1334530"/>
              <a:gd name="connsiteX9" fmla="*/ 2356021 w 3072713"/>
              <a:gd name="connsiteY9" fmla="*/ 741405 h 1334530"/>
              <a:gd name="connsiteX10" fmla="*/ 2380735 w 3072713"/>
              <a:gd name="connsiteY10" fmla="*/ 724930 h 1334530"/>
              <a:gd name="connsiteX11" fmla="*/ 2405448 w 3072713"/>
              <a:gd name="connsiteY11" fmla="*/ 716692 h 1334530"/>
              <a:gd name="connsiteX12" fmla="*/ 2430162 w 3072713"/>
              <a:gd name="connsiteY12" fmla="*/ 700216 h 1334530"/>
              <a:gd name="connsiteX13" fmla="*/ 2479589 w 3072713"/>
              <a:gd name="connsiteY13" fmla="*/ 683740 h 1334530"/>
              <a:gd name="connsiteX14" fmla="*/ 2529016 w 3072713"/>
              <a:gd name="connsiteY14" fmla="*/ 659027 h 1334530"/>
              <a:gd name="connsiteX15" fmla="*/ 2553729 w 3072713"/>
              <a:gd name="connsiteY15" fmla="*/ 642551 h 1334530"/>
              <a:gd name="connsiteX16" fmla="*/ 2586681 w 3072713"/>
              <a:gd name="connsiteY16" fmla="*/ 634313 h 1334530"/>
              <a:gd name="connsiteX17" fmla="*/ 2660821 w 3072713"/>
              <a:gd name="connsiteY17" fmla="*/ 609600 h 1334530"/>
              <a:gd name="connsiteX18" fmla="*/ 2710248 w 3072713"/>
              <a:gd name="connsiteY18" fmla="*/ 593124 h 1334530"/>
              <a:gd name="connsiteX19" fmla="*/ 2759675 w 3072713"/>
              <a:gd name="connsiteY19" fmla="*/ 568411 h 1334530"/>
              <a:gd name="connsiteX20" fmla="*/ 2792627 w 3072713"/>
              <a:gd name="connsiteY20" fmla="*/ 551935 h 1334530"/>
              <a:gd name="connsiteX21" fmla="*/ 2825578 w 3072713"/>
              <a:gd name="connsiteY21" fmla="*/ 543697 h 1334530"/>
              <a:gd name="connsiteX22" fmla="*/ 2924432 w 3072713"/>
              <a:gd name="connsiteY22" fmla="*/ 494270 h 1334530"/>
              <a:gd name="connsiteX23" fmla="*/ 2949146 w 3072713"/>
              <a:gd name="connsiteY23" fmla="*/ 477794 h 1334530"/>
              <a:gd name="connsiteX24" fmla="*/ 2998573 w 3072713"/>
              <a:gd name="connsiteY24" fmla="*/ 395416 h 1334530"/>
              <a:gd name="connsiteX25" fmla="*/ 3039762 w 3072713"/>
              <a:gd name="connsiteY25" fmla="*/ 321275 h 1334530"/>
              <a:gd name="connsiteX26" fmla="*/ 3056237 w 3072713"/>
              <a:gd name="connsiteY26" fmla="*/ 263611 h 1334530"/>
              <a:gd name="connsiteX27" fmla="*/ 3072713 w 3072713"/>
              <a:gd name="connsiteY27" fmla="*/ 214184 h 1334530"/>
              <a:gd name="connsiteX28" fmla="*/ 3064475 w 3072713"/>
              <a:gd name="connsiteY28" fmla="*/ 115330 h 1334530"/>
              <a:gd name="connsiteX29" fmla="*/ 3056237 w 3072713"/>
              <a:gd name="connsiteY29" fmla="*/ 90616 h 1334530"/>
              <a:gd name="connsiteX30" fmla="*/ 3031524 w 3072713"/>
              <a:gd name="connsiteY30" fmla="*/ 82378 h 1334530"/>
              <a:gd name="connsiteX31" fmla="*/ 3006810 w 3072713"/>
              <a:gd name="connsiteY31" fmla="*/ 65902 h 1334530"/>
              <a:gd name="connsiteX32" fmla="*/ 2965621 w 3072713"/>
              <a:gd name="connsiteY32" fmla="*/ 41189 h 1334530"/>
              <a:gd name="connsiteX33" fmla="*/ 2883243 w 3072713"/>
              <a:gd name="connsiteY33" fmla="*/ 16475 h 1334530"/>
              <a:gd name="connsiteX34" fmla="*/ 2809102 w 3072713"/>
              <a:gd name="connsiteY34" fmla="*/ 0 h 1334530"/>
              <a:gd name="connsiteX35" fmla="*/ 2660821 w 3072713"/>
              <a:gd name="connsiteY35" fmla="*/ 8238 h 1334530"/>
              <a:gd name="connsiteX36" fmla="*/ 2636108 w 3072713"/>
              <a:gd name="connsiteY36" fmla="*/ 16475 h 1334530"/>
              <a:gd name="connsiteX37" fmla="*/ 2578443 w 3072713"/>
              <a:gd name="connsiteY37" fmla="*/ 24713 h 1334530"/>
              <a:gd name="connsiteX38" fmla="*/ 2553729 w 3072713"/>
              <a:gd name="connsiteY38" fmla="*/ 32951 h 1334530"/>
              <a:gd name="connsiteX39" fmla="*/ 2479589 w 3072713"/>
              <a:gd name="connsiteY39" fmla="*/ 49427 h 1334530"/>
              <a:gd name="connsiteX40" fmla="*/ 2454875 w 3072713"/>
              <a:gd name="connsiteY40" fmla="*/ 65902 h 1334530"/>
              <a:gd name="connsiteX41" fmla="*/ 2388973 w 3072713"/>
              <a:gd name="connsiteY41" fmla="*/ 82378 h 1334530"/>
              <a:gd name="connsiteX42" fmla="*/ 2331308 w 3072713"/>
              <a:gd name="connsiteY42" fmla="*/ 107092 h 1334530"/>
              <a:gd name="connsiteX43" fmla="*/ 2306594 w 3072713"/>
              <a:gd name="connsiteY43" fmla="*/ 123567 h 1334530"/>
              <a:gd name="connsiteX44" fmla="*/ 2232454 w 3072713"/>
              <a:gd name="connsiteY44" fmla="*/ 140043 h 1334530"/>
              <a:gd name="connsiteX45" fmla="*/ 1869989 w 3072713"/>
              <a:gd name="connsiteY45" fmla="*/ 156519 h 1334530"/>
              <a:gd name="connsiteX46" fmla="*/ 1779373 w 3072713"/>
              <a:gd name="connsiteY46" fmla="*/ 181232 h 1334530"/>
              <a:gd name="connsiteX47" fmla="*/ 1754659 w 3072713"/>
              <a:gd name="connsiteY47" fmla="*/ 189470 h 1334530"/>
              <a:gd name="connsiteX48" fmla="*/ 1705232 w 3072713"/>
              <a:gd name="connsiteY48" fmla="*/ 222421 h 1334530"/>
              <a:gd name="connsiteX49" fmla="*/ 1655805 w 3072713"/>
              <a:gd name="connsiteY49" fmla="*/ 255373 h 1334530"/>
              <a:gd name="connsiteX50" fmla="*/ 1622854 w 3072713"/>
              <a:gd name="connsiteY50" fmla="*/ 304800 h 1334530"/>
              <a:gd name="connsiteX51" fmla="*/ 1606378 w 3072713"/>
              <a:gd name="connsiteY51" fmla="*/ 329513 h 1334530"/>
              <a:gd name="connsiteX52" fmla="*/ 1581664 w 3072713"/>
              <a:gd name="connsiteY52" fmla="*/ 395416 h 1334530"/>
              <a:gd name="connsiteX53" fmla="*/ 1548713 w 3072713"/>
              <a:gd name="connsiteY53" fmla="*/ 461319 h 1334530"/>
              <a:gd name="connsiteX54" fmla="*/ 1540475 w 3072713"/>
              <a:gd name="connsiteY54" fmla="*/ 494270 h 1334530"/>
              <a:gd name="connsiteX55" fmla="*/ 1515762 w 3072713"/>
              <a:gd name="connsiteY55" fmla="*/ 560173 h 1334530"/>
              <a:gd name="connsiteX56" fmla="*/ 1499286 w 3072713"/>
              <a:gd name="connsiteY56" fmla="*/ 691978 h 1334530"/>
              <a:gd name="connsiteX57" fmla="*/ 1482810 w 3072713"/>
              <a:gd name="connsiteY57" fmla="*/ 741405 h 1334530"/>
              <a:gd name="connsiteX58" fmla="*/ 1449859 w 3072713"/>
              <a:gd name="connsiteY58" fmla="*/ 790832 h 1334530"/>
              <a:gd name="connsiteX59" fmla="*/ 1400432 w 3072713"/>
              <a:gd name="connsiteY59" fmla="*/ 823784 h 1334530"/>
              <a:gd name="connsiteX60" fmla="*/ 1334529 w 3072713"/>
              <a:gd name="connsiteY60" fmla="*/ 864973 h 1334530"/>
              <a:gd name="connsiteX61" fmla="*/ 1243913 w 3072713"/>
              <a:gd name="connsiteY61" fmla="*/ 897924 h 1334530"/>
              <a:gd name="connsiteX62" fmla="*/ 1169773 w 3072713"/>
              <a:gd name="connsiteY62" fmla="*/ 922638 h 1334530"/>
              <a:gd name="connsiteX63" fmla="*/ 1145059 w 3072713"/>
              <a:gd name="connsiteY63" fmla="*/ 930875 h 1334530"/>
              <a:gd name="connsiteX64" fmla="*/ 1120346 w 3072713"/>
              <a:gd name="connsiteY64" fmla="*/ 939113 h 1334530"/>
              <a:gd name="connsiteX65" fmla="*/ 1087394 w 3072713"/>
              <a:gd name="connsiteY65" fmla="*/ 947351 h 1334530"/>
              <a:gd name="connsiteX66" fmla="*/ 1062681 w 3072713"/>
              <a:gd name="connsiteY66" fmla="*/ 963827 h 1334530"/>
              <a:gd name="connsiteX67" fmla="*/ 1013254 w 3072713"/>
              <a:gd name="connsiteY67" fmla="*/ 980302 h 1334530"/>
              <a:gd name="connsiteX68" fmla="*/ 988540 w 3072713"/>
              <a:gd name="connsiteY68" fmla="*/ 988540 h 1334530"/>
              <a:gd name="connsiteX69" fmla="*/ 914400 w 3072713"/>
              <a:gd name="connsiteY69" fmla="*/ 1013254 h 1334530"/>
              <a:gd name="connsiteX70" fmla="*/ 889686 w 3072713"/>
              <a:gd name="connsiteY70" fmla="*/ 1021492 h 1334530"/>
              <a:gd name="connsiteX71" fmla="*/ 584886 w 3072713"/>
              <a:gd name="connsiteY71" fmla="*/ 1037967 h 1334530"/>
              <a:gd name="connsiteX72" fmla="*/ 98854 w 3072713"/>
              <a:gd name="connsiteY72" fmla="*/ 1046205 h 1334530"/>
              <a:gd name="connsiteX73" fmla="*/ 74140 w 3072713"/>
              <a:gd name="connsiteY73" fmla="*/ 1054443 h 1334530"/>
              <a:gd name="connsiteX74" fmla="*/ 24713 w 3072713"/>
              <a:gd name="connsiteY74" fmla="*/ 1095632 h 1334530"/>
              <a:gd name="connsiteX75" fmla="*/ 8237 w 3072713"/>
              <a:gd name="connsiteY75" fmla="*/ 1145059 h 1334530"/>
              <a:gd name="connsiteX76" fmla="*/ 0 w 3072713"/>
              <a:gd name="connsiteY76" fmla="*/ 1169773 h 1334530"/>
              <a:gd name="connsiteX77" fmla="*/ 8237 w 3072713"/>
              <a:gd name="connsiteY77" fmla="*/ 1202724 h 1334530"/>
              <a:gd name="connsiteX78" fmla="*/ 57664 w 3072713"/>
              <a:gd name="connsiteY78" fmla="*/ 1227438 h 1334530"/>
              <a:gd name="connsiteX79" fmla="*/ 82378 w 3072713"/>
              <a:gd name="connsiteY79" fmla="*/ 1243913 h 1334530"/>
              <a:gd name="connsiteX80" fmla="*/ 131805 w 3072713"/>
              <a:gd name="connsiteY80" fmla="*/ 1260389 h 1334530"/>
              <a:gd name="connsiteX81" fmla="*/ 181232 w 3072713"/>
              <a:gd name="connsiteY81" fmla="*/ 1276865 h 1334530"/>
              <a:gd name="connsiteX82" fmla="*/ 205946 w 3072713"/>
              <a:gd name="connsiteY82" fmla="*/ 1285102 h 1334530"/>
              <a:gd name="connsiteX83" fmla="*/ 230659 w 3072713"/>
              <a:gd name="connsiteY83" fmla="*/ 1301578 h 1334530"/>
              <a:gd name="connsiteX84" fmla="*/ 337751 w 3072713"/>
              <a:gd name="connsiteY84" fmla="*/ 1318054 h 1334530"/>
              <a:gd name="connsiteX85" fmla="*/ 378940 w 3072713"/>
              <a:gd name="connsiteY85" fmla="*/ 1326292 h 1334530"/>
              <a:gd name="connsiteX86" fmla="*/ 494270 w 3072713"/>
              <a:gd name="connsiteY86" fmla="*/ 1334530 h 1334530"/>
              <a:gd name="connsiteX87" fmla="*/ 1112108 w 3072713"/>
              <a:gd name="connsiteY87" fmla="*/ 1326292 h 1334530"/>
              <a:gd name="connsiteX88" fmla="*/ 1169773 w 3072713"/>
              <a:gd name="connsiteY88" fmla="*/ 1318054 h 1334530"/>
              <a:gd name="connsiteX89" fmla="*/ 1507524 w 3072713"/>
              <a:gd name="connsiteY89" fmla="*/ 1309816 h 1334530"/>
              <a:gd name="connsiteX90" fmla="*/ 1532237 w 3072713"/>
              <a:gd name="connsiteY90" fmla="*/ 1301578 h 1334530"/>
              <a:gd name="connsiteX91" fmla="*/ 1565189 w 3072713"/>
              <a:gd name="connsiteY91" fmla="*/ 1252151 h 1334530"/>
              <a:gd name="connsiteX92" fmla="*/ 1581664 w 3072713"/>
              <a:gd name="connsiteY92" fmla="*/ 1227438 h 1334530"/>
              <a:gd name="connsiteX93" fmla="*/ 1606378 w 3072713"/>
              <a:gd name="connsiteY93" fmla="*/ 1153297 h 1334530"/>
              <a:gd name="connsiteX94" fmla="*/ 1631091 w 3072713"/>
              <a:gd name="connsiteY94" fmla="*/ 1103870 h 1334530"/>
              <a:gd name="connsiteX95" fmla="*/ 1639329 w 3072713"/>
              <a:gd name="connsiteY95" fmla="*/ 1079157 h 1334530"/>
              <a:gd name="connsiteX96" fmla="*/ 1655805 w 3072713"/>
              <a:gd name="connsiteY96" fmla="*/ 1054443 h 1334530"/>
              <a:gd name="connsiteX97" fmla="*/ 1664043 w 3072713"/>
              <a:gd name="connsiteY97" fmla="*/ 1029730 h 1334530"/>
              <a:gd name="connsiteX98" fmla="*/ 1688756 w 3072713"/>
              <a:gd name="connsiteY98" fmla="*/ 1013254 h 1334530"/>
              <a:gd name="connsiteX99" fmla="*/ 1713470 w 3072713"/>
              <a:gd name="connsiteY99" fmla="*/ 988540 h 1334530"/>
              <a:gd name="connsiteX100" fmla="*/ 1762897 w 3072713"/>
              <a:gd name="connsiteY100" fmla="*/ 963827 h 1334530"/>
              <a:gd name="connsiteX101" fmla="*/ 1812324 w 3072713"/>
              <a:gd name="connsiteY101" fmla="*/ 939113 h 1334530"/>
              <a:gd name="connsiteX102" fmla="*/ 1861751 w 3072713"/>
              <a:gd name="connsiteY102" fmla="*/ 914400 h 1334530"/>
              <a:gd name="connsiteX103" fmla="*/ 1927654 w 3072713"/>
              <a:gd name="connsiteY103" fmla="*/ 856735 h 1334530"/>
              <a:gd name="connsiteX104" fmla="*/ 1944129 w 3072713"/>
              <a:gd name="connsiteY104" fmla="*/ 815546 h 1334530"/>
              <a:gd name="connsiteX105" fmla="*/ 1944129 w 3072713"/>
              <a:gd name="connsiteY105" fmla="*/ 815546 h 133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072713" h="1334530">
                <a:moveTo>
                  <a:pt x="1861751" y="832021"/>
                </a:moveTo>
                <a:lnTo>
                  <a:pt x="1861751" y="832021"/>
                </a:lnTo>
                <a:cubicBezTo>
                  <a:pt x="1886464" y="829275"/>
                  <a:pt x="1911364" y="827872"/>
                  <a:pt x="1935891" y="823784"/>
                </a:cubicBezTo>
                <a:cubicBezTo>
                  <a:pt x="1944456" y="822356"/>
                  <a:pt x="1951937" y="816071"/>
                  <a:pt x="1960605" y="815546"/>
                </a:cubicBezTo>
                <a:cubicBezTo>
                  <a:pt x="2042878" y="810560"/>
                  <a:pt x="2125362" y="810054"/>
                  <a:pt x="2207740" y="807308"/>
                </a:cubicBezTo>
                <a:cubicBezTo>
                  <a:pt x="2224216" y="801816"/>
                  <a:pt x="2242717" y="800465"/>
                  <a:pt x="2257167" y="790832"/>
                </a:cubicBezTo>
                <a:cubicBezTo>
                  <a:pt x="2265405" y="785340"/>
                  <a:pt x="2273026" y="778785"/>
                  <a:pt x="2281881" y="774357"/>
                </a:cubicBezTo>
                <a:cubicBezTo>
                  <a:pt x="2289648" y="770474"/>
                  <a:pt x="2298827" y="770002"/>
                  <a:pt x="2306594" y="766119"/>
                </a:cubicBezTo>
                <a:cubicBezTo>
                  <a:pt x="2315450" y="761691"/>
                  <a:pt x="2322452" y="754071"/>
                  <a:pt x="2331308" y="749643"/>
                </a:cubicBezTo>
                <a:cubicBezTo>
                  <a:pt x="2339075" y="745760"/>
                  <a:pt x="2348254" y="745288"/>
                  <a:pt x="2356021" y="741405"/>
                </a:cubicBezTo>
                <a:cubicBezTo>
                  <a:pt x="2364876" y="736977"/>
                  <a:pt x="2371880" y="729358"/>
                  <a:pt x="2380735" y="724930"/>
                </a:cubicBezTo>
                <a:cubicBezTo>
                  <a:pt x="2388502" y="721047"/>
                  <a:pt x="2397681" y="720575"/>
                  <a:pt x="2405448" y="716692"/>
                </a:cubicBezTo>
                <a:cubicBezTo>
                  <a:pt x="2414304" y="712264"/>
                  <a:pt x="2421115" y="704237"/>
                  <a:pt x="2430162" y="700216"/>
                </a:cubicBezTo>
                <a:cubicBezTo>
                  <a:pt x="2446032" y="693163"/>
                  <a:pt x="2465139" y="693373"/>
                  <a:pt x="2479589" y="683740"/>
                </a:cubicBezTo>
                <a:cubicBezTo>
                  <a:pt x="2511527" y="662448"/>
                  <a:pt x="2494910" y="670396"/>
                  <a:pt x="2529016" y="659027"/>
                </a:cubicBezTo>
                <a:cubicBezTo>
                  <a:pt x="2537254" y="653535"/>
                  <a:pt x="2544629" y="646451"/>
                  <a:pt x="2553729" y="642551"/>
                </a:cubicBezTo>
                <a:cubicBezTo>
                  <a:pt x="2564136" y="638091"/>
                  <a:pt x="2575836" y="637566"/>
                  <a:pt x="2586681" y="634313"/>
                </a:cubicBezTo>
                <a:cubicBezTo>
                  <a:pt x="2586733" y="634298"/>
                  <a:pt x="2648439" y="613728"/>
                  <a:pt x="2660821" y="609600"/>
                </a:cubicBezTo>
                <a:cubicBezTo>
                  <a:pt x="2660822" y="609600"/>
                  <a:pt x="2710247" y="593125"/>
                  <a:pt x="2710248" y="593124"/>
                </a:cubicBezTo>
                <a:cubicBezTo>
                  <a:pt x="2757744" y="561460"/>
                  <a:pt x="2711925" y="588875"/>
                  <a:pt x="2759675" y="568411"/>
                </a:cubicBezTo>
                <a:cubicBezTo>
                  <a:pt x="2770963" y="563574"/>
                  <a:pt x="2781128" y="556247"/>
                  <a:pt x="2792627" y="551935"/>
                </a:cubicBezTo>
                <a:cubicBezTo>
                  <a:pt x="2803228" y="547960"/>
                  <a:pt x="2814734" y="546950"/>
                  <a:pt x="2825578" y="543697"/>
                </a:cubicBezTo>
                <a:cubicBezTo>
                  <a:pt x="2887589" y="525093"/>
                  <a:pt x="2867626" y="532141"/>
                  <a:pt x="2924432" y="494270"/>
                </a:cubicBezTo>
                <a:lnTo>
                  <a:pt x="2949146" y="477794"/>
                </a:lnTo>
                <a:cubicBezTo>
                  <a:pt x="3016134" y="377311"/>
                  <a:pt x="2956357" y="471404"/>
                  <a:pt x="2998573" y="395416"/>
                </a:cubicBezTo>
                <a:cubicBezTo>
                  <a:pt x="3018101" y="360266"/>
                  <a:pt x="3024948" y="355839"/>
                  <a:pt x="3039762" y="321275"/>
                </a:cubicBezTo>
                <a:cubicBezTo>
                  <a:pt x="3048993" y="299735"/>
                  <a:pt x="3049267" y="286845"/>
                  <a:pt x="3056237" y="263611"/>
                </a:cubicBezTo>
                <a:cubicBezTo>
                  <a:pt x="3061227" y="246976"/>
                  <a:pt x="3072713" y="214184"/>
                  <a:pt x="3072713" y="214184"/>
                </a:cubicBezTo>
                <a:cubicBezTo>
                  <a:pt x="3069967" y="181233"/>
                  <a:pt x="3068845" y="148105"/>
                  <a:pt x="3064475" y="115330"/>
                </a:cubicBezTo>
                <a:cubicBezTo>
                  <a:pt x="3063327" y="106723"/>
                  <a:pt x="3062377" y="96756"/>
                  <a:pt x="3056237" y="90616"/>
                </a:cubicBezTo>
                <a:cubicBezTo>
                  <a:pt x="3050097" y="84476"/>
                  <a:pt x="3039291" y="86261"/>
                  <a:pt x="3031524" y="82378"/>
                </a:cubicBezTo>
                <a:cubicBezTo>
                  <a:pt x="3022668" y="77950"/>
                  <a:pt x="3015206" y="71149"/>
                  <a:pt x="3006810" y="65902"/>
                </a:cubicBezTo>
                <a:cubicBezTo>
                  <a:pt x="2993232" y="57416"/>
                  <a:pt x="2979942" y="48349"/>
                  <a:pt x="2965621" y="41189"/>
                </a:cubicBezTo>
                <a:cubicBezTo>
                  <a:pt x="2926236" y="21496"/>
                  <a:pt x="2924915" y="25735"/>
                  <a:pt x="2883243" y="16475"/>
                </a:cubicBezTo>
                <a:cubicBezTo>
                  <a:pt x="2778539" y="-6791"/>
                  <a:pt x="2933328" y="24846"/>
                  <a:pt x="2809102" y="0"/>
                </a:cubicBezTo>
                <a:cubicBezTo>
                  <a:pt x="2759675" y="2746"/>
                  <a:pt x="2710101" y="3545"/>
                  <a:pt x="2660821" y="8238"/>
                </a:cubicBezTo>
                <a:cubicBezTo>
                  <a:pt x="2652177" y="9061"/>
                  <a:pt x="2644623" y="14772"/>
                  <a:pt x="2636108" y="16475"/>
                </a:cubicBezTo>
                <a:cubicBezTo>
                  <a:pt x="2617068" y="20283"/>
                  <a:pt x="2597665" y="21967"/>
                  <a:pt x="2578443" y="24713"/>
                </a:cubicBezTo>
                <a:cubicBezTo>
                  <a:pt x="2570205" y="27459"/>
                  <a:pt x="2562078" y="30565"/>
                  <a:pt x="2553729" y="32951"/>
                </a:cubicBezTo>
                <a:cubicBezTo>
                  <a:pt x="2526582" y="40707"/>
                  <a:pt x="2507903" y="43764"/>
                  <a:pt x="2479589" y="49427"/>
                </a:cubicBezTo>
                <a:cubicBezTo>
                  <a:pt x="2471351" y="54919"/>
                  <a:pt x="2464180" y="62519"/>
                  <a:pt x="2454875" y="65902"/>
                </a:cubicBezTo>
                <a:cubicBezTo>
                  <a:pt x="2433595" y="73640"/>
                  <a:pt x="2388973" y="82378"/>
                  <a:pt x="2388973" y="82378"/>
                </a:cubicBezTo>
                <a:cubicBezTo>
                  <a:pt x="2326931" y="123739"/>
                  <a:pt x="2405777" y="75177"/>
                  <a:pt x="2331308" y="107092"/>
                </a:cubicBezTo>
                <a:cubicBezTo>
                  <a:pt x="2322208" y="110992"/>
                  <a:pt x="2315694" y="119667"/>
                  <a:pt x="2306594" y="123567"/>
                </a:cubicBezTo>
                <a:cubicBezTo>
                  <a:pt x="2297409" y="127503"/>
                  <a:pt x="2238554" y="139105"/>
                  <a:pt x="2232454" y="140043"/>
                </a:cubicBezTo>
                <a:cubicBezTo>
                  <a:pt x="2105956" y="159505"/>
                  <a:pt x="2021022" y="152324"/>
                  <a:pt x="1869989" y="156519"/>
                </a:cubicBezTo>
                <a:cubicBezTo>
                  <a:pt x="1811772" y="168163"/>
                  <a:pt x="1842081" y="160330"/>
                  <a:pt x="1779373" y="181232"/>
                </a:cubicBezTo>
                <a:lnTo>
                  <a:pt x="1754659" y="189470"/>
                </a:lnTo>
                <a:cubicBezTo>
                  <a:pt x="1738183" y="200454"/>
                  <a:pt x="1719233" y="208419"/>
                  <a:pt x="1705232" y="222421"/>
                </a:cubicBezTo>
                <a:cubicBezTo>
                  <a:pt x="1674379" y="253275"/>
                  <a:pt x="1691571" y="243451"/>
                  <a:pt x="1655805" y="255373"/>
                </a:cubicBezTo>
                <a:lnTo>
                  <a:pt x="1622854" y="304800"/>
                </a:lnTo>
                <a:lnTo>
                  <a:pt x="1606378" y="329513"/>
                </a:lnTo>
                <a:cubicBezTo>
                  <a:pt x="1598091" y="354375"/>
                  <a:pt x="1593486" y="369801"/>
                  <a:pt x="1581664" y="395416"/>
                </a:cubicBezTo>
                <a:cubicBezTo>
                  <a:pt x="1571372" y="417716"/>
                  <a:pt x="1554670" y="437492"/>
                  <a:pt x="1548713" y="461319"/>
                </a:cubicBezTo>
                <a:cubicBezTo>
                  <a:pt x="1545967" y="472303"/>
                  <a:pt x="1544450" y="483669"/>
                  <a:pt x="1540475" y="494270"/>
                </a:cubicBezTo>
                <a:cubicBezTo>
                  <a:pt x="1508168" y="580423"/>
                  <a:pt x="1536907" y="475593"/>
                  <a:pt x="1515762" y="560173"/>
                </a:cubicBezTo>
                <a:cubicBezTo>
                  <a:pt x="1511844" y="603275"/>
                  <a:pt x="1510893" y="649420"/>
                  <a:pt x="1499286" y="691978"/>
                </a:cubicBezTo>
                <a:cubicBezTo>
                  <a:pt x="1494716" y="708733"/>
                  <a:pt x="1492443" y="726955"/>
                  <a:pt x="1482810" y="741405"/>
                </a:cubicBezTo>
                <a:cubicBezTo>
                  <a:pt x="1471826" y="757881"/>
                  <a:pt x="1466335" y="779848"/>
                  <a:pt x="1449859" y="790832"/>
                </a:cubicBezTo>
                <a:lnTo>
                  <a:pt x="1400432" y="823784"/>
                </a:lnTo>
                <a:cubicBezTo>
                  <a:pt x="1360910" y="883065"/>
                  <a:pt x="1416876" y="810076"/>
                  <a:pt x="1334529" y="864973"/>
                </a:cubicBezTo>
                <a:cubicBezTo>
                  <a:pt x="1282721" y="899511"/>
                  <a:pt x="1338300" y="866461"/>
                  <a:pt x="1243913" y="897924"/>
                </a:cubicBezTo>
                <a:lnTo>
                  <a:pt x="1169773" y="922638"/>
                </a:lnTo>
                <a:lnTo>
                  <a:pt x="1145059" y="930875"/>
                </a:lnTo>
                <a:cubicBezTo>
                  <a:pt x="1136821" y="933621"/>
                  <a:pt x="1128770" y="937007"/>
                  <a:pt x="1120346" y="939113"/>
                </a:cubicBezTo>
                <a:lnTo>
                  <a:pt x="1087394" y="947351"/>
                </a:lnTo>
                <a:cubicBezTo>
                  <a:pt x="1079156" y="952843"/>
                  <a:pt x="1071728" y="959806"/>
                  <a:pt x="1062681" y="963827"/>
                </a:cubicBezTo>
                <a:cubicBezTo>
                  <a:pt x="1046811" y="970880"/>
                  <a:pt x="1029730" y="974810"/>
                  <a:pt x="1013254" y="980302"/>
                </a:cubicBezTo>
                <a:lnTo>
                  <a:pt x="988540" y="988540"/>
                </a:lnTo>
                <a:lnTo>
                  <a:pt x="914400" y="1013254"/>
                </a:lnTo>
                <a:cubicBezTo>
                  <a:pt x="906162" y="1016000"/>
                  <a:pt x="898350" y="1020914"/>
                  <a:pt x="889686" y="1021492"/>
                </a:cubicBezTo>
                <a:cubicBezTo>
                  <a:pt x="780881" y="1028746"/>
                  <a:pt x="697338" y="1035191"/>
                  <a:pt x="584886" y="1037967"/>
                </a:cubicBezTo>
                <a:lnTo>
                  <a:pt x="98854" y="1046205"/>
                </a:lnTo>
                <a:cubicBezTo>
                  <a:pt x="90616" y="1048951"/>
                  <a:pt x="81907" y="1050560"/>
                  <a:pt x="74140" y="1054443"/>
                </a:cubicBezTo>
                <a:cubicBezTo>
                  <a:pt x="51205" y="1065911"/>
                  <a:pt x="42930" y="1077416"/>
                  <a:pt x="24713" y="1095632"/>
                </a:cubicBezTo>
                <a:lnTo>
                  <a:pt x="8237" y="1145059"/>
                </a:lnTo>
                <a:lnTo>
                  <a:pt x="0" y="1169773"/>
                </a:lnTo>
                <a:cubicBezTo>
                  <a:pt x="2746" y="1180757"/>
                  <a:pt x="1957" y="1193304"/>
                  <a:pt x="8237" y="1202724"/>
                </a:cubicBezTo>
                <a:cubicBezTo>
                  <a:pt x="20041" y="1220430"/>
                  <a:pt x="41218" y="1219215"/>
                  <a:pt x="57664" y="1227438"/>
                </a:cubicBezTo>
                <a:cubicBezTo>
                  <a:pt x="66519" y="1231866"/>
                  <a:pt x="73331" y="1239892"/>
                  <a:pt x="82378" y="1243913"/>
                </a:cubicBezTo>
                <a:cubicBezTo>
                  <a:pt x="98248" y="1250966"/>
                  <a:pt x="115329" y="1254897"/>
                  <a:pt x="131805" y="1260389"/>
                </a:cubicBezTo>
                <a:lnTo>
                  <a:pt x="181232" y="1276865"/>
                </a:lnTo>
                <a:lnTo>
                  <a:pt x="205946" y="1285102"/>
                </a:lnTo>
                <a:cubicBezTo>
                  <a:pt x="214184" y="1290594"/>
                  <a:pt x="221804" y="1297150"/>
                  <a:pt x="230659" y="1301578"/>
                </a:cubicBezTo>
                <a:cubicBezTo>
                  <a:pt x="261022" y="1316760"/>
                  <a:pt x="311979" y="1314618"/>
                  <a:pt x="337751" y="1318054"/>
                </a:cubicBezTo>
                <a:cubicBezTo>
                  <a:pt x="351630" y="1319905"/>
                  <a:pt x="365015" y="1324826"/>
                  <a:pt x="378940" y="1326292"/>
                </a:cubicBezTo>
                <a:cubicBezTo>
                  <a:pt x="417270" y="1330327"/>
                  <a:pt x="455827" y="1331784"/>
                  <a:pt x="494270" y="1334530"/>
                </a:cubicBezTo>
                <a:lnTo>
                  <a:pt x="1112108" y="1326292"/>
                </a:lnTo>
                <a:cubicBezTo>
                  <a:pt x="1131519" y="1325819"/>
                  <a:pt x="1150373" y="1318862"/>
                  <a:pt x="1169773" y="1318054"/>
                </a:cubicBezTo>
                <a:cubicBezTo>
                  <a:pt x="1282293" y="1313366"/>
                  <a:pt x="1394940" y="1312562"/>
                  <a:pt x="1507524" y="1309816"/>
                </a:cubicBezTo>
                <a:cubicBezTo>
                  <a:pt x="1515762" y="1307070"/>
                  <a:pt x="1526097" y="1307718"/>
                  <a:pt x="1532237" y="1301578"/>
                </a:cubicBezTo>
                <a:cubicBezTo>
                  <a:pt x="1546239" y="1287576"/>
                  <a:pt x="1554205" y="1268627"/>
                  <a:pt x="1565189" y="1252151"/>
                </a:cubicBezTo>
                <a:cubicBezTo>
                  <a:pt x="1570681" y="1243913"/>
                  <a:pt x="1578533" y="1236830"/>
                  <a:pt x="1581664" y="1227438"/>
                </a:cubicBezTo>
                <a:lnTo>
                  <a:pt x="1606378" y="1153297"/>
                </a:lnTo>
                <a:cubicBezTo>
                  <a:pt x="1627083" y="1091183"/>
                  <a:pt x="1599155" y="1167744"/>
                  <a:pt x="1631091" y="1103870"/>
                </a:cubicBezTo>
                <a:cubicBezTo>
                  <a:pt x="1634974" y="1096103"/>
                  <a:pt x="1635446" y="1086924"/>
                  <a:pt x="1639329" y="1079157"/>
                </a:cubicBezTo>
                <a:cubicBezTo>
                  <a:pt x="1643757" y="1070301"/>
                  <a:pt x="1651377" y="1063299"/>
                  <a:pt x="1655805" y="1054443"/>
                </a:cubicBezTo>
                <a:cubicBezTo>
                  <a:pt x="1659688" y="1046676"/>
                  <a:pt x="1658619" y="1036511"/>
                  <a:pt x="1664043" y="1029730"/>
                </a:cubicBezTo>
                <a:cubicBezTo>
                  <a:pt x="1670228" y="1021999"/>
                  <a:pt x="1681150" y="1019592"/>
                  <a:pt x="1688756" y="1013254"/>
                </a:cubicBezTo>
                <a:cubicBezTo>
                  <a:pt x="1697706" y="1005796"/>
                  <a:pt x="1704520" y="995998"/>
                  <a:pt x="1713470" y="988540"/>
                </a:cubicBezTo>
                <a:cubicBezTo>
                  <a:pt x="1734761" y="970797"/>
                  <a:pt x="1738129" y="972083"/>
                  <a:pt x="1762897" y="963827"/>
                </a:cubicBezTo>
                <a:cubicBezTo>
                  <a:pt x="1833710" y="916616"/>
                  <a:pt x="1744121" y="973214"/>
                  <a:pt x="1812324" y="939113"/>
                </a:cubicBezTo>
                <a:cubicBezTo>
                  <a:pt x="1876202" y="907175"/>
                  <a:pt x="1799631" y="935107"/>
                  <a:pt x="1861751" y="914400"/>
                </a:cubicBezTo>
                <a:cubicBezTo>
                  <a:pt x="1919416" y="875956"/>
                  <a:pt x="1900194" y="897924"/>
                  <a:pt x="1927654" y="856735"/>
                </a:cubicBezTo>
                <a:cubicBezTo>
                  <a:pt x="1937832" y="826196"/>
                  <a:pt x="1932007" y="839788"/>
                  <a:pt x="1944129" y="815546"/>
                </a:cubicBezTo>
                <a:lnTo>
                  <a:pt x="1944129" y="815546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1408670" y="4712043"/>
            <a:ext cx="2685535" cy="2265406"/>
          </a:xfrm>
          <a:custGeom>
            <a:avLst/>
            <a:gdLst>
              <a:gd name="connsiteX0" fmla="*/ 1070919 w 2685535"/>
              <a:gd name="connsiteY0" fmla="*/ 337752 h 2265406"/>
              <a:gd name="connsiteX1" fmla="*/ 1070919 w 2685535"/>
              <a:gd name="connsiteY1" fmla="*/ 337752 h 2265406"/>
              <a:gd name="connsiteX2" fmla="*/ 955589 w 2685535"/>
              <a:gd name="connsiteY2" fmla="*/ 296562 h 2265406"/>
              <a:gd name="connsiteX3" fmla="*/ 930876 w 2685535"/>
              <a:gd name="connsiteY3" fmla="*/ 288325 h 2265406"/>
              <a:gd name="connsiteX4" fmla="*/ 906162 w 2685535"/>
              <a:gd name="connsiteY4" fmla="*/ 280087 h 2265406"/>
              <a:gd name="connsiteX5" fmla="*/ 617838 w 2685535"/>
              <a:gd name="connsiteY5" fmla="*/ 296562 h 2265406"/>
              <a:gd name="connsiteX6" fmla="*/ 527222 w 2685535"/>
              <a:gd name="connsiteY6" fmla="*/ 321276 h 2265406"/>
              <a:gd name="connsiteX7" fmla="*/ 502508 w 2685535"/>
              <a:gd name="connsiteY7" fmla="*/ 329514 h 2265406"/>
              <a:gd name="connsiteX8" fmla="*/ 378941 w 2685535"/>
              <a:gd name="connsiteY8" fmla="*/ 345989 h 2265406"/>
              <a:gd name="connsiteX9" fmla="*/ 271849 w 2685535"/>
              <a:gd name="connsiteY9" fmla="*/ 354227 h 2265406"/>
              <a:gd name="connsiteX10" fmla="*/ 222422 w 2685535"/>
              <a:gd name="connsiteY10" fmla="*/ 370703 h 2265406"/>
              <a:gd name="connsiteX11" fmla="*/ 172995 w 2685535"/>
              <a:gd name="connsiteY11" fmla="*/ 403654 h 2265406"/>
              <a:gd name="connsiteX12" fmla="*/ 140044 w 2685535"/>
              <a:gd name="connsiteY12" fmla="*/ 453081 h 2265406"/>
              <a:gd name="connsiteX13" fmla="*/ 123568 w 2685535"/>
              <a:gd name="connsiteY13" fmla="*/ 477795 h 2265406"/>
              <a:gd name="connsiteX14" fmla="*/ 115330 w 2685535"/>
              <a:gd name="connsiteY14" fmla="*/ 510746 h 2265406"/>
              <a:gd name="connsiteX15" fmla="*/ 107092 w 2685535"/>
              <a:gd name="connsiteY15" fmla="*/ 551935 h 2265406"/>
              <a:gd name="connsiteX16" fmla="*/ 98854 w 2685535"/>
              <a:gd name="connsiteY16" fmla="*/ 576649 h 2265406"/>
              <a:gd name="connsiteX17" fmla="*/ 90616 w 2685535"/>
              <a:gd name="connsiteY17" fmla="*/ 609600 h 2265406"/>
              <a:gd name="connsiteX18" fmla="*/ 82379 w 2685535"/>
              <a:gd name="connsiteY18" fmla="*/ 650789 h 2265406"/>
              <a:gd name="connsiteX19" fmla="*/ 74141 w 2685535"/>
              <a:gd name="connsiteY19" fmla="*/ 675503 h 2265406"/>
              <a:gd name="connsiteX20" fmla="*/ 57665 w 2685535"/>
              <a:gd name="connsiteY20" fmla="*/ 782595 h 2265406"/>
              <a:gd name="connsiteX21" fmla="*/ 49427 w 2685535"/>
              <a:gd name="connsiteY21" fmla="*/ 832022 h 2265406"/>
              <a:gd name="connsiteX22" fmla="*/ 41189 w 2685535"/>
              <a:gd name="connsiteY22" fmla="*/ 856735 h 2265406"/>
              <a:gd name="connsiteX23" fmla="*/ 24714 w 2685535"/>
              <a:gd name="connsiteY23" fmla="*/ 939114 h 2265406"/>
              <a:gd name="connsiteX24" fmla="*/ 16476 w 2685535"/>
              <a:gd name="connsiteY24" fmla="*/ 972065 h 2265406"/>
              <a:gd name="connsiteX25" fmla="*/ 0 w 2685535"/>
              <a:gd name="connsiteY25" fmla="*/ 1054443 h 2265406"/>
              <a:gd name="connsiteX26" fmla="*/ 8238 w 2685535"/>
              <a:gd name="connsiteY26" fmla="*/ 1383957 h 2265406"/>
              <a:gd name="connsiteX27" fmla="*/ 32952 w 2685535"/>
              <a:gd name="connsiteY27" fmla="*/ 1466335 h 2265406"/>
              <a:gd name="connsiteX28" fmla="*/ 49427 w 2685535"/>
              <a:gd name="connsiteY28" fmla="*/ 1515762 h 2265406"/>
              <a:gd name="connsiteX29" fmla="*/ 82379 w 2685535"/>
              <a:gd name="connsiteY29" fmla="*/ 1565189 h 2265406"/>
              <a:gd name="connsiteX30" fmla="*/ 98854 w 2685535"/>
              <a:gd name="connsiteY30" fmla="*/ 1631092 h 2265406"/>
              <a:gd name="connsiteX31" fmla="*/ 115330 w 2685535"/>
              <a:gd name="connsiteY31" fmla="*/ 1680519 h 2265406"/>
              <a:gd name="connsiteX32" fmla="*/ 123568 w 2685535"/>
              <a:gd name="connsiteY32" fmla="*/ 1721708 h 2265406"/>
              <a:gd name="connsiteX33" fmla="*/ 140044 w 2685535"/>
              <a:gd name="connsiteY33" fmla="*/ 1771135 h 2265406"/>
              <a:gd name="connsiteX34" fmla="*/ 148281 w 2685535"/>
              <a:gd name="connsiteY34" fmla="*/ 1820562 h 2265406"/>
              <a:gd name="connsiteX35" fmla="*/ 156519 w 2685535"/>
              <a:gd name="connsiteY35" fmla="*/ 1845276 h 2265406"/>
              <a:gd name="connsiteX36" fmla="*/ 164757 w 2685535"/>
              <a:gd name="connsiteY36" fmla="*/ 1878227 h 2265406"/>
              <a:gd name="connsiteX37" fmla="*/ 181233 w 2685535"/>
              <a:gd name="connsiteY37" fmla="*/ 1927654 h 2265406"/>
              <a:gd name="connsiteX38" fmla="*/ 214184 w 2685535"/>
              <a:gd name="connsiteY38" fmla="*/ 1977081 h 2265406"/>
              <a:gd name="connsiteX39" fmla="*/ 263611 w 2685535"/>
              <a:gd name="connsiteY39" fmla="*/ 2018271 h 2265406"/>
              <a:gd name="connsiteX40" fmla="*/ 288325 w 2685535"/>
              <a:gd name="connsiteY40" fmla="*/ 2034746 h 2265406"/>
              <a:gd name="connsiteX41" fmla="*/ 337752 w 2685535"/>
              <a:gd name="connsiteY41" fmla="*/ 2075935 h 2265406"/>
              <a:gd name="connsiteX42" fmla="*/ 362465 w 2685535"/>
              <a:gd name="connsiteY42" fmla="*/ 2084173 h 2265406"/>
              <a:gd name="connsiteX43" fmla="*/ 411892 w 2685535"/>
              <a:gd name="connsiteY43" fmla="*/ 2117125 h 2265406"/>
              <a:gd name="connsiteX44" fmla="*/ 436606 w 2685535"/>
              <a:gd name="connsiteY44" fmla="*/ 2133600 h 2265406"/>
              <a:gd name="connsiteX45" fmla="*/ 461319 w 2685535"/>
              <a:gd name="connsiteY45" fmla="*/ 2141838 h 2265406"/>
              <a:gd name="connsiteX46" fmla="*/ 486033 w 2685535"/>
              <a:gd name="connsiteY46" fmla="*/ 2158314 h 2265406"/>
              <a:gd name="connsiteX47" fmla="*/ 518984 w 2685535"/>
              <a:gd name="connsiteY47" fmla="*/ 2166552 h 2265406"/>
              <a:gd name="connsiteX48" fmla="*/ 568411 w 2685535"/>
              <a:gd name="connsiteY48" fmla="*/ 2183027 h 2265406"/>
              <a:gd name="connsiteX49" fmla="*/ 593125 w 2685535"/>
              <a:gd name="connsiteY49" fmla="*/ 2191265 h 2265406"/>
              <a:gd name="connsiteX50" fmla="*/ 642552 w 2685535"/>
              <a:gd name="connsiteY50" fmla="*/ 2199503 h 2265406"/>
              <a:gd name="connsiteX51" fmla="*/ 675503 w 2685535"/>
              <a:gd name="connsiteY51" fmla="*/ 2207741 h 2265406"/>
              <a:gd name="connsiteX52" fmla="*/ 741406 w 2685535"/>
              <a:gd name="connsiteY52" fmla="*/ 2215979 h 2265406"/>
              <a:gd name="connsiteX53" fmla="*/ 790833 w 2685535"/>
              <a:gd name="connsiteY53" fmla="*/ 2232454 h 2265406"/>
              <a:gd name="connsiteX54" fmla="*/ 873211 w 2685535"/>
              <a:gd name="connsiteY54" fmla="*/ 2248930 h 2265406"/>
              <a:gd name="connsiteX55" fmla="*/ 906162 w 2685535"/>
              <a:gd name="connsiteY55" fmla="*/ 2257168 h 2265406"/>
              <a:gd name="connsiteX56" fmla="*/ 955589 w 2685535"/>
              <a:gd name="connsiteY56" fmla="*/ 2265406 h 2265406"/>
              <a:gd name="connsiteX57" fmla="*/ 1186249 w 2685535"/>
              <a:gd name="connsiteY57" fmla="*/ 2248930 h 2265406"/>
              <a:gd name="connsiteX58" fmla="*/ 1243914 w 2685535"/>
              <a:gd name="connsiteY58" fmla="*/ 2240692 h 2265406"/>
              <a:gd name="connsiteX59" fmla="*/ 1276865 w 2685535"/>
              <a:gd name="connsiteY59" fmla="*/ 2224216 h 2265406"/>
              <a:gd name="connsiteX60" fmla="*/ 1383957 w 2685535"/>
              <a:gd name="connsiteY60" fmla="*/ 2199503 h 2265406"/>
              <a:gd name="connsiteX61" fmla="*/ 1466335 w 2685535"/>
              <a:gd name="connsiteY61" fmla="*/ 2174789 h 2265406"/>
              <a:gd name="connsiteX62" fmla="*/ 1507525 w 2685535"/>
              <a:gd name="connsiteY62" fmla="*/ 2158314 h 2265406"/>
              <a:gd name="connsiteX63" fmla="*/ 1532238 w 2685535"/>
              <a:gd name="connsiteY63" fmla="*/ 2150076 h 2265406"/>
              <a:gd name="connsiteX64" fmla="*/ 1614616 w 2685535"/>
              <a:gd name="connsiteY64" fmla="*/ 2125362 h 2265406"/>
              <a:gd name="connsiteX65" fmla="*/ 1647568 w 2685535"/>
              <a:gd name="connsiteY65" fmla="*/ 2117125 h 2265406"/>
              <a:gd name="connsiteX66" fmla="*/ 1672281 w 2685535"/>
              <a:gd name="connsiteY66" fmla="*/ 2108887 h 2265406"/>
              <a:gd name="connsiteX67" fmla="*/ 1713471 w 2685535"/>
              <a:gd name="connsiteY67" fmla="*/ 2100649 h 2265406"/>
              <a:gd name="connsiteX68" fmla="*/ 1738184 w 2685535"/>
              <a:gd name="connsiteY68" fmla="*/ 2092411 h 2265406"/>
              <a:gd name="connsiteX69" fmla="*/ 1828800 w 2685535"/>
              <a:gd name="connsiteY69" fmla="*/ 2067698 h 2265406"/>
              <a:gd name="connsiteX70" fmla="*/ 1853514 w 2685535"/>
              <a:gd name="connsiteY70" fmla="*/ 2059460 h 2265406"/>
              <a:gd name="connsiteX71" fmla="*/ 1886465 w 2685535"/>
              <a:gd name="connsiteY71" fmla="*/ 2034746 h 2265406"/>
              <a:gd name="connsiteX72" fmla="*/ 1968844 w 2685535"/>
              <a:gd name="connsiteY72" fmla="*/ 2010033 h 2265406"/>
              <a:gd name="connsiteX73" fmla="*/ 1993557 w 2685535"/>
              <a:gd name="connsiteY73" fmla="*/ 2001795 h 2265406"/>
              <a:gd name="connsiteX74" fmla="*/ 2026508 w 2685535"/>
              <a:gd name="connsiteY74" fmla="*/ 1985319 h 2265406"/>
              <a:gd name="connsiteX75" fmla="*/ 2051222 w 2685535"/>
              <a:gd name="connsiteY75" fmla="*/ 1977081 h 2265406"/>
              <a:gd name="connsiteX76" fmla="*/ 2075935 w 2685535"/>
              <a:gd name="connsiteY76" fmla="*/ 1960606 h 2265406"/>
              <a:gd name="connsiteX77" fmla="*/ 2141838 w 2685535"/>
              <a:gd name="connsiteY77" fmla="*/ 1919416 h 2265406"/>
              <a:gd name="connsiteX78" fmla="*/ 2150076 w 2685535"/>
              <a:gd name="connsiteY78" fmla="*/ 1894703 h 2265406"/>
              <a:gd name="connsiteX79" fmla="*/ 2141838 w 2685535"/>
              <a:gd name="connsiteY79" fmla="*/ 1762898 h 2265406"/>
              <a:gd name="connsiteX80" fmla="*/ 2100649 w 2685535"/>
              <a:gd name="connsiteY80" fmla="*/ 1705233 h 2265406"/>
              <a:gd name="connsiteX81" fmla="*/ 2042984 w 2685535"/>
              <a:gd name="connsiteY81" fmla="*/ 1622854 h 2265406"/>
              <a:gd name="connsiteX82" fmla="*/ 2034746 w 2685535"/>
              <a:gd name="connsiteY82" fmla="*/ 1598141 h 2265406"/>
              <a:gd name="connsiteX83" fmla="*/ 2059460 w 2685535"/>
              <a:gd name="connsiteY83" fmla="*/ 1499287 h 2265406"/>
              <a:gd name="connsiteX84" fmla="*/ 2067698 w 2685535"/>
              <a:gd name="connsiteY84" fmla="*/ 1474573 h 2265406"/>
              <a:gd name="connsiteX85" fmla="*/ 2092411 w 2685535"/>
              <a:gd name="connsiteY85" fmla="*/ 1359243 h 2265406"/>
              <a:gd name="connsiteX86" fmla="*/ 2100649 w 2685535"/>
              <a:gd name="connsiteY86" fmla="*/ 1334530 h 2265406"/>
              <a:gd name="connsiteX87" fmla="*/ 2108887 w 2685535"/>
              <a:gd name="connsiteY87" fmla="*/ 1309816 h 2265406"/>
              <a:gd name="connsiteX88" fmla="*/ 2150076 w 2685535"/>
              <a:gd name="connsiteY88" fmla="*/ 1260389 h 2265406"/>
              <a:gd name="connsiteX89" fmla="*/ 2183027 w 2685535"/>
              <a:gd name="connsiteY89" fmla="*/ 1202725 h 2265406"/>
              <a:gd name="connsiteX90" fmla="*/ 2232454 w 2685535"/>
              <a:gd name="connsiteY90" fmla="*/ 1120346 h 2265406"/>
              <a:gd name="connsiteX91" fmla="*/ 2248930 w 2685535"/>
              <a:gd name="connsiteY91" fmla="*/ 1087395 h 2265406"/>
              <a:gd name="connsiteX92" fmla="*/ 2257168 w 2685535"/>
              <a:gd name="connsiteY92" fmla="*/ 1062681 h 2265406"/>
              <a:gd name="connsiteX93" fmla="*/ 2273644 w 2685535"/>
              <a:gd name="connsiteY93" fmla="*/ 1021492 h 2265406"/>
              <a:gd name="connsiteX94" fmla="*/ 2306595 w 2685535"/>
              <a:gd name="connsiteY94" fmla="*/ 955589 h 2265406"/>
              <a:gd name="connsiteX95" fmla="*/ 2314833 w 2685535"/>
              <a:gd name="connsiteY95" fmla="*/ 930876 h 2265406"/>
              <a:gd name="connsiteX96" fmla="*/ 2331308 w 2685535"/>
              <a:gd name="connsiteY96" fmla="*/ 906162 h 2265406"/>
              <a:gd name="connsiteX97" fmla="*/ 2356022 w 2685535"/>
              <a:gd name="connsiteY97" fmla="*/ 848498 h 2265406"/>
              <a:gd name="connsiteX98" fmla="*/ 2413687 w 2685535"/>
              <a:gd name="connsiteY98" fmla="*/ 782595 h 2265406"/>
              <a:gd name="connsiteX99" fmla="*/ 2454876 w 2685535"/>
              <a:gd name="connsiteY99" fmla="*/ 733168 h 2265406"/>
              <a:gd name="connsiteX100" fmla="*/ 2487827 w 2685535"/>
              <a:gd name="connsiteY100" fmla="*/ 700216 h 2265406"/>
              <a:gd name="connsiteX101" fmla="*/ 2504303 w 2685535"/>
              <a:gd name="connsiteY101" fmla="*/ 675503 h 2265406"/>
              <a:gd name="connsiteX102" fmla="*/ 2553730 w 2685535"/>
              <a:gd name="connsiteY102" fmla="*/ 642552 h 2265406"/>
              <a:gd name="connsiteX103" fmla="*/ 2578444 w 2685535"/>
              <a:gd name="connsiteY103" fmla="*/ 617838 h 2265406"/>
              <a:gd name="connsiteX104" fmla="*/ 2611395 w 2685535"/>
              <a:gd name="connsiteY104" fmla="*/ 560173 h 2265406"/>
              <a:gd name="connsiteX105" fmla="*/ 2652584 w 2685535"/>
              <a:gd name="connsiteY105" fmla="*/ 477795 h 2265406"/>
              <a:gd name="connsiteX106" fmla="*/ 2660822 w 2685535"/>
              <a:gd name="connsiteY106" fmla="*/ 453081 h 2265406"/>
              <a:gd name="connsiteX107" fmla="*/ 2669060 w 2685535"/>
              <a:gd name="connsiteY107" fmla="*/ 411892 h 2265406"/>
              <a:gd name="connsiteX108" fmla="*/ 2685535 w 2685535"/>
              <a:gd name="connsiteY108" fmla="*/ 370703 h 2265406"/>
              <a:gd name="connsiteX109" fmla="*/ 2660822 w 2685535"/>
              <a:gd name="connsiteY109" fmla="*/ 205946 h 2265406"/>
              <a:gd name="connsiteX110" fmla="*/ 2627871 w 2685535"/>
              <a:gd name="connsiteY110" fmla="*/ 156519 h 2265406"/>
              <a:gd name="connsiteX111" fmla="*/ 2611395 w 2685535"/>
              <a:gd name="connsiteY111" fmla="*/ 107092 h 2265406"/>
              <a:gd name="connsiteX112" fmla="*/ 2578444 w 2685535"/>
              <a:gd name="connsiteY112" fmla="*/ 57665 h 2265406"/>
              <a:gd name="connsiteX113" fmla="*/ 2537254 w 2685535"/>
              <a:gd name="connsiteY113" fmla="*/ 16476 h 2265406"/>
              <a:gd name="connsiteX114" fmla="*/ 2487827 w 2685535"/>
              <a:gd name="connsiteY114" fmla="*/ 0 h 2265406"/>
              <a:gd name="connsiteX115" fmla="*/ 2207741 w 2685535"/>
              <a:gd name="connsiteY115" fmla="*/ 8238 h 2265406"/>
              <a:gd name="connsiteX116" fmla="*/ 2174789 w 2685535"/>
              <a:gd name="connsiteY116" fmla="*/ 16476 h 2265406"/>
              <a:gd name="connsiteX117" fmla="*/ 2125362 w 2685535"/>
              <a:gd name="connsiteY117" fmla="*/ 32952 h 2265406"/>
              <a:gd name="connsiteX118" fmla="*/ 2092411 w 2685535"/>
              <a:gd name="connsiteY118" fmla="*/ 65903 h 2265406"/>
              <a:gd name="connsiteX119" fmla="*/ 2042984 w 2685535"/>
              <a:gd name="connsiteY119" fmla="*/ 98854 h 2265406"/>
              <a:gd name="connsiteX120" fmla="*/ 2018271 w 2685535"/>
              <a:gd name="connsiteY120" fmla="*/ 115330 h 2265406"/>
              <a:gd name="connsiteX121" fmla="*/ 1993557 w 2685535"/>
              <a:gd name="connsiteY121" fmla="*/ 123568 h 2265406"/>
              <a:gd name="connsiteX122" fmla="*/ 1919416 w 2685535"/>
              <a:gd name="connsiteY122" fmla="*/ 172995 h 2265406"/>
              <a:gd name="connsiteX123" fmla="*/ 1845276 w 2685535"/>
              <a:gd name="connsiteY123" fmla="*/ 222422 h 2265406"/>
              <a:gd name="connsiteX124" fmla="*/ 1820562 w 2685535"/>
              <a:gd name="connsiteY124" fmla="*/ 238898 h 2265406"/>
              <a:gd name="connsiteX125" fmla="*/ 1787611 w 2685535"/>
              <a:gd name="connsiteY125" fmla="*/ 288325 h 2265406"/>
              <a:gd name="connsiteX126" fmla="*/ 1779373 w 2685535"/>
              <a:gd name="connsiteY126" fmla="*/ 313038 h 2265406"/>
              <a:gd name="connsiteX127" fmla="*/ 1746422 w 2685535"/>
              <a:gd name="connsiteY127" fmla="*/ 362465 h 2265406"/>
              <a:gd name="connsiteX128" fmla="*/ 1729946 w 2685535"/>
              <a:gd name="connsiteY128" fmla="*/ 387179 h 2265406"/>
              <a:gd name="connsiteX129" fmla="*/ 1696995 w 2685535"/>
              <a:gd name="connsiteY129" fmla="*/ 461319 h 2265406"/>
              <a:gd name="connsiteX130" fmla="*/ 1680519 w 2685535"/>
              <a:gd name="connsiteY130" fmla="*/ 510746 h 2265406"/>
              <a:gd name="connsiteX131" fmla="*/ 1664044 w 2685535"/>
              <a:gd name="connsiteY131" fmla="*/ 535460 h 2265406"/>
              <a:gd name="connsiteX132" fmla="*/ 1655806 w 2685535"/>
              <a:gd name="connsiteY132" fmla="*/ 560173 h 2265406"/>
              <a:gd name="connsiteX133" fmla="*/ 1631092 w 2685535"/>
              <a:gd name="connsiteY133" fmla="*/ 584887 h 2265406"/>
              <a:gd name="connsiteX134" fmla="*/ 1614616 w 2685535"/>
              <a:gd name="connsiteY134" fmla="*/ 634314 h 2265406"/>
              <a:gd name="connsiteX135" fmla="*/ 1606379 w 2685535"/>
              <a:gd name="connsiteY135" fmla="*/ 659027 h 2265406"/>
              <a:gd name="connsiteX136" fmla="*/ 1581665 w 2685535"/>
              <a:gd name="connsiteY136" fmla="*/ 675503 h 2265406"/>
              <a:gd name="connsiteX137" fmla="*/ 1532238 w 2685535"/>
              <a:gd name="connsiteY137" fmla="*/ 774357 h 2265406"/>
              <a:gd name="connsiteX138" fmla="*/ 1515762 w 2685535"/>
              <a:gd name="connsiteY138" fmla="*/ 799071 h 2265406"/>
              <a:gd name="connsiteX139" fmla="*/ 1491049 w 2685535"/>
              <a:gd name="connsiteY139" fmla="*/ 807308 h 2265406"/>
              <a:gd name="connsiteX140" fmla="*/ 1441622 w 2685535"/>
              <a:gd name="connsiteY140" fmla="*/ 840260 h 2265406"/>
              <a:gd name="connsiteX141" fmla="*/ 1392195 w 2685535"/>
              <a:gd name="connsiteY141" fmla="*/ 864973 h 2265406"/>
              <a:gd name="connsiteX142" fmla="*/ 1375719 w 2685535"/>
              <a:gd name="connsiteY142" fmla="*/ 889687 h 2265406"/>
              <a:gd name="connsiteX143" fmla="*/ 1351006 w 2685535"/>
              <a:gd name="connsiteY143" fmla="*/ 906162 h 2265406"/>
              <a:gd name="connsiteX144" fmla="*/ 1342768 w 2685535"/>
              <a:gd name="connsiteY144" fmla="*/ 930876 h 2265406"/>
              <a:gd name="connsiteX145" fmla="*/ 1309816 w 2685535"/>
              <a:gd name="connsiteY145" fmla="*/ 980303 h 2265406"/>
              <a:gd name="connsiteX146" fmla="*/ 1293341 w 2685535"/>
              <a:gd name="connsiteY146" fmla="*/ 1005016 h 2265406"/>
              <a:gd name="connsiteX147" fmla="*/ 1276865 w 2685535"/>
              <a:gd name="connsiteY147" fmla="*/ 1054443 h 2265406"/>
              <a:gd name="connsiteX148" fmla="*/ 1268627 w 2685535"/>
              <a:gd name="connsiteY148" fmla="*/ 1079157 h 2265406"/>
              <a:gd name="connsiteX149" fmla="*/ 1276865 w 2685535"/>
              <a:gd name="connsiteY149" fmla="*/ 1103871 h 2265406"/>
              <a:gd name="connsiteX150" fmla="*/ 1293341 w 2685535"/>
              <a:gd name="connsiteY150" fmla="*/ 1128584 h 2265406"/>
              <a:gd name="connsiteX151" fmla="*/ 1309816 w 2685535"/>
              <a:gd name="connsiteY151" fmla="*/ 1178011 h 2265406"/>
              <a:gd name="connsiteX152" fmla="*/ 1285103 w 2685535"/>
              <a:gd name="connsiteY152" fmla="*/ 1235676 h 2265406"/>
              <a:gd name="connsiteX153" fmla="*/ 1260389 w 2685535"/>
              <a:gd name="connsiteY153" fmla="*/ 1252152 h 2265406"/>
              <a:gd name="connsiteX154" fmla="*/ 1243914 w 2685535"/>
              <a:gd name="connsiteY154" fmla="*/ 1878227 h 2265406"/>
              <a:gd name="connsiteX155" fmla="*/ 1219200 w 2685535"/>
              <a:gd name="connsiteY155" fmla="*/ 1927654 h 2265406"/>
              <a:gd name="connsiteX156" fmla="*/ 1194487 w 2685535"/>
              <a:gd name="connsiteY156" fmla="*/ 1935892 h 2265406"/>
              <a:gd name="connsiteX157" fmla="*/ 1145060 w 2685535"/>
              <a:gd name="connsiteY157" fmla="*/ 1968843 h 2265406"/>
              <a:gd name="connsiteX158" fmla="*/ 1112108 w 2685535"/>
              <a:gd name="connsiteY158" fmla="*/ 1985319 h 2265406"/>
              <a:gd name="connsiteX159" fmla="*/ 1087395 w 2685535"/>
              <a:gd name="connsiteY159" fmla="*/ 1993557 h 2265406"/>
              <a:gd name="connsiteX160" fmla="*/ 1062681 w 2685535"/>
              <a:gd name="connsiteY160" fmla="*/ 2010033 h 2265406"/>
              <a:gd name="connsiteX161" fmla="*/ 543698 w 2685535"/>
              <a:gd name="connsiteY161" fmla="*/ 1993557 h 2265406"/>
              <a:gd name="connsiteX162" fmla="*/ 518984 w 2685535"/>
              <a:gd name="connsiteY162" fmla="*/ 1985319 h 2265406"/>
              <a:gd name="connsiteX163" fmla="*/ 494271 w 2685535"/>
              <a:gd name="connsiteY163" fmla="*/ 1968843 h 2265406"/>
              <a:gd name="connsiteX164" fmla="*/ 461319 w 2685535"/>
              <a:gd name="connsiteY164" fmla="*/ 1952368 h 2265406"/>
              <a:gd name="connsiteX165" fmla="*/ 428368 w 2685535"/>
              <a:gd name="connsiteY165" fmla="*/ 1927654 h 2265406"/>
              <a:gd name="connsiteX166" fmla="*/ 403654 w 2685535"/>
              <a:gd name="connsiteY166" fmla="*/ 1902941 h 2265406"/>
              <a:gd name="connsiteX167" fmla="*/ 378941 w 2685535"/>
              <a:gd name="connsiteY167" fmla="*/ 1894703 h 2265406"/>
              <a:gd name="connsiteX168" fmla="*/ 304800 w 2685535"/>
              <a:gd name="connsiteY168" fmla="*/ 1828800 h 2265406"/>
              <a:gd name="connsiteX169" fmla="*/ 271849 w 2685535"/>
              <a:gd name="connsiteY169" fmla="*/ 1779373 h 2265406"/>
              <a:gd name="connsiteX170" fmla="*/ 263611 w 2685535"/>
              <a:gd name="connsiteY170" fmla="*/ 1754660 h 2265406"/>
              <a:gd name="connsiteX171" fmla="*/ 214184 w 2685535"/>
              <a:gd name="connsiteY171" fmla="*/ 1655806 h 2265406"/>
              <a:gd name="connsiteX172" fmla="*/ 197708 w 2685535"/>
              <a:gd name="connsiteY172" fmla="*/ 1606379 h 2265406"/>
              <a:gd name="connsiteX173" fmla="*/ 189471 w 2685535"/>
              <a:gd name="connsiteY173" fmla="*/ 1581665 h 2265406"/>
              <a:gd name="connsiteX174" fmla="*/ 197708 w 2685535"/>
              <a:gd name="connsiteY174" fmla="*/ 1309816 h 2265406"/>
              <a:gd name="connsiteX175" fmla="*/ 222422 w 2685535"/>
              <a:gd name="connsiteY175" fmla="*/ 1260389 h 2265406"/>
              <a:gd name="connsiteX176" fmla="*/ 230660 w 2685535"/>
              <a:gd name="connsiteY176" fmla="*/ 1235676 h 2265406"/>
              <a:gd name="connsiteX177" fmla="*/ 271849 w 2685535"/>
              <a:gd name="connsiteY177" fmla="*/ 1178011 h 2265406"/>
              <a:gd name="connsiteX178" fmla="*/ 313038 w 2685535"/>
              <a:gd name="connsiteY178" fmla="*/ 1128584 h 2265406"/>
              <a:gd name="connsiteX179" fmla="*/ 329514 w 2685535"/>
              <a:gd name="connsiteY179" fmla="*/ 1103871 h 2265406"/>
              <a:gd name="connsiteX180" fmla="*/ 370703 w 2685535"/>
              <a:gd name="connsiteY180" fmla="*/ 1079157 h 2265406"/>
              <a:gd name="connsiteX181" fmla="*/ 395416 w 2685535"/>
              <a:gd name="connsiteY181" fmla="*/ 1054443 h 2265406"/>
              <a:gd name="connsiteX182" fmla="*/ 486033 w 2685535"/>
              <a:gd name="connsiteY182" fmla="*/ 1013254 h 2265406"/>
              <a:gd name="connsiteX183" fmla="*/ 510746 w 2685535"/>
              <a:gd name="connsiteY183" fmla="*/ 996779 h 2265406"/>
              <a:gd name="connsiteX184" fmla="*/ 568411 w 2685535"/>
              <a:gd name="connsiteY184" fmla="*/ 980303 h 2265406"/>
              <a:gd name="connsiteX185" fmla="*/ 593125 w 2685535"/>
              <a:gd name="connsiteY185" fmla="*/ 972065 h 2265406"/>
              <a:gd name="connsiteX186" fmla="*/ 617838 w 2685535"/>
              <a:gd name="connsiteY186" fmla="*/ 955589 h 2265406"/>
              <a:gd name="connsiteX187" fmla="*/ 700216 w 2685535"/>
              <a:gd name="connsiteY187" fmla="*/ 906162 h 2265406"/>
              <a:gd name="connsiteX188" fmla="*/ 749644 w 2685535"/>
              <a:gd name="connsiteY188" fmla="*/ 873211 h 2265406"/>
              <a:gd name="connsiteX189" fmla="*/ 757881 w 2685535"/>
              <a:gd name="connsiteY189" fmla="*/ 848498 h 2265406"/>
              <a:gd name="connsiteX190" fmla="*/ 782595 w 2685535"/>
              <a:gd name="connsiteY190" fmla="*/ 832022 h 2265406"/>
              <a:gd name="connsiteX191" fmla="*/ 799071 w 2685535"/>
              <a:gd name="connsiteY191" fmla="*/ 766119 h 2265406"/>
              <a:gd name="connsiteX192" fmla="*/ 807308 w 2685535"/>
              <a:gd name="connsiteY192" fmla="*/ 741406 h 2265406"/>
              <a:gd name="connsiteX193" fmla="*/ 864973 w 2685535"/>
              <a:gd name="connsiteY193" fmla="*/ 675503 h 2265406"/>
              <a:gd name="connsiteX194" fmla="*/ 889687 w 2685535"/>
              <a:gd name="connsiteY194" fmla="*/ 667265 h 2265406"/>
              <a:gd name="connsiteX195" fmla="*/ 930876 w 2685535"/>
              <a:gd name="connsiteY195" fmla="*/ 634314 h 2265406"/>
              <a:gd name="connsiteX196" fmla="*/ 947352 w 2685535"/>
              <a:gd name="connsiteY196" fmla="*/ 609600 h 2265406"/>
              <a:gd name="connsiteX197" fmla="*/ 996779 w 2685535"/>
              <a:gd name="connsiteY197" fmla="*/ 568411 h 2265406"/>
              <a:gd name="connsiteX198" fmla="*/ 1013254 w 2685535"/>
              <a:gd name="connsiteY198" fmla="*/ 543698 h 2265406"/>
              <a:gd name="connsiteX199" fmla="*/ 1037968 w 2685535"/>
              <a:gd name="connsiteY199" fmla="*/ 527222 h 2265406"/>
              <a:gd name="connsiteX200" fmla="*/ 1046206 w 2685535"/>
              <a:gd name="connsiteY200" fmla="*/ 502508 h 2265406"/>
              <a:gd name="connsiteX201" fmla="*/ 1087395 w 2685535"/>
              <a:gd name="connsiteY201" fmla="*/ 453081 h 2265406"/>
              <a:gd name="connsiteX202" fmla="*/ 1103871 w 2685535"/>
              <a:gd name="connsiteY202" fmla="*/ 403654 h 2265406"/>
              <a:gd name="connsiteX203" fmla="*/ 1070919 w 2685535"/>
              <a:gd name="connsiteY203" fmla="*/ 329514 h 2265406"/>
              <a:gd name="connsiteX204" fmla="*/ 1070919 w 2685535"/>
              <a:gd name="connsiteY204" fmla="*/ 337752 h 226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2685535" h="2265406">
                <a:moveTo>
                  <a:pt x="1070919" y="337752"/>
                </a:moveTo>
                <a:lnTo>
                  <a:pt x="1070919" y="337752"/>
                </a:lnTo>
                <a:cubicBezTo>
                  <a:pt x="988781" y="306950"/>
                  <a:pt x="1027254" y="320450"/>
                  <a:pt x="955589" y="296562"/>
                </a:cubicBezTo>
                <a:lnTo>
                  <a:pt x="930876" y="288325"/>
                </a:lnTo>
                <a:lnTo>
                  <a:pt x="906162" y="280087"/>
                </a:lnTo>
                <a:cubicBezTo>
                  <a:pt x="806699" y="284066"/>
                  <a:pt x="714732" y="283643"/>
                  <a:pt x="617838" y="296562"/>
                </a:cubicBezTo>
                <a:cubicBezTo>
                  <a:pt x="579027" y="301737"/>
                  <a:pt x="565860" y="308397"/>
                  <a:pt x="527222" y="321276"/>
                </a:cubicBezTo>
                <a:cubicBezTo>
                  <a:pt x="518984" y="324022"/>
                  <a:pt x="511104" y="328286"/>
                  <a:pt x="502508" y="329514"/>
                </a:cubicBezTo>
                <a:cubicBezTo>
                  <a:pt x="469591" y="334217"/>
                  <a:pt x="410906" y="342945"/>
                  <a:pt x="378941" y="345989"/>
                </a:cubicBezTo>
                <a:cubicBezTo>
                  <a:pt x="343299" y="349383"/>
                  <a:pt x="307546" y="351481"/>
                  <a:pt x="271849" y="354227"/>
                </a:cubicBezTo>
                <a:cubicBezTo>
                  <a:pt x="255373" y="359719"/>
                  <a:pt x="236872" y="361070"/>
                  <a:pt x="222422" y="370703"/>
                </a:cubicBezTo>
                <a:lnTo>
                  <a:pt x="172995" y="403654"/>
                </a:lnTo>
                <a:lnTo>
                  <a:pt x="140044" y="453081"/>
                </a:lnTo>
                <a:lnTo>
                  <a:pt x="123568" y="477795"/>
                </a:lnTo>
                <a:cubicBezTo>
                  <a:pt x="120822" y="488779"/>
                  <a:pt x="117786" y="499694"/>
                  <a:pt x="115330" y="510746"/>
                </a:cubicBezTo>
                <a:cubicBezTo>
                  <a:pt x="112293" y="524414"/>
                  <a:pt x="110488" y="538351"/>
                  <a:pt x="107092" y="551935"/>
                </a:cubicBezTo>
                <a:cubicBezTo>
                  <a:pt x="104986" y="560359"/>
                  <a:pt x="101240" y="568300"/>
                  <a:pt x="98854" y="576649"/>
                </a:cubicBezTo>
                <a:cubicBezTo>
                  <a:pt x="95744" y="587535"/>
                  <a:pt x="93072" y="598548"/>
                  <a:pt x="90616" y="609600"/>
                </a:cubicBezTo>
                <a:cubicBezTo>
                  <a:pt x="87579" y="623268"/>
                  <a:pt x="85775" y="637205"/>
                  <a:pt x="82379" y="650789"/>
                </a:cubicBezTo>
                <a:cubicBezTo>
                  <a:pt x="80273" y="659213"/>
                  <a:pt x="76025" y="667026"/>
                  <a:pt x="74141" y="675503"/>
                </a:cubicBezTo>
                <a:cubicBezTo>
                  <a:pt x="69004" y="698621"/>
                  <a:pt x="60950" y="761243"/>
                  <a:pt x="57665" y="782595"/>
                </a:cubicBezTo>
                <a:cubicBezTo>
                  <a:pt x="55125" y="799104"/>
                  <a:pt x="53050" y="815717"/>
                  <a:pt x="49427" y="832022"/>
                </a:cubicBezTo>
                <a:cubicBezTo>
                  <a:pt x="47543" y="840499"/>
                  <a:pt x="43574" y="848386"/>
                  <a:pt x="41189" y="856735"/>
                </a:cubicBezTo>
                <a:cubicBezTo>
                  <a:pt x="28436" y="901372"/>
                  <a:pt x="35500" y="885186"/>
                  <a:pt x="24714" y="939114"/>
                </a:cubicBezTo>
                <a:cubicBezTo>
                  <a:pt x="22494" y="950216"/>
                  <a:pt x="18848" y="960995"/>
                  <a:pt x="16476" y="972065"/>
                </a:cubicBezTo>
                <a:cubicBezTo>
                  <a:pt x="10608" y="999447"/>
                  <a:pt x="0" y="1054443"/>
                  <a:pt x="0" y="1054443"/>
                </a:cubicBezTo>
                <a:cubicBezTo>
                  <a:pt x="2746" y="1164281"/>
                  <a:pt x="3249" y="1274198"/>
                  <a:pt x="8238" y="1383957"/>
                </a:cubicBezTo>
                <a:cubicBezTo>
                  <a:pt x="8893" y="1398372"/>
                  <a:pt x="30989" y="1460444"/>
                  <a:pt x="32952" y="1466335"/>
                </a:cubicBezTo>
                <a:cubicBezTo>
                  <a:pt x="32954" y="1466340"/>
                  <a:pt x="49423" y="1515757"/>
                  <a:pt x="49427" y="1515762"/>
                </a:cubicBezTo>
                <a:lnTo>
                  <a:pt x="82379" y="1565189"/>
                </a:lnTo>
                <a:cubicBezTo>
                  <a:pt x="87871" y="1587157"/>
                  <a:pt x="91693" y="1609610"/>
                  <a:pt x="98854" y="1631092"/>
                </a:cubicBezTo>
                <a:cubicBezTo>
                  <a:pt x="104346" y="1647568"/>
                  <a:pt x="111924" y="1663489"/>
                  <a:pt x="115330" y="1680519"/>
                </a:cubicBezTo>
                <a:cubicBezTo>
                  <a:pt x="118076" y="1694249"/>
                  <a:pt x="119884" y="1708200"/>
                  <a:pt x="123568" y="1721708"/>
                </a:cubicBezTo>
                <a:cubicBezTo>
                  <a:pt x="128138" y="1738463"/>
                  <a:pt x="140044" y="1771135"/>
                  <a:pt x="140044" y="1771135"/>
                </a:cubicBezTo>
                <a:cubicBezTo>
                  <a:pt x="142790" y="1787611"/>
                  <a:pt x="144658" y="1804257"/>
                  <a:pt x="148281" y="1820562"/>
                </a:cubicBezTo>
                <a:cubicBezTo>
                  <a:pt x="150165" y="1829039"/>
                  <a:pt x="154133" y="1836927"/>
                  <a:pt x="156519" y="1845276"/>
                </a:cubicBezTo>
                <a:cubicBezTo>
                  <a:pt x="159629" y="1856162"/>
                  <a:pt x="161504" y="1867383"/>
                  <a:pt x="164757" y="1878227"/>
                </a:cubicBezTo>
                <a:cubicBezTo>
                  <a:pt x="169747" y="1894861"/>
                  <a:pt x="171600" y="1913204"/>
                  <a:pt x="181233" y="1927654"/>
                </a:cubicBezTo>
                <a:cubicBezTo>
                  <a:pt x="192217" y="1944130"/>
                  <a:pt x="197708" y="1966097"/>
                  <a:pt x="214184" y="1977081"/>
                </a:cubicBezTo>
                <a:cubicBezTo>
                  <a:pt x="275551" y="2017992"/>
                  <a:pt x="200174" y="1965407"/>
                  <a:pt x="263611" y="2018271"/>
                </a:cubicBezTo>
                <a:cubicBezTo>
                  <a:pt x="271217" y="2024609"/>
                  <a:pt x="280719" y="2028408"/>
                  <a:pt x="288325" y="2034746"/>
                </a:cubicBezTo>
                <a:cubicBezTo>
                  <a:pt x="315660" y="2057525"/>
                  <a:pt x="307066" y="2060592"/>
                  <a:pt x="337752" y="2075935"/>
                </a:cubicBezTo>
                <a:cubicBezTo>
                  <a:pt x="345519" y="2079818"/>
                  <a:pt x="354874" y="2079956"/>
                  <a:pt x="362465" y="2084173"/>
                </a:cubicBezTo>
                <a:cubicBezTo>
                  <a:pt x="379774" y="2093790"/>
                  <a:pt x="395416" y="2106141"/>
                  <a:pt x="411892" y="2117125"/>
                </a:cubicBezTo>
                <a:cubicBezTo>
                  <a:pt x="420130" y="2122617"/>
                  <a:pt x="427213" y="2130469"/>
                  <a:pt x="436606" y="2133600"/>
                </a:cubicBezTo>
                <a:cubicBezTo>
                  <a:pt x="444844" y="2136346"/>
                  <a:pt x="453552" y="2137955"/>
                  <a:pt x="461319" y="2141838"/>
                </a:cubicBezTo>
                <a:cubicBezTo>
                  <a:pt x="470175" y="2146266"/>
                  <a:pt x="476933" y="2154414"/>
                  <a:pt x="486033" y="2158314"/>
                </a:cubicBezTo>
                <a:cubicBezTo>
                  <a:pt x="496439" y="2162774"/>
                  <a:pt x="508140" y="2163299"/>
                  <a:pt x="518984" y="2166552"/>
                </a:cubicBezTo>
                <a:cubicBezTo>
                  <a:pt x="535618" y="2171542"/>
                  <a:pt x="551935" y="2177535"/>
                  <a:pt x="568411" y="2183027"/>
                </a:cubicBezTo>
                <a:cubicBezTo>
                  <a:pt x="576649" y="2185773"/>
                  <a:pt x="584560" y="2189837"/>
                  <a:pt x="593125" y="2191265"/>
                </a:cubicBezTo>
                <a:cubicBezTo>
                  <a:pt x="609601" y="2194011"/>
                  <a:pt x="626173" y="2196227"/>
                  <a:pt x="642552" y="2199503"/>
                </a:cubicBezTo>
                <a:cubicBezTo>
                  <a:pt x="653654" y="2201723"/>
                  <a:pt x="664335" y="2205880"/>
                  <a:pt x="675503" y="2207741"/>
                </a:cubicBezTo>
                <a:cubicBezTo>
                  <a:pt x="697340" y="2211381"/>
                  <a:pt x="719438" y="2213233"/>
                  <a:pt x="741406" y="2215979"/>
                </a:cubicBezTo>
                <a:cubicBezTo>
                  <a:pt x="757882" y="2221471"/>
                  <a:pt x="773803" y="2229048"/>
                  <a:pt x="790833" y="2232454"/>
                </a:cubicBezTo>
                <a:cubicBezTo>
                  <a:pt x="818292" y="2237946"/>
                  <a:pt x="846044" y="2242138"/>
                  <a:pt x="873211" y="2248930"/>
                </a:cubicBezTo>
                <a:cubicBezTo>
                  <a:pt x="884195" y="2251676"/>
                  <a:pt x="895060" y="2254948"/>
                  <a:pt x="906162" y="2257168"/>
                </a:cubicBezTo>
                <a:cubicBezTo>
                  <a:pt x="922541" y="2260444"/>
                  <a:pt x="939113" y="2262660"/>
                  <a:pt x="955589" y="2265406"/>
                </a:cubicBezTo>
                <a:lnTo>
                  <a:pt x="1186249" y="2248930"/>
                </a:lnTo>
                <a:cubicBezTo>
                  <a:pt x="1205595" y="2247272"/>
                  <a:pt x="1225181" y="2245801"/>
                  <a:pt x="1243914" y="2240692"/>
                </a:cubicBezTo>
                <a:cubicBezTo>
                  <a:pt x="1255761" y="2237461"/>
                  <a:pt x="1265215" y="2228099"/>
                  <a:pt x="1276865" y="2224216"/>
                </a:cubicBezTo>
                <a:cubicBezTo>
                  <a:pt x="1306665" y="2214283"/>
                  <a:pt x="1351288" y="2206037"/>
                  <a:pt x="1383957" y="2199503"/>
                </a:cubicBezTo>
                <a:cubicBezTo>
                  <a:pt x="1452957" y="2165002"/>
                  <a:pt x="1376082" y="2199403"/>
                  <a:pt x="1466335" y="2174789"/>
                </a:cubicBezTo>
                <a:cubicBezTo>
                  <a:pt x="1480602" y="2170898"/>
                  <a:pt x="1493679" y="2163506"/>
                  <a:pt x="1507525" y="2158314"/>
                </a:cubicBezTo>
                <a:cubicBezTo>
                  <a:pt x="1515655" y="2155265"/>
                  <a:pt x="1523939" y="2152630"/>
                  <a:pt x="1532238" y="2150076"/>
                </a:cubicBezTo>
                <a:lnTo>
                  <a:pt x="1614616" y="2125362"/>
                </a:lnTo>
                <a:cubicBezTo>
                  <a:pt x="1625502" y="2122252"/>
                  <a:pt x="1636682" y="2120235"/>
                  <a:pt x="1647568" y="2117125"/>
                </a:cubicBezTo>
                <a:cubicBezTo>
                  <a:pt x="1655917" y="2114740"/>
                  <a:pt x="1663857" y="2110993"/>
                  <a:pt x="1672281" y="2108887"/>
                </a:cubicBezTo>
                <a:cubicBezTo>
                  <a:pt x="1685865" y="2105491"/>
                  <a:pt x="1699887" y="2104045"/>
                  <a:pt x="1713471" y="2100649"/>
                </a:cubicBezTo>
                <a:cubicBezTo>
                  <a:pt x="1721895" y="2098543"/>
                  <a:pt x="1729760" y="2094517"/>
                  <a:pt x="1738184" y="2092411"/>
                </a:cubicBezTo>
                <a:cubicBezTo>
                  <a:pt x="1831340" y="2069121"/>
                  <a:pt x="1722756" y="2103045"/>
                  <a:pt x="1828800" y="2067698"/>
                </a:cubicBezTo>
                <a:lnTo>
                  <a:pt x="1853514" y="2059460"/>
                </a:lnTo>
                <a:cubicBezTo>
                  <a:pt x="1864498" y="2051222"/>
                  <a:pt x="1874185" y="2040886"/>
                  <a:pt x="1886465" y="2034746"/>
                </a:cubicBezTo>
                <a:cubicBezTo>
                  <a:pt x="1912564" y="2021696"/>
                  <a:pt x="1941254" y="2017916"/>
                  <a:pt x="1968844" y="2010033"/>
                </a:cubicBezTo>
                <a:cubicBezTo>
                  <a:pt x="1977193" y="2007647"/>
                  <a:pt x="1985576" y="2005216"/>
                  <a:pt x="1993557" y="2001795"/>
                </a:cubicBezTo>
                <a:cubicBezTo>
                  <a:pt x="2004844" y="1996957"/>
                  <a:pt x="2015221" y="1990156"/>
                  <a:pt x="2026508" y="1985319"/>
                </a:cubicBezTo>
                <a:cubicBezTo>
                  <a:pt x="2034489" y="1981898"/>
                  <a:pt x="2043455" y="1980964"/>
                  <a:pt x="2051222" y="1977081"/>
                </a:cubicBezTo>
                <a:cubicBezTo>
                  <a:pt x="2060077" y="1972653"/>
                  <a:pt x="2067339" y="1965518"/>
                  <a:pt x="2075935" y="1960606"/>
                </a:cubicBezTo>
                <a:cubicBezTo>
                  <a:pt x="2139255" y="1924423"/>
                  <a:pt x="2078840" y="1966666"/>
                  <a:pt x="2141838" y="1919416"/>
                </a:cubicBezTo>
                <a:cubicBezTo>
                  <a:pt x="2144584" y="1911178"/>
                  <a:pt x="2150076" y="1903386"/>
                  <a:pt x="2150076" y="1894703"/>
                </a:cubicBezTo>
                <a:cubicBezTo>
                  <a:pt x="2150076" y="1850682"/>
                  <a:pt x="2148368" y="1806432"/>
                  <a:pt x="2141838" y="1762898"/>
                </a:cubicBezTo>
                <a:cubicBezTo>
                  <a:pt x="2137485" y="1733881"/>
                  <a:pt x="2117602" y="1725012"/>
                  <a:pt x="2100649" y="1705233"/>
                </a:cubicBezTo>
                <a:cubicBezTo>
                  <a:pt x="2090395" y="1693270"/>
                  <a:pt x="2045562" y="1630589"/>
                  <a:pt x="2042984" y="1622854"/>
                </a:cubicBezTo>
                <a:lnTo>
                  <a:pt x="2034746" y="1598141"/>
                </a:lnTo>
                <a:cubicBezTo>
                  <a:pt x="2045839" y="1531583"/>
                  <a:pt x="2037702" y="1564561"/>
                  <a:pt x="2059460" y="1499287"/>
                </a:cubicBezTo>
                <a:lnTo>
                  <a:pt x="2067698" y="1474573"/>
                </a:lnTo>
                <a:cubicBezTo>
                  <a:pt x="2078089" y="1391440"/>
                  <a:pt x="2068934" y="1429672"/>
                  <a:pt x="2092411" y="1359243"/>
                </a:cubicBezTo>
                <a:lnTo>
                  <a:pt x="2100649" y="1334530"/>
                </a:lnTo>
                <a:cubicBezTo>
                  <a:pt x="2103395" y="1326292"/>
                  <a:pt x="2104070" y="1317041"/>
                  <a:pt x="2108887" y="1309816"/>
                </a:cubicBezTo>
                <a:cubicBezTo>
                  <a:pt x="2149786" y="1248466"/>
                  <a:pt x="2097225" y="1323809"/>
                  <a:pt x="2150076" y="1260389"/>
                </a:cubicBezTo>
                <a:cubicBezTo>
                  <a:pt x="2168325" y="1238491"/>
                  <a:pt x="2168375" y="1228367"/>
                  <a:pt x="2183027" y="1202725"/>
                </a:cubicBezTo>
                <a:cubicBezTo>
                  <a:pt x="2198915" y="1174921"/>
                  <a:pt x="2218132" y="1148988"/>
                  <a:pt x="2232454" y="1120346"/>
                </a:cubicBezTo>
                <a:cubicBezTo>
                  <a:pt x="2237946" y="1109362"/>
                  <a:pt x="2244093" y="1098682"/>
                  <a:pt x="2248930" y="1087395"/>
                </a:cubicBezTo>
                <a:cubicBezTo>
                  <a:pt x="2252351" y="1079414"/>
                  <a:pt x="2254119" y="1070812"/>
                  <a:pt x="2257168" y="1062681"/>
                </a:cubicBezTo>
                <a:cubicBezTo>
                  <a:pt x="2262360" y="1048835"/>
                  <a:pt x="2267447" y="1034918"/>
                  <a:pt x="2273644" y="1021492"/>
                </a:cubicBezTo>
                <a:cubicBezTo>
                  <a:pt x="2283936" y="999192"/>
                  <a:pt x="2298828" y="978889"/>
                  <a:pt x="2306595" y="955589"/>
                </a:cubicBezTo>
                <a:cubicBezTo>
                  <a:pt x="2309341" y="947351"/>
                  <a:pt x="2310950" y="938643"/>
                  <a:pt x="2314833" y="930876"/>
                </a:cubicBezTo>
                <a:cubicBezTo>
                  <a:pt x="2319261" y="922021"/>
                  <a:pt x="2326880" y="915017"/>
                  <a:pt x="2331308" y="906162"/>
                </a:cubicBezTo>
                <a:cubicBezTo>
                  <a:pt x="2353274" y="862229"/>
                  <a:pt x="2321740" y="899921"/>
                  <a:pt x="2356022" y="848498"/>
                </a:cubicBezTo>
                <a:cubicBezTo>
                  <a:pt x="2376141" y="818320"/>
                  <a:pt x="2389864" y="806417"/>
                  <a:pt x="2413687" y="782595"/>
                </a:cubicBezTo>
                <a:cubicBezTo>
                  <a:pt x="2441812" y="726343"/>
                  <a:pt x="2414121" y="768100"/>
                  <a:pt x="2454876" y="733168"/>
                </a:cubicBezTo>
                <a:cubicBezTo>
                  <a:pt x="2466670" y="723059"/>
                  <a:pt x="2477718" y="712010"/>
                  <a:pt x="2487827" y="700216"/>
                </a:cubicBezTo>
                <a:cubicBezTo>
                  <a:pt x="2494270" y="692699"/>
                  <a:pt x="2496852" y="682022"/>
                  <a:pt x="2504303" y="675503"/>
                </a:cubicBezTo>
                <a:cubicBezTo>
                  <a:pt x="2519205" y="662464"/>
                  <a:pt x="2539728" y="656554"/>
                  <a:pt x="2553730" y="642552"/>
                </a:cubicBezTo>
                <a:lnTo>
                  <a:pt x="2578444" y="617838"/>
                </a:lnTo>
                <a:cubicBezTo>
                  <a:pt x="2597329" y="561177"/>
                  <a:pt x="2571499" y="629992"/>
                  <a:pt x="2611395" y="560173"/>
                </a:cubicBezTo>
                <a:cubicBezTo>
                  <a:pt x="2626627" y="533518"/>
                  <a:pt x="2642876" y="506920"/>
                  <a:pt x="2652584" y="477795"/>
                </a:cubicBezTo>
                <a:cubicBezTo>
                  <a:pt x="2655330" y="469557"/>
                  <a:pt x="2658716" y="461505"/>
                  <a:pt x="2660822" y="453081"/>
                </a:cubicBezTo>
                <a:cubicBezTo>
                  <a:pt x="2664218" y="439497"/>
                  <a:pt x="2665037" y="425303"/>
                  <a:pt x="2669060" y="411892"/>
                </a:cubicBezTo>
                <a:cubicBezTo>
                  <a:pt x="2673309" y="397728"/>
                  <a:pt x="2680043" y="384433"/>
                  <a:pt x="2685535" y="370703"/>
                </a:cubicBezTo>
                <a:cubicBezTo>
                  <a:pt x="2683693" y="344912"/>
                  <a:pt x="2686047" y="243784"/>
                  <a:pt x="2660822" y="205946"/>
                </a:cubicBezTo>
                <a:cubicBezTo>
                  <a:pt x="2649838" y="189470"/>
                  <a:pt x="2634133" y="175304"/>
                  <a:pt x="2627871" y="156519"/>
                </a:cubicBezTo>
                <a:cubicBezTo>
                  <a:pt x="2622379" y="140043"/>
                  <a:pt x="2621028" y="121542"/>
                  <a:pt x="2611395" y="107092"/>
                </a:cubicBezTo>
                <a:lnTo>
                  <a:pt x="2578444" y="57665"/>
                </a:lnTo>
                <a:cubicBezTo>
                  <a:pt x="2563414" y="35120"/>
                  <a:pt x="2563268" y="28038"/>
                  <a:pt x="2537254" y="16476"/>
                </a:cubicBezTo>
                <a:cubicBezTo>
                  <a:pt x="2521384" y="9423"/>
                  <a:pt x="2487827" y="0"/>
                  <a:pt x="2487827" y="0"/>
                </a:cubicBezTo>
                <a:cubicBezTo>
                  <a:pt x="2394465" y="2746"/>
                  <a:pt x="2301014" y="3329"/>
                  <a:pt x="2207741" y="8238"/>
                </a:cubicBezTo>
                <a:cubicBezTo>
                  <a:pt x="2196435" y="8833"/>
                  <a:pt x="2185634" y="13223"/>
                  <a:pt x="2174789" y="16476"/>
                </a:cubicBezTo>
                <a:cubicBezTo>
                  <a:pt x="2158155" y="21466"/>
                  <a:pt x="2125362" y="32952"/>
                  <a:pt x="2125362" y="32952"/>
                </a:cubicBezTo>
                <a:cubicBezTo>
                  <a:pt x="2111384" y="74889"/>
                  <a:pt x="2128358" y="45933"/>
                  <a:pt x="2092411" y="65903"/>
                </a:cubicBezTo>
                <a:cubicBezTo>
                  <a:pt x="2075102" y="75519"/>
                  <a:pt x="2059460" y="87870"/>
                  <a:pt x="2042984" y="98854"/>
                </a:cubicBezTo>
                <a:cubicBezTo>
                  <a:pt x="2034746" y="104346"/>
                  <a:pt x="2027664" y="112199"/>
                  <a:pt x="2018271" y="115330"/>
                </a:cubicBezTo>
                <a:cubicBezTo>
                  <a:pt x="2010033" y="118076"/>
                  <a:pt x="2001148" y="119351"/>
                  <a:pt x="1993557" y="123568"/>
                </a:cubicBezTo>
                <a:cubicBezTo>
                  <a:pt x="1993556" y="123568"/>
                  <a:pt x="1931773" y="164757"/>
                  <a:pt x="1919416" y="172995"/>
                </a:cubicBezTo>
                <a:lnTo>
                  <a:pt x="1845276" y="222422"/>
                </a:lnTo>
                <a:lnTo>
                  <a:pt x="1820562" y="238898"/>
                </a:lnTo>
                <a:cubicBezTo>
                  <a:pt x="1809578" y="255374"/>
                  <a:pt x="1793873" y="269540"/>
                  <a:pt x="1787611" y="288325"/>
                </a:cubicBezTo>
                <a:cubicBezTo>
                  <a:pt x="1784865" y="296563"/>
                  <a:pt x="1783590" y="305447"/>
                  <a:pt x="1779373" y="313038"/>
                </a:cubicBezTo>
                <a:cubicBezTo>
                  <a:pt x="1769757" y="330347"/>
                  <a:pt x="1757406" y="345989"/>
                  <a:pt x="1746422" y="362465"/>
                </a:cubicBezTo>
                <a:cubicBezTo>
                  <a:pt x="1740930" y="370703"/>
                  <a:pt x="1733077" y="377786"/>
                  <a:pt x="1729946" y="387179"/>
                </a:cubicBezTo>
                <a:cubicBezTo>
                  <a:pt x="1710340" y="445999"/>
                  <a:pt x="1723105" y="422156"/>
                  <a:pt x="1696995" y="461319"/>
                </a:cubicBezTo>
                <a:cubicBezTo>
                  <a:pt x="1691503" y="477795"/>
                  <a:pt x="1690152" y="496296"/>
                  <a:pt x="1680519" y="510746"/>
                </a:cubicBezTo>
                <a:cubicBezTo>
                  <a:pt x="1675027" y="518984"/>
                  <a:pt x="1668472" y="526605"/>
                  <a:pt x="1664044" y="535460"/>
                </a:cubicBezTo>
                <a:cubicBezTo>
                  <a:pt x="1660161" y="543227"/>
                  <a:pt x="1660623" y="552948"/>
                  <a:pt x="1655806" y="560173"/>
                </a:cubicBezTo>
                <a:cubicBezTo>
                  <a:pt x="1649343" y="569867"/>
                  <a:pt x="1639330" y="576649"/>
                  <a:pt x="1631092" y="584887"/>
                </a:cubicBezTo>
                <a:lnTo>
                  <a:pt x="1614616" y="634314"/>
                </a:lnTo>
                <a:cubicBezTo>
                  <a:pt x="1611870" y="642552"/>
                  <a:pt x="1613604" y="654210"/>
                  <a:pt x="1606379" y="659027"/>
                </a:cubicBezTo>
                <a:lnTo>
                  <a:pt x="1581665" y="675503"/>
                </a:lnTo>
                <a:cubicBezTo>
                  <a:pt x="1558927" y="743715"/>
                  <a:pt x="1574822" y="710480"/>
                  <a:pt x="1532238" y="774357"/>
                </a:cubicBezTo>
                <a:cubicBezTo>
                  <a:pt x="1526746" y="782595"/>
                  <a:pt x="1525155" y="795940"/>
                  <a:pt x="1515762" y="799071"/>
                </a:cubicBezTo>
                <a:lnTo>
                  <a:pt x="1491049" y="807308"/>
                </a:lnTo>
                <a:cubicBezTo>
                  <a:pt x="1474573" y="818292"/>
                  <a:pt x="1460407" y="833998"/>
                  <a:pt x="1441622" y="840260"/>
                </a:cubicBezTo>
                <a:cubicBezTo>
                  <a:pt x="1407516" y="851629"/>
                  <a:pt x="1424133" y="843681"/>
                  <a:pt x="1392195" y="864973"/>
                </a:cubicBezTo>
                <a:cubicBezTo>
                  <a:pt x="1386703" y="873211"/>
                  <a:pt x="1382720" y="882686"/>
                  <a:pt x="1375719" y="889687"/>
                </a:cubicBezTo>
                <a:cubicBezTo>
                  <a:pt x="1368718" y="896688"/>
                  <a:pt x="1357191" y="898431"/>
                  <a:pt x="1351006" y="906162"/>
                </a:cubicBezTo>
                <a:cubicBezTo>
                  <a:pt x="1345581" y="912943"/>
                  <a:pt x="1346985" y="923285"/>
                  <a:pt x="1342768" y="930876"/>
                </a:cubicBezTo>
                <a:cubicBezTo>
                  <a:pt x="1333151" y="948185"/>
                  <a:pt x="1320800" y="963827"/>
                  <a:pt x="1309816" y="980303"/>
                </a:cubicBezTo>
                <a:cubicBezTo>
                  <a:pt x="1304324" y="988541"/>
                  <a:pt x="1296472" y="995624"/>
                  <a:pt x="1293341" y="1005016"/>
                </a:cubicBezTo>
                <a:lnTo>
                  <a:pt x="1276865" y="1054443"/>
                </a:lnTo>
                <a:lnTo>
                  <a:pt x="1268627" y="1079157"/>
                </a:lnTo>
                <a:cubicBezTo>
                  <a:pt x="1271373" y="1087395"/>
                  <a:pt x="1272982" y="1096104"/>
                  <a:pt x="1276865" y="1103871"/>
                </a:cubicBezTo>
                <a:cubicBezTo>
                  <a:pt x="1281293" y="1112726"/>
                  <a:pt x="1289320" y="1119537"/>
                  <a:pt x="1293341" y="1128584"/>
                </a:cubicBezTo>
                <a:cubicBezTo>
                  <a:pt x="1300394" y="1144454"/>
                  <a:pt x="1309816" y="1178011"/>
                  <a:pt x="1309816" y="1178011"/>
                </a:cubicBezTo>
                <a:cubicBezTo>
                  <a:pt x="1303514" y="1203220"/>
                  <a:pt x="1304067" y="1216712"/>
                  <a:pt x="1285103" y="1235676"/>
                </a:cubicBezTo>
                <a:cubicBezTo>
                  <a:pt x="1278102" y="1242677"/>
                  <a:pt x="1268627" y="1246660"/>
                  <a:pt x="1260389" y="1252152"/>
                </a:cubicBezTo>
                <a:cubicBezTo>
                  <a:pt x="1259563" y="1286016"/>
                  <a:pt x="1247040" y="1818838"/>
                  <a:pt x="1243914" y="1878227"/>
                </a:cubicBezTo>
                <a:cubicBezTo>
                  <a:pt x="1243258" y="1890691"/>
                  <a:pt x="1228279" y="1920391"/>
                  <a:pt x="1219200" y="1927654"/>
                </a:cubicBezTo>
                <a:cubicBezTo>
                  <a:pt x="1212419" y="1933078"/>
                  <a:pt x="1202078" y="1931675"/>
                  <a:pt x="1194487" y="1935892"/>
                </a:cubicBezTo>
                <a:cubicBezTo>
                  <a:pt x="1177178" y="1945508"/>
                  <a:pt x="1162771" y="1959988"/>
                  <a:pt x="1145060" y="1968843"/>
                </a:cubicBezTo>
                <a:cubicBezTo>
                  <a:pt x="1134076" y="1974335"/>
                  <a:pt x="1123396" y="1980481"/>
                  <a:pt x="1112108" y="1985319"/>
                </a:cubicBezTo>
                <a:cubicBezTo>
                  <a:pt x="1104127" y="1988740"/>
                  <a:pt x="1095162" y="1989674"/>
                  <a:pt x="1087395" y="1993557"/>
                </a:cubicBezTo>
                <a:cubicBezTo>
                  <a:pt x="1078539" y="1997985"/>
                  <a:pt x="1070919" y="2004541"/>
                  <a:pt x="1062681" y="2010033"/>
                </a:cubicBezTo>
                <a:cubicBezTo>
                  <a:pt x="926915" y="2007732"/>
                  <a:pt x="708580" y="2040667"/>
                  <a:pt x="543698" y="1993557"/>
                </a:cubicBezTo>
                <a:cubicBezTo>
                  <a:pt x="535349" y="1991171"/>
                  <a:pt x="527222" y="1988065"/>
                  <a:pt x="518984" y="1985319"/>
                </a:cubicBezTo>
                <a:cubicBezTo>
                  <a:pt x="510746" y="1979827"/>
                  <a:pt x="502867" y="1973755"/>
                  <a:pt x="494271" y="1968843"/>
                </a:cubicBezTo>
                <a:cubicBezTo>
                  <a:pt x="483609" y="1962750"/>
                  <a:pt x="471733" y="1958877"/>
                  <a:pt x="461319" y="1952368"/>
                </a:cubicBezTo>
                <a:cubicBezTo>
                  <a:pt x="449676" y="1945091"/>
                  <a:pt x="438792" y="1936589"/>
                  <a:pt x="428368" y="1927654"/>
                </a:cubicBezTo>
                <a:cubicBezTo>
                  <a:pt x="419523" y="1920072"/>
                  <a:pt x="413347" y="1909403"/>
                  <a:pt x="403654" y="1902941"/>
                </a:cubicBezTo>
                <a:cubicBezTo>
                  <a:pt x="396429" y="1898124"/>
                  <a:pt x="387179" y="1897449"/>
                  <a:pt x="378941" y="1894703"/>
                </a:cubicBezTo>
                <a:cubicBezTo>
                  <a:pt x="322513" y="1838275"/>
                  <a:pt x="348901" y="1858201"/>
                  <a:pt x="304800" y="1828800"/>
                </a:cubicBezTo>
                <a:cubicBezTo>
                  <a:pt x="293816" y="1812324"/>
                  <a:pt x="278111" y="1798158"/>
                  <a:pt x="271849" y="1779373"/>
                </a:cubicBezTo>
                <a:cubicBezTo>
                  <a:pt x="269103" y="1771135"/>
                  <a:pt x="267828" y="1762251"/>
                  <a:pt x="263611" y="1754660"/>
                </a:cubicBezTo>
                <a:cubicBezTo>
                  <a:pt x="210381" y="1658847"/>
                  <a:pt x="246258" y="1752028"/>
                  <a:pt x="214184" y="1655806"/>
                </a:cubicBezTo>
                <a:lnTo>
                  <a:pt x="197708" y="1606379"/>
                </a:lnTo>
                <a:lnTo>
                  <a:pt x="189471" y="1581665"/>
                </a:lnTo>
                <a:cubicBezTo>
                  <a:pt x="192217" y="1491049"/>
                  <a:pt x="192679" y="1400334"/>
                  <a:pt x="197708" y="1309816"/>
                </a:cubicBezTo>
                <a:cubicBezTo>
                  <a:pt x="199002" y="1286524"/>
                  <a:pt x="212617" y="1279998"/>
                  <a:pt x="222422" y="1260389"/>
                </a:cubicBezTo>
                <a:cubicBezTo>
                  <a:pt x="226305" y="1252622"/>
                  <a:pt x="226777" y="1243443"/>
                  <a:pt x="230660" y="1235676"/>
                </a:cubicBezTo>
                <a:cubicBezTo>
                  <a:pt x="237136" y="1222725"/>
                  <a:pt x="265622" y="1186728"/>
                  <a:pt x="271849" y="1178011"/>
                </a:cubicBezTo>
                <a:cubicBezTo>
                  <a:pt x="333212" y="1092106"/>
                  <a:pt x="236110" y="1220898"/>
                  <a:pt x="313038" y="1128584"/>
                </a:cubicBezTo>
                <a:cubicBezTo>
                  <a:pt x="319376" y="1120978"/>
                  <a:pt x="321997" y="1110314"/>
                  <a:pt x="329514" y="1103871"/>
                </a:cubicBezTo>
                <a:cubicBezTo>
                  <a:pt x="341671" y="1093451"/>
                  <a:pt x="357894" y="1088764"/>
                  <a:pt x="370703" y="1079157"/>
                </a:cubicBezTo>
                <a:cubicBezTo>
                  <a:pt x="380023" y="1072167"/>
                  <a:pt x="385587" y="1060698"/>
                  <a:pt x="395416" y="1054443"/>
                </a:cubicBezTo>
                <a:cubicBezTo>
                  <a:pt x="561372" y="948834"/>
                  <a:pt x="405390" y="1053575"/>
                  <a:pt x="486033" y="1013254"/>
                </a:cubicBezTo>
                <a:cubicBezTo>
                  <a:pt x="494888" y="1008826"/>
                  <a:pt x="501891" y="1001207"/>
                  <a:pt x="510746" y="996779"/>
                </a:cubicBezTo>
                <a:cubicBezTo>
                  <a:pt x="523914" y="990195"/>
                  <a:pt x="556094" y="983822"/>
                  <a:pt x="568411" y="980303"/>
                </a:cubicBezTo>
                <a:cubicBezTo>
                  <a:pt x="576760" y="977917"/>
                  <a:pt x="584887" y="974811"/>
                  <a:pt x="593125" y="972065"/>
                </a:cubicBezTo>
                <a:cubicBezTo>
                  <a:pt x="601363" y="966573"/>
                  <a:pt x="609242" y="960501"/>
                  <a:pt x="617838" y="955589"/>
                </a:cubicBezTo>
                <a:cubicBezTo>
                  <a:pt x="648179" y="938251"/>
                  <a:pt x="673339" y="933038"/>
                  <a:pt x="700216" y="906162"/>
                </a:cubicBezTo>
                <a:cubicBezTo>
                  <a:pt x="731070" y="875309"/>
                  <a:pt x="713878" y="885133"/>
                  <a:pt x="749644" y="873211"/>
                </a:cubicBezTo>
                <a:cubicBezTo>
                  <a:pt x="752390" y="864973"/>
                  <a:pt x="752457" y="855278"/>
                  <a:pt x="757881" y="848498"/>
                </a:cubicBezTo>
                <a:cubicBezTo>
                  <a:pt x="764066" y="840767"/>
                  <a:pt x="778167" y="840878"/>
                  <a:pt x="782595" y="832022"/>
                </a:cubicBezTo>
                <a:cubicBezTo>
                  <a:pt x="792722" y="811769"/>
                  <a:pt x="791911" y="787601"/>
                  <a:pt x="799071" y="766119"/>
                </a:cubicBezTo>
                <a:cubicBezTo>
                  <a:pt x="801817" y="757881"/>
                  <a:pt x="803091" y="748996"/>
                  <a:pt x="807308" y="741406"/>
                </a:cubicBezTo>
                <a:cubicBezTo>
                  <a:pt x="826317" y="707190"/>
                  <a:pt x="833502" y="691239"/>
                  <a:pt x="864973" y="675503"/>
                </a:cubicBezTo>
                <a:cubicBezTo>
                  <a:pt x="872740" y="671620"/>
                  <a:pt x="881449" y="670011"/>
                  <a:pt x="889687" y="667265"/>
                </a:cubicBezTo>
                <a:cubicBezTo>
                  <a:pt x="936901" y="596442"/>
                  <a:pt x="874033" y="679788"/>
                  <a:pt x="930876" y="634314"/>
                </a:cubicBezTo>
                <a:cubicBezTo>
                  <a:pt x="938607" y="628129"/>
                  <a:pt x="941014" y="617206"/>
                  <a:pt x="947352" y="609600"/>
                </a:cubicBezTo>
                <a:cubicBezTo>
                  <a:pt x="967173" y="585815"/>
                  <a:pt x="972479" y="584611"/>
                  <a:pt x="996779" y="568411"/>
                </a:cubicBezTo>
                <a:cubicBezTo>
                  <a:pt x="1002271" y="560173"/>
                  <a:pt x="1006253" y="550699"/>
                  <a:pt x="1013254" y="543698"/>
                </a:cubicBezTo>
                <a:cubicBezTo>
                  <a:pt x="1020255" y="536697"/>
                  <a:pt x="1031783" y="534953"/>
                  <a:pt x="1037968" y="527222"/>
                </a:cubicBezTo>
                <a:cubicBezTo>
                  <a:pt x="1043393" y="520441"/>
                  <a:pt x="1042323" y="510275"/>
                  <a:pt x="1046206" y="502508"/>
                </a:cubicBezTo>
                <a:cubicBezTo>
                  <a:pt x="1057675" y="479570"/>
                  <a:pt x="1069176" y="471300"/>
                  <a:pt x="1087395" y="453081"/>
                </a:cubicBezTo>
                <a:cubicBezTo>
                  <a:pt x="1092887" y="436605"/>
                  <a:pt x="1109363" y="420130"/>
                  <a:pt x="1103871" y="403654"/>
                </a:cubicBezTo>
                <a:cubicBezTo>
                  <a:pt x="1099530" y="390631"/>
                  <a:pt x="1088326" y="342569"/>
                  <a:pt x="1070919" y="329514"/>
                </a:cubicBezTo>
                <a:cubicBezTo>
                  <a:pt x="1066526" y="326219"/>
                  <a:pt x="1070919" y="336379"/>
                  <a:pt x="1070919" y="337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2092411" y="2611395"/>
            <a:ext cx="1120346" cy="955433"/>
          </a:xfrm>
          <a:custGeom>
            <a:avLst/>
            <a:gdLst>
              <a:gd name="connsiteX0" fmla="*/ 1120346 w 1120346"/>
              <a:gd name="connsiteY0" fmla="*/ 82378 h 955433"/>
              <a:gd name="connsiteX1" fmla="*/ 1120346 w 1120346"/>
              <a:gd name="connsiteY1" fmla="*/ 82378 h 955433"/>
              <a:gd name="connsiteX2" fmla="*/ 1112108 w 1120346"/>
              <a:gd name="connsiteY2" fmla="*/ 601362 h 955433"/>
              <a:gd name="connsiteX3" fmla="*/ 1103870 w 1120346"/>
              <a:gd name="connsiteY3" fmla="*/ 650789 h 955433"/>
              <a:gd name="connsiteX4" fmla="*/ 1079157 w 1120346"/>
              <a:gd name="connsiteY4" fmla="*/ 733167 h 955433"/>
              <a:gd name="connsiteX5" fmla="*/ 1070919 w 1120346"/>
              <a:gd name="connsiteY5" fmla="*/ 757881 h 955433"/>
              <a:gd name="connsiteX6" fmla="*/ 1062681 w 1120346"/>
              <a:gd name="connsiteY6" fmla="*/ 782594 h 955433"/>
              <a:gd name="connsiteX7" fmla="*/ 1037967 w 1120346"/>
              <a:gd name="connsiteY7" fmla="*/ 799070 h 955433"/>
              <a:gd name="connsiteX8" fmla="*/ 988540 w 1120346"/>
              <a:gd name="connsiteY8" fmla="*/ 840259 h 955433"/>
              <a:gd name="connsiteX9" fmla="*/ 963827 w 1120346"/>
              <a:gd name="connsiteY9" fmla="*/ 848497 h 955433"/>
              <a:gd name="connsiteX10" fmla="*/ 914400 w 1120346"/>
              <a:gd name="connsiteY10" fmla="*/ 873210 h 955433"/>
              <a:gd name="connsiteX11" fmla="*/ 856735 w 1120346"/>
              <a:gd name="connsiteY11" fmla="*/ 889686 h 955433"/>
              <a:gd name="connsiteX12" fmla="*/ 832021 w 1120346"/>
              <a:gd name="connsiteY12" fmla="*/ 906162 h 955433"/>
              <a:gd name="connsiteX13" fmla="*/ 700216 w 1120346"/>
              <a:gd name="connsiteY13" fmla="*/ 930875 h 955433"/>
              <a:gd name="connsiteX14" fmla="*/ 230659 w 1120346"/>
              <a:gd name="connsiteY14" fmla="*/ 930875 h 955433"/>
              <a:gd name="connsiteX15" fmla="*/ 205946 w 1120346"/>
              <a:gd name="connsiteY15" fmla="*/ 914400 h 955433"/>
              <a:gd name="connsiteX16" fmla="*/ 172994 w 1120346"/>
              <a:gd name="connsiteY16" fmla="*/ 906162 h 955433"/>
              <a:gd name="connsiteX17" fmla="*/ 123567 w 1120346"/>
              <a:gd name="connsiteY17" fmla="*/ 889686 h 955433"/>
              <a:gd name="connsiteX18" fmla="*/ 98854 w 1120346"/>
              <a:gd name="connsiteY18" fmla="*/ 881448 h 955433"/>
              <a:gd name="connsiteX19" fmla="*/ 82378 w 1120346"/>
              <a:gd name="connsiteY19" fmla="*/ 856735 h 955433"/>
              <a:gd name="connsiteX20" fmla="*/ 57665 w 1120346"/>
              <a:gd name="connsiteY20" fmla="*/ 733167 h 955433"/>
              <a:gd name="connsiteX21" fmla="*/ 49427 w 1120346"/>
              <a:gd name="connsiteY21" fmla="*/ 667264 h 955433"/>
              <a:gd name="connsiteX22" fmla="*/ 41189 w 1120346"/>
              <a:gd name="connsiteY22" fmla="*/ 642551 h 955433"/>
              <a:gd name="connsiteX23" fmla="*/ 32951 w 1120346"/>
              <a:gd name="connsiteY23" fmla="*/ 609600 h 955433"/>
              <a:gd name="connsiteX24" fmla="*/ 24713 w 1120346"/>
              <a:gd name="connsiteY24" fmla="*/ 568410 h 955433"/>
              <a:gd name="connsiteX25" fmla="*/ 16475 w 1120346"/>
              <a:gd name="connsiteY25" fmla="*/ 518983 h 955433"/>
              <a:gd name="connsiteX26" fmla="*/ 8238 w 1120346"/>
              <a:gd name="connsiteY26" fmla="*/ 494270 h 955433"/>
              <a:gd name="connsiteX27" fmla="*/ 0 w 1120346"/>
              <a:gd name="connsiteY27" fmla="*/ 411891 h 955433"/>
              <a:gd name="connsiteX28" fmla="*/ 24713 w 1120346"/>
              <a:gd name="connsiteY28" fmla="*/ 205946 h 955433"/>
              <a:gd name="connsiteX29" fmla="*/ 32951 w 1120346"/>
              <a:gd name="connsiteY29" fmla="*/ 172994 h 955433"/>
              <a:gd name="connsiteX30" fmla="*/ 49427 w 1120346"/>
              <a:gd name="connsiteY30" fmla="*/ 140043 h 955433"/>
              <a:gd name="connsiteX31" fmla="*/ 57665 w 1120346"/>
              <a:gd name="connsiteY31" fmla="*/ 115329 h 955433"/>
              <a:gd name="connsiteX32" fmla="*/ 74140 w 1120346"/>
              <a:gd name="connsiteY32" fmla="*/ 90616 h 955433"/>
              <a:gd name="connsiteX33" fmla="*/ 98854 w 1120346"/>
              <a:gd name="connsiteY33" fmla="*/ 41189 h 955433"/>
              <a:gd name="connsiteX34" fmla="*/ 123567 w 1120346"/>
              <a:gd name="connsiteY34" fmla="*/ 32951 h 955433"/>
              <a:gd name="connsiteX35" fmla="*/ 148281 w 1120346"/>
              <a:gd name="connsiteY35" fmla="*/ 16475 h 955433"/>
              <a:gd name="connsiteX36" fmla="*/ 181232 w 1120346"/>
              <a:gd name="connsiteY36" fmla="*/ 8237 h 955433"/>
              <a:gd name="connsiteX37" fmla="*/ 205946 w 1120346"/>
              <a:gd name="connsiteY37" fmla="*/ 0 h 955433"/>
              <a:gd name="connsiteX38" fmla="*/ 535459 w 1120346"/>
              <a:gd name="connsiteY38" fmla="*/ 8237 h 955433"/>
              <a:gd name="connsiteX39" fmla="*/ 584886 w 1120346"/>
              <a:gd name="connsiteY39" fmla="*/ 24713 h 955433"/>
              <a:gd name="connsiteX40" fmla="*/ 642551 w 1120346"/>
              <a:gd name="connsiteY40" fmla="*/ 32951 h 955433"/>
              <a:gd name="connsiteX41" fmla="*/ 724930 w 1120346"/>
              <a:gd name="connsiteY41" fmla="*/ 57664 h 955433"/>
              <a:gd name="connsiteX42" fmla="*/ 980303 w 1120346"/>
              <a:gd name="connsiteY42" fmla="*/ 74140 h 955433"/>
              <a:gd name="connsiteX43" fmla="*/ 1029730 w 1120346"/>
              <a:gd name="connsiteY43" fmla="*/ 90616 h 955433"/>
              <a:gd name="connsiteX44" fmla="*/ 1054443 w 1120346"/>
              <a:gd name="connsiteY44" fmla="*/ 98854 h 955433"/>
              <a:gd name="connsiteX45" fmla="*/ 1079157 w 1120346"/>
              <a:gd name="connsiteY45" fmla="*/ 107091 h 955433"/>
              <a:gd name="connsiteX46" fmla="*/ 1120346 w 1120346"/>
              <a:gd name="connsiteY46" fmla="*/ 82378 h 95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0346" h="955433">
                <a:moveTo>
                  <a:pt x="1120346" y="82378"/>
                </a:moveTo>
                <a:lnTo>
                  <a:pt x="1120346" y="82378"/>
                </a:lnTo>
                <a:cubicBezTo>
                  <a:pt x="1117600" y="255373"/>
                  <a:pt x="1117121" y="428418"/>
                  <a:pt x="1112108" y="601362"/>
                </a:cubicBezTo>
                <a:cubicBezTo>
                  <a:pt x="1111624" y="618058"/>
                  <a:pt x="1107146" y="634410"/>
                  <a:pt x="1103870" y="650789"/>
                </a:cubicBezTo>
                <a:cubicBezTo>
                  <a:pt x="1097646" y="681909"/>
                  <a:pt x="1089662" y="701652"/>
                  <a:pt x="1079157" y="733167"/>
                </a:cubicBezTo>
                <a:lnTo>
                  <a:pt x="1070919" y="757881"/>
                </a:lnTo>
                <a:cubicBezTo>
                  <a:pt x="1068173" y="766119"/>
                  <a:pt x="1069906" y="777777"/>
                  <a:pt x="1062681" y="782594"/>
                </a:cubicBezTo>
                <a:cubicBezTo>
                  <a:pt x="1054443" y="788086"/>
                  <a:pt x="1045573" y="792732"/>
                  <a:pt x="1037967" y="799070"/>
                </a:cubicBezTo>
                <a:cubicBezTo>
                  <a:pt x="1010637" y="821845"/>
                  <a:pt x="1019221" y="824918"/>
                  <a:pt x="988540" y="840259"/>
                </a:cubicBezTo>
                <a:cubicBezTo>
                  <a:pt x="980773" y="844142"/>
                  <a:pt x="971594" y="844614"/>
                  <a:pt x="963827" y="848497"/>
                </a:cubicBezTo>
                <a:cubicBezTo>
                  <a:pt x="915689" y="872566"/>
                  <a:pt x="962713" y="859407"/>
                  <a:pt x="914400" y="873210"/>
                </a:cubicBezTo>
                <a:cubicBezTo>
                  <a:pt x="902082" y="876729"/>
                  <a:pt x="869904" y="883102"/>
                  <a:pt x="856735" y="889686"/>
                </a:cubicBezTo>
                <a:cubicBezTo>
                  <a:pt x="847879" y="894114"/>
                  <a:pt x="841326" y="902778"/>
                  <a:pt x="832021" y="906162"/>
                </a:cubicBezTo>
                <a:cubicBezTo>
                  <a:pt x="786253" y="922805"/>
                  <a:pt x="747903" y="924914"/>
                  <a:pt x="700216" y="930875"/>
                </a:cubicBezTo>
                <a:cubicBezTo>
                  <a:pt x="530033" y="973422"/>
                  <a:pt x="627382" y="952128"/>
                  <a:pt x="230659" y="930875"/>
                </a:cubicBezTo>
                <a:cubicBezTo>
                  <a:pt x="220773" y="930345"/>
                  <a:pt x="215046" y="918300"/>
                  <a:pt x="205946" y="914400"/>
                </a:cubicBezTo>
                <a:cubicBezTo>
                  <a:pt x="195539" y="909940"/>
                  <a:pt x="183839" y="909415"/>
                  <a:pt x="172994" y="906162"/>
                </a:cubicBezTo>
                <a:cubicBezTo>
                  <a:pt x="156360" y="901172"/>
                  <a:pt x="140043" y="895178"/>
                  <a:pt x="123567" y="889686"/>
                </a:cubicBezTo>
                <a:lnTo>
                  <a:pt x="98854" y="881448"/>
                </a:lnTo>
                <a:cubicBezTo>
                  <a:pt x="93362" y="873210"/>
                  <a:pt x="85761" y="866039"/>
                  <a:pt x="82378" y="856735"/>
                </a:cubicBezTo>
                <a:cubicBezTo>
                  <a:pt x="68174" y="817674"/>
                  <a:pt x="63120" y="774079"/>
                  <a:pt x="57665" y="733167"/>
                </a:cubicBezTo>
                <a:cubicBezTo>
                  <a:pt x="54739" y="711223"/>
                  <a:pt x="53387" y="689046"/>
                  <a:pt x="49427" y="667264"/>
                </a:cubicBezTo>
                <a:cubicBezTo>
                  <a:pt x="47874" y="658721"/>
                  <a:pt x="43575" y="650900"/>
                  <a:pt x="41189" y="642551"/>
                </a:cubicBezTo>
                <a:cubicBezTo>
                  <a:pt x="38079" y="631665"/>
                  <a:pt x="35407" y="620652"/>
                  <a:pt x="32951" y="609600"/>
                </a:cubicBezTo>
                <a:cubicBezTo>
                  <a:pt x="29914" y="595932"/>
                  <a:pt x="27218" y="582186"/>
                  <a:pt x="24713" y="568410"/>
                </a:cubicBezTo>
                <a:cubicBezTo>
                  <a:pt x="21725" y="551976"/>
                  <a:pt x="20098" y="535288"/>
                  <a:pt x="16475" y="518983"/>
                </a:cubicBezTo>
                <a:cubicBezTo>
                  <a:pt x="14591" y="510507"/>
                  <a:pt x="10984" y="502508"/>
                  <a:pt x="8238" y="494270"/>
                </a:cubicBezTo>
                <a:cubicBezTo>
                  <a:pt x="5492" y="466810"/>
                  <a:pt x="0" y="439488"/>
                  <a:pt x="0" y="411891"/>
                </a:cubicBezTo>
                <a:cubicBezTo>
                  <a:pt x="0" y="287518"/>
                  <a:pt x="1530" y="298680"/>
                  <a:pt x="24713" y="205946"/>
                </a:cubicBezTo>
                <a:cubicBezTo>
                  <a:pt x="27459" y="194962"/>
                  <a:pt x="27888" y="183121"/>
                  <a:pt x="32951" y="172994"/>
                </a:cubicBezTo>
                <a:cubicBezTo>
                  <a:pt x="38443" y="162010"/>
                  <a:pt x="44590" y="151330"/>
                  <a:pt x="49427" y="140043"/>
                </a:cubicBezTo>
                <a:cubicBezTo>
                  <a:pt x="52848" y="132062"/>
                  <a:pt x="53782" y="123096"/>
                  <a:pt x="57665" y="115329"/>
                </a:cubicBezTo>
                <a:cubicBezTo>
                  <a:pt x="62093" y="106474"/>
                  <a:pt x="69712" y="99471"/>
                  <a:pt x="74140" y="90616"/>
                </a:cubicBezTo>
                <a:cubicBezTo>
                  <a:pt x="84089" y="70717"/>
                  <a:pt x="79180" y="56928"/>
                  <a:pt x="98854" y="41189"/>
                </a:cubicBezTo>
                <a:cubicBezTo>
                  <a:pt x="105635" y="35765"/>
                  <a:pt x="115800" y="36834"/>
                  <a:pt x="123567" y="32951"/>
                </a:cubicBezTo>
                <a:cubicBezTo>
                  <a:pt x="132423" y="28523"/>
                  <a:pt x="139181" y="20375"/>
                  <a:pt x="148281" y="16475"/>
                </a:cubicBezTo>
                <a:cubicBezTo>
                  <a:pt x="158687" y="12015"/>
                  <a:pt x="170346" y="11347"/>
                  <a:pt x="181232" y="8237"/>
                </a:cubicBezTo>
                <a:cubicBezTo>
                  <a:pt x="189581" y="5852"/>
                  <a:pt x="197708" y="2746"/>
                  <a:pt x="205946" y="0"/>
                </a:cubicBezTo>
                <a:cubicBezTo>
                  <a:pt x="315784" y="2746"/>
                  <a:pt x="425820" y="1087"/>
                  <a:pt x="535459" y="8237"/>
                </a:cubicBezTo>
                <a:cubicBezTo>
                  <a:pt x="552789" y="9367"/>
                  <a:pt x="567694" y="22257"/>
                  <a:pt x="584886" y="24713"/>
                </a:cubicBezTo>
                <a:lnTo>
                  <a:pt x="642551" y="32951"/>
                </a:lnTo>
                <a:cubicBezTo>
                  <a:pt x="668358" y="41554"/>
                  <a:pt x="697530" y="52682"/>
                  <a:pt x="724930" y="57664"/>
                </a:cubicBezTo>
                <a:cubicBezTo>
                  <a:pt x="813718" y="73807"/>
                  <a:pt x="879286" y="69931"/>
                  <a:pt x="980303" y="74140"/>
                </a:cubicBezTo>
                <a:lnTo>
                  <a:pt x="1029730" y="90616"/>
                </a:lnTo>
                <a:lnTo>
                  <a:pt x="1054443" y="98854"/>
                </a:lnTo>
                <a:cubicBezTo>
                  <a:pt x="1062681" y="101600"/>
                  <a:pt x="1071390" y="103207"/>
                  <a:pt x="1079157" y="107091"/>
                </a:cubicBezTo>
                <a:lnTo>
                  <a:pt x="1120346" y="823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2156448" y="2924944"/>
            <a:ext cx="10081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Braço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531265" y="1916832"/>
            <a:ext cx="10081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Ombro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743696" y="6021288"/>
            <a:ext cx="10081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Mão</a:t>
            </a:r>
          </a:p>
        </p:txBody>
      </p:sp>
    </p:spTree>
    <p:extLst>
      <p:ext uri="{BB962C8B-B14F-4D97-AF65-F5344CB8AC3E}">
        <p14:creationId xmlns:p14="http://schemas.microsoft.com/office/powerpoint/2010/main" val="294353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32" name="Group 16"/>
          <p:cNvGrpSpPr>
            <a:grpSpLocks/>
          </p:cNvGrpSpPr>
          <p:nvPr/>
        </p:nvGrpSpPr>
        <p:grpSpPr bwMode="auto">
          <a:xfrm>
            <a:off x="2290764" y="628650"/>
            <a:ext cx="7843837" cy="5314950"/>
            <a:chOff x="483" y="396"/>
            <a:chExt cx="4941" cy="3348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48"/>
              <a:ext cx="2496" cy="24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19" name="Text Box 3"/>
            <p:cNvSpPr txBox="1">
              <a:spLocks noChangeArrowheads="1"/>
            </p:cNvSpPr>
            <p:nvPr/>
          </p:nvSpPr>
          <p:spPr bwMode="auto">
            <a:xfrm>
              <a:off x="483" y="396"/>
              <a:ext cx="4469" cy="36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3200" b="1" dirty="0">
                  <a:solidFill>
                    <a:srgbClr val="000099"/>
                  </a:solidFill>
                </a:rPr>
                <a:t>Drenagem venosa do Membro Superior</a:t>
              </a:r>
            </a:p>
          </p:txBody>
        </p:sp>
      </p:grp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1771651" y="2819400"/>
            <a:ext cx="3324225" cy="1600200"/>
            <a:chOff x="156" y="1776"/>
            <a:chExt cx="2094" cy="1008"/>
          </a:xfrm>
        </p:grpSpPr>
        <p:sp>
          <p:nvSpPr>
            <p:cNvPr id="34820" name="Text Box 4"/>
            <p:cNvSpPr txBox="1">
              <a:spLocks noChangeArrowheads="1"/>
            </p:cNvSpPr>
            <p:nvPr/>
          </p:nvSpPr>
          <p:spPr bwMode="auto">
            <a:xfrm>
              <a:off x="156" y="2112"/>
              <a:ext cx="93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Dois sistemas</a:t>
              </a:r>
            </a:p>
          </p:txBody>
        </p:sp>
        <p:sp>
          <p:nvSpPr>
            <p:cNvPr id="34821" name="AutoShape 5"/>
            <p:cNvSpPr>
              <a:spLocks/>
            </p:cNvSpPr>
            <p:nvPr/>
          </p:nvSpPr>
          <p:spPr bwMode="auto">
            <a:xfrm>
              <a:off x="1344" y="1776"/>
              <a:ext cx="288" cy="1008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22" name="Text Box 6"/>
            <p:cNvSpPr txBox="1">
              <a:spLocks noChangeArrowheads="1"/>
            </p:cNvSpPr>
            <p:nvPr/>
          </p:nvSpPr>
          <p:spPr bwMode="auto">
            <a:xfrm>
              <a:off x="1512" y="1800"/>
              <a:ext cx="73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/>
                <a:t>superficial</a:t>
              </a:r>
            </a:p>
          </p:txBody>
        </p:sp>
        <p:sp>
          <p:nvSpPr>
            <p:cNvPr id="34823" name="Text Box 7"/>
            <p:cNvSpPr txBox="1">
              <a:spLocks noChangeArrowheads="1"/>
            </p:cNvSpPr>
            <p:nvPr/>
          </p:nvSpPr>
          <p:spPr bwMode="auto">
            <a:xfrm>
              <a:off x="1515" y="2400"/>
              <a:ext cx="67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/>
                <a:t>profundo</a:t>
              </a:r>
            </a:p>
          </p:txBody>
        </p:sp>
      </p:grpSp>
      <p:grpSp>
        <p:nvGrpSpPr>
          <p:cNvPr id="34830" name="Group 14"/>
          <p:cNvGrpSpPr>
            <a:grpSpLocks/>
          </p:cNvGrpSpPr>
          <p:nvPr/>
        </p:nvGrpSpPr>
        <p:grpSpPr bwMode="auto">
          <a:xfrm>
            <a:off x="5486400" y="3048000"/>
            <a:ext cx="3505200" cy="685800"/>
            <a:chOff x="2496" y="1920"/>
            <a:chExt cx="2208" cy="432"/>
          </a:xfrm>
        </p:grpSpPr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>
              <a:off x="2496" y="1920"/>
              <a:ext cx="816" cy="0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>
              <a:off x="3024" y="1920"/>
              <a:ext cx="1680" cy="432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835" name="Group 19"/>
          <p:cNvGrpSpPr>
            <a:grpSpLocks/>
          </p:cNvGrpSpPr>
          <p:nvPr/>
        </p:nvGrpSpPr>
        <p:grpSpPr bwMode="auto">
          <a:xfrm>
            <a:off x="5334000" y="3733800"/>
            <a:ext cx="3352800" cy="609600"/>
            <a:chOff x="2400" y="2352"/>
            <a:chExt cx="2112" cy="384"/>
          </a:xfrm>
        </p:grpSpPr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 flipV="1">
              <a:off x="2400" y="2352"/>
              <a:ext cx="1824" cy="192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 flipV="1">
              <a:off x="3456" y="2394"/>
              <a:ext cx="1056" cy="48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>
              <a:off x="3168" y="2448"/>
              <a:ext cx="288" cy="288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699328"/>
              </p:ext>
            </p:extLst>
          </p:nvPr>
        </p:nvGraphicFramePr>
        <p:xfrm>
          <a:off x="686004" y="1869879"/>
          <a:ext cx="4537883" cy="459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CorelPhotoPaint.Image.8" r:id="rId4" imgW="6640402" imgH="6725744" progId="">
                  <p:embed/>
                </p:oleObj>
              </mc:Choice>
              <mc:Fallback>
                <p:oleObj name="CorelPhotoPaint.Image.8" r:id="rId4" imgW="6640402" imgH="67257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004" y="1869879"/>
                        <a:ext cx="4537883" cy="4594984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35" y="1731352"/>
            <a:ext cx="4635500" cy="4872038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3715264" y="3459891"/>
            <a:ext cx="184323" cy="2380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4337223" y="2351900"/>
            <a:ext cx="184323" cy="2380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5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46855" y="426406"/>
            <a:ext cx="3510434" cy="767741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Arial" pitchFamily="34" charset="0"/>
                <a:cs typeface="Arial" pitchFamily="34" charset="0"/>
              </a:rPr>
              <a:t>Fossa cubital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AutoShape 2" descr="Resultado de imagem para fossa cubital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641475" y="-1608138"/>
            <a:ext cx="348615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74" name="AutoShape 6" descr="Resultado de imagem para fossa cubital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641475" y="-1608138"/>
            <a:ext cx="300990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76" name="AutoShape 8" descr="Resultado de imagem para fossa cubital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641475" y="-1608138"/>
            <a:ext cx="300990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" name="Picture 2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544" y="1556793"/>
            <a:ext cx="4536504" cy="4831297"/>
          </a:xfrm>
          <a:prstGeom prst="rect">
            <a:avLst/>
          </a:prstGeom>
          <a:noFill/>
          <a:ln>
            <a:noFill/>
          </a:ln>
        </p:spPr>
      </p:pic>
      <p:sp>
        <p:nvSpPr>
          <p:cNvPr id="22530" name="AutoShape 2" descr="Arm and Cubital Fossa - Anatomy QA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532" name="AutoShape 4" descr="Arm and Cubital Fossa - Anatomy QA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2533" name="Picture 5" descr="C:\Users\tirapelli\Desktop\f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0017" y="4005064"/>
            <a:ext cx="4362081" cy="256490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0" name="Picture 16" descr="Resultado de imagem para fossa cubit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6080" y="908720"/>
            <a:ext cx="3086100" cy="336232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21" name="CaixaDeTexto 20"/>
          <p:cNvSpPr txBox="1"/>
          <p:nvPr/>
        </p:nvSpPr>
        <p:spPr>
          <a:xfrm>
            <a:off x="6456040" y="2636913"/>
            <a:ext cx="12241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Fossa cubital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6528048" y="4365104"/>
            <a:ext cx="15121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3359696" y="3789040"/>
            <a:ext cx="5040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BR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871864" y="3789040"/>
            <a:ext cx="5760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PRe</a:t>
            </a:r>
            <a:endParaRPr lang="pt-BR" b="1" dirty="0"/>
          </a:p>
        </p:txBody>
      </p:sp>
      <p:sp>
        <p:nvSpPr>
          <p:cNvPr id="26" name="Triângulo isósceles 25"/>
          <p:cNvSpPr/>
          <p:nvPr/>
        </p:nvSpPr>
        <p:spPr>
          <a:xfrm rot="12229593">
            <a:off x="8106830" y="4857214"/>
            <a:ext cx="731468" cy="1029963"/>
          </a:xfrm>
          <a:prstGeom prst="triangl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1664043" y="2479589"/>
            <a:ext cx="1705233" cy="3204519"/>
          </a:xfrm>
          <a:custGeom>
            <a:avLst/>
            <a:gdLst>
              <a:gd name="connsiteX0" fmla="*/ 1680519 w 1705233"/>
              <a:gd name="connsiteY0" fmla="*/ 49427 h 3204519"/>
              <a:gd name="connsiteX1" fmla="*/ 1680519 w 1705233"/>
              <a:gd name="connsiteY1" fmla="*/ 49427 h 3204519"/>
              <a:gd name="connsiteX2" fmla="*/ 1672281 w 1705233"/>
              <a:gd name="connsiteY2" fmla="*/ 123568 h 3204519"/>
              <a:gd name="connsiteX3" fmla="*/ 1664043 w 1705233"/>
              <a:gd name="connsiteY3" fmla="*/ 164757 h 3204519"/>
              <a:gd name="connsiteX4" fmla="*/ 1672281 w 1705233"/>
              <a:gd name="connsiteY4" fmla="*/ 337752 h 3204519"/>
              <a:gd name="connsiteX5" fmla="*/ 1664043 w 1705233"/>
              <a:gd name="connsiteY5" fmla="*/ 469557 h 3204519"/>
              <a:gd name="connsiteX6" fmla="*/ 1622854 w 1705233"/>
              <a:gd name="connsiteY6" fmla="*/ 510746 h 3204519"/>
              <a:gd name="connsiteX7" fmla="*/ 1589903 w 1705233"/>
              <a:gd name="connsiteY7" fmla="*/ 527222 h 3204519"/>
              <a:gd name="connsiteX8" fmla="*/ 1565189 w 1705233"/>
              <a:gd name="connsiteY8" fmla="*/ 543697 h 3204519"/>
              <a:gd name="connsiteX9" fmla="*/ 1540476 w 1705233"/>
              <a:gd name="connsiteY9" fmla="*/ 551935 h 3204519"/>
              <a:gd name="connsiteX10" fmla="*/ 1515762 w 1705233"/>
              <a:gd name="connsiteY10" fmla="*/ 568411 h 3204519"/>
              <a:gd name="connsiteX11" fmla="*/ 1466335 w 1705233"/>
              <a:gd name="connsiteY11" fmla="*/ 584887 h 3204519"/>
              <a:gd name="connsiteX12" fmla="*/ 1400433 w 1705233"/>
              <a:gd name="connsiteY12" fmla="*/ 609600 h 3204519"/>
              <a:gd name="connsiteX13" fmla="*/ 1359243 w 1705233"/>
              <a:gd name="connsiteY13" fmla="*/ 626076 h 3204519"/>
              <a:gd name="connsiteX14" fmla="*/ 1326292 w 1705233"/>
              <a:gd name="connsiteY14" fmla="*/ 634314 h 3204519"/>
              <a:gd name="connsiteX15" fmla="*/ 1219200 w 1705233"/>
              <a:gd name="connsiteY15" fmla="*/ 650789 h 3204519"/>
              <a:gd name="connsiteX16" fmla="*/ 1087395 w 1705233"/>
              <a:gd name="connsiteY16" fmla="*/ 667265 h 3204519"/>
              <a:gd name="connsiteX17" fmla="*/ 980303 w 1705233"/>
              <a:gd name="connsiteY17" fmla="*/ 675503 h 3204519"/>
              <a:gd name="connsiteX18" fmla="*/ 856735 w 1705233"/>
              <a:gd name="connsiteY18" fmla="*/ 691979 h 3204519"/>
              <a:gd name="connsiteX19" fmla="*/ 790833 w 1705233"/>
              <a:gd name="connsiteY19" fmla="*/ 700216 h 3204519"/>
              <a:gd name="connsiteX20" fmla="*/ 691979 w 1705233"/>
              <a:gd name="connsiteY20" fmla="*/ 716692 h 3204519"/>
              <a:gd name="connsiteX21" fmla="*/ 626076 w 1705233"/>
              <a:gd name="connsiteY21" fmla="*/ 749643 h 3204519"/>
              <a:gd name="connsiteX22" fmla="*/ 601362 w 1705233"/>
              <a:gd name="connsiteY22" fmla="*/ 757881 h 3204519"/>
              <a:gd name="connsiteX23" fmla="*/ 576649 w 1705233"/>
              <a:gd name="connsiteY23" fmla="*/ 774357 h 3204519"/>
              <a:gd name="connsiteX24" fmla="*/ 543698 w 1705233"/>
              <a:gd name="connsiteY24" fmla="*/ 790833 h 3204519"/>
              <a:gd name="connsiteX25" fmla="*/ 527222 w 1705233"/>
              <a:gd name="connsiteY25" fmla="*/ 815546 h 3204519"/>
              <a:gd name="connsiteX26" fmla="*/ 502508 w 1705233"/>
              <a:gd name="connsiteY26" fmla="*/ 832022 h 3204519"/>
              <a:gd name="connsiteX27" fmla="*/ 477795 w 1705233"/>
              <a:gd name="connsiteY27" fmla="*/ 881449 h 3204519"/>
              <a:gd name="connsiteX28" fmla="*/ 461319 w 1705233"/>
              <a:gd name="connsiteY28" fmla="*/ 906162 h 3204519"/>
              <a:gd name="connsiteX29" fmla="*/ 477795 w 1705233"/>
              <a:gd name="connsiteY29" fmla="*/ 1005016 h 3204519"/>
              <a:gd name="connsiteX30" fmla="*/ 560173 w 1705233"/>
              <a:gd name="connsiteY30" fmla="*/ 1079157 h 3204519"/>
              <a:gd name="connsiteX31" fmla="*/ 617838 w 1705233"/>
              <a:gd name="connsiteY31" fmla="*/ 1120346 h 3204519"/>
              <a:gd name="connsiteX32" fmla="*/ 642552 w 1705233"/>
              <a:gd name="connsiteY32" fmla="*/ 1128584 h 3204519"/>
              <a:gd name="connsiteX33" fmla="*/ 724930 w 1705233"/>
              <a:gd name="connsiteY33" fmla="*/ 1186249 h 3204519"/>
              <a:gd name="connsiteX34" fmla="*/ 766119 w 1705233"/>
              <a:gd name="connsiteY34" fmla="*/ 1194487 h 3204519"/>
              <a:gd name="connsiteX35" fmla="*/ 790833 w 1705233"/>
              <a:gd name="connsiteY35" fmla="*/ 1210962 h 3204519"/>
              <a:gd name="connsiteX36" fmla="*/ 840260 w 1705233"/>
              <a:gd name="connsiteY36" fmla="*/ 1227438 h 3204519"/>
              <a:gd name="connsiteX37" fmla="*/ 897925 w 1705233"/>
              <a:gd name="connsiteY37" fmla="*/ 1243914 h 3204519"/>
              <a:gd name="connsiteX38" fmla="*/ 988541 w 1705233"/>
              <a:gd name="connsiteY38" fmla="*/ 1260389 h 3204519"/>
              <a:gd name="connsiteX39" fmla="*/ 1062681 w 1705233"/>
              <a:gd name="connsiteY39" fmla="*/ 1293341 h 3204519"/>
              <a:gd name="connsiteX40" fmla="*/ 1087395 w 1705233"/>
              <a:gd name="connsiteY40" fmla="*/ 1301579 h 3204519"/>
              <a:gd name="connsiteX41" fmla="*/ 1194487 w 1705233"/>
              <a:gd name="connsiteY41" fmla="*/ 1351006 h 3204519"/>
              <a:gd name="connsiteX42" fmla="*/ 1219200 w 1705233"/>
              <a:gd name="connsiteY42" fmla="*/ 1367481 h 3204519"/>
              <a:gd name="connsiteX43" fmla="*/ 1268627 w 1705233"/>
              <a:gd name="connsiteY43" fmla="*/ 1383957 h 3204519"/>
              <a:gd name="connsiteX44" fmla="*/ 1334530 w 1705233"/>
              <a:gd name="connsiteY44" fmla="*/ 1416908 h 3204519"/>
              <a:gd name="connsiteX45" fmla="*/ 1408671 w 1705233"/>
              <a:gd name="connsiteY45" fmla="*/ 1458097 h 3204519"/>
              <a:gd name="connsiteX46" fmla="*/ 1433384 w 1705233"/>
              <a:gd name="connsiteY46" fmla="*/ 1474573 h 3204519"/>
              <a:gd name="connsiteX47" fmla="*/ 1458098 w 1705233"/>
              <a:gd name="connsiteY47" fmla="*/ 1482811 h 3204519"/>
              <a:gd name="connsiteX48" fmla="*/ 1482811 w 1705233"/>
              <a:gd name="connsiteY48" fmla="*/ 1507525 h 3204519"/>
              <a:gd name="connsiteX49" fmla="*/ 1507525 w 1705233"/>
              <a:gd name="connsiteY49" fmla="*/ 1524000 h 3204519"/>
              <a:gd name="connsiteX50" fmla="*/ 1524000 w 1705233"/>
              <a:gd name="connsiteY50" fmla="*/ 1548714 h 3204519"/>
              <a:gd name="connsiteX51" fmla="*/ 1548714 w 1705233"/>
              <a:gd name="connsiteY51" fmla="*/ 1573427 h 3204519"/>
              <a:gd name="connsiteX52" fmla="*/ 1565189 w 1705233"/>
              <a:gd name="connsiteY52" fmla="*/ 1622854 h 3204519"/>
              <a:gd name="connsiteX53" fmla="*/ 1573427 w 1705233"/>
              <a:gd name="connsiteY53" fmla="*/ 1647568 h 3204519"/>
              <a:gd name="connsiteX54" fmla="*/ 1581665 w 1705233"/>
              <a:gd name="connsiteY54" fmla="*/ 1672281 h 3204519"/>
              <a:gd name="connsiteX55" fmla="*/ 1606379 w 1705233"/>
              <a:gd name="connsiteY55" fmla="*/ 1721708 h 3204519"/>
              <a:gd name="connsiteX56" fmla="*/ 1598141 w 1705233"/>
              <a:gd name="connsiteY56" fmla="*/ 1861752 h 3204519"/>
              <a:gd name="connsiteX57" fmla="*/ 1589903 w 1705233"/>
              <a:gd name="connsiteY57" fmla="*/ 1894703 h 3204519"/>
              <a:gd name="connsiteX58" fmla="*/ 1565189 w 1705233"/>
              <a:gd name="connsiteY58" fmla="*/ 1968843 h 3204519"/>
              <a:gd name="connsiteX59" fmla="*/ 1548714 w 1705233"/>
              <a:gd name="connsiteY59" fmla="*/ 2018270 h 3204519"/>
              <a:gd name="connsiteX60" fmla="*/ 1524000 w 1705233"/>
              <a:gd name="connsiteY60" fmla="*/ 2067697 h 3204519"/>
              <a:gd name="connsiteX61" fmla="*/ 1524000 w 1705233"/>
              <a:gd name="connsiteY61" fmla="*/ 2298357 h 3204519"/>
              <a:gd name="connsiteX62" fmla="*/ 1540476 w 1705233"/>
              <a:gd name="connsiteY62" fmla="*/ 2356022 h 3204519"/>
              <a:gd name="connsiteX63" fmla="*/ 1548714 w 1705233"/>
              <a:gd name="connsiteY63" fmla="*/ 2388973 h 3204519"/>
              <a:gd name="connsiteX64" fmla="*/ 1556952 w 1705233"/>
              <a:gd name="connsiteY64" fmla="*/ 2454876 h 3204519"/>
              <a:gd name="connsiteX65" fmla="*/ 1573427 w 1705233"/>
              <a:gd name="connsiteY65" fmla="*/ 2759676 h 3204519"/>
              <a:gd name="connsiteX66" fmla="*/ 1581665 w 1705233"/>
              <a:gd name="connsiteY66" fmla="*/ 2784389 h 3204519"/>
              <a:gd name="connsiteX67" fmla="*/ 1565189 w 1705233"/>
              <a:gd name="connsiteY67" fmla="*/ 2891481 h 3204519"/>
              <a:gd name="connsiteX68" fmla="*/ 1524000 w 1705233"/>
              <a:gd name="connsiteY68" fmla="*/ 2949146 h 3204519"/>
              <a:gd name="connsiteX69" fmla="*/ 1507525 w 1705233"/>
              <a:gd name="connsiteY69" fmla="*/ 2973860 h 3204519"/>
              <a:gd name="connsiteX70" fmla="*/ 1433384 w 1705233"/>
              <a:gd name="connsiteY70" fmla="*/ 3039762 h 3204519"/>
              <a:gd name="connsiteX71" fmla="*/ 1392195 w 1705233"/>
              <a:gd name="connsiteY71" fmla="*/ 3097427 h 3204519"/>
              <a:gd name="connsiteX72" fmla="*/ 1367481 w 1705233"/>
              <a:gd name="connsiteY72" fmla="*/ 3113903 h 3204519"/>
              <a:gd name="connsiteX73" fmla="*/ 1351006 w 1705233"/>
              <a:gd name="connsiteY73" fmla="*/ 3138616 h 3204519"/>
              <a:gd name="connsiteX74" fmla="*/ 1243914 w 1705233"/>
              <a:gd name="connsiteY74" fmla="*/ 3188043 h 3204519"/>
              <a:gd name="connsiteX75" fmla="*/ 1079157 w 1705233"/>
              <a:gd name="connsiteY75" fmla="*/ 3171568 h 3204519"/>
              <a:gd name="connsiteX76" fmla="*/ 1037968 w 1705233"/>
              <a:gd name="connsiteY76" fmla="*/ 3155092 h 3204519"/>
              <a:gd name="connsiteX77" fmla="*/ 922638 w 1705233"/>
              <a:gd name="connsiteY77" fmla="*/ 3113903 h 3204519"/>
              <a:gd name="connsiteX78" fmla="*/ 840260 w 1705233"/>
              <a:gd name="connsiteY78" fmla="*/ 3072714 h 3204519"/>
              <a:gd name="connsiteX79" fmla="*/ 799071 w 1705233"/>
              <a:gd name="connsiteY79" fmla="*/ 3048000 h 3204519"/>
              <a:gd name="connsiteX80" fmla="*/ 716692 w 1705233"/>
              <a:gd name="connsiteY80" fmla="*/ 3015049 h 3204519"/>
              <a:gd name="connsiteX81" fmla="*/ 675503 w 1705233"/>
              <a:gd name="connsiteY81" fmla="*/ 2990335 h 3204519"/>
              <a:gd name="connsiteX82" fmla="*/ 609600 w 1705233"/>
              <a:gd name="connsiteY82" fmla="*/ 2973860 h 3204519"/>
              <a:gd name="connsiteX83" fmla="*/ 535460 w 1705233"/>
              <a:gd name="connsiteY83" fmla="*/ 2957384 h 3204519"/>
              <a:gd name="connsiteX84" fmla="*/ 395416 w 1705233"/>
              <a:gd name="connsiteY84" fmla="*/ 2965622 h 3204519"/>
              <a:gd name="connsiteX85" fmla="*/ 436606 w 1705233"/>
              <a:gd name="connsiteY85" fmla="*/ 2990335 h 3204519"/>
              <a:gd name="connsiteX86" fmla="*/ 527222 w 1705233"/>
              <a:gd name="connsiteY86" fmla="*/ 3031525 h 3204519"/>
              <a:gd name="connsiteX87" fmla="*/ 593125 w 1705233"/>
              <a:gd name="connsiteY87" fmla="*/ 3072714 h 3204519"/>
              <a:gd name="connsiteX88" fmla="*/ 626076 w 1705233"/>
              <a:gd name="connsiteY88" fmla="*/ 3089189 h 3204519"/>
              <a:gd name="connsiteX89" fmla="*/ 659027 w 1705233"/>
              <a:gd name="connsiteY89" fmla="*/ 3113903 h 3204519"/>
              <a:gd name="connsiteX90" fmla="*/ 683741 w 1705233"/>
              <a:gd name="connsiteY90" fmla="*/ 3122141 h 3204519"/>
              <a:gd name="connsiteX91" fmla="*/ 716692 w 1705233"/>
              <a:gd name="connsiteY91" fmla="*/ 3138616 h 3204519"/>
              <a:gd name="connsiteX92" fmla="*/ 766119 w 1705233"/>
              <a:gd name="connsiteY92" fmla="*/ 3155092 h 3204519"/>
              <a:gd name="connsiteX93" fmla="*/ 832022 w 1705233"/>
              <a:gd name="connsiteY93" fmla="*/ 3179806 h 3204519"/>
              <a:gd name="connsiteX94" fmla="*/ 897925 w 1705233"/>
              <a:gd name="connsiteY94" fmla="*/ 3204519 h 3204519"/>
              <a:gd name="connsiteX95" fmla="*/ 955589 w 1705233"/>
              <a:gd name="connsiteY95" fmla="*/ 3196281 h 3204519"/>
              <a:gd name="connsiteX96" fmla="*/ 1005016 w 1705233"/>
              <a:gd name="connsiteY96" fmla="*/ 3163330 h 3204519"/>
              <a:gd name="connsiteX97" fmla="*/ 1037968 w 1705233"/>
              <a:gd name="connsiteY97" fmla="*/ 3113903 h 3204519"/>
              <a:gd name="connsiteX98" fmla="*/ 1037968 w 1705233"/>
              <a:gd name="connsiteY98" fmla="*/ 3056238 h 3204519"/>
              <a:gd name="connsiteX99" fmla="*/ 996779 w 1705233"/>
              <a:gd name="connsiteY99" fmla="*/ 3048000 h 3204519"/>
              <a:gd name="connsiteX100" fmla="*/ 914400 w 1705233"/>
              <a:gd name="connsiteY100" fmla="*/ 3031525 h 3204519"/>
              <a:gd name="connsiteX101" fmla="*/ 889687 w 1705233"/>
              <a:gd name="connsiteY101" fmla="*/ 3023287 h 3204519"/>
              <a:gd name="connsiteX102" fmla="*/ 799071 w 1705233"/>
              <a:gd name="connsiteY102" fmla="*/ 3031525 h 3204519"/>
              <a:gd name="connsiteX103" fmla="*/ 749643 w 1705233"/>
              <a:gd name="connsiteY103" fmla="*/ 3048000 h 3204519"/>
              <a:gd name="connsiteX104" fmla="*/ 724930 w 1705233"/>
              <a:gd name="connsiteY104" fmla="*/ 3056238 h 3204519"/>
              <a:gd name="connsiteX105" fmla="*/ 691979 w 1705233"/>
              <a:gd name="connsiteY105" fmla="*/ 3072714 h 3204519"/>
              <a:gd name="connsiteX106" fmla="*/ 634314 w 1705233"/>
              <a:gd name="connsiteY106" fmla="*/ 3089189 h 3204519"/>
              <a:gd name="connsiteX107" fmla="*/ 378941 w 1705233"/>
              <a:gd name="connsiteY107" fmla="*/ 3072714 h 3204519"/>
              <a:gd name="connsiteX108" fmla="*/ 263611 w 1705233"/>
              <a:gd name="connsiteY108" fmla="*/ 2990335 h 3204519"/>
              <a:gd name="connsiteX109" fmla="*/ 238898 w 1705233"/>
              <a:gd name="connsiteY109" fmla="*/ 2957384 h 3204519"/>
              <a:gd name="connsiteX110" fmla="*/ 214184 w 1705233"/>
              <a:gd name="connsiteY110" fmla="*/ 2940908 h 3204519"/>
              <a:gd name="connsiteX111" fmla="*/ 172995 w 1705233"/>
              <a:gd name="connsiteY111" fmla="*/ 2866768 h 3204519"/>
              <a:gd name="connsiteX112" fmla="*/ 131806 w 1705233"/>
              <a:gd name="connsiteY112" fmla="*/ 2800865 h 3204519"/>
              <a:gd name="connsiteX113" fmla="*/ 115330 w 1705233"/>
              <a:gd name="connsiteY113" fmla="*/ 2710249 h 3204519"/>
              <a:gd name="connsiteX114" fmla="*/ 107092 w 1705233"/>
              <a:gd name="connsiteY114" fmla="*/ 2215979 h 3204519"/>
              <a:gd name="connsiteX115" fmla="*/ 98854 w 1705233"/>
              <a:gd name="connsiteY115" fmla="*/ 2174789 h 3204519"/>
              <a:gd name="connsiteX116" fmla="*/ 90616 w 1705233"/>
              <a:gd name="connsiteY116" fmla="*/ 2059460 h 3204519"/>
              <a:gd name="connsiteX117" fmla="*/ 82379 w 1705233"/>
              <a:gd name="connsiteY117" fmla="*/ 2034746 h 3204519"/>
              <a:gd name="connsiteX118" fmla="*/ 57665 w 1705233"/>
              <a:gd name="connsiteY118" fmla="*/ 1894703 h 3204519"/>
              <a:gd name="connsiteX119" fmla="*/ 49427 w 1705233"/>
              <a:gd name="connsiteY119" fmla="*/ 1779373 h 3204519"/>
              <a:gd name="connsiteX120" fmla="*/ 16476 w 1705233"/>
              <a:gd name="connsiteY120" fmla="*/ 1598141 h 3204519"/>
              <a:gd name="connsiteX121" fmla="*/ 8238 w 1705233"/>
              <a:gd name="connsiteY121" fmla="*/ 1474573 h 3204519"/>
              <a:gd name="connsiteX122" fmla="*/ 0 w 1705233"/>
              <a:gd name="connsiteY122" fmla="*/ 1400433 h 3204519"/>
              <a:gd name="connsiteX123" fmla="*/ 8238 w 1705233"/>
              <a:gd name="connsiteY123" fmla="*/ 947352 h 3204519"/>
              <a:gd name="connsiteX124" fmla="*/ 32952 w 1705233"/>
              <a:gd name="connsiteY124" fmla="*/ 840260 h 3204519"/>
              <a:gd name="connsiteX125" fmla="*/ 57665 w 1705233"/>
              <a:gd name="connsiteY125" fmla="*/ 757881 h 3204519"/>
              <a:gd name="connsiteX126" fmla="*/ 74141 w 1705233"/>
              <a:gd name="connsiteY126" fmla="*/ 691979 h 3204519"/>
              <a:gd name="connsiteX127" fmla="*/ 90616 w 1705233"/>
              <a:gd name="connsiteY127" fmla="*/ 650789 h 3204519"/>
              <a:gd name="connsiteX128" fmla="*/ 131806 w 1705233"/>
              <a:gd name="connsiteY128" fmla="*/ 527222 h 3204519"/>
              <a:gd name="connsiteX129" fmla="*/ 181233 w 1705233"/>
              <a:gd name="connsiteY129" fmla="*/ 403654 h 3204519"/>
              <a:gd name="connsiteX130" fmla="*/ 214184 w 1705233"/>
              <a:gd name="connsiteY130" fmla="*/ 321276 h 3204519"/>
              <a:gd name="connsiteX131" fmla="*/ 263611 w 1705233"/>
              <a:gd name="connsiteY131" fmla="*/ 255373 h 3204519"/>
              <a:gd name="connsiteX132" fmla="*/ 288325 w 1705233"/>
              <a:gd name="connsiteY132" fmla="*/ 214184 h 3204519"/>
              <a:gd name="connsiteX133" fmla="*/ 329514 w 1705233"/>
              <a:gd name="connsiteY133" fmla="*/ 181233 h 3204519"/>
              <a:gd name="connsiteX134" fmla="*/ 428368 w 1705233"/>
              <a:gd name="connsiteY134" fmla="*/ 90616 h 3204519"/>
              <a:gd name="connsiteX135" fmla="*/ 477795 w 1705233"/>
              <a:gd name="connsiteY135" fmla="*/ 57665 h 3204519"/>
              <a:gd name="connsiteX136" fmla="*/ 551935 w 1705233"/>
              <a:gd name="connsiteY136" fmla="*/ 32952 h 3204519"/>
              <a:gd name="connsiteX137" fmla="*/ 593125 w 1705233"/>
              <a:gd name="connsiteY137" fmla="*/ 24714 h 3204519"/>
              <a:gd name="connsiteX138" fmla="*/ 617838 w 1705233"/>
              <a:gd name="connsiteY138" fmla="*/ 16476 h 3204519"/>
              <a:gd name="connsiteX139" fmla="*/ 963827 w 1705233"/>
              <a:gd name="connsiteY139" fmla="*/ 0 h 3204519"/>
              <a:gd name="connsiteX140" fmla="*/ 1227438 w 1705233"/>
              <a:gd name="connsiteY140" fmla="*/ 16476 h 3204519"/>
              <a:gd name="connsiteX141" fmla="*/ 1285103 w 1705233"/>
              <a:gd name="connsiteY141" fmla="*/ 24714 h 3204519"/>
              <a:gd name="connsiteX142" fmla="*/ 1367481 w 1705233"/>
              <a:gd name="connsiteY142" fmla="*/ 41189 h 3204519"/>
              <a:gd name="connsiteX143" fmla="*/ 1392195 w 1705233"/>
              <a:gd name="connsiteY143" fmla="*/ 49427 h 3204519"/>
              <a:gd name="connsiteX144" fmla="*/ 1458098 w 1705233"/>
              <a:gd name="connsiteY144" fmla="*/ 74141 h 3204519"/>
              <a:gd name="connsiteX145" fmla="*/ 1507525 w 1705233"/>
              <a:gd name="connsiteY145" fmla="*/ 90616 h 3204519"/>
              <a:gd name="connsiteX146" fmla="*/ 1705233 w 1705233"/>
              <a:gd name="connsiteY146" fmla="*/ 98854 h 3204519"/>
              <a:gd name="connsiteX147" fmla="*/ 1705233 w 1705233"/>
              <a:gd name="connsiteY147" fmla="*/ 98854 h 3204519"/>
              <a:gd name="connsiteX148" fmla="*/ 1705233 w 1705233"/>
              <a:gd name="connsiteY148" fmla="*/ 98854 h 320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705233" h="3204519">
                <a:moveTo>
                  <a:pt x="1680519" y="49427"/>
                </a:moveTo>
                <a:lnTo>
                  <a:pt x="1680519" y="49427"/>
                </a:lnTo>
                <a:cubicBezTo>
                  <a:pt x="1677773" y="74141"/>
                  <a:pt x="1675798" y="98952"/>
                  <a:pt x="1672281" y="123568"/>
                </a:cubicBezTo>
                <a:cubicBezTo>
                  <a:pt x="1670301" y="137429"/>
                  <a:pt x="1664043" y="150755"/>
                  <a:pt x="1664043" y="164757"/>
                </a:cubicBezTo>
                <a:cubicBezTo>
                  <a:pt x="1664043" y="222487"/>
                  <a:pt x="1669535" y="280087"/>
                  <a:pt x="1672281" y="337752"/>
                </a:cubicBezTo>
                <a:cubicBezTo>
                  <a:pt x="1669535" y="381687"/>
                  <a:pt x="1670908" y="426075"/>
                  <a:pt x="1664043" y="469557"/>
                </a:cubicBezTo>
                <a:cubicBezTo>
                  <a:pt x="1661047" y="488529"/>
                  <a:pt x="1636833" y="502758"/>
                  <a:pt x="1622854" y="510746"/>
                </a:cubicBezTo>
                <a:cubicBezTo>
                  <a:pt x="1612192" y="516839"/>
                  <a:pt x="1600565" y="521129"/>
                  <a:pt x="1589903" y="527222"/>
                </a:cubicBezTo>
                <a:cubicBezTo>
                  <a:pt x="1581307" y="532134"/>
                  <a:pt x="1574044" y="539269"/>
                  <a:pt x="1565189" y="543697"/>
                </a:cubicBezTo>
                <a:cubicBezTo>
                  <a:pt x="1557422" y="547580"/>
                  <a:pt x="1548243" y="548052"/>
                  <a:pt x="1540476" y="551935"/>
                </a:cubicBezTo>
                <a:cubicBezTo>
                  <a:pt x="1531620" y="556363"/>
                  <a:pt x="1524809" y="564390"/>
                  <a:pt x="1515762" y="568411"/>
                </a:cubicBezTo>
                <a:cubicBezTo>
                  <a:pt x="1499892" y="575464"/>
                  <a:pt x="1481869" y="577120"/>
                  <a:pt x="1466335" y="584887"/>
                </a:cubicBezTo>
                <a:cubicBezTo>
                  <a:pt x="1398925" y="618591"/>
                  <a:pt x="1467731" y="587167"/>
                  <a:pt x="1400433" y="609600"/>
                </a:cubicBezTo>
                <a:cubicBezTo>
                  <a:pt x="1386404" y="614276"/>
                  <a:pt x="1373272" y="621400"/>
                  <a:pt x="1359243" y="626076"/>
                </a:cubicBezTo>
                <a:cubicBezTo>
                  <a:pt x="1348502" y="629656"/>
                  <a:pt x="1337344" y="631858"/>
                  <a:pt x="1326292" y="634314"/>
                </a:cubicBezTo>
                <a:cubicBezTo>
                  <a:pt x="1274383" y="645850"/>
                  <a:pt x="1281622" y="642466"/>
                  <a:pt x="1219200" y="650789"/>
                </a:cubicBezTo>
                <a:cubicBezTo>
                  <a:pt x="1153181" y="659591"/>
                  <a:pt x="1160008" y="660664"/>
                  <a:pt x="1087395" y="667265"/>
                </a:cubicBezTo>
                <a:cubicBezTo>
                  <a:pt x="1051739" y="670507"/>
                  <a:pt x="1015959" y="672262"/>
                  <a:pt x="980303" y="675503"/>
                </a:cubicBezTo>
                <a:cubicBezTo>
                  <a:pt x="874369" y="685133"/>
                  <a:pt x="940894" y="679957"/>
                  <a:pt x="856735" y="691979"/>
                </a:cubicBezTo>
                <a:cubicBezTo>
                  <a:pt x="834819" y="695110"/>
                  <a:pt x="812777" y="697290"/>
                  <a:pt x="790833" y="700216"/>
                </a:cubicBezTo>
                <a:cubicBezTo>
                  <a:pt x="773508" y="702526"/>
                  <a:pt x="713123" y="710349"/>
                  <a:pt x="691979" y="716692"/>
                </a:cubicBezTo>
                <a:cubicBezTo>
                  <a:pt x="620711" y="738073"/>
                  <a:pt x="677076" y="724143"/>
                  <a:pt x="626076" y="749643"/>
                </a:cubicBezTo>
                <a:cubicBezTo>
                  <a:pt x="618309" y="753526"/>
                  <a:pt x="609600" y="755135"/>
                  <a:pt x="601362" y="757881"/>
                </a:cubicBezTo>
                <a:cubicBezTo>
                  <a:pt x="593124" y="763373"/>
                  <a:pt x="585245" y="769445"/>
                  <a:pt x="576649" y="774357"/>
                </a:cubicBezTo>
                <a:cubicBezTo>
                  <a:pt x="565987" y="780450"/>
                  <a:pt x="553132" y="782971"/>
                  <a:pt x="543698" y="790833"/>
                </a:cubicBezTo>
                <a:cubicBezTo>
                  <a:pt x="536092" y="797171"/>
                  <a:pt x="534223" y="808545"/>
                  <a:pt x="527222" y="815546"/>
                </a:cubicBezTo>
                <a:cubicBezTo>
                  <a:pt x="520221" y="822547"/>
                  <a:pt x="510746" y="826530"/>
                  <a:pt x="502508" y="832022"/>
                </a:cubicBezTo>
                <a:cubicBezTo>
                  <a:pt x="455288" y="902853"/>
                  <a:pt x="511905" y="813229"/>
                  <a:pt x="477795" y="881449"/>
                </a:cubicBezTo>
                <a:cubicBezTo>
                  <a:pt x="473367" y="890304"/>
                  <a:pt x="466811" y="897924"/>
                  <a:pt x="461319" y="906162"/>
                </a:cubicBezTo>
                <a:cubicBezTo>
                  <a:pt x="466811" y="939113"/>
                  <a:pt x="469187" y="972738"/>
                  <a:pt x="477795" y="1005016"/>
                </a:cubicBezTo>
                <a:cubicBezTo>
                  <a:pt x="485722" y="1034742"/>
                  <a:pt x="552304" y="1073255"/>
                  <a:pt x="560173" y="1079157"/>
                </a:cubicBezTo>
                <a:cubicBezTo>
                  <a:pt x="567627" y="1084748"/>
                  <a:pt x="605799" y="1114327"/>
                  <a:pt x="617838" y="1120346"/>
                </a:cubicBezTo>
                <a:cubicBezTo>
                  <a:pt x="625605" y="1124229"/>
                  <a:pt x="634314" y="1125838"/>
                  <a:pt x="642552" y="1128584"/>
                </a:cubicBezTo>
                <a:cubicBezTo>
                  <a:pt x="673456" y="1159488"/>
                  <a:pt x="675133" y="1165500"/>
                  <a:pt x="724930" y="1186249"/>
                </a:cubicBezTo>
                <a:cubicBezTo>
                  <a:pt x="737854" y="1191634"/>
                  <a:pt x="752389" y="1191741"/>
                  <a:pt x="766119" y="1194487"/>
                </a:cubicBezTo>
                <a:cubicBezTo>
                  <a:pt x="774357" y="1199979"/>
                  <a:pt x="781786" y="1206941"/>
                  <a:pt x="790833" y="1210962"/>
                </a:cubicBezTo>
                <a:cubicBezTo>
                  <a:pt x="806703" y="1218015"/>
                  <a:pt x="823561" y="1222667"/>
                  <a:pt x="840260" y="1227438"/>
                </a:cubicBezTo>
                <a:cubicBezTo>
                  <a:pt x="859482" y="1232930"/>
                  <a:pt x="878531" y="1239065"/>
                  <a:pt x="897925" y="1243914"/>
                </a:cubicBezTo>
                <a:cubicBezTo>
                  <a:pt x="920961" y="1249673"/>
                  <a:pt x="966497" y="1256715"/>
                  <a:pt x="988541" y="1260389"/>
                </a:cubicBezTo>
                <a:cubicBezTo>
                  <a:pt x="1116063" y="1302897"/>
                  <a:pt x="984352" y="1254176"/>
                  <a:pt x="1062681" y="1293341"/>
                </a:cubicBezTo>
                <a:cubicBezTo>
                  <a:pt x="1070448" y="1297224"/>
                  <a:pt x="1079264" y="1298530"/>
                  <a:pt x="1087395" y="1301579"/>
                </a:cubicBezTo>
                <a:cubicBezTo>
                  <a:pt x="1118684" y="1313312"/>
                  <a:pt x="1169678" y="1334467"/>
                  <a:pt x="1194487" y="1351006"/>
                </a:cubicBezTo>
                <a:cubicBezTo>
                  <a:pt x="1202725" y="1356498"/>
                  <a:pt x="1210153" y="1363460"/>
                  <a:pt x="1219200" y="1367481"/>
                </a:cubicBezTo>
                <a:cubicBezTo>
                  <a:pt x="1235070" y="1374534"/>
                  <a:pt x="1254177" y="1374324"/>
                  <a:pt x="1268627" y="1383957"/>
                </a:cubicBezTo>
                <a:cubicBezTo>
                  <a:pt x="1346129" y="1435625"/>
                  <a:pt x="1223683" y="1356446"/>
                  <a:pt x="1334530" y="1416908"/>
                </a:cubicBezTo>
                <a:cubicBezTo>
                  <a:pt x="1423552" y="1465465"/>
                  <a:pt x="1350976" y="1438868"/>
                  <a:pt x="1408671" y="1458097"/>
                </a:cubicBezTo>
                <a:cubicBezTo>
                  <a:pt x="1416909" y="1463589"/>
                  <a:pt x="1424529" y="1470145"/>
                  <a:pt x="1433384" y="1474573"/>
                </a:cubicBezTo>
                <a:cubicBezTo>
                  <a:pt x="1441151" y="1478456"/>
                  <a:pt x="1450873" y="1477994"/>
                  <a:pt x="1458098" y="1482811"/>
                </a:cubicBezTo>
                <a:cubicBezTo>
                  <a:pt x="1467791" y="1489273"/>
                  <a:pt x="1473861" y="1500067"/>
                  <a:pt x="1482811" y="1507525"/>
                </a:cubicBezTo>
                <a:cubicBezTo>
                  <a:pt x="1490417" y="1513863"/>
                  <a:pt x="1499287" y="1518508"/>
                  <a:pt x="1507525" y="1524000"/>
                </a:cubicBezTo>
                <a:cubicBezTo>
                  <a:pt x="1513017" y="1532238"/>
                  <a:pt x="1517662" y="1541108"/>
                  <a:pt x="1524000" y="1548714"/>
                </a:cubicBezTo>
                <a:cubicBezTo>
                  <a:pt x="1531458" y="1557664"/>
                  <a:pt x="1543056" y="1563243"/>
                  <a:pt x="1548714" y="1573427"/>
                </a:cubicBezTo>
                <a:cubicBezTo>
                  <a:pt x="1557148" y="1588608"/>
                  <a:pt x="1559697" y="1606378"/>
                  <a:pt x="1565189" y="1622854"/>
                </a:cubicBezTo>
                <a:lnTo>
                  <a:pt x="1573427" y="1647568"/>
                </a:lnTo>
                <a:cubicBezTo>
                  <a:pt x="1576173" y="1655806"/>
                  <a:pt x="1576848" y="1665056"/>
                  <a:pt x="1581665" y="1672281"/>
                </a:cubicBezTo>
                <a:cubicBezTo>
                  <a:pt x="1602958" y="1704220"/>
                  <a:pt x="1595010" y="1687602"/>
                  <a:pt x="1606379" y="1721708"/>
                </a:cubicBezTo>
                <a:cubicBezTo>
                  <a:pt x="1603633" y="1768389"/>
                  <a:pt x="1602575" y="1815201"/>
                  <a:pt x="1598141" y="1861752"/>
                </a:cubicBezTo>
                <a:cubicBezTo>
                  <a:pt x="1597068" y="1873023"/>
                  <a:pt x="1593156" y="1883859"/>
                  <a:pt x="1589903" y="1894703"/>
                </a:cubicBezTo>
                <a:cubicBezTo>
                  <a:pt x="1589893" y="1894735"/>
                  <a:pt x="1569313" y="1956470"/>
                  <a:pt x="1565189" y="1968843"/>
                </a:cubicBezTo>
                <a:cubicBezTo>
                  <a:pt x="1565187" y="1968848"/>
                  <a:pt x="1548718" y="2018265"/>
                  <a:pt x="1548714" y="2018270"/>
                </a:cubicBezTo>
                <a:cubicBezTo>
                  <a:pt x="1527421" y="2050209"/>
                  <a:pt x="1535369" y="2033591"/>
                  <a:pt x="1524000" y="2067697"/>
                </a:cubicBezTo>
                <a:cubicBezTo>
                  <a:pt x="1510446" y="2176125"/>
                  <a:pt x="1510919" y="2141388"/>
                  <a:pt x="1524000" y="2298357"/>
                </a:cubicBezTo>
                <a:cubicBezTo>
                  <a:pt x="1525515" y="2316533"/>
                  <a:pt x="1535430" y="2338361"/>
                  <a:pt x="1540476" y="2356022"/>
                </a:cubicBezTo>
                <a:cubicBezTo>
                  <a:pt x="1543586" y="2366908"/>
                  <a:pt x="1545968" y="2377989"/>
                  <a:pt x="1548714" y="2388973"/>
                </a:cubicBezTo>
                <a:cubicBezTo>
                  <a:pt x="1551460" y="2410941"/>
                  <a:pt x="1555873" y="2432764"/>
                  <a:pt x="1556952" y="2454876"/>
                </a:cubicBezTo>
                <a:cubicBezTo>
                  <a:pt x="1564723" y="2614193"/>
                  <a:pt x="1543302" y="2654241"/>
                  <a:pt x="1573427" y="2759676"/>
                </a:cubicBezTo>
                <a:cubicBezTo>
                  <a:pt x="1575813" y="2768025"/>
                  <a:pt x="1578919" y="2776151"/>
                  <a:pt x="1581665" y="2784389"/>
                </a:cubicBezTo>
                <a:cubicBezTo>
                  <a:pt x="1576173" y="2820086"/>
                  <a:pt x="1573461" y="2856324"/>
                  <a:pt x="1565189" y="2891481"/>
                </a:cubicBezTo>
                <a:cubicBezTo>
                  <a:pt x="1557192" y="2925471"/>
                  <a:pt x="1544413" y="2924650"/>
                  <a:pt x="1524000" y="2949146"/>
                </a:cubicBezTo>
                <a:cubicBezTo>
                  <a:pt x="1517662" y="2956752"/>
                  <a:pt x="1514045" y="2966409"/>
                  <a:pt x="1507525" y="2973860"/>
                </a:cubicBezTo>
                <a:cubicBezTo>
                  <a:pt x="1456362" y="3032332"/>
                  <a:pt x="1482055" y="2998043"/>
                  <a:pt x="1433384" y="3039762"/>
                </a:cubicBezTo>
                <a:cubicBezTo>
                  <a:pt x="1365900" y="3097607"/>
                  <a:pt x="1449813" y="3028287"/>
                  <a:pt x="1392195" y="3097427"/>
                </a:cubicBezTo>
                <a:cubicBezTo>
                  <a:pt x="1385857" y="3105033"/>
                  <a:pt x="1375719" y="3108411"/>
                  <a:pt x="1367481" y="3113903"/>
                </a:cubicBezTo>
                <a:cubicBezTo>
                  <a:pt x="1361989" y="3122141"/>
                  <a:pt x="1359244" y="3133124"/>
                  <a:pt x="1351006" y="3138616"/>
                </a:cubicBezTo>
                <a:cubicBezTo>
                  <a:pt x="1305928" y="3168668"/>
                  <a:pt x="1285006" y="3174347"/>
                  <a:pt x="1243914" y="3188043"/>
                </a:cubicBezTo>
                <a:cubicBezTo>
                  <a:pt x="1188995" y="3182551"/>
                  <a:pt x="1133657" y="3180288"/>
                  <a:pt x="1079157" y="3171568"/>
                </a:cubicBezTo>
                <a:cubicBezTo>
                  <a:pt x="1064555" y="3169232"/>
                  <a:pt x="1051894" y="3160065"/>
                  <a:pt x="1037968" y="3155092"/>
                </a:cubicBezTo>
                <a:cubicBezTo>
                  <a:pt x="1000721" y="3141789"/>
                  <a:pt x="959109" y="3130923"/>
                  <a:pt x="922638" y="3113903"/>
                </a:cubicBezTo>
                <a:cubicBezTo>
                  <a:pt x="894818" y="3100920"/>
                  <a:pt x="866585" y="3088510"/>
                  <a:pt x="840260" y="3072714"/>
                </a:cubicBezTo>
                <a:cubicBezTo>
                  <a:pt x="826530" y="3064476"/>
                  <a:pt x="813580" y="3054771"/>
                  <a:pt x="799071" y="3048000"/>
                </a:cubicBezTo>
                <a:cubicBezTo>
                  <a:pt x="772271" y="3035493"/>
                  <a:pt x="742052" y="3030265"/>
                  <a:pt x="716692" y="3015049"/>
                </a:cubicBezTo>
                <a:cubicBezTo>
                  <a:pt x="702962" y="3006811"/>
                  <a:pt x="690447" y="2996083"/>
                  <a:pt x="675503" y="2990335"/>
                </a:cubicBezTo>
                <a:cubicBezTo>
                  <a:pt x="654369" y="2982206"/>
                  <a:pt x="631568" y="2979352"/>
                  <a:pt x="609600" y="2973860"/>
                </a:cubicBezTo>
                <a:cubicBezTo>
                  <a:pt x="563054" y="2962224"/>
                  <a:pt x="587765" y="2967845"/>
                  <a:pt x="535460" y="2957384"/>
                </a:cubicBezTo>
                <a:lnTo>
                  <a:pt x="395416" y="2965622"/>
                </a:lnTo>
                <a:cubicBezTo>
                  <a:pt x="380226" y="2970685"/>
                  <a:pt x="422549" y="2982668"/>
                  <a:pt x="436606" y="2990335"/>
                </a:cubicBezTo>
                <a:cubicBezTo>
                  <a:pt x="596372" y="3077479"/>
                  <a:pt x="390971" y="2963400"/>
                  <a:pt x="527222" y="3031525"/>
                </a:cubicBezTo>
                <a:cubicBezTo>
                  <a:pt x="589380" y="3062604"/>
                  <a:pt x="547372" y="3046570"/>
                  <a:pt x="593125" y="3072714"/>
                </a:cubicBezTo>
                <a:cubicBezTo>
                  <a:pt x="603787" y="3078807"/>
                  <a:pt x="615663" y="3082681"/>
                  <a:pt x="626076" y="3089189"/>
                </a:cubicBezTo>
                <a:cubicBezTo>
                  <a:pt x="637719" y="3096466"/>
                  <a:pt x="647106" y="3107091"/>
                  <a:pt x="659027" y="3113903"/>
                </a:cubicBezTo>
                <a:cubicBezTo>
                  <a:pt x="666566" y="3118211"/>
                  <a:pt x="675759" y="3118720"/>
                  <a:pt x="683741" y="3122141"/>
                </a:cubicBezTo>
                <a:cubicBezTo>
                  <a:pt x="695028" y="3126978"/>
                  <a:pt x="705290" y="3134055"/>
                  <a:pt x="716692" y="3138616"/>
                </a:cubicBezTo>
                <a:cubicBezTo>
                  <a:pt x="732817" y="3145066"/>
                  <a:pt x="751669" y="3145459"/>
                  <a:pt x="766119" y="3155092"/>
                </a:cubicBezTo>
                <a:cubicBezTo>
                  <a:pt x="802483" y="3179335"/>
                  <a:pt x="781124" y="3169626"/>
                  <a:pt x="832022" y="3179806"/>
                </a:cubicBezTo>
                <a:cubicBezTo>
                  <a:pt x="850768" y="3189179"/>
                  <a:pt x="875493" y="3204519"/>
                  <a:pt x="897925" y="3204519"/>
                </a:cubicBezTo>
                <a:cubicBezTo>
                  <a:pt x="917341" y="3204519"/>
                  <a:pt x="936368" y="3199027"/>
                  <a:pt x="955589" y="3196281"/>
                </a:cubicBezTo>
                <a:cubicBezTo>
                  <a:pt x="984456" y="3186659"/>
                  <a:pt x="983418" y="3191098"/>
                  <a:pt x="1005016" y="3163330"/>
                </a:cubicBezTo>
                <a:cubicBezTo>
                  <a:pt x="1017173" y="3147700"/>
                  <a:pt x="1037968" y="3113903"/>
                  <a:pt x="1037968" y="3113903"/>
                </a:cubicBezTo>
                <a:cubicBezTo>
                  <a:pt x="1043232" y="3098110"/>
                  <a:pt x="1056857" y="3071979"/>
                  <a:pt x="1037968" y="3056238"/>
                </a:cubicBezTo>
                <a:cubicBezTo>
                  <a:pt x="1027212" y="3047274"/>
                  <a:pt x="1010363" y="3051396"/>
                  <a:pt x="996779" y="3048000"/>
                </a:cubicBezTo>
                <a:cubicBezTo>
                  <a:pt x="920103" y="3028831"/>
                  <a:pt x="1055661" y="3051703"/>
                  <a:pt x="914400" y="3031525"/>
                </a:cubicBezTo>
                <a:cubicBezTo>
                  <a:pt x="906162" y="3028779"/>
                  <a:pt x="898370" y="3023287"/>
                  <a:pt x="889687" y="3023287"/>
                </a:cubicBezTo>
                <a:cubicBezTo>
                  <a:pt x="859357" y="3023287"/>
                  <a:pt x="828939" y="3026254"/>
                  <a:pt x="799071" y="3031525"/>
                </a:cubicBezTo>
                <a:cubicBezTo>
                  <a:pt x="781968" y="3034543"/>
                  <a:pt x="766119" y="3042508"/>
                  <a:pt x="749643" y="3048000"/>
                </a:cubicBezTo>
                <a:cubicBezTo>
                  <a:pt x="741405" y="3050746"/>
                  <a:pt x="732697" y="3052355"/>
                  <a:pt x="724930" y="3056238"/>
                </a:cubicBezTo>
                <a:cubicBezTo>
                  <a:pt x="713946" y="3061730"/>
                  <a:pt x="703266" y="3067877"/>
                  <a:pt x="691979" y="3072714"/>
                </a:cubicBezTo>
                <a:cubicBezTo>
                  <a:pt x="675432" y="3079806"/>
                  <a:pt x="651038" y="3085008"/>
                  <a:pt x="634314" y="3089189"/>
                </a:cubicBezTo>
                <a:cubicBezTo>
                  <a:pt x="549190" y="3083697"/>
                  <a:pt x="462663" y="3089050"/>
                  <a:pt x="378941" y="3072714"/>
                </a:cubicBezTo>
                <a:cubicBezTo>
                  <a:pt x="341398" y="3065389"/>
                  <a:pt x="290996" y="3021632"/>
                  <a:pt x="263611" y="2990335"/>
                </a:cubicBezTo>
                <a:cubicBezTo>
                  <a:pt x="254570" y="2980002"/>
                  <a:pt x="248606" y="2967092"/>
                  <a:pt x="238898" y="2957384"/>
                </a:cubicBezTo>
                <a:cubicBezTo>
                  <a:pt x="231897" y="2950383"/>
                  <a:pt x="222422" y="2946400"/>
                  <a:pt x="214184" y="2940908"/>
                </a:cubicBezTo>
                <a:cubicBezTo>
                  <a:pt x="156176" y="2853900"/>
                  <a:pt x="260396" y="3012437"/>
                  <a:pt x="172995" y="2866768"/>
                </a:cubicBezTo>
                <a:cubicBezTo>
                  <a:pt x="147075" y="2823567"/>
                  <a:pt x="148910" y="2846477"/>
                  <a:pt x="131806" y="2800865"/>
                </a:cubicBezTo>
                <a:cubicBezTo>
                  <a:pt x="122842" y="2776961"/>
                  <a:pt x="118337" y="2731301"/>
                  <a:pt x="115330" y="2710249"/>
                </a:cubicBezTo>
                <a:cubicBezTo>
                  <a:pt x="112584" y="2545492"/>
                  <a:pt x="112160" y="2380681"/>
                  <a:pt x="107092" y="2215979"/>
                </a:cubicBezTo>
                <a:cubicBezTo>
                  <a:pt x="106661" y="2201984"/>
                  <a:pt x="100320" y="2188714"/>
                  <a:pt x="98854" y="2174789"/>
                </a:cubicBezTo>
                <a:cubicBezTo>
                  <a:pt x="94819" y="2136460"/>
                  <a:pt x="95119" y="2097737"/>
                  <a:pt x="90616" y="2059460"/>
                </a:cubicBezTo>
                <a:cubicBezTo>
                  <a:pt x="89601" y="2050836"/>
                  <a:pt x="84082" y="2043261"/>
                  <a:pt x="82379" y="2034746"/>
                </a:cubicBezTo>
                <a:cubicBezTo>
                  <a:pt x="73083" y="1988264"/>
                  <a:pt x="57665" y="1894703"/>
                  <a:pt x="57665" y="1894703"/>
                </a:cubicBezTo>
                <a:cubicBezTo>
                  <a:pt x="54919" y="1856260"/>
                  <a:pt x="54729" y="1817548"/>
                  <a:pt x="49427" y="1779373"/>
                </a:cubicBezTo>
                <a:cubicBezTo>
                  <a:pt x="40980" y="1718556"/>
                  <a:pt x="16476" y="1598141"/>
                  <a:pt x="16476" y="1598141"/>
                </a:cubicBezTo>
                <a:cubicBezTo>
                  <a:pt x="13730" y="1556952"/>
                  <a:pt x="11666" y="1515711"/>
                  <a:pt x="8238" y="1474573"/>
                </a:cubicBezTo>
                <a:cubicBezTo>
                  <a:pt x="6173" y="1449793"/>
                  <a:pt x="0" y="1425298"/>
                  <a:pt x="0" y="1400433"/>
                </a:cubicBezTo>
                <a:cubicBezTo>
                  <a:pt x="0" y="1249381"/>
                  <a:pt x="1165" y="1098238"/>
                  <a:pt x="8238" y="947352"/>
                </a:cubicBezTo>
                <a:cubicBezTo>
                  <a:pt x="9193" y="926971"/>
                  <a:pt x="26613" y="868787"/>
                  <a:pt x="32952" y="840260"/>
                </a:cubicBezTo>
                <a:cubicBezTo>
                  <a:pt x="60857" y="714681"/>
                  <a:pt x="18280" y="885880"/>
                  <a:pt x="57665" y="757881"/>
                </a:cubicBezTo>
                <a:cubicBezTo>
                  <a:pt x="64324" y="736239"/>
                  <a:pt x="65732" y="713003"/>
                  <a:pt x="74141" y="691979"/>
                </a:cubicBezTo>
                <a:cubicBezTo>
                  <a:pt x="79633" y="678249"/>
                  <a:pt x="85731" y="664746"/>
                  <a:pt x="90616" y="650789"/>
                </a:cubicBezTo>
                <a:cubicBezTo>
                  <a:pt x="104959" y="609809"/>
                  <a:pt x="115682" y="567534"/>
                  <a:pt x="131806" y="527222"/>
                </a:cubicBezTo>
                <a:lnTo>
                  <a:pt x="181233" y="403654"/>
                </a:lnTo>
                <a:cubicBezTo>
                  <a:pt x="181235" y="403650"/>
                  <a:pt x="214181" y="321280"/>
                  <a:pt x="214184" y="321276"/>
                </a:cubicBezTo>
                <a:cubicBezTo>
                  <a:pt x="230660" y="299308"/>
                  <a:pt x="249483" y="278919"/>
                  <a:pt x="263611" y="255373"/>
                </a:cubicBezTo>
                <a:cubicBezTo>
                  <a:pt x="271849" y="241643"/>
                  <a:pt x="277687" y="226151"/>
                  <a:pt x="288325" y="214184"/>
                </a:cubicBezTo>
                <a:cubicBezTo>
                  <a:pt x="300006" y="201043"/>
                  <a:pt x="317081" y="193666"/>
                  <a:pt x="329514" y="181233"/>
                </a:cubicBezTo>
                <a:cubicBezTo>
                  <a:pt x="404397" y="106349"/>
                  <a:pt x="309701" y="169726"/>
                  <a:pt x="428368" y="90616"/>
                </a:cubicBezTo>
                <a:cubicBezTo>
                  <a:pt x="444844" y="79632"/>
                  <a:pt x="458585" y="62468"/>
                  <a:pt x="477795" y="57665"/>
                </a:cubicBezTo>
                <a:cubicBezTo>
                  <a:pt x="604281" y="26042"/>
                  <a:pt x="396805" y="79490"/>
                  <a:pt x="551935" y="32952"/>
                </a:cubicBezTo>
                <a:cubicBezTo>
                  <a:pt x="565346" y="28929"/>
                  <a:pt x="579541" y="28110"/>
                  <a:pt x="593125" y="24714"/>
                </a:cubicBezTo>
                <a:cubicBezTo>
                  <a:pt x="601549" y="22608"/>
                  <a:pt x="609214" y="17491"/>
                  <a:pt x="617838" y="16476"/>
                </a:cubicBezTo>
                <a:cubicBezTo>
                  <a:pt x="701560" y="6626"/>
                  <a:pt x="910933" y="1889"/>
                  <a:pt x="963827" y="0"/>
                </a:cubicBezTo>
                <a:cubicBezTo>
                  <a:pt x="1042933" y="4164"/>
                  <a:pt x="1145805" y="8313"/>
                  <a:pt x="1227438" y="16476"/>
                </a:cubicBezTo>
                <a:cubicBezTo>
                  <a:pt x="1246758" y="18408"/>
                  <a:pt x="1265881" y="21968"/>
                  <a:pt x="1285103" y="24714"/>
                </a:cubicBezTo>
                <a:cubicBezTo>
                  <a:pt x="1340935" y="43325"/>
                  <a:pt x="1272825" y="22259"/>
                  <a:pt x="1367481" y="41189"/>
                </a:cubicBezTo>
                <a:cubicBezTo>
                  <a:pt x="1375996" y="42892"/>
                  <a:pt x="1383957" y="46681"/>
                  <a:pt x="1392195" y="49427"/>
                </a:cubicBezTo>
                <a:cubicBezTo>
                  <a:pt x="1435201" y="78099"/>
                  <a:pt x="1397805" y="57698"/>
                  <a:pt x="1458098" y="74141"/>
                </a:cubicBezTo>
                <a:cubicBezTo>
                  <a:pt x="1474853" y="78710"/>
                  <a:pt x="1490544" y="86977"/>
                  <a:pt x="1507525" y="90616"/>
                </a:cubicBezTo>
                <a:cubicBezTo>
                  <a:pt x="1571402" y="104304"/>
                  <a:pt x="1641828" y="98854"/>
                  <a:pt x="1705233" y="98854"/>
                </a:cubicBezTo>
                <a:lnTo>
                  <a:pt x="1705233" y="98854"/>
                </a:lnTo>
                <a:lnTo>
                  <a:pt x="1705233" y="9885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5222789" y="1894703"/>
            <a:ext cx="1219200" cy="3006811"/>
          </a:xfrm>
          <a:custGeom>
            <a:avLst/>
            <a:gdLst>
              <a:gd name="connsiteX0" fmla="*/ 49427 w 1219200"/>
              <a:gd name="connsiteY0" fmla="*/ 0 h 3006811"/>
              <a:gd name="connsiteX1" fmla="*/ 49427 w 1219200"/>
              <a:gd name="connsiteY1" fmla="*/ 0 h 3006811"/>
              <a:gd name="connsiteX2" fmla="*/ 24714 w 1219200"/>
              <a:gd name="connsiteY2" fmla="*/ 164756 h 3006811"/>
              <a:gd name="connsiteX3" fmla="*/ 8238 w 1219200"/>
              <a:gd name="connsiteY3" fmla="*/ 214183 h 3006811"/>
              <a:gd name="connsiteX4" fmla="*/ 0 w 1219200"/>
              <a:gd name="connsiteY4" fmla="*/ 238897 h 3006811"/>
              <a:gd name="connsiteX5" fmla="*/ 16476 w 1219200"/>
              <a:gd name="connsiteY5" fmla="*/ 378940 h 3006811"/>
              <a:gd name="connsiteX6" fmla="*/ 32952 w 1219200"/>
              <a:gd name="connsiteY6" fmla="*/ 403654 h 3006811"/>
              <a:gd name="connsiteX7" fmla="*/ 57665 w 1219200"/>
              <a:gd name="connsiteY7" fmla="*/ 420129 h 3006811"/>
              <a:gd name="connsiteX8" fmla="*/ 123568 w 1219200"/>
              <a:gd name="connsiteY8" fmla="*/ 477794 h 3006811"/>
              <a:gd name="connsiteX9" fmla="*/ 148281 w 1219200"/>
              <a:gd name="connsiteY9" fmla="*/ 494270 h 3006811"/>
              <a:gd name="connsiteX10" fmla="*/ 197708 w 1219200"/>
              <a:gd name="connsiteY10" fmla="*/ 510746 h 3006811"/>
              <a:gd name="connsiteX11" fmla="*/ 222422 w 1219200"/>
              <a:gd name="connsiteY11" fmla="*/ 518983 h 3006811"/>
              <a:gd name="connsiteX12" fmla="*/ 214184 w 1219200"/>
              <a:gd name="connsiteY12" fmla="*/ 576648 h 3006811"/>
              <a:gd name="connsiteX13" fmla="*/ 189470 w 1219200"/>
              <a:gd name="connsiteY13" fmla="*/ 659027 h 3006811"/>
              <a:gd name="connsiteX14" fmla="*/ 181233 w 1219200"/>
              <a:gd name="connsiteY14" fmla="*/ 683740 h 3006811"/>
              <a:gd name="connsiteX15" fmla="*/ 156519 w 1219200"/>
              <a:gd name="connsiteY15" fmla="*/ 700216 h 3006811"/>
              <a:gd name="connsiteX16" fmla="*/ 148281 w 1219200"/>
              <a:gd name="connsiteY16" fmla="*/ 724929 h 3006811"/>
              <a:gd name="connsiteX17" fmla="*/ 115330 w 1219200"/>
              <a:gd name="connsiteY17" fmla="*/ 774356 h 3006811"/>
              <a:gd name="connsiteX18" fmla="*/ 82379 w 1219200"/>
              <a:gd name="connsiteY18" fmla="*/ 823783 h 3006811"/>
              <a:gd name="connsiteX19" fmla="*/ 65903 w 1219200"/>
              <a:gd name="connsiteY19" fmla="*/ 873211 h 3006811"/>
              <a:gd name="connsiteX20" fmla="*/ 57665 w 1219200"/>
              <a:gd name="connsiteY20" fmla="*/ 897924 h 3006811"/>
              <a:gd name="connsiteX21" fmla="*/ 82379 w 1219200"/>
              <a:gd name="connsiteY21" fmla="*/ 963827 h 3006811"/>
              <a:gd name="connsiteX22" fmla="*/ 107092 w 1219200"/>
              <a:gd name="connsiteY22" fmla="*/ 980302 h 3006811"/>
              <a:gd name="connsiteX23" fmla="*/ 148281 w 1219200"/>
              <a:gd name="connsiteY23" fmla="*/ 1054443 h 3006811"/>
              <a:gd name="connsiteX24" fmla="*/ 164757 w 1219200"/>
              <a:gd name="connsiteY24" fmla="*/ 1079156 h 3006811"/>
              <a:gd name="connsiteX25" fmla="*/ 189470 w 1219200"/>
              <a:gd name="connsiteY25" fmla="*/ 1153297 h 3006811"/>
              <a:gd name="connsiteX26" fmla="*/ 197708 w 1219200"/>
              <a:gd name="connsiteY26" fmla="*/ 1178011 h 3006811"/>
              <a:gd name="connsiteX27" fmla="*/ 214184 w 1219200"/>
              <a:gd name="connsiteY27" fmla="*/ 1276865 h 3006811"/>
              <a:gd name="connsiteX28" fmla="*/ 222422 w 1219200"/>
              <a:gd name="connsiteY28" fmla="*/ 1301578 h 3006811"/>
              <a:gd name="connsiteX29" fmla="*/ 271849 w 1219200"/>
              <a:gd name="connsiteY29" fmla="*/ 1318054 h 3006811"/>
              <a:gd name="connsiteX30" fmla="*/ 387179 w 1219200"/>
              <a:gd name="connsiteY30" fmla="*/ 1342767 h 3006811"/>
              <a:gd name="connsiteX31" fmla="*/ 543697 w 1219200"/>
              <a:gd name="connsiteY31" fmla="*/ 1359243 h 3006811"/>
              <a:gd name="connsiteX32" fmla="*/ 584887 w 1219200"/>
              <a:gd name="connsiteY32" fmla="*/ 1367481 h 3006811"/>
              <a:gd name="connsiteX33" fmla="*/ 691979 w 1219200"/>
              <a:gd name="connsiteY33" fmla="*/ 1375719 h 3006811"/>
              <a:gd name="connsiteX34" fmla="*/ 799070 w 1219200"/>
              <a:gd name="connsiteY34" fmla="*/ 1392194 h 3006811"/>
              <a:gd name="connsiteX35" fmla="*/ 906162 w 1219200"/>
              <a:gd name="connsiteY35" fmla="*/ 1408670 h 3006811"/>
              <a:gd name="connsiteX36" fmla="*/ 922638 w 1219200"/>
              <a:gd name="connsiteY36" fmla="*/ 1433383 h 3006811"/>
              <a:gd name="connsiteX37" fmla="*/ 947352 w 1219200"/>
              <a:gd name="connsiteY37" fmla="*/ 1458097 h 3006811"/>
              <a:gd name="connsiteX38" fmla="*/ 963827 w 1219200"/>
              <a:gd name="connsiteY38" fmla="*/ 1507524 h 3006811"/>
              <a:gd name="connsiteX39" fmla="*/ 972065 w 1219200"/>
              <a:gd name="connsiteY39" fmla="*/ 1532238 h 3006811"/>
              <a:gd name="connsiteX40" fmla="*/ 980303 w 1219200"/>
              <a:gd name="connsiteY40" fmla="*/ 1556951 h 3006811"/>
              <a:gd name="connsiteX41" fmla="*/ 996779 w 1219200"/>
              <a:gd name="connsiteY41" fmla="*/ 1614616 h 3006811"/>
              <a:gd name="connsiteX42" fmla="*/ 988541 w 1219200"/>
              <a:gd name="connsiteY42" fmla="*/ 1754659 h 3006811"/>
              <a:gd name="connsiteX43" fmla="*/ 939114 w 1219200"/>
              <a:gd name="connsiteY43" fmla="*/ 1804086 h 3006811"/>
              <a:gd name="connsiteX44" fmla="*/ 889687 w 1219200"/>
              <a:gd name="connsiteY44" fmla="*/ 1828800 h 3006811"/>
              <a:gd name="connsiteX45" fmla="*/ 823784 w 1219200"/>
              <a:gd name="connsiteY45" fmla="*/ 1861751 h 3006811"/>
              <a:gd name="connsiteX46" fmla="*/ 790833 w 1219200"/>
              <a:gd name="connsiteY46" fmla="*/ 1869989 h 3006811"/>
              <a:gd name="connsiteX47" fmla="*/ 757881 w 1219200"/>
              <a:gd name="connsiteY47" fmla="*/ 1886465 h 3006811"/>
              <a:gd name="connsiteX48" fmla="*/ 700216 w 1219200"/>
              <a:gd name="connsiteY48" fmla="*/ 1902940 h 3006811"/>
              <a:gd name="connsiteX49" fmla="*/ 675503 w 1219200"/>
              <a:gd name="connsiteY49" fmla="*/ 1919416 h 3006811"/>
              <a:gd name="connsiteX50" fmla="*/ 650789 w 1219200"/>
              <a:gd name="connsiteY50" fmla="*/ 1927654 h 3006811"/>
              <a:gd name="connsiteX51" fmla="*/ 634314 w 1219200"/>
              <a:gd name="connsiteY51" fmla="*/ 1952367 h 3006811"/>
              <a:gd name="connsiteX52" fmla="*/ 601362 w 1219200"/>
              <a:gd name="connsiteY52" fmla="*/ 1985319 h 3006811"/>
              <a:gd name="connsiteX53" fmla="*/ 584887 w 1219200"/>
              <a:gd name="connsiteY53" fmla="*/ 2018270 h 3006811"/>
              <a:gd name="connsiteX54" fmla="*/ 560173 w 1219200"/>
              <a:gd name="connsiteY54" fmla="*/ 2051221 h 3006811"/>
              <a:gd name="connsiteX55" fmla="*/ 543697 w 1219200"/>
              <a:gd name="connsiteY55" fmla="*/ 2092411 h 3006811"/>
              <a:gd name="connsiteX56" fmla="*/ 527222 w 1219200"/>
              <a:gd name="connsiteY56" fmla="*/ 2125362 h 3006811"/>
              <a:gd name="connsiteX57" fmla="*/ 518984 w 1219200"/>
              <a:gd name="connsiteY57" fmla="*/ 2150075 h 3006811"/>
              <a:gd name="connsiteX58" fmla="*/ 502508 w 1219200"/>
              <a:gd name="connsiteY58" fmla="*/ 2183027 h 3006811"/>
              <a:gd name="connsiteX59" fmla="*/ 469557 w 1219200"/>
              <a:gd name="connsiteY59" fmla="*/ 2281881 h 3006811"/>
              <a:gd name="connsiteX60" fmla="*/ 461319 w 1219200"/>
              <a:gd name="connsiteY60" fmla="*/ 2306594 h 3006811"/>
              <a:gd name="connsiteX61" fmla="*/ 444843 w 1219200"/>
              <a:gd name="connsiteY61" fmla="*/ 2331308 h 3006811"/>
              <a:gd name="connsiteX62" fmla="*/ 436606 w 1219200"/>
              <a:gd name="connsiteY62" fmla="*/ 2356021 h 3006811"/>
              <a:gd name="connsiteX63" fmla="*/ 387179 w 1219200"/>
              <a:gd name="connsiteY63" fmla="*/ 2388973 h 3006811"/>
              <a:gd name="connsiteX64" fmla="*/ 362465 w 1219200"/>
              <a:gd name="connsiteY64" fmla="*/ 2413686 h 3006811"/>
              <a:gd name="connsiteX65" fmla="*/ 337752 w 1219200"/>
              <a:gd name="connsiteY65" fmla="*/ 2421924 h 3006811"/>
              <a:gd name="connsiteX66" fmla="*/ 321276 w 1219200"/>
              <a:gd name="connsiteY66" fmla="*/ 2446638 h 3006811"/>
              <a:gd name="connsiteX67" fmla="*/ 288325 w 1219200"/>
              <a:gd name="connsiteY67" fmla="*/ 2479589 h 3006811"/>
              <a:gd name="connsiteX68" fmla="*/ 271849 w 1219200"/>
              <a:gd name="connsiteY68" fmla="*/ 2512540 h 3006811"/>
              <a:gd name="connsiteX69" fmla="*/ 255373 w 1219200"/>
              <a:gd name="connsiteY69" fmla="*/ 2570205 h 3006811"/>
              <a:gd name="connsiteX70" fmla="*/ 263611 w 1219200"/>
              <a:gd name="connsiteY70" fmla="*/ 2710248 h 3006811"/>
              <a:gd name="connsiteX71" fmla="*/ 296562 w 1219200"/>
              <a:gd name="connsiteY71" fmla="*/ 2784389 h 3006811"/>
              <a:gd name="connsiteX72" fmla="*/ 313038 w 1219200"/>
              <a:gd name="connsiteY72" fmla="*/ 2833816 h 3006811"/>
              <a:gd name="connsiteX73" fmla="*/ 329514 w 1219200"/>
              <a:gd name="connsiteY73" fmla="*/ 2883243 h 3006811"/>
              <a:gd name="connsiteX74" fmla="*/ 337752 w 1219200"/>
              <a:gd name="connsiteY74" fmla="*/ 2907956 h 3006811"/>
              <a:gd name="connsiteX75" fmla="*/ 362465 w 1219200"/>
              <a:gd name="connsiteY75" fmla="*/ 2932670 h 3006811"/>
              <a:gd name="connsiteX76" fmla="*/ 378941 w 1219200"/>
              <a:gd name="connsiteY76" fmla="*/ 2957383 h 3006811"/>
              <a:gd name="connsiteX77" fmla="*/ 428368 w 1219200"/>
              <a:gd name="connsiteY77" fmla="*/ 2973859 h 3006811"/>
              <a:gd name="connsiteX78" fmla="*/ 453081 w 1219200"/>
              <a:gd name="connsiteY78" fmla="*/ 2990335 h 3006811"/>
              <a:gd name="connsiteX79" fmla="*/ 560173 w 1219200"/>
              <a:gd name="connsiteY79" fmla="*/ 3006811 h 3006811"/>
              <a:gd name="connsiteX80" fmla="*/ 807308 w 1219200"/>
              <a:gd name="connsiteY80" fmla="*/ 2990335 h 3006811"/>
              <a:gd name="connsiteX81" fmla="*/ 832022 w 1219200"/>
              <a:gd name="connsiteY81" fmla="*/ 2982097 h 3006811"/>
              <a:gd name="connsiteX82" fmla="*/ 897925 w 1219200"/>
              <a:gd name="connsiteY82" fmla="*/ 2940908 h 3006811"/>
              <a:gd name="connsiteX83" fmla="*/ 947352 w 1219200"/>
              <a:gd name="connsiteY83" fmla="*/ 2907956 h 3006811"/>
              <a:gd name="connsiteX84" fmla="*/ 972065 w 1219200"/>
              <a:gd name="connsiteY84" fmla="*/ 2891481 h 3006811"/>
              <a:gd name="connsiteX85" fmla="*/ 1046206 w 1219200"/>
              <a:gd name="connsiteY85" fmla="*/ 2866767 h 3006811"/>
              <a:gd name="connsiteX86" fmla="*/ 1070919 w 1219200"/>
              <a:gd name="connsiteY86" fmla="*/ 2858529 h 3006811"/>
              <a:gd name="connsiteX87" fmla="*/ 1103870 w 1219200"/>
              <a:gd name="connsiteY87" fmla="*/ 2850292 h 3006811"/>
              <a:gd name="connsiteX88" fmla="*/ 1128584 w 1219200"/>
              <a:gd name="connsiteY88" fmla="*/ 2833816 h 3006811"/>
              <a:gd name="connsiteX89" fmla="*/ 1178011 w 1219200"/>
              <a:gd name="connsiteY89" fmla="*/ 2809102 h 3006811"/>
              <a:gd name="connsiteX90" fmla="*/ 1194487 w 1219200"/>
              <a:gd name="connsiteY90" fmla="*/ 2784389 h 3006811"/>
              <a:gd name="connsiteX91" fmla="*/ 1210962 w 1219200"/>
              <a:gd name="connsiteY91" fmla="*/ 2726724 h 3006811"/>
              <a:gd name="connsiteX92" fmla="*/ 1202725 w 1219200"/>
              <a:gd name="connsiteY92" fmla="*/ 2660821 h 3006811"/>
              <a:gd name="connsiteX93" fmla="*/ 1178011 w 1219200"/>
              <a:gd name="connsiteY93" fmla="*/ 2594919 h 3006811"/>
              <a:gd name="connsiteX94" fmla="*/ 1161535 w 1219200"/>
              <a:gd name="connsiteY94" fmla="*/ 2570205 h 3006811"/>
              <a:gd name="connsiteX95" fmla="*/ 1136822 w 1219200"/>
              <a:gd name="connsiteY95" fmla="*/ 2520778 h 3006811"/>
              <a:gd name="connsiteX96" fmla="*/ 1112108 w 1219200"/>
              <a:gd name="connsiteY96" fmla="*/ 2504302 h 3006811"/>
              <a:gd name="connsiteX97" fmla="*/ 1054443 w 1219200"/>
              <a:gd name="connsiteY97" fmla="*/ 2471351 h 3006811"/>
              <a:gd name="connsiteX98" fmla="*/ 1029730 w 1219200"/>
              <a:gd name="connsiteY98" fmla="*/ 2454875 h 3006811"/>
              <a:gd name="connsiteX99" fmla="*/ 996779 w 1219200"/>
              <a:gd name="connsiteY99" fmla="*/ 2438400 h 3006811"/>
              <a:gd name="connsiteX100" fmla="*/ 963827 w 1219200"/>
              <a:gd name="connsiteY100" fmla="*/ 2413686 h 3006811"/>
              <a:gd name="connsiteX101" fmla="*/ 922638 w 1219200"/>
              <a:gd name="connsiteY101" fmla="*/ 2388973 h 3006811"/>
              <a:gd name="connsiteX102" fmla="*/ 832022 w 1219200"/>
              <a:gd name="connsiteY102" fmla="*/ 2281881 h 3006811"/>
              <a:gd name="connsiteX103" fmla="*/ 823784 w 1219200"/>
              <a:gd name="connsiteY103" fmla="*/ 2257167 h 3006811"/>
              <a:gd name="connsiteX104" fmla="*/ 832022 w 1219200"/>
              <a:gd name="connsiteY104" fmla="*/ 2199502 h 3006811"/>
              <a:gd name="connsiteX105" fmla="*/ 864973 w 1219200"/>
              <a:gd name="connsiteY105" fmla="*/ 2166551 h 3006811"/>
              <a:gd name="connsiteX106" fmla="*/ 939114 w 1219200"/>
              <a:gd name="connsiteY106" fmla="*/ 2125362 h 3006811"/>
              <a:gd name="connsiteX107" fmla="*/ 1013254 w 1219200"/>
              <a:gd name="connsiteY107" fmla="*/ 2067697 h 3006811"/>
              <a:gd name="connsiteX108" fmla="*/ 1070919 w 1219200"/>
              <a:gd name="connsiteY108" fmla="*/ 2018270 h 3006811"/>
              <a:gd name="connsiteX109" fmla="*/ 1103870 w 1219200"/>
              <a:gd name="connsiteY109" fmla="*/ 1993556 h 3006811"/>
              <a:gd name="connsiteX110" fmla="*/ 1128584 w 1219200"/>
              <a:gd name="connsiteY110" fmla="*/ 1968843 h 3006811"/>
              <a:gd name="connsiteX111" fmla="*/ 1161535 w 1219200"/>
              <a:gd name="connsiteY111" fmla="*/ 1952367 h 3006811"/>
              <a:gd name="connsiteX112" fmla="*/ 1178011 w 1219200"/>
              <a:gd name="connsiteY112" fmla="*/ 1927654 h 3006811"/>
              <a:gd name="connsiteX113" fmla="*/ 1210962 w 1219200"/>
              <a:gd name="connsiteY113" fmla="*/ 1853513 h 3006811"/>
              <a:gd name="connsiteX114" fmla="*/ 1219200 w 1219200"/>
              <a:gd name="connsiteY114" fmla="*/ 1828800 h 3006811"/>
              <a:gd name="connsiteX115" fmla="*/ 1210962 w 1219200"/>
              <a:gd name="connsiteY115" fmla="*/ 1688756 h 3006811"/>
              <a:gd name="connsiteX116" fmla="*/ 1186249 w 1219200"/>
              <a:gd name="connsiteY116" fmla="*/ 1631092 h 3006811"/>
              <a:gd name="connsiteX117" fmla="*/ 1178011 w 1219200"/>
              <a:gd name="connsiteY117" fmla="*/ 1606378 h 3006811"/>
              <a:gd name="connsiteX118" fmla="*/ 1136822 w 1219200"/>
              <a:gd name="connsiteY118" fmla="*/ 1532238 h 3006811"/>
              <a:gd name="connsiteX119" fmla="*/ 1112108 w 1219200"/>
              <a:gd name="connsiteY119" fmla="*/ 1499286 h 3006811"/>
              <a:gd name="connsiteX120" fmla="*/ 1079157 w 1219200"/>
              <a:gd name="connsiteY120" fmla="*/ 1458097 h 3006811"/>
              <a:gd name="connsiteX121" fmla="*/ 1070919 w 1219200"/>
              <a:gd name="connsiteY121" fmla="*/ 1433383 h 3006811"/>
              <a:gd name="connsiteX122" fmla="*/ 1054443 w 1219200"/>
              <a:gd name="connsiteY122" fmla="*/ 1408670 h 3006811"/>
              <a:gd name="connsiteX123" fmla="*/ 1021492 w 1219200"/>
              <a:gd name="connsiteY123" fmla="*/ 1342767 h 3006811"/>
              <a:gd name="connsiteX124" fmla="*/ 996779 w 1219200"/>
              <a:gd name="connsiteY124" fmla="*/ 1285102 h 3006811"/>
              <a:gd name="connsiteX125" fmla="*/ 1005016 w 1219200"/>
              <a:gd name="connsiteY125" fmla="*/ 1087394 h 3006811"/>
              <a:gd name="connsiteX126" fmla="*/ 1013254 w 1219200"/>
              <a:gd name="connsiteY126" fmla="*/ 1037967 h 3006811"/>
              <a:gd name="connsiteX127" fmla="*/ 1029730 w 1219200"/>
              <a:gd name="connsiteY127" fmla="*/ 980302 h 3006811"/>
              <a:gd name="connsiteX128" fmla="*/ 1046206 w 1219200"/>
              <a:gd name="connsiteY128" fmla="*/ 757881 h 3006811"/>
              <a:gd name="connsiteX129" fmla="*/ 1062681 w 1219200"/>
              <a:gd name="connsiteY129" fmla="*/ 716692 h 3006811"/>
              <a:gd name="connsiteX130" fmla="*/ 1070919 w 1219200"/>
              <a:gd name="connsiteY130" fmla="*/ 683740 h 3006811"/>
              <a:gd name="connsiteX131" fmla="*/ 1103870 w 1219200"/>
              <a:gd name="connsiteY131" fmla="*/ 617838 h 3006811"/>
              <a:gd name="connsiteX132" fmla="*/ 1112108 w 1219200"/>
              <a:gd name="connsiteY132" fmla="*/ 584886 h 3006811"/>
              <a:gd name="connsiteX133" fmla="*/ 1128584 w 1219200"/>
              <a:gd name="connsiteY133" fmla="*/ 527221 h 3006811"/>
              <a:gd name="connsiteX134" fmla="*/ 1120346 w 1219200"/>
              <a:gd name="connsiteY134" fmla="*/ 337751 h 3006811"/>
              <a:gd name="connsiteX135" fmla="*/ 1112108 w 1219200"/>
              <a:gd name="connsiteY135" fmla="*/ 313038 h 3006811"/>
              <a:gd name="connsiteX136" fmla="*/ 1095633 w 1219200"/>
              <a:gd name="connsiteY136" fmla="*/ 288324 h 3006811"/>
              <a:gd name="connsiteX137" fmla="*/ 1070919 w 1219200"/>
              <a:gd name="connsiteY137" fmla="*/ 263611 h 3006811"/>
              <a:gd name="connsiteX138" fmla="*/ 1054443 w 1219200"/>
              <a:gd name="connsiteY138" fmla="*/ 238897 h 3006811"/>
              <a:gd name="connsiteX139" fmla="*/ 1029730 w 1219200"/>
              <a:gd name="connsiteY139" fmla="*/ 230659 h 3006811"/>
              <a:gd name="connsiteX140" fmla="*/ 996779 w 1219200"/>
              <a:gd name="connsiteY140" fmla="*/ 214183 h 3006811"/>
              <a:gd name="connsiteX141" fmla="*/ 972065 w 1219200"/>
              <a:gd name="connsiteY141" fmla="*/ 189470 h 3006811"/>
              <a:gd name="connsiteX142" fmla="*/ 881449 w 1219200"/>
              <a:gd name="connsiteY142" fmla="*/ 131805 h 3006811"/>
              <a:gd name="connsiteX143" fmla="*/ 848497 w 1219200"/>
              <a:gd name="connsiteY143" fmla="*/ 107092 h 3006811"/>
              <a:gd name="connsiteX144" fmla="*/ 774357 w 1219200"/>
              <a:gd name="connsiteY144" fmla="*/ 82378 h 3006811"/>
              <a:gd name="connsiteX145" fmla="*/ 733168 w 1219200"/>
              <a:gd name="connsiteY145" fmla="*/ 65902 h 3006811"/>
              <a:gd name="connsiteX146" fmla="*/ 708454 w 1219200"/>
              <a:gd name="connsiteY146" fmla="*/ 49427 h 3006811"/>
              <a:gd name="connsiteX147" fmla="*/ 675503 w 1219200"/>
              <a:gd name="connsiteY147" fmla="*/ 41189 h 3006811"/>
              <a:gd name="connsiteX148" fmla="*/ 626076 w 1219200"/>
              <a:gd name="connsiteY148" fmla="*/ 24713 h 3006811"/>
              <a:gd name="connsiteX149" fmla="*/ 601362 w 1219200"/>
              <a:gd name="connsiteY149" fmla="*/ 16475 h 3006811"/>
              <a:gd name="connsiteX150" fmla="*/ 560173 w 1219200"/>
              <a:gd name="connsiteY150" fmla="*/ 8238 h 3006811"/>
              <a:gd name="connsiteX151" fmla="*/ 263611 w 1219200"/>
              <a:gd name="connsiteY151" fmla="*/ 16475 h 3006811"/>
              <a:gd name="connsiteX152" fmla="*/ 205946 w 1219200"/>
              <a:gd name="connsiteY152" fmla="*/ 32951 h 3006811"/>
              <a:gd name="connsiteX153" fmla="*/ 172995 w 1219200"/>
              <a:gd name="connsiteY153" fmla="*/ 41189 h 3006811"/>
              <a:gd name="connsiteX154" fmla="*/ 49427 w 1219200"/>
              <a:gd name="connsiteY154" fmla="*/ 0 h 300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219200" h="3006811">
                <a:moveTo>
                  <a:pt x="49427" y="0"/>
                </a:moveTo>
                <a:lnTo>
                  <a:pt x="49427" y="0"/>
                </a:lnTo>
                <a:cubicBezTo>
                  <a:pt x="39952" y="132648"/>
                  <a:pt x="53376" y="78767"/>
                  <a:pt x="24714" y="164756"/>
                </a:cubicBezTo>
                <a:lnTo>
                  <a:pt x="8238" y="214183"/>
                </a:lnTo>
                <a:lnTo>
                  <a:pt x="0" y="238897"/>
                </a:lnTo>
                <a:cubicBezTo>
                  <a:pt x="1302" y="257123"/>
                  <a:pt x="-2248" y="341492"/>
                  <a:pt x="16476" y="378940"/>
                </a:cubicBezTo>
                <a:cubicBezTo>
                  <a:pt x="20904" y="387796"/>
                  <a:pt x="25951" y="396653"/>
                  <a:pt x="32952" y="403654"/>
                </a:cubicBezTo>
                <a:cubicBezTo>
                  <a:pt x="39953" y="410655"/>
                  <a:pt x="49427" y="414637"/>
                  <a:pt x="57665" y="420129"/>
                </a:cubicBezTo>
                <a:cubicBezTo>
                  <a:pt x="85125" y="461319"/>
                  <a:pt x="65902" y="439350"/>
                  <a:pt x="123568" y="477794"/>
                </a:cubicBezTo>
                <a:cubicBezTo>
                  <a:pt x="131806" y="483286"/>
                  <a:pt x="138889" y="491139"/>
                  <a:pt x="148281" y="494270"/>
                </a:cubicBezTo>
                <a:lnTo>
                  <a:pt x="197708" y="510746"/>
                </a:lnTo>
                <a:lnTo>
                  <a:pt x="222422" y="518983"/>
                </a:lnTo>
                <a:cubicBezTo>
                  <a:pt x="219676" y="538205"/>
                  <a:pt x="217657" y="557544"/>
                  <a:pt x="214184" y="576648"/>
                </a:cubicBezTo>
                <a:cubicBezTo>
                  <a:pt x="209203" y="604041"/>
                  <a:pt x="198069" y="633230"/>
                  <a:pt x="189470" y="659027"/>
                </a:cubicBezTo>
                <a:cubicBezTo>
                  <a:pt x="186724" y="667265"/>
                  <a:pt x="188458" y="678923"/>
                  <a:pt x="181233" y="683740"/>
                </a:cubicBezTo>
                <a:lnTo>
                  <a:pt x="156519" y="700216"/>
                </a:lnTo>
                <a:cubicBezTo>
                  <a:pt x="153773" y="708454"/>
                  <a:pt x="152498" y="717338"/>
                  <a:pt x="148281" y="724929"/>
                </a:cubicBezTo>
                <a:cubicBezTo>
                  <a:pt x="138665" y="742238"/>
                  <a:pt x="115330" y="774356"/>
                  <a:pt x="115330" y="774356"/>
                </a:cubicBezTo>
                <a:cubicBezTo>
                  <a:pt x="88076" y="856119"/>
                  <a:pt x="133802" y="731221"/>
                  <a:pt x="82379" y="823783"/>
                </a:cubicBezTo>
                <a:cubicBezTo>
                  <a:pt x="73945" y="838965"/>
                  <a:pt x="71395" y="856735"/>
                  <a:pt x="65903" y="873211"/>
                </a:cubicBezTo>
                <a:lnTo>
                  <a:pt x="57665" y="897924"/>
                </a:lnTo>
                <a:cubicBezTo>
                  <a:pt x="63559" y="927394"/>
                  <a:pt x="61167" y="942615"/>
                  <a:pt x="82379" y="963827"/>
                </a:cubicBezTo>
                <a:cubicBezTo>
                  <a:pt x="89380" y="970828"/>
                  <a:pt x="98854" y="974810"/>
                  <a:pt x="107092" y="980302"/>
                </a:cubicBezTo>
                <a:cubicBezTo>
                  <a:pt x="121591" y="1023800"/>
                  <a:pt x="110514" y="997793"/>
                  <a:pt x="148281" y="1054443"/>
                </a:cubicBezTo>
                <a:lnTo>
                  <a:pt x="164757" y="1079156"/>
                </a:lnTo>
                <a:lnTo>
                  <a:pt x="189470" y="1153297"/>
                </a:lnTo>
                <a:cubicBezTo>
                  <a:pt x="192216" y="1161535"/>
                  <a:pt x="196280" y="1169446"/>
                  <a:pt x="197708" y="1178011"/>
                </a:cubicBezTo>
                <a:cubicBezTo>
                  <a:pt x="203200" y="1210962"/>
                  <a:pt x="203620" y="1245174"/>
                  <a:pt x="214184" y="1276865"/>
                </a:cubicBezTo>
                <a:cubicBezTo>
                  <a:pt x="216930" y="1285103"/>
                  <a:pt x="215356" y="1296531"/>
                  <a:pt x="222422" y="1301578"/>
                </a:cubicBezTo>
                <a:cubicBezTo>
                  <a:pt x="236554" y="1311672"/>
                  <a:pt x="256315" y="1310287"/>
                  <a:pt x="271849" y="1318054"/>
                </a:cubicBezTo>
                <a:cubicBezTo>
                  <a:pt x="329483" y="1346870"/>
                  <a:pt x="292581" y="1333307"/>
                  <a:pt x="387179" y="1342767"/>
                </a:cubicBezTo>
                <a:cubicBezTo>
                  <a:pt x="482936" y="1361919"/>
                  <a:pt x="368226" y="1340772"/>
                  <a:pt x="543697" y="1359243"/>
                </a:cubicBezTo>
                <a:cubicBezTo>
                  <a:pt x="557622" y="1360709"/>
                  <a:pt x="570971" y="1365935"/>
                  <a:pt x="584887" y="1367481"/>
                </a:cubicBezTo>
                <a:cubicBezTo>
                  <a:pt x="620471" y="1371435"/>
                  <a:pt x="656282" y="1372973"/>
                  <a:pt x="691979" y="1375719"/>
                </a:cubicBezTo>
                <a:cubicBezTo>
                  <a:pt x="742307" y="1384106"/>
                  <a:pt x="746087" y="1385129"/>
                  <a:pt x="799070" y="1392194"/>
                </a:cubicBezTo>
                <a:cubicBezTo>
                  <a:pt x="888842" y="1404164"/>
                  <a:pt x="836955" y="1394828"/>
                  <a:pt x="906162" y="1408670"/>
                </a:cubicBezTo>
                <a:cubicBezTo>
                  <a:pt x="911654" y="1416908"/>
                  <a:pt x="916300" y="1425777"/>
                  <a:pt x="922638" y="1433383"/>
                </a:cubicBezTo>
                <a:cubicBezTo>
                  <a:pt x="930096" y="1442333"/>
                  <a:pt x="941694" y="1447913"/>
                  <a:pt x="947352" y="1458097"/>
                </a:cubicBezTo>
                <a:cubicBezTo>
                  <a:pt x="955786" y="1473278"/>
                  <a:pt x="958335" y="1491048"/>
                  <a:pt x="963827" y="1507524"/>
                </a:cubicBezTo>
                <a:lnTo>
                  <a:pt x="972065" y="1532238"/>
                </a:lnTo>
                <a:cubicBezTo>
                  <a:pt x="974811" y="1540476"/>
                  <a:pt x="978197" y="1548527"/>
                  <a:pt x="980303" y="1556951"/>
                </a:cubicBezTo>
                <a:cubicBezTo>
                  <a:pt x="990647" y="1598326"/>
                  <a:pt x="984961" y="1579161"/>
                  <a:pt x="996779" y="1614616"/>
                </a:cubicBezTo>
                <a:cubicBezTo>
                  <a:pt x="994033" y="1661297"/>
                  <a:pt x="995478" y="1708415"/>
                  <a:pt x="988541" y="1754659"/>
                </a:cubicBezTo>
                <a:cubicBezTo>
                  <a:pt x="985538" y="1774681"/>
                  <a:pt x="950742" y="1795780"/>
                  <a:pt x="939114" y="1804086"/>
                </a:cubicBezTo>
                <a:cubicBezTo>
                  <a:pt x="894884" y="1835678"/>
                  <a:pt x="934572" y="1808398"/>
                  <a:pt x="889687" y="1828800"/>
                </a:cubicBezTo>
                <a:cubicBezTo>
                  <a:pt x="867328" y="1838963"/>
                  <a:pt x="847611" y="1855794"/>
                  <a:pt x="823784" y="1861751"/>
                </a:cubicBezTo>
                <a:cubicBezTo>
                  <a:pt x="812800" y="1864497"/>
                  <a:pt x="801434" y="1866014"/>
                  <a:pt x="790833" y="1869989"/>
                </a:cubicBezTo>
                <a:cubicBezTo>
                  <a:pt x="779334" y="1874301"/>
                  <a:pt x="769169" y="1881628"/>
                  <a:pt x="757881" y="1886465"/>
                </a:cubicBezTo>
                <a:cubicBezTo>
                  <a:pt x="741340" y="1893554"/>
                  <a:pt x="716931" y="1898761"/>
                  <a:pt x="700216" y="1902940"/>
                </a:cubicBezTo>
                <a:cubicBezTo>
                  <a:pt x="691978" y="1908432"/>
                  <a:pt x="684358" y="1914988"/>
                  <a:pt x="675503" y="1919416"/>
                </a:cubicBezTo>
                <a:cubicBezTo>
                  <a:pt x="667736" y="1923299"/>
                  <a:pt x="657570" y="1922229"/>
                  <a:pt x="650789" y="1927654"/>
                </a:cubicBezTo>
                <a:cubicBezTo>
                  <a:pt x="643058" y="1933839"/>
                  <a:pt x="640757" y="1944850"/>
                  <a:pt x="634314" y="1952367"/>
                </a:cubicBezTo>
                <a:cubicBezTo>
                  <a:pt x="624205" y="1964161"/>
                  <a:pt x="612346" y="1974335"/>
                  <a:pt x="601362" y="1985319"/>
                </a:cubicBezTo>
                <a:cubicBezTo>
                  <a:pt x="595870" y="1996303"/>
                  <a:pt x="591395" y="2007857"/>
                  <a:pt x="584887" y="2018270"/>
                </a:cubicBezTo>
                <a:cubicBezTo>
                  <a:pt x="577610" y="2029913"/>
                  <a:pt x="566841" y="2039219"/>
                  <a:pt x="560173" y="2051221"/>
                </a:cubicBezTo>
                <a:cubicBezTo>
                  <a:pt x="552991" y="2064148"/>
                  <a:pt x="549703" y="2078898"/>
                  <a:pt x="543697" y="2092411"/>
                </a:cubicBezTo>
                <a:cubicBezTo>
                  <a:pt x="538710" y="2103633"/>
                  <a:pt x="532059" y="2114075"/>
                  <a:pt x="527222" y="2125362"/>
                </a:cubicBezTo>
                <a:cubicBezTo>
                  <a:pt x="523801" y="2133343"/>
                  <a:pt x="522405" y="2142094"/>
                  <a:pt x="518984" y="2150075"/>
                </a:cubicBezTo>
                <a:cubicBezTo>
                  <a:pt x="514146" y="2161363"/>
                  <a:pt x="506916" y="2171565"/>
                  <a:pt x="502508" y="2183027"/>
                </a:cubicBezTo>
                <a:cubicBezTo>
                  <a:pt x="502507" y="2183028"/>
                  <a:pt x="476880" y="2259913"/>
                  <a:pt x="469557" y="2281881"/>
                </a:cubicBezTo>
                <a:cubicBezTo>
                  <a:pt x="466811" y="2290119"/>
                  <a:pt x="466136" y="2299369"/>
                  <a:pt x="461319" y="2306594"/>
                </a:cubicBezTo>
                <a:lnTo>
                  <a:pt x="444843" y="2331308"/>
                </a:lnTo>
                <a:cubicBezTo>
                  <a:pt x="442097" y="2339546"/>
                  <a:pt x="442746" y="2349881"/>
                  <a:pt x="436606" y="2356021"/>
                </a:cubicBezTo>
                <a:cubicBezTo>
                  <a:pt x="422604" y="2370023"/>
                  <a:pt x="401181" y="2374972"/>
                  <a:pt x="387179" y="2388973"/>
                </a:cubicBezTo>
                <a:cubicBezTo>
                  <a:pt x="378941" y="2397211"/>
                  <a:pt x="372158" y="2407224"/>
                  <a:pt x="362465" y="2413686"/>
                </a:cubicBezTo>
                <a:cubicBezTo>
                  <a:pt x="355240" y="2418503"/>
                  <a:pt x="345990" y="2419178"/>
                  <a:pt x="337752" y="2421924"/>
                </a:cubicBezTo>
                <a:cubicBezTo>
                  <a:pt x="332260" y="2430162"/>
                  <a:pt x="327719" y="2439121"/>
                  <a:pt x="321276" y="2446638"/>
                </a:cubicBezTo>
                <a:cubicBezTo>
                  <a:pt x="311167" y="2458432"/>
                  <a:pt x="297645" y="2467162"/>
                  <a:pt x="288325" y="2479589"/>
                </a:cubicBezTo>
                <a:cubicBezTo>
                  <a:pt x="280957" y="2489413"/>
                  <a:pt x="276686" y="2501253"/>
                  <a:pt x="271849" y="2512540"/>
                </a:cubicBezTo>
                <a:cubicBezTo>
                  <a:pt x="264759" y="2529084"/>
                  <a:pt x="259553" y="2553485"/>
                  <a:pt x="255373" y="2570205"/>
                </a:cubicBezTo>
                <a:cubicBezTo>
                  <a:pt x="258119" y="2616886"/>
                  <a:pt x="257563" y="2663879"/>
                  <a:pt x="263611" y="2710248"/>
                </a:cubicBezTo>
                <a:cubicBezTo>
                  <a:pt x="272666" y="2779671"/>
                  <a:pt x="276469" y="2739180"/>
                  <a:pt x="296562" y="2784389"/>
                </a:cubicBezTo>
                <a:cubicBezTo>
                  <a:pt x="303615" y="2800259"/>
                  <a:pt x="307546" y="2817340"/>
                  <a:pt x="313038" y="2833816"/>
                </a:cubicBezTo>
                <a:lnTo>
                  <a:pt x="329514" y="2883243"/>
                </a:lnTo>
                <a:cubicBezTo>
                  <a:pt x="332260" y="2891481"/>
                  <a:pt x="331612" y="2901816"/>
                  <a:pt x="337752" y="2907956"/>
                </a:cubicBezTo>
                <a:cubicBezTo>
                  <a:pt x="345990" y="2916194"/>
                  <a:pt x="355007" y="2923720"/>
                  <a:pt x="362465" y="2932670"/>
                </a:cubicBezTo>
                <a:cubicBezTo>
                  <a:pt x="368803" y="2940276"/>
                  <a:pt x="370545" y="2952136"/>
                  <a:pt x="378941" y="2957383"/>
                </a:cubicBezTo>
                <a:cubicBezTo>
                  <a:pt x="393668" y="2966587"/>
                  <a:pt x="428368" y="2973859"/>
                  <a:pt x="428368" y="2973859"/>
                </a:cubicBezTo>
                <a:cubicBezTo>
                  <a:pt x="436606" y="2979351"/>
                  <a:pt x="443981" y="2986435"/>
                  <a:pt x="453081" y="2990335"/>
                </a:cubicBezTo>
                <a:cubicBezTo>
                  <a:pt x="478050" y="3001036"/>
                  <a:pt x="545290" y="3005157"/>
                  <a:pt x="560173" y="3006811"/>
                </a:cubicBezTo>
                <a:cubicBezTo>
                  <a:pt x="635459" y="3003674"/>
                  <a:pt x="728045" y="3007949"/>
                  <a:pt x="807308" y="2990335"/>
                </a:cubicBezTo>
                <a:cubicBezTo>
                  <a:pt x="815785" y="2988451"/>
                  <a:pt x="823784" y="2984843"/>
                  <a:pt x="832022" y="2982097"/>
                </a:cubicBezTo>
                <a:cubicBezTo>
                  <a:pt x="906903" y="2932174"/>
                  <a:pt x="788657" y="3010442"/>
                  <a:pt x="897925" y="2940908"/>
                </a:cubicBezTo>
                <a:cubicBezTo>
                  <a:pt x="914631" y="2930277"/>
                  <a:pt x="930876" y="2918940"/>
                  <a:pt x="947352" y="2907956"/>
                </a:cubicBezTo>
                <a:cubicBezTo>
                  <a:pt x="955590" y="2902464"/>
                  <a:pt x="962673" y="2894612"/>
                  <a:pt x="972065" y="2891481"/>
                </a:cubicBezTo>
                <a:lnTo>
                  <a:pt x="1046206" y="2866767"/>
                </a:lnTo>
                <a:cubicBezTo>
                  <a:pt x="1054444" y="2864021"/>
                  <a:pt x="1062495" y="2860635"/>
                  <a:pt x="1070919" y="2858529"/>
                </a:cubicBezTo>
                <a:lnTo>
                  <a:pt x="1103870" y="2850292"/>
                </a:lnTo>
                <a:cubicBezTo>
                  <a:pt x="1112108" y="2844800"/>
                  <a:pt x="1119728" y="2838244"/>
                  <a:pt x="1128584" y="2833816"/>
                </a:cubicBezTo>
                <a:cubicBezTo>
                  <a:pt x="1196797" y="2799709"/>
                  <a:pt x="1107183" y="2856321"/>
                  <a:pt x="1178011" y="2809102"/>
                </a:cubicBezTo>
                <a:cubicBezTo>
                  <a:pt x="1183503" y="2800864"/>
                  <a:pt x="1190059" y="2793244"/>
                  <a:pt x="1194487" y="2784389"/>
                </a:cubicBezTo>
                <a:cubicBezTo>
                  <a:pt x="1200397" y="2772569"/>
                  <a:pt x="1208322" y="2737285"/>
                  <a:pt x="1210962" y="2726724"/>
                </a:cubicBezTo>
                <a:cubicBezTo>
                  <a:pt x="1208216" y="2704756"/>
                  <a:pt x="1206685" y="2682603"/>
                  <a:pt x="1202725" y="2660821"/>
                </a:cubicBezTo>
                <a:cubicBezTo>
                  <a:pt x="1200688" y="2649618"/>
                  <a:pt x="1179188" y="2597273"/>
                  <a:pt x="1178011" y="2594919"/>
                </a:cubicBezTo>
                <a:cubicBezTo>
                  <a:pt x="1173583" y="2586063"/>
                  <a:pt x="1165963" y="2579061"/>
                  <a:pt x="1161535" y="2570205"/>
                </a:cubicBezTo>
                <a:cubicBezTo>
                  <a:pt x="1148136" y="2543407"/>
                  <a:pt x="1160428" y="2544385"/>
                  <a:pt x="1136822" y="2520778"/>
                </a:cubicBezTo>
                <a:cubicBezTo>
                  <a:pt x="1129821" y="2513777"/>
                  <a:pt x="1120165" y="2510057"/>
                  <a:pt x="1112108" y="2504302"/>
                </a:cubicBezTo>
                <a:cubicBezTo>
                  <a:pt x="1068470" y="2473132"/>
                  <a:pt x="1094548" y="2484719"/>
                  <a:pt x="1054443" y="2471351"/>
                </a:cubicBezTo>
                <a:cubicBezTo>
                  <a:pt x="1046205" y="2465859"/>
                  <a:pt x="1038326" y="2459787"/>
                  <a:pt x="1029730" y="2454875"/>
                </a:cubicBezTo>
                <a:cubicBezTo>
                  <a:pt x="1019068" y="2448782"/>
                  <a:pt x="1007192" y="2444908"/>
                  <a:pt x="996779" y="2438400"/>
                </a:cubicBezTo>
                <a:cubicBezTo>
                  <a:pt x="985136" y="2431123"/>
                  <a:pt x="975251" y="2421302"/>
                  <a:pt x="963827" y="2413686"/>
                </a:cubicBezTo>
                <a:cubicBezTo>
                  <a:pt x="950505" y="2404805"/>
                  <a:pt x="934938" y="2399223"/>
                  <a:pt x="922638" y="2388973"/>
                </a:cubicBezTo>
                <a:cubicBezTo>
                  <a:pt x="902132" y="2371885"/>
                  <a:pt x="842785" y="2314170"/>
                  <a:pt x="832022" y="2281881"/>
                </a:cubicBezTo>
                <a:lnTo>
                  <a:pt x="823784" y="2257167"/>
                </a:lnTo>
                <a:cubicBezTo>
                  <a:pt x="826530" y="2237945"/>
                  <a:pt x="823987" y="2217178"/>
                  <a:pt x="832022" y="2199502"/>
                </a:cubicBezTo>
                <a:cubicBezTo>
                  <a:pt x="838450" y="2185361"/>
                  <a:pt x="852712" y="2176087"/>
                  <a:pt x="864973" y="2166551"/>
                </a:cubicBezTo>
                <a:cubicBezTo>
                  <a:pt x="883591" y="2152071"/>
                  <a:pt x="917230" y="2136304"/>
                  <a:pt x="939114" y="2125362"/>
                </a:cubicBezTo>
                <a:cubicBezTo>
                  <a:pt x="994681" y="2069795"/>
                  <a:pt x="966437" y="2083303"/>
                  <a:pt x="1013254" y="2067697"/>
                </a:cubicBezTo>
                <a:cubicBezTo>
                  <a:pt x="1041070" y="2025974"/>
                  <a:pt x="1017265" y="2054040"/>
                  <a:pt x="1070919" y="2018270"/>
                </a:cubicBezTo>
                <a:cubicBezTo>
                  <a:pt x="1082343" y="2010654"/>
                  <a:pt x="1093446" y="2002491"/>
                  <a:pt x="1103870" y="1993556"/>
                </a:cubicBezTo>
                <a:cubicBezTo>
                  <a:pt x="1112715" y="1985974"/>
                  <a:pt x="1119104" y="1975614"/>
                  <a:pt x="1128584" y="1968843"/>
                </a:cubicBezTo>
                <a:cubicBezTo>
                  <a:pt x="1138577" y="1961705"/>
                  <a:pt x="1150551" y="1957859"/>
                  <a:pt x="1161535" y="1952367"/>
                </a:cubicBezTo>
                <a:cubicBezTo>
                  <a:pt x="1167027" y="1944129"/>
                  <a:pt x="1173099" y="1936250"/>
                  <a:pt x="1178011" y="1927654"/>
                </a:cubicBezTo>
                <a:cubicBezTo>
                  <a:pt x="1191628" y="1903825"/>
                  <a:pt x="1201332" y="1879193"/>
                  <a:pt x="1210962" y="1853513"/>
                </a:cubicBezTo>
                <a:cubicBezTo>
                  <a:pt x="1214011" y="1845383"/>
                  <a:pt x="1216454" y="1837038"/>
                  <a:pt x="1219200" y="1828800"/>
                </a:cubicBezTo>
                <a:cubicBezTo>
                  <a:pt x="1216454" y="1782119"/>
                  <a:pt x="1215615" y="1735286"/>
                  <a:pt x="1210962" y="1688756"/>
                </a:cubicBezTo>
                <a:cubicBezTo>
                  <a:pt x="1209282" y="1671953"/>
                  <a:pt x="1191844" y="1644146"/>
                  <a:pt x="1186249" y="1631092"/>
                </a:cubicBezTo>
                <a:cubicBezTo>
                  <a:pt x="1182828" y="1623111"/>
                  <a:pt x="1181432" y="1614359"/>
                  <a:pt x="1178011" y="1606378"/>
                </a:cubicBezTo>
                <a:cubicBezTo>
                  <a:pt x="1168591" y="1584398"/>
                  <a:pt x="1149317" y="1550981"/>
                  <a:pt x="1136822" y="1532238"/>
                </a:cubicBezTo>
                <a:cubicBezTo>
                  <a:pt x="1129206" y="1520814"/>
                  <a:pt x="1120346" y="1510270"/>
                  <a:pt x="1112108" y="1499286"/>
                </a:cubicBezTo>
                <a:cubicBezTo>
                  <a:pt x="1091401" y="1437167"/>
                  <a:pt x="1121742" y="1511330"/>
                  <a:pt x="1079157" y="1458097"/>
                </a:cubicBezTo>
                <a:cubicBezTo>
                  <a:pt x="1073732" y="1451316"/>
                  <a:pt x="1074802" y="1441150"/>
                  <a:pt x="1070919" y="1433383"/>
                </a:cubicBezTo>
                <a:cubicBezTo>
                  <a:pt x="1066491" y="1424528"/>
                  <a:pt x="1059184" y="1417362"/>
                  <a:pt x="1054443" y="1408670"/>
                </a:cubicBezTo>
                <a:cubicBezTo>
                  <a:pt x="1042682" y="1387108"/>
                  <a:pt x="1029259" y="1366067"/>
                  <a:pt x="1021492" y="1342767"/>
                </a:cubicBezTo>
                <a:cubicBezTo>
                  <a:pt x="1009370" y="1306404"/>
                  <a:pt x="1017137" y="1325821"/>
                  <a:pt x="996779" y="1285102"/>
                </a:cubicBezTo>
                <a:cubicBezTo>
                  <a:pt x="999525" y="1219199"/>
                  <a:pt x="1000629" y="1153208"/>
                  <a:pt x="1005016" y="1087394"/>
                </a:cubicBezTo>
                <a:cubicBezTo>
                  <a:pt x="1006127" y="1070728"/>
                  <a:pt x="1009978" y="1054346"/>
                  <a:pt x="1013254" y="1037967"/>
                </a:cubicBezTo>
                <a:cubicBezTo>
                  <a:pt x="1018426" y="1012109"/>
                  <a:pt x="1021879" y="1003855"/>
                  <a:pt x="1029730" y="980302"/>
                </a:cubicBezTo>
                <a:cubicBezTo>
                  <a:pt x="1031880" y="930849"/>
                  <a:pt x="1023814" y="825059"/>
                  <a:pt x="1046206" y="757881"/>
                </a:cubicBezTo>
                <a:cubicBezTo>
                  <a:pt x="1050882" y="743853"/>
                  <a:pt x="1058005" y="730720"/>
                  <a:pt x="1062681" y="716692"/>
                </a:cubicBezTo>
                <a:cubicBezTo>
                  <a:pt x="1066261" y="705951"/>
                  <a:pt x="1067339" y="694481"/>
                  <a:pt x="1070919" y="683740"/>
                </a:cubicBezTo>
                <a:cubicBezTo>
                  <a:pt x="1084354" y="643436"/>
                  <a:pt x="1083691" y="648108"/>
                  <a:pt x="1103870" y="617838"/>
                </a:cubicBezTo>
                <a:cubicBezTo>
                  <a:pt x="1106616" y="606854"/>
                  <a:pt x="1108998" y="595772"/>
                  <a:pt x="1112108" y="584886"/>
                </a:cubicBezTo>
                <a:cubicBezTo>
                  <a:pt x="1135745" y="502158"/>
                  <a:pt x="1102830" y="630237"/>
                  <a:pt x="1128584" y="527221"/>
                </a:cubicBezTo>
                <a:cubicBezTo>
                  <a:pt x="1125838" y="464064"/>
                  <a:pt x="1125195" y="400781"/>
                  <a:pt x="1120346" y="337751"/>
                </a:cubicBezTo>
                <a:cubicBezTo>
                  <a:pt x="1119680" y="329093"/>
                  <a:pt x="1115991" y="320805"/>
                  <a:pt x="1112108" y="313038"/>
                </a:cubicBezTo>
                <a:cubicBezTo>
                  <a:pt x="1107680" y="304183"/>
                  <a:pt x="1101971" y="295930"/>
                  <a:pt x="1095633" y="288324"/>
                </a:cubicBezTo>
                <a:cubicBezTo>
                  <a:pt x="1088175" y="279374"/>
                  <a:pt x="1078377" y="272561"/>
                  <a:pt x="1070919" y="263611"/>
                </a:cubicBezTo>
                <a:cubicBezTo>
                  <a:pt x="1064581" y="256005"/>
                  <a:pt x="1062174" y="245082"/>
                  <a:pt x="1054443" y="238897"/>
                </a:cubicBezTo>
                <a:cubicBezTo>
                  <a:pt x="1047663" y="233473"/>
                  <a:pt x="1037711" y="234080"/>
                  <a:pt x="1029730" y="230659"/>
                </a:cubicBezTo>
                <a:cubicBezTo>
                  <a:pt x="1018443" y="225821"/>
                  <a:pt x="1006772" y="221321"/>
                  <a:pt x="996779" y="214183"/>
                </a:cubicBezTo>
                <a:cubicBezTo>
                  <a:pt x="987299" y="207412"/>
                  <a:pt x="981082" y="196847"/>
                  <a:pt x="972065" y="189470"/>
                </a:cubicBezTo>
                <a:cubicBezTo>
                  <a:pt x="909459" y="138248"/>
                  <a:pt x="928973" y="147647"/>
                  <a:pt x="881449" y="131805"/>
                </a:cubicBezTo>
                <a:cubicBezTo>
                  <a:pt x="870465" y="123567"/>
                  <a:pt x="860777" y="113232"/>
                  <a:pt x="848497" y="107092"/>
                </a:cubicBezTo>
                <a:cubicBezTo>
                  <a:pt x="832023" y="98855"/>
                  <a:pt x="794951" y="90616"/>
                  <a:pt x="774357" y="82378"/>
                </a:cubicBezTo>
                <a:cubicBezTo>
                  <a:pt x="760627" y="76886"/>
                  <a:pt x="746394" y="72515"/>
                  <a:pt x="733168" y="65902"/>
                </a:cubicBezTo>
                <a:cubicBezTo>
                  <a:pt x="724313" y="61474"/>
                  <a:pt x="717554" y="53327"/>
                  <a:pt x="708454" y="49427"/>
                </a:cubicBezTo>
                <a:cubicBezTo>
                  <a:pt x="698048" y="44967"/>
                  <a:pt x="686347" y="44442"/>
                  <a:pt x="675503" y="41189"/>
                </a:cubicBezTo>
                <a:cubicBezTo>
                  <a:pt x="658869" y="36199"/>
                  <a:pt x="642552" y="30205"/>
                  <a:pt x="626076" y="24713"/>
                </a:cubicBezTo>
                <a:cubicBezTo>
                  <a:pt x="617838" y="21967"/>
                  <a:pt x="609877" y="18178"/>
                  <a:pt x="601362" y="16475"/>
                </a:cubicBezTo>
                <a:lnTo>
                  <a:pt x="560173" y="8238"/>
                </a:lnTo>
                <a:cubicBezTo>
                  <a:pt x="461319" y="10984"/>
                  <a:pt x="362380" y="11537"/>
                  <a:pt x="263611" y="16475"/>
                </a:cubicBezTo>
                <a:cubicBezTo>
                  <a:pt x="248005" y="17255"/>
                  <a:pt x="221636" y="28468"/>
                  <a:pt x="205946" y="32951"/>
                </a:cubicBezTo>
                <a:cubicBezTo>
                  <a:pt x="195060" y="36061"/>
                  <a:pt x="183979" y="38443"/>
                  <a:pt x="172995" y="41189"/>
                </a:cubicBezTo>
                <a:cubicBezTo>
                  <a:pt x="76910" y="32454"/>
                  <a:pt x="70022" y="6865"/>
                  <a:pt x="494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5663952" y="1412777"/>
            <a:ext cx="216024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Limites lateral e medial</a:t>
            </a:r>
          </a:p>
        </p:txBody>
      </p:sp>
      <p:sp>
        <p:nvSpPr>
          <p:cNvPr id="6" name="Forma livre 5"/>
          <p:cNvSpPr/>
          <p:nvPr/>
        </p:nvSpPr>
        <p:spPr>
          <a:xfrm>
            <a:off x="6005221" y="5428735"/>
            <a:ext cx="4621590" cy="1532238"/>
          </a:xfrm>
          <a:custGeom>
            <a:avLst/>
            <a:gdLst>
              <a:gd name="connsiteX0" fmla="*/ 1697157 w 4621590"/>
              <a:gd name="connsiteY0" fmla="*/ 49427 h 1532238"/>
              <a:gd name="connsiteX1" fmla="*/ 1697157 w 4621590"/>
              <a:gd name="connsiteY1" fmla="*/ 49427 h 1532238"/>
              <a:gd name="connsiteX2" fmla="*/ 1697157 w 4621590"/>
              <a:gd name="connsiteY2" fmla="*/ 370703 h 1532238"/>
              <a:gd name="connsiteX3" fmla="*/ 1680682 w 4621590"/>
              <a:gd name="connsiteY3" fmla="*/ 461319 h 1532238"/>
              <a:gd name="connsiteX4" fmla="*/ 1672444 w 4621590"/>
              <a:gd name="connsiteY4" fmla="*/ 486033 h 1532238"/>
              <a:gd name="connsiteX5" fmla="*/ 1647730 w 4621590"/>
              <a:gd name="connsiteY5" fmla="*/ 494270 h 1532238"/>
              <a:gd name="connsiteX6" fmla="*/ 1639493 w 4621590"/>
              <a:gd name="connsiteY6" fmla="*/ 518984 h 1532238"/>
              <a:gd name="connsiteX7" fmla="*/ 1614779 w 4621590"/>
              <a:gd name="connsiteY7" fmla="*/ 527222 h 1532238"/>
              <a:gd name="connsiteX8" fmla="*/ 1581828 w 4621590"/>
              <a:gd name="connsiteY8" fmla="*/ 543697 h 1532238"/>
              <a:gd name="connsiteX9" fmla="*/ 1450022 w 4621590"/>
              <a:gd name="connsiteY9" fmla="*/ 568411 h 1532238"/>
              <a:gd name="connsiteX10" fmla="*/ 1046368 w 4621590"/>
              <a:gd name="connsiteY10" fmla="*/ 560173 h 1532238"/>
              <a:gd name="connsiteX11" fmla="*/ 931038 w 4621590"/>
              <a:gd name="connsiteY11" fmla="*/ 551935 h 1532238"/>
              <a:gd name="connsiteX12" fmla="*/ 659190 w 4621590"/>
              <a:gd name="connsiteY12" fmla="*/ 560173 h 1532238"/>
              <a:gd name="connsiteX13" fmla="*/ 593287 w 4621590"/>
              <a:gd name="connsiteY13" fmla="*/ 626076 h 1532238"/>
              <a:gd name="connsiteX14" fmla="*/ 585049 w 4621590"/>
              <a:gd name="connsiteY14" fmla="*/ 650789 h 1532238"/>
              <a:gd name="connsiteX15" fmla="*/ 593287 w 4621590"/>
              <a:gd name="connsiteY15" fmla="*/ 749643 h 1532238"/>
              <a:gd name="connsiteX16" fmla="*/ 618001 w 4621590"/>
              <a:gd name="connsiteY16" fmla="*/ 774357 h 1532238"/>
              <a:gd name="connsiteX17" fmla="*/ 642714 w 4621590"/>
              <a:gd name="connsiteY17" fmla="*/ 790833 h 1532238"/>
              <a:gd name="connsiteX18" fmla="*/ 708617 w 4621590"/>
              <a:gd name="connsiteY18" fmla="*/ 840260 h 1532238"/>
              <a:gd name="connsiteX19" fmla="*/ 741568 w 4621590"/>
              <a:gd name="connsiteY19" fmla="*/ 864973 h 1532238"/>
              <a:gd name="connsiteX20" fmla="*/ 823947 w 4621590"/>
              <a:gd name="connsiteY20" fmla="*/ 897924 h 1532238"/>
              <a:gd name="connsiteX21" fmla="*/ 848660 w 4621590"/>
              <a:gd name="connsiteY21" fmla="*/ 914400 h 1532238"/>
              <a:gd name="connsiteX22" fmla="*/ 889849 w 4621590"/>
              <a:gd name="connsiteY22" fmla="*/ 922638 h 1532238"/>
              <a:gd name="connsiteX23" fmla="*/ 939276 w 4621590"/>
              <a:gd name="connsiteY23" fmla="*/ 939114 h 1532238"/>
              <a:gd name="connsiteX24" fmla="*/ 972228 w 4621590"/>
              <a:gd name="connsiteY24" fmla="*/ 947351 h 1532238"/>
              <a:gd name="connsiteX25" fmla="*/ 1021655 w 4621590"/>
              <a:gd name="connsiteY25" fmla="*/ 963827 h 1532238"/>
              <a:gd name="connsiteX26" fmla="*/ 1054606 w 4621590"/>
              <a:gd name="connsiteY26" fmla="*/ 980303 h 1532238"/>
              <a:gd name="connsiteX27" fmla="*/ 1095795 w 4621590"/>
              <a:gd name="connsiteY27" fmla="*/ 988541 h 1532238"/>
              <a:gd name="connsiteX28" fmla="*/ 1136984 w 4621590"/>
              <a:gd name="connsiteY28" fmla="*/ 1005016 h 1532238"/>
              <a:gd name="connsiteX29" fmla="*/ 1161698 w 4621590"/>
              <a:gd name="connsiteY29" fmla="*/ 1013254 h 1532238"/>
              <a:gd name="connsiteX30" fmla="*/ 1219363 w 4621590"/>
              <a:gd name="connsiteY30" fmla="*/ 1046206 h 1532238"/>
              <a:gd name="connsiteX31" fmla="*/ 1268790 w 4621590"/>
              <a:gd name="connsiteY31" fmla="*/ 1070919 h 1532238"/>
              <a:gd name="connsiteX32" fmla="*/ 1301741 w 4621590"/>
              <a:gd name="connsiteY32" fmla="*/ 1095633 h 1532238"/>
              <a:gd name="connsiteX33" fmla="*/ 1367644 w 4621590"/>
              <a:gd name="connsiteY33" fmla="*/ 1128584 h 1532238"/>
              <a:gd name="connsiteX34" fmla="*/ 1392357 w 4621590"/>
              <a:gd name="connsiteY34" fmla="*/ 1153297 h 1532238"/>
              <a:gd name="connsiteX35" fmla="*/ 1417071 w 4621590"/>
              <a:gd name="connsiteY35" fmla="*/ 1169773 h 1532238"/>
              <a:gd name="connsiteX36" fmla="*/ 1441784 w 4621590"/>
              <a:gd name="connsiteY36" fmla="*/ 1202724 h 1532238"/>
              <a:gd name="connsiteX37" fmla="*/ 1515925 w 4621590"/>
              <a:gd name="connsiteY37" fmla="*/ 1243914 h 1532238"/>
              <a:gd name="connsiteX38" fmla="*/ 1623017 w 4621590"/>
              <a:gd name="connsiteY38" fmla="*/ 1285103 h 1532238"/>
              <a:gd name="connsiteX39" fmla="*/ 1664206 w 4621590"/>
              <a:gd name="connsiteY39" fmla="*/ 1293341 h 1532238"/>
              <a:gd name="connsiteX40" fmla="*/ 1713633 w 4621590"/>
              <a:gd name="connsiteY40" fmla="*/ 1301579 h 1532238"/>
              <a:gd name="connsiteX41" fmla="*/ 1738347 w 4621590"/>
              <a:gd name="connsiteY41" fmla="*/ 1309816 h 1532238"/>
              <a:gd name="connsiteX42" fmla="*/ 1779536 w 4621590"/>
              <a:gd name="connsiteY42" fmla="*/ 1318054 h 1532238"/>
              <a:gd name="connsiteX43" fmla="*/ 1812487 w 4621590"/>
              <a:gd name="connsiteY43" fmla="*/ 1326292 h 1532238"/>
              <a:gd name="connsiteX44" fmla="*/ 1927817 w 4621590"/>
              <a:gd name="connsiteY44" fmla="*/ 1334530 h 1532238"/>
              <a:gd name="connsiteX45" fmla="*/ 2570368 w 4621590"/>
              <a:gd name="connsiteY45" fmla="*/ 1318054 h 1532238"/>
              <a:gd name="connsiteX46" fmla="*/ 2595082 w 4621590"/>
              <a:gd name="connsiteY46" fmla="*/ 1309816 h 1532238"/>
              <a:gd name="connsiteX47" fmla="*/ 2628033 w 4621590"/>
              <a:gd name="connsiteY47" fmla="*/ 1301579 h 1532238"/>
              <a:gd name="connsiteX48" fmla="*/ 2652747 w 4621590"/>
              <a:gd name="connsiteY48" fmla="*/ 1285103 h 1532238"/>
              <a:gd name="connsiteX49" fmla="*/ 2677460 w 4621590"/>
              <a:gd name="connsiteY49" fmla="*/ 1260389 h 1532238"/>
              <a:gd name="connsiteX50" fmla="*/ 2726887 w 4621590"/>
              <a:gd name="connsiteY50" fmla="*/ 1235676 h 1532238"/>
              <a:gd name="connsiteX51" fmla="*/ 2784552 w 4621590"/>
              <a:gd name="connsiteY51" fmla="*/ 1169773 h 1532238"/>
              <a:gd name="connsiteX52" fmla="*/ 2817503 w 4621590"/>
              <a:gd name="connsiteY52" fmla="*/ 1054443 h 1532238"/>
              <a:gd name="connsiteX53" fmla="*/ 2809265 w 4621590"/>
              <a:gd name="connsiteY53" fmla="*/ 766119 h 1532238"/>
              <a:gd name="connsiteX54" fmla="*/ 2801028 w 4621590"/>
              <a:gd name="connsiteY54" fmla="*/ 584887 h 1532238"/>
              <a:gd name="connsiteX55" fmla="*/ 2825741 w 4621590"/>
              <a:gd name="connsiteY55" fmla="*/ 387179 h 1532238"/>
              <a:gd name="connsiteX56" fmla="*/ 2850455 w 4621590"/>
              <a:gd name="connsiteY56" fmla="*/ 370703 h 1532238"/>
              <a:gd name="connsiteX57" fmla="*/ 2875168 w 4621590"/>
              <a:gd name="connsiteY57" fmla="*/ 345989 h 1532238"/>
              <a:gd name="connsiteX58" fmla="*/ 2932833 w 4621590"/>
              <a:gd name="connsiteY58" fmla="*/ 304800 h 1532238"/>
              <a:gd name="connsiteX59" fmla="*/ 2949309 w 4621590"/>
              <a:gd name="connsiteY59" fmla="*/ 255373 h 1532238"/>
              <a:gd name="connsiteX60" fmla="*/ 3031687 w 4621590"/>
              <a:gd name="connsiteY60" fmla="*/ 181233 h 1532238"/>
              <a:gd name="connsiteX61" fmla="*/ 3064638 w 4621590"/>
              <a:gd name="connsiteY61" fmla="*/ 164757 h 1532238"/>
              <a:gd name="connsiteX62" fmla="*/ 3097590 w 4621590"/>
              <a:gd name="connsiteY62" fmla="*/ 140043 h 1532238"/>
              <a:gd name="connsiteX63" fmla="*/ 3229395 w 4621590"/>
              <a:gd name="connsiteY63" fmla="*/ 82379 h 1532238"/>
              <a:gd name="connsiteX64" fmla="*/ 3303536 w 4621590"/>
              <a:gd name="connsiteY64" fmla="*/ 65903 h 1532238"/>
              <a:gd name="connsiteX65" fmla="*/ 3336487 w 4621590"/>
              <a:gd name="connsiteY65" fmla="*/ 57665 h 1532238"/>
              <a:gd name="connsiteX66" fmla="*/ 3385914 w 4621590"/>
              <a:gd name="connsiteY66" fmla="*/ 49427 h 1532238"/>
              <a:gd name="connsiteX67" fmla="*/ 3418865 w 4621590"/>
              <a:gd name="connsiteY67" fmla="*/ 41189 h 1532238"/>
              <a:gd name="connsiteX68" fmla="*/ 3501244 w 4621590"/>
              <a:gd name="connsiteY68" fmla="*/ 24714 h 1532238"/>
              <a:gd name="connsiteX69" fmla="*/ 3583622 w 4621590"/>
              <a:gd name="connsiteY69" fmla="*/ 8238 h 1532238"/>
              <a:gd name="connsiteX70" fmla="*/ 3690714 w 4621590"/>
              <a:gd name="connsiteY70" fmla="*/ 0 h 1532238"/>
              <a:gd name="connsiteX71" fmla="*/ 3904898 w 4621590"/>
              <a:gd name="connsiteY71" fmla="*/ 8238 h 1532238"/>
              <a:gd name="connsiteX72" fmla="*/ 4053179 w 4621590"/>
              <a:gd name="connsiteY72" fmla="*/ 32951 h 1532238"/>
              <a:gd name="connsiteX73" fmla="*/ 4102606 w 4621590"/>
              <a:gd name="connsiteY73" fmla="*/ 57665 h 1532238"/>
              <a:gd name="connsiteX74" fmla="*/ 4160271 w 4621590"/>
              <a:gd name="connsiteY74" fmla="*/ 74141 h 1532238"/>
              <a:gd name="connsiteX75" fmla="*/ 4234411 w 4621590"/>
              <a:gd name="connsiteY75" fmla="*/ 107092 h 1532238"/>
              <a:gd name="connsiteX76" fmla="*/ 4333265 w 4621590"/>
              <a:gd name="connsiteY76" fmla="*/ 181233 h 1532238"/>
              <a:gd name="connsiteX77" fmla="*/ 4357979 w 4621590"/>
              <a:gd name="connsiteY77" fmla="*/ 205946 h 1532238"/>
              <a:gd name="connsiteX78" fmla="*/ 4423882 w 4621590"/>
              <a:gd name="connsiteY78" fmla="*/ 238897 h 1532238"/>
              <a:gd name="connsiteX79" fmla="*/ 4473309 w 4621590"/>
              <a:gd name="connsiteY79" fmla="*/ 280087 h 1532238"/>
              <a:gd name="connsiteX80" fmla="*/ 4530974 w 4621590"/>
              <a:gd name="connsiteY80" fmla="*/ 321276 h 1532238"/>
              <a:gd name="connsiteX81" fmla="*/ 4555687 w 4621590"/>
              <a:gd name="connsiteY81" fmla="*/ 345989 h 1532238"/>
              <a:gd name="connsiteX82" fmla="*/ 4588638 w 4621590"/>
              <a:gd name="connsiteY82" fmla="*/ 395416 h 1532238"/>
              <a:gd name="connsiteX83" fmla="*/ 4596876 w 4621590"/>
              <a:gd name="connsiteY83" fmla="*/ 420130 h 1532238"/>
              <a:gd name="connsiteX84" fmla="*/ 4621590 w 4621590"/>
              <a:gd name="connsiteY84" fmla="*/ 494270 h 1532238"/>
              <a:gd name="connsiteX85" fmla="*/ 4613352 w 4621590"/>
              <a:gd name="connsiteY85" fmla="*/ 626076 h 1532238"/>
              <a:gd name="connsiteX86" fmla="*/ 4563925 w 4621590"/>
              <a:gd name="connsiteY86" fmla="*/ 700216 h 1532238"/>
              <a:gd name="connsiteX87" fmla="*/ 4514498 w 4621590"/>
              <a:gd name="connsiteY87" fmla="*/ 757881 h 1532238"/>
              <a:gd name="connsiteX88" fmla="*/ 4415644 w 4621590"/>
              <a:gd name="connsiteY88" fmla="*/ 807308 h 1532238"/>
              <a:gd name="connsiteX89" fmla="*/ 4267363 w 4621590"/>
              <a:gd name="connsiteY89" fmla="*/ 881449 h 1532238"/>
              <a:gd name="connsiteX90" fmla="*/ 3979038 w 4621590"/>
              <a:gd name="connsiteY90" fmla="*/ 1021492 h 1532238"/>
              <a:gd name="connsiteX91" fmla="*/ 3880184 w 4621590"/>
              <a:gd name="connsiteY91" fmla="*/ 1062681 h 1532238"/>
              <a:gd name="connsiteX92" fmla="*/ 3649525 w 4621590"/>
              <a:gd name="connsiteY92" fmla="*/ 1145060 h 1532238"/>
              <a:gd name="connsiteX93" fmla="*/ 3591860 w 4621590"/>
              <a:gd name="connsiteY93" fmla="*/ 1169773 h 1532238"/>
              <a:gd name="connsiteX94" fmla="*/ 3501244 w 4621590"/>
              <a:gd name="connsiteY94" fmla="*/ 1202724 h 1532238"/>
              <a:gd name="connsiteX95" fmla="*/ 3443579 w 4621590"/>
              <a:gd name="connsiteY95" fmla="*/ 1235676 h 1532238"/>
              <a:gd name="connsiteX96" fmla="*/ 3361201 w 4621590"/>
              <a:gd name="connsiteY96" fmla="*/ 1276865 h 1532238"/>
              <a:gd name="connsiteX97" fmla="*/ 3287060 w 4621590"/>
              <a:gd name="connsiteY97" fmla="*/ 1326292 h 1532238"/>
              <a:gd name="connsiteX98" fmla="*/ 3262347 w 4621590"/>
              <a:gd name="connsiteY98" fmla="*/ 1342768 h 1532238"/>
              <a:gd name="connsiteX99" fmla="*/ 3229395 w 4621590"/>
              <a:gd name="connsiteY99" fmla="*/ 1359243 h 1532238"/>
              <a:gd name="connsiteX100" fmla="*/ 3171730 w 4621590"/>
              <a:gd name="connsiteY100" fmla="*/ 1408670 h 1532238"/>
              <a:gd name="connsiteX101" fmla="*/ 3138779 w 4621590"/>
              <a:gd name="connsiteY101" fmla="*/ 1425146 h 1532238"/>
              <a:gd name="connsiteX102" fmla="*/ 3097590 w 4621590"/>
              <a:gd name="connsiteY102" fmla="*/ 1458097 h 1532238"/>
              <a:gd name="connsiteX103" fmla="*/ 3006974 w 4621590"/>
              <a:gd name="connsiteY103" fmla="*/ 1499287 h 1532238"/>
              <a:gd name="connsiteX104" fmla="*/ 2965784 w 4621590"/>
              <a:gd name="connsiteY104" fmla="*/ 1507524 h 1532238"/>
              <a:gd name="connsiteX105" fmla="*/ 2858693 w 4621590"/>
              <a:gd name="connsiteY105" fmla="*/ 1532238 h 1532238"/>
              <a:gd name="connsiteX106" fmla="*/ 1804249 w 4621590"/>
              <a:gd name="connsiteY106" fmla="*/ 1524000 h 1532238"/>
              <a:gd name="connsiteX107" fmla="*/ 1680682 w 4621590"/>
              <a:gd name="connsiteY107" fmla="*/ 1507524 h 1532238"/>
              <a:gd name="connsiteX108" fmla="*/ 1598303 w 4621590"/>
              <a:gd name="connsiteY108" fmla="*/ 1499287 h 1532238"/>
              <a:gd name="connsiteX109" fmla="*/ 1524163 w 4621590"/>
              <a:gd name="connsiteY109" fmla="*/ 1474573 h 1532238"/>
              <a:gd name="connsiteX110" fmla="*/ 1384120 w 4621590"/>
              <a:gd name="connsiteY110" fmla="*/ 1441622 h 1532238"/>
              <a:gd name="connsiteX111" fmla="*/ 1318217 w 4621590"/>
              <a:gd name="connsiteY111" fmla="*/ 1416908 h 1532238"/>
              <a:gd name="connsiteX112" fmla="*/ 1219363 w 4621590"/>
              <a:gd name="connsiteY112" fmla="*/ 1392195 h 1532238"/>
              <a:gd name="connsiteX113" fmla="*/ 1120509 w 4621590"/>
              <a:gd name="connsiteY113" fmla="*/ 1359243 h 1532238"/>
              <a:gd name="connsiteX114" fmla="*/ 996941 w 4621590"/>
              <a:gd name="connsiteY114" fmla="*/ 1334530 h 1532238"/>
              <a:gd name="connsiteX115" fmla="*/ 725093 w 4621590"/>
              <a:gd name="connsiteY115" fmla="*/ 1252151 h 1532238"/>
              <a:gd name="connsiteX116" fmla="*/ 552098 w 4621590"/>
              <a:gd name="connsiteY116" fmla="*/ 1194487 h 1532238"/>
              <a:gd name="connsiteX117" fmla="*/ 453244 w 4621590"/>
              <a:gd name="connsiteY117" fmla="*/ 1136822 h 1532238"/>
              <a:gd name="connsiteX118" fmla="*/ 412055 w 4621590"/>
              <a:gd name="connsiteY118" fmla="*/ 1120346 h 1532238"/>
              <a:gd name="connsiteX119" fmla="*/ 337914 w 4621590"/>
              <a:gd name="connsiteY119" fmla="*/ 1062681 h 1532238"/>
              <a:gd name="connsiteX120" fmla="*/ 222584 w 4621590"/>
              <a:gd name="connsiteY120" fmla="*/ 996779 h 1532238"/>
              <a:gd name="connsiteX121" fmla="*/ 189633 w 4621590"/>
              <a:gd name="connsiteY121" fmla="*/ 963827 h 1532238"/>
              <a:gd name="connsiteX122" fmla="*/ 156682 w 4621590"/>
              <a:gd name="connsiteY122" fmla="*/ 947351 h 1532238"/>
              <a:gd name="connsiteX123" fmla="*/ 107255 w 4621590"/>
              <a:gd name="connsiteY123" fmla="*/ 906162 h 1532238"/>
              <a:gd name="connsiteX124" fmla="*/ 66065 w 4621590"/>
              <a:gd name="connsiteY124" fmla="*/ 823784 h 1532238"/>
              <a:gd name="connsiteX125" fmla="*/ 49590 w 4621590"/>
              <a:gd name="connsiteY125" fmla="*/ 790833 h 1532238"/>
              <a:gd name="connsiteX126" fmla="*/ 33114 w 4621590"/>
              <a:gd name="connsiteY126" fmla="*/ 741406 h 1532238"/>
              <a:gd name="connsiteX127" fmla="*/ 24876 w 4621590"/>
              <a:gd name="connsiteY127" fmla="*/ 700216 h 1532238"/>
              <a:gd name="connsiteX128" fmla="*/ 8401 w 4621590"/>
              <a:gd name="connsiteY128" fmla="*/ 659027 h 1532238"/>
              <a:gd name="connsiteX129" fmla="*/ 8401 w 4621590"/>
              <a:gd name="connsiteY129" fmla="*/ 313038 h 1532238"/>
              <a:gd name="connsiteX130" fmla="*/ 49590 w 4621590"/>
              <a:gd name="connsiteY130" fmla="*/ 238897 h 1532238"/>
              <a:gd name="connsiteX131" fmla="*/ 74303 w 4621590"/>
              <a:gd name="connsiteY131" fmla="*/ 205946 h 1532238"/>
              <a:gd name="connsiteX132" fmla="*/ 164920 w 4621590"/>
              <a:gd name="connsiteY132" fmla="*/ 140043 h 1532238"/>
              <a:gd name="connsiteX133" fmla="*/ 272011 w 4621590"/>
              <a:gd name="connsiteY133" fmla="*/ 90616 h 1532238"/>
              <a:gd name="connsiteX134" fmla="*/ 362628 w 4621590"/>
              <a:gd name="connsiteY134" fmla="*/ 74141 h 1532238"/>
              <a:gd name="connsiteX135" fmla="*/ 403817 w 4621590"/>
              <a:gd name="connsiteY135" fmla="*/ 65903 h 1532238"/>
              <a:gd name="connsiteX136" fmla="*/ 519147 w 4621590"/>
              <a:gd name="connsiteY136" fmla="*/ 57665 h 1532238"/>
              <a:gd name="connsiteX137" fmla="*/ 963990 w 4621590"/>
              <a:gd name="connsiteY137" fmla="*/ 65903 h 1532238"/>
              <a:gd name="connsiteX138" fmla="*/ 1079320 w 4621590"/>
              <a:gd name="connsiteY138" fmla="*/ 74141 h 1532238"/>
              <a:gd name="connsiteX139" fmla="*/ 1738347 w 4621590"/>
              <a:gd name="connsiteY139" fmla="*/ 82379 h 1532238"/>
              <a:gd name="connsiteX140" fmla="*/ 1655968 w 4621590"/>
              <a:gd name="connsiteY140" fmla="*/ 115330 h 1532238"/>
              <a:gd name="connsiteX141" fmla="*/ 1705395 w 4621590"/>
              <a:gd name="connsiteY141" fmla="*/ 123568 h 15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621590" h="1532238">
                <a:moveTo>
                  <a:pt x="1697157" y="49427"/>
                </a:moveTo>
                <a:lnTo>
                  <a:pt x="1697157" y="49427"/>
                </a:lnTo>
                <a:cubicBezTo>
                  <a:pt x="1678302" y="332277"/>
                  <a:pt x="1697157" y="-17596"/>
                  <a:pt x="1697157" y="370703"/>
                </a:cubicBezTo>
                <a:cubicBezTo>
                  <a:pt x="1697157" y="394043"/>
                  <a:pt x="1687893" y="436081"/>
                  <a:pt x="1680682" y="461319"/>
                </a:cubicBezTo>
                <a:cubicBezTo>
                  <a:pt x="1678296" y="469668"/>
                  <a:pt x="1678584" y="479893"/>
                  <a:pt x="1672444" y="486033"/>
                </a:cubicBezTo>
                <a:cubicBezTo>
                  <a:pt x="1666304" y="492173"/>
                  <a:pt x="1655968" y="491524"/>
                  <a:pt x="1647730" y="494270"/>
                </a:cubicBezTo>
                <a:cubicBezTo>
                  <a:pt x="1644984" y="502508"/>
                  <a:pt x="1645633" y="512844"/>
                  <a:pt x="1639493" y="518984"/>
                </a:cubicBezTo>
                <a:cubicBezTo>
                  <a:pt x="1633353" y="525124"/>
                  <a:pt x="1622761" y="523801"/>
                  <a:pt x="1614779" y="527222"/>
                </a:cubicBezTo>
                <a:cubicBezTo>
                  <a:pt x="1603492" y="532059"/>
                  <a:pt x="1593478" y="539814"/>
                  <a:pt x="1581828" y="543697"/>
                </a:cubicBezTo>
                <a:cubicBezTo>
                  <a:pt x="1529398" y="561174"/>
                  <a:pt x="1504223" y="561636"/>
                  <a:pt x="1450022" y="568411"/>
                </a:cubicBezTo>
                <a:lnTo>
                  <a:pt x="1046368" y="560173"/>
                </a:lnTo>
                <a:cubicBezTo>
                  <a:pt x="1007846" y="558950"/>
                  <a:pt x="969579" y="551935"/>
                  <a:pt x="931038" y="551935"/>
                </a:cubicBezTo>
                <a:cubicBezTo>
                  <a:pt x="840380" y="551935"/>
                  <a:pt x="749806" y="557427"/>
                  <a:pt x="659190" y="560173"/>
                </a:cubicBezTo>
                <a:cubicBezTo>
                  <a:pt x="607713" y="594491"/>
                  <a:pt x="613553" y="578790"/>
                  <a:pt x="593287" y="626076"/>
                </a:cubicBezTo>
                <a:cubicBezTo>
                  <a:pt x="589866" y="634057"/>
                  <a:pt x="587795" y="642551"/>
                  <a:pt x="585049" y="650789"/>
                </a:cubicBezTo>
                <a:cubicBezTo>
                  <a:pt x="587795" y="683740"/>
                  <a:pt x="584767" y="717694"/>
                  <a:pt x="593287" y="749643"/>
                </a:cubicBezTo>
                <a:cubicBezTo>
                  <a:pt x="596289" y="760900"/>
                  <a:pt x="609051" y="766899"/>
                  <a:pt x="618001" y="774357"/>
                </a:cubicBezTo>
                <a:cubicBezTo>
                  <a:pt x="625607" y="780695"/>
                  <a:pt x="634707" y="785010"/>
                  <a:pt x="642714" y="790833"/>
                </a:cubicBezTo>
                <a:cubicBezTo>
                  <a:pt x="664921" y="806984"/>
                  <a:pt x="686649" y="823784"/>
                  <a:pt x="708617" y="840260"/>
                </a:cubicBezTo>
                <a:cubicBezTo>
                  <a:pt x="719601" y="848498"/>
                  <a:pt x="728820" y="859874"/>
                  <a:pt x="741568" y="864973"/>
                </a:cubicBezTo>
                <a:cubicBezTo>
                  <a:pt x="769028" y="875957"/>
                  <a:pt x="799340" y="881518"/>
                  <a:pt x="823947" y="897924"/>
                </a:cubicBezTo>
                <a:cubicBezTo>
                  <a:pt x="832185" y="903416"/>
                  <a:pt x="839390" y="910924"/>
                  <a:pt x="848660" y="914400"/>
                </a:cubicBezTo>
                <a:cubicBezTo>
                  <a:pt x="861770" y="919316"/>
                  <a:pt x="876341" y="918954"/>
                  <a:pt x="889849" y="922638"/>
                </a:cubicBezTo>
                <a:cubicBezTo>
                  <a:pt x="906604" y="927208"/>
                  <a:pt x="922641" y="934124"/>
                  <a:pt x="939276" y="939114"/>
                </a:cubicBezTo>
                <a:cubicBezTo>
                  <a:pt x="950121" y="942367"/>
                  <a:pt x="961383" y="944098"/>
                  <a:pt x="972228" y="947351"/>
                </a:cubicBezTo>
                <a:cubicBezTo>
                  <a:pt x="988863" y="952341"/>
                  <a:pt x="1006122" y="956060"/>
                  <a:pt x="1021655" y="963827"/>
                </a:cubicBezTo>
                <a:cubicBezTo>
                  <a:pt x="1032639" y="969319"/>
                  <a:pt x="1042956" y="976420"/>
                  <a:pt x="1054606" y="980303"/>
                </a:cubicBezTo>
                <a:cubicBezTo>
                  <a:pt x="1067889" y="984731"/>
                  <a:pt x="1082384" y="984518"/>
                  <a:pt x="1095795" y="988541"/>
                </a:cubicBezTo>
                <a:cubicBezTo>
                  <a:pt x="1109959" y="992790"/>
                  <a:pt x="1123138" y="999824"/>
                  <a:pt x="1136984" y="1005016"/>
                </a:cubicBezTo>
                <a:cubicBezTo>
                  <a:pt x="1145115" y="1008065"/>
                  <a:pt x="1153460" y="1010508"/>
                  <a:pt x="1161698" y="1013254"/>
                </a:cubicBezTo>
                <a:cubicBezTo>
                  <a:pt x="1221896" y="1053388"/>
                  <a:pt x="1146215" y="1004408"/>
                  <a:pt x="1219363" y="1046206"/>
                </a:cubicBezTo>
                <a:cubicBezTo>
                  <a:pt x="1264076" y="1071756"/>
                  <a:pt x="1223479" y="1055815"/>
                  <a:pt x="1268790" y="1070919"/>
                </a:cubicBezTo>
                <a:cubicBezTo>
                  <a:pt x="1279774" y="1079157"/>
                  <a:pt x="1289820" y="1088821"/>
                  <a:pt x="1301741" y="1095633"/>
                </a:cubicBezTo>
                <a:cubicBezTo>
                  <a:pt x="1372700" y="1136181"/>
                  <a:pt x="1261746" y="1049160"/>
                  <a:pt x="1367644" y="1128584"/>
                </a:cubicBezTo>
                <a:cubicBezTo>
                  <a:pt x="1376964" y="1135574"/>
                  <a:pt x="1383407" y="1145839"/>
                  <a:pt x="1392357" y="1153297"/>
                </a:cubicBezTo>
                <a:cubicBezTo>
                  <a:pt x="1399963" y="1159635"/>
                  <a:pt x="1408833" y="1164281"/>
                  <a:pt x="1417071" y="1169773"/>
                </a:cubicBezTo>
                <a:cubicBezTo>
                  <a:pt x="1425309" y="1180757"/>
                  <a:pt x="1431522" y="1193603"/>
                  <a:pt x="1441784" y="1202724"/>
                </a:cubicBezTo>
                <a:cubicBezTo>
                  <a:pt x="1491608" y="1247012"/>
                  <a:pt x="1475420" y="1226555"/>
                  <a:pt x="1515925" y="1243914"/>
                </a:cubicBezTo>
                <a:cubicBezTo>
                  <a:pt x="1566163" y="1265444"/>
                  <a:pt x="1549984" y="1270496"/>
                  <a:pt x="1623017" y="1285103"/>
                </a:cubicBezTo>
                <a:lnTo>
                  <a:pt x="1664206" y="1293341"/>
                </a:lnTo>
                <a:cubicBezTo>
                  <a:pt x="1680640" y="1296329"/>
                  <a:pt x="1697328" y="1297956"/>
                  <a:pt x="1713633" y="1301579"/>
                </a:cubicBezTo>
                <a:cubicBezTo>
                  <a:pt x="1722110" y="1303463"/>
                  <a:pt x="1729923" y="1307710"/>
                  <a:pt x="1738347" y="1309816"/>
                </a:cubicBezTo>
                <a:cubicBezTo>
                  <a:pt x="1751931" y="1313212"/>
                  <a:pt x="1765868" y="1315017"/>
                  <a:pt x="1779536" y="1318054"/>
                </a:cubicBezTo>
                <a:cubicBezTo>
                  <a:pt x="1790588" y="1320510"/>
                  <a:pt x="1801235" y="1325042"/>
                  <a:pt x="1812487" y="1326292"/>
                </a:cubicBezTo>
                <a:cubicBezTo>
                  <a:pt x="1850793" y="1330548"/>
                  <a:pt x="1889374" y="1331784"/>
                  <a:pt x="1927817" y="1334530"/>
                </a:cubicBezTo>
                <a:lnTo>
                  <a:pt x="2570368" y="1318054"/>
                </a:lnTo>
                <a:cubicBezTo>
                  <a:pt x="2579046" y="1317733"/>
                  <a:pt x="2586732" y="1312201"/>
                  <a:pt x="2595082" y="1309816"/>
                </a:cubicBezTo>
                <a:cubicBezTo>
                  <a:pt x="2605968" y="1306706"/>
                  <a:pt x="2617049" y="1304325"/>
                  <a:pt x="2628033" y="1301579"/>
                </a:cubicBezTo>
                <a:cubicBezTo>
                  <a:pt x="2636271" y="1296087"/>
                  <a:pt x="2645141" y="1291441"/>
                  <a:pt x="2652747" y="1285103"/>
                </a:cubicBezTo>
                <a:cubicBezTo>
                  <a:pt x="2661697" y="1277645"/>
                  <a:pt x="2667767" y="1266851"/>
                  <a:pt x="2677460" y="1260389"/>
                </a:cubicBezTo>
                <a:cubicBezTo>
                  <a:pt x="2692787" y="1250171"/>
                  <a:pt x="2710411" y="1243914"/>
                  <a:pt x="2726887" y="1235676"/>
                </a:cubicBezTo>
                <a:cubicBezTo>
                  <a:pt x="2745375" y="1217188"/>
                  <a:pt x="2772483" y="1191900"/>
                  <a:pt x="2784552" y="1169773"/>
                </a:cubicBezTo>
                <a:cubicBezTo>
                  <a:pt x="2795463" y="1149770"/>
                  <a:pt x="2813408" y="1070822"/>
                  <a:pt x="2817503" y="1054443"/>
                </a:cubicBezTo>
                <a:cubicBezTo>
                  <a:pt x="2814757" y="958335"/>
                  <a:pt x="2812636" y="862207"/>
                  <a:pt x="2809265" y="766119"/>
                </a:cubicBezTo>
                <a:cubicBezTo>
                  <a:pt x="2807145" y="705683"/>
                  <a:pt x="2801028" y="645360"/>
                  <a:pt x="2801028" y="584887"/>
                </a:cubicBezTo>
                <a:cubicBezTo>
                  <a:pt x="2801028" y="565591"/>
                  <a:pt x="2786650" y="434088"/>
                  <a:pt x="2825741" y="387179"/>
                </a:cubicBezTo>
                <a:cubicBezTo>
                  <a:pt x="2832079" y="379573"/>
                  <a:pt x="2842849" y="377041"/>
                  <a:pt x="2850455" y="370703"/>
                </a:cubicBezTo>
                <a:cubicBezTo>
                  <a:pt x="2859405" y="363245"/>
                  <a:pt x="2866323" y="353571"/>
                  <a:pt x="2875168" y="345989"/>
                </a:cubicBezTo>
                <a:cubicBezTo>
                  <a:pt x="2893040" y="330670"/>
                  <a:pt x="2913282" y="317835"/>
                  <a:pt x="2932833" y="304800"/>
                </a:cubicBezTo>
                <a:cubicBezTo>
                  <a:pt x="2938325" y="288324"/>
                  <a:pt x="2937029" y="267653"/>
                  <a:pt x="2949309" y="255373"/>
                </a:cubicBezTo>
                <a:cubicBezTo>
                  <a:pt x="2985100" y="219582"/>
                  <a:pt x="2994872" y="202270"/>
                  <a:pt x="3031687" y="181233"/>
                </a:cubicBezTo>
                <a:cubicBezTo>
                  <a:pt x="3042349" y="175140"/>
                  <a:pt x="3054224" y="171266"/>
                  <a:pt x="3064638" y="164757"/>
                </a:cubicBezTo>
                <a:cubicBezTo>
                  <a:pt x="3076281" y="157480"/>
                  <a:pt x="3085817" y="147107"/>
                  <a:pt x="3097590" y="140043"/>
                </a:cubicBezTo>
                <a:cubicBezTo>
                  <a:pt x="3125234" y="123457"/>
                  <a:pt x="3207359" y="87888"/>
                  <a:pt x="3229395" y="82379"/>
                </a:cubicBezTo>
                <a:cubicBezTo>
                  <a:pt x="3309767" y="62286"/>
                  <a:pt x="3209401" y="86823"/>
                  <a:pt x="3303536" y="65903"/>
                </a:cubicBezTo>
                <a:cubicBezTo>
                  <a:pt x="3314588" y="63447"/>
                  <a:pt x="3325385" y="59885"/>
                  <a:pt x="3336487" y="57665"/>
                </a:cubicBezTo>
                <a:cubicBezTo>
                  <a:pt x="3352866" y="54389"/>
                  <a:pt x="3369535" y="52703"/>
                  <a:pt x="3385914" y="49427"/>
                </a:cubicBezTo>
                <a:cubicBezTo>
                  <a:pt x="3397016" y="47207"/>
                  <a:pt x="3407795" y="43561"/>
                  <a:pt x="3418865" y="41189"/>
                </a:cubicBezTo>
                <a:cubicBezTo>
                  <a:pt x="3446247" y="35322"/>
                  <a:pt x="3473784" y="30206"/>
                  <a:pt x="3501244" y="24714"/>
                </a:cubicBezTo>
                <a:cubicBezTo>
                  <a:pt x="3528703" y="19222"/>
                  <a:pt x="3555701" y="10386"/>
                  <a:pt x="3583622" y="8238"/>
                </a:cubicBezTo>
                <a:lnTo>
                  <a:pt x="3690714" y="0"/>
                </a:lnTo>
                <a:cubicBezTo>
                  <a:pt x="3762109" y="2746"/>
                  <a:pt x="3833661" y="2758"/>
                  <a:pt x="3904898" y="8238"/>
                </a:cubicBezTo>
                <a:cubicBezTo>
                  <a:pt x="3950233" y="11725"/>
                  <a:pt x="4005880" y="23492"/>
                  <a:pt x="4053179" y="32951"/>
                </a:cubicBezTo>
                <a:cubicBezTo>
                  <a:pt x="4069655" y="41189"/>
                  <a:pt x="4085413" y="51052"/>
                  <a:pt x="4102606" y="57665"/>
                </a:cubicBezTo>
                <a:cubicBezTo>
                  <a:pt x="4121264" y="64841"/>
                  <a:pt x="4141306" y="67819"/>
                  <a:pt x="4160271" y="74141"/>
                </a:cubicBezTo>
                <a:cubicBezTo>
                  <a:pt x="4173529" y="78560"/>
                  <a:pt x="4220898" y="97802"/>
                  <a:pt x="4234411" y="107092"/>
                </a:cubicBezTo>
                <a:cubicBezTo>
                  <a:pt x="4268353" y="130427"/>
                  <a:pt x="4304139" y="152108"/>
                  <a:pt x="4333265" y="181233"/>
                </a:cubicBezTo>
                <a:cubicBezTo>
                  <a:pt x="4341503" y="189471"/>
                  <a:pt x="4348150" y="199691"/>
                  <a:pt x="4357979" y="205946"/>
                </a:cubicBezTo>
                <a:cubicBezTo>
                  <a:pt x="4378700" y="219132"/>
                  <a:pt x="4405014" y="223174"/>
                  <a:pt x="4423882" y="238897"/>
                </a:cubicBezTo>
                <a:cubicBezTo>
                  <a:pt x="4440358" y="252627"/>
                  <a:pt x="4456380" y="266920"/>
                  <a:pt x="4473309" y="280087"/>
                </a:cubicBezTo>
                <a:cubicBezTo>
                  <a:pt x="4520263" y="316607"/>
                  <a:pt x="4475101" y="273385"/>
                  <a:pt x="4530974" y="321276"/>
                </a:cubicBezTo>
                <a:cubicBezTo>
                  <a:pt x="4539819" y="328858"/>
                  <a:pt x="4547449" y="337751"/>
                  <a:pt x="4555687" y="345989"/>
                </a:cubicBezTo>
                <a:cubicBezTo>
                  <a:pt x="4574607" y="421668"/>
                  <a:pt x="4547264" y="343698"/>
                  <a:pt x="4588638" y="395416"/>
                </a:cubicBezTo>
                <a:cubicBezTo>
                  <a:pt x="4594063" y="402197"/>
                  <a:pt x="4593827" y="411999"/>
                  <a:pt x="4596876" y="420130"/>
                </a:cubicBezTo>
                <a:cubicBezTo>
                  <a:pt x="4620142" y="482173"/>
                  <a:pt x="4607786" y="439055"/>
                  <a:pt x="4621590" y="494270"/>
                </a:cubicBezTo>
                <a:cubicBezTo>
                  <a:pt x="4618844" y="538205"/>
                  <a:pt x="4621589" y="582832"/>
                  <a:pt x="4613352" y="626076"/>
                </a:cubicBezTo>
                <a:cubicBezTo>
                  <a:pt x="4610950" y="638686"/>
                  <a:pt x="4573056" y="689056"/>
                  <a:pt x="4563925" y="700216"/>
                </a:cubicBezTo>
                <a:cubicBezTo>
                  <a:pt x="4547894" y="719810"/>
                  <a:pt x="4535021" y="743058"/>
                  <a:pt x="4514498" y="757881"/>
                </a:cubicBezTo>
                <a:cubicBezTo>
                  <a:pt x="4484632" y="779451"/>
                  <a:pt x="4448595" y="790832"/>
                  <a:pt x="4415644" y="807308"/>
                </a:cubicBezTo>
                <a:lnTo>
                  <a:pt x="4267363" y="881449"/>
                </a:lnTo>
                <a:cubicBezTo>
                  <a:pt x="4204661" y="912800"/>
                  <a:pt x="4046105" y="993548"/>
                  <a:pt x="3979038" y="1021492"/>
                </a:cubicBezTo>
                <a:cubicBezTo>
                  <a:pt x="3946087" y="1035222"/>
                  <a:pt x="3913608" y="1050147"/>
                  <a:pt x="3880184" y="1062681"/>
                </a:cubicBezTo>
                <a:cubicBezTo>
                  <a:pt x="3803740" y="1091348"/>
                  <a:pt x="3724567" y="1112900"/>
                  <a:pt x="3649525" y="1145060"/>
                </a:cubicBezTo>
                <a:cubicBezTo>
                  <a:pt x="3630303" y="1153298"/>
                  <a:pt x="3611379" y="1162266"/>
                  <a:pt x="3591860" y="1169773"/>
                </a:cubicBezTo>
                <a:cubicBezTo>
                  <a:pt x="3524042" y="1195857"/>
                  <a:pt x="3562272" y="1175600"/>
                  <a:pt x="3501244" y="1202724"/>
                </a:cubicBezTo>
                <a:cubicBezTo>
                  <a:pt x="3425068" y="1236580"/>
                  <a:pt x="3506221" y="1201946"/>
                  <a:pt x="3443579" y="1235676"/>
                </a:cubicBezTo>
                <a:cubicBezTo>
                  <a:pt x="3416548" y="1250231"/>
                  <a:pt x="3386745" y="1259836"/>
                  <a:pt x="3361201" y="1276865"/>
                </a:cubicBezTo>
                <a:lnTo>
                  <a:pt x="3287060" y="1326292"/>
                </a:lnTo>
                <a:cubicBezTo>
                  <a:pt x="3278822" y="1331784"/>
                  <a:pt x="3271202" y="1338341"/>
                  <a:pt x="3262347" y="1342768"/>
                </a:cubicBezTo>
                <a:lnTo>
                  <a:pt x="3229395" y="1359243"/>
                </a:lnTo>
                <a:cubicBezTo>
                  <a:pt x="3206926" y="1381713"/>
                  <a:pt x="3199916" y="1391054"/>
                  <a:pt x="3171730" y="1408670"/>
                </a:cubicBezTo>
                <a:cubicBezTo>
                  <a:pt x="3161316" y="1415178"/>
                  <a:pt x="3148997" y="1418334"/>
                  <a:pt x="3138779" y="1425146"/>
                </a:cubicBezTo>
                <a:cubicBezTo>
                  <a:pt x="3124149" y="1434899"/>
                  <a:pt x="3112564" y="1448882"/>
                  <a:pt x="3097590" y="1458097"/>
                </a:cubicBezTo>
                <a:cubicBezTo>
                  <a:pt x="3078164" y="1470052"/>
                  <a:pt x="3035810" y="1492078"/>
                  <a:pt x="3006974" y="1499287"/>
                </a:cubicBezTo>
                <a:cubicBezTo>
                  <a:pt x="2993390" y="1502683"/>
                  <a:pt x="2979514" y="1504778"/>
                  <a:pt x="2965784" y="1507524"/>
                </a:cubicBezTo>
                <a:cubicBezTo>
                  <a:pt x="2920069" y="1530382"/>
                  <a:pt x="2925850" y="1532238"/>
                  <a:pt x="2858693" y="1532238"/>
                </a:cubicBezTo>
                <a:lnTo>
                  <a:pt x="1804249" y="1524000"/>
                </a:lnTo>
                <a:lnTo>
                  <a:pt x="1680682" y="1507524"/>
                </a:lnTo>
                <a:cubicBezTo>
                  <a:pt x="1653282" y="1504236"/>
                  <a:pt x="1625308" y="1504972"/>
                  <a:pt x="1598303" y="1499287"/>
                </a:cubicBezTo>
                <a:cubicBezTo>
                  <a:pt x="1572812" y="1493920"/>
                  <a:pt x="1549263" y="1481545"/>
                  <a:pt x="1524163" y="1474573"/>
                </a:cubicBezTo>
                <a:cubicBezTo>
                  <a:pt x="1456000" y="1455638"/>
                  <a:pt x="1449466" y="1462042"/>
                  <a:pt x="1384120" y="1441622"/>
                </a:cubicBezTo>
                <a:cubicBezTo>
                  <a:pt x="1361726" y="1434624"/>
                  <a:pt x="1340689" y="1423650"/>
                  <a:pt x="1318217" y="1416908"/>
                </a:cubicBezTo>
                <a:cubicBezTo>
                  <a:pt x="1285684" y="1407148"/>
                  <a:pt x="1251970" y="1401705"/>
                  <a:pt x="1219363" y="1392195"/>
                </a:cubicBezTo>
                <a:cubicBezTo>
                  <a:pt x="1186019" y="1382470"/>
                  <a:pt x="1154131" y="1367960"/>
                  <a:pt x="1120509" y="1359243"/>
                </a:cubicBezTo>
                <a:cubicBezTo>
                  <a:pt x="1079848" y="1348701"/>
                  <a:pt x="1037485" y="1345511"/>
                  <a:pt x="996941" y="1334530"/>
                </a:cubicBezTo>
                <a:cubicBezTo>
                  <a:pt x="905548" y="1309778"/>
                  <a:pt x="815898" y="1278980"/>
                  <a:pt x="725093" y="1252151"/>
                </a:cubicBezTo>
                <a:cubicBezTo>
                  <a:pt x="650382" y="1230077"/>
                  <a:pt x="621569" y="1229222"/>
                  <a:pt x="552098" y="1194487"/>
                </a:cubicBezTo>
                <a:cubicBezTo>
                  <a:pt x="517977" y="1177427"/>
                  <a:pt x="488663" y="1150990"/>
                  <a:pt x="453244" y="1136822"/>
                </a:cubicBezTo>
                <a:cubicBezTo>
                  <a:pt x="439514" y="1131330"/>
                  <a:pt x="424494" y="1128342"/>
                  <a:pt x="412055" y="1120346"/>
                </a:cubicBezTo>
                <a:cubicBezTo>
                  <a:pt x="385719" y="1103416"/>
                  <a:pt x="364464" y="1079274"/>
                  <a:pt x="337914" y="1062681"/>
                </a:cubicBezTo>
                <a:cubicBezTo>
                  <a:pt x="256391" y="1011729"/>
                  <a:pt x="295181" y="1033077"/>
                  <a:pt x="222584" y="996779"/>
                </a:cubicBezTo>
                <a:cubicBezTo>
                  <a:pt x="211600" y="985795"/>
                  <a:pt x="202060" y="973147"/>
                  <a:pt x="189633" y="963827"/>
                </a:cubicBezTo>
                <a:cubicBezTo>
                  <a:pt x="179809" y="956459"/>
                  <a:pt x="167344" y="953444"/>
                  <a:pt x="156682" y="947351"/>
                </a:cubicBezTo>
                <a:cubicBezTo>
                  <a:pt x="141371" y="938602"/>
                  <a:pt x="116498" y="921182"/>
                  <a:pt x="107255" y="906162"/>
                </a:cubicBezTo>
                <a:cubicBezTo>
                  <a:pt x="91165" y="880016"/>
                  <a:pt x="79795" y="851243"/>
                  <a:pt x="66065" y="823784"/>
                </a:cubicBezTo>
                <a:cubicBezTo>
                  <a:pt x="60573" y="812800"/>
                  <a:pt x="53473" y="802483"/>
                  <a:pt x="49590" y="790833"/>
                </a:cubicBezTo>
                <a:cubicBezTo>
                  <a:pt x="44098" y="774357"/>
                  <a:pt x="37684" y="758161"/>
                  <a:pt x="33114" y="741406"/>
                </a:cubicBezTo>
                <a:cubicBezTo>
                  <a:pt x="29430" y="727897"/>
                  <a:pt x="28899" y="713627"/>
                  <a:pt x="24876" y="700216"/>
                </a:cubicBezTo>
                <a:cubicBezTo>
                  <a:pt x="20627" y="686052"/>
                  <a:pt x="13893" y="672757"/>
                  <a:pt x="8401" y="659027"/>
                </a:cubicBezTo>
                <a:cubicBezTo>
                  <a:pt x="2914" y="505385"/>
                  <a:pt x="-7386" y="447230"/>
                  <a:pt x="8401" y="313038"/>
                </a:cubicBezTo>
                <a:cubicBezTo>
                  <a:pt x="11456" y="287068"/>
                  <a:pt x="37915" y="255575"/>
                  <a:pt x="49590" y="238897"/>
                </a:cubicBezTo>
                <a:cubicBezTo>
                  <a:pt x="57463" y="227649"/>
                  <a:pt x="65118" y="216151"/>
                  <a:pt x="74303" y="205946"/>
                </a:cubicBezTo>
                <a:cubicBezTo>
                  <a:pt x="139495" y="133510"/>
                  <a:pt x="98727" y="173139"/>
                  <a:pt x="164920" y="140043"/>
                </a:cubicBezTo>
                <a:cubicBezTo>
                  <a:pt x="221200" y="111903"/>
                  <a:pt x="159651" y="113085"/>
                  <a:pt x="272011" y="90616"/>
                </a:cubicBezTo>
                <a:cubicBezTo>
                  <a:pt x="373827" y="70255"/>
                  <a:pt x="246607" y="95236"/>
                  <a:pt x="362628" y="74141"/>
                </a:cubicBezTo>
                <a:cubicBezTo>
                  <a:pt x="376404" y="71636"/>
                  <a:pt x="389892" y="67369"/>
                  <a:pt x="403817" y="65903"/>
                </a:cubicBezTo>
                <a:cubicBezTo>
                  <a:pt x="442147" y="61868"/>
                  <a:pt x="480704" y="60411"/>
                  <a:pt x="519147" y="57665"/>
                </a:cubicBezTo>
                <a:lnTo>
                  <a:pt x="963990" y="65903"/>
                </a:lnTo>
                <a:cubicBezTo>
                  <a:pt x="1002515" y="67036"/>
                  <a:pt x="950261" y="71395"/>
                  <a:pt x="1079320" y="74141"/>
                </a:cubicBezTo>
                <a:lnTo>
                  <a:pt x="1738347" y="82379"/>
                </a:lnTo>
                <a:lnTo>
                  <a:pt x="1655968" y="115330"/>
                </a:lnTo>
                <a:lnTo>
                  <a:pt x="1705395" y="12356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88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19 best Areas of Endangerment images on Pinterest | Massage ...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MSK Gross Anatomy (Key Terms) (MSK Gross Anatomy (Key Terms ...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8" name="AutoShape 6" descr="MSK Gross Anatomy (Key Terms) (MSK Gross Anatomy (Key Terms ...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60" name="AutoShape 8" descr="Upper Limb Function Lecture (Upper Limb Function Lecture ...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2557849" cy="850106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Arial" pitchFamily="34" charset="0"/>
                <a:cs typeface="Arial" pitchFamily="34" charset="0"/>
              </a:rPr>
              <a:t>Fossa cubital</a:t>
            </a:r>
            <a:endParaRPr lang="pt-B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1" descr="Resultado de imagem para fossa cubi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473" y="1752967"/>
            <a:ext cx="7776864" cy="4946086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7968208" y="1196752"/>
            <a:ext cx="21602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Teto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567608" y="1196752"/>
            <a:ext cx="21602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Assoalho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231904" y="1196752"/>
            <a:ext cx="21602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Conteúdo</a:t>
            </a:r>
          </a:p>
        </p:txBody>
      </p:sp>
      <p:sp>
        <p:nvSpPr>
          <p:cNvPr id="2" name="Forma livre 1"/>
          <p:cNvSpPr/>
          <p:nvPr/>
        </p:nvSpPr>
        <p:spPr>
          <a:xfrm>
            <a:off x="939027" y="2973859"/>
            <a:ext cx="3006891" cy="3843434"/>
          </a:xfrm>
          <a:custGeom>
            <a:avLst/>
            <a:gdLst>
              <a:gd name="connsiteX0" fmla="*/ 1293421 w 3006891"/>
              <a:gd name="connsiteY0" fmla="*/ 518984 h 3843434"/>
              <a:gd name="connsiteX1" fmla="*/ 1293421 w 3006891"/>
              <a:gd name="connsiteY1" fmla="*/ 518984 h 3843434"/>
              <a:gd name="connsiteX2" fmla="*/ 1342848 w 3006891"/>
              <a:gd name="connsiteY2" fmla="*/ 461319 h 3843434"/>
              <a:gd name="connsiteX3" fmla="*/ 1367561 w 3006891"/>
              <a:gd name="connsiteY3" fmla="*/ 436606 h 3843434"/>
              <a:gd name="connsiteX4" fmla="*/ 1400513 w 3006891"/>
              <a:gd name="connsiteY4" fmla="*/ 387179 h 3843434"/>
              <a:gd name="connsiteX5" fmla="*/ 1425226 w 3006891"/>
              <a:gd name="connsiteY5" fmla="*/ 337752 h 3843434"/>
              <a:gd name="connsiteX6" fmla="*/ 1433464 w 3006891"/>
              <a:gd name="connsiteY6" fmla="*/ 313038 h 3843434"/>
              <a:gd name="connsiteX7" fmla="*/ 1416988 w 3006891"/>
              <a:gd name="connsiteY7" fmla="*/ 255373 h 3843434"/>
              <a:gd name="connsiteX8" fmla="*/ 1384037 w 3006891"/>
              <a:gd name="connsiteY8" fmla="*/ 205946 h 3843434"/>
              <a:gd name="connsiteX9" fmla="*/ 1367561 w 3006891"/>
              <a:gd name="connsiteY9" fmla="*/ 181233 h 3843434"/>
              <a:gd name="connsiteX10" fmla="*/ 1351086 w 3006891"/>
              <a:gd name="connsiteY10" fmla="*/ 156519 h 3843434"/>
              <a:gd name="connsiteX11" fmla="*/ 1301659 w 3006891"/>
              <a:gd name="connsiteY11" fmla="*/ 107092 h 3843434"/>
              <a:gd name="connsiteX12" fmla="*/ 1260470 w 3006891"/>
              <a:gd name="connsiteY12" fmla="*/ 65903 h 3843434"/>
              <a:gd name="connsiteX13" fmla="*/ 1186329 w 3006891"/>
              <a:gd name="connsiteY13" fmla="*/ 24714 h 3843434"/>
              <a:gd name="connsiteX14" fmla="*/ 1128664 w 3006891"/>
              <a:gd name="connsiteY14" fmla="*/ 0 h 3843434"/>
              <a:gd name="connsiteX15" fmla="*/ 741486 w 3006891"/>
              <a:gd name="connsiteY15" fmla="*/ 8238 h 3843434"/>
              <a:gd name="connsiteX16" fmla="*/ 642632 w 3006891"/>
              <a:gd name="connsiteY16" fmla="*/ 24714 h 3843434"/>
              <a:gd name="connsiteX17" fmla="*/ 560253 w 3006891"/>
              <a:gd name="connsiteY17" fmla="*/ 41190 h 3843434"/>
              <a:gd name="connsiteX18" fmla="*/ 486113 w 3006891"/>
              <a:gd name="connsiteY18" fmla="*/ 65903 h 3843434"/>
              <a:gd name="connsiteX19" fmla="*/ 453161 w 3006891"/>
              <a:gd name="connsiteY19" fmla="*/ 90617 h 3843434"/>
              <a:gd name="connsiteX20" fmla="*/ 362545 w 3006891"/>
              <a:gd name="connsiteY20" fmla="*/ 148282 h 3843434"/>
              <a:gd name="connsiteX21" fmla="*/ 288405 w 3006891"/>
              <a:gd name="connsiteY21" fmla="*/ 222422 h 3843434"/>
              <a:gd name="connsiteX22" fmla="*/ 255453 w 3006891"/>
              <a:gd name="connsiteY22" fmla="*/ 255373 h 3843434"/>
              <a:gd name="connsiteX23" fmla="*/ 222502 w 3006891"/>
              <a:gd name="connsiteY23" fmla="*/ 304800 h 3843434"/>
              <a:gd name="connsiteX24" fmla="*/ 197788 w 3006891"/>
              <a:gd name="connsiteY24" fmla="*/ 337752 h 3843434"/>
              <a:gd name="connsiteX25" fmla="*/ 173075 w 3006891"/>
              <a:gd name="connsiteY25" fmla="*/ 378941 h 3843434"/>
              <a:gd name="connsiteX26" fmla="*/ 140124 w 3006891"/>
              <a:gd name="connsiteY26" fmla="*/ 428368 h 3843434"/>
              <a:gd name="connsiteX27" fmla="*/ 123648 w 3006891"/>
              <a:gd name="connsiteY27" fmla="*/ 461319 h 3843434"/>
              <a:gd name="connsiteX28" fmla="*/ 98934 w 3006891"/>
              <a:gd name="connsiteY28" fmla="*/ 494271 h 3843434"/>
              <a:gd name="connsiteX29" fmla="*/ 74221 w 3006891"/>
              <a:gd name="connsiteY29" fmla="*/ 543698 h 3843434"/>
              <a:gd name="connsiteX30" fmla="*/ 33032 w 3006891"/>
              <a:gd name="connsiteY30" fmla="*/ 617838 h 3843434"/>
              <a:gd name="connsiteX31" fmla="*/ 24794 w 3006891"/>
              <a:gd name="connsiteY31" fmla="*/ 667265 h 3843434"/>
              <a:gd name="connsiteX32" fmla="*/ 8318 w 3006891"/>
              <a:gd name="connsiteY32" fmla="*/ 716692 h 3843434"/>
              <a:gd name="connsiteX33" fmla="*/ 8318 w 3006891"/>
              <a:gd name="connsiteY33" fmla="*/ 963827 h 3843434"/>
              <a:gd name="connsiteX34" fmla="*/ 33032 w 3006891"/>
              <a:gd name="connsiteY34" fmla="*/ 1029730 h 3843434"/>
              <a:gd name="connsiteX35" fmla="*/ 57745 w 3006891"/>
              <a:gd name="connsiteY35" fmla="*/ 1095633 h 3843434"/>
              <a:gd name="connsiteX36" fmla="*/ 90697 w 3006891"/>
              <a:gd name="connsiteY36" fmla="*/ 1161536 h 3843434"/>
              <a:gd name="connsiteX37" fmla="*/ 107172 w 3006891"/>
              <a:gd name="connsiteY37" fmla="*/ 1194487 h 3843434"/>
              <a:gd name="connsiteX38" fmla="*/ 123648 w 3006891"/>
              <a:gd name="connsiteY38" fmla="*/ 1235676 h 3843434"/>
              <a:gd name="connsiteX39" fmla="*/ 140124 w 3006891"/>
              <a:gd name="connsiteY39" fmla="*/ 1268627 h 3843434"/>
              <a:gd name="connsiteX40" fmla="*/ 156599 w 3006891"/>
              <a:gd name="connsiteY40" fmla="*/ 1334530 h 3843434"/>
              <a:gd name="connsiteX41" fmla="*/ 173075 w 3006891"/>
              <a:gd name="connsiteY41" fmla="*/ 1367482 h 3843434"/>
              <a:gd name="connsiteX42" fmla="*/ 181313 w 3006891"/>
              <a:gd name="connsiteY42" fmla="*/ 1392195 h 3843434"/>
              <a:gd name="connsiteX43" fmla="*/ 189551 w 3006891"/>
              <a:gd name="connsiteY43" fmla="*/ 1515763 h 3843434"/>
              <a:gd name="connsiteX44" fmla="*/ 197788 w 3006891"/>
              <a:gd name="connsiteY44" fmla="*/ 2298357 h 3843434"/>
              <a:gd name="connsiteX45" fmla="*/ 214264 w 3006891"/>
              <a:gd name="connsiteY45" fmla="*/ 2364260 h 3843434"/>
              <a:gd name="connsiteX46" fmla="*/ 238978 w 3006891"/>
              <a:gd name="connsiteY46" fmla="*/ 2413687 h 3843434"/>
              <a:gd name="connsiteX47" fmla="*/ 247215 w 3006891"/>
              <a:gd name="connsiteY47" fmla="*/ 2446638 h 3843434"/>
              <a:gd name="connsiteX48" fmla="*/ 280167 w 3006891"/>
              <a:gd name="connsiteY48" fmla="*/ 2520779 h 3843434"/>
              <a:gd name="connsiteX49" fmla="*/ 304880 w 3006891"/>
              <a:gd name="connsiteY49" fmla="*/ 2553730 h 3843434"/>
              <a:gd name="connsiteX50" fmla="*/ 321356 w 3006891"/>
              <a:gd name="connsiteY50" fmla="*/ 2578444 h 3843434"/>
              <a:gd name="connsiteX51" fmla="*/ 428448 w 3006891"/>
              <a:gd name="connsiteY51" fmla="*/ 2702011 h 3843434"/>
              <a:gd name="connsiteX52" fmla="*/ 477875 w 3006891"/>
              <a:gd name="connsiteY52" fmla="*/ 2776152 h 3843434"/>
              <a:gd name="connsiteX53" fmla="*/ 519064 w 3006891"/>
              <a:gd name="connsiteY53" fmla="*/ 2858530 h 3843434"/>
              <a:gd name="connsiteX54" fmla="*/ 543778 w 3006891"/>
              <a:gd name="connsiteY54" fmla="*/ 2899719 h 3843434"/>
              <a:gd name="connsiteX55" fmla="*/ 576729 w 3006891"/>
              <a:gd name="connsiteY55" fmla="*/ 2965622 h 3843434"/>
              <a:gd name="connsiteX56" fmla="*/ 593205 w 3006891"/>
              <a:gd name="connsiteY56" fmla="*/ 3031525 h 3843434"/>
              <a:gd name="connsiteX57" fmla="*/ 609680 w 3006891"/>
              <a:gd name="connsiteY57" fmla="*/ 3089190 h 3843434"/>
              <a:gd name="connsiteX58" fmla="*/ 626156 w 3006891"/>
              <a:gd name="connsiteY58" fmla="*/ 3155092 h 3843434"/>
              <a:gd name="connsiteX59" fmla="*/ 634394 w 3006891"/>
              <a:gd name="connsiteY59" fmla="*/ 3278660 h 3843434"/>
              <a:gd name="connsiteX60" fmla="*/ 642632 w 3006891"/>
              <a:gd name="connsiteY60" fmla="*/ 3311611 h 3843434"/>
              <a:gd name="connsiteX61" fmla="*/ 659107 w 3006891"/>
              <a:gd name="connsiteY61" fmla="*/ 3459892 h 3843434"/>
              <a:gd name="connsiteX62" fmla="*/ 675583 w 3006891"/>
              <a:gd name="connsiteY62" fmla="*/ 3484606 h 3843434"/>
              <a:gd name="connsiteX63" fmla="*/ 692059 w 3006891"/>
              <a:gd name="connsiteY63" fmla="*/ 3534033 h 3843434"/>
              <a:gd name="connsiteX64" fmla="*/ 716772 w 3006891"/>
              <a:gd name="connsiteY64" fmla="*/ 3558746 h 3843434"/>
              <a:gd name="connsiteX65" fmla="*/ 733248 w 3006891"/>
              <a:gd name="connsiteY65" fmla="*/ 3583460 h 3843434"/>
              <a:gd name="connsiteX66" fmla="*/ 799151 w 3006891"/>
              <a:gd name="connsiteY66" fmla="*/ 3616411 h 3843434"/>
              <a:gd name="connsiteX67" fmla="*/ 881529 w 3006891"/>
              <a:gd name="connsiteY67" fmla="*/ 3649363 h 3843434"/>
              <a:gd name="connsiteX68" fmla="*/ 1013334 w 3006891"/>
              <a:gd name="connsiteY68" fmla="*/ 3715265 h 3843434"/>
              <a:gd name="connsiteX69" fmla="*/ 1054524 w 3006891"/>
              <a:gd name="connsiteY69" fmla="*/ 3723503 h 3843434"/>
              <a:gd name="connsiteX70" fmla="*/ 1153378 w 3006891"/>
              <a:gd name="connsiteY70" fmla="*/ 3748217 h 3843434"/>
              <a:gd name="connsiteX71" fmla="*/ 1219280 w 3006891"/>
              <a:gd name="connsiteY71" fmla="*/ 3772930 h 3843434"/>
              <a:gd name="connsiteX72" fmla="*/ 1301659 w 3006891"/>
              <a:gd name="connsiteY72" fmla="*/ 3789406 h 3843434"/>
              <a:gd name="connsiteX73" fmla="*/ 1384037 w 3006891"/>
              <a:gd name="connsiteY73" fmla="*/ 3797644 h 3843434"/>
              <a:gd name="connsiteX74" fmla="*/ 1491129 w 3006891"/>
              <a:gd name="connsiteY74" fmla="*/ 3814119 h 3843434"/>
              <a:gd name="connsiteX75" fmla="*/ 1771215 w 3006891"/>
              <a:gd name="connsiteY75" fmla="*/ 3822357 h 3843434"/>
              <a:gd name="connsiteX76" fmla="*/ 2644426 w 3006891"/>
              <a:gd name="connsiteY76" fmla="*/ 3814119 h 3843434"/>
              <a:gd name="connsiteX77" fmla="*/ 2726805 w 3006891"/>
              <a:gd name="connsiteY77" fmla="*/ 3772930 h 3843434"/>
              <a:gd name="connsiteX78" fmla="*/ 2809183 w 3006891"/>
              <a:gd name="connsiteY78" fmla="*/ 3739979 h 3843434"/>
              <a:gd name="connsiteX79" fmla="*/ 2842134 w 3006891"/>
              <a:gd name="connsiteY79" fmla="*/ 3723503 h 3843434"/>
              <a:gd name="connsiteX80" fmla="*/ 2899799 w 3006891"/>
              <a:gd name="connsiteY80" fmla="*/ 3690552 h 3843434"/>
              <a:gd name="connsiteX81" fmla="*/ 2924513 w 3006891"/>
              <a:gd name="connsiteY81" fmla="*/ 3682314 h 3843434"/>
              <a:gd name="connsiteX82" fmla="*/ 2940988 w 3006891"/>
              <a:gd name="connsiteY82" fmla="*/ 3657600 h 3843434"/>
              <a:gd name="connsiteX83" fmla="*/ 2973940 w 3006891"/>
              <a:gd name="connsiteY83" fmla="*/ 3616411 h 3843434"/>
              <a:gd name="connsiteX84" fmla="*/ 2998653 w 3006891"/>
              <a:gd name="connsiteY84" fmla="*/ 3550509 h 3843434"/>
              <a:gd name="connsiteX85" fmla="*/ 3006891 w 3006891"/>
              <a:gd name="connsiteY85" fmla="*/ 3525795 h 3843434"/>
              <a:gd name="connsiteX86" fmla="*/ 2990415 w 3006891"/>
              <a:gd name="connsiteY86" fmla="*/ 3451655 h 3843434"/>
              <a:gd name="connsiteX87" fmla="*/ 2965702 w 3006891"/>
              <a:gd name="connsiteY87" fmla="*/ 3410465 h 3843434"/>
              <a:gd name="connsiteX88" fmla="*/ 2940988 w 3006891"/>
              <a:gd name="connsiteY88" fmla="*/ 3393990 h 3843434"/>
              <a:gd name="connsiteX89" fmla="*/ 2908037 w 3006891"/>
              <a:gd name="connsiteY89" fmla="*/ 3369276 h 3843434"/>
              <a:gd name="connsiteX90" fmla="*/ 2875086 w 3006891"/>
              <a:gd name="connsiteY90" fmla="*/ 3336325 h 3843434"/>
              <a:gd name="connsiteX91" fmla="*/ 2792707 w 3006891"/>
              <a:gd name="connsiteY91" fmla="*/ 3295136 h 3843434"/>
              <a:gd name="connsiteX92" fmla="*/ 2660902 w 3006891"/>
              <a:gd name="connsiteY92" fmla="*/ 3237471 h 3843434"/>
              <a:gd name="connsiteX93" fmla="*/ 2611475 w 3006891"/>
              <a:gd name="connsiteY93" fmla="*/ 3229233 h 3843434"/>
              <a:gd name="connsiteX94" fmla="*/ 2562048 w 3006891"/>
              <a:gd name="connsiteY94" fmla="*/ 3212757 h 3843434"/>
              <a:gd name="connsiteX95" fmla="*/ 2496145 w 3006891"/>
              <a:gd name="connsiteY95" fmla="*/ 3204519 h 3843434"/>
              <a:gd name="connsiteX96" fmla="*/ 2405529 w 3006891"/>
              <a:gd name="connsiteY96" fmla="*/ 3196282 h 3843434"/>
              <a:gd name="connsiteX97" fmla="*/ 2323151 w 3006891"/>
              <a:gd name="connsiteY97" fmla="*/ 3188044 h 3843434"/>
              <a:gd name="connsiteX98" fmla="*/ 2174870 w 3006891"/>
              <a:gd name="connsiteY98" fmla="*/ 3196282 h 3843434"/>
              <a:gd name="connsiteX99" fmla="*/ 2100729 w 3006891"/>
              <a:gd name="connsiteY99" fmla="*/ 3204519 h 3843434"/>
              <a:gd name="connsiteX100" fmla="*/ 2076015 w 3006891"/>
              <a:gd name="connsiteY100" fmla="*/ 3212757 h 3843434"/>
              <a:gd name="connsiteX101" fmla="*/ 1911259 w 3006891"/>
              <a:gd name="connsiteY101" fmla="*/ 3229233 h 3843434"/>
              <a:gd name="connsiteX102" fmla="*/ 1408751 w 3006891"/>
              <a:gd name="connsiteY102" fmla="*/ 3220995 h 3843434"/>
              <a:gd name="connsiteX103" fmla="*/ 1359324 w 3006891"/>
              <a:gd name="connsiteY103" fmla="*/ 3179806 h 3843434"/>
              <a:gd name="connsiteX104" fmla="*/ 1318134 w 3006891"/>
              <a:gd name="connsiteY104" fmla="*/ 3089190 h 3843434"/>
              <a:gd name="connsiteX105" fmla="*/ 1309897 w 3006891"/>
              <a:gd name="connsiteY105" fmla="*/ 3023287 h 3843434"/>
              <a:gd name="connsiteX106" fmla="*/ 1301659 w 3006891"/>
              <a:gd name="connsiteY106" fmla="*/ 2990336 h 3843434"/>
              <a:gd name="connsiteX107" fmla="*/ 1293421 w 3006891"/>
              <a:gd name="connsiteY107" fmla="*/ 2883244 h 3843434"/>
              <a:gd name="connsiteX108" fmla="*/ 1309897 w 3006891"/>
              <a:gd name="connsiteY108" fmla="*/ 2578444 h 3843434"/>
              <a:gd name="connsiteX109" fmla="*/ 1326372 w 3006891"/>
              <a:gd name="connsiteY109" fmla="*/ 2504303 h 3843434"/>
              <a:gd name="connsiteX110" fmla="*/ 1342848 w 3006891"/>
              <a:gd name="connsiteY110" fmla="*/ 2479590 h 3843434"/>
              <a:gd name="connsiteX111" fmla="*/ 1351086 w 3006891"/>
              <a:gd name="connsiteY111" fmla="*/ 2446638 h 3843434"/>
              <a:gd name="connsiteX112" fmla="*/ 1384037 w 3006891"/>
              <a:gd name="connsiteY112" fmla="*/ 2397211 h 3843434"/>
              <a:gd name="connsiteX113" fmla="*/ 1400513 w 3006891"/>
              <a:gd name="connsiteY113" fmla="*/ 2347784 h 3843434"/>
              <a:gd name="connsiteX114" fmla="*/ 1408751 w 3006891"/>
              <a:gd name="connsiteY114" fmla="*/ 2323071 h 3843434"/>
              <a:gd name="connsiteX115" fmla="*/ 1400513 w 3006891"/>
              <a:gd name="connsiteY115" fmla="*/ 2174790 h 3843434"/>
              <a:gd name="connsiteX116" fmla="*/ 1384037 w 3006891"/>
              <a:gd name="connsiteY116" fmla="*/ 2141838 h 3843434"/>
              <a:gd name="connsiteX117" fmla="*/ 1367561 w 3006891"/>
              <a:gd name="connsiteY117" fmla="*/ 2100649 h 3843434"/>
              <a:gd name="connsiteX118" fmla="*/ 1351086 w 3006891"/>
              <a:gd name="connsiteY118" fmla="*/ 2051222 h 3843434"/>
              <a:gd name="connsiteX119" fmla="*/ 1342848 w 3006891"/>
              <a:gd name="connsiteY119" fmla="*/ 2018271 h 3843434"/>
              <a:gd name="connsiteX120" fmla="*/ 1326372 w 3006891"/>
              <a:gd name="connsiteY120" fmla="*/ 1993557 h 3843434"/>
              <a:gd name="connsiteX121" fmla="*/ 1318134 w 3006891"/>
              <a:gd name="connsiteY121" fmla="*/ 1944130 h 3843434"/>
              <a:gd name="connsiteX122" fmla="*/ 1301659 w 3006891"/>
              <a:gd name="connsiteY122" fmla="*/ 1911179 h 3843434"/>
              <a:gd name="connsiteX123" fmla="*/ 1293421 w 3006891"/>
              <a:gd name="connsiteY123" fmla="*/ 1828800 h 3843434"/>
              <a:gd name="connsiteX124" fmla="*/ 1309897 w 3006891"/>
              <a:gd name="connsiteY124" fmla="*/ 1639330 h 3843434"/>
              <a:gd name="connsiteX125" fmla="*/ 1318134 w 3006891"/>
              <a:gd name="connsiteY125" fmla="*/ 1606379 h 3843434"/>
              <a:gd name="connsiteX126" fmla="*/ 1334610 w 3006891"/>
              <a:gd name="connsiteY126" fmla="*/ 1556952 h 3843434"/>
              <a:gd name="connsiteX127" fmla="*/ 1334610 w 3006891"/>
              <a:gd name="connsiteY127" fmla="*/ 1268627 h 3843434"/>
              <a:gd name="connsiteX128" fmla="*/ 1326372 w 3006891"/>
              <a:gd name="connsiteY128" fmla="*/ 1235676 h 3843434"/>
              <a:gd name="connsiteX129" fmla="*/ 1309897 w 3006891"/>
              <a:gd name="connsiteY129" fmla="*/ 1186249 h 3843434"/>
              <a:gd name="connsiteX130" fmla="*/ 1318134 w 3006891"/>
              <a:gd name="connsiteY130" fmla="*/ 1087395 h 3843434"/>
              <a:gd name="connsiteX131" fmla="*/ 1334610 w 3006891"/>
              <a:gd name="connsiteY131" fmla="*/ 1062682 h 3843434"/>
              <a:gd name="connsiteX132" fmla="*/ 1351086 w 3006891"/>
              <a:gd name="connsiteY132" fmla="*/ 1013255 h 3843434"/>
              <a:gd name="connsiteX133" fmla="*/ 1359324 w 3006891"/>
              <a:gd name="connsiteY133" fmla="*/ 988541 h 3843434"/>
              <a:gd name="connsiteX134" fmla="*/ 1367561 w 3006891"/>
              <a:gd name="connsiteY134" fmla="*/ 963827 h 3843434"/>
              <a:gd name="connsiteX135" fmla="*/ 1359324 w 3006891"/>
              <a:gd name="connsiteY135" fmla="*/ 930876 h 3843434"/>
              <a:gd name="connsiteX136" fmla="*/ 1342848 w 3006891"/>
              <a:gd name="connsiteY136" fmla="*/ 906163 h 3843434"/>
              <a:gd name="connsiteX137" fmla="*/ 1293421 w 3006891"/>
              <a:gd name="connsiteY137" fmla="*/ 864973 h 3843434"/>
              <a:gd name="connsiteX138" fmla="*/ 1260470 w 3006891"/>
              <a:gd name="connsiteY138" fmla="*/ 856736 h 3843434"/>
              <a:gd name="connsiteX139" fmla="*/ 1120426 w 3006891"/>
              <a:gd name="connsiteY139" fmla="*/ 848498 h 3843434"/>
              <a:gd name="connsiteX140" fmla="*/ 815626 w 3006891"/>
              <a:gd name="connsiteY140" fmla="*/ 840260 h 3843434"/>
              <a:gd name="connsiteX141" fmla="*/ 774437 w 3006891"/>
              <a:gd name="connsiteY141" fmla="*/ 832022 h 3843434"/>
              <a:gd name="connsiteX142" fmla="*/ 708534 w 3006891"/>
              <a:gd name="connsiteY142" fmla="*/ 823784 h 3843434"/>
              <a:gd name="connsiteX143" fmla="*/ 650870 w 3006891"/>
              <a:gd name="connsiteY143" fmla="*/ 815546 h 3843434"/>
              <a:gd name="connsiteX144" fmla="*/ 601443 w 3006891"/>
              <a:gd name="connsiteY144" fmla="*/ 790833 h 3843434"/>
              <a:gd name="connsiteX145" fmla="*/ 584967 w 3006891"/>
              <a:gd name="connsiteY145" fmla="*/ 766119 h 3843434"/>
              <a:gd name="connsiteX146" fmla="*/ 593205 w 3006891"/>
              <a:gd name="connsiteY146" fmla="*/ 683741 h 3843434"/>
              <a:gd name="connsiteX147" fmla="*/ 617918 w 3006891"/>
              <a:gd name="connsiteY147" fmla="*/ 659027 h 3843434"/>
              <a:gd name="connsiteX148" fmla="*/ 659107 w 3006891"/>
              <a:gd name="connsiteY148" fmla="*/ 634314 h 3843434"/>
              <a:gd name="connsiteX149" fmla="*/ 700297 w 3006891"/>
              <a:gd name="connsiteY149" fmla="*/ 626076 h 3843434"/>
              <a:gd name="connsiteX150" fmla="*/ 733248 w 3006891"/>
              <a:gd name="connsiteY150" fmla="*/ 617838 h 3843434"/>
              <a:gd name="connsiteX151" fmla="*/ 815626 w 3006891"/>
              <a:gd name="connsiteY151" fmla="*/ 593125 h 3843434"/>
              <a:gd name="connsiteX152" fmla="*/ 1178091 w 3006891"/>
              <a:gd name="connsiteY152" fmla="*/ 584887 h 3843434"/>
              <a:gd name="connsiteX153" fmla="*/ 1202805 w 3006891"/>
              <a:gd name="connsiteY153" fmla="*/ 576649 h 3843434"/>
              <a:gd name="connsiteX154" fmla="*/ 1252232 w 3006891"/>
              <a:gd name="connsiteY154" fmla="*/ 543698 h 3843434"/>
              <a:gd name="connsiteX155" fmla="*/ 1285183 w 3006891"/>
              <a:gd name="connsiteY155" fmla="*/ 535460 h 3843434"/>
              <a:gd name="connsiteX156" fmla="*/ 1293421 w 3006891"/>
              <a:gd name="connsiteY156" fmla="*/ 518984 h 38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3006891" h="3843434">
                <a:moveTo>
                  <a:pt x="1293421" y="518984"/>
                </a:moveTo>
                <a:lnTo>
                  <a:pt x="1293421" y="518984"/>
                </a:lnTo>
                <a:cubicBezTo>
                  <a:pt x="1309897" y="499762"/>
                  <a:pt x="1325912" y="480137"/>
                  <a:pt x="1342848" y="461319"/>
                </a:cubicBezTo>
                <a:cubicBezTo>
                  <a:pt x="1350641" y="452660"/>
                  <a:pt x="1361099" y="446299"/>
                  <a:pt x="1367561" y="436606"/>
                </a:cubicBezTo>
                <a:cubicBezTo>
                  <a:pt x="1415245" y="365079"/>
                  <a:pt x="1321680" y="466009"/>
                  <a:pt x="1400513" y="387179"/>
                </a:cubicBezTo>
                <a:cubicBezTo>
                  <a:pt x="1421220" y="325059"/>
                  <a:pt x="1393288" y="401630"/>
                  <a:pt x="1425226" y="337752"/>
                </a:cubicBezTo>
                <a:cubicBezTo>
                  <a:pt x="1429109" y="329985"/>
                  <a:pt x="1430718" y="321276"/>
                  <a:pt x="1433464" y="313038"/>
                </a:cubicBezTo>
                <a:cubicBezTo>
                  <a:pt x="1431525" y="305282"/>
                  <a:pt x="1422360" y="265042"/>
                  <a:pt x="1416988" y="255373"/>
                </a:cubicBezTo>
                <a:cubicBezTo>
                  <a:pt x="1407372" y="238064"/>
                  <a:pt x="1395021" y="222422"/>
                  <a:pt x="1384037" y="205946"/>
                </a:cubicBezTo>
                <a:lnTo>
                  <a:pt x="1367561" y="181233"/>
                </a:lnTo>
                <a:cubicBezTo>
                  <a:pt x="1362069" y="172995"/>
                  <a:pt x="1358087" y="163520"/>
                  <a:pt x="1351086" y="156519"/>
                </a:cubicBezTo>
                <a:cubicBezTo>
                  <a:pt x="1334610" y="140043"/>
                  <a:pt x="1312079" y="127932"/>
                  <a:pt x="1301659" y="107092"/>
                </a:cubicBezTo>
                <a:cubicBezTo>
                  <a:pt x="1281300" y="66374"/>
                  <a:pt x="1296833" y="78024"/>
                  <a:pt x="1260470" y="65903"/>
                </a:cubicBezTo>
                <a:cubicBezTo>
                  <a:pt x="1182901" y="-11663"/>
                  <a:pt x="1307294" y="105357"/>
                  <a:pt x="1186329" y="24714"/>
                </a:cubicBezTo>
                <a:cubicBezTo>
                  <a:pt x="1152195" y="1958"/>
                  <a:pt x="1171220" y="10639"/>
                  <a:pt x="1128664" y="0"/>
                </a:cubicBezTo>
                <a:cubicBezTo>
                  <a:pt x="999605" y="2746"/>
                  <a:pt x="870408" y="1683"/>
                  <a:pt x="741486" y="8238"/>
                </a:cubicBezTo>
                <a:cubicBezTo>
                  <a:pt x="708123" y="9934"/>
                  <a:pt x="675583" y="19222"/>
                  <a:pt x="642632" y="24714"/>
                </a:cubicBezTo>
                <a:cubicBezTo>
                  <a:pt x="625547" y="27562"/>
                  <a:pt x="579916" y="33817"/>
                  <a:pt x="560253" y="41190"/>
                </a:cubicBezTo>
                <a:cubicBezTo>
                  <a:pt x="482296" y="70423"/>
                  <a:pt x="576380" y="47849"/>
                  <a:pt x="486113" y="65903"/>
                </a:cubicBezTo>
                <a:cubicBezTo>
                  <a:pt x="475129" y="74141"/>
                  <a:pt x="465082" y="83805"/>
                  <a:pt x="453161" y="90617"/>
                </a:cubicBezTo>
                <a:cubicBezTo>
                  <a:pt x="387634" y="128062"/>
                  <a:pt x="482082" y="28745"/>
                  <a:pt x="362545" y="148282"/>
                </a:cubicBezTo>
                <a:lnTo>
                  <a:pt x="288405" y="222422"/>
                </a:lnTo>
                <a:cubicBezTo>
                  <a:pt x="277421" y="233406"/>
                  <a:pt x="264069" y="242448"/>
                  <a:pt x="255453" y="255373"/>
                </a:cubicBezTo>
                <a:cubicBezTo>
                  <a:pt x="244469" y="271849"/>
                  <a:pt x="233857" y="288578"/>
                  <a:pt x="222502" y="304800"/>
                </a:cubicBezTo>
                <a:cubicBezTo>
                  <a:pt x="214628" y="316048"/>
                  <a:pt x="205404" y="326328"/>
                  <a:pt x="197788" y="337752"/>
                </a:cubicBezTo>
                <a:cubicBezTo>
                  <a:pt x="188907" y="351074"/>
                  <a:pt x="181671" y="365433"/>
                  <a:pt x="173075" y="378941"/>
                </a:cubicBezTo>
                <a:cubicBezTo>
                  <a:pt x="162444" y="395647"/>
                  <a:pt x="150312" y="411389"/>
                  <a:pt x="140124" y="428368"/>
                </a:cubicBezTo>
                <a:cubicBezTo>
                  <a:pt x="133806" y="438898"/>
                  <a:pt x="130157" y="450905"/>
                  <a:pt x="123648" y="461319"/>
                </a:cubicBezTo>
                <a:cubicBezTo>
                  <a:pt x="116371" y="472962"/>
                  <a:pt x="105998" y="482498"/>
                  <a:pt x="98934" y="494271"/>
                </a:cubicBezTo>
                <a:cubicBezTo>
                  <a:pt x="89457" y="510066"/>
                  <a:pt x="83698" y="527903"/>
                  <a:pt x="74221" y="543698"/>
                </a:cubicBezTo>
                <a:cubicBezTo>
                  <a:pt x="27200" y="622066"/>
                  <a:pt x="69075" y="527727"/>
                  <a:pt x="33032" y="617838"/>
                </a:cubicBezTo>
                <a:cubicBezTo>
                  <a:pt x="30286" y="634314"/>
                  <a:pt x="28845" y="651061"/>
                  <a:pt x="24794" y="667265"/>
                </a:cubicBezTo>
                <a:cubicBezTo>
                  <a:pt x="20582" y="684113"/>
                  <a:pt x="8318" y="716692"/>
                  <a:pt x="8318" y="716692"/>
                </a:cubicBezTo>
                <a:cubicBezTo>
                  <a:pt x="-469" y="848498"/>
                  <a:pt x="-4863" y="832022"/>
                  <a:pt x="8318" y="963827"/>
                </a:cubicBezTo>
                <a:cubicBezTo>
                  <a:pt x="12510" y="1005744"/>
                  <a:pt x="13023" y="999718"/>
                  <a:pt x="33032" y="1029730"/>
                </a:cubicBezTo>
                <a:cubicBezTo>
                  <a:pt x="41317" y="1054586"/>
                  <a:pt x="45927" y="1070028"/>
                  <a:pt x="57745" y="1095633"/>
                </a:cubicBezTo>
                <a:cubicBezTo>
                  <a:pt x="68037" y="1117933"/>
                  <a:pt x="79713" y="1139568"/>
                  <a:pt x="90697" y="1161536"/>
                </a:cubicBezTo>
                <a:cubicBezTo>
                  <a:pt x="96189" y="1172520"/>
                  <a:pt x="102611" y="1183085"/>
                  <a:pt x="107172" y="1194487"/>
                </a:cubicBezTo>
                <a:cubicBezTo>
                  <a:pt x="112664" y="1208217"/>
                  <a:pt x="117642" y="1222163"/>
                  <a:pt x="123648" y="1235676"/>
                </a:cubicBezTo>
                <a:cubicBezTo>
                  <a:pt x="128636" y="1246898"/>
                  <a:pt x="135287" y="1257340"/>
                  <a:pt x="140124" y="1268627"/>
                </a:cubicBezTo>
                <a:cubicBezTo>
                  <a:pt x="158614" y="1311771"/>
                  <a:pt x="137265" y="1276527"/>
                  <a:pt x="156599" y="1334530"/>
                </a:cubicBezTo>
                <a:cubicBezTo>
                  <a:pt x="160482" y="1346180"/>
                  <a:pt x="168237" y="1356194"/>
                  <a:pt x="173075" y="1367482"/>
                </a:cubicBezTo>
                <a:cubicBezTo>
                  <a:pt x="176496" y="1375463"/>
                  <a:pt x="178567" y="1383957"/>
                  <a:pt x="181313" y="1392195"/>
                </a:cubicBezTo>
                <a:cubicBezTo>
                  <a:pt x="184059" y="1433384"/>
                  <a:pt x="188801" y="1474489"/>
                  <a:pt x="189551" y="1515763"/>
                </a:cubicBezTo>
                <a:cubicBezTo>
                  <a:pt x="194293" y="1776599"/>
                  <a:pt x="192572" y="2037530"/>
                  <a:pt x="197788" y="2298357"/>
                </a:cubicBezTo>
                <a:cubicBezTo>
                  <a:pt x="198040" y="2310943"/>
                  <a:pt x="207608" y="2349283"/>
                  <a:pt x="214264" y="2364260"/>
                </a:cubicBezTo>
                <a:cubicBezTo>
                  <a:pt x="221745" y="2381093"/>
                  <a:pt x="230740" y="2397211"/>
                  <a:pt x="238978" y="2413687"/>
                </a:cubicBezTo>
                <a:cubicBezTo>
                  <a:pt x="241724" y="2424671"/>
                  <a:pt x="243635" y="2435897"/>
                  <a:pt x="247215" y="2446638"/>
                </a:cubicBezTo>
                <a:cubicBezTo>
                  <a:pt x="252794" y="2463376"/>
                  <a:pt x="269915" y="2504376"/>
                  <a:pt x="280167" y="2520779"/>
                </a:cubicBezTo>
                <a:cubicBezTo>
                  <a:pt x="287444" y="2532422"/>
                  <a:pt x="296900" y="2542558"/>
                  <a:pt x="304880" y="2553730"/>
                </a:cubicBezTo>
                <a:cubicBezTo>
                  <a:pt x="310635" y="2561787"/>
                  <a:pt x="315018" y="2570838"/>
                  <a:pt x="321356" y="2578444"/>
                </a:cubicBezTo>
                <a:cubicBezTo>
                  <a:pt x="365763" y="2631731"/>
                  <a:pt x="377777" y="2600668"/>
                  <a:pt x="428448" y="2702011"/>
                </a:cubicBezTo>
                <a:cubicBezTo>
                  <a:pt x="488253" y="2821622"/>
                  <a:pt x="386474" y="2623817"/>
                  <a:pt x="477875" y="2776152"/>
                </a:cubicBezTo>
                <a:cubicBezTo>
                  <a:pt x="493670" y="2802477"/>
                  <a:pt x="503268" y="2832205"/>
                  <a:pt x="519064" y="2858530"/>
                </a:cubicBezTo>
                <a:cubicBezTo>
                  <a:pt x="527302" y="2872260"/>
                  <a:pt x="536618" y="2885398"/>
                  <a:pt x="543778" y="2899719"/>
                </a:cubicBezTo>
                <a:cubicBezTo>
                  <a:pt x="584083" y="2980331"/>
                  <a:pt x="538557" y="2908366"/>
                  <a:pt x="576729" y="2965622"/>
                </a:cubicBezTo>
                <a:cubicBezTo>
                  <a:pt x="591450" y="3009785"/>
                  <a:pt x="579950" y="2971879"/>
                  <a:pt x="593205" y="3031525"/>
                </a:cubicBezTo>
                <a:cubicBezTo>
                  <a:pt x="609664" y="3105589"/>
                  <a:pt x="593173" y="3028663"/>
                  <a:pt x="609680" y="3089190"/>
                </a:cubicBezTo>
                <a:cubicBezTo>
                  <a:pt x="615638" y="3111036"/>
                  <a:pt x="626156" y="3155092"/>
                  <a:pt x="626156" y="3155092"/>
                </a:cubicBezTo>
                <a:cubicBezTo>
                  <a:pt x="628902" y="3196281"/>
                  <a:pt x="630072" y="3237606"/>
                  <a:pt x="634394" y="3278660"/>
                </a:cubicBezTo>
                <a:cubicBezTo>
                  <a:pt x="635579" y="3289920"/>
                  <a:pt x="641102" y="3300393"/>
                  <a:pt x="642632" y="3311611"/>
                </a:cubicBezTo>
                <a:cubicBezTo>
                  <a:pt x="649351" y="3360886"/>
                  <a:pt x="631521" y="3418513"/>
                  <a:pt x="659107" y="3459892"/>
                </a:cubicBezTo>
                <a:cubicBezTo>
                  <a:pt x="664599" y="3468130"/>
                  <a:pt x="671562" y="3475559"/>
                  <a:pt x="675583" y="3484606"/>
                </a:cubicBezTo>
                <a:cubicBezTo>
                  <a:pt x="682636" y="3500476"/>
                  <a:pt x="679779" y="3521753"/>
                  <a:pt x="692059" y="3534033"/>
                </a:cubicBezTo>
                <a:cubicBezTo>
                  <a:pt x="700297" y="3542271"/>
                  <a:pt x="709314" y="3549796"/>
                  <a:pt x="716772" y="3558746"/>
                </a:cubicBezTo>
                <a:cubicBezTo>
                  <a:pt x="723110" y="3566352"/>
                  <a:pt x="726247" y="3576459"/>
                  <a:pt x="733248" y="3583460"/>
                </a:cubicBezTo>
                <a:cubicBezTo>
                  <a:pt x="754311" y="3604524"/>
                  <a:pt x="772597" y="3601659"/>
                  <a:pt x="799151" y="3616411"/>
                </a:cubicBezTo>
                <a:cubicBezTo>
                  <a:pt x="868625" y="3655007"/>
                  <a:pt x="790383" y="3634172"/>
                  <a:pt x="881529" y="3649363"/>
                </a:cubicBezTo>
                <a:cubicBezTo>
                  <a:pt x="926140" y="3682821"/>
                  <a:pt x="945742" y="3701747"/>
                  <a:pt x="1013334" y="3715265"/>
                </a:cubicBezTo>
                <a:cubicBezTo>
                  <a:pt x="1027064" y="3718011"/>
                  <a:pt x="1041015" y="3719819"/>
                  <a:pt x="1054524" y="3723503"/>
                </a:cubicBezTo>
                <a:cubicBezTo>
                  <a:pt x="1205916" y="3764792"/>
                  <a:pt x="1003994" y="3718339"/>
                  <a:pt x="1153378" y="3748217"/>
                </a:cubicBezTo>
                <a:cubicBezTo>
                  <a:pt x="1271362" y="3771814"/>
                  <a:pt x="1096894" y="3737963"/>
                  <a:pt x="1219280" y="3772930"/>
                </a:cubicBezTo>
                <a:cubicBezTo>
                  <a:pt x="1246206" y="3780623"/>
                  <a:pt x="1273794" y="3786619"/>
                  <a:pt x="1301659" y="3789406"/>
                </a:cubicBezTo>
                <a:cubicBezTo>
                  <a:pt x="1329118" y="3792152"/>
                  <a:pt x="1356654" y="3794221"/>
                  <a:pt x="1384037" y="3797644"/>
                </a:cubicBezTo>
                <a:cubicBezTo>
                  <a:pt x="1411337" y="3801057"/>
                  <a:pt x="1464915" y="3812840"/>
                  <a:pt x="1491129" y="3814119"/>
                </a:cubicBezTo>
                <a:cubicBezTo>
                  <a:pt x="1584420" y="3818670"/>
                  <a:pt x="1677853" y="3819611"/>
                  <a:pt x="1771215" y="3822357"/>
                </a:cubicBezTo>
                <a:cubicBezTo>
                  <a:pt x="2100627" y="3858959"/>
                  <a:pt x="1922420" y="3842433"/>
                  <a:pt x="2644426" y="3814119"/>
                </a:cubicBezTo>
                <a:cubicBezTo>
                  <a:pt x="2668689" y="3813168"/>
                  <a:pt x="2707361" y="3782004"/>
                  <a:pt x="2726805" y="3772930"/>
                </a:cubicBezTo>
                <a:cubicBezTo>
                  <a:pt x="2753605" y="3760423"/>
                  <a:pt x="2782731" y="3753205"/>
                  <a:pt x="2809183" y="3739979"/>
                </a:cubicBezTo>
                <a:cubicBezTo>
                  <a:pt x="2820167" y="3734487"/>
                  <a:pt x="2831472" y="3729596"/>
                  <a:pt x="2842134" y="3723503"/>
                </a:cubicBezTo>
                <a:cubicBezTo>
                  <a:pt x="2883498" y="3699866"/>
                  <a:pt x="2850014" y="3711888"/>
                  <a:pt x="2899799" y="3690552"/>
                </a:cubicBezTo>
                <a:cubicBezTo>
                  <a:pt x="2907781" y="3687131"/>
                  <a:pt x="2916275" y="3685060"/>
                  <a:pt x="2924513" y="3682314"/>
                </a:cubicBezTo>
                <a:cubicBezTo>
                  <a:pt x="2930005" y="3674076"/>
                  <a:pt x="2935048" y="3665521"/>
                  <a:pt x="2940988" y="3657600"/>
                </a:cubicBezTo>
                <a:cubicBezTo>
                  <a:pt x="2951538" y="3643534"/>
                  <a:pt x="2964187" y="3631041"/>
                  <a:pt x="2973940" y="3616411"/>
                </a:cubicBezTo>
                <a:cubicBezTo>
                  <a:pt x="2993134" y="3587620"/>
                  <a:pt x="2989598" y="3582201"/>
                  <a:pt x="2998653" y="3550509"/>
                </a:cubicBezTo>
                <a:cubicBezTo>
                  <a:pt x="3001039" y="3542160"/>
                  <a:pt x="3004145" y="3534033"/>
                  <a:pt x="3006891" y="3525795"/>
                </a:cubicBezTo>
                <a:cubicBezTo>
                  <a:pt x="3001399" y="3501082"/>
                  <a:pt x="2998930" y="3475496"/>
                  <a:pt x="2990415" y="3451655"/>
                </a:cubicBezTo>
                <a:cubicBezTo>
                  <a:pt x="2985030" y="3436576"/>
                  <a:pt x="2976122" y="3422622"/>
                  <a:pt x="2965702" y="3410465"/>
                </a:cubicBezTo>
                <a:cubicBezTo>
                  <a:pt x="2959259" y="3402948"/>
                  <a:pt x="2949045" y="3399745"/>
                  <a:pt x="2940988" y="3393990"/>
                </a:cubicBezTo>
                <a:cubicBezTo>
                  <a:pt x="2929816" y="3386010"/>
                  <a:pt x="2918370" y="3378317"/>
                  <a:pt x="2908037" y="3369276"/>
                </a:cubicBezTo>
                <a:cubicBezTo>
                  <a:pt x="2896347" y="3359047"/>
                  <a:pt x="2887347" y="3345862"/>
                  <a:pt x="2875086" y="3336325"/>
                </a:cubicBezTo>
                <a:cubicBezTo>
                  <a:pt x="2840597" y="3309500"/>
                  <a:pt x="2830865" y="3312480"/>
                  <a:pt x="2792707" y="3295136"/>
                </a:cubicBezTo>
                <a:cubicBezTo>
                  <a:pt x="2755064" y="3278026"/>
                  <a:pt x="2698994" y="3243820"/>
                  <a:pt x="2660902" y="3237471"/>
                </a:cubicBezTo>
                <a:cubicBezTo>
                  <a:pt x="2644426" y="3234725"/>
                  <a:pt x="2627679" y="3233284"/>
                  <a:pt x="2611475" y="3229233"/>
                </a:cubicBezTo>
                <a:cubicBezTo>
                  <a:pt x="2594627" y="3225021"/>
                  <a:pt x="2579029" y="3216396"/>
                  <a:pt x="2562048" y="3212757"/>
                </a:cubicBezTo>
                <a:cubicBezTo>
                  <a:pt x="2540401" y="3208118"/>
                  <a:pt x="2518162" y="3206836"/>
                  <a:pt x="2496145" y="3204519"/>
                </a:cubicBezTo>
                <a:cubicBezTo>
                  <a:pt x="2465982" y="3201344"/>
                  <a:pt x="2435722" y="3199157"/>
                  <a:pt x="2405529" y="3196282"/>
                </a:cubicBezTo>
                <a:lnTo>
                  <a:pt x="2323151" y="3188044"/>
                </a:lnTo>
                <a:lnTo>
                  <a:pt x="2174870" y="3196282"/>
                </a:lnTo>
                <a:cubicBezTo>
                  <a:pt x="2150072" y="3198119"/>
                  <a:pt x="2125256" y="3200431"/>
                  <a:pt x="2100729" y="3204519"/>
                </a:cubicBezTo>
                <a:cubicBezTo>
                  <a:pt x="2092164" y="3205947"/>
                  <a:pt x="2084580" y="3211329"/>
                  <a:pt x="2076015" y="3212757"/>
                </a:cubicBezTo>
                <a:cubicBezTo>
                  <a:pt x="2048205" y="3217392"/>
                  <a:pt x="1933358" y="3227224"/>
                  <a:pt x="1911259" y="3229233"/>
                </a:cubicBezTo>
                <a:cubicBezTo>
                  <a:pt x="1743756" y="3226487"/>
                  <a:pt x="1576098" y="3228719"/>
                  <a:pt x="1408751" y="3220995"/>
                </a:cubicBezTo>
                <a:cubicBezTo>
                  <a:pt x="1385383" y="3219916"/>
                  <a:pt x="1367745" y="3198754"/>
                  <a:pt x="1359324" y="3179806"/>
                </a:cubicBezTo>
                <a:cubicBezTo>
                  <a:pt x="1310096" y="3069042"/>
                  <a:pt x="1377311" y="3187816"/>
                  <a:pt x="1318134" y="3089190"/>
                </a:cubicBezTo>
                <a:cubicBezTo>
                  <a:pt x="1315388" y="3067222"/>
                  <a:pt x="1313536" y="3045124"/>
                  <a:pt x="1309897" y="3023287"/>
                </a:cubicBezTo>
                <a:cubicBezTo>
                  <a:pt x="1308036" y="3012119"/>
                  <a:pt x="1302982" y="3001580"/>
                  <a:pt x="1301659" y="2990336"/>
                </a:cubicBezTo>
                <a:cubicBezTo>
                  <a:pt x="1297476" y="2954778"/>
                  <a:pt x="1296167" y="2918941"/>
                  <a:pt x="1293421" y="2883244"/>
                </a:cubicBezTo>
                <a:cubicBezTo>
                  <a:pt x="1298913" y="2781644"/>
                  <a:pt x="1302816" y="2679946"/>
                  <a:pt x="1309897" y="2578444"/>
                </a:cubicBezTo>
                <a:cubicBezTo>
                  <a:pt x="1310923" y="2563734"/>
                  <a:pt x="1317343" y="2522361"/>
                  <a:pt x="1326372" y="2504303"/>
                </a:cubicBezTo>
                <a:cubicBezTo>
                  <a:pt x="1330800" y="2495448"/>
                  <a:pt x="1337356" y="2487828"/>
                  <a:pt x="1342848" y="2479590"/>
                </a:cubicBezTo>
                <a:cubicBezTo>
                  <a:pt x="1345594" y="2468606"/>
                  <a:pt x="1346023" y="2456765"/>
                  <a:pt x="1351086" y="2446638"/>
                </a:cubicBezTo>
                <a:cubicBezTo>
                  <a:pt x="1359941" y="2428927"/>
                  <a:pt x="1377775" y="2415996"/>
                  <a:pt x="1384037" y="2397211"/>
                </a:cubicBezTo>
                <a:lnTo>
                  <a:pt x="1400513" y="2347784"/>
                </a:lnTo>
                <a:lnTo>
                  <a:pt x="1408751" y="2323071"/>
                </a:lnTo>
                <a:cubicBezTo>
                  <a:pt x="1406005" y="2273644"/>
                  <a:pt x="1407202" y="2223839"/>
                  <a:pt x="1400513" y="2174790"/>
                </a:cubicBezTo>
                <a:cubicBezTo>
                  <a:pt x="1398854" y="2162622"/>
                  <a:pt x="1389025" y="2153060"/>
                  <a:pt x="1384037" y="2141838"/>
                </a:cubicBezTo>
                <a:cubicBezTo>
                  <a:pt x="1378031" y="2128325"/>
                  <a:pt x="1372614" y="2114546"/>
                  <a:pt x="1367561" y="2100649"/>
                </a:cubicBezTo>
                <a:cubicBezTo>
                  <a:pt x="1361626" y="2084328"/>
                  <a:pt x="1355298" y="2068070"/>
                  <a:pt x="1351086" y="2051222"/>
                </a:cubicBezTo>
                <a:cubicBezTo>
                  <a:pt x="1348340" y="2040238"/>
                  <a:pt x="1347308" y="2028677"/>
                  <a:pt x="1342848" y="2018271"/>
                </a:cubicBezTo>
                <a:cubicBezTo>
                  <a:pt x="1338948" y="2009171"/>
                  <a:pt x="1331864" y="2001795"/>
                  <a:pt x="1326372" y="1993557"/>
                </a:cubicBezTo>
                <a:cubicBezTo>
                  <a:pt x="1323626" y="1977081"/>
                  <a:pt x="1322933" y="1960129"/>
                  <a:pt x="1318134" y="1944130"/>
                </a:cubicBezTo>
                <a:cubicBezTo>
                  <a:pt x="1314605" y="1932368"/>
                  <a:pt x="1304232" y="1923186"/>
                  <a:pt x="1301659" y="1911179"/>
                </a:cubicBezTo>
                <a:cubicBezTo>
                  <a:pt x="1295877" y="1884195"/>
                  <a:pt x="1296167" y="1856260"/>
                  <a:pt x="1293421" y="1828800"/>
                </a:cubicBezTo>
                <a:cubicBezTo>
                  <a:pt x="1307012" y="1556992"/>
                  <a:pt x="1283494" y="1731746"/>
                  <a:pt x="1309897" y="1639330"/>
                </a:cubicBezTo>
                <a:cubicBezTo>
                  <a:pt x="1313007" y="1628444"/>
                  <a:pt x="1314881" y="1617223"/>
                  <a:pt x="1318134" y="1606379"/>
                </a:cubicBezTo>
                <a:cubicBezTo>
                  <a:pt x="1323124" y="1589744"/>
                  <a:pt x="1334610" y="1556952"/>
                  <a:pt x="1334610" y="1556952"/>
                </a:cubicBezTo>
                <a:cubicBezTo>
                  <a:pt x="1349272" y="1424999"/>
                  <a:pt x="1348017" y="1469735"/>
                  <a:pt x="1334610" y="1268627"/>
                </a:cubicBezTo>
                <a:cubicBezTo>
                  <a:pt x="1333857" y="1257330"/>
                  <a:pt x="1329625" y="1246520"/>
                  <a:pt x="1326372" y="1235676"/>
                </a:cubicBezTo>
                <a:cubicBezTo>
                  <a:pt x="1321382" y="1219042"/>
                  <a:pt x="1309897" y="1186249"/>
                  <a:pt x="1309897" y="1186249"/>
                </a:cubicBezTo>
                <a:cubicBezTo>
                  <a:pt x="1312643" y="1153298"/>
                  <a:pt x="1311649" y="1119818"/>
                  <a:pt x="1318134" y="1087395"/>
                </a:cubicBezTo>
                <a:cubicBezTo>
                  <a:pt x="1320076" y="1077687"/>
                  <a:pt x="1330589" y="1071729"/>
                  <a:pt x="1334610" y="1062682"/>
                </a:cubicBezTo>
                <a:cubicBezTo>
                  <a:pt x="1341664" y="1046812"/>
                  <a:pt x="1345594" y="1029731"/>
                  <a:pt x="1351086" y="1013255"/>
                </a:cubicBezTo>
                <a:lnTo>
                  <a:pt x="1359324" y="988541"/>
                </a:lnTo>
                <a:lnTo>
                  <a:pt x="1367561" y="963827"/>
                </a:lnTo>
                <a:cubicBezTo>
                  <a:pt x="1364815" y="952843"/>
                  <a:pt x="1363784" y="941282"/>
                  <a:pt x="1359324" y="930876"/>
                </a:cubicBezTo>
                <a:cubicBezTo>
                  <a:pt x="1355424" y="921776"/>
                  <a:pt x="1349186" y="913769"/>
                  <a:pt x="1342848" y="906163"/>
                </a:cubicBezTo>
                <a:cubicBezTo>
                  <a:pt x="1331853" y="892969"/>
                  <a:pt x="1310220" y="872172"/>
                  <a:pt x="1293421" y="864973"/>
                </a:cubicBezTo>
                <a:cubicBezTo>
                  <a:pt x="1283015" y="860513"/>
                  <a:pt x="1271741" y="857809"/>
                  <a:pt x="1260470" y="856736"/>
                </a:cubicBezTo>
                <a:cubicBezTo>
                  <a:pt x="1213919" y="852303"/>
                  <a:pt x="1167156" y="850229"/>
                  <a:pt x="1120426" y="848498"/>
                </a:cubicBezTo>
                <a:cubicBezTo>
                  <a:pt x="1018859" y="844736"/>
                  <a:pt x="917226" y="843006"/>
                  <a:pt x="815626" y="840260"/>
                </a:cubicBezTo>
                <a:cubicBezTo>
                  <a:pt x="801896" y="837514"/>
                  <a:pt x="788276" y="834151"/>
                  <a:pt x="774437" y="832022"/>
                </a:cubicBezTo>
                <a:cubicBezTo>
                  <a:pt x="752556" y="828656"/>
                  <a:pt x="730478" y="826710"/>
                  <a:pt x="708534" y="823784"/>
                </a:cubicBezTo>
                <a:lnTo>
                  <a:pt x="650870" y="815546"/>
                </a:lnTo>
                <a:cubicBezTo>
                  <a:pt x="630768" y="808846"/>
                  <a:pt x="617414" y="806804"/>
                  <a:pt x="601443" y="790833"/>
                </a:cubicBezTo>
                <a:cubicBezTo>
                  <a:pt x="594442" y="783832"/>
                  <a:pt x="590459" y="774357"/>
                  <a:pt x="584967" y="766119"/>
                </a:cubicBezTo>
                <a:cubicBezTo>
                  <a:pt x="587713" y="738660"/>
                  <a:pt x="585089" y="710117"/>
                  <a:pt x="593205" y="683741"/>
                </a:cubicBezTo>
                <a:cubicBezTo>
                  <a:pt x="596631" y="672606"/>
                  <a:pt x="608598" y="666017"/>
                  <a:pt x="617918" y="659027"/>
                </a:cubicBezTo>
                <a:cubicBezTo>
                  <a:pt x="630727" y="649420"/>
                  <a:pt x="644241" y="640260"/>
                  <a:pt x="659107" y="634314"/>
                </a:cubicBezTo>
                <a:cubicBezTo>
                  <a:pt x="672107" y="629114"/>
                  <a:pt x="686629" y="629113"/>
                  <a:pt x="700297" y="626076"/>
                </a:cubicBezTo>
                <a:cubicBezTo>
                  <a:pt x="711349" y="623620"/>
                  <a:pt x="722264" y="620584"/>
                  <a:pt x="733248" y="617838"/>
                </a:cubicBezTo>
                <a:cubicBezTo>
                  <a:pt x="768435" y="594381"/>
                  <a:pt x="759304" y="595334"/>
                  <a:pt x="815626" y="593125"/>
                </a:cubicBezTo>
                <a:cubicBezTo>
                  <a:pt x="936386" y="588389"/>
                  <a:pt x="1057269" y="587633"/>
                  <a:pt x="1178091" y="584887"/>
                </a:cubicBezTo>
                <a:cubicBezTo>
                  <a:pt x="1186329" y="582141"/>
                  <a:pt x="1195214" y="580866"/>
                  <a:pt x="1202805" y="576649"/>
                </a:cubicBezTo>
                <a:cubicBezTo>
                  <a:pt x="1220114" y="567033"/>
                  <a:pt x="1233022" y="548501"/>
                  <a:pt x="1252232" y="543698"/>
                </a:cubicBezTo>
                <a:lnTo>
                  <a:pt x="1285183" y="535460"/>
                </a:lnTo>
                <a:lnTo>
                  <a:pt x="1293421" y="5189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3797638" y="1664043"/>
            <a:ext cx="5480162" cy="5123935"/>
          </a:xfrm>
          <a:custGeom>
            <a:avLst/>
            <a:gdLst>
              <a:gd name="connsiteX0" fmla="*/ 0 w 5480162"/>
              <a:gd name="connsiteY0" fmla="*/ 494271 h 5123935"/>
              <a:gd name="connsiteX1" fmla="*/ 0 w 5480162"/>
              <a:gd name="connsiteY1" fmla="*/ 494271 h 5123935"/>
              <a:gd name="connsiteX2" fmla="*/ 32951 w 5480162"/>
              <a:gd name="connsiteY2" fmla="*/ 560173 h 5123935"/>
              <a:gd name="connsiteX3" fmla="*/ 57665 w 5480162"/>
              <a:gd name="connsiteY3" fmla="*/ 576649 h 5123935"/>
              <a:gd name="connsiteX4" fmla="*/ 98854 w 5480162"/>
              <a:gd name="connsiteY4" fmla="*/ 609600 h 5123935"/>
              <a:gd name="connsiteX5" fmla="*/ 140043 w 5480162"/>
              <a:gd name="connsiteY5" fmla="*/ 650789 h 5123935"/>
              <a:gd name="connsiteX6" fmla="*/ 164757 w 5480162"/>
              <a:gd name="connsiteY6" fmla="*/ 700216 h 5123935"/>
              <a:gd name="connsiteX7" fmla="*/ 181232 w 5480162"/>
              <a:gd name="connsiteY7" fmla="*/ 724930 h 5123935"/>
              <a:gd name="connsiteX8" fmla="*/ 189470 w 5480162"/>
              <a:gd name="connsiteY8" fmla="*/ 749643 h 5123935"/>
              <a:gd name="connsiteX9" fmla="*/ 205946 w 5480162"/>
              <a:gd name="connsiteY9" fmla="*/ 815546 h 5123935"/>
              <a:gd name="connsiteX10" fmla="*/ 238897 w 5480162"/>
              <a:gd name="connsiteY10" fmla="*/ 1227438 h 5123935"/>
              <a:gd name="connsiteX11" fmla="*/ 280086 w 5480162"/>
              <a:gd name="connsiteY11" fmla="*/ 1301579 h 5123935"/>
              <a:gd name="connsiteX12" fmla="*/ 296562 w 5480162"/>
              <a:gd name="connsiteY12" fmla="*/ 1326292 h 5123935"/>
              <a:gd name="connsiteX13" fmla="*/ 304800 w 5480162"/>
              <a:gd name="connsiteY13" fmla="*/ 1351006 h 5123935"/>
              <a:gd name="connsiteX14" fmla="*/ 321276 w 5480162"/>
              <a:gd name="connsiteY14" fmla="*/ 1375719 h 5123935"/>
              <a:gd name="connsiteX15" fmla="*/ 337751 w 5480162"/>
              <a:gd name="connsiteY15" fmla="*/ 1458098 h 5123935"/>
              <a:gd name="connsiteX16" fmla="*/ 321276 w 5480162"/>
              <a:gd name="connsiteY16" fmla="*/ 1556952 h 5123935"/>
              <a:gd name="connsiteX17" fmla="*/ 288324 w 5480162"/>
              <a:gd name="connsiteY17" fmla="*/ 1606379 h 5123935"/>
              <a:gd name="connsiteX18" fmla="*/ 255373 w 5480162"/>
              <a:gd name="connsiteY18" fmla="*/ 1680519 h 5123935"/>
              <a:gd name="connsiteX19" fmla="*/ 263611 w 5480162"/>
              <a:gd name="connsiteY19" fmla="*/ 1738184 h 5123935"/>
              <a:gd name="connsiteX20" fmla="*/ 337751 w 5480162"/>
              <a:gd name="connsiteY20" fmla="*/ 1779373 h 5123935"/>
              <a:gd name="connsiteX21" fmla="*/ 420130 w 5480162"/>
              <a:gd name="connsiteY21" fmla="*/ 1787611 h 5123935"/>
              <a:gd name="connsiteX22" fmla="*/ 535459 w 5480162"/>
              <a:gd name="connsiteY22" fmla="*/ 1812325 h 5123935"/>
              <a:gd name="connsiteX23" fmla="*/ 609600 w 5480162"/>
              <a:gd name="connsiteY23" fmla="*/ 1820562 h 5123935"/>
              <a:gd name="connsiteX24" fmla="*/ 634313 w 5480162"/>
              <a:gd name="connsiteY24" fmla="*/ 1828800 h 5123935"/>
              <a:gd name="connsiteX25" fmla="*/ 766119 w 5480162"/>
              <a:gd name="connsiteY25" fmla="*/ 1845276 h 5123935"/>
              <a:gd name="connsiteX26" fmla="*/ 963827 w 5480162"/>
              <a:gd name="connsiteY26" fmla="*/ 1861752 h 5123935"/>
              <a:gd name="connsiteX27" fmla="*/ 1021492 w 5480162"/>
              <a:gd name="connsiteY27" fmla="*/ 1869989 h 5123935"/>
              <a:gd name="connsiteX28" fmla="*/ 1037967 w 5480162"/>
              <a:gd name="connsiteY28" fmla="*/ 1894703 h 5123935"/>
              <a:gd name="connsiteX29" fmla="*/ 1046205 w 5480162"/>
              <a:gd name="connsiteY29" fmla="*/ 1919416 h 5123935"/>
              <a:gd name="connsiteX30" fmla="*/ 1021492 w 5480162"/>
              <a:gd name="connsiteY30" fmla="*/ 2133600 h 5123935"/>
              <a:gd name="connsiteX31" fmla="*/ 1005016 w 5480162"/>
              <a:gd name="connsiteY31" fmla="*/ 2183027 h 5123935"/>
              <a:gd name="connsiteX32" fmla="*/ 980303 w 5480162"/>
              <a:gd name="connsiteY32" fmla="*/ 2207741 h 5123935"/>
              <a:gd name="connsiteX33" fmla="*/ 947351 w 5480162"/>
              <a:gd name="connsiteY33" fmla="*/ 2240692 h 5123935"/>
              <a:gd name="connsiteX34" fmla="*/ 889686 w 5480162"/>
              <a:gd name="connsiteY34" fmla="*/ 2298357 h 5123935"/>
              <a:gd name="connsiteX35" fmla="*/ 856735 w 5480162"/>
              <a:gd name="connsiteY35" fmla="*/ 2323071 h 5123935"/>
              <a:gd name="connsiteX36" fmla="*/ 832022 w 5480162"/>
              <a:gd name="connsiteY36" fmla="*/ 2339546 h 5123935"/>
              <a:gd name="connsiteX37" fmla="*/ 741405 w 5480162"/>
              <a:gd name="connsiteY37" fmla="*/ 2405449 h 5123935"/>
              <a:gd name="connsiteX38" fmla="*/ 716692 w 5480162"/>
              <a:gd name="connsiteY38" fmla="*/ 2438400 h 5123935"/>
              <a:gd name="connsiteX39" fmla="*/ 691978 w 5480162"/>
              <a:gd name="connsiteY39" fmla="*/ 2454876 h 5123935"/>
              <a:gd name="connsiteX40" fmla="*/ 659027 w 5480162"/>
              <a:gd name="connsiteY40" fmla="*/ 2512541 h 5123935"/>
              <a:gd name="connsiteX41" fmla="*/ 634313 w 5480162"/>
              <a:gd name="connsiteY41" fmla="*/ 2537254 h 5123935"/>
              <a:gd name="connsiteX42" fmla="*/ 617838 w 5480162"/>
              <a:gd name="connsiteY42" fmla="*/ 2594919 h 5123935"/>
              <a:gd name="connsiteX43" fmla="*/ 601362 w 5480162"/>
              <a:gd name="connsiteY43" fmla="*/ 2619633 h 5123935"/>
              <a:gd name="connsiteX44" fmla="*/ 576649 w 5480162"/>
              <a:gd name="connsiteY44" fmla="*/ 2669060 h 5123935"/>
              <a:gd name="connsiteX45" fmla="*/ 551935 w 5480162"/>
              <a:gd name="connsiteY45" fmla="*/ 2677298 h 5123935"/>
              <a:gd name="connsiteX46" fmla="*/ 502508 w 5480162"/>
              <a:gd name="connsiteY46" fmla="*/ 2702011 h 5123935"/>
              <a:gd name="connsiteX47" fmla="*/ 486032 w 5480162"/>
              <a:gd name="connsiteY47" fmla="*/ 2726725 h 5123935"/>
              <a:gd name="connsiteX48" fmla="*/ 461319 w 5480162"/>
              <a:gd name="connsiteY48" fmla="*/ 2734962 h 5123935"/>
              <a:gd name="connsiteX49" fmla="*/ 436605 w 5480162"/>
              <a:gd name="connsiteY49" fmla="*/ 2817341 h 5123935"/>
              <a:gd name="connsiteX50" fmla="*/ 453081 w 5480162"/>
              <a:gd name="connsiteY50" fmla="*/ 3674076 h 5123935"/>
              <a:gd name="connsiteX51" fmla="*/ 469557 w 5480162"/>
              <a:gd name="connsiteY51" fmla="*/ 4193060 h 5123935"/>
              <a:gd name="connsiteX52" fmla="*/ 477795 w 5480162"/>
              <a:gd name="connsiteY52" fmla="*/ 4258962 h 5123935"/>
              <a:gd name="connsiteX53" fmla="*/ 494270 w 5480162"/>
              <a:gd name="connsiteY53" fmla="*/ 4333103 h 5123935"/>
              <a:gd name="connsiteX54" fmla="*/ 510746 w 5480162"/>
              <a:gd name="connsiteY54" fmla="*/ 4357816 h 5123935"/>
              <a:gd name="connsiteX55" fmla="*/ 560173 w 5480162"/>
              <a:gd name="connsiteY55" fmla="*/ 4399006 h 5123935"/>
              <a:gd name="connsiteX56" fmla="*/ 634313 w 5480162"/>
              <a:gd name="connsiteY56" fmla="*/ 4448433 h 5123935"/>
              <a:gd name="connsiteX57" fmla="*/ 675503 w 5480162"/>
              <a:gd name="connsiteY57" fmla="*/ 4464908 h 5123935"/>
              <a:gd name="connsiteX58" fmla="*/ 708454 w 5480162"/>
              <a:gd name="connsiteY58" fmla="*/ 4481384 h 5123935"/>
              <a:gd name="connsiteX59" fmla="*/ 733167 w 5480162"/>
              <a:gd name="connsiteY59" fmla="*/ 4497860 h 5123935"/>
              <a:gd name="connsiteX60" fmla="*/ 774357 w 5480162"/>
              <a:gd name="connsiteY60" fmla="*/ 4506098 h 5123935"/>
              <a:gd name="connsiteX61" fmla="*/ 832022 w 5480162"/>
              <a:gd name="connsiteY61" fmla="*/ 4530811 h 5123935"/>
              <a:gd name="connsiteX62" fmla="*/ 889686 w 5480162"/>
              <a:gd name="connsiteY62" fmla="*/ 4547287 h 5123935"/>
              <a:gd name="connsiteX63" fmla="*/ 963827 w 5480162"/>
              <a:gd name="connsiteY63" fmla="*/ 4580238 h 5123935"/>
              <a:gd name="connsiteX64" fmla="*/ 1046205 w 5480162"/>
              <a:gd name="connsiteY64" fmla="*/ 4613189 h 5123935"/>
              <a:gd name="connsiteX65" fmla="*/ 1112108 w 5480162"/>
              <a:gd name="connsiteY65" fmla="*/ 4637903 h 5123935"/>
              <a:gd name="connsiteX66" fmla="*/ 1194486 w 5480162"/>
              <a:gd name="connsiteY66" fmla="*/ 4679092 h 5123935"/>
              <a:gd name="connsiteX67" fmla="*/ 1235676 w 5480162"/>
              <a:gd name="connsiteY67" fmla="*/ 4687330 h 5123935"/>
              <a:gd name="connsiteX68" fmla="*/ 1301578 w 5480162"/>
              <a:gd name="connsiteY68" fmla="*/ 4703806 h 5123935"/>
              <a:gd name="connsiteX69" fmla="*/ 1342767 w 5480162"/>
              <a:gd name="connsiteY69" fmla="*/ 4728519 h 5123935"/>
              <a:gd name="connsiteX70" fmla="*/ 1383957 w 5480162"/>
              <a:gd name="connsiteY70" fmla="*/ 4736757 h 5123935"/>
              <a:gd name="connsiteX71" fmla="*/ 1416908 w 5480162"/>
              <a:gd name="connsiteY71" fmla="*/ 4744995 h 5123935"/>
              <a:gd name="connsiteX72" fmla="*/ 1491049 w 5480162"/>
              <a:gd name="connsiteY72" fmla="*/ 4769708 h 5123935"/>
              <a:gd name="connsiteX73" fmla="*/ 1524000 w 5480162"/>
              <a:gd name="connsiteY73" fmla="*/ 4786184 h 5123935"/>
              <a:gd name="connsiteX74" fmla="*/ 1556951 w 5480162"/>
              <a:gd name="connsiteY74" fmla="*/ 4794422 h 5123935"/>
              <a:gd name="connsiteX75" fmla="*/ 1688757 w 5480162"/>
              <a:gd name="connsiteY75" fmla="*/ 4810898 h 5123935"/>
              <a:gd name="connsiteX76" fmla="*/ 1754659 w 5480162"/>
              <a:gd name="connsiteY76" fmla="*/ 4827373 h 5123935"/>
              <a:gd name="connsiteX77" fmla="*/ 1779373 w 5480162"/>
              <a:gd name="connsiteY77" fmla="*/ 4843849 h 5123935"/>
              <a:gd name="connsiteX78" fmla="*/ 1853513 w 5480162"/>
              <a:gd name="connsiteY78" fmla="*/ 4860325 h 5123935"/>
              <a:gd name="connsiteX79" fmla="*/ 1927654 w 5480162"/>
              <a:gd name="connsiteY79" fmla="*/ 4885038 h 5123935"/>
              <a:gd name="connsiteX80" fmla="*/ 1952367 w 5480162"/>
              <a:gd name="connsiteY80" fmla="*/ 4893276 h 5123935"/>
              <a:gd name="connsiteX81" fmla="*/ 2001795 w 5480162"/>
              <a:gd name="connsiteY81" fmla="*/ 4901514 h 5123935"/>
              <a:gd name="connsiteX82" fmla="*/ 2084173 w 5480162"/>
              <a:gd name="connsiteY82" fmla="*/ 4926227 h 5123935"/>
              <a:gd name="connsiteX83" fmla="*/ 2108886 w 5480162"/>
              <a:gd name="connsiteY83" fmla="*/ 4934465 h 5123935"/>
              <a:gd name="connsiteX84" fmla="*/ 2141838 w 5480162"/>
              <a:gd name="connsiteY84" fmla="*/ 4950941 h 5123935"/>
              <a:gd name="connsiteX85" fmla="*/ 2207740 w 5480162"/>
              <a:gd name="connsiteY85" fmla="*/ 4967416 h 5123935"/>
              <a:gd name="connsiteX86" fmla="*/ 2232454 w 5480162"/>
              <a:gd name="connsiteY86" fmla="*/ 4975654 h 5123935"/>
              <a:gd name="connsiteX87" fmla="*/ 2273643 w 5480162"/>
              <a:gd name="connsiteY87" fmla="*/ 4992130 h 5123935"/>
              <a:gd name="connsiteX88" fmla="*/ 2372497 w 5480162"/>
              <a:gd name="connsiteY88" fmla="*/ 5008606 h 5123935"/>
              <a:gd name="connsiteX89" fmla="*/ 2397211 w 5480162"/>
              <a:gd name="connsiteY89" fmla="*/ 5016843 h 5123935"/>
              <a:gd name="connsiteX90" fmla="*/ 2479589 w 5480162"/>
              <a:gd name="connsiteY90" fmla="*/ 5033319 h 5123935"/>
              <a:gd name="connsiteX91" fmla="*/ 2504303 w 5480162"/>
              <a:gd name="connsiteY91" fmla="*/ 5041557 h 5123935"/>
              <a:gd name="connsiteX92" fmla="*/ 2710249 w 5480162"/>
              <a:gd name="connsiteY92" fmla="*/ 5066271 h 5123935"/>
              <a:gd name="connsiteX93" fmla="*/ 2899719 w 5480162"/>
              <a:gd name="connsiteY93" fmla="*/ 5090984 h 5123935"/>
              <a:gd name="connsiteX94" fmla="*/ 3006811 w 5480162"/>
              <a:gd name="connsiteY94" fmla="*/ 5107460 h 5123935"/>
              <a:gd name="connsiteX95" fmla="*/ 3361038 w 5480162"/>
              <a:gd name="connsiteY95" fmla="*/ 5115698 h 5123935"/>
              <a:gd name="connsiteX96" fmla="*/ 3657600 w 5480162"/>
              <a:gd name="connsiteY96" fmla="*/ 5123935 h 5123935"/>
              <a:gd name="connsiteX97" fmla="*/ 4193059 w 5480162"/>
              <a:gd name="connsiteY97" fmla="*/ 5115698 h 5123935"/>
              <a:gd name="connsiteX98" fmla="*/ 4291913 w 5480162"/>
              <a:gd name="connsiteY98" fmla="*/ 5099222 h 5123935"/>
              <a:gd name="connsiteX99" fmla="*/ 4366054 w 5480162"/>
              <a:gd name="connsiteY99" fmla="*/ 5090984 h 5123935"/>
              <a:gd name="connsiteX100" fmla="*/ 4431957 w 5480162"/>
              <a:gd name="connsiteY100" fmla="*/ 5082746 h 5123935"/>
              <a:gd name="connsiteX101" fmla="*/ 4514335 w 5480162"/>
              <a:gd name="connsiteY101" fmla="*/ 5058033 h 5123935"/>
              <a:gd name="connsiteX102" fmla="*/ 4572000 w 5480162"/>
              <a:gd name="connsiteY102" fmla="*/ 5041557 h 5123935"/>
              <a:gd name="connsiteX103" fmla="*/ 4596713 w 5480162"/>
              <a:gd name="connsiteY103" fmla="*/ 5033319 h 5123935"/>
              <a:gd name="connsiteX104" fmla="*/ 4629665 w 5480162"/>
              <a:gd name="connsiteY104" fmla="*/ 5016843 h 5123935"/>
              <a:gd name="connsiteX105" fmla="*/ 4712043 w 5480162"/>
              <a:gd name="connsiteY105" fmla="*/ 4983892 h 5123935"/>
              <a:gd name="connsiteX106" fmla="*/ 4753232 w 5480162"/>
              <a:gd name="connsiteY106" fmla="*/ 4959179 h 5123935"/>
              <a:gd name="connsiteX107" fmla="*/ 4786184 w 5480162"/>
              <a:gd name="connsiteY107" fmla="*/ 4934465 h 5123935"/>
              <a:gd name="connsiteX108" fmla="*/ 4819135 w 5480162"/>
              <a:gd name="connsiteY108" fmla="*/ 4917989 h 5123935"/>
              <a:gd name="connsiteX109" fmla="*/ 4835611 w 5480162"/>
              <a:gd name="connsiteY109" fmla="*/ 4893276 h 5123935"/>
              <a:gd name="connsiteX110" fmla="*/ 4860324 w 5480162"/>
              <a:gd name="connsiteY110" fmla="*/ 4810898 h 5123935"/>
              <a:gd name="connsiteX111" fmla="*/ 4852086 w 5480162"/>
              <a:gd name="connsiteY111" fmla="*/ 4753233 h 5123935"/>
              <a:gd name="connsiteX112" fmla="*/ 4827373 w 5480162"/>
              <a:gd name="connsiteY112" fmla="*/ 4736757 h 5123935"/>
              <a:gd name="connsiteX113" fmla="*/ 4794422 w 5480162"/>
              <a:gd name="connsiteY113" fmla="*/ 4712043 h 5123935"/>
              <a:gd name="connsiteX114" fmla="*/ 4728519 w 5480162"/>
              <a:gd name="connsiteY114" fmla="*/ 4695568 h 5123935"/>
              <a:gd name="connsiteX115" fmla="*/ 4695567 w 5480162"/>
              <a:gd name="connsiteY115" fmla="*/ 4687330 h 5123935"/>
              <a:gd name="connsiteX116" fmla="*/ 4291913 w 5480162"/>
              <a:gd name="connsiteY116" fmla="*/ 4679092 h 5123935"/>
              <a:gd name="connsiteX117" fmla="*/ 4267200 w 5480162"/>
              <a:gd name="connsiteY117" fmla="*/ 4662616 h 5123935"/>
              <a:gd name="connsiteX118" fmla="*/ 4217773 w 5480162"/>
              <a:gd name="connsiteY118" fmla="*/ 4637903 h 5123935"/>
              <a:gd name="connsiteX119" fmla="*/ 4151870 w 5480162"/>
              <a:gd name="connsiteY119" fmla="*/ 4563762 h 5123935"/>
              <a:gd name="connsiteX120" fmla="*/ 4118919 w 5480162"/>
              <a:gd name="connsiteY120" fmla="*/ 4547287 h 5123935"/>
              <a:gd name="connsiteX121" fmla="*/ 4003589 w 5480162"/>
              <a:gd name="connsiteY121" fmla="*/ 4555525 h 5123935"/>
              <a:gd name="connsiteX122" fmla="*/ 3921211 w 5480162"/>
              <a:gd name="connsiteY122" fmla="*/ 4580238 h 5123935"/>
              <a:gd name="connsiteX123" fmla="*/ 3896497 w 5480162"/>
              <a:gd name="connsiteY123" fmla="*/ 4588476 h 5123935"/>
              <a:gd name="connsiteX124" fmla="*/ 3871784 w 5480162"/>
              <a:gd name="connsiteY124" fmla="*/ 4596714 h 5123935"/>
              <a:gd name="connsiteX125" fmla="*/ 3830595 w 5480162"/>
              <a:gd name="connsiteY125" fmla="*/ 4604952 h 5123935"/>
              <a:gd name="connsiteX126" fmla="*/ 3591697 w 5480162"/>
              <a:gd name="connsiteY126" fmla="*/ 4596714 h 5123935"/>
              <a:gd name="connsiteX127" fmla="*/ 3509319 w 5480162"/>
              <a:gd name="connsiteY127" fmla="*/ 4580238 h 5123935"/>
              <a:gd name="connsiteX128" fmla="*/ 3476367 w 5480162"/>
              <a:gd name="connsiteY128" fmla="*/ 4572000 h 5123935"/>
              <a:gd name="connsiteX129" fmla="*/ 3451654 w 5480162"/>
              <a:gd name="connsiteY129" fmla="*/ 4563762 h 5123935"/>
              <a:gd name="connsiteX130" fmla="*/ 3410465 w 5480162"/>
              <a:gd name="connsiteY130" fmla="*/ 4555525 h 5123935"/>
              <a:gd name="connsiteX131" fmla="*/ 3377513 w 5480162"/>
              <a:gd name="connsiteY131" fmla="*/ 4547287 h 5123935"/>
              <a:gd name="connsiteX132" fmla="*/ 3311611 w 5480162"/>
              <a:gd name="connsiteY132" fmla="*/ 4539049 h 5123935"/>
              <a:gd name="connsiteX133" fmla="*/ 3220995 w 5480162"/>
              <a:gd name="connsiteY133" fmla="*/ 4522573 h 5123935"/>
              <a:gd name="connsiteX134" fmla="*/ 2899719 w 5480162"/>
              <a:gd name="connsiteY134" fmla="*/ 4530811 h 5123935"/>
              <a:gd name="connsiteX135" fmla="*/ 2644346 w 5480162"/>
              <a:gd name="connsiteY135" fmla="*/ 4547287 h 5123935"/>
              <a:gd name="connsiteX136" fmla="*/ 2603157 w 5480162"/>
              <a:gd name="connsiteY136" fmla="*/ 4563762 h 5123935"/>
              <a:gd name="connsiteX137" fmla="*/ 2545492 w 5480162"/>
              <a:gd name="connsiteY137" fmla="*/ 4580238 h 5123935"/>
              <a:gd name="connsiteX138" fmla="*/ 2512540 w 5480162"/>
              <a:gd name="connsiteY138" fmla="*/ 4596714 h 5123935"/>
              <a:gd name="connsiteX139" fmla="*/ 2446638 w 5480162"/>
              <a:gd name="connsiteY139" fmla="*/ 4613189 h 5123935"/>
              <a:gd name="connsiteX140" fmla="*/ 2413686 w 5480162"/>
              <a:gd name="connsiteY140" fmla="*/ 4621427 h 5123935"/>
              <a:gd name="connsiteX141" fmla="*/ 2356022 w 5480162"/>
              <a:gd name="connsiteY141" fmla="*/ 4646141 h 5123935"/>
              <a:gd name="connsiteX142" fmla="*/ 2281881 w 5480162"/>
              <a:gd name="connsiteY142" fmla="*/ 4679092 h 5123935"/>
              <a:gd name="connsiteX143" fmla="*/ 2207740 w 5480162"/>
              <a:gd name="connsiteY143" fmla="*/ 4687330 h 5123935"/>
              <a:gd name="connsiteX144" fmla="*/ 2026508 w 5480162"/>
              <a:gd name="connsiteY144" fmla="*/ 4679092 h 5123935"/>
              <a:gd name="connsiteX145" fmla="*/ 2001795 w 5480162"/>
              <a:gd name="connsiteY145" fmla="*/ 4670854 h 5123935"/>
              <a:gd name="connsiteX146" fmla="*/ 1944130 w 5480162"/>
              <a:gd name="connsiteY146" fmla="*/ 4629665 h 5123935"/>
              <a:gd name="connsiteX147" fmla="*/ 1919416 w 5480162"/>
              <a:gd name="connsiteY147" fmla="*/ 4621427 h 5123935"/>
              <a:gd name="connsiteX148" fmla="*/ 1894703 w 5480162"/>
              <a:gd name="connsiteY148" fmla="*/ 4588476 h 5123935"/>
              <a:gd name="connsiteX149" fmla="*/ 1869989 w 5480162"/>
              <a:gd name="connsiteY149" fmla="*/ 4563762 h 5123935"/>
              <a:gd name="connsiteX150" fmla="*/ 1845276 w 5480162"/>
              <a:gd name="connsiteY150" fmla="*/ 4514335 h 5123935"/>
              <a:gd name="connsiteX151" fmla="*/ 1804086 w 5480162"/>
              <a:gd name="connsiteY151" fmla="*/ 4423719 h 5123935"/>
              <a:gd name="connsiteX152" fmla="*/ 1795849 w 5480162"/>
              <a:gd name="connsiteY152" fmla="*/ 4366054 h 5123935"/>
              <a:gd name="connsiteX153" fmla="*/ 1787611 w 5480162"/>
              <a:gd name="connsiteY153" fmla="*/ 4333103 h 5123935"/>
              <a:gd name="connsiteX154" fmla="*/ 1795849 w 5480162"/>
              <a:gd name="connsiteY154" fmla="*/ 4102443 h 5123935"/>
              <a:gd name="connsiteX155" fmla="*/ 1812324 w 5480162"/>
              <a:gd name="connsiteY155" fmla="*/ 4069492 h 5123935"/>
              <a:gd name="connsiteX156" fmla="*/ 1837038 w 5480162"/>
              <a:gd name="connsiteY156" fmla="*/ 3987114 h 5123935"/>
              <a:gd name="connsiteX157" fmla="*/ 1853513 w 5480162"/>
              <a:gd name="connsiteY157" fmla="*/ 3888260 h 5123935"/>
              <a:gd name="connsiteX158" fmla="*/ 1861751 w 5480162"/>
              <a:gd name="connsiteY158" fmla="*/ 3698789 h 5123935"/>
              <a:gd name="connsiteX159" fmla="*/ 1869989 w 5480162"/>
              <a:gd name="connsiteY159" fmla="*/ 3632887 h 5123935"/>
              <a:gd name="connsiteX160" fmla="*/ 1878227 w 5480162"/>
              <a:gd name="connsiteY160" fmla="*/ 3501081 h 5123935"/>
              <a:gd name="connsiteX161" fmla="*/ 1902940 w 5480162"/>
              <a:gd name="connsiteY161" fmla="*/ 3385752 h 5123935"/>
              <a:gd name="connsiteX162" fmla="*/ 1911178 w 5480162"/>
              <a:gd name="connsiteY162" fmla="*/ 3336325 h 5123935"/>
              <a:gd name="connsiteX163" fmla="*/ 1927654 w 5480162"/>
              <a:gd name="connsiteY163" fmla="*/ 3286898 h 5123935"/>
              <a:gd name="connsiteX164" fmla="*/ 1935892 w 5480162"/>
              <a:gd name="connsiteY164" fmla="*/ 3237471 h 5123935"/>
              <a:gd name="connsiteX165" fmla="*/ 1952367 w 5480162"/>
              <a:gd name="connsiteY165" fmla="*/ 3204519 h 5123935"/>
              <a:gd name="connsiteX166" fmla="*/ 1960605 w 5480162"/>
              <a:gd name="connsiteY166" fmla="*/ 3171568 h 5123935"/>
              <a:gd name="connsiteX167" fmla="*/ 1968843 w 5480162"/>
              <a:gd name="connsiteY167" fmla="*/ 3089189 h 5123935"/>
              <a:gd name="connsiteX168" fmla="*/ 1985319 w 5480162"/>
              <a:gd name="connsiteY168" fmla="*/ 3031525 h 5123935"/>
              <a:gd name="connsiteX169" fmla="*/ 2010032 w 5480162"/>
              <a:gd name="connsiteY169" fmla="*/ 2833816 h 5123935"/>
              <a:gd name="connsiteX170" fmla="*/ 2018270 w 5480162"/>
              <a:gd name="connsiteY170" fmla="*/ 2800865 h 5123935"/>
              <a:gd name="connsiteX171" fmla="*/ 2026508 w 5480162"/>
              <a:gd name="connsiteY171" fmla="*/ 2759676 h 5123935"/>
              <a:gd name="connsiteX172" fmla="*/ 2042984 w 5480162"/>
              <a:gd name="connsiteY172" fmla="*/ 2710249 h 5123935"/>
              <a:gd name="connsiteX173" fmla="*/ 2051222 w 5480162"/>
              <a:gd name="connsiteY173" fmla="*/ 2685535 h 5123935"/>
              <a:gd name="connsiteX174" fmla="*/ 2067697 w 5480162"/>
              <a:gd name="connsiteY174" fmla="*/ 2652584 h 5123935"/>
              <a:gd name="connsiteX175" fmla="*/ 2075935 w 5480162"/>
              <a:gd name="connsiteY175" fmla="*/ 2619633 h 5123935"/>
              <a:gd name="connsiteX176" fmla="*/ 2108886 w 5480162"/>
              <a:gd name="connsiteY176" fmla="*/ 2561968 h 5123935"/>
              <a:gd name="connsiteX177" fmla="*/ 2133600 w 5480162"/>
              <a:gd name="connsiteY177" fmla="*/ 2487827 h 5123935"/>
              <a:gd name="connsiteX178" fmla="*/ 2141838 w 5480162"/>
              <a:gd name="connsiteY178" fmla="*/ 2463114 h 5123935"/>
              <a:gd name="connsiteX179" fmla="*/ 2158313 w 5480162"/>
              <a:gd name="connsiteY179" fmla="*/ 2438400 h 5123935"/>
              <a:gd name="connsiteX180" fmla="*/ 2174789 w 5480162"/>
              <a:gd name="connsiteY180" fmla="*/ 2388973 h 5123935"/>
              <a:gd name="connsiteX181" fmla="*/ 2183027 w 5480162"/>
              <a:gd name="connsiteY181" fmla="*/ 2364260 h 5123935"/>
              <a:gd name="connsiteX182" fmla="*/ 2191265 w 5480162"/>
              <a:gd name="connsiteY182" fmla="*/ 2339546 h 5123935"/>
              <a:gd name="connsiteX183" fmla="*/ 2183027 w 5480162"/>
              <a:gd name="connsiteY183" fmla="*/ 2248930 h 5123935"/>
              <a:gd name="connsiteX184" fmla="*/ 2150076 w 5480162"/>
              <a:gd name="connsiteY184" fmla="*/ 2232454 h 5123935"/>
              <a:gd name="connsiteX185" fmla="*/ 2125362 w 5480162"/>
              <a:gd name="connsiteY185" fmla="*/ 2215979 h 5123935"/>
              <a:gd name="connsiteX186" fmla="*/ 2067697 w 5480162"/>
              <a:gd name="connsiteY186" fmla="*/ 2207741 h 5123935"/>
              <a:gd name="connsiteX187" fmla="*/ 1960605 w 5480162"/>
              <a:gd name="connsiteY187" fmla="*/ 2191265 h 5123935"/>
              <a:gd name="connsiteX188" fmla="*/ 1425146 w 5480162"/>
              <a:gd name="connsiteY188" fmla="*/ 2183027 h 5123935"/>
              <a:gd name="connsiteX189" fmla="*/ 1408670 w 5480162"/>
              <a:gd name="connsiteY189" fmla="*/ 2158314 h 5123935"/>
              <a:gd name="connsiteX190" fmla="*/ 1375719 w 5480162"/>
              <a:gd name="connsiteY190" fmla="*/ 2092411 h 5123935"/>
              <a:gd name="connsiteX191" fmla="*/ 1367481 w 5480162"/>
              <a:gd name="connsiteY191" fmla="*/ 2059460 h 5123935"/>
              <a:gd name="connsiteX192" fmla="*/ 1359243 w 5480162"/>
              <a:gd name="connsiteY192" fmla="*/ 2034746 h 5123935"/>
              <a:gd name="connsiteX193" fmla="*/ 1375719 w 5480162"/>
              <a:gd name="connsiteY193" fmla="*/ 1894703 h 5123935"/>
              <a:gd name="connsiteX194" fmla="*/ 1425146 w 5480162"/>
              <a:gd name="connsiteY194" fmla="*/ 1837038 h 5123935"/>
              <a:gd name="connsiteX195" fmla="*/ 1441622 w 5480162"/>
              <a:gd name="connsiteY195" fmla="*/ 1812325 h 5123935"/>
              <a:gd name="connsiteX196" fmla="*/ 1491049 w 5480162"/>
              <a:gd name="connsiteY196" fmla="*/ 1795849 h 5123935"/>
              <a:gd name="connsiteX197" fmla="*/ 1581665 w 5480162"/>
              <a:gd name="connsiteY197" fmla="*/ 1779373 h 5123935"/>
              <a:gd name="connsiteX198" fmla="*/ 1664043 w 5480162"/>
              <a:gd name="connsiteY198" fmla="*/ 1771135 h 5123935"/>
              <a:gd name="connsiteX199" fmla="*/ 1779373 w 5480162"/>
              <a:gd name="connsiteY199" fmla="*/ 1754660 h 5123935"/>
              <a:gd name="connsiteX200" fmla="*/ 2034746 w 5480162"/>
              <a:gd name="connsiteY200" fmla="*/ 1746422 h 5123935"/>
              <a:gd name="connsiteX201" fmla="*/ 2075935 w 5480162"/>
              <a:gd name="connsiteY201" fmla="*/ 1738184 h 5123935"/>
              <a:gd name="connsiteX202" fmla="*/ 2158313 w 5480162"/>
              <a:gd name="connsiteY202" fmla="*/ 1672281 h 5123935"/>
              <a:gd name="connsiteX203" fmla="*/ 2166551 w 5480162"/>
              <a:gd name="connsiteY203" fmla="*/ 1639330 h 5123935"/>
              <a:gd name="connsiteX204" fmla="*/ 2174789 w 5480162"/>
              <a:gd name="connsiteY204" fmla="*/ 1614616 h 5123935"/>
              <a:gd name="connsiteX205" fmla="*/ 2191265 w 5480162"/>
              <a:gd name="connsiteY205" fmla="*/ 1524000 h 5123935"/>
              <a:gd name="connsiteX206" fmla="*/ 2174789 w 5480162"/>
              <a:gd name="connsiteY206" fmla="*/ 1252152 h 5123935"/>
              <a:gd name="connsiteX207" fmla="*/ 2166551 w 5480162"/>
              <a:gd name="connsiteY207" fmla="*/ 1210962 h 5123935"/>
              <a:gd name="connsiteX208" fmla="*/ 2158313 w 5480162"/>
              <a:gd name="connsiteY208" fmla="*/ 1186249 h 5123935"/>
              <a:gd name="connsiteX209" fmla="*/ 2133600 w 5480162"/>
              <a:gd name="connsiteY209" fmla="*/ 1120346 h 5123935"/>
              <a:gd name="connsiteX210" fmla="*/ 2108886 w 5480162"/>
              <a:gd name="connsiteY210" fmla="*/ 1021492 h 5123935"/>
              <a:gd name="connsiteX211" fmla="*/ 2117124 w 5480162"/>
              <a:gd name="connsiteY211" fmla="*/ 914400 h 5123935"/>
              <a:gd name="connsiteX212" fmla="*/ 2133600 w 5480162"/>
              <a:gd name="connsiteY212" fmla="*/ 889687 h 5123935"/>
              <a:gd name="connsiteX213" fmla="*/ 2215978 w 5480162"/>
              <a:gd name="connsiteY213" fmla="*/ 799071 h 5123935"/>
              <a:gd name="connsiteX214" fmla="*/ 2240692 w 5480162"/>
              <a:gd name="connsiteY214" fmla="*/ 774357 h 5123935"/>
              <a:gd name="connsiteX215" fmla="*/ 2265405 w 5480162"/>
              <a:gd name="connsiteY215" fmla="*/ 741406 h 5123935"/>
              <a:gd name="connsiteX216" fmla="*/ 2331308 w 5480162"/>
              <a:gd name="connsiteY216" fmla="*/ 700216 h 5123935"/>
              <a:gd name="connsiteX217" fmla="*/ 2372497 w 5480162"/>
              <a:gd name="connsiteY217" fmla="*/ 675503 h 5123935"/>
              <a:gd name="connsiteX218" fmla="*/ 2430162 w 5480162"/>
              <a:gd name="connsiteY218" fmla="*/ 642552 h 5123935"/>
              <a:gd name="connsiteX219" fmla="*/ 2454876 w 5480162"/>
              <a:gd name="connsiteY219" fmla="*/ 626076 h 5123935"/>
              <a:gd name="connsiteX220" fmla="*/ 2594919 w 5480162"/>
              <a:gd name="connsiteY220" fmla="*/ 609600 h 5123935"/>
              <a:gd name="connsiteX221" fmla="*/ 2685535 w 5480162"/>
              <a:gd name="connsiteY221" fmla="*/ 584887 h 5123935"/>
              <a:gd name="connsiteX222" fmla="*/ 2710249 w 5480162"/>
              <a:gd name="connsiteY222" fmla="*/ 568411 h 5123935"/>
              <a:gd name="connsiteX223" fmla="*/ 2767913 w 5480162"/>
              <a:gd name="connsiteY223" fmla="*/ 560173 h 5123935"/>
              <a:gd name="connsiteX224" fmla="*/ 2800865 w 5480162"/>
              <a:gd name="connsiteY224" fmla="*/ 551935 h 5123935"/>
              <a:gd name="connsiteX225" fmla="*/ 2866767 w 5480162"/>
              <a:gd name="connsiteY225" fmla="*/ 527222 h 5123935"/>
              <a:gd name="connsiteX226" fmla="*/ 2899719 w 5480162"/>
              <a:gd name="connsiteY226" fmla="*/ 510746 h 5123935"/>
              <a:gd name="connsiteX227" fmla="*/ 2940908 w 5480162"/>
              <a:gd name="connsiteY227" fmla="*/ 502508 h 5123935"/>
              <a:gd name="connsiteX228" fmla="*/ 3031524 w 5480162"/>
              <a:gd name="connsiteY228" fmla="*/ 469557 h 5123935"/>
              <a:gd name="connsiteX229" fmla="*/ 3072713 w 5480162"/>
              <a:gd name="connsiteY229" fmla="*/ 461319 h 5123935"/>
              <a:gd name="connsiteX230" fmla="*/ 3097427 w 5480162"/>
              <a:gd name="connsiteY230" fmla="*/ 453081 h 5123935"/>
              <a:gd name="connsiteX231" fmla="*/ 3204519 w 5480162"/>
              <a:gd name="connsiteY231" fmla="*/ 444843 h 5123935"/>
              <a:gd name="connsiteX232" fmla="*/ 3319849 w 5480162"/>
              <a:gd name="connsiteY232" fmla="*/ 461319 h 5123935"/>
              <a:gd name="connsiteX233" fmla="*/ 3410465 w 5480162"/>
              <a:gd name="connsiteY233" fmla="*/ 502508 h 5123935"/>
              <a:gd name="connsiteX234" fmla="*/ 3468130 w 5480162"/>
              <a:gd name="connsiteY234" fmla="*/ 527222 h 5123935"/>
              <a:gd name="connsiteX235" fmla="*/ 3517557 w 5480162"/>
              <a:gd name="connsiteY235" fmla="*/ 551935 h 5123935"/>
              <a:gd name="connsiteX236" fmla="*/ 3550508 w 5480162"/>
              <a:gd name="connsiteY236" fmla="*/ 568411 h 5123935"/>
              <a:gd name="connsiteX237" fmla="*/ 3599935 w 5480162"/>
              <a:gd name="connsiteY237" fmla="*/ 584887 h 5123935"/>
              <a:gd name="connsiteX238" fmla="*/ 3624649 w 5480162"/>
              <a:gd name="connsiteY238" fmla="*/ 601362 h 5123935"/>
              <a:gd name="connsiteX239" fmla="*/ 3781167 w 5480162"/>
              <a:gd name="connsiteY239" fmla="*/ 626076 h 5123935"/>
              <a:gd name="connsiteX240" fmla="*/ 3838832 w 5480162"/>
              <a:gd name="connsiteY240" fmla="*/ 642552 h 5123935"/>
              <a:gd name="connsiteX241" fmla="*/ 3896497 w 5480162"/>
              <a:gd name="connsiteY241" fmla="*/ 659027 h 5123935"/>
              <a:gd name="connsiteX242" fmla="*/ 3945924 w 5480162"/>
              <a:gd name="connsiteY242" fmla="*/ 691979 h 5123935"/>
              <a:gd name="connsiteX243" fmla="*/ 3962400 w 5480162"/>
              <a:gd name="connsiteY243" fmla="*/ 716692 h 5123935"/>
              <a:gd name="connsiteX244" fmla="*/ 3987113 w 5480162"/>
              <a:gd name="connsiteY244" fmla="*/ 766119 h 5123935"/>
              <a:gd name="connsiteX245" fmla="*/ 3995351 w 5480162"/>
              <a:gd name="connsiteY245" fmla="*/ 799071 h 5123935"/>
              <a:gd name="connsiteX246" fmla="*/ 4003589 w 5480162"/>
              <a:gd name="connsiteY246" fmla="*/ 823784 h 5123935"/>
              <a:gd name="connsiteX247" fmla="*/ 4011827 w 5480162"/>
              <a:gd name="connsiteY247" fmla="*/ 939114 h 5123935"/>
              <a:gd name="connsiteX248" fmla="*/ 4020065 w 5480162"/>
              <a:gd name="connsiteY248" fmla="*/ 988541 h 5123935"/>
              <a:gd name="connsiteX249" fmla="*/ 4028303 w 5480162"/>
              <a:gd name="connsiteY249" fmla="*/ 1087395 h 5123935"/>
              <a:gd name="connsiteX250" fmla="*/ 4020065 w 5480162"/>
              <a:gd name="connsiteY250" fmla="*/ 1318054 h 5123935"/>
              <a:gd name="connsiteX251" fmla="*/ 4011827 w 5480162"/>
              <a:gd name="connsiteY251" fmla="*/ 1342768 h 5123935"/>
              <a:gd name="connsiteX252" fmla="*/ 4020065 w 5480162"/>
              <a:gd name="connsiteY252" fmla="*/ 1556952 h 5123935"/>
              <a:gd name="connsiteX253" fmla="*/ 4044778 w 5480162"/>
              <a:gd name="connsiteY253" fmla="*/ 1622854 h 5123935"/>
              <a:gd name="connsiteX254" fmla="*/ 4085967 w 5480162"/>
              <a:gd name="connsiteY254" fmla="*/ 1705233 h 5123935"/>
              <a:gd name="connsiteX255" fmla="*/ 4102443 w 5480162"/>
              <a:gd name="connsiteY255" fmla="*/ 1729946 h 5123935"/>
              <a:gd name="connsiteX256" fmla="*/ 4160108 w 5480162"/>
              <a:gd name="connsiteY256" fmla="*/ 1771135 h 5123935"/>
              <a:gd name="connsiteX257" fmla="*/ 4267200 w 5480162"/>
              <a:gd name="connsiteY257" fmla="*/ 1795849 h 5123935"/>
              <a:gd name="connsiteX258" fmla="*/ 4390767 w 5480162"/>
              <a:gd name="connsiteY258" fmla="*/ 1804087 h 5123935"/>
              <a:gd name="connsiteX259" fmla="*/ 4473146 w 5480162"/>
              <a:gd name="connsiteY259" fmla="*/ 1812325 h 5123935"/>
              <a:gd name="connsiteX260" fmla="*/ 4572000 w 5480162"/>
              <a:gd name="connsiteY260" fmla="*/ 1820562 h 5123935"/>
              <a:gd name="connsiteX261" fmla="*/ 4596713 w 5480162"/>
              <a:gd name="connsiteY261" fmla="*/ 1828800 h 5123935"/>
              <a:gd name="connsiteX262" fmla="*/ 4728519 w 5480162"/>
              <a:gd name="connsiteY262" fmla="*/ 1845276 h 5123935"/>
              <a:gd name="connsiteX263" fmla="*/ 4777946 w 5480162"/>
              <a:gd name="connsiteY263" fmla="*/ 1869989 h 5123935"/>
              <a:gd name="connsiteX264" fmla="*/ 4827373 w 5480162"/>
              <a:gd name="connsiteY264" fmla="*/ 1911179 h 5123935"/>
              <a:gd name="connsiteX265" fmla="*/ 4876800 w 5480162"/>
              <a:gd name="connsiteY265" fmla="*/ 1944130 h 5123935"/>
              <a:gd name="connsiteX266" fmla="*/ 4917989 w 5480162"/>
              <a:gd name="connsiteY266" fmla="*/ 2001795 h 5123935"/>
              <a:gd name="connsiteX267" fmla="*/ 4950940 w 5480162"/>
              <a:gd name="connsiteY267" fmla="*/ 2100649 h 5123935"/>
              <a:gd name="connsiteX268" fmla="*/ 4950940 w 5480162"/>
              <a:gd name="connsiteY268" fmla="*/ 2215979 h 5123935"/>
              <a:gd name="connsiteX269" fmla="*/ 4926227 w 5480162"/>
              <a:gd name="connsiteY269" fmla="*/ 2232454 h 5123935"/>
              <a:gd name="connsiteX270" fmla="*/ 4876800 w 5480162"/>
              <a:gd name="connsiteY270" fmla="*/ 2248930 h 5123935"/>
              <a:gd name="connsiteX271" fmla="*/ 4852086 w 5480162"/>
              <a:gd name="connsiteY271" fmla="*/ 2257168 h 5123935"/>
              <a:gd name="connsiteX272" fmla="*/ 4786184 w 5480162"/>
              <a:gd name="connsiteY272" fmla="*/ 2273643 h 5123935"/>
              <a:gd name="connsiteX273" fmla="*/ 4753232 w 5480162"/>
              <a:gd name="connsiteY273" fmla="*/ 2290119 h 5123935"/>
              <a:gd name="connsiteX274" fmla="*/ 4662616 w 5480162"/>
              <a:gd name="connsiteY274" fmla="*/ 2306595 h 5123935"/>
              <a:gd name="connsiteX275" fmla="*/ 4604951 w 5480162"/>
              <a:gd name="connsiteY275" fmla="*/ 2323071 h 5123935"/>
              <a:gd name="connsiteX276" fmla="*/ 4580238 w 5480162"/>
              <a:gd name="connsiteY276" fmla="*/ 2331308 h 5123935"/>
              <a:gd name="connsiteX277" fmla="*/ 4489622 w 5480162"/>
              <a:gd name="connsiteY277" fmla="*/ 2339546 h 5123935"/>
              <a:gd name="connsiteX278" fmla="*/ 4226011 w 5480162"/>
              <a:gd name="connsiteY278" fmla="*/ 2356022 h 5123935"/>
              <a:gd name="connsiteX279" fmla="*/ 4193059 w 5480162"/>
              <a:gd name="connsiteY279" fmla="*/ 2372498 h 5123935"/>
              <a:gd name="connsiteX280" fmla="*/ 4168346 w 5480162"/>
              <a:gd name="connsiteY280" fmla="*/ 2421925 h 5123935"/>
              <a:gd name="connsiteX281" fmla="*/ 4151870 w 5480162"/>
              <a:gd name="connsiteY281" fmla="*/ 2446638 h 5123935"/>
              <a:gd name="connsiteX282" fmla="*/ 4160108 w 5480162"/>
              <a:gd name="connsiteY282" fmla="*/ 2561968 h 5123935"/>
              <a:gd name="connsiteX283" fmla="*/ 4184822 w 5480162"/>
              <a:gd name="connsiteY283" fmla="*/ 2652584 h 5123935"/>
              <a:gd name="connsiteX284" fmla="*/ 4201297 w 5480162"/>
              <a:gd name="connsiteY284" fmla="*/ 2693773 h 5123935"/>
              <a:gd name="connsiteX285" fmla="*/ 4209535 w 5480162"/>
              <a:gd name="connsiteY285" fmla="*/ 2718487 h 5123935"/>
              <a:gd name="connsiteX286" fmla="*/ 4226011 w 5480162"/>
              <a:gd name="connsiteY286" fmla="*/ 2751438 h 5123935"/>
              <a:gd name="connsiteX287" fmla="*/ 4291913 w 5480162"/>
              <a:gd name="connsiteY287" fmla="*/ 2833816 h 5123935"/>
              <a:gd name="connsiteX288" fmla="*/ 4316627 w 5480162"/>
              <a:gd name="connsiteY288" fmla="*/ 2858530 h 5123935"/>
              <a:gd name="connsiteX289" fmla="*/ 4382530 w 5480162"/>
              <a:gd name="connsiteY289" fmla="*/ 2891481 h 5123935"/>
              <a:gd name="connsiteX290" fmla="*/ 4440195 w 5480162"/>
              <a:gd name="connsiteY290" fmla="*/ 2907957 h 5123935"/>
              <a:gd name="connsiteX291" fmla="*/ 4473146 w 5480162"/>
              <a:gd name="connsiteY291" fmla="*/ 2916195 h 5123935"/>
              <a:gd name="connsiteX292" fmla="*/ 4514335 w 5480162"/>
              <a:gd name="connsiteY292" fmla="*/ 2932671 h 5123935"/>
              <a:gd name="connsiteX293" fmla="*/ 4786184 w 5480162"/>
              <a:gd name="connsiteY293" fmla="*/ 2916195 h 5123935"/>
              <a:gd name="connsiteX294" fmla="*/ 4893276 w 5480162"/>
              <a:gd name="connsiteY294" fmla="*/ 2875006 h 5123935"/>
              <a:gd name="connsiteX295" fmla="*/ 5082746 w 5480162"/>
              <a:gd name="connsiteY295" fmla="*/ 2751438 h 5123935"/>
              <a:gd name="connsiteX296" fmla="*/ 5165124 w 5480162"/>
              <a:gd name="connsiteY296" fmla="*/ 2693773 h 5123935"/>
              <a:gd name="connsiteX297" fmla="*/ 5222789 w 5480162"/>
              <a:gd name="connsiteY297" fmla="*/ 2636108 h 5123935"/>
              <a:gd name="connsiteX298" fmla="*/ 5263978 w 5480162"/>
              <a:gd name="connsiteY298" fmla="*/ 2594919 h 5123935"/>
              <a:gd name="connsiteX299" fmla="*/ 5354595 w 5480162"/>
              <a:gd name="connsiteY299" fmla="*/ 2496065 h 5123935"/>
              <a:gd name="connsiteX300" fmla="*/ 5379308 w 5480162"/>
              <a:gd name="connsiteY300" fmla="*/ 2405449 h 5123935"/>
              <a:gd name="connsiteX301" fmla="*/ 5420497 w 5480162"/>
              <a:gd name="connsiteY301" fmla="*/ 2215979 h 5123935"/>
              <a:gd name="connsiteX302" fmla="*/ 5453449 w 5480162"/>
              <a:gd name="connsiteY302" fmla="*/ 1985319 h 5123935"/>
              <a:gd name="connsiteX303" fmla="*/ 5478162 w 5480162"/>
              <a:gd name="connsiteY303" fmla="*/ 1408671 h 5123935"/>
              <a:gd name="connsiteX304" fmla="*/ 5469924 w 5480162"/>
              <a:gd name="connsiteY304" fmla="*/ 708454 h 5123935"/>
              <a:gd name="connsiteX305" fmla="*/ 5420497 w 5480162"/>
              <a:gd name="connsiteY305" fmla="*/ 691979 h 5123935"/>
              <a:gd name="connsiteX306" fmla="*/ 5395784 w 5480162"/>
              <a:gd name="connsiteY306" fmla="*/ 667265 h 5123935"/>
              <a:gd name="connsiteX307" fmla="*/ 5371070 w 5480162"/>
              <a:gd name="connsiteY307" fmla="*/ 650789 h 5123935"/>
              <a:gd name="connsiteX308" fmla="*/ 5346357 w 5480162"/>
              <a:gd name="connsiteY308" fmla="*/ 617838 h 5123935"/>
              <a:gd name="connsiteX309" fmla="*/ 5305167 w 5480162"/>
              <a:gd name="connsiteY309" fmla="*/ 551935 h 5123935"/>
              <a:gd name="connsiteX310" fmla="*/ 5280454 w 5480162"/>
              <a:gd name="connsiteY310" fmla="*/ 502508 h 5123935"/>
              <a:gd name="connsiteX311" fmla="*/ 5255740 w 5480162"/>
              <a:gd name="connsiteY311" fmla="*/ 444843 h 5123935"/>
              <a:gd name="connsiteX312" fmla="*/ 5247503 w 5480162"/>
              <a:gd name="connsiteY312" fmla="*/ 420130 h 5123935"/>
              <a:gd name="connsiteX313" fmla="*/ 5231027 w 5480162"/>
              <a:gd name="connsiteY313" fmla="*/ 378941 h 5123935"/>
              <a:gd name="connsiteX314" fmla="*/ 5214551 w 5480162"/>
              <a:gd name="connsiteY314" fmla="*/ 345989 h 5123935"/>
              <a:gd name="connsiteX315" fmla="*/ 5198076 w 5480162"/>
              <a:gd name="connsiteY315" fmla="*/ 321276 h 5123935"/>
              <a:gd name="connsiteX316" fmla="*/ 5189838 w 5480162"/>
              <a:gd name="connsiteY316" fmla="*/ 296562 h 5123935"/>
              <a:gd name="connsiteX317" fmla="*/ 5140411 w 5480162"/>
              <a:gd name="connsiteY317" fmla="*/ 255373 h 5123935"/>
              <a:gd name="connsiteX318" fmla="*/ 5058032 w 5480162"/>
              <a:gd name="connsiteY318" fmla="*/ 197708 h 5123935"/>
              <a:gd name="connsiteX319" fmla="*/ 5025081 w 5480162"/>
              <a:gd name="connsiteY319" fmla="*/ 189471 h 5123935"/>
              <a:gd name="connsiteX320" fmla="*/ 4917989 w 5480162"/>
              <a:gd name="connsiteY320" fmla="*/ 131806 h 5123935"/>
              <a:gd name="connsiteX321" fmla="*/ 4852086 w 5480162"/>
              <a:gd name="connsiteY321" fmla="*/ 107092 h 5123935"/>
              <a:gd name="connsiteX322" fmla="*/ 4777946 w 5480162"/>
              <a:gd name="connsiteY322" fmla="*/ 90616 h 5123935"/>
              <a:gd name="connsiteX323" fmla="*/ 4703805 w 5480162"/>
              <a:gd name="connsiteY323" fmla="*/ 82379 h 5123935"/>
              <a:gd name="connsiteX324" fmla="*/ 4506097 w 5480162"/>
              <a:gd name="connsiteY324" fmla="*/ 65903 h 5123935"/>
              <a:gd name="connsiteX325" fmla="*/ 4242486 w 5480162"/>
              <a:gd name="connsiteY325" fmla="*/ 41189 h 5123935"/>
              <a:gd name="connsiteX326" fmla="*/ 3352800 w 5480162"/>
              <a:gd name="connsiteY326" fmla="*/ 49427 h 5123935"/>
              <a:gd name="connsiteX327" fmla="*/ 3113903 w 5480162"/>
              <a:gd name="connsiteY327" fmla="*/ 57665 h 5123935"/>
              <a:gd name="connsiteX328" fmla="*/ 2644346 w 5480162"/>
              <a:gd name="connsiteY328" fmla="*/ 65903 h 5123935"/>
              <a:gd name="connsiteX329" fmla="*/ 1812324 w 5480162"/>
              <a:gd name="connsiteY329" fmla="*/ 57665 h 5123935"/>
              <a:gd name="connsiteX330" fmla="*/ 1696995 w 5480162"/>
              <a:gd name="connsiteY330" fmla="*/ 41189 h 5123935"/>
              <a:gd name="connsiteX331" fmla="*/ 1598140 w 5480162"/>
              <a:gd name="connsiteY331" fmla="*/ 24714 h 5123935"/>
              <a:gd name="connsiteX332" fmla="*/ 1573427 w 5480162"/>
              <a:gd name="connsiteY332" fmla="*/ 16476 h 5123935"/>
              <a:gd name="connsiteX333" fmla="*/ 1491049 w 5480162"/>
              <a:gd name="connsiteY333" fmla="*/ 0 h 5123935"/>
              <a:gd name="connsiteX334" fmla="*/ 1054443 w 5480162"/>
              <a:gd name="connsiteY334" fmla="*/ 8238 h 5123935"/>
              <a:gd name="connsiteX335" fmla="*/ 823784 w 5480162"/>
              <a:gd name="connsiteY335" fmla="*/ 24714 h 5123935"/>
              <a:gd name="connsiteX336" fmla="*/ 601362 w 5480162"/>
              <a:gd name="connsiteY336" fmla="*/ 32952 h 5123935"/>
              <a:gd name="connsiteX337" fmla="*/ 518984 w 5480162"/>
              <a:gd name="connsiteY337" fmla="*/ 41189 h 5123935"/>
              <a:gd name="connsiteX338" fmla="*/ 477795 w 5480162"/>
              <a:gd name="connsiteY338" fmla="*/ 49427 h 5123935"/>
              <a:gd name="connsiteX339" fmla="*/ 395416 w 5480162"/>
              <a:gd name="connsiteY339" fmla="*/ 57665 h 5123935"/>
              <a:gd name="connsiteX340" fmla="*/ 321276 w 5480162"/>
              <a:gd name="connsiteY340" fmla="*/ 82379 h 5123935"/>
              <a:gd name="connsiteX341" fmla="*/ 280086 w 5480162"/>
              <a:gd name="connsiteY341" fmla="*/ 90616 h 5123935"/>
              <a:gd name="connsiteX342" fmla="*/ 172995 w 5480162"/>
              <a:gd name="connsiteY342" fmla="*/ 148281 h 5123935"/>
              <a:gd name="connsiteX343" fmla="*/ 140043 w 5480162"/>
              <a:gd name="connsiteY343" fmla="*/ 172995 h 5123935"/>
              <a:gd name="connsiteX344" fmla="*/ 115330 w 5480162"/>
              <a:gd name="connsiteY344" fmla="*/ 205946 h 5123935"/>
              <a:gd name="connsiteX345" fmla="*/ 65903 w 5480162"/>
              <a:gd name="connsiteY345" fmla="*/ 263611 h 5123935"/>
              <a:gd name="connsiteX346" fmla="*/ 32951 w 5480162"/>
              <a:gd name="connsiteY346" fmla="*/ 321276 h 5123935"/>
              <a:gd name="connsiteX347" fmla="*/ 24713 w 5480162"/>
              <a:gd name="connsiteY347" fmla="*/ 354227 h 5123935"/>
              <a:gd name="connsiteX348" fmla="*/ 8238 w 5480162"/>
              <a:gd name="connsiteY348" fmla="*/ 403654 h 5123935"/>
              <a:gd name="connsiteX349" fmla="*/ 0 w 5480162"/>
              <a:gd name="connsiteY349" fmla="*/ 494271 h 512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</a:cxnLst>
            <a:rect l="l" t="t" r="r" b="b"/>
            <a:pathLst>
              <a:path w="5480162" h="5123935">
                <a:moveTo>
                  <a:pt x="0" y="494271"/>
                </a:moveTo>
                <a:lnTo>
                  <a:pt x="0" y="494271"/>
                </a:lnTo>
                <a:cubicBezTo>
                  <a:pt x="10984" y="516238"/>
                  <a:pt x="18867" y="540053"/>
                  <a:pt x="32951" y="560173"/>
                </a:cubicBezTo>
                <a:cubicBezTo>
                  <a:pt x="38629" y="568284"/>
                  <a:pt x="50664" y="569648"/>
                  <a:pt x="57665" y="576649"/>
                </a:cubicBezTo>
                <a:cubicBezTo>
                  <a:pt x="94927" y="613911"/>
                  <a:pt x="50741" y="593562"/>
                  <a:pt x="98854" y="609600"/>
                </a:cubicBezTo>
                <a:cubicBezTo>
                  <a:pt x="142791" y="675506"/>
                  <a:pt x="85124" y="595870"/>
                  <a:pt x="140043" y="650789"/>
                </a:cubicBezTo>
                <a:cubicBezTo>
                  <a:pt x="163650" y="674396"/>
                  <a:pt x="151358" y="673417"/>
                  <a:pt x="164757" y="700216"/>
                </a:cubicBezTo>
                <a:cubicBezTo>
                  <a:pt x="169185" y="709071"/>
                  <a:pt x="176804" y="716075"/>
                  <a:pt x="181232" y="724930"/>
                </a:cubicBezTo>
                <a:cubicBezTo>
                  <a:pt x="185115" y="732697"/>
                  <a:pt x="187185" y="741266"/>
                  <a:pt x="189470" y="749643"/>
                </a:cubicBezTo>
                <a:cubicBezTo>
                  <a:pt x="195428" y="771489"/>
                  <a:pt x="205946" y="815546"/>
                  <a:pt x="205946" y="815546"/>
                </a:cubicBezTo>
                <a:cubicBezTo>
                  <a:pt x="216930" y="952843"/>
                  <a:pt x="225961" y="1090311"/>
                  <a:pt x="238897" y="1227438"/>
                </a:cubicBezTo>
                <a:cubicBezTo>
                  <a:pt x="241287" y="1252772"/>
                  <a:pt x="269932" y="1286348"/>
                  <a:pt x="280086" y="1301579"/>
                </a:cubicBezTo>
                <a:lnTo>
                  <a:pt x="296562" y="1326292"/>
                </a:lnTo>
                <a:cubicBezTo>
                  <a:pt x="299308" y="1334530"/>
                  <a:pt x="300917" y="1343239"/>
                  <a:pt x="304800" y="1351006"/>
                </a:cubicBezTo>
                <a:cubicBezTo>
                  <a:pt x="309228" y="1359861"/>
                  <a:pt x="318364" y="1366256"/>
                  <a:pt x="321276" y="1375719"/>
                </a:cubicBezTo>
                <a:cubicBezTo>
                  <a:pt x="329511" y="1402484"/>
                  <a:pt x="337751" y="1458098"/>
                  <a:pt x="337751" y="1458098"/>
                </a:cubicBezTo>
                <a:cubicBezTo>
                  <a:pt x="336240" y="1471697"/>
                  <a:pt x="334691" y="1532804"/>
                  <a:pt x="321276" y="1556952"/>
                </a:cubicBezTo>
                <a:cubicBezTo>
                  <a:pt x="311660" y="1574262"/>
                  <a:pt x="294586" y="1587594"/>
                  <a:pt x="288324" y="1606379"/>
                </a:cubicBezTo>
                <a:cubicBezTo>
                  <a:pt x="268718" y="1665199"/>
                  <a:pt x="281483" y="1641356"/>
                  <a:pt x="255373" y="1680519"/>
                </a:cubicBezTo>
                <a:cubicBezTo>
                  <a:pt x="258119" y="1699741"/>
                  <a:pt x="253187" y="1721803"/>
                  <a:pt x="263611" y="1738184"/>
                </a:cubicBezTo>
                <a:cubicBezTo>
                  <a:pt x="271545" y="1750652"/>
                  <a:pt x="315617" y="1775968"/>
                  <a:pt x="337751" y="1779373"/>
                </a:cubicBezTo>
                <a:cubicBezTo>
                  <a:pt x="365027" y="1783569"/>
                  <a:pt x="392670" y="1784865"/>
                  <a:pt x="420130" y="1787611"/>
                </a:cubicBezTo>
                <a:cubicBezTo>
                  <a:pt x="456059" y="1796593"/>
                  <a:pt x="501809" y="1808587"/>
                  <a:pt x="535459" y="1812325"/>
                </a:cubicBezTo>
                <a:lnTo>
                  <a:pt x="609600" y="1820562"/>
                </a:lnTo>
                <a:cubicBezTo>
                  <a:pt x="617838" y="1823308"/>
                  <a:pt x="625736" y="1827446"/>
                  <a:pt x="634313" y="1828800"/>
                </a:cubicBezTo>
                <a:cubicBezTo>
                  <a:pt x="678048" y="1835706"/>
                  <a:pt x="766119" y="1845276"/>
                  <a:pt x="766119" y="1845276"/>
                </a:cubicBezTo>
                <a:cubicBezTo>
                  <a:pt x="848083" y="1872598"/>
                  <a:pt x="765647" y="1847597"/>
                  <a:pt x="963827" y="1861752"/>
                </a:cubicBezTo>
                <a:cubicBezTo>
                  <a:pt x="983194" y="1863135"/>
                  <a:pt x="1002270" y="1867243"/>
                  <a:pt x="1021492" y="1869989"/>
                </a:cubicBezTo>
                <a:cubicBezTo>
                  <a:pt x="1026984" y="1878227"/>
                  <a:pt x="1033539" y="1885848"/>
                  <a:pt x="1037967" y="1894703"/>
                </a:cubicBezTo>
                <a:cubicBezTo>
                  <a:pt x="1041850" y="1902470"/>
                  <a:pt x="1046205" y="1910733"/>
                  <a:pt x="1046205" y="1919416"/>
                </a:cubicBezTo>
                <a:cubicBezTo>
                  <a:pt x="1046205" y="2074197"/>
                  <a:pt x="1052479" y="2040636"/>
                  <a:pt x="1021492" y="2133600"/>
                </a:cubicBezTo>
                <a:lnTo>
                  <a:pt x="1005016" y="2183027"/>
                </a:lnTo>
                <a:lnTo>
                  <a:pt x="980303" y="2207741"/>
                </a:lnTo>
                <a:cubicBezTo>
                  <a:pt x="962329" y="2261661"/>
                  <a:pt x="987293" y="2208739"/>
                  <a:pt x="947351" y="2240692"/>
                </a:cubicBezTo>
                <a:cubicBezTo>
                  <a:pt x="926124" y="2257673"/>
                  <a:pt x="911433" y="2282047"/>
                  <a:pt x="889686" y="2298357"/>
                </a:cubicBezTo>
                <a:cubicBezTo>
                  <a:pt x="878702" y="2306595"/>
                  <a:pt x="867907" y="2315091"/>
                  <a:pt x="856735" y="2323071"/>
                </a:cubicBezTo>
                <a:cubicBezTo>
                  <a:pt x="848679" y="2328826"/>
                  <a:pt x="840029" y="2333723"/>
                  <a:pt x="832022" y="2339546"/>
                </a:cubicBezTo>
                <a:cubicBezTo>
                  <a:pt x="730509" y="2413373"/>
                  <a:pt x="798950" y="2367085"/>
                  <a:pt x="741405" y="2405449"/>
                </a:cubicBezTo>
                <a:cubicBezTo>
                  <a:pt x="733167" y="2416433"/>
                  <a:pt x="726400" y="2428692"/>
                  <a:pt x="716692" y="2438400"/>
                </a:cubicBezTo>
                <a:cubicBezTo>
                  <a:pt x="709691" y="2445401"/>
                  <a:pt x="698979" y="2447875"/>
                  <a:pt x="691978" y="2454876"/>
                </a:cubicBezTo>
                <a:cubicBezTo>
                  <a:pt x="672522" y="2474332"/>
                  <a:pt x="675178" y="2489930"/>
                  <a:pt x="659027" y="2512541"/>
                </a:cubicBezTo>
                <a:cubicBezTo>
                  <a:pt x="652255" y="2522021"/>
                  <a:pt x="642551" y="2529016"/>
                  <a:pt x="634313" y="2537254"/>
                </a:cubicBezTo>
                <a:cubicBezTo>
                  <a:pt x="631672" y="2547817"/>
                  <a:pt x="623749" y="2583097"/>
                  <a:pt x="617838" y="2594919"/>
                </a:cubicBezTo>
                <a:cubicBezTo>
                  <a:pt x="613410" y="2603775"/>
                  <a:pt x="605790" y="2610777"/>
                  <a:pt x="601362" y="2619633"/>
                </a:cubicBezTo>
                <a:cubicBezTo>
                  <a:pt x="591414" y="2639529"/>
                  <a:pt x="596321" y="2653322"/>
                  <a:pt x="576649" y="2669060"/>
                </a:cubicBezTo>
                <a:cubicBezTo>
                  <a:pt x="569868" y="2674485"/>
                  <a:pt x="559702" y="2673415"/>
                  <a:pt x="551935" y="2677298"/>
                </a:cubicBezTo>
                <a:cubicBezTo>
                  <a:pt x="488057" y="2709236"/>
                  <a:pt x="564628" y="2681304"/>
                  <a:pt x="502508" y="2702011"/>
                </a:cubicBezTo>
                <a:cubicBezTo>
                  <a:pt x="497016" y="2710249"/>
                  <a:pt x="493763" y="2720540"/>
                  <a:pt x="486032" y="2726725"/>
                </a:cubicBezTo>
                <a:cubicBezTo>
                  <a:pt x="479252" y="2732149"/>
                  <a:pt x="466366" y="2727896"/>
                  <a:pt x="461319" y="2734962"/>
                </a:cubicBezTo>
                <a:cubicBezTo>
                  <a:pt x="453605" y="2745762"/>
                  <a:pt x="441009" y="2799725"/>
                  <a:pt x="436605" y="2817341"/>
                </a:cubicBezTo>
                <a:cubicBezTo>
                  <a:pt x="460302" y="3196482"/>
                  <a:pt x="442234" y="2871381"/>
                  <a:pt x="453081" y="3674076"/>
                </a:cubicBezTo>
                <a:cubicBezTo>
                  <a:pt x="459811" y="4172070"/>
                  <a:pt x="409298" y="4012284"/>
                  <a:pt x="469557" y="4193060"/>
                </a:cubicBezTo>
                <a:cubicBezTo>
                  <a:pt x="472303" y="4215027"/>
                  <a:pt x="474664" y="4237046"/>
                  <a:pt x="477795" y="4258962"/>
                </a:cubicBezTo>
                <a:cubicBezTo>
                  <a:pt x="480326" y="4276682"/>
                  <a:pt x="484458" y="4313480"/>
                  <a:pt x="494270" y="4333103"/>
                </a:cubicBezTo>
                <a:cubicBezTo>
                  <a:pt x="498698" y="4341958"/>
                  <a:pt x="504408" y="4350210"/>
                  <a:pt x="510746" y="4357816"/>
                </a:cubicBezTo>
                <a:cubicBezTo>
                  <a:pt x="533373" y="4384968"/>
                  <a:pt x="533488" y="4379946"/>
                  <a:pt x="560173" y="4399006"/>
                </a:cubicBezTo>
                <a:cubicBezTo>
                  <a:pt x="592362" y="4421998"/>
                  <a:pt x="597178" y="4429866"/>
                  <a:pt x="634313" y="4448433"/>
                </a:cubicBezTo>
                <a:cubicBezTo>
                  <a:pt x="647539" y="4455046"/>
                  <a:pt x="661990" y="4458902"/>
                  <a:pt x="675503" y="4464908"/>
                </a:cubicBezTo>
                <a:cubicBezTo>
                  <a:pt x="686725" y="4469895"/>
                  <a:pt x="697792" y="4475291"/>
                  <a:pt x="708454" y="4481384"/>
                </a:cubicBezTo>
                <a:cubicBezTo>
                  <a:pt x="717050" y="4486296"/>
                  <a:pt x="723897" y="4494384"/>
                  <a:pt x="733167" y="4497860"/>
                </a:cubicBezTo>
                <a:cubicBezTo>
                  <a:pt x="746277" y="4502776"/>
                  <a:pt x="760773" y="4502702"/>
                  <a:pt x="774357" y="4506098"/>
                </a:cubicBezTo>
                <a:cubicBezTo>
                  <a:pt x="805270" y="4513826"/>
                  <a:pt x="799012" y="4516664"/>
                  <a:pt x="832022" y="4530811"/>
                </a:cubicBezTo>
                <a:cubicBezTo>
                  <a:pt x="859786" y="4542710"/>
                  <a:pt x="858337" y="4536838"/>
                  <a:pt x="889686" y="4547287"/>
                </a:cubicBezTo>
                <a:cubicBezTo>
                  <a:pt x="947183" y="4566452"/>
                  <a:pt x="913576" y="4558702"/>
                  <a:pt x="963827" y="4580238"/>
                </a:cubicBezTo>
                <a:cubicBezTo>
                  <a:pt x="991010" y="4591888"/>
                  <a:pt x="1019753" y="4599963"/>
                  <a:pt x="1046205" y="4613189"/>
                </a:cubicBezTo>
                <a:cubicBezTo>
                  <a:pt x="1089283" y="4634728"/>
                  <a:pt x="1067243" y="4626686"/>
                  <a:pt x="1112108" y="4637903"/>
                </a:cubicBezTo>
                <a:cubicBezTo>
                  <a:pt x="1145743" y="4658084"/>
                  <a:pt x="1157118" y="4667881"/>
                  <a:pt x="1194486" y="4679092"/>
                </a:cubicBezTo>
                <a:cubicBezTo>
                  <a:pt x="1207897" y="4683115"/>
                  <a:pt x="1222033" y="4684181"/>
                  <a:pt x="1235676" y="4687330"/>
                </a:cubicBezTo>
                <a:cubicBezTo>
                  <a:pt x="1257740" y="4692422"/>
                  <a:pt x="1301578" y="4703806"/>
                  <a:pt x="1301578" y="4703806"/>
                </a:cubicBezTo>
                <a:cubicBezTo>
                  <a:pt x="1315308" y="4712044"/>
                  <a:pt x="1327901" y="4722573"/>
                  <a:pt x="1342767" y="4728519"/>
                </a:cubicBezTo>
                <a:cubicBezTo>
                  <a:pt x="1355767" y="4733719"/>
                  <a:pt x="1370289" y="4733720"/>
                  <a:pt x="1383957" y="4736757"/>
                </a:cubicBezTo>
                <a:cubicBezTo>
                  <a:pt x="1395009" y="4739213"/>
                  <a:pt x="1405924" y="4742249"/>
                  <a:pt x="1416908" y="4744995"/>
                </a:cubicBezTo>
                <a:cubicBezTo>
                  <a:pt x="1468280" y="4779243"/>
                  <a:pt x="1410329" y="4745493"/>
                  <a:pt x="1491049" y="4769708"/>
                </a:cubicBezTo>
                <a:cubicBezTo>
                  <a:pt x="1502811" y="4773237"/>
                  <a:pt x="1512502" y="4781872"/>
                  <a:pt x="1524000" y="4786184"/>
                </a:cubicBezTo>
                <a:cubicBezTo>
                  <a:pt x="1534601" y="4790159"/>
                  <a:pt x="1545899" y="4791966"/>
                  <a:pt x="1556951" y="4794422"/>
                </a:cubicBezTo>
                <a:cubicBezTo>
                  <a:pt x="1615877" y="4807517"/>
                  <a:pt x="1610198" y="4803756"/>
                  <a:pt x="1688757" y="4810898"/>
                </a:cubicBezTo>
                <a:cubicBezTo>
                  <a:pt x="1710724" y="4816390"/>
                  <a:pt x="1735819" y="4814813"/>
                  <a:pt x="1754659" y="4827373"/>
                </a:cubicBezTo>
                <a:cubicBezTo>
                  <a:pt x="1762897" y="4832865"/>
                  <a:pt x="1770273" y="4839949"/>
                  <a:pt x="1779373" y="4843849"/>
                </a:cubicBezTo>
                <a:cubicBezTo>
                  <a:pt x="1792319" y="4849397"/>
                  <a:pt x="1842762" y="4857393"/>
                  <a:pt x="1853513" y="4860325"/>
                </a:cubicBezTo>
                <a:cubicBezTo>
                  <a:pt x="1853523" y="4860328"/>
                  <a:pt x="1915293" y="4880917"/>
                  <a:pt x="1927654" y="4885038"/>
                </a:cubicBezTo>
                <a:cubicBezTo>
                  <a:pt x="1935892" y="4887784"/>
                  <a:pt x="1943802" y="4891848"/>
                  <a:pt x="1952367" y="4893276"/>
                </a:cubicBezTo>
                <a:cubicBezTo>
                  <a:pt x="1968843" y="4896022"/>
                  <a:pt x="1985416" y="4898238"/>
                  <a:pt x="2001795" y="4901514"/>
                </a:cubicBezTo>
                <a:cubicBezTo>
                  <a:pt x="2032914" y="4907738"/>
                  <a:pt x="2052660" y="4915723"/>
                  <a:pt x="2084173" y="4926227"/>
                </a:cubicBezTo>
                <a:cubicBezTo>
                  <a:pt x="2092411" y="4928973"/>
                  <a:pt x="2101119" y="4930582"/>
                  <a:pt x="2108886" y="4934465"/>
                </a:cubicBezTo>
                <a:cubicBezTo>
                  <a:pt x="2119870" y="4939957"/>
                  <a:pt x="2130188" y="4947058"/>
                  <a:pt x="2141838" y="4950941"/>
                </a:cubicBezTo>
                <a:cubicBezTo>
                  <a:pt x="2163319" y="4958101"/>
                  <a:pt x="2186259" y="4960256"/>
                  <a:pt x="2207740" y="4967416"/>
                </a:cubicBezTo>
                <a:cubicBezTo>
                  <a:pt x="2215978" y="4970162"/>
                  <a:pt x="2224323" y="4972605"/>
                  <a:pt x="2232454" y="4975654"/>
                </a:cubicBezTo>
                <a:cubicBezTo>
                  <a:pt x="2246300" y="4980846"/>
                  <a:pt x="2259615" y="4987454"/>
                  <a:pt x="2273643" y="4992130"/>
                </a:cubicBezTo>
                <a:cubicBezTo>
                  <a:pt x="2306299" y="5003016"/>
                  <a:pt x="2337933" y="5004285"/>
                  <a:pt x="2372497" y="5008606"/>
                </a:cubicBezTo>
                <a:cubicBezTo>
                  <a:pt x="2380735" y="5011352"/>
                  <a:pt x="2388750" y="5014890"/>
                  <a:pt x="2397211" y="5016843"/>
                </a:cubicBezTo>
                <a:cubicBezTo>
                  <a:pt x="2424497" y="5023140"/>
                  <a:pt x="2453023" y="5024464"/>
                  <a:pt x="2479589" y="5033319"/>
                </a:cubicBezTo>
                <a:cubicBezTo>
                  <a:pt x="2487827" y="5036065"/>
                  <a:pt x="2495842" y="5039604"/>
                  <a:pt x="2504303" y="5041557"/>
                </a:cubicBezTo>
                <a:cubicBezTo>
                  <a:pt x="2604125" y="5064593"/>
                  <a:pt x="2592697" y="5058434"/>
                  <a:pt x="2710249" y="5066271"/>
                </a:cubicBezTo>
                <a:cubicBezTo>
                  <a:pt x="3012739" y="5116684"/>
                  <a:pt x="2618111" y="5053435"/>
                  <a:pt x="2899719" y="5090984"/>
                </a:cubicBezTo>
                <a:cubicBezTo>
                  <a:pt x="2997207" y="5103983"/>
                  <a:pt x="2832658" y="5100762"/>
                  <a:pt x="3006811" y="5107460"/>
                </a:cubicBezTo>
                <a:cubicBezTo>
                  <a:pt x="3124831" y="5111999"/>
                  <a:pt x="3242968" y="5112709"/>
                  <a:pt x="3361038" y="5115698"/>
                </a:cubicBezTo>
                <a:lnTo>
                  <a:pt x="3657600" y="5123935"/>
                </a:lnTo>
                <a:lnTo>
                  <a:pt x="4193059" y="5115698"/>
                </a:lnTo>
                <a:cubicBezTo>
                  <a:pt x="4291589" y="5112999"/>
                  <a:pt x="4226544" y="5109279"/>
                  <a:pt x="4291913" y="5099222"/>
                </a:cubicBezTo>
                <a:cubicBezTo>
                  <a:pt x="4316490" y="5095441"/>
                  <a:pt x="4341359" y="5093889"/>
                  <a:pt x="4366054" y="5090984"/>
                </a:cubicBezTo>
                <a:lnTo>
                  <a:pt x="4431957" y="5082746"/>
                </a:lnTo>
                <a:cubicBezTo>
                  <a:pt x="4534039" y="5057225"/>
                  <a:pt x="4373969" y="5098138"/>
                  <a:pt x="4514335" y="5058033"/>
                </a:cubicBezTo>
                <a:lnTo>
                  <a:pt x="4572000" y="5041557"/>
                </a:lnTo>
                <a:cubicBezTo>
                  <a:pt x="4580317" y="5039062"/>
                  <a:pt x="4588732" y="5036740"/>
                  <a:pt x="4596713" y="5033319"/>
                </a:cubicBezTo>
                <a:cubicBezTo>
                  <a:pt x="4608001" y="5028481"/>
                  <a:pt x="4618377" y="5021681"/>
                  <a:pt x="4629665" y="5016843"/>
                </a:cubicBezTo>
                <a:cubicBezTo>
                  <a:pt x="4656848" y="5005193"/>
                  <a:pt x="4686683" y="4999108"/>
                  <a:pt x="4712043" y="4983892"/>
                </a:cubicBezTo>
                <a:cubicBezTo>
                  <a:pt x="4725773" y="4975654"/>
                  <a:pt x="4739910" y="4968060"/>
                  <a:pt x="4753232" y="4959179"/>
                </a:cubicBezTo>
                <a:cubicBezTo>
                  <a:pt x="4764656" y="4951563"/>
                  <a:pt x="4774541" y="4941742"/>
                  <a:pt x="4786184" y="4934465"/>
                </a:cubicBezTo>
                <a:cubicBezTo>
                  <a:pt x="4796598" y="4927956"/>
                  <a:pt x="4808151" y="4923481"/>
                  <a:pt x="4819135" y="4917989"/>
                </a:cubicBezTo>
                <a:cubicBezTo>
                  <a:pt x="4824627" y="4909751"/>
                  <a:pt x="4831590" y="4902323"/>
                  <a:pt x="4835611" y="4893276"/>
                </a:cubicBezTo>
                <a:cubicBezTo>
                  <a:pt x="4847069" y="4867495"/>
                  <a:pt x="4853478" y="4838280"/>
                  <a:pt x="4860324" y="4810898"/>
                </a:cubicBezTo>
                <a:cubicBezTo>
                  <a:pt x="4857578" y="4791676"/>
                  <a:pt x="4859972" y="4770976"/>
                  <a:pt x="4852086" y="4753233"/>
                </a:cubicBezTo>
                <a:cubicBezTo>
                  <a:pt x="4848065" y="4744186"/>
                  <a:pt x="4835429" y="4742512"/>
                  <a:pt x="4827373" y="4736757"/>
                </a:cubicBezTo>
                <a:cubicBezTo>
                  <a:pt x="4816201" y="4728777"/>
                  <a:pt x="4806343" y="4718855"/>
                  <a:pt x="4794422" y="4712043"/>
                </a:cubicBezTo>
                <a:cubicBezTo>
                  <a:pt x="4780375" y="4704016"/>
                  <a:pt x="4739605" y="4698032"/>
                  <a:pt x="4728519" y="4695568"/>
                </a:cubicBezTo>
                <a:cubicBezTo>
                  <a:pt x="4717467" y="4693112"/>
                  <a:pt x="4706881" y="4687757"/>
                  <a:pt x="4695567" y="4687330"/>
                </a:cubicBezTo>
                <a:cubicBezTo>
                  <a:pt x="4561083" y="4682255"/>
                  <a:pt x="4426464" y="4681838"/>
                  <a:pt x="4291913" y="4679092"/>
                </a:cubicBezTo>
                <a:cubicBezTo>
                  <a:pt x="4283675" y="4673600"/>
                  <a:pt x="4276055" y="4667044"/>
                  <a:pt x="4267200" y="4662616"/>
                </a:cubicBezTo>
                <a:cubicBezTo>
                  <a:pt x="4198988" y="4628511"/>
                  <a:pt x="4288596" y="4685120"/>
                  <a:pt x="4217773" y="4637903"/>
                </a:cubicBezTo>
                <a:cubicBezTo>
                  <a:pt x="4200361" y="4611786"/>
                  <a:pt x="4180084" y="4577868"/>
                  <a:pt x="4151870" y="4563762"/>
                </a:cubicBezTo>
                <a:lnTo>
                  <a:pt x="4118919" y="4547287"/>
                </a:lnTo>
                <a:cubicBezTo>
                  <a:pt x="4080476" y="4550033"/>
                  <a:pt x="4041895" y="4551269"/>
                  <a:pt x="4003589" y="4555525"/>
                </a:cubicBezTo>
                <a:cubicBezTo>
                  <a:pt x="3984908" y="4557601"/>
                  <a:pt x="3933644" y="4576094"/>
                  <a:pt x="3921211" y="4580238"/>
                </a:cubicBezTo>
                <a:lnTo>
                  <a:pt x="3896497" y="4588476"/>
                </a:lnTo>
                <a:cubicBezTo>
                  <a:pt x="3888259" y="4591222"/>
                  <a:pt x="3880299" y="4595011"/>
                  <a:pt x="3871784" y="4596714"/>
                </a:cubicBezTo>
                <a:lnTo>
                  <a:pt x="3830595" y="4604952"/>
                </a:lnTo>
                <a:cubicBezTo>
                  <a:pt x="3750962" y="4602206"/>
                  <a:pt x="3671254" y="4601134"/>
                  <a:pt x="3591697" y="4596714"/>
                </a:cubicBezTo>
                <a:cubicBezTo>
                  <a:pt x="3530611" y="4593320"/>
                  <a:pt x="3550138" y="4591901"/>
                  <a:pt x="3509319" y="4580238"/>
                </a:cubicBezTo>
                <a:cubicBezTo>
                  <a:pt x="3498433" y="4577128"/>
                  <a:pt x="3487253" y="4575110"/>
                  <a:pt x="3476367" y="4572000"/>
                </a:cubicBezTo>
                <a:cubicBezTo>
                  <a:pt x="3468018" y="4569614"/>
                  <a:pt x="3460078" y="4565868"/>
                  <a:pt x="3451654" y="4563762"/>
                </a:cubicBezTo>
                <a:cubicBezTo>
                  <a:pt x="3438071" y="4560366"/>
                  <a:pt x="3424133" y="4558562"/>
                  <a:pt x="3410465" y="4555525"/>
                </a:cubicBezTo>
                <a:cubicBezTo>
                  <a:pt x="3399413" y="4553069"/>
                  <a:pt x="3388681" y="4549148"/>
                  <a:pt x="3377513" y="4547287"/>
                </a:cubicBezTo>
                <a:cubicBezTo>
                  <a:pt x="3355676" y="4543647"/>
                  <a:pt x="3333527" y="4542180"/>
                  <a:pt x="3311611" y="4539049"/>
                </a:cubicBezTo>
                <a:cubicBezTo>
                  <a:pt x="3274721" y="4533779"/>
                  <a:pt x="3256476" y="4529669"/>
                  <a:pt x="3220995" y="4522573"/>
                </a:cubicBezTo>
                <a:lnTo>
                  <a:pt x="2899719" y="4530811"/>
                </a:lnTo>
                <a:cubicBezTo>
                  <a:pt x="2701996" y="4537088"/>
                  <a:pt x="2761602" y="4530536"/>
                  <a:pt x="2644346" y="4547287"/>
                </a:cubicBezTo>
                <a:cubicBezTo>
                  <a:pt x="2630616" y="4552779"/>
                  <a:pt x="2617185" y="4559086"/>
                  <a:pt x="2603157" y="4563762"/>
                </a:cubicBezTo>
                <a:cubicBezTo>
                  <a:pt x="2571804" y="4574213"/>
                  <a:pt x="2573259" y="4568338"/>
                  <a:pt x="2545492" y="4580238"/>
                </a:cubicBezTo>
                <a:cubicBezTo>
                  <a:pt x="2534204" y="4585076"/>
                  <a:pt x="2524190" y="4592831"/>
                  <a:pt x="2512540" y="4596714"/>
                </a:cubicBezTo>
                <a:cubicBezTo>
                  <a:pt x="2491059" y="4603874"/>
                  <a:pt x="2468605" y="4607697"/>
                  <a:pt x="2446638" y="4613189"/>
                </a:cubicBezTo>
                <a:lnTo>
                  <a:pt x="2413686" y="4621427"/>
                </a:lnTo>
                <a:cubicBezTo>
                  <a:pt x="2304442" y="4676051"/>
                  <a:pt x="2440840" y="4609791"/>
                  <a:pt x="2356022" y="4646141"/>
                </a:cubicBezTo>
                <a:cubicBezTo>
                  <a:pt x="2332309" y="4656303"/>
                  <a:pt x="2307420" y="4673619"/>
                  <a:pt x="2281881" y="4679092"/>
                </a:cubicBezTo>
                <a:cubicBezTo>
                  <a:pt x="2257567" y="4684302"/>
                  <a:pt x="2232454" y="4684584"/>
                  <a:pt x="2207740" y="4687330"/>
                </a:cubicBezTo>
                <a:cubicBezTo>
                  <a:pt x="2147329" y="4684584"/>
                  <a:pt x="2086788" y="4683915"/>
                  <a:pt x="2026508" y="4679092"/>
                </a:cubicBezTo>
                <a:cubicBezTo>
                  <a:pt x="2017852" y="4678400"/>
                  <a:pt x="2009562" y="4674737"/>
                  <a:pt x="2001795" y="4670854"/>
                </a:cubicBezTo>
                <a:cubicBezTo>
                  <a:pt x="1976273" y="4658093"/>
                  <a:pt x="1970279" y="4644608"/>
                  <a:pt x="1944130" y="4629665"/>
                </a:cubicBezTo>
                <a:cubicBezTo>
                  <a:pt x="1936591" y="4625357"/>
                  <a:pt x="1927654" y="4624173"/>
                  <a:pt x="1919416" y="4621427"/>
                </a:cubicBezTo>
                <a:cubicBezTo>
                  <a:pt x="1911178" y="4610443"/>
                  <a:pt x="1903638" y="4598900"/>
                  <a:pt x="1894703" y="4588476"/>
                </a:cubicBezTo>
                <a:cubicBezTo>
                  <a:pt x="1887121" y="4579630"/>
                  <a:pt x="1876451" y="4573456"/>
                  <a:pt x="1869989" y="4563762"/>
                </a:cubicBezTo>
                <a:cubicBezTo>
                  <a:pt x="1859771" y="4548435"/>
                  <a:pt x="1854222" y="4530437"/>
                  <a:pt x="1845276" y="4514335"/>
                </a:cubicBezTo>
                <a:cubicBezTo>
                  <a:pt x="1805575" y="4442873"/>
                  <a:pt x="1856472" y="4563414"/>
                  <a:pt x="1804086" y="4423719"/>
                </a:cubicBezTo>
                <a:cubicBezTo>
                  <a:pt x="1801340" y="4404497"/>
                  <a:pt x="1799322" y="4385158"/>
                  <a:pt x="1795849" y="4366054"/>
                </a:cubicBezTo>
                <a:cubicBezTo>
                  <a:pt x="1793824" y="4354915"/>
                  <a:pt x="1787611" y="4344425"/>
                  <a:pt x="1787611" y="4333103"/>
                </a:cubicBezTo>
                <a:cubicBezTo>
                  <a:pt x="1787611" y="4256167"/>
                  <a:pt x="1788668" y="4179043"/>
                  <a:pt x="1795849" y="4102443"/>
                </a:cubicBezTo>
                <a:cubicBezTo>
                  <a:pt x="1796995" y="4090217"/>
                  <a:pt x="1806832" y="4080476"/>
                  <a:pt x="1812324" y="4069492"/>
                </a:cubicBezTo>
                <a:cubicBezTo>
                  <a:pt x="1833724" y="3962493"/>
                  <a:pt x="1804524" y="4095492"/>
                  <a:pt x="1837038" y="3987114"/>
                </a:cubicBezTo>
                <a:cubicBezTo>
                  <a:pt x="1843610" y="3965208"/>
                  <a:pt x="1850887" y="3906641"/>
                  <a:pt x="1853513" y="3888260"/>
                </a:cubicBezTo>
                <a:cubicBezTo>
                  <a:pt x="1856259" y="3825103"/>
                  <a:pt x="1857681" y="3761875"/>
                  <a:pt x="1861751" y="3698789"/>
                </a:cubicBezTo>
                <a:cubicBezTo>
                  <a:pt x="1863176" y="3676697"/>
                  <a:pt x="1868150" y="3654949"/>
                  <a:pt x="1869989" y="3632887"/>
                </a:cubicBezTo>
                <a:cubicBezTo>
                  <a:pt x="1873645" y="3589018"/>
                  <a:pt x="1873181" y="3544812"/>
                  <a:pt x="1878227" y="3501081"/>
                </a:cubicBezTo>
                <a:cubicBezTo>
                  <a:pt x="1888362" y="3413245"/>
                  <a:pt x="1891373" y="3443588"/>
                  <a:pt x="1902940" y="3385752"/>
                </a:cubicBezTo>
                <a:cubicBezTo>
                  <a:pt x="1906216" y="3369373"/>
                  <a:pt x="1907127" y="3352529"/>
                  <a:pt x="1911178" y="3336325"/>
                </a:cubicBezTo>
                <a:cubicBezTo>
                  <a:pt x="1915390" y="3319477"/>
                  <a:pt x="1927654" y="3286898"/>
                  <a:pt x="1927654" y="3286898"/>
                </a:cubicBezTo>
                <a:cubicBezTo>
                  <a:pt x="1930400" y="3270422"/>
                  <a:pt x="1931093" y="3253470"/>
                  <a:pt x="1935892" y="3237471"/>
                </a:cubicBezTo>
                <a:cubicBezTo>
                  <a:pt x="1939421" y="3225709"/>
                  <a:pt x="1948055" y="3216017"/>
                  <a:pt x="1952367" y="3204519"/>
                </a:cubicBezTo>
                <a:cubicBezTo>
                  <a:pt x="1956342" y="3193918"/>
                  <a:pt x="1957859" y="3182552"/>
                  <a:pt x="1960605" y="3171568"/>
                </a:cubicBezTo>
                <a:cubicBezTo>
                  <a:pt x="1963351" y="3144108"/>
                  <a:pt x="1964047" y="3116366"/>
                  <a:pt x="1968843" y="3089189"/>
                </a:cubicBezTo>
                <a:cubicBezTo>
                  <a:pt x="1972317" y="3069503"/>
                  <a:pt x="1982161" y="3051264"/>
                  <a:pt x="1985319" y="3031525"/>
                </a:cubicBezTo>
                <a:cubicBezTo>
                  <a:pt x="2004836" y="2909546"/>
                  <a:pt x="1993218" y="2917888"/>
                  <a:pt x="2010032" y="2833816"/>
                </a:cubicBezTo>
                <a:cubicBezTo>
                  <a:pt x="2012252" y="2822714"/>
                  <a:pt x="2015814" y="2811917"/>
                  <a:pt x="2018270" y="2800865"/>
                </a:cubicBezTo>
                <a:cubicBezTo>
                  <a:pt x="2021307" y="2787197"/>
                  <a:pt x="2022824" y="2773184"/>
                  <a:pt x="2026508" y="2759676"/>
                </a:cubicBezTo>
                <a:cubicBezTo>
                  <a:pt x="2031078" y="2742921"/>
                  <a:pt x="2037492" y="2726725"/>
                  <a:pt x="2042984" y="2710249"/>
                </a:cubicBezTo>
                <a:cubicBezTo>
                  <a:pt x="2045730" y="2702011"/>
                  <a:pt x="2047339" y="2693302"/>
                  <a:pt x="2051222" y="2685535"/>
                </a:cubicBezTo>
                <a:cubicBezTo>
                  <a:pt x="2056714" y="2674551"/>
                  <a:pt x="2063385" y="2664082"/>
                  <a:pt x="2067697" y="2652584"/>
                </a:cubicBezTo>
                <a:cubicBezTo>
                  <a:pt x="2071672" y="2641983"/>
                  <a:pt x="2071960" y="2630234"/>
                  <a:pt x="2075935" y="2619633"/>
                </a:cubicBezTo>
                <a:cubicBezTo>
                  <a:pt x="2115389" y="2514425"/>
                  <a:pt x="2070644" y="2648012"/>
                  <a:pt x="2108886" y="2561968"/>
                </a:cubicBezTo>
                <a:cubicBezTo>
                  <a:pt x="2108888" y="2561963"/>
                  <a:pt x="2129480" y="2500186"/>
                  <a:pt x="2133600" y="2487827"/>
                </a:cubicBezTo>
                <a:cubicBezTo>
                  <a:pt x="2136346" y="2479589"/>
                  <a:pt x="2137022" y="2470339"/>
                  <a:pt x="2141838" y="2463114"/>
                </a:cubicBezTo>
                <a:cubicBezTo>
                  <a:pt x="2147330" y="2454876"/>
                  <a:pt x="2154292" y="2447447"/>
                  <a:pt x="2158313" y="2438400"/>
                </a:cubicBezTo>
                <a:cubicBezTo>
                  <a:pt x="2165366" y="2422530"/>
                  <a:pt x="2169297" y="2405449"/>
                  <a:pt x="2174789" y="2388973"/>
                </a:cubicBezTo>
                <a:lnTo>
                  <a:pt x="2183027" y="2364260"/>
                </a:lnTo>
                <a:lnTo>
                  <a:pt x="2191265" y="2339546"/>
                </a:lnTo>
                <a:cubicBezTo>
                  <a:pt x="2188519" y="2309341"/>
                  <a:pt x="2193915" y="2277238"/>
                  <a:pt x="2183027" y="2248930"/>
                </a:cubicBezTo>
                <a:cubicBezTo>
                  <a:pt x="2178619" y="2237468"/>
                  <a:pt x="2160738" y="2238547"/>
                  <a:pt x="2150076" y="2232454"/>
                </a:cubicBezTo>
                <a:cubicBezTo>
                  <a:pt x="2141480" y="2227542"/>
                  <a:pt x="2134845" y="2218824"/>
                  <a:pt x="2125362" y="2215979"/>
                </a:cubicBezTo>
                <a:cubicBezTo>
                  <a:pt x="2106764" y="2210400"/>
                  <a:pt x="2086943" y="2210307"/>
                  <a:pt x="2067697" y="2207741"/>
                </a:cubicBezTo>
                <a:cubicBezTo>
                  <a:pt x="1977927" y="2195771"/>
                  <a:pt x="2029812" y="2205106"/>
                  <a:pt x="1960605" y="2191265"/>
                </a:cubicBezTo>
                <a:cubicBezTo>
                  <a:pt x="1831014" y="2194351"/>
                  <a:pt x="1575800" y="2213158"/>
                  <a:pt x="1425146" y="2183027"/>
                </a:cubicBezTo>
                <a:cubicBezTo>
                  <a:pt x="1415438" y="2181085"/>
                  <a:pt x="1413098" y="2167169"/>
                  <a:pt x="1408670" y="2158314"/>
                </a:cubicBezTo>
                <a:cubicBezTo>
                  <a:pt x="1368362" y="2077699"/>
                  <a:pt x="1413893" y="2149672"/>
                  <a:pt x="1375719" y="2092411"/>
                </a:cubicBezTo>
                <a:cubicBezTo>
                  <a:pt x="1372973" y="2081427"/>
                  <a:pt x="1370591" y="2070346"/>
                  <a:pt x="1367481" y="2059460"/>
                </a:cubicBezTo>
                <a:cubicBezTo>
                  <a:pt x="1365095" y="2051111"/>
                  <a:pt x="1358809" y="2043419"/>
                  <a:pt x="1359243" y="2034746"/>
                </a:cubicBezTo>
                <a:cubicBezTo>
                  <a:pt x="1361590" y="1987802"/>
                  <a:pt x="1364832" y="1940428"/>
                  <a:pt x="1375719" y="1894703"/>
                </a:cubicBezTo>
                <a:cubicBezTo>
                  <a:pt x="1379832" y="1877427"/>
                  <a:pt x="1414135" y="1850251"/>
                  <a:pt x="1425146" y="1837038"/>
                </a:cubicBezTo>
                <a:cubicBezTo>
                  <a:pt x="1431484" y="1829432"/>
                  <a:pt x="1433226" y="1817572"/>
                  <a:pt x="1441622" y="1812325"/>
                </a:cubicBezTo>
                <a:cubicBezTo>
                  <a:pt x="1456349" y="1803121"/>
                  <a:pt x="1474573" y="1801341"/>
                  <a:pt x="1491049" y="1795849"/>
                </a:cubicBezTo>
                <a:cubicBezTo>
                  <a:pt x="1534939" y="1781219"/>
                  <a:pt x="1511801" y="1787136"/>
                  <a:pt x="1581665" y="1779373"/>
                </a:cubicBezTo>
                <a:cubicBezTo>
                  <a:pt x="1609093" y="1776325"/>
                  <a:pt x="1636584" y="1773881"/>
                  <a:pt x="1664043" y="1771135"/>
                </a:cubicBezTo>
                <a:cubicBezTo>
                  <a:pt x="1713986" y="1758651"/>
                  <a:pt x="1709570" y="1758065"/>
                  <a:pt x="1779373" y="1754660"/>
                </a:cubicBezTo>
                <a:cubicBezTo>
                  <a:pt x="1864440" y="1750510"/>
                  <a:pt x="1949622" y="1749168"/>
                  <a:pt x="2034746" y="1746422"/>
                </a:cubicBezTo>
                <a:cubicBezTo>
                  <a:pt x="2048476" y="1743676"/>
                  <a:pt x="2063188" y="1743978"/>
                  <a:pt x="2075935" y="1738184"/>
                </a:cubicBezTo>
                <a:cubicBezTo>
                  <a:pt x="2114041" y="1720863"/>
                  <a:pt x="2130381" y="1700214"/>
                  <a:pt x="2158313" y="1672281"/>
                </a:cubicBezTo>
                <a:cubicBezTo>
                  <a:pt x="2161059" y="1661297"/>
                  <a:pt x="2163441" y="1650216"/>
                  <a:pt x="2166551" y="1639330"/>
                </a:cubicBezTo>
                <a:cubicBezTo>
                  <a:pt x="2168937" y="1630981"/>
                  <a:pt x="2172683" y="1623040"/>
                  <a:pt x="2174789" y="1614616"/>
                </a:cubicBezTo>
                <a:cubicBezTo>
                  <a:pt x="2180546" y="1591588"/>
                  <a:pt x="2187592" y="1546035"/>
                  <a:pt x="2191265" y="1524000"/>
                </a:cubicBezTo>
                <a:cubicBezTo>
                  <a:pt x="2187196" y="1430416"/>
                  <a:pt x="2186974" y="1343539"/>
                  <a:pt x="2174789" y="1252152"/>
                </a:cubicBezTo>
                <a:cubicBezTo>
                  <a:pt x="2172938" y="1238273"/>
                  <a:pt x="2169947" y="1224546"/>
                  <a:pt x="2166551" y="1210962"/>
                </a:cubicBezTo>
                <a:cubicBezTo>
                  <a:pt x="2164445" y="1202538"/>
                  <a:pt x="2161280" y="1194410"/>
                  <a:pt x="2158313" y="1186249"/>
                </a:cubicBezTo>
                <a:cubicBezTo>
                  <a:pt x="2150295" y="1164200"/>
                  <a:pt x="2141019" y="1142603"/>
                  <a:pt x="2133600" y="1120346"/>
                </a:cubicBezTo>
                <a:cubicBezTo>
                  <a:pt x="2118358" y="1074618"/>
                  <a:pt x="2117486" y="1064493"/>
                  <a:pt x="2108886" y="1021492"/>
                </a:cubicBezTo>
                <a:cubicBezTo>
                  <a:pt x="2111632" y="985795"/>
                  <a:pt x="2110526" y="949590"/>
                  <a:pt x="2117124" y="914400"/>
                </a:cubicBezTo>
                <a:cubicBezTo>
                  <a:pt x="2118949" y="904669"/>
                  <a:pt x="2127845" y="897743"/>
                  <a:pt x="2133600" y="889687"/>
                </a:cubicBezTo>
                <a:cubicBezTo>
                  <a:pt x="2167791" y="841820"/>
                  <a:pt x="2162130" y="852918"/>
                  <a:pt x="2215978" y="799071"/>
                </a:cubicBezTo>
                <a:cubicBezTo>
                  <a:pt x="2224216" y="790833"/>
                  <a:pt x="2233702" y="783677"/>
                  <a:pt x="2240692" y="774357"/>
                </a:cubicBezTo>
                <a:cubicBezTo>
                  <a:pt x="2248930" y="763373"/>
                  <a:pt x="2255697" y="751114"/>
                  <a:pt x="2265405" y="741406"/>
                </a:cubicBezTo>
                <a:cubicBezTo>
                  <a:pt x="2290439" y="716372"/>
                  <a:pt x="2301945" y="716529"/>
                  <a:pt x="2331308" y="700216"/>
                </a:cubicBezTo>
                <a:cubicBezTo>
                  <a:pt x="2345304" y="692440"/>
                  <a:pt x="2358919" y="683989"/>
                  <a:pt x="2372497" y="675503"/>
                </a:cubicBezTo>
                <a:cubicBezTo>
                  <a:pt x="2479546" y="608598"/>
                  <a:pt x="2298908" y="717554"/>
                  <a:pt x="2430162" y="642552"/>
                </a:cubicBezTo>
                <a:cubicBezTo>
                  <a:pt x="2438758" y="637640"/>
                  <a:pt x="2445324" y="628681"/>
                  <a:pt x="2454876" y="626076"/>
                </a:cubicBezTo>
                <a:cubicBezTo>
                  <a:pt x="2463347" y="623766"/>
                  <a:pt x="2590995" y="610161"/>
                  <a:pt x="2594919" y="609600"/>
                </a:cubicBezTo>
                <a:cubicBezTo>
                  <a:pt x="2614611" y="606787"/>
                  <a:pt x="2670611" y="594836"/>
                  <a:pt x="2685535" y="584887"/>
                </a:cubicBezTo>
                <a:cubicBezTo>
                  <a:pt x="2693773" y="579395"/>
                  <a:pt x="2700766" y="571256"/>
                  <a:pt x="2710249" y="568411"/>
                </a:cubicBezTo>
                <a:cubicBezTo>
                  <a:pt x="2728847" y="562832"/>
                  <a:pt x="2748810" y="563646"/>
                  <a:pt x="2767913" y="560173"/>
                </a:cubicBezTo>
                <a:cubicBezTo>
                  <a:pt x="2779052" y="558148"/>
                  <a:pt x="2789881" y="554681"/>
                  <a:pt x="2800865" y="551935"/>
                </a:cubicBezTo>
                <a:cubicBezTo>
                  <a:pt x="2851624" y="518096"/>
                  <a:pt x="2795510" y="550975"/>
                  <a:pt x="2866767" y="527222"/>
                </a:cubicBezTo>
                <a:cubicBezTo>
                  <a:pt x="2878417" y="523339"/>
                  <a:pt x="2888069" y="514629"/>
                  <a:pt x="2899719" y="510746"/>
                </a:cubicBezTo>
                <a:cubicBezTo>
                  <a:pt x="2913002" y="506318"/>
                  <a:pt x="2927497" y="506531"/>
                  <a:pt x="2940908" y="502508"/>
                </a:cubicBezTo>
                <a:cubicBezTo>
                  <a:pt x="2983488" y="489734"/>
                  <a:pt x="2985373" y="478787"/>
                  <a:pt x="3031524" y="469557"/>
                </a:cubicBezTo>
                <a:cubicBezTo>
                  <a:pt x="3045254" y="466811"/>
                  <a:pt x="3059129" y="464715"/>
                  <a:pt x="3072713" y="461319"/>
                </a:cubicBezTo>
                <a:cubicBezTo>
                  <a:pt x="3081137" y="459213"/>
                  <a:pt x="3088810" y="454158"/>
                  <a:pt x="3097427" y="453081"/>
                </a:cubicBezTo>
                <a:cubicBezTo>
                  <a:pt x="3132953" y="448640"/>
                  <a:pt x="3168822" y="447589"/>
                  <a:pt x="3204519" y="444843"/>
                </a:cubicBezTo>
                <a:cubicBezTo>
                  <a:pt x="3242962" y="450335"/>
                  <a:pt x="3281606" y="454570"/>
                  <a:pt x="3319849" y="461319"/>
                </a:cubicBezTo>
                <a:cubicBezTo>
                  <a:pt x="3344581" y="465684"/>
                  <a:pt x="3402646" y="498599"/>
                  <a:pt x="3410465" y="502508"/>
                </a:cubicBezTo>
                <a:cubicBezTo>
                  <a:pt x="3451187" y="522869"/>
                  <a:pt x="3431763" y="515100"/>
                  <a:pt x="3468130" y="527222"/>
                </a:cubicBezTo>
                <a:cubicBezTo>
                  <a:pt x="3515625" y="558887"/>
                  <a:pt x="3469805" y="531471"/>
                  <a:pt x="3517557" y="551935"/>
                </a:cubicBezTo>
                <a:cubicBezTo>
                  <a:pt x="3528844" y="556772"/>
                  <a:pt x="3539106" y="563850"/>
                  <a:pt x="3550508" y="568411"/>
                </a:cubicBezTo>
                <a:cubicBezTo>
                  <a:pt x="3566633" y="574861"/>
                  <a:pt x="3585485" y="575254"/>
                  <a:pt x="3599935" y="584887"/>
                </a:cubicBezTo>
                <a:cubicBezTo>
                  <a:pt x="3608173" y="590379"/>
                  <a:pt x="3615186" y="598450"/>
                  <a:pt x="3624649" y="601362"/>
                </a:cubicBezTo>
                <a:cubicBezTo>
                  <a:pt x="3672926" y="616216"/>
                  <a:pt x="3731126" y="620516"/>
                  <a:pt x="3781167" y="626076"/>
                </a:cubicBezTo>
                <a:cubicBezTo>
                  <a:pt x="3884235" y="651843"/>
                  <a:pt x="3756064" y="618905"/>
                  <a:pt x="3838832" y="642552"/>
                </a:cubicBezTo>
                <a:cubicBezTo>
                  <a:pt x="3847620" y="645063"/>
                  <a:pt x="3886036" y="653215"/>
                  <a:pt x="3896497" y="659027"/>
                </a:cubicBezTo>
                <a:cubicBezTo>
                  <a:pt x="3913806" y="668644"/>
                  <a:pt x="3945924" y="691979"/>
                  <a:pt x="3945924" y="691979"/>
                </a:cubicBezTo>
                <a:cubicBezTo>
                  <a:pt x="3951416" y="700217"/>
                  <a:pt x="3957972" y="707837"/>
                  <a:pt x="3962400" y="716692"/>
                </a:cubicBezTo>
                <a:cubicBezTo>
                  <a:pt x="3996510" y="784912"/>
                  <a:pt x="3939893" y="695288"/>
                  <a:pt x="3987113" y="766119"/>
                </a:cubicBezTo>
                <a:cubicBezTo>
                  <a:pt x="3989859" y="777103"/>
                  <a:pt x="3992241" y="788185"/>
                  <a:pt x="3995351" y="799071"/>
                </a:cubicBezTo>
                <a:cubicBezTo>
                  <a:pt x="3997737" y="807420"/>
                  <a:pt x="4002574" y="815160"/>
                  <a:pt x="4003589" y="823784"/>
                </a:cubicBezTo>
                <a:cubicBezTo>
                  <a:pt x="4008092" y="862061"/>
                  <a:pt x="4007992" y="900764"/>
                  <a:pt x="4011827" y="939114"/>
                </a:cubicBezTo>
                <a:cubicBezTo>
                  <a:pt x="4013489" y="955734"/>
                  <a:pt x="4018220" y="971940"/>
                  <a:pt x="4020065" y="988541"/>
                </a:cubicBezTo>
                <a:cubicBezTo>
                  <a:pt x="4023717" y="1021404"/>
                  <a:pt x="4025557" y="1054444"/>
                  <a:pt x="4028303" y="1087395"/>
                </a:cubicBezTo>
                <a:cubicBezTo>
                  <a:pt x="4025557" y="1164281"/>
                  <a:pt x="4025018" y="1241278"/>
                  <a:pt x="4020065" y="1318054"/>
                </a:cubicBezTo>
                <a:cubicBezTo>
                  <a:pt x="4019506" y="1326720"/>
                  <a:pt x="4011827" y="1334084"/>
                  <a:pt x="4011827" y="1342768"/>
                </a:cubicBezTo>
                <a:cubicBezTo>
                  <a:pt x="4011827" y="1414215"/>
                  <a:pt x="4015312" y="1485663"/>
                  <a:pt x="4020065" y="1556952"/>
                </a:cubicBezTo>
                <a:cubicBezTo>
                  <a:pt x="4022351" y="1591239"/>
                  <a:pt x="4032926" y="1591249"/>
                  <a:pt x="4044778" y="1622854"/>
                </a:cubicBezTo>
                <a:cubicBezTo>
                  <a:pt x="4072720" y="1697367"/>
                  <a:pt x="4020675" y="1607295"/>
                  <a:pt x="4085967" y="1705233"/>
                </a:cubicBezTo>
                <a:cubicBezTo>
                  <a:pt x="4091459" y="1713471"/>
                  <a:pt x="4094523" y="1724006"/>
                  <a:pt x="4102443" y="1729946"/>
                </a:cubicBezTo>
                <a:cubicBezTo>
                  <a:pt x="4104011" y="1731122"/>
                  <a:pt x="4152313" y="1768300"/>
                  <a:pt x="4160108" y="1771135"/>
                </a:cubicBezTo>
                <a:cubicBezTo>
                  <a:pt x="4166445" y="1773439"/>
                  <a:pt x="4249038" y="1794033"/>
                  <a:pt x="4267200" y="1795849"/>
                </a:cubicBezTo>
                <a:cubicBezTo>
                  <a:pt x="4308276" y="1799957"/>
                  <a:pt x="4349618" y="1800795"/>
                  <a:pt x="4390767" y="1804087"/>
                </a:cubicBezTo>
                <a:cubicBezTo>
                  <a:pt x="4418276" y="1806288"/>
                  <a:pt x="4445663" y="1809827"/>
                  <a:pt x="4473146" y="1812325"/>
                </a:cubicBezTo>
                <a:lnTo>
                  <a:pt x="4572000" y="1820562"/>
                </a:lnTo>
                <a:cubicBezTo>
                  <a:pt x="4580238" y="1823308"/>
                  <a:pt x="4588136" y="1827446"/>
                  <a:pt x="4596713" y="1828800"/>
                </a:cubicBezTo>
                <a:cubicBezTo>
                  <a:pt x="4640448" y="1835706"/>
                  <a:pt x="4728519" y="1845276"/>
                  <a:pt x="4728519" y="1845276"/>
                </a:cubicBezTo>
                <a:cubicBezTo>
                  <a:pt x="4799342" y="1892493"/>
                  <a:pt x="4709734" y="1835884"/>
                  <a:pt x="4777946" y="1869989"/>
                </a:cubicBezTo>
                <a:cubicBezTo>
                  <a:pt x="4813266" y="1887648"/>
                  <a:pt x="4794584" y="1885676"/>
                  <a:pt x="4827373" y="1911179"/>
                </a:cubicBezTo>
                <a:cubicBezTo>
                  <a:pt x="4843003" y="1923336"/>
                  <a:pt x="4876800" y="1944130"/>
                  <a:pt x="4876800" y="1944130"/>
                </a:cubicBezTo>
                <a:cubicBezTo>
                  <a:pt x="4878818" y="1946820"/>
                  <a:pt x="4914548" y="1993191"/>
                  <a:pt x="4917989" y="2001795"/>
                </a:cubicBezTo>
                <a:cubicBezTo>
                  <a:pt x="4930889" y="2034044"/>
                  <a:pt x="4950940" y="2100649"/>
                  <a:pt x="4950940" y="2100649"/>
                </a:cubicBezTo>
                <a:cubicBezTo>
                  <a:pt x="4956284" y="2138054"/>
                  <a:pt x="4967564" y="2178574"/>
                  <a:pt x="4950940" y="2215979"/>
                </a:cubicBezTo>
                <a:cubicBezTo>
                  <a:pt x="4946919" y="2225026"/>
                  <a:pt x="4935274" y="2228433"/>
                  <a:pt x="4926227" y="2232454"/>
                </a:cubicBezTo>
                <a:cubicBezTo>
                  <a:pt x="4910357" y="2239507"/>
                  <a:pt x="4893276" y="2243438"/>
                  <a:pt x="4876800" y="2248930"/>
                </a:cubicBezTo>
                <a:cubicBezTo>
                  <a:pt x="4868562" y="2251676"/>
                  <a:pt x="4860510" y="2255062"/>
                  <a:pt x="4852086" y="2257168"/>
                </a:cubicBezTo>
                <a:lnTo>
                  <a:pt x="4786184" y="2273643"/>
                </a:lnTo>
                <a:cubicBezTo>
                  <a:pt x="4775200" y="2279135"/>
                  <a:pt x="4764882" y="2286236"/>
                  <a:pt x="4753232" y="2290119"/>
                </a:cubicBezTo>
                <a:cubicBezTo>
                  <a:pt x="4741718" y="2293957"/>
                  <a:pt x="4670915" y="2305212"/>
                  <a:pt x="4662616" y="2306595"/>
                </a:cubicBezTo>
                <a:cubicBezTo>
                  <a:pt x="4603384" y="2326340"/>
                  <a:pt x="4677331" y="2302392"/>
                  <a:pt x="4604951" y="2323071"/>
                </a:cubicBezTo>
                <a:cubicBezTo>
                  <a:pt x="4596602" y="2325456"/>
                  <a:pt x="4588834" y="2330080"/>
                  <a:pt x="4580238" y="2331308"/>
                </a:cubicBezTo>
                <a:cubicBezTo>
                  <a:pt x="4550213" y="2335597"/>
                  <a:pt x="4519827" y="2336800"/>
                  <a:pt x="4489622" y="2339546"/>
                </a:cubicBezTo>
                <a:cubicBezTo>
                  <a:pt x="4349860" y="2367498"/>
                  <a:pt x="4599243" y="2319902"/>
                  <a:pt x="4226011" y="2356022"/>
                </a:cubicBezTo>
                <a:cubicBezTo>
                  <a:pt x="4213788" y="2357205"/>
                  <a:pt x="4204043" y="2367006"/>
                  <a:pt x="4193059" y="2372498"/>
                </a:cubicBezTo>
                <a:cubicBezTo>
                  <a:pt x="4145839" y="2443329"/>
                  <a:pt x="4202456" y="2353705"/>
                  <a:pt x="4168346" y="2421925"/>
                </a:cubicBezTo>
                <a:cubicBezTo>
                  <a:pt x="4163918" y="2430780"/>
                  <a:pt x="4157362" y="2438400"/>
                  <a:pt x="4151870" y="2446638"/>
                </a:cubicBezTo>
                <a:cubicBezTo>
                  <a:pt x="4154616" y="2485081"/>
                  <a:pt x="4154900" y="2523780"/>
                  <a:pt x="4160108" y="2561968"/>
                </a:cubicBezTo>
                <a:cubicBezTo>
                  <a:pt x="4162550" y="2579875"/>
                  <a:pt x="4175612" y="2628025"/>
                  <a:pt x="4184822" y="2652584"/>
                </a:cubicBezTo>
                <a:cubicBezTo>
                  <a:pt x="4190014" y="2666430"/>
                  <a:pt x="4196105" y="2679927"/>
                  <a:pt x="4201297" y="2693773"/>
                </a:cubicBezTo>
                <a:cubicBezTo>
                  <a:pt x="4204346" y="2701904"/>
                  <a:pt x="4206114" y="2710506"/>
                  <a:pt x="4209535" y="2718487"/>
                </a:cubicBezTo>
                <a:cubicBezTo>
                  <a:pt x="4214372" y="2729774"/>
                  <a:pt x="4221174" y="2740151"/>
                  <a:pt x="4226011" y="2751438"/>
                </a:cubicBezTo>
                <a:cubicBezTo>
                  <a:pt x="4251263" y="2810358"/>
                  <a:pt x="4201758" y="2743661"/>
                  <a:pt x="4291913" y="2833816"/>
                </a:cubicBezTo>
                <a:cubicBezTo>
                  <a:pt x="4300151" y="2842054"/>
                  <a:pt x="4306207" y="2853320"/>
                  <a:pt x="4316627" y="2858530"/>
                </a:cubicBezTo>
                <a:cubicBezTo>
                  <a:pt x="4338595" y="2869514"/>
                  <a:pt x="4358914" y="2884734"/>
                  <a:pt x="4382530" y="2891481"/>
                </a:cubicBezTo>
                <a:lnTo>
                  <a:pt x="4440195" y="2907957"/>
                </a:lnTo>
                <a:cubicBezTo>
                  <a:pt x="4451118" y="2910936"/>
                  <a:pt x="4462405" y="2912615"/>
                  <a:pt x="4473146" y="2916195"/>
                </a:cubicBezTo>
                <a:cubicBezTo>
                  <a:pt x="4487174" y="2920871"/>
                  <a:pt x="4500605" y="2927179"/>
                  <a:pt x="4514335" y="2932671"/>
                </a:cubicBezTo>
                <a:cubicBezTo>
                  <a:pt x="4604951" y="2927179"/>
                  <a:pt x="4696435" y="2929853"/>
                  <a:pt x="4786184" y="2916195"/>
                </a:cubicBezTo>
                <a:cubicBezTo>
                  <a:pt x="4823995" y="2910441"/>
                  <a:pt x="4859067" y="2892110"/>
                  <a:pt x="4893276" y="2875006"/>
                </a:cubicBezTo>
                <a:cubicBezTo>
                  <a:pt x="5214072" y="2714607"/>
                  <a:pt x="4968302" y="2842992"/>
                  <a:pt x="5082746" y="2751438"/>
                </a:cubicBezTo>
                <a:cubicBezTo>
                  <a:pt x="5115363" y="2725344"/>
                  <a:pt x="5135909" y="2720333"/>
                  <a:pt x="5165124" y="2693773"/>
                </a:cubicBezTo>
                <a:cubicBezTo>
                  <a:pt x="5185238" y="2675487"/>
                  <a:pt x="5203567" y="2655330"/>
                  <a:pt x="5222789" y="2636108"/>
                </a:cubicBezTo>
                <a:cubicBezTo>
                  <a:pt x="5236519" y="2622378"/>
                  <a:pt x="5251192" y="2609532"/>
                  <a:pt x="5263978" y="2594919"/>
                </a:cubicBezTo>
                <a:cubicBezTo>
                  <a:pt x="5331872" y="2517326"/>
                  <a:pt x="5301002" y="2549656"/>
                  <a:pt x="5354595" y="2496065"/>
                </a:cubicBezTo>
                <a:cubicBezTo>
                  <a:pt x="5383086" y="2424835"/>
                  <a:pt x="5362073" y="2485877"/>
                  <a:pt x="5379308" y="2405449"/>
                </a:cubicBezTo>
                <a:cubicBezTo>
                  <a:pt x="5405847" y="2281603"/>
                  <a:pt x="5391575" y="2393642"/>
                  <a:pt x="5420497" y="2215979"/>
                </a:cubicBezTo>
                <a:cubicBezTo>
                  <a:pt x="5432976" y="2139321"/>
                  <a:pt x="5453449" y="1985319"/>
                  <a:pt x="5453449" y="1985319"/>
                </a:cubicBezTo>
                <a:cubicBezTo>
                  <a:pt x="5471424" y="1490985"/>
                  <a:pt x="5459871" y="1683030"/>
                  <a:pt x="5478162" y="1408671"/>
                </a:cubicBezTo>
                <a:cubicBezTo>
                  <a:pt x="5475416" y="1175265"/>
                  <a:pt x="5488645" y="941124"/>
                  <a:pt x="5469924" y="708454"/>
                </a:cubicBezTo>
                <a:cubicBezTo>
                  <a:pt x="5468531" y="691143"/>
                  <a:pt x="5420497" y="691979"/>
                  <a:pt x="5420497" y="691979"/>
                </a:cubicBezTo>
                <a:cubicBezTo>
                  <a:pt x="5412259" y="683741"/>
                  <a:pt x="5404734" y="674723"/>
                  <a:pt x="5395784" y="667265"/>
                </a:cubicBezTo>
                <a:cubicBezTo>
                  <a:pt x="5388178" y="660927"/>
                  <a:pt x="5378071" y="657790"/>
                  <a:pt x="5371070" y="650789"/>
                </a:cubicBezTo>
                <a:cubicBezTo>
                  <a:pt x="5361362" y="641081"/>
                  <a:pt x="5354337" y="629010"/>
                  <a:pt x="5346357" y="617838"/>
                </a:cubicBezTo>
                <a:cubicBezTo>
                  <a:pt x="5335463" y="602586"/>
                  <a:pt x="5311583" y="564768"/>
                  <a:pt x="5305167" y="551935"/>
                </a:cubicBezTo>
                <a:cubicBezTo>
                  <a:pt x="5271060" y="483721"/>
                  <a:pt x="5327674" y="573338"/>
                  <a:pt x="5280454" y="502508"/>
                </a:cubicBezTo>
                <a:cubicBezTo>
                  <a:pt x="5263308" y="433926"/>
                  <a:pt x="5284186" y="501736"/>
                  <a:pt x="5255740" y="444843"/>
                </a:cubicBezTo>
                <a:cubicBezTo>
                  <a:pt x="5251857" y="437076"/>
                  <a:pt x="5250552" y="428260"/>
                  <a:pt x="5247503" y="420130"/>
                </a:cubicBezTo>
                <a:cubicBezTo>
                  <a:pt x="5242311" y="406284"/>
                  <a:pt x="5237033" y="392454"/>
                  <a:pt x="5231027" y="378941"/>
                </a:cubicBezTo>
                <a:cubicBezTo>
                  <a:pt x="5226039" y="367719"/>
                  <a:pt x="5220644" y="356651"/>
                  <a:pt x="5214551" y="345989"/>
                </a:cubicBezTo>
                <a:cubicBezTo>
                  <a:pt x="5209639" y="337393"/>
                  <a:pt x="5202504" y="330131"/>
                  <a:pt x="5198076" y="321276"/>
                </a:cubicBezTo>
                <a:cubicBezTo>
                  <a:pt x="5194193" y="313509"/>
                  <a:pt x="5194655" y="303787"/>
                  <a:pt x="5189838" y="296562"/>
                </a:cubicBezTo>
                <a:cubicBezTo>
                  <a:pt x="5174770" y="273961"/>
                  <a:pt x="5160670" y="270567"/>
                  <a:pt x="5140411" y="255373"/>
                </a:cubicBezTo>
                <a:cubicBezTo>
                  <a:pt x="5109390" y="232107"/>
                  <a:pt x="5093653" y="213539"/>
                  <a:pt x="5058032" y="197708"/>
                </a:cubicBezTo>
                <a:cubicBezTo>
                  <a:pt x="5047686" y="193110"/>
                  <a:pt x="5036065" y="192217"/>
                  <a:pt x="5025081" y="189471"/>
                </a:cubicBezTo>
                <a:cubicBezTo>
                  <a:pt x="4935257" y="135575"/>
                  <a:pt x="4973083" y="150168"/>
                  <a:pt x="4917989" y="131806"/>
                </a:cubicBezTo>
                <a:cubicBezTo>
                  <a:pt x="4879826" y="106363"/>
                  <a:pt x="4905529" y="118968"/>
                  <a:pt x="4852086" y="107092"/>
                </a:cubicBezTo>
                <a:cubicBezTo>
                  <a:pt x="4819709" y="99897"/>
                  <a:pt x="4812728" y="95585"/>
                  <a:pt x="4777946" y="90616"/>
                </a:cubicBezTo>
                <a:cubicBezTo>
                  <a:pt x="4753330" y="87100"/>
                  <a:pt x="4728519" y="85125"/>
                  <a:pt x="4703805" y="82379"/>
                </a:cubicBezTo>
                <a:cubicBezTo>
                  <a:pt x="4622205" y="55178"/>
                  <a:pt x="4701854" y="79250"/>
                  <a:pt x="4506097" y="65903"/>
                </a:cubicBezTo>
                <a:cubicBezTo>
                  <a:pt x="4385554" y="57684"/>
                  <a:pt x="4342882" y="52344"/>
                  <a:pt x="4242486" y="41189"/>
                </a:cubicBezTo>
                <a:lnTo>
                  <a:pt x="3352800" y="49427"/>
                </a:lnTo>
                <a:cubicBezTo>
                  <a:pt x="3273129" y="50590"/>
                  <a:pt x="3193561" y="55812"/>
                  <a:pt x="3113903" y="57665"/>
                </a:cubicBezTo>
                <a:lnTo>
                  <a:pt x="2644346" y="65903"/>
                </a:lnTo>
                <a:lnTo>
                  <a:pt x="1812324" y="57665"/>
                </a:lnTo>
                <a:cubicBezTo>
                  <a:pt x="1773504" y="56652"/>
                  <a:pt x="1735300" y="47573"/>
                  <a:pt x="1696995" y="41189"/>
                </a:cubicBezTo>
                <a:lnTo>
                  <a:pt x="1598140" y="24714"/>
                </a:lnTo>
                <a:cubicBezTo>
                  <a:pt x="1589902" y="21968"/>
                  <a:pt x="1581888" y="18429"/>
                  <a:pt x="1573427" y="16476"/>
                </a:cubicBezTo>
                <a:cubicBezTo>
                  <a:pt x="1546141" y="10179"/>
                  <a:pt x="1491049" y="0"/>
                  <a:pt x="1491049" y="0"/>
                </a:cubicBezTo>
                <a:lnTo>
                  <a:pt x="1054443" y="8238"/>
                </a:lnTo>
                <a:cubicBezTo>
                  <a:pt x="761783" y="16600"/>
                  <a:pt x="1040320" y="13317"/>
                  <a:pt x="823784" y="24714"/>
                </a:cubicBezTo>
                <a:cubicBezTo>
                  <a:pt x="749695" y="28613"/>
                  <a:pt x="675503" y="30206"/>
                  <a:pt x="601362" y="32952"/>
                </a:cubicBezTo>
                <a:cubicBezTo>
                  <a:pt x="573903" y="35698"/>
                  <a:pt x="546338" y="37542"/>
                  <a:pt x="518984" y="41189"/>
                </a:cubicBezTo>
                <a:cubicBezTo>
                  <a:pt x="505105" y="43039"/>
                  <a:pt x="491674" y="47576"/>
                  <a:pt x="477795" y="49427"/>
                </a:cubicBezTo>
                <a:cubicBezTo>
                  <a:pt x="450440" y="53074"/>
                  <a:pt x="422876" y="54919"/>
                  <a:pt x="395416" y="57665"/>
                </a:cubicBezTo>
                <a:cubicBezTo>
                  <a:pt x="277358" y="81277"/>
                  <a:pt x="423607" y="48269"/>
                  <a:pt x="321276" y="82379"/>
                </a:cubicBezTo>
                <a:cubicBezTo>
                  <a:pt x="307993" y="86807"/>
                  <a:pt x="293816" y="87870"/>
                  <a:pt x="280086" y="90616"/>
                </a:cubicBezTo>
                <a:cubicBezTo>
                  <a:pt x="238065" y="111627"/>
                  <a:pt x="210340" y="123385"/>
                  <a:pt x="172995" y="148281"/>
                </a:cubicBezTo>
                <a:cubicBezTo>
                  <a:pt x="161571" y="155897"/>
                  <a:pt x="149752" y="163286"/>
                  <a:pt x="140043" y="172995"/>
                </a:cubicBezTo>
                <a:cubicBezTo>
                  <a:pt x="130335" y="182703"/>
                  <a:pt x="124371" y="195613"/>
                  <a:pt x="115330" y="205946"/>
                </a:cubicBezTo>
                <a:cubicBezTo>
                  <a:pt x="91683" y="232971"/>
                  <a:pt x="80602" y="234212"/>
                  <a:pt x="65903" y="263611"/>
                </a:cubicBezTo>
                <a:cubicBezTo>
                  <a:pt x="34457" y="326505"/>
                  <a:pt x="92705" y="241606"/>
                  <a:pt x="32951" y="321276"/>
                </a:cubicBezTo>
                <a:cubicBezTo>
                  <a:pt x="30205" y="332260"/>
                  <a:pt x="27966" y="343383"/>
                  <a:pt x="24713" y="354227"/>
                </a:cubicBezTo>
                <a:cubicBezTo>
                  <a:pt x="19723" y="370861"/>
                  <a:pt x="8238" y="403654"/>
                  <a:pt x="8238" y="403654"/>
                </a:cubicBezTo>
                <a:cubicBezTo>
                  <a:pt x="16932" y="507981"/>
                  <a:pt x="1373" y="479168"/>
                  <a:pt x="0" y="4942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148072" y="1787420"/>
            <a:ext cx="1307219" cy="978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1235498" y="2400437"/>
            <a:ext cx="11521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TAN</a:t>
            </a:r>
          </a:p>
        </p:txBody>
      </p:sp>
      <p:pic>
        <p:nvPicPr>
          <p:cNvPr id="22" name="Picture 15" descr="Resultado de imagem para fossa cubi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5329" y="3898141"/>
            <a:ext cx="2293292" cy="278158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Forma livre 5"/>
          <p:cNvSpPr/>
          <p:nvPr/>
        </p:nvSpPr>
        <p:spPr>
          <a:xfrm>
            <a:off x="-429960" y="3443416"/>
            <a:ext cx="2769506" cy="3369276"/>
          </a:xfrm>
          <a:custGeom>
            <a:avLst/>
            <a:gdLst>
              <a:gd name="connsiteX0" fmla="*/ 1789203 w 2769506"/>
              <a:gd name="connsiteY0" fmla="*/ 527222 h 3369276"/>
              <a:gd name="connsiteX1" fmla="*/ 1789203 w 2769506"/>
              <a:gd name="connsiteY1" fmla="*/ 527222 h 3369276"/>
              <a:gd name="connsiteX2" fmla="*/ 1797441 w 2769506"/>
              <a:gd name="connsiteY2" fmla="*/ 840260 h 3369276"/>
              <a:gd name="connsiteX3" fmla="*/ 1813917 w 2769506"/>
              <a:gd name="connsiteY3" fmla="*/ 889687 h 3369276"/>
              <a:gd name="connsiteX4" fmla="*/ 1822155 w 2769506"/>
              <a:gd name="connsiteY4" fmla="*/ 914400 h 3369276"/>
              <a:gd name="connsiteX5" fmla="*/ 1797441 w 2769506"/>
              <a:gd name="connsiteY5" fmla="*/ 1046206 h 3369276"/>
              <a:gd name="connsiteX6" fmla="*/ 1789203 w 2769506"/>
              <a:gd name="connsiteY6" fmla="*/ 1070919 h 3369276"/>
              <a:gd name="connsiteX7" fmla="*/ 1780965 w 2769506"/>
              <a:gd name="connsiteY7" fmla="*/ 1095633 h 3369276"/>
              <a:gd name="connsiteX8" fmla="*/ 1789203 w 2769506"/>
              <a:gd name="connsiteY8" fmla="*/ 1178011 h 3369276"/>
              <a:gd name="connsiteX9" fmla="*/ 1813917 w 2769506"/>
              <a:gd name="connsiteY9" fmla="*/ 1252152 h 3369276"/>
              <a:gd name="connsiteX10" fmla="*/ 1830392 w 2769506"/>
              <a:gd name="connsiteY10" fmla="*/ 1318054 h 3369276"/>
              <a:gd name="connsiteX11" fmla="*/ 1838630 w 2769506"/>
              <a:gd name="connsiteY11" fmla="*/ 1342768 h 3369276"/>
              <a:gd name="connsiteX12" fmla="*/ 1846868 w 2769506"/>
              <a:gd name="connsiteY12" fmla="*/ 1375719 h 3369276"/>
              <a:gd name="connsiteX13" fmla="*/ 1855106 w 2769506"/>
              <a:gd name="connsiteY13" fmla="*/ 1400433 h 3369276"/>
              <a:gd name="connsiteX14" fmla="*/ 1863344 w 2769506"/>
              <a:gd name="connsiteY14" fmla="*/ 1433384 h 3369276"/>
              <a:gd name="connsiteX15" fmla="*/ 1879819 w 2769506"/>
              <a:gd name="connsiteY15" fmla="*/ 1482811 h 3369276"/>
              <a:gd name="connsiteX16" fmla="*/ 1896295 w 2769506"/>
              <a:gd name="connsiteY16" fmla="*/ 1540476 h 3369276"/>
              <a:gd name="connsiteX17" fmla="*/ 1921009 w 2769506"/>
              <a:gd name="connsiteY17" fmla="*/ 1622854 h 3369276"/>
              <a:gd name="connsiteX18" fmla="*/ 1929246 w 2769506"/>
              <a:gd name="connsiteY18" fmla="*/ 1647568 h 3369276"/>
              <a:gd name="connsiteX19" fmla="*/ 1986911 w 2769506"/>
              <a:gd name="connsiteY19" fmla="*/ 1721708 h 3369276"/>
              <a:gd name="connsiteX20" fmla="*/ 2011625 w 2769506"/>
              <a:gd name="connsiteY20" fmla="*/ 1771135 h 3369276"/>
              <a:gd name="connsiteX21" fmla="*/ 2019863 w 2769506"/>
              <a:gd name="connsiteY21" fmla="*/ 1795849 h 3369276"/>
              <a:gd name="connsiteX22" fmla="*/ 2036338 w 2769506"/>
              <a:gd name="connsiteY22" fmla="*/ 1820562 h 3369276"/>
              <a:gd name="connsiteX23" fmla="*/ 2069290 w 2769506"/>
              <a:gd name="connsiteY23" fmla="*/ 1935892 h 3369276"/>
              <a:gd name="connsiteX24" fmla="*/ 2085765 w 2769506"/>
              <a:gd name="connsiteY24" fmla="*/ 1985319 h 3369276"/>
              <a:gd name="connsiteX25" fmla="*/ 2118717 w 2769506"/>
              <a:gd name="connsiteY25" fmla="*/ 2059460 h 3369276"/>
              <a:gd name="connsiteX26" fmla="*/ 2135192 w 2769506"/>
              <a:gd name="connsiteY26" fmla="*/ 2108887 h 3369276"/>
              <a:gd name="connsiteX27" fmla="*/ 2143430 w 2769506"/>
              <a:gd name="connsiteY27" fmla="*/ 2133600 h 3369276"/>
              <a:gd name="connsiteX28" fmla="*/ 2159906 w 2769506"/>
              <a:gd name="connsiteY28" fmla="*/ 2207741 h 3369276"/>
              <a:gd name="connsiteX29" fmla="*/ 2176382 w 2769506"/>
              <a:gd name="connsiteY29" fmla="*/ 2356022 h 3369276"/>
              <a:gd name="connsiteX30" fmla="*/ 2201095 w 2769506"/>
              <a:gd name="connsiteY30" fmla="*/ 2438400 h 3369276"/>
              <a:gd name="connsiteX31" fmla="*/ 2217571 w 2769506"/>
              <a:gd name="connsiteY31" fmla="*/ 2487827 h 3369276"/>
              <a:gd name="connsiteX32" fmla="*/ 2225809 w 2769506"/>
              <a:gd name="connsiteY32" fmla="*/ 2512541 h 3369276"/>
              <a:gd name="connsiteX33" fmla="*/ 2234046 w 2769506"/>
              <a:gd name="connsiteY33" fmla="*/ 2545492 h 3369276"/>
              <a:gd name="connsiteX34" fmla="*/ 2242284 w 2769506"/>
              <a:gd name="connsiteY34" fmla="*/ 2644346 h 3369276"/>
              <a:gd name="connsiteX35" fmla="*/ 2250522 w 2769506"/>
              <a:gd name="connsiteY35" fmla="*/ 2669060 h 3369276"/>
              <a:gd name="connsiteX36" fmla="*/ 2275236 w 2769506"/>
              <a:gd name="connsiteY36" fmla="*/ 2693773 h 3369276"/>
              <a:gd name="connsiteX37" fmla="*/ 2299949 w 2769506"/>
              <a:gd name="connsiteY37" fmla="*/ 2702011 h 3369276"/>
              <a:gd name="connsiteX38" fmla="*/ 2349376 w 2769506"/>
              <a:gd name="connsiteY38" fmla="*/ 2726725 h 3369276"/>
              <a:gd name="connsiteX39" fmla="*/ 2374090 w 2769506"/>
              <a:gd name="connsiteY39" fmla="*/ 2734962 h 3369276"/>
              <a:gd name="connsiteX40" fmla="*/ 2407041 w 2769506"/>
              <a:gd name="connsiteY40" fmla="*/ 2751438 h 3369276"/>
              <a:gd name="connsiteX41" fmla="*/ 2456468 w 2769506"/>
              <a:gd name="connsiteY41" fmla="*/ 2767914 h 3369276"/>
              <a:gd name="connsiteX42" fmla="*/ 2604749 w 2769506"/>
              <a:gd name="connsiteY42" fmla="*/ 2743200 h 3369276"/>
              <a:gd name="connsiteX43" fmla="*/ 2654176 w 2769506"/>
              <a:gd name="connsiteY43" fmla="*/ 2726725 h 3369276"/>
              <a:gd name="connsiteX44" fmla="*/ 2678890 w 2769506"/>
              <a:gd name="connsiteY44" fmla="*/ 2710249 h 3369276"/>
              <a:gd name="connsiteX45" fmla="*/ 2695365 w 2769506"/>
              <a:gd name="connsiteY45" fmla="*/ 2685535 h 3369276"/>
              <a:gd name="connsiteX46" fmla="*/ 2720079 w 2769506"/>
              <a:gd name="connsiteY46" fmla="*/ 2627870 h 3369276"/>
              <a:gd name="connsiteX47" fmla="*/ 2728317 w 2769506"/>
              <a:gd name="connsiteY47" fmla="*/ 2586681 h 3369276"/>
              <a:gd name="connsiteX48" fmla="*/ 2720079 w 2769506"/>
              <a:gd name="connsiteY48" fmla="*/ 2454876 h 3369276"/>
              <a:gd name="connsiteX49" fmla="*/ 2703603 w 2769506"/>
              <a:gd name="connsiteY49" fmla="*/ 2380735 h 3369276"/>
              <a:gd name="connsiteX50" fmla="*/ 2695365 w 2769506"/>
              <a:gd name="connsiteY50" fmla="*/ 2331308 h 3369276"/>
              <a:gd name="connsiteX51" fmla="*/ 2678890 w 2769506"/>
              <a:gd name="connsiteY51" fmla="*/ 2215979 h 3369276"/>
              <a:gd name="connsiteX52" fmla="*/ 2687128 w 2769506"/>
              <a:gd name="connsiteY52" fmla="*/ 1944130 h 3369276"/>
              <a:gd name="connsiteX53" fmla="*/ 2695365 w 2769506"/>
              <a:gd name="connsiteY53" fmla="*/ 1902941 h 3369276"/>
              <a:gd name="connsiteX54" fmla="*/ 2703603 w 2769506"/>
              <a:gd name="connsiteY54" fmla="*/ 1845276 h 3369276"/>
              <a:gd name="connsiteX55" fmla="*/ 2711841 w 2769506"/>
              <a:gd name="connsiteY55" fmla="*/ 1820562 h 3369276"/>
              <a:gd name="connsiteX56" fmla="*/ 2720079 w 2769506"/>
              <a:gd name="connsiteY56" fmla="*/ 1787611 h 3369276"/>
              <a:gd name="connsiteX57" fmla="*/ 2736555 w 2769506"/>
              <a:gd name="connsiteY57" fmla="*/ 1713470 h 3369276"/>
              <a:gd name="connsiteX58" fmla="*/ 2753030 w 2769506"/>
              <a:gd name="connsiteY58" fmla="*/ 1655806 h 3369276"/>
              <a:gd name="connsiteX59" fmla="*/ 2769506 w 2769506"/>
              <a:gd name="connsiteY59" fmla="*/ 1589903 h 3369276"/>
              <a:gd name="connsiteX60" fmla="*/ 2761268 w 2769506"/>
              <a:gd name="connsiteY60" fmla="*/ 1375719 h 3369276"/>
              <a:gd name="connsiteX61" fmla="*/ 2753030 w 2769506"/>
              <a:gd name="connsiteY61" fmla="*/ 1326292 h 3369276"/>
              <a:gd name="connsiteX62" fmla="*/ 2744792 w 2769506"/>
              <a:gd name="connsiteY62" fmla="*/ 1268627 h 3369276"/>
              <a:gd name="connsiteX63" fmla="*/ 2736555 w 2769506"/>
              <a:gd name="connsiteY63" fmla="*/ 1243914 h 3369276"/>
              <a:gd name="connsiteX64" fmla="*/ 2720079 w 2769506"/>
              <a:gd name="connsiteY64" fmla="*/ 1145060 h 3369276"/>
              <a:gd name="connsiteX65" fmla="*/ 2703603 w 2769506"/>
              <a:gd name="connsiteY65" fmla="*/ 1079157 h 3369276"/>
              <a:gd name="connsiteX66" fmla="*/ 2695365 w 2769506"/>
              <a:gd name="connsiteY66" fmla="*/ 667265 h 3369276"/>
              <a:gd name="connsiteX67" fmla="*/ 2687128 w 2769506"/>
              <a:gd name="connsiteY67" fmla="*/ 518984 h 3369276"/>
              <a:gd name="connsiteX68" fmla="*/ 2670652 w 2769506"/>
              <a:gd name="connsiteY68" fmla="*/ 469557 h 3369276"/>
              <a:gd name="connsiteX69" fmla="*/ 2662414 w 2769506"/>
              <a:gd name="connsiteY69" fmla="*/ 444843 h 3369276"/>
              <a:gd name="connsiteX70" fmla="*/ 2654176 w 2769506"/>
              <a:gd name="connsiteY70" fmla="*/ 420130 h 3369276"/>
              <a:gd name="connsiteX71" fmla="*/ 2612987 w 2769506"/>
              <a:gd name="connsiteY71" fmla="*/ 345989 h 3369276"/>
              <a:gd name="connsiteX72" fmla="*/ 2555322 w 2769506"/>
              <a:gd name="connsiteY72" fmla="*/ 304800 h 3369276"/>
              <a:gd name="connsiteX73" fmla="*/ 2530609 w 2769506"/>
              <a:gd name="connsiteY73" fmla="*/ 288325 h 3369276"/>
              <a:gd name="connsiteX74" fmla="*/ 2489419 w 2769506"/>
              <a:gd name="connsiteY74" fmla="*/ 271849 h 3369276"/>
              <a:gd name="connsiteX75" fmla="*/ 2456468 w 2769506"/>
              <a:gd name="connsiteY75" fmla="*/ 255373 h 3369276"/>
              <a:gd name="connsiteX76" fmla="*/ 2407041 w 2769506"/>
              <a:gd name="connsiteY76" fmla="*/ 238898 h 3369276"/>
              <a:gd name="connsiteX77" fmla="*/ 2374090 w 2769506"/>
              <a:gd name="connsiteY77" fmla="*/ 222422 h 3369276"/>
              <a:gd name="connsiteX78" fmla="*/ 2324663 w 2769506"/>
              <a:gd name="connsiteY78" fmla="*/ 205946 h 3369276"/>
              <a:gd name="connsiteX79" fmla="*/ 2299949 w 2769506"/>
              <a:gd name="connsiteY79" fmla="*/ 189470 h 3369276"/>
              <a:gd name="connsiteX80" fmla="*/ 2234046 w 2769506"/>
              <a:gd name="connsiteY80" fmla="*/ 172995 h 3369276"/>
              <a:gd name="connsiteX81" fmla="*/ 2184619 w 2769506"/>
              <a:gd name="connsiteY81" fmla="*/ 148281 h 3369276"/>
              <a:gd name="connsiteX82" fmla="*/ 2151668 w 2769506"/>
              <a:gd name="connsiteY82" fmla="*/ 140043 h 3369276"/>
              <a:gd name="connsiteX83" fmla="*/ 2110479 w 2769506"/>
              <a:gd name="connsiteY83" fmla="*/ 123568 h 3369276"/>
              <a:gd name="connsiteX84" fmla="*/ 2077528 w 2769506"/>
              <a:gd name="connsiteY84" fmla="*/ 115330 h 3369276"/>
              <a:gd name="connsiteX85" fmla="*/ 2003387 w 2769506"/>
              <a:gd name="connsiteY85" fmla="*/ 82379 h 3369276"/>
              <a:gd name="connsiteX86" fmla="*/ 1921009 w 2769506"/>
              <a:gd name="connsiteY86" fmla="*/ 49427 h 3369276"/>
              <a:gd name="connsiteX87" fmla="*/ 1846868 w 2769506"/>
              <a:gd name="connsiteY87" fmla="*/ 32952 h 3369276"/>
              <a:gd name="connsiteX88" fmla="*/ 1813917 w 2769506"/>
              <a:gd name="connsiteY88" fmla="*/ 16476 h 3369276"/>
              <a:gd name="connsiteX89" fmla="*/ 1566782 w 2769506"/>
              <a:gd name="connsiteY89" fmla="*/ 0 h 3369276"/>
              <a:gd name="connsiteX90" fmla="*/ 1171365 w 2769506"/>
              <a:gd name="connsiteY90" fmla="*/ 8238 h 3369276"/>
              <a:gd name="connsiteX91" fmla="*/ 940706 w 2769506"/>
              <a:gd name="connsiteY91" fmla="*/ 32952 h 3369276"/>
              <a:gd name="connsiteX92" fmla="*/ 841852 w 2769506"/>
              <a:gd name="connsiteY92" fmla="*/ 41189 h 3369276"/>
              <a:gd name="connsiteX93" fmla="*/ 808901 w 2769506"/>
              <a:gd name="connsiteY93" fmla="*/ 49427 h 3369276"/>
              <a:gd name="connsiteX94" fmla="*/ 701809 w 2769506"/>
              <a:gd name="connsiteY94" fmla="*/ 74141 h 3369276"/>
              <a:gd name="connsiteX95" fmla="*/ 644144 w 2769506"/>
              <a:gd name="connsiteY95" fmla="*/ 98854 h 3369276"/>
              <a:gd name="connsiteX96" fmla="*/ 611192 w 2769506"/>
              <a:gd name="connsiteY96" fmla="*/ 115330 h 3369276"/>
              <a:gd name="connsiteX97" fmla="*/ 586479 w 2769506"/>
              <a:gd name="connsiteY97" fmla="*/ 123568 h 3369276"/>
              <a:gd name="connsiteX98" fmla="*/ 553528 w 2769506"/>
              <a:gd name="connsiteY98" fmla="*/ 140043 h 3369276"/>
              <a:gd name="connsiteX99" fmla="*/ 504101 w 2769506"/>
              <a:gd name="connsiteY99" fmla="*/ 172995 h 3369276"/>
              <a:gd name="connsiteX100" fmla="*/ 479387 w 2769506"/>
              <a:gd name="connsiteY100" fmla="*/ 181233 h 3369276"/>
              <a:gd name="connsiteX101" fmla="*/ 454674 w 2769506"/>
              <a:gd name="connsiteY101" fmla="*/ 197708 h 3369276"/>
              <a:gd name="connsiteX102" fmla="*/ 421722 w 2769506"/>
              <a:gd name="connsiteY102" fmla="*/ 214184 h 3369276"/>
              <a:gd name="connsiteX103" fmla="*/ 380533 w 2769506"/>
              <a:gd name="connsiteY103" fmla="*/ 230660 h 3369276"/>
              <a:gd name="connsiteX104" fmla="*/ 355819 w 2769506"/>
              <a:gd name="connsiteY104" fmla="*/ 238898 h 3369276"/>
              <a:gd name="connsiteX105" fmla="*/ 331106 w 2769506"/>
              <a:gd name="connsiteY105" fmla="*/ 255373 h 3369276"/>
              <a:gd name="connsiteX106" fmla="*/ 289917 w 2769506"/>
              <a:gd name="connsiteY106" fmla="*/ 263611 h 3369276"/>
              <a:gd name="connsiteX107" fmla="*/ 265203 w 2769506"/>
              <a:gd name="connsiteY107" fmla="*/ 271849 h 3369276"/>
              <a:gd name="connsiteX108" fmla="*/ 240490 w 2769506"/>
              <a:gd name="connsiteY108" fmla="*/ 288325 h 3369276"/>
              <a:gd name="connsiteX109" fmla="*/ 182825 w 2769506"/>
              <a:gd name="connsiteY109" fmla="*/ 321276 h 3369276"/>
              <a:gd name="connsiteX110" fmla="*/ 116922 w 2769506"/>
              <a:gd name="connsiteY110" fmla="*/ 387179 h 3369276"/>
              <a:gd name="connsiteX111" fmla="*/ 100446 w 2769506"/>
              <a:gd name="connsiteY111" fmla="*/ 420130 h 3369276"/>
              <a:gd name="connsiteX112" fmla="*/ 59257 w 2769506"/>
              <a:gd name="connsiteY112" fmla="*/ 486033 h 3369276"/>
              <a:gd name="connsiteX113" fmla="*/ 9830 w 2769506"/>
              <a:gd name="connsiteY113" fmla="*/ 634314 h 3369276"/>
              <a:gd name="connsiteX114" fmla="*/ 9830 w 2769506"/>
              <a:gd name="connsiteY114" fmla="*/ 963827 h 3369276"/>
              <a:gd name="connsiteX115" fmla="*/ 34544 w 2769506"/>
              <a:gd name="connsiteY115" fmla="*/ 1037968 h 3369276"/>
              <a:gd name="connsiteX116" fmla="*/ 42782 w 2769506"/>
              <a:gd name="connsiteY116" fmla="*/ 1070919 h 3369276"/>
              <a:gd name="connsiteX117" fmla="*/ 59257 w 2769506"/>
              <a:gd name="connsiteY117" fmla="*/ 1153298 h 3369276"/>
              <a:gd name="connsiteX118" fmla="*/ 75733 w 2769506"/>
              <a:gd name="connsiteY118" fmla="*/ 1194487 h 3369276"/>
              <a:gd name="connsiteX119" fmla="*/ 83971 w 2769506"/>
              <a:gd name="connsiteY119" fmla="*/ 1235676 h 3369276"/>
              <a:gd name="connsiteX120" fmla="*/ 100446 w 2769506"/>
              <a:gd name="connsiteY120" fmla="*/ 1293341 h 3369276"/>
              <a:gd name="connsiteX121" fmla="*/ 100446 w 2769506"/>
              <a:gd name="connsiteY121" fmla="*/ 1647568 h 3369276"/>
              <a:gd name="connsiteX122" fmla="*/ 92209 w 2769506"/>
              <a:gd name="connsiteY122" fmla="*/ 1729946 h 3369276"/>
              <a:gd name="connsiteX123" fmla="*/ 83971 w 2769506"/>
              <a:gd name="connsiteY123" fmla="*/ 1837038 h 3369276"/>
              <a:gd name="connsiteX124" fmla="*/ 75733 w 2769506"/>
              <a:gd name="connsiteY124" fmla="*/ 1902941 h 3369276"/>
              <a:gd name="connsiteX125" fmla="*/ 51019 w 2769506"/>
              <a:gd name="connsiteY125" fmla="*/ 2215979 h 3369276"/>
              <a:gd name="connsiteX126" fmla="*/ 42782 w 2769506"/>
              <a:gd name="connsiteY126" fmla="*/ 2809103 h 3369276"/>
              <a:gd name="connsiteX127" fmla="*/ 59257 w 2769506"/>
              <a:gd name="connsiteY127" fmla="*/ 3105665 h 3369276"/>
              <a:gd name="connsiteX128" fmla="*/ 67495 w 2769506"/>
              <a:gd name="connsiteY128" fmla="*/ 3146854 h 3369276"/>
              <a:gd name="connsiteX129" fmla="*/ 83971 w 2769506"/>
              <a:gd name="connsiteY129" fmla="*/ 3171568 h 3369276"/>
              <a:gd name="connsiteX130" fmla="*/ 100446 w 2769506"/>
              <a:gd name="connsiteY130" fmla="*/ 3204519 h 3369276"/>
              <a:gd name="connsiteX131" fmla="*/ 125160 w 2769506"/>
              <a:gd name="connsiteY131" fmla="*/ 3212757 h 3369276"/>
              <a:gd name="connsiteX132" fmla="*/ 199301 w 2769506"/>
              <a:gd name="connsiteY132" fmla="*/ 3262184 h 3369276"/>
              <a:gd name="connsiteX133" fmla="*/ 265203 w 2769506"/>
              <a:gd name="connsiteY133" fmla="*/ 3295135 h 3369276"/>
              <a:gd name="connsiteX134" fmla="*/ 314630 w 2769506"/>
              <a:gd name="connsiteY134" fmla="*/ 3311611 h 3369276"/>
              <a:gd name="connsiteX135" fmla="*/ 372295 w 2769506"/>
              <a:gd name="connsiteY135" fmla="*/ 3336325 h 3369276"/>
              <a:gd name="connsiteX136" fmla="*/ 438198 w 2769506"/>
              <a:gd name="connsiteY136" fmla="*/ 3352800 h 3369276"/>
              <a:gd name="connsiteX137" fmla="*/ 471149 w 2769506"/>
              <a:gd name="connsiteY137" fmla="*/ 3361038 h 3369276"/>
              <a:gd name="connsiteX138" fmla="*/ 495863 w 2769506"/>
              <a:gd name="connsiteY138" fmla="*/ 3369276 h 3369276"/>
              <a:gd name="connsiteX139" fmla="*/ 751236 w 2769506"/>
              <a:gd name="connsiteY139" fmla="*/ 3361038 h 3369276"/>
              <a:gd name="connsiteX140" fmla="*/ 825376 w 2769506"/>
              <a:gd name="connsiteY140" fmla="*/ 3344562 h 3369276"/>
              <a:gd name="connsiteX141" fmla="*/ 874803 w 2769506"/>
              <a:gd name="connsiteY141" fmla="*/ 3328087 h 3369276"/>
              <a:gd name="connsiteX142" fmla="*/ 899517 w 2769506"/>
              <a:gd name="connsiteY142" fmla="*/ 3311611 h 3369276"/>
              <a:gd name="connsiteX143" fmla="*/ 948944 w 2769506"/>
              <a:gd name="connsiteY143" fmla="*/ 3286898 h 3369276"/>
              <a:gd name="connsiteX144" fmla="*/ 965419 w 2769506"/>
              <a:gd name="connsiteY144" fmla="*/ 3262184 h 3369276"/>
              <a:gd name="connsiteX145" fmla="*/ 990133 w 2769506"/>
              <a:gd name="connsiteY145" fmla="*/ 3237470 h 3369276"/>
              <a:gd name="connsiteX146" fmla="*/ 1023084 w 2769506"/>
              <a:gd name="connsiteY146" fmla="*/ 3188043 h 3369276"/>
              <a:gd name="connsiteX147" fmla="*/ 1031322 w 2769506"/>
              <a:gd name="connsiteY147" fmla="*/ 3163330 h 3369276"/>
              <a:gd name="connsiteX148" fmla="*/ 1047798 w 2769506"/>
              <a:gd name="connsiteY148" fmla="*/ 3138616 h 3369276"/>
              <a:gd name="connsiteX149" fmla="*/ 1031322 w 2769506"/>
              <a:gd name="connsiteY149" fmla="*/ 3015049 h 3369276"/>
              <a:gd name="connsiteX150" fmla="*/ 1014846 w 2769506"/>
              <a:gd name="connsiteY150" fmla="*/ 2990335 h 3369276"/>
              <a:gd name="connsiteX151" fmla="*/ 990133 w 2769506"/>
              <a:gd name="connsiteY151" fmla="*/ 2907957 h 3369276"/>
              <a:gd name="connsiteX152" fmla="*/ 981895 w 2769506"/>
              <a:gd name="connsiteY152" fmla="*/ 2784389 h 3369276"/>
              <a:gd name="connsiteX153" fmla="*/ 948944 w 2769506"/>
              <a:gd name="connsiteY153" fmla="*/ 2710249 h 3369276"/>
              <a:gd name="connsiteX154" fmla="*/ 940706 w 2769506"/>
              <a:gd name="connsiteY154" fmla="*/ 2685535 h 3369276"/>
              <a:gd name="connsiteX155" fmla="*/ 932468 w 2769506"/>
              <a:gd name="connsiteY155" fmla="*/ 2553730 h 3369276"/>
              <a:gd name="connsiteX156" fmla="*/ 924230 w 2769506"/>
              <a:gd name="connsiteY156" fmla="*/ 2529016 h 3369276"/>
              <a:gd name="connsiteX157" fmla="*/ 915992 w 2769506"/>
              <a:gd name="connsiteY157" fmla="*/ 2496065 h 3369276"/>
              <a:gd name="connsiteX158" fmla="*/ 891279 w 2769506"/>
              <a:gd name="connsiteY158" fmla="*/ 2446638 h 3369276"/>
              <a:gd name="connsiteX159" fmla="*/ 874803 w 2769506"/>
              <a:gd name="connsiteY159" fmla="*/ 2397211 h 3369276"/>
              <a:gd name="connsiteX160" fmla="*/ 866565 w 2769506"/>
              <a:gd name="connsiteY160" fmla="*/ 2339546 h 3369276"/>
              <a:gd name="connsiteX161" fmla="*/ 850090 w 2769506"/>
              <a:gd name="connsiteY161" fmla="*/ 2290119 h 3369276"/>
              <a:gd name="connsiteX162" fmla="*/ 841852 w 2769506"/>
              <a:gd name="connsiteY162" fmla="*/ 2257168 h 3369276"/>
              <a:gd name="connsiteX163" fmla="*/ 825376 w 2769506"/>
              <a:gd name="connsiteY163" fmla="*/ 2207741 h 3369276"/>
              <a:gd name="connsiteX164" fmla="*/ 817138 w 2769506"/>
              <a:gd name="connsiteY164" fmla="*/ 2174789 h 3369276"/>
              <a:gd name="connsiteX165" fmla="*/ 800663 w 2769506"/>
              <a:gd name="connsiteY165" fmla="*/ 2125362 h 3369276"/>
              <a:gd name="connsiteX166" fmla="*/ 792425 w 2769506"/>
              <a:gd name="connsiteY166" fmla="*/ 2092411 h 3369276"/>
              <a:gd name="connsiteX167" fmla="*/ 775949 w 2769506"/>
              <a:gd name="connsiteY167" fmla="*/ 2059460 h 3369276"/>
              <a:gd name="connsiteX168" fmla="*/ 759474 w 2769506"/>
              <a:gd name="connsiteY168" fmla="*/ 1499287 h 3369276"/>
              <a:gd name="connsiteX169" fmla="*/ 751236 w 2769506"/>
              <a:gd name="connsiteY169" fmla="*/ 1466335 h 3369276"/>
              <a:gd name="connsiteX170" fmla="*/ 734760 w 2769506"/>
              <a:gd name="connsiteY170" fmla="*/ 1416908 h 3369276"/>
              <a:gd name="connsiteX171" fmla="*/ 726522 w 2769506"/>
              <a:gd name="connsiteY171" fmla="*/ 1359243 h 3369276"/>
              <a:gd name="connsiteX172" fmla="*/ 718284 w 2769506"/>
              <a:gd name="connsiteY172" fmla="*/ 1309816 h 3369276"/>
              <a:gd name="connsiteX173" fmla="*/ 710046 w 2769506"/>
              <a:gd name="connsiteY173" fmla="*/ 1235676 h 3369276"/>
              <a:gd name="connsiteX174" fmla="*/ 701809 w 2769506"/>
              <a:gd name="connsiteY174" fmla="*/ 1087395 h 3369276"/>
              <a:gd name="connsiteX175" fmla="*/ 685333 w 2769506"/>
              <a:gd name="connsiteY175" fmla="*/ 996779 h 3369276"/>
              <a:gd name="connsiteX176" fmla="*/ 668857 w 2769506"/>
              <a:gd name="connsiteY176" fmla="*/ 963827 h 3369276"/>
              <a:gd name="connsiteX177" fmla="*/ 652382 w 2769506"/>
              <a:gd name="connsiteY177" fmla="*/ 922638 h 3369276"/>
              <a:gd name="connsiteX178" fmla="*/ 644144 w 2769506"/>
              <a:gd name="connsiteY178" fmla="*/ 897925 h 3369276"/>
              <a:gd name="connsiteX179" fmla="*/ 627668 w 2769506"/>
              <a:gd name="connsiteY179" fmla="*/ 864973 h 3369276"/>
              <a:gd name="connsiteX180" fmla="*/ 611192 w 2769506"/>
              <a:gd name="connsiteY180" fmla="*/ 815546 h 3369276"/>
              <a:gd name="connsiteX181" fmla="*/ 619430 w 2769506"/>
              <a:gd name="connsiteY181" fmla="*/ 700216 h 3369276"/>
              <a:gd name="connsiteX182" fmla="*/ 668857 w 2769506"/>
              <a:gd name="connsiteY182" fmla="*/ 659027 h 3369276"/>
              <a:gd name="connsiteX183" fmla="*/ 693571 w 2769506"/>
              <a:gd name="connsiteY183" fmla="*/ 642552 h 3369276"/>
              <a:gd name="connsiteX184" fmla="*/ 808901 w 2769506"/>
              <a:gd name="connsiteY184" fmla="*/ 609600 h 3369276"/>
              <a:gd name="connsiteX185" fmla="*/ 866565 w 2769506"/>
              <a:gd name="connsiteY185" fmla="*/ 593125 h 3369276"/>
              <a:gd name="connsiteX186" fmla="*/ 915992 w 2769506"/>
              <a:gd name="connsiteY186" fmla="*/ 576649 h 3369276"/>
              <a:gd name="connsiteX187" fmla="*/ 940706 w 2769506"/>
              <a:gd name="connsiteY187" fmla="*/ 568411 h 3369276"/>
              <a:gd name="connsiteX188" fmla="*/ 1047798 w 2769506"/>
              <a:gd name="connsiteY188" fmla="*/ 535460 h 3369276"/>
              <a:gd name="connsiteX189" fmla="*/ 1072511 w 2769506"/>
              <a:gd name="connsiteY189" fmla="*/ 527222 h 3369276"/>
              <a:gd name="connsiteX190" fmla="*/ 1138414 w 2769506"/>
              <a:gd name="connsiteY190" fmla="*/ 510746 h 3369276"/>
              <a:gd name="connsiteX191" fmla="*/ 1204317 w 2769506"/>
              <a:gd name="connsiteY191" fmla="*/ 494270 h 3369276"/>
              <a:gd name="connsiteX192" fmla="*/ 1303171 w 2769506"/>
              <a:gd name="connsiteY192" fmla="*/ 486033 h 3369276"/>
              <a:gd name="connsiteX193" fmla="*/ 1369074 w 2769506"/>
              <a:gd name="connsiteY193" fmla="*/ 477795 h 3369276"/>
              <a:gd name="connsiteX194" fmla="*/ 1723301 w 2769506"/>
              <a:gd name="connsiteY194" fmla="*/ 486033 h 3369276"/>
              <a:gd name="connsiteX195" fmla="*/ 1748014 w 2769506"/>
              <a:gd name="connsiteY195" fmla="*/ 494270 h 3369276"/>
              <a:gd name="connsiteX196" fmla="*/ 1772728 w 2769506"/>
              <a:gd name="connsiteY196" fmla="*/ 510746 h 3369276"/>
              <a:gd name="connsiteX197" fmla="*/ 1789203 w 2769506"/>
              <a:gd name="connsiteY197" fmla="*/ 527222 h 336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2769506" h="3369276">
                <a:moveTo>
                  <a:pt x="1789203" y="527222"/>
                </a:moveTo>
                <a:lnTo>
                  <a:pt x="1789203" y="527222"/>
                </a:lnTo>
                <a:cubicBezTo>
                  <a:pt x="1791949" y="631568"/>
                  <a:pt x="1790340" y="736120"/>
                  <a:pt x="1797441" y="840260"/>
                </a:cubicBezTo>
                <a:cubicBezTo>
                  <a:pt x="1798622" y="857587"/>
                  <a:pt x="1808425" y="873211"/>
                  <a:pt x="1813917" y="889687"/>
                </a:cubicBezTo>
                <a:lnTo>
                  <a:pt x="1822155" y="914400"/>
                </a:lnTo>
                <a:cubicBezTo>
                  <a:pt x="1812189" y="1014059"/>
                  <a:pt x="1822644" y="970599"/>
                  <a:pt x="1797441" y="1046206"/>
                </a:cubicBezTo>
                <a:lnTo>
                  <a:pt x="1789203" y="1070919"/>
                </a:lnTo>
                <a:lnTo>
                  <a:pt x="1780965" y="1095633"/>
                </a:lnTo>
                <a:cubicBezTo>
                  <a:pt x="1783711" y="1123092"/>
                  <a:pt x="1784117" y="1150887"/>
                  <a:pt x="1789203" y="1178011"/>
                </a:cubicBezTo>
                <a:cubicBezTo>
                  <a:pt x="1795382" y="1210965"/>
                  <a:pt x="1806709" y="1223318"/>
                  <a:pt x="1813917" y="1252152"/>
                </a:cubicBezTo>
                <a:cubicBezTo>
                  <a:pt x="1819409" y="1274119"/>
                  <a:pt x="1823232" y="1296573"/>
                  <a:pt x="1830392" y="1318054"/>
                </a:cubicBezTo>
                <a:cubicBezTo>
                  <a:pt x="1833138" y="1326292"/>
                  <a:pt x="1836244" y="1334419"/>
                  <a:pt x="1838630" y="1342768"/>
                </a:cubicBezTo>
                <a:cubicBezTo>
                  <a:pt x="1841740" y="1353654"/>
                  <a:pt x="1843758" y="1364833"/>
                  <a:pt x="1846868" y="1375719"/>
                </a:cubicBezTo>
                <a:cubicBezTo>
                  <a:pt x="1849254" y="1384068"/>
                  <a:pt x="1852720" y="1392084"/>
                  <a:pt x="1855106" y="1400433"/>
                </a:cubicBezTo>
                <a:cubicBezTo>
                  <a:pt x="1858216" y="1411319"/>
                  <a:pt x="1860091" y="1422540"/>
                  <a:pt x="1863344" y="1433384"/>
                </a:cubicBezTo>
                <a:cubicBezTo>
                  <a:pt x="1868334" y="1450018"/>
                  <a:pt x="1875607" y="1465963"/>
                  <a:pt x="1879819" y="1482811"/>
                </a:cubicBezTo>
                <a:cubicBezTo>
                  <a:pt x="1905572" y="1585819"/>
                  <a:pt x="1872659" y="1457750"/>
                  <a:pt x="1896295" y="1540476"/>
                </a:cubicBezTo>
                <a:cubicBezTo>
                  <a:pt x="1921201" y="1627646"/>
                  <a:pt x="1881846" y="1505362"/>
                  <a:pt x="1921009" y="1622854"/>
                </a:cubicBezTo>
                <a:cubicBezTo>
                  <a:pt x="1923755" y="1631092"/>
                  <a:pt x="1924429" y="1640343"/>
                  <a:pt x="1929246" y="1647568"/>
                </a:cubicBezTo>
                <a:cubicBezTo>
                  <a:pt x="1968660" y="1706688"/>
                  <a:pt x="1948196" y="1682993"/>
                  <a:pt x="1986911" y="1721708"/>
                </a:cubicBezTo>
                <a:cubicBezTo>
                  <a:pt x="2007618" y="1783828"/>
                  <a:pt x="1979686" y="1707257"/>
                  <a:pt x="2011625" y="1771135"/>
                </a:cubicBezTo>
                <a:cubicBezTo>
                  <a:pt x="2015508" y="1778902"/>
                  <a:pt x="2015980" y="1788082"/>
                  <a:pt x="2019863" y="1795849"/>
                </a:cubicBezTo>
                <a:cubicBezTo>
                  <a:pt x="2024291" y="1804704"/>
                  <a:pt x="2032317" y="1811515"/>
                  <a:pt x="2036338" y="1820562"/>
                </a:cubicBezTo>
                <a:cubicBezTo>
                  <a:pt x="2057493" y="1868160"/>
                  <a:pt x="2051838" y="1883534"/>
                  <a:pt x="2069290" y="1935892"/>
                </a:cubicBezTo>
                <a:cubicBezTo>
                  <a:pt x="2074782" y="1952368"/>
                  <a:pt x="2076132" y="1970869"/>
                  <a:pt x="2085765" y="1985319"/>
                </a:cubicBezTo>
                <a:cubicBezTo>
                  <a:pt x="2111875" y="2024483"/>
                  <a:pt x="2099110" y="2000640"/>
                  <a:pt x="2118717" y="2059460"/>
                </a:cubicBezTo>
                <a:lnTo>
                  <a:pt x="2135192" y="2108887"/>
                </a:lnTo>
                <a:cubicBezTo>
                  <a:pt x="2137938" y="2117125"/>
                  <a:pt x="2141727" y="2125085"/>
                  <a:pt x="2143430" y="2133600"/>
                </a:cubicBezTo>
                <a:cubicBezTo>
                  <a:pt x="2153888" y="2185891"/>
                  <a:pt x="2148272" y="2161205"/>
                  <a:pt x="2159906" y="2207741"/>
                </a:cubicBezTo>
                <a:cubicBezTo>
                  <a:pt x="2165665" y="2276848"/>
                  <a:pt x="2164661" y="2297414"/>
                  <a:pt x="2176382" y="2356022"/>
                </a:cubicBezTo>
                <a:cubicBezTo>
                  <a:pt x="2182608" y="2387155"/>
                  <a:pt x="2190584" y="2406866"/>
                  <a:pt x="2201095" y="2438400"/>
                </a:cubicBezTo>
                <a:lnTo>
                  <a:pt x="2217571" y="2487827"/>
                </a:lnTo>
                <a:cubicBezTo>
                  <a:pt x="2220317" y="2496065"/>
                  <a:pt x="2223703" y="2504117"/>
                  <a:pt x="2225809" y="2512541"/>
                </a:cubicBezTo>
                <a:lnTo>
                  <a:pt x="2234046" y="2545492"/>
                </a:lnTo>
                <a:cubicBezTo>
                  <a:pt x="2236792" y="2578443"/>
                  <a:pt x="2237914" y="2611571"/>
                  <a:pt x="2242284" y="2644346"/>
                </a:cubicBezTo>
                <a:cubicBezTo>
                  <a:pt x="2243432" y="2652953"/>
                  <a:pt x="2245705" y="2661835"/>
                  <a:pt x="2250522" y="2669060"/>
                </a:cubicBezTo>
                <a:cubicBezTo>
                  <a:pt x="2256984" y="2678753"/>
                  <a:pt x="2265543" y="2687311"/>
                  <a:pt x="2275236" y="2693773"/>
                </a:cubicBezTo>
                <a:cubicBezTo>
                  <a:pt x="2282461" y="2698590"/>
                  <a:pt x="2292014" y="2698484"/>
                  <a:pt x="2299949" y="2702011"/>
                </a:cubicBezTo>
                <a:cubicBezTo>
                  <a:pt x="2316782" y="2709492"/>
                  <a:pt x="2332543" y="2719244"/>
                  <a:pt x="2349376" y="2726725"/>
                </a:cubicBezTo>
                <a:cubicBezTo>
                  <a:pt x="2357311" y="2730252"/>
                  <a:pt x="2366109" y="2731541"/>
                  <a:pt x="2374090" y="2734962"/>
                </a:cubicBezTo>
                <a:cubicBezTo>
                  <a:pt x="2385377" y="2739799"/>
                  <a:pt x="2395639" y="2746877"/>
                  <a:pt x="2407041" y="2751438"/>
                </a:cubicBezTo>
                <a:cubicBezTo>
                  <a:pt x="2423166" y="2757888"/>
                  <a:pt x="2456468" y="2767914"/>
                  <a:pt x="2456468" y="2767914"/>
                </a:cubicBezTo>
                <a:cubicBezTo>
                  <a:pt x="2553642" y="2759080"/>
                  <a:pt x="2526721" y="2767208"/>
                  <a:pt x="2604749" y="2743200"/>
                </a:cubicBezTo>
                <a:cubicBezTo>
                  <a:pt x="2621348" y="2738093"/>
                  <a:pt x="2654176" y="2726725"/>
                  <a:pt x="2654176" y="2726725"/>
                </a:cubicBezTo>
                <a:cubicBezTo>
                  <a:pt x="2662414" y="2721233"/>
                  <a:pt x="2671889" y="2717250"/>
                  <a:pt x="2678890" y="2710249"/>
                </a:cubicBezTo>
                <a:cubicBezTo>
                  <a:pt x="2685891" y="2703248"/>
                  <a:pt x="2690453" y="2694131"/>
                  <a:pt x="2695365" y="2685535"/>
                </a:cubicBezTo>
                <a:cubicBezTo>
                  <a:pt x="2705845" y="2667195"/>
                  <a:pt x="2714944" y="2648410"/>
                  <a:pt x="2720079" y="2627870"/>
                </a:cubicBezTo>
                <a:cubicBezTo>
                  <a:pt x="2723475" y="2614286"/>
                  <a:pt x="2725571" y="2600411"/>
                  <a:pt x="2728317" y="2586681"/>
                </a:cubicBezTo>
                <a:cubicBezTo>
                  <a:pt x="2725571" y="2542746"/>
                  <a:pt x="2724253" y="2498698"/>
                  <a:pt x="2720079" y="2454876"/>
                </a:cubicBezTo>
                <a:cubicBezTo>
                  <a:pt x="2717463" y="2427412"/>
                  <a:pt x="2708895" y="2407195"/>
                  <a:pt x="2703603" y="2380735"/>
                </a:cubicBezTo>
                <a:cubicBezTo>
                  <a:pt x="2700327" y="2364356"/>
                  <a:pt x="2697572" y="2347864"/>
                  <a:pt x="2695365" y="2331308"/>
                </a:cubicBezTo>
                <a:cubicBezTo>
                  <a:pt x="2679711" y="2213897"/>
                  <a:pt x="2695311" y="2298080"/>
                  <a:pt x="2678890" y="2215979"/>
                </a:cubicBezTo>
                <a:cubicBezTo>
                  <a:pt x="2681636" y="2125363"/>
                  <a:pt x="2682363" y="2034663"/>
                  <a:pt x="2687128" y="1944130"/>
                </a:cubicBezTo>
                <a:cubicBezTo>
                  <a:pt x="2687864" y="1930148"/>
                  <a:pt x="2693063" y="1916752"/>
                  <a:pt x="2695365" y="1902941"/>
                </a:cubicBezTo>
                <a:cubicBezTo>
                  <a:pt x="2698557" y="1883788"/>
                  <a:pt x="2699795" y="1864316"/>
                  <a:pt x="2703603" y="1845276"/>
                </a:cubicBezTo>
                <a:cubicBezTo>
                  <a:pt x="2705306" y="1836761"/>
                  <a:pt x="2709455" y="1828911"/>
                  <a:pt x="2711841" y="1820562"/>
                </a:cubicBezTo>
                <a:cubicBezTo>
                  <a:pt x="2714951" y="1809676"/>
                  <a:pt x="2717623" y="1798663"/>
                  <a:pt x="2720079" y="1787611"/>
                </a:cubicBezTo>
                <a:cubicBezTo>
                  <a:pt x="2728575" y="1749381"/>
                  <a:pt x="2726508" y="1748635"/>
                  <a:pt x="2736555" y="1713470"/>
                </a:cubicBezTo>
                <a:cubicBezTo>
                  <a:pt x="2750313" y="1665316"/>
                  <a:pt x="2740156" y="1713740"/>
                  <a:pt x="2753030" y="1655806"/>
                </a:cubicBezTo>
                <a:cubicBezTo>
                  <a:pt x="2766285" y="1596160"/>
                  <a:pt x="2754785" y="1634064"/>
                  <a:pt x="2769506" y="1589903"/>
                </a:cubicBezTo>
                <a:cubicBezTo>
                  <a:pt x="2766760" y="1518508"/>
                  <a:pt x="2765725" y="1447027"/>
                  <a:pt x="2761268" y="1375719"/>
                </a:cubicBezTo>
                <a:cubicBezTo>
                  <a:pt x="2760226" y="1359049"/>
                  <a:pt x="2755570" y="1342801"/>
                  <a:pt x="2753030" y="1326292"/>
                </a:cubicBezTo>
                <a:cubicBezTo>
                  <a:pt x="2750077" y="1307101"/>
                  <a:pt x="2748600" y="1287667"/>
                  <a:pt x="2744792" y="1268627"/>
                </a:cubicBezTo>
                <a:cubicBezTo>
                  <a:pt x="2743089" y="1260112"/>
                  <a:pt x="2738258" y="1252429"/>
                  <a:pt x="2736555" y="1243914"/>
                </a:cubicBezTo>
                <a:cubicBezTo>
                  <a:pt x="2730004" y="1211157"/>
                  <a:pt x="2728181" y="1177468"/>
                  <a:pt x="2720079" y="1145060"/>
                </a:cubicBezTo>
                <a:lnTo>
                  <a:pt x="2703603" y="1079157"/>
                </a:lnTo>
                <a:cubicBezTo>
                  <a:pt x="2700857" y="941860"/>
                  <a:pt x="2699402" y="804530"/>
                  <a:pt x="2695365" y="667265"/>
                </a:cubicBezTo>
                <a:cubicBezTo>
                  <a:pt x="2693910" y="617783"/>
                  <a:pt x="2693268" y="568105"/>
                  <a:pt x="2687128" y="518984"/>
                </a:cubicBezTo>
                <a:cubicBezTo>
                  <a:pt x="2684974" y="501751"/>
                  <a:pt x="2676144" y="486033"/>
                  <a:pt x="2670652" y="469557"/>
                </a:cubicBezTo>
                <a:lnTo>
                  <a:pt x="2662414" y="444843"/>
                </a:lnTo>
                <a:lnTo>
                  <a:pt x="2654176" y="420130"/>
                </a:lnTo>
                <a:cubicBezTo>
                  <a:pt x="2645591" y="394377"/>
                  <a:pt x="2637266" y="362175"/>
                  <a:pt x="2612987" y="345989"/>
                </a:cubicBezTo>
                <a:cubicBezTo>
                  <a:pt x="2554747" y="307163"/>
                  <a:pt x="2626847" y="355889"/>
                  <a:pt x="2555322" y="304800"/>
                </a:cubicBezTo>
                <a:cubicBezTo>
                  <a:pt x="2547266" y="299046"/>
                  <a:pt x="2539464" y="292753"/>
                  <a:pt x="2530609" y="288325"/>
                </a:cubicBezTo>
                <a:cubicBezTo>
                  <a:pt x="2517382" y="281712"/>
                  <a:pt x="2502932" y="277855"/>
                  <a:pt x="2489419" y="271849"/>
                </a:cubicBezTo>
                <a:cubicBezTo>
                  <a:pt x="2478197" y="266861"/>
                  <a:pt x="2467870" y="259934"/>
                  <a:pt x="2456468" y="255373"/>
                </a:cubicBezTo>
                <a:cubicBezTo>
                  <a:pt x="2440343" y="248923"/>
                  <a:pt x="2423166" y="245348"/>
                  <a:pt x="2407041" y="238898"/>
                </a:cubicBezTo>
                <a:cubicBezTo>
                  <a:pt x="2395639" y="234337"/>
                  <a:pt x="2385492" y="226983"/>
                  <a:pt x="2374090" y="222422"/>
                </a:cubicBezTo>
                <a:cubicBezTo>
                  <a:pt x="2357965" y="215972"/>
                  <a:pt x="2340533" y="212999"/>
                  <a:pt x="2324663" y="205946"/>
                </a:cubicBezTo>
                <a:cubicBezTo>
                  <a:pt x="2315616" y="201925"/>
                  <a:pt x="2309254" y="192853"/>
                  <a:pt x="2299949" y="189470"/>
                </a:cubicBezTo>
                <a:cubicBezTo>
                  <a:pt x="2278669" y="181732"/>
                  <a:pt x="2234046" y="172995"/>
                  <a:pt x="2234046" y="172995"/>
                </a:cubicBezTo>
                <a:cubicBezTo>
                  <a:pt x="2217570" y="164757"/>
                  <a:pt x="2201722" y="155122"/>
                  <a:pt x="2184619" y="148281"/>
                </a:cubicBezTo>
                <a:cubicBezTo>
                  <a:pt x="2174107" y="144076"/>
                  <a:pt x="2162409" y="143623"/>
                  <a:pt x="2151668" y="140043"/>
                </a:cubicBezTo>
                <a:cubicBezTo>
                  <a:pt x="2137640" y="135367"/>
                  <a:pt x="2124507" y="128244"/>
                  <a:pt x="2110479" y="123568"/>
                </a:cubicBezTo>
                <a:cubicBezTo>
                  <a:pt x="2099738" y="119988"/>
                  <a:pt x="2088269" y="118910"/>
                  <a:pt x="2077528" y="115330"/>
                </a:cubicBezTo>
                <a:cubicBezTo>
                  <a:pt x="2020053" y="96171"/>
                  <a:pt x="2053620" y="103908"/>
                  <a:pt x="2003387" y="82379"/>
                </a:cubicBezTo>
                <a:cubicBezTo>
                  <a:pt x="1976204" y="70729"/>
                  <a:pt x="1950009" y="55227"/>
                  <a:pt x="1921009" y="49427"/>
                </a:cubicBezTo>
                <a:cubicBezTo>
                  <a:pt x="1868717" y="38969"/>
                  <a:pt x="1893403" y="44585"/>
                  <a:pt x="1846868" y="32952"/>
                </a:cubicBezTo>
                <a:cubicBezTo>
                  <a:pt x="1835884" y="27460"/>
                  <a:pt x="1825925" y="19049"/>
                  <a:pt x="1813917" y="16476"/>
                </a:cubicBezTo>
                <a:cubicBezTo>
                  <a:pt x="1772194" y="7535"/>
                  <a:pt x="1569072" y="115"/>
                  <a:pt x="1566782" y="0"/>
                </a:cubicBezTo>
                <a:cubicBezTo>
                  <a:pt x="1434976" y="2746"/>
                  <a:pt x="1303017" y="1309"/>
                  <a:pt x="1171365" y="8238"/>
                </a:cubicBezTo>
                <a:cubicBezTo>
                  <a:pt x="1094145" y="12302"/>
                  <a:pt x="1017765" y="26531"/>
                  <a:pt x="940706" y="32952"/>
                </a:cubicBezTo>
                <a:lnTo>
                  <a:pt x="841852" y="41189"/>
                </a:lnTo>
                <a:cubicBezTo>
                  <a:pt x="830868" y="43935"/>
                  <a:pt x="820040" y="47402"/>
                  <a:pt x="808901" y="49427"/>
                </a:cubicBezTo>
                <a:cubicBezTo>
                  <a:pt x="764606" y="57481"/>
                  <a:pt x="742321" y="53886"/>
                  <a:pt x="701809" y="74141"/>
                </a:cubicBezTo>
                <a:cubicBezTo>
                  <a:pt x="592490" y="128797"/>
                  <a:pt x="729014" y="62481"/>
                  <a:pt x="644144" y="98854"/>
                </a:cubicBezTo>
                <a:cubicBezTo>
                  <a:pt x="632856" y="103692"/>
                  <a:pt x="622480" y="110492"/>
                  <a:pt x="611192" y="115330"/>
                </a:cubicBezTo>
                <a:cubicBezTo>
                  <a:pt x="603211" y="118751"/>
                  <a:pt x="594460" y="120147"/>
                  <a:pt x="586479" y="123568"/>
                </a:cubicBezTo>
                <a:cubicBezTo>
                  <a:pt x="575192" y="128405"/>
                  <a:pt x="564058" y="133725"/>
                  <a:pt x="553528" y="140043"/>
                </a:cubicBezTo>
                <a:cubicBezTo>
                  <a:pt x="536548" y="150231"/>
                  <a:pt x="522886" y="166733"/>
                  <a:pt x="504101" y="172995"/>
                </a:cubicBezTo>
                <a:cubicBezTo>
                  <a:pt x="495863" y="175741"/>
                  <a:pt x="487154" y="177350"/>
                  <a:pt x="479387" y="181233"/>
                </a:cubicBezTo>
                <a:cubicBezTo>
                  <a:pt x="470532" y="185661"/>
                  <a:pt x="463270" y="192796"/>
                  <a:pt x="454674" y="197708"/>
                </a:cubicBezTo>
                <a:cubicBezTo>
                  <a:pt x="444012" y="203801"/>
                  <a:pt x="432944" y="209196"/>
                  <a:pt x="421722" y="214184"/>
                </a:cubicBezTo>
                <a:cubicBezTo>
                  <a:pt x="408209" y="220190"/>
                  <a:pt x="394379" y="225468"/>
                  <a:pt x="380533" y="230660"/>
                </a:cubicBezTo>
                <a:cubicBezTo>
                  <a:pt x="372402" y="233709"/>
                  <a:pt x="363586" y="235015"/>
                  <a:pt x="355819" y="238898"/>
                </a:cubicBezTo>
                <a:cubicBezTo>
                  <a:pt x="346964" y="243326"/>
                  <a:pt x="340376" y="251897"/>
                  <a:pt x="331106" y="255373"/>
                </a:cubicBezTo>
                <a:cubicBezTo>
                  <a:pt x="317996" y="260289"/>
                  <a:pt x="303501" y="260215"/>
                  <a:pt x="289917" y="263611"/>
                </a:cubicBezTo>
                <a:cubicBezTo>
                  <a:pt x="281493" y="265717"/>
                  <a:pt x="273441" y="269103"/>
                  <a:pt x="265203" y="271849"/>
                </a:cubicBezTo>
                <a:cubicBezTo>
                  <a:pt x="256965" y="277341"/>
                  <a:pt x="249345" y="283897"/>
                  <a:pt x="240490" y="288325"/>
                </a:cubicBezTo>
                <a:cubicBezTo>
                  <a:pt x="197745" y="309697"/>
                  <a:pt x="230637" y="277448"/>
                  <a:pt x="182825" y="321276"/>
                </a:cubicBezTo>
                <a:cubicBezTo>
                  <a:pt x="159924" y="342269"/>
                  <a:pt x="130816" y="359392"/>
                  <a:pt x="116922" y="387179"/>
                </a:cubicBezTo>
                <a:cubicBezTo>
                  <a:pt x="111430" y="398163"/>
                  <a:pt x="106539" y="409468"/>
                  <a:pt x="100446" y="420130"/>
                </a:cubicBezTo>
                <a:cubicBezTo>
                  <a:pt x="81296" y="453642"/>
                  <a:pt x="79027" y="443669"/>
                  <a:pt x="59257" y="486033"/>
                </a:cubicBezTo>
                <a:cubicBezTo>
                  <a:pt x="25851" y="557618"/>
                  <a:pt x="27389" y="564081"/>
                  <a:pt x="9830" y="634314"/>
                </a:cubicBezTo>
                <a:cubicBezTo>
                  <a:pt x="-3164" y="790238"/>
                  <a:pt x="-3389" y="745726"/>
                  <a:pt x="9830" y="963827"/>
                </a:cubicBezTo>
                <a:cubicBezTo>
                  <a:pt x="12875" y="1014070"/>
                  <a:pt x="18473" y="995113"/>
                  <a:pt x="34544" y="1037968"/>
                </a:cubicBezTo>
                <a:cubicBezTo>
                  <a:pt x="38519" y="1048569"/>
                  <a:pt x="40410" y="1059849"/>
                  <a:pt x="42782" y="1070919"/>
                </a:cubicBezTo>
                <a:cubicBezTo>
                  <a:pt x="48649" y="1098301"/>
                  <a:pt x="48857" y="1127298"/>
                  <a:pt x="59257" y="1153298"/>
                </a:cubicBezTo>
                <a:cubicBezTo>
                  <a:pt x="64749" y="1167028"/>
                  <a:pt x="71484" y="1180323"/>
                  <a:pt x="75733" y="1194487"/>
                </a:cubicBezTo>
                <a:cubicBezTo>
                  <a:pt x="79756" y="1207898"/>
                  <a:pt x="80934" y="1222008"/>
                  <a:pt x="83971" y="1235676"/>
                </a:cubicBezTo>
                <a:cubicBezTo>
                  <a:pt x="90866" y="1266702"/>
                  <a:pt x="91275" y="1265823"/>
                  <a:pt x="100446" y="1293341"/>
                </a:cubicBezTo>
                <a:cubicBezTo>
                  <a:pt x="112423" y="1472987"/>
                  <a:pt x="112728" y="1414207"/>
                  <a:pt x="100446" y="1647568"/>
                </a:cubicBezTo>
                <a:cubicBezTo>
                  <a:pt x="98996" y="1675126"/>
                  <a:pt x="94600" y="1702453"/>
                  <a:pt x="92209" y="1729946"/>
                </a:cubicBezTo>
                <a:cubicBezTo>
                  <a:pt x="89108" y="1765614"/>
                  <a:pt x="87365" y="1801396"/>
                  <a:pt x="83971" y="1837038"/>
                </a:cubicBezTo>
                <a:cubicBezTo>
                  <a:pt x="81872" y="1859077"/>
                  <a:pt x="77431" y="1880868"/>
                  <a:pt x="75733" y="1902941"/>
                </a:cubicBezTo>
                <a:cubicBezTo>
                  <a:pt x="50621" y="2229391"/>
                  <a:pt x="73002" y="2062102"/>
                  <a:pt x="51019" y="2215979"/>
                </a:cubicBezTo>
                <a:cubicBezTo>
                  <a:pt x="48273" y="2413687"/>
                  <a:pt x="40951" y="2611384"/>
                  <a:pt x="42782" y="2809103"/>
                </a:cubicBezTo>
                <a:cubicBezTo>
                  <a:pt x="43699" y="2908105"/>
                  <a:pt x="52032" y="3006923"/>
                  <a:pt x="59257" y="3105665"/>
                </a:cubicBezTo>
                <a:cubicBezTo>
                  <a:pt x="60279" y="3119629"/>
                  <a:pt x="62579" y="3133744"/>
                  <a:pt x="67495" y="3146854"/>
                </a:cubicBezTo>
                <a:cubicBezTo>
                  <a:pt x="70971" y="3156124"/>
                  <a:pt x="79059" y="3162972"/>
                  <a:pt x="83971" y="3171568"/>
                </a:cubicBezTo>
                <a:cubicBezTo>
                  <a:pt x="90064" y="3182230"/>
                  <a:pt x="91763" y="3195836"/>
                  <a:pt x="100446" y="3204519"/>
                </a:cubicBezTo>
                <a:cubicBezTo>
                  <a:pt x="106586" y="3210659"/>
                  <a:pt x="116922" y="3210011"/>
                  <a:pt x="125160" y="3212757"/>
                </a:cubicBezTo>
                <a:cubicBezTo>
                  <a:pt x="157709" y="3237168"/>
                  <a:pt x="161746" y="3241962"/>
                  <a:pt x="199301" y="3262184"/>
                </a:cubicBezTo>
                <a:cubicBezTo>
                  <a:pt x="220926" y="3273828"/>
                  <a:pt x="241903" y="3287368"/>
                  <a:pt x="265203" y="3295135"/>
                </a:cubicBezTo>
                <a:cubicBezTo>
                  <a:pt x="281679" y="3300627"/>
                  <a:pt x="299097" y="3303844"/>
                  <a:pt x="314630" y="3311611"/>
                </a:cubicBezTo>
                <a:cubicBezTo>
                  <a:pt x="341631" y="3325111"/>
                  <a:pt x="345631" y="3329053"/>
                  <a:pt x="372295" y="3336325"/>
                </a:cubicBezTo>
                <a:cubicBezTo>
                  <a:pt x="394141" y="3342283"/>
                  <a:pt x="416230" y="3347308"/>
                  <a:pt x="438198" y="3352800"/>
                </a:cubicBezTo>
                <a:cubicBezTo>
                  <a:pt x="449182" y="3355546"/>
                  <a:pt x="460408" y="3357458"/>
                  <a:pt x="471149" y="3361038"/>
                </a:cubicBezTo>
                <a:lnTo>
                  <a:pt x="495863" y="3369276"/>
                </a:lnTo>
                <a:cubicBezTo>
                  <a:pt x="580987" y="3366530"/>
                  <a:pt x="666199" y="3365762"/>
                  <a:pt x="751236" y="3361038"/>
                </a:cubicBezTo>
                <a:cubicBezTo>
                  <a:pt x="760857" y="3360503"/>
                  <a:pt x="813344" y="3348171"/>
                  <a:pt x="825376" y="3344562"/>
                </a:cubicBezTo>
                <a:cubicBezTo>
                  <a:pt x="842010" y="3339572"/>
                  <a:pt x="860353" y="3337720"/>
                  <a:pt x="874803" y="3328087"/>
                </a:cubicBezTo>
                <a:cubicBezTo>
                  <a:pt x="883041" y="3322595"/>
                  <a:pt x="890661" y="3316039"/>
                  <a:pt x="899517" y="3311611"/>
                </a:cubicBezTo>
                <a:cubicBezTo>
                  <a:pt x="967738" y="3277500"/>
                  <a:pt x="878107" y="3334120"/>
                  <a:pt x="948944" y="3286898"/>
                </a:cubicBezTo>
                <a:cubicBezTo>
                  <a:pt x="954436" y="3278660"/>
                  <a:pt x="959081" y="3269790"/>
                  <a:pt x="965419" y="3262184"/>
                </a:cubicBezTo>
                <a:cubicBezTo>
                  <a:pt x="972877" y="3253234"/>
                  <a:pt x="983670" y="3247164"/>
                  <a:pt x="990133" y="3237470"/>
                </a:cubicBezTo>
                <a:cubicBezTo>
                  <a:pt x="1037825" y="3165934"/>
                  <a:pt x="944240" y="3266890"/>
                  <a:pt x="1023084" y="3188043"/>
                </a:cubicBezTo>
                <a:cubicBezTo>
                  <a:pt x="1025830" y="3179805"/>
                  <a:pt x="1027439" y="3171097"/>
                  <a:pt x="1031322" y="3163330"/>
                </a:cubicBezTo>
                <a:cubicBezTo>
                  <a:pt x="1035750" y="3154474"/>
                  <a:pt x="1047093" y="3148492"/>
                  <a:pt x="1047798" y="3138616"/>
                </a:cubicBezTo>
                <a:cubicBezTo>
                  <a:pt x="1048450" y="3129483"/>
                  <a:pt x="1043215" y="3042799"/>
                  <a:pt x="1031322" y="3015049"/>
                </a:cubicBezTo>
                <a:cubicBezTo>
                  <a:pt x="1027422" y="3005949"/>
                  <a:pt x="1020338" y="2998573"/>
                  <a:pt x="1014846" y="2990335"/>
                </a:cubicBezTo>
                <a:cubicBezTo>
                  <a:pt x="994791" y="2930167"/>
                  <a:pt x="1002583" y="2957756"/>
                  <a:pt x="990133" y="2907957"/>
                </a:cubicBezTo>
                <a:cubicBezTo>
                  <a:pt x="987387" y="2866768"/>
                  <a:pt x="987733" y="2825255"/>
                  <a:pt x="981895" y="2784389"/>
                </a:cubicBezTo>
                <a:cubicBezTo>
                  <a:pt x="973394" y="2724882"/>
                  <a:pt x="968721" y="2749804"/>
                  <a:pt x="948944" y="2710249"/>
                </a:cubicBezTo>
                <a:cubicBezTo>
                  <a:pt x="945061" y="2702482"/>
                  <a:pt x="943452" y="2693773"/>
                  <a:pt x="940706" y="2685535"/>
                </a:cubicBezTo>
                <a:cubicBezTo>
                  <a:pt x="937960" y="2641600"/>
                  <a:pt x="937076" y="2597509"/>
                  <a:pt x="932468" y="2553730"/>
                </a:cubicBezTo>
                <a:cubicBezTo>
                  <a:pt x="931559" y="2545094"/>
                  <a:pt x="926616" y="2537365"/>
                  <a:pt x="924230" y="2529016"/>
                </a:cubicBezTo>
                <a:cubicBezTo>
                  <a:pt x="921120" y="2518130"/>
                  <a:pt x="919102" y="2506951"/>
                  <a:pt x="915992" y="2496065"/>
                </a:cubicBezTo>
                <a:cubicBezTo>
                  <a:pt x="897967" y="2432975"/>
                  <a:pt x="920163" y="2511625"/>
                  <a:pt x="891279" y="2446638"/>
                </a:cubicBezTo>
                <a:cubicBezTo>
                  <a:pt x="884226" y="2430768"/>
                  <a:pt x="874803" y="2397211"/>
                  <a:pt x="874803" y="2397211"/>
                </a:cubicBezTo>
                <a:cubicBezTo>
                  <a:pt x="872057" y="2377989"/>
                  <a:pt x="870931" y="2358466"/>
                  <a:pt x="866565" y="2339546"/>
                </a:cubicBezTo>
                <a:cubicBezTo>
                  <a:pt x="862660" y="2322624"/>
                  <a:pt x="854302" y="2306967"/>
                  <a:pt x="850090" y="2290119"/>
                </a:cubicBezTo>
                <a:cubicBezTo>
                  <a:pt x="847344" y="2279135"/>
                  <a:pt x="845105" y="2268012"/>
                  <a:pt x="841852" y="2257168"/>
                </a:cubicBezTo>
                <a:cubicBezTo>
                  <a:pt x="836862" y="2240534"/>
                  <a:pt x="829588" y="2224589"/>
                  <a:pt x="825376" y="2207741"/>
                </a:cubicBezTo>
                <a:cubicBezTo>
                  <a:pt x="822630" y="2196757"/>
                  <a:pt x="820391" y="2185634"/>
                  <a:pt x="817138" y="2174789"/>
                </a:cubicBezTo>
                <a:cubicBezTo>
                  <a:pt x="812148" y="2158155"/>
                  <a:pt x="804875" y="2142210"/>
                  <a:pt x="800663" y="2125362"/>
                </a:cubicBezTo>
                <a:cubicBezTo>
                  <a:pt x="797917" y="2114378"/>
                  <a:pt x="796400" y="2103012"/>
                  <a:pt x="792425" y="2092411"/>
                </a:cubicBezTo>
                <a:cubicBezTo>
                  <a:pt x="788113" y="2080913"/>
                  <a:pt x="781441" y="2070444"/>
                  <a:pt x="775949" y="2059460"/>
                </a:cubicBezTo>
                <a:cubicBezTo>
                  <a:pt x="724540" y="1853826"/>
                  <a:pt x="776303" y="2071488"/>
                  <a:pt x="759474" y="1499287"/>
                </a:cubicBezTo>
                <a:cubicBezTo>
                  <a:pt x="759141" y="1487970"/>
                  <a:pt x="754489" y="1477180"/>
                  <a:pt x="751236" y="1466335"/>
                </a:cubicBezTo>
                <a:cubicBezTo>
                  <a:pt x="746246" y="1449701"/>
                  <a:pt x="734760" y="1416908"/>
                  <a:pt x="734760" y="1416908"/>
                </a:cubicBezTo>
                <a:cubicBezTo>
                  <a:pt x="732014" y="1397686"/>
                  <a:pt x="729475" y="1378434"/>
                  <a:pt x="726522" y="1359243"/>
                </a:cubicBezTo>
                <a:cubicBezTo>
                  <a:pt x="723982" y="1342734"/>
                  <a:pt x="720492" y="1326372"/>
                  <a:pt x="718284" y="1309816"/>
                </a:cubicBezTo>
                <a:cubicBezTo>
                  <a:pt x="714998" y="1285169"/>
                  <a:pt x="712792" y="1260389"/>
                  <a:pt x="710046" y="1235676"/>
                </a:cubicBezTo>
                <a:cubicBezTo>
                  <a:pt x="707300" y="1186249"/>
                  <a:pt x="705756" y="1136741"/>
                  <a:pt x="701809" y="1087395"/>
                </a:cubicBezTo>
                <a:cubicBezTo>
                  <a:pt x="700484" y="1070831"/>
                  <a:pt x="693316" y="1018067"/>
                  <a:pt x="685333" y="996779"/>
                </a:cubicBezTo>
                <a:cubicBezTo>
                  <a:pt x="681021" y="985280"/>
                  <a:pt x="673845" y="975049"/>
                  <a:pt x="668857" y="963827"/>
                </a:cubicBezTo>
                <a:cubicBezTo>
                  <a:pt x="662851" y="950314"/>
                  <a:pt x="657574" y="936484"/>
                  <a:pt x="652382" y="922638"/>
                </a:cubicBezTo>
                <a:cubicBezTo>
                  <a:pt x="649333" y="914508"/>
                  <a:pt x="647565" y="905906"/>
                  <a:pt x="644144" y="897925"/>
                </a:cubicBezTo>
                <a:cubicBezTo>
                  <a:pt x="639306" y="886637"/>
                  <a:pt x="632229" y="876375"/>
                  <a:pt x="627668" y="864973"/>
                </a:cubicBezTo>
                <a:cubicBezTo>
                  <a:pt x="621218" y="848848"/>
                  <a:pt x="611192" y="815546"/>
                  <a:pt x="611192" y="815546"/>
                </a:cubicBezTo>
                <a:cubicBezTo>
                  <a:pt x="613938" y="777103"/>
                  <a:pt x="611069" y="737839"/>
                  <a:pt x="619430" y="700216"/>
                </a:cubicBezTo>
                <a:cubicBezTo>
                  <a:pt x="628150" y="660977"/>
                  <a:pt x="644529" y="671191"/>
                  <a:pt x="668857" y="659027"/>
                </a:cubicBezTo>
                <a:cubicBezTo>
                  <a:pt x="677712" y="654599"/>
                  <a:pt x="684524" y="646573"/>
                  <a:pt x="693571" y="642552"/>
                </a:cubicBezTo>
                <a:cubicBezTo>
                  <a:pt x="741182" y="621392"/>
                  <a:pt x="756527" y="627059"/>
                  <a:pt x="808901" y="609600"/>
                </a:cubicBezTo>
                <a:cubicBezTo>
                  <a:pt x="891945" y="581917"/>
                  <a:pt x="763139" y="624152"/>
                  <a:pt x="866565" y="593125"/>
                </a:cubicBezTo>
                <a:cubicBezTo>
                  <a:pt x="883200" y="588135"/>
                  <a:pt x="899516" y="582141"/>
                  <a:pt x="915992" y="576649"/>
                </a:cubicBezTo>
                <a:lnTo>
                  <a:pt x="940706" y="568411"/>
                </a:lnTo>
                <a:cubicBezTo>
                  <a:pt x="1001744" y="527718"/>
                  <a:pt x="918871" y="578437"/>
                  <a:pt x="1047798" y="535460"/>
                </a:cubicBezTo>
                <a:cubicBezTo>
                  <a:pt x="1056036" y="532714"/>
                  <a:pt x="1064134" y="529507"/>
                  <a:pt x="1072511" y="527222"/>
                </a:cubicBezTo>
                <a:cubicBezTo>
                  <a:pt x="1094357" y="521264"/>
                  <a:pt x="1116932" y="517907"/>
                  <a:pt x="1138414" y="510746"/>
                </a:cubicBezTo>
                <a:cubicBezTo>
                  <a:pt x="1164640" y="502004"/>
                  <a:pt x="1173593" y="497884"/>
                  <a:pt x="1204317" y="494270"/>
                </a:cubicBezTo>
                <a:cubicBezTo>
                  <a:pt x="1237156" y="490407"/>
                  <a:pt x="1270270" y="489323"/>
                  <a:pt x="1303171" y="486033"/>
                </a:cubicBezTo>
                <a:cubicBezTo>
                  <a:pt x="1325200" y="483830"/>
                  <a:pt x="1347106" y="480541"/>
                  <a:pt x="1369074" y="477795"/>
                </a:cubicBezTo>
                <a:cubicBezTo>
                  <a:pt x="1487150" y="480541"/>
                  <a:pt x="1605305" y="480903"/>
                  <a:pt x="1723301" y="486033"/>
                </a:cubicBezTo>
                <a:cubicBezTo>
                  <a:pt x="1731976" y="486410"/>
                  <a:pt x="1740247" y="490387"/>
                  <a:pt x="1748014" y="494270"/>
                </a:cubicBezTo>
                <a:cubicBezTo>
                  <a:pt x="1756870" y="498698"/>
                  <a:pt x="1764490" y="505254"/>
                  <a:pt x="1772728" y="510746"/>
                </a:cubicBezTo>
                <a:cubicBezTo>
                  <a:pt x="1782907" y="541285"/>
                  <a:pt x="1786457" y="524476"/>
                  <a:pt x="1789203" y="5272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6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solidFill>
            <a:schemeClr val="accent1"/>
          </a:solidFill>
          <a:ln w="28575"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8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Dúvidas?</a:t>
            </a:r>
            <a:endParaRPr lang="pt-BR" sz="8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17343" y="3624651"/>
            <a:ext cx="6532606" cy="313861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19632" y="3962400"/>
            <a:ext cx="653260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</a:rPr>
              <a:t>Videoconferência 3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sz="2400" dirty="0" smtClean="0"/>
              <a:t>Dia 12/05 – Terça-feira </a:t>
            </a:r>
            <a:r>
              <a:rPr lang="pt-BR" sz="2400" dirty="0" smtClean="0"/>
              <a:t>8hs</a:t>
            </a:r>
            <a:endParaRPr lang="pt-BR" sz="2400" dirty="0" smtClean="0"/>
          </a:p>
          <a:p>
            <a:pPr algn="ctr"/>
            <a:endParaRPr lang="pt-BR" sz="2400" dirty="0" smtClean="0"/>
          </a:p>
          <a:p>
            <a:pPr algn="ctr"/>
            <a:r>
              <a:rPr lang="pt-BR" sz="2400" dirty="0" smtClean="0">
                <a:solidFill>
                  <a:srgbClr val="C00000"/>
                </a:solidFill>
              </a:rPr>
              <a:t>Revisão MS</a:t>
            </a:r>
            <a:endParaRPr lang="pt-B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1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116632"/>
            <a:ext cx="8229600" cy="490066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          REFERÊNCIAS </a:t>
            </a:r>
            <a:r>
              <a:rPr lang="pt-BR" altLang="pt-BR" sz="2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BIBLIOGRÁFICAS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703513" y="620688"/>
            <a:ext cx="8816975" cy="7066550"/>
          </a:xfr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altLang="pt-BR" sz="1600" b="1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Aumüller</a:t>
            </a:r>
            <a:r>
              <a:rPr lang="pt-BR" altLang="pt-BR" sz="16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G. </a:t>
            </a:r>
            <a:r>
              <a:rPr lang="pt-BR" altLang="pt-BR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Anatomia. 1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ª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Koogan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S.A., 2009.</a:t>
            </a:r>
          </a:p>
          <a:p>
            <a:pPr marL="0" indent="0" algn="just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70C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pt-BR" altLang="pt-BR" sz="1600" b="1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Drake</a:t>
            </a:r>
            <a:r>
              <a:rPr lang="pt-BR" altLang="pt-BR" sz="16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</a:t>
            </a:r>
            <a:r>
              <a:rPr lang="pt-BR" altLang="pt-BR" sz="16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R.L., </a:t>
            </a:r>
            <a:r>
              <a:rPr lang="pt-BR" altLang="pt-BR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Vogl</a:t>
            </a:r>
            <a:r>
              <a:rPr lang="pt-BR" altLang="pt-BR" sz="16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W., Mitchell, A.W.M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 Gray</a:t>
            </a:r>
            <a:r>
              <a:rPr lang="he-IL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s. Anatomia para estudantes. 1ª ed. Rio de Janeiro: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Elsevier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Editora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Ltda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2005.</a:t>
            </a:r>
          </a:p>
          <a:p>
            <a:pPr marL="0" indent="0" algn="just">
              <a:spcBef>
                <a:spcPct val="0"/>
              </a:spcBef>
              <a:buNone/>
            </a:pPr>
            <a:endParaRPr lang="he-IL" altLang="pt-BR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pt-BR" altLang="pt-BR" sz="16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Gardner,</a:t>
            </a:r>
            <a:r>
              <a:rPr lang="pt-BR" altLang="pt-BR" sz="1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pt-BR" altLang="pt-BR" sz="16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Gray e O</a:t>
            </a:r>
            <a:r>
              <a:rPr lang="he-IL" altLang="pt-BR" sz="16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Rahilly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 Anatomia. 4ª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Koogan S.A., 1978.</a:t>
            </a:r>
          </a:p>
          <a:p>
            <a:pPr marL="0" indent="0" algn="just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pt-BR" altLang="pt-BR" sz="16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Gray</a:t>
            </a:r>
            <a:r>
              <a:rPr lang="he-IL" altLang="pt-BR" sz="16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6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 Anatomia. A base anatômica da prática clínica. 40ª ed. Rio de Janeiro: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Elsevier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Editora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Ltda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2010.</a:t>
            </a:r>
          </a:p>
          <a:p>
            <a:pPr marL="0" indent="0" algn="just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/>
            <a:r>
              <a:rPr lang="pt-PT" sz="1600" b="1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Latarjet, M; Liard A.R. </a:t>
            </a:r>
            <a:r>
              <a:rPr lang="pt-PT" sz="1600" b="1" i="1" dirty="0">
                <a:latin typeface="Arial" pitchFamily="34" charset="0"/>
                <a:cs typeface="Arial" pitchFamily="34" charset="0"/>
              </a:rPr>
              <a:t>Anatomia Humana. 2</a:t>
            </a:r>
            <a:r>
              <a:rPr lang="pt-BR" sz="1600" b="1" baseline="30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pt-BR" sz="1600" b="1" dirty="0" err="1">
                <a:latin typeface="Arial" pitchFamily="34" charset="0"/>
                <a:cs typeface="Arial" pitchFamily="34" charset="0"/>
              </a:rPr>
              <a:t>ed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. Rio de Janeiro: Editorial Médica </a:t>
            </a:r>
            <a:r>
              <a:rPr lang="pt-BR" sz="1600" b="1" dirty="0" err="1">
                <a:latin typeface="Arial" pitchFamily="34" charset="0"/>
                <a:cs typeface="Arial" pitchFamily="34" charset="0"/>
              </a:rPr>
              <a:t>Panamericana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, 1993.</a:t>
            </a:r>
            <a:r>
              <a:rPr lang="pt-BR" sz="1600" b="1" i="1" dirty="0">
                <a:latin typeface="Arial" pitchFamily="34" charset="0"/>
                <a:cs typeface="Arial" pitchFamily="34" charset="0"/>
              </a:rPr>
              <a:t> 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pt-BR" sz="1600" b="1" dirty="0">
                <a:latin typeface="Arial" pitchFamily="34" charset="0"/>
                <a:cs typeface="Arial" pitchFamily="34" charset="0"/>
              </a:rPr>
              <a:t>  </a:t>
            </a:r>
          </a:p>
          <a:p>
            <a:pPr algn="just"/>
            <a:r>
              <a:rPr lang="pt-BR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Machado. A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. </a:t>
            </a:r>
            <a:r>
              <a:rPr lang="pt-BR" sz="1600" b="1" dirty="0" err="1">
                <a:latin typeface="Arial" pitchFamily="34" charset="0"/>
                <a:cs typeface="Arial" pitchFamily="34" charset="0"/>
              </a:rPr>
              <a:t>Neuroanatomia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 funcional. 2ª </a:t>
            </a:r>
            <a:r>
              <a:rPr lang="pt-BR" sz="1600" b="1" dirty="0" err="1">
                <a:latin typeface="Arial" pitchFamily="34" charset="0"/>
                <a:cs typeface="Arial" pitchFamily="34" charset="0"/>
              </a:rPr>
              <a:t>ed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, São </a:t>
            </a:r>
            <a:r>
              <a:rPr lang="pt-BR" sz="1600" b="1" dirty="0" err="1">
                <a:latin typeface="Arial" pitchFamily="34" charset="0"/>
                <a:cs typeface="Arial" pitchFamily="34" charset="0"/>
              </a:rPr>
              <a:t>Paulo:Editora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 Atheneu, 2006.</a:t>
            </a:r>
          </a:p>
          <a:p>
            <a:pPr marL="0" indent="0" algn="just">
              <a:buNone/>
            </a:pPr>
            <a:endParaRPr lang="pt-BR" sz="16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altLang="pt-BR" sz="16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Moore, 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K.L.;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Dalley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A.F. Anatomia orientada para a clínica. 6ª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Koogan S.A., 2011.</a:t>
            </a:r>
          </a:p>
          <a:p>
            <a:pPr marL="0" indent="0" algn="just">
              <a:buNone/>
            </a:pPr>
            <a:endParaRPr lang="pt-BR" altLang="pt-BR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pt-BR" sz="1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Petroianu</a:t>
            </a:r>
            <a:r>
              <a:rPr lang="pt-BR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A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. Anatomia Cirúrgica. 1</a:t>
            </a:r>
            <a:r>
              <a:rPr lang="pt-BR" sz="1600" b="1" baseline="300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1600" b="1" dirty="0">
                <a:latin typeface="Arial" pitchFamily="34" charset="0"/>
                <a:cs typeface="Arial" pitchFamily="34" charset="0"/>
              </a:rPr>
              <a:t>ed. Rio de Janeiro: Editora Guanabara Koogan SA, 1999.</a:t>
            </a:r>
          </a:p>
          <a:p>
            <a:pPr marL="0" indent="0" algn="just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pt-BR" altLang="pt-BR" sz="16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Snell, </a:t>
            </a:r>
            <a:r>
              <a:rPr lang="pt-BR" altLang="pt-BR" sz="1600" b="1" dirty="0" err="1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R.S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Anatomia clínica para estudantes de medicina. 5ª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</a:t>
            </a:r>
            <a:r>
              <a:rPr lang="pt-BR" altLang="pt-BR" sz="1600" b="1" dirty="0" err="1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Koogan</a:t>
            </a:r>
            <a:r>
              <a:rPr lang="pt-BR" altLang="pt-BR" sz="1600" b="1" dirty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S.A., 1999.</a:t>
            </a:r>
          </a:p>
          <a:p>
            <a:pPr marL="0" indent="0" algn="ctr">
              <a:spcBef>
                <a:spcPct val="0"/>
              </a:spcBef>
            </a:pPr>
            <a:endParaRPr lang="pt-BR" altLang="pt-BR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</a:pPr>
            <a:endParaRPr lang="pt-BR" altLang="pt-BR" sz="1800" dirty="0">
              <a:latin typeface="Comic Sans MS" pitchFamily="66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96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82378" y="134336"/>
            <a:ext cx="11944865" cy="9638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41910"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rgbClr val="FF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QUESTÃO 1</a:t>
            </a:r>
          </a:p>
          <a:p>
            <a:pPr marL="228600" indent="41910"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pt-BR" b="1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raio x do ombro, identifique os </a:t>
            </a:r>
            <a:r>
              <a:rPr lang="pt-BR" b="1" u="sng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acidentes ósseos</a:t>
            </a:r>
            <a:r>
              <a:rPr lang="pt-BR" b="1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numerados (1 a 5), assim como as </a:t>
            </a:r>
            <a:r>
              <a:rPr lang="pt-BR" b="1" u="sng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setas pretas</a:t>
            </a:r>
            <a:r>
              <a:rPr lang="pt-BR" b="1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t-BR" sz="24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 descr="C:\Users\Tirapelli_2\Desktop\raio x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59" y="1699275"/>
            <a:ext cx="6614897" cy="5158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CaixaDeTexto 1"/>
          <p:cNvSpPr txBox="1"/>
          <p:nvPr/>
        </p:nvSpPr>
        <p:spPr>
          <a:xfrm>
            <a:off x="82378" y="1128584"/>
            <a:ext cx="1194486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Classifique as </a:t>
            </a:r>
            <a:r>
              <a:rPr lang="pt-BR" b="1" u="sng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articulações</a:t>
            </a:r>
            <a:r>
              <a:rPr lang="pt-BR" b="1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reparadas pelas linhas pontilhadas em preto e em vermelho.</a:t>
            </a:r>
            <a:endParaRPr lang="pt-BR" sz="2400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80086" y="2767914"/>
            <a:ext cx="23395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Art. sinovial </a:t>
            </a:r>
            <a:r>
              <a:rPr lang="pt-BR" dirty="0" err="1" smtClean="0"/>
              <a:t>esferóide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84202" y="3398110"/>
            <a:ext cx="233954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Art. sinovial plana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7" name="Picture 102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74"/>
          <a:stretch>
            <a:fillRect/>
          </a:stretch>
        </p:blipFill>
        <p:spPr bwMode="auto">
          <a:xfrm>
            <a:off x="8040131" y="2894741"/>
            <a:ext cx="4044778" cy="362218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8"/>
          <p:cNvPicPr preferRelativeResize="0">
            <a:picLocks noChangeArrowheads="1"/>
          </p:cNvPicPr>
          <p:nvPr/>
        </p:nvPicPr>
        <p:blipFill>
          <a:blip r:embed="rId4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9"/>
          <a:stretch>
            <a:fillRect/>
          </a:stretch>
        </p:blipFill>
        <p:spPr bwMode="auto">
          <a:xfrm>
            <a:off x="8138985" y="2982890"/>
            <a:ext cx="3888258" cy="353403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4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822450" y="166689"/>
            <a:ext cx="4349750" cy="5900737"/>
            <a:chOff x="188" y="105"/>
            <a:chExt cx="2740" cy="3717"/>
          </a:xfrm>
        </p:grpSpPr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240" y="528"/>
              <a:ext cx="2688" cy="3294"/>
              <a:chOff x="240" y="528"/>
              <a:chExt cx="2688" cy="3294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528"/>
                <a:ext cx="2688" cy="1698"/>
              </a:xfrm>
              <a:prstGeom prst="rect">
                <a:avLst/>
              </a:prstGeom>
              <a:noFill/>
              <a:ln w="76200" cmpd="tri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 Box 26"/>
              <p:cNvSpPr txBox="1">
                <a:spLocks noChangeArrowheads="1"/>
              </p:cNvSpPr>
              <p:nvPr/>
            </p:nvSpPr>
            <p:spPr bwMode="auto">
              <a:xfrm>
                <a:off x="299" y="3066"/>
                <a:ext cx="2355" cy="7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altLang="pt-BR" b="1" u="sng" dirty="0">
                    <a:solidFill>
                      <a:srgbClr val="0070C0"/>
                    </a:solidFill>
                  </a:rPr>
                  <a:t>Eixos de movimento:</a:t>
                </a:r>
              </a:p>
              <a:p>
                <a:r>
                  <a:rPr lang="pt-BR" altLang="pt-BR" b="1" i="1" dirty="0">
                    <a:solidFill>
                      <a:srgbClr val="FF3300"/>
                    </a:solidFill>
                  </a:rPr>
                  <a:t>AP - elevação/abaixamento</a:t>
                </a:r>
              </a:p>
              <a:p>
                <a:r>
                  <a:rPr lang="pt-BR" altLang="pt-BR" b="1" i="1" dirty="0"/>
                  <a:t>LO - deslocamento anterior/posterior</a:t>
                </a:r>
              </a:p>
              <a:p>
                <a:r>
                  <a:rPr lang="pt-BR" altLang="pt-BR" b="1" i="1" dirty="0">
                    <a:solidFill>
                      <a:srgbClr val="0099CC"/>
                    </a:solidFill>
                  </a:rPr>
                  <a:t>LL - rotação</a:t>
                </a:r>
              </a:p>
            </p:txBody>
          </p:sp>
        </p:grpSp>
        <p:sp>
          <p:nvSpPr>
            <p:cNvPr id="6" name="Text Box 28"/>
            <p:cNvSpPr txBox="1">
              <a:spLocks noChangeArrowheads="1"/>
            </p:cNvSpPr>
            <p:nvPr/>
          </p:nvSpPr>
          <p:spPr bwMode="auto">
            <a:xfrm>
              <a:off x="188" y="105"/>
              <a:ext cx="144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/>
                <a:t>Art. Esterno-clavicular</a:t>
              </a:r>
            </a:p>
            <a:p>
              <a:r>
                <a:rPr lang="pt-BR" altLang="pt-BR" sz="1600" b="1" i="1" dirty="0">
                  <a:solidFill>
                    <a:srgbClr val="FF0000"/>
                  </a:solidFill>
                </a:rPr>
                <a:t>Diartrose </a:t>
              </a:r>
              <a:r>
                <a:rPr lang="pt-BR" altLang="pt-BR" sz="1600" b="1" i="1" dirty="0" err="1" smtClean="0">
                  <a:solidFill>
                    <a:srgbClr val="FF0000"/>
                  </a:solidFill>
                </a:rPr>
                <a:t>elipsóide</a:t>
              </a:r>
              <a:endParaRPr lang="pt-BR" altLang="pt-BR" sz="16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6378575" y="147638"/>
            <a:ext cx="4267200" cy="6305698"/>
            <a:chOff x="3058" y="93"/>
            <a:chExt cx="2688" cy="3813"/>
          </a:xfrm>
        </p:grpSpPr>
        <p:grpSp>
          <p:nvGrpSpPr>
            <p:cNvPr id="10" name="Group 53"/>
            <p:cNvGrpSpPr>
              <a:grpSpLocks/>
            </p:cNvGrpSpPr>
            <p:nvPr/>
          </p:nvGrpSpPr>
          <p:grpSpPr bwMode="auto">
            <a:xfrm>
              <a:off x="3058" y="93"/>
              <a:ext cx="2688" cy="3813"/>
              <a:chOff x="3058" y="93"/>
              <a:chExt cx="2688" cy="3813"/>
            </a:xfrm>
          </p:grpSpPr>
          <p:grpSp>
            <p:nvGrpSpPr>
              <p:cNvPr id="12" name="Group 50"/>
              <p:cNvGrpSpPr>
                <a:grpSpLocks/>
              </p:cNvGrpSpPr>
              <p:nvPr/>
            </p:nvGrpSpPr>
            <p:grpSpPr bwMode="auto">
              <a:xfrm>
                <a:off x="3058" y="93"/>
                <a:ext cx="2688" cy="3813"/>
                <a:chOff x="3058" y="93"/>
                <a:chExt cx="2688" cy="3813"/>
              </a:xfrm>
            </p:grpSpPr>
            <p:grpSp>
              <p:nvGrpSpPr>
                <p:cNvPr id="15" name="Group 32"/>
                <p:cNvGrpSpPr>
                  <a:grpSpLocks/>
                </p:cNvGrpSpPr>
                <p:nvPr/>
              </p:nvGrpSpPr>
              <p:grpSpPr bwMode="auto">
                <a:xfrm>
                  <a:off x="3120" y="93"/>
                  <a:ext cx="2376" cy="2787"/>
                  <a:chOff x="3120" y="1239"/>
                  <a:chExt cx="2376" cy="2787"/>
                </a:xfrm>
              </p:grpSpPr>
              <p:pic>
                <p:nvPicPr>
                  <p:cNvPr id="1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20" y="1680"/>
                    <a:ext cx="2376" cy="2346"/>
                  </a:xfrm>
                  <a:prstGeom prst="rect">
                    <a:avLst/>
                  </a:prstGeom>
                  <a:noFill/>
                  <a:ln w="76200" cmpd="tri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0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59" y="1239"/>
                    <a:ext cx="1496" cy="3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pt-BR" altLang="pt-BR" b="1" dirty="0"/>
                      <a:t>Art. Acrômio-clavicular</a:t>
                    </a:r>
                  </a:p>
                  <a:p>
                    <a:pPr algn="ctr"/>
                    <a:r>
                      <a:rPr lang="pt-BR" altLang="pt-BR" b="1" i="1" dirty="0" smtClean="0">
                        <a:solidFill>
                          <a:srgbClr val="FF0000"/>
                        </a:solidFill>
                      </a:rPr>
                      <a:t>Diartrose </a:t>
                    </a:r>
                    <a:r>
                      <a:rPr lang="pt-BR" altLang="pt-BR" b="1" i="1" dirty="0">
                        <a:solidFill>
                          <a:srgbClr val="FF0000"/>
                        </a:solidFill>
                      </a:rPr>
                      <a:t>plana</a:t>
                    </a:r>
                  </a:p>
                </p:txBody>
              </p:sp>
            </p:grpSp>
            <p:grpSp>
              <p:nvGrpSpPr>
                <p:cNvPr id="16" name="Group 49"/>
                <p:cNvGrpSpPr>
                  <a:grpSpLocks/>
                </p:cNvGrpSpPr>
                <p:nvPr/>
              </p:nvGrpSpPr>
              <p:grpSpPr bwMode="auto">
                <a:xfrm>
                  <a:off x="3058" y="2987"/>
                  <a:ext cx="2688" cy="919"/>
                  <a:chOff x="127" y="959"/>
                  <a:chExt cx="5506" cy="2408"/>
                </a:xfrm>
              </p:grpSpPr>
              <p:pic>
                <p:nvPicPr>
                  <p:cNvPr id="17" name="Picture 4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-6000" contrast="12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42574"/>
                  <a:stretch>
                    <a:fillRect/>
                  </a:stretch>
                </p:blipFill>
                <p:spPr bwMode="auto">
                  <a:xfrm>
                    <a:off x="127" y="959"/>
                    <a:ext cx="2688" cy="2408"/>
                  </a:xfrm>
                  <a:prstGeom prst="rect">
                    <a:avLst/>
                  </a:prstGeom>
                  <a:noFill/>
                  <a:ln w="76200" cmpd="tri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8" name="Picture 48"/>
                  <p:cNvPicPr preferRelativeResize="0">
                    <a:picLocks noChangeArrowheads="1"/>
                  </p:cNvPicPr>
                  <p:nvPr/>
                </p:nvPicPr>
                <p:blipFill>
                  <a:blip r:embed="rId5" cstate="print">
                    <a:lum bright="-6000" contrast="12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45119"/>
                  <a:stretch>
                    <a:fillRect/>
                  </a:stretch>
                </p:blipFill>
                <p:spPr bwMode="auto">
                  <a:xfrm>
                    <a:off x="2944" y="959"/>
                    <a:ext cx="2689" cy="2408"/>
                  </a:xfrm>
                  <a:prstGeom prst="rect">
                    <a:avLst/>
                  </a:prstGeom>
                  <a:noFill/>
                  <a:ln w="76200" cmpd="tri">
                    <a:noFill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3" name="Oval 51"/>
              <p:cNvSpPr>
                <a:spLocks noChangeArrowheads="1"/>
              </p:cNvSpPr>
              <p:nvPr/>
            </p:nvSpPr>
            <p:spPr bwMode="auto">
              <a:xfrm>
                <a:off x="3490" y="3024"/>
                <a:ext cx="192" cy="19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" name="Oval 52"/>
              <p:cNvSpPr>
                <a:spLocks noChangeArrowheads="1"/>
              </p:cNvSpPr>
              <p:nvPr/>
            </p:nvSpPr>
            <p:spPr bwMode="auto">
              <a:xfrm>
                <a:off x="5088" y="3024"/>
                <a:ext cx="192" cy="19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1" name="Oval 54"/>
            <p:cNvSpPr>
              <a:spLocks noChangeArrowheads="1"/>
            </p:cNvSpPr>
            <p:nvPr/>
          </p:nvSpPr>
          <p:spPr bwMode="auto">
            <a:xfrm>
              <a:off x="3786" y="596"/>
              <a:ext cx="432" cy="4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2" name="Elipse 21"/>
          <p:cNvSpPr/>
          <p:nvPr/>
        </p:nvSpPr>
        <p:spPr>
          <a:xfrm>
            <a:off x="8256240" y="836712"/>
            <a:ext cx="1368152" cy="129614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8472264" y="2276872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Lig. </a:t>
            </a:r>
            <a:r>
              <a:rPr lang="pt-BR" b="1" dirty="0" err="1"/>
              <a:t>coracoclavicular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2841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32467" y="589547"/>
            <a:ext cx="3813074" cy="967245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pt-BR" altLang="pt-BR" sz="2200" b="1" dirty="0">
                <a:solidFill>
                  <a:srgbClr val="FF0000"/>
                </a:solidFill>
                <a:latin typeface="Segoe Print" panose="02000600000000000000" pitchFamily="2" charset="0"/>
                <a:cs typeface="Arial" charset="0"/>
              </a:rPr>
              <a:t>QUESTÃO </a:t>
            </a:r>
            <a:r>
              <a:rPr lang="pt-BR" altLang="pt-BR" sz="2200" b="1" dirty="0" smtClean="0">
                <a:solidFill>
                  <a:srgbClr val="FF0000"/>
                </a:solidFill>
                <a:latin typeface="Segoe Print" panose="02000600000000000000" pitchFamily="2" charset="0"/>
                <a:cs typeface="Arial" charset="0"/>
              </a:rPr>
              <a:t>2</a:t>
            </a:r>
            <a:r>
              <a:rPr lang="pt-BR" altLang="pt-BR" sz="1600" b="1" dirty="0">
                <a:latin typeface="Segoe Print" panose="02000600000000000000" pitchFamily="2" charset="0"/>
                <a:cs typeface="Arial" charset="0"/>
              </a:rPr>
              <a:t/>
            </a:r>
            <a:br>
              <a:rPr lang="pt-BR" altLang="pt-BR" sz="1600" b="1" dirty="0">
                <a:latin typeface="Segoe Print" panose="02000600000000000000" pitchFamily="2" charset="0"/>
                <a:cs typeface="Arial" charset="0"/>
              </a:rPr>
            </a:br>
            <a:r>
              <a:rPr lang="pt-BR" altLang="pt-BR" sz="1600" b="1" dirty="0">
                <a:latin typeface="Segoe Print" panose="02000600000000000000" pitchFamily="2" charset="0"/>
                <a:cs typeface="Arial" charset="0"/>
              </a:rPr>
              <a:t>O que é a estrutura indicada pelas setas brancas na imagem </a:t>
            </a:r>
            <a:r>
              <a:rPr lang="pt-BR" altLang="pt-BR" sz="1600" b="1" dirty="0" smtClean="0">
                <a:latin typeface="Segoe Print" panose="02000600000000000000" pitchFamily="2" charset="0"/>
                <a:cs typeface="Arial" charset="0"/>
              </a:rPr>
              <a:t>abaixo?</a:t>
            </a:r>
            <a:endParaRPr lang="pt-BR" altLang="pt-BR" sz="1600" b="1" dirty="0">
              <a:solidFill>
                <a:schemeClr val="accent1"/>
              </a:solidFill>
              <a:latin typeface="Segoe Print" panose="02000600000000000000" pitchFamily="2" charset="0"/>
              <a:cs typeface="Arial" charset="0"/>
            </a:endParaRPr>
          </a:p>
        </p:txBody>
      </p:sp>
      <p:sp>
        <p:nvSpPr>
          <p:cNvPr id="7174" name="CaixaDeTexto 5"/>
          <p:cNvSpPr txBox="1">
            <a:spLocks noChangeArrowheads="1"/>
          </p:cNvSpPr>
          <p:nvPr/>
        </p:nvSpPr>
        <p:spPr bwMode="auto">
          <a:xfrm>
            <a:off x="2208213" y="44451"/>
            <a:ext cx="4895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b="1" dirty="0">
                <a:solidFill>
                  <a:srgbClr val="FF0000"/>
                </a:solidFill>
                <a:cs typeface="Arial" charset="0"/>
              </a:rPr>
              <a:t>Características de um </a:t>
            </a:r>
            <a:r>
              <a:rPr lang="pt-BR" altLang="pt-BR" b="1" dirty="0" smtClean="0">
                <a:solidFill>
                  <a:srgbClr val="FF0000"/>
                </a:solidFill>
                <a:cs typeface="Arial" charset="0"/>
              </a:rPr>
              <a:t>osso longo</a:t>
            </a:r>
            <a:r>
              <a:rPr lang="pt-BR" altLang="pt-BR" b="1" dirty="0">
                <a:cs typeface="Arial" charset="0"/>
              </a:rPr>
              <a:t/>
            </a:r>
            <a:br>
              <a:rPr lang="pt-BR" altLang="pt-BR" b="1" dirty="0">
                <a:cs typeface="Arial" charset="0"/>
              </a:rPr>
            </a:br>
            <a:endParaRPr lang="pt-BR" altLang="pt-BR" dirty="0"/>
          </a:p>
        </p:txBody>
      </p:sp>
      <p:sp>
        <p:nvSpPr>
          <p:cNvPr id="8" name="Retângulo 7"/>
          <p:cNvSpPr/>
          <p:nvPr/>
        </p:nvSpPr>
        <p:spPr>
          <a:xfrm>
            <a:off x="7464152" y="6525344"/>
            <a:ext cx="2736304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8392617" y="1280160"/>
            <a:ext cx="2134706" cy="5233182"/>
          </a:xfrm>
          <a:custGeom>
            <a:avLst/>
            <a:gdLst>
              <a:gd name="connsiteX0" fmla="*/ 305906 w 2134706"/>
              <a:gd name="connsiteY0" fmla="*/ 154745 h 5233182"/>
              <a:gd name="connsiteX1" fmla="*/ 305906 w 2134706"/>
              <a:gd name="connsiteY1" fmla="*/ 154745 h 5233182"/>
              <a:gd name="connsiteX2" fmla="*/ 376245 w 2134706"/>
              <a:gd name="connsiteY2" fmla="*/ 253218 h 5233182"/>
              <a:gd name="connsiteX3" fmla="*/ 404380 w 2134706"/>
              <a:gd name="connsiteY3" fmla="*/ 281354 h 5233182"/>
              <a:gd name="connsiteX4" fmla="*/ 432515 w 2134706"/>
              <a:gd name="connsiteY4" fmla="*/ 365760 h 5233182"/>
              <a:gd name="connsiteX5" fmla="*/ 418448 w 2134706"/>
              <a:gd name="connsiteY5" fmla="*/ 618978 h 5233182"/>
              <a:gd name="connsiteX6" fmla="*/ 390312 w 2134706"/>
              <a:gd name="connsiteY6" fmla="*/ 647114 h 5233182"/>
              <a:gd name="connsiteX7" fmla="*/ 376245 w 2134706"/>
              <a:gd name="connsiteY7" fmla="*/ 689317 h 5233182"/>
              <a:gd name="connsiteX8" fmla="*/ 319974 w 2134706"/>
              <a:gd name="connsiteY8" fmla="*/ 745588 h 5233182"/>
              <a:gd name="connsiteX9" fmla="*/ 291838 w 2134706"/>
              <a:gd name="connsiteY9" fmla="*/ 787791 h 5233182"/>
              <a:gd name="connsiteX10" fmla="*/ 249635 w 2134706"/>
              <a:gd name="connsiteY10" fmla="*/ 872197 h 5233182"/>
              <a:gd name="connsiteX11" fmla="*/ 221500 w 2134706"/>
              <a:gd name="connsiteY11" fmla="*/ 998806 h 5233182"/>
              <a:gd name="connsiteX12" fmla="*/ 193365 w 2134706"/>
              <a:gd name="connsiteY12" fmla="*/ 1083212 h 5233182"/>
              <a:gd name="connsiteX13" fmla="*/ 179297 w 2134706"/>
              <a:gd name="connsiteY13" fmla="*/ 1125415 h 5233182"/>
              <a:gd name="connsiteX14" fmla="*/ 151161 w 2134706"/>
              <a:gd name="connsiteY14" fmla="*/ 1237957 h 5233182"/>
              <a:gd name="connsiteX15" fmla="*/ 123026 w 2134706"/>
              <a:gd name="connsiteY15" fmla="*/ 1406769 h 5233182"/>
              <a:gd name="connsiteX16" fmla="*/ 94891 w 2134706"/>
              <a:gd name="connsiteY16" fmla="*/ 1448972 h 5233182"/>
              <a:gd name="connsiteX17" fmla="*/ 80823 w 2134706"/>
              <a:gd name="connsiteY17" fmla="*/ 1491175 h 5233182"/>
              <a:gd name="connsiteX18" fmla="*/ 52688 w 2134706"/>
              <a:gd name="connsiteY18" fmla="*/ 1533378 h 5233182"/>
              <a:gd name="connsiteX19" fmla="*/ 24552 w 2134706"/>
              <a:gd name="connsiteY19" fmla="*/ 1617785 h 5233182"/>
              <a:gd name="connsiteX20" fmla="*/ 52688 w 2134706"/>
              <a:gd name="connsiteY20" fmla="*/ 1772529 h 5233182"/>
              <a:gd name="connsiteX21" fmla="*/ 80823 w 2134706"/>
              <a:gd name="connsiteY21" fmla="*/ 1800665 h 5233182"/>
              <a:gd name="connsiteX22" fmla="*/ 137094 w 2134706"/>
              <a:gd name="connsiteY22" fmla="*/ 1871003 h 5233182"/>
              <a:gd name="connsiteX23" fmla="*/ 94891 w 2134706"/>
              <a:gd name="connsiteY23" fmla="*/ 2166425 h 5233182"/>
              <a:gd name="connsiteX24" fmla="*/ 52688 w 2134706"/>
              <a:gd name="connsiteY24" fmla="*/ 2180492 h 5233182"/>
              <a:gd name="connsiteX25" fmla="*/ 10485 w 2134706"/>
              <a:gd name="connsiteY25" fmla="*/ 2166425 h 5233182"/>
              <a:gd name="connsiteX26" fmla="*/ 24552 w 2134706"/>
              <a:gd name="connsiteY26" fmla="*/ 2208628 h 5233182"/>
              <a:gd name="connsiteX27" fmla="*/ 52688 w 2134706"/>
              <a:gd name="connsiteY27" fmla="*/ 2236763 h 5233182"/>
              <a:gd name="connsiteX28" fmla="*/ 80823 w 2134706"/>
              <a:gd name="connsiteY28" fmla="*/ 2278966 h 5233182"/>
              <a:gd name="connsiteX29" fmla="*/ 38620 w 2134706"/>
              <a:gd name="connsiteY29" fmla="*/ 2419643 h 5233182"/>
              <a:gd name="connsiteX30" fmla="*/ 10485 w 2134706"/>
              <a:gd name="connsiteY30" fmla="*/ 2461846 h 5233182"/>
              <a:gd name="connsiteX31" fmla="*/ 24552 w 2134706"/>
              <a:gd name="connsiteY31" fmla="*/ 2644726 h 5233182"/>
              <a:gd name="connsiteX32" fmla="*/ 52688 w 2134706"/>
              <a:gd name="connsiteY32" fmla="*/ 2672862 h 5233182"/>
              <a:gd name="connsiteX33" fmla="*/ 66755 w 2134706"/>
              <a:gd name="connsiteY33" fmla="*/ 2715065 h 5233182"/>
              <a:gd name="connsiteX34" fmla="*/ 137094 w 2134706"/>
              <a:gd name="connsiteY34" fmla="*/ 2785403 h 5233182"/>
              <a:gd name="connsiteX35" fmla="*/ 235568 w 2134706"/>
              <a:gd name="connsiteY35" fmla="*/ 2883877 h 5233182"/>
              <a:gd name="connsiteX36" fmla="*/ 277771 w 2134706"/>
              <a:gd name="connsiteY36" fmla="*/ 2926080 h 5233182"/>
              <a:gd name="connsiteX37" fmla="*/ 319974 w 2134706"/>
              <a:gd name="connsiteY37" fmla="*/ 2968283 h 5233182"/>
              <a:gd name="connsiteX38" fmla="*/ 446583 w 2134706"/>
              <a:gd name="connsiteY38" fmla="*/ 2996418 h 5233182"/>
              <a:gd name="connsiteX39" fmla="*/ 488786 w 2134706"/>
              <a:gd name="connsiteY39" fmla="*/ 3010486 h 5233182"/>
              <a:gd name="connsiteX40" fmla="*/ 530989 w 2134706"/>
              <a:gd name="connsiteY40" fmla="*/ 3151163 h 5233182"/>
              <a:gd name="connsiteX41" fmla="*/ 573192 w 2134706"/>
              <a:gd name="connsiteY41" fmla="*/ 3305908 h 5233182"/>
              <a:gd name="connsiteX42" fmla="*/ 587260 w 2134706"/>
              <a:gd name="connsiteY42" fmla="*/ 3348111 h 5233182"/>
              <a:gd name="connsiteX43" fmla="*/ 601328 w 2134706"/>
              <a:gd name="connsiteY43" fmla="*/ 3390314 h 5233182"/>
              <a:gd name="connsiteX44" fmla="*/ 629463 w 2134706"/>
              <a:gd name="connsiteY44" fmla="*/ 3432517 h 5233182"/>
              <a:gd name="connsiteX45" fmla="*/ 685734 w 2134706"/>
              <a:gd name="connsiteY45" fmla="*/ 3559126 h 5233182"/>
              <a:gd name="connsiteX46" fmla="*/ 756072 w 2134706"/>
              <a:gd name="connsiteY46" fmla="*/ 3727938 h 5233182"/>
              <a:gd name="connsiteX47" fmla="*/ 784208 w 2134706"/>
              <a:gd name="connsiteY47" fmla="*/ 3798277 h 5233182"/>
              <a:gd name="connsiteX48" fmla="*/ 812343 w 2134706"/>
              <a:gd name="connsiteY48" fmla="*/ 3854548 h 5233182"/>
              <a:gd name="connsiteX49" fmla="*/ 868614 w 2134706"/>
              <a:gd name="connsiteY49" fmla="*/ 4009292 h 5233182"/>
              <a:gd name="connsiteX50" fmla="*/ 896749 w 2134706"/>
              <a:gd name="connsiteY50" fmla="*/ 4079631 h 5233182"/>
              <a:gd name="connsiteX51" fmla="*/ 938952 w 2134706"/>
              <a:gd name="connsiteY51" fmla="*/ 4164037 h 5233182"/>
              <a:gd name="connsiteX52" fmla="*/ 1009291 w 2134706"/>
              <a:gd name="connsiteY52" fmla="*/ 4445391 h 5233182"/>
              <a:gd name="connsiteX53" fmla="*/ 1023358 w 2134706"/>
              <a:gd name="connsiteY53" fmla="*/ 4487594 h 5233182"/>
              <a:gd name="connsiteX54" fmla="*/ 1065561 w 2134706"/>
              <a:gd name="connsiteY54" fmla="*/ 4656406 h 5233182"/>
              <a:gd name="connsiteX55" fmla="*/ 1079629 w 2134706"/>
              <a:gd name="connsiteY55" fmla="*/ 4712677 h 5233182"/>
              <a:gd name="connsiteX56" fmla="*/ 1107765 w 2134706"/>
              <a:gd name="connsiteY56" fmla="*/ 4923692 h 5233182"/>
              <a:gd name="connsiteX57" fmla="*/ 1079629 w 2134706"/>
              <a:gd name="connsiteY57" fmla="*/ 4951828 h 5233182"/>
              <a:gd name="connsiteX58" fmla="*/ 1009291 w 2134706"/>
              <a:gd name="connsiteY58" fmla="*/ 4853354 h 5233182"/>
              <a:gd name="connsiteX59" fmla="*/ 967088 w 2134706"/>
              <a:gd name="connsiteY59" fmla="*/ 4825218 h 5233182"/>
              <a:gd name="connsiteX60" fmla="*/ 896749 w 2134706"/>
              <a:gd name="connsiteY60" fmla="*/ 4867422 h 5233182"/>
              <a:gd name="connsiteX61" fmla="*/ 854546 w 2134706"/>
              <a:gd name="connsiteY61" fmla="*/ 4881489 h 5233182"/>
              <a:gd name="connsiteX62" fmla="*/ 699801 w 2134706"/>
              <a:gd name="connsiteY62" fmla="*/ 4937760 h 5233182"/>
              <a:gd name="connsiteX63" fmla="*/ 615395 w 2134706"/>
              <a:gd name="connsiteY63" fmla="*/ 4965895 h 5233182"/>
              <a:gd name="connsiteX64" fmla="*/ 587260 w 2134706"/>
              <a:gd name="connsiteY64" fmla="*/ 4994031 h 5233182"/>
              <a:gd name="connsiteX65" fmla="*/ 559125 w 2134706"/>
              <a:gd name="connsiteY65" fmla="*/ 5078437 h 5233182"/>
              <a:gd name="connsiteX66" fmla="*/ 573192 w 2134706"/>
              <a:gd name="connsiteY66" fmla="*/ 5120640 h 5233182"/>
              <a:gd name="connsiteX67" fmla="*/ 742005 w 2134706"/>
              <a:gd name="connsiteY67" fmla="*/ 5205046 h 5233182"/>
              <a:gd name="connsiteX68" fmla="*/ 840478 w 2134706"/>
              <a:gd name="connsiteY68" fmla="*/ 5233182 h 5233182"/>
              <a:gd name="connsiteX69" fmla="*/ 1642337 w 2134706"/>
              <a:gd name="connsiteY69" fmla="*/ 5219114 h 5233182"/>
              <a:gd name="connsiteX70" fmla="*/ 1740811 w 2134706"/>
              <a:gd name="connsiteY70" fmla="*/ 5148775 h 5233182"/>
              <a:gd name="connsiteX71" fmla="*/ 1797081 w 2134706"/>
              <a:gd name="connsiteY71" fmla="*/ 5064369 h 5233182"/>
              <a:gd name="connsiteX72" fmla="*/ 1825217 w 2134706"/>
              <a:gd name="connsiteY72" fmla="*/ 4417255 h 5233182"/>
              <a:gd name="connsiteX73" fmla="*/ 1923691 w 2134706"/>
              <a:gd name="connsiteY73" fmla="*/ 3784209 h 5233182"/>
              <a:gd name="connsiteX74" fmla="*/ 2050300 w 2134706"/>
              <a:gd name="connsiteY74" fmla="*/ 3165231 h 5233182"/>
              <a:gd name="connsiteX75" fmla="*/ 2092503 w 2134706"/>
              <a:gd name="connsiteY75" fmla="*/ 2546252 h 5233182"/>
              <a:gd name="connsiteX76" fmla="*/ 2106571 w 2134706"/>
              <a:gd name="connsiteY76" fmla="*/ 2349305 h 5233182"/>
              <a:gd name="connsiteX77" fmla="*/ 2120638 w 2134706"/>
              <a:gd name="connsiteY77" fmla="*/ 1758462 h 5233182"/>
              <a:gd name="connsiteX78" fmla="*/ 2134706 w 2134706"/>
              <a:gd name="connsiteY78" fmla="*/ 1674055 h 5233182"/>
              <a:gd name="connsiteX79" fmla="*/ 2092503 w 2134706"/>
              <a:gd name="connsiteY79" fmla="*/ 1280160 h 5233182"/>
              <a:gd name="connsiteX80" fmla="*/ 2064368 w 2134706"/>
              <a:gd name="connsiteY80" fmla="*/ 886265 h 5233182"/>
              <a:gd name="connsiteX81" fmla="*/ 2036232 w 2134706"/>
              <a:gd name="connsiteY81" fmla="*/ 801858 h 5233182"/>
              <a:gd name="connsiteX82" fmla="*/ 1994029 w 2134706"/>
              <a:gd name="connsiteY82" fmla="*/ 703385 h 5233182"/>
              <a:gd name="connsiteX83" fmla="*/ 1965894 w 2134706"/>
              <a:gd name="connsiteY83" fmla="*/ 576775 h 5233182"/>
              <a:gd name="connsiteX84" fmla="*/ 1937758 w 2134706"/>
              <a:gd name="connsiteY84" fmla="*/ 534572 h 5233182"/>
              <a:gd name="connsiteX85" fmla="*/ 1923691 w 2134706"/>
              <a:gd name="connsiteY85" fmla="*/ 253218 h 5233182"/>
              <a:gd name="connsiteX86" fmla="*/ 1909623 w 2134706"/>
              <a:gd name="connsiteY86" fmla="*/ 196948 h 5233182"/>
              <a:gd name="connsiteX87" fmla="*/ 1895555 w 2134706"/>
              <a:gd name="connsiteY87" fmla="*/ 154745 h 5233182"/>
              <a:gd name="connsiteX88" fmla="*/ 1783014 w 2134706"/>
              <a:gd name="connsiteY88" fmla="*/ 56271 h 5233182"/>
              <a:gd name="connsiteX89" fmla="*/ 1698608 w 2134706"/>
              <a:gd name="connsiteY89" fmla="*/ 42203 h 5233182"/>
              <a:gd name="connsiteX90" fmla="*/ 1656405 w 2134706"/>
              <a:gd name="connsiteY90" fmla="*/ 28135 h 5233182"/>
              <a:gd name="connsiteX91" fmla="*/ 1529795 w 2134706"/>
              <a:gd name="connsiteY91" fmla="*/ 14068 h 5233182"/>
              <a:gd name="connsiteX92" fmla="*/ 1431321 w 2134706"/>
              <a:gd name="connsiteY92" fmla="*/ 0 h 5233182"/>
              <a:gd name="connsiteX93" fmla="*/ 854546 w 2134706"/>
              <a:gd name="connsiteY93" fmla="*/ 28135 h 5233182"/>
              <a:gd name="connsiteX94" fmla="*/ 798275 w 2134706"/>
              <a:gd name="connsiteY94" fmla="*/ 42203 h 5233182"/>
              <a:gd name="connsiteX95" fmla="*/ 727937 w 2134706"/>
              <a:gd name="connsiteY95" fmla="*/ 56271 h 5233182"/>
              <a:gd name="connsiteX96" fmla="*/ 601328 w 2134706"/>
              <a:gd name="connsiteY96" fmla="*/ 84406 h 5233182"/>
              <a:gd name="connsiteX97" fmla="*/ 334041 w 2134706"/>
              <a:gd name="connsiteY97" fmla="*/ 98474 h 5233182"/>
              <a:gd name="connsiteX98" fmla="*/ 319974 w 2134706"/>
              <a:gd name="connsiteY98" fmla="*/ 140677 h 5233182"/>
              <a:gd name="connsiteX99" fmla="*/ 362177 w 2134706"/>
              <a:gd name="connsiteY99" fmla="*/ 211015 h 5233182"/>
              <a:gd name="connsiteX100" fmla="*/ 390312 w 2134706"/>
              <a:gd name="connsiteY100" fmla="*/ 211015 h 5233182"/>
              <a:gd name="connsiteX101" fmla="*/ 390312 w 2134706"/>
              <a:gd name="connsiteY101" fmla="*/ 211015 h 523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134706" h="5233182">
                <a:moveTo>
                  <a:pt x="305906" y="154745"/>
                </a:moveTo>
                <a:lnTo>
                  <a:pt x="305906" y="154745"/>
                </a:lnTo>
                <a:cubicBezTo>
                  <a:pt x="329352" y="187569"/>
                  <a:pt x="351480" y="221377"/>
                  <a:pt x="376245" y="253218"/>
                </a:cubicBezTo>
                <a:cubicBezTo>
                  <a:pt x="384388" y="263687"/>
                  <a:pt x="398449" y="269491"/>
                  <a:pt x="404380" y="281354"/>
                </a:cubicBezTo>
                <a:cubicBezTo>
                  <a:pt x="417643" y="307880"/>
                  <a:pt x="432515" y="365760"/>
                  <a:pt x="432515" y="365760"/>
                </a:cubicBezTo>
                <a:cubicBezTo>
                  <a:pt x="427826" y="450166"/>
                  <a:pt x="430988" y="535377"/>
                  <a:pt x="418448" y="618978"/>
                </a:cubicBezTo>
                <a:cubicBezTo>
                  <a:pt x="416481" y="632095"/>
                  <a:pt x="397136" y="635741"/>
                  <a:pt x="390312" y="647114"/>
                </a:cubicBezTo>
                <a:cubicBezTo>
                  <a:pt x="382683" y="659829"/>
                  <a:pt x="384864" y="677250"/>
                  <a:pt x="376245" y="689317"/>
                </a:cubicBezTo>
                <a:cubicBezTo>
                  <a:pt x="360827" y="710902"/>
                  <a:pt x="334688" y="723517"/>
                  <a:pt x="319974" y="745588"/>
                </a:cubicBezTo>
                <a:lnTo>
                  <a:pt x="291838" y="787791"/>
                </a:lnTo>
                <a:cubicBezTo>
                  <a:pt x="257143" y="926580"/>
                  <a:pt x="303387" y="782611"/>
                  <a:pt x="249635" y="872197"/>
                </a:cubicBezTo>
                <a:cubicBezTo>
                  <a:pt x="232388" y="900942"/>
                  <a:pt x="226774" y="977710"/>
                  <a:pt x="221500" y="998806"/>
                </a:cubicBezTo>
                <a:cubicBezTo>
                  <a:pt x="214307" y="1027578"/>
                  <a:pt x="202743" y="1055077"/>
                  <a:pt x="193365" y="1083212"/>
                </a:cubicBezTo>
                <a:cubicBezTo>
                  <a:pt x="188676" y="1097280"/>
                  <a:pt x="182894" y="1111029"/>
                  <a:pt x="179297" y="1125415"/>
                </a:cubicBezTo>
                <a:lnTo>
                  <a:pt x="151161" y="1237957"/>
                </a:lnTo>
                <a:cubicBezTo>
                  <a:pt x="148058" y="1262778"/>
                  <a:pt x="139430" y="1368494"/>
                  <a:pt x="123026" y="1406769"/>
                </a:cubicBezTo>
                <a:cubicBezTo>
                  <a:pt x="116366" y="1422309"/>
                  <a:pt x="102452" y="1433850"/>
                  <a:pt x="94891" y="1448972"/>
                </a:cubicBezTo>
                <a:cubicBezTo>
                  <a:pt x="88259" y="1462235"/>
                  <a:pt x="87455" y="1477912"/>
                  <a:pt x="80823" y="1491175"/>
                </a:cubicBezTo>
                <a:cubicBezTo>
                  <a:pt x="73262" y="1506297"/>
                  <a:pt x="59555" y="1517928"/>
                  <a:pt x="52688" y="1533378"/>
                </a:cubicBezTo>
                <a:cubicBezTo>
                  <a:pt x="40643" y="1560479"/>
                  <a:pt x="24552" y="1617785"/>
                  <a:pt x="24552" y="1617785"/>
                </a:cubicBezTo>
                <a:cubicBezTo>
                  <a:pt x="26492" y="1633305"/>
                  <a:pt x="32143" y="1738287"/>
                  <a:pt x="52688" y="1772529"/>
                </a:cubicBezTo>
                <a:cubicBezTo>
                  <a:pt x="59512" y="1783902"/>
                  <a:pt x="72538" y="1790308"/>
                  <a:pt x="80823" y="1800665"/>
                </a:cubicBezTo>
                <a:cubicBezTo>
                  <a:pt x="151797" y="1889384"/>
                  <a:pt x="69168" y="1803079"/>
                  <a:pt x="137094" y="1871003"/>
                </a:cubicBezTo>
                <a:cubicBezTo>
                  <a:pt x="135670" y="1898060"/>
                  <a:pt x="184129" y="2112882"/>
                  <a:pt x="94891" y="2166425"/>
                </a:cubicBezTo>
                <a:cubicBezTo>
                  <a:pt x="82176" y="2174054"/>
                  <a:pt x="66756" y="2175803"/>
                  <a:pt x="52688" y="2180492"/>
                </a:cubicBezTo>
                <a:cubicBezTo>
                  <a:pt x="38620" y="2175803"/>
                  <a:pt x="20970" y="2155940"/>
                  <a:pt x="10485" y="2166425"/>
                </a:cubicBezTo>
                <a:cubicBezTo>
                  <a:pt x="0" y="2176910"/>
                  <a:pt x="16923" y="2195913"/>
                  <a:pt x="24552" y="2208628"/>
                </a:cubicBezTo>
                <a:cubicBezTo>
                  <a:pt x="31376" y="2220001"/>
                  <a:pt x="44402" y="2226406"/>
                  <a:pt x="52688" y="2236763"/>
                </a:cubicBezTo>
                <a:cubicBezTo>
                  <a:pt x="63250" y="2249965"/>
                  <a:pt x="71445" y="2264898"/>
                  <a:pt x="80823" y="2278966"/>
                </a:cubicBezTo>
                <a:cubicBezTo>
                  <a:pt x="72959" y="2310420"/>
                  <a:pt x="52319" y="2399095"/>
                  <a:pt x="38620" y="2419643"/>
                </a:cubicBezTo>
                <a:lnTo>
                  <a:pt x="10485" y="2461846"/>
                </a:lnTo>
                <a:cubicBezTo>
                  <a:pt x="15174" y="2522806"/>
                  <a:pt x="12562" y="2584773"/>
                  <a:pt x="24552" y="2644726"/>
                </a:cubicBezTo>
                <a:cubicBezTo>
                  <a:pt x="27153" y="2657732"/>
                  <a:pt x="45864" y="2661489"/>
                  <a:pt x="52688" y="2672862"/>
                </a:cubicBezTo>
                <a:cubicBezTo>
                  <a:pt x="60317" y="2685577"/>
                  <a:pt x="57858" y="2703202"/>
                  <a:pt x="66755" y="2715065"/>
                </a:cubicBezTo>
                <a:cubicBezTo>
                  <a:pt x="86650" y="2741591"/>
                  <a:pt x="113648" y="2761957"/>
                  <a:pt x="137094" y="2785403"/>
                </a:cubicBezTo>
                <a:lnTo>
                  <a:pt x="235568" y="2883877"/>
                </a:lnTo>
                <a:lnTo>
                  <a:pt x="277771" y="2926080"/>
                </a:lnTo>
                <a:cubicBezTo>
                  <a:pt x="291839" y="2940148"/>
                  <a:pt x="300466" y="2964381"/>
                  <a:pt x="319974" y="2968283"/>
                </a:cubicBezTo>
                <a:cubicBezTo>
                  <a:pt x="368307" y="2977950"/>
                  <a:pt x="400239" y="2983177"/>
                  <a:pt x="446583" y="2996418"/>
                </a:cubicBezTo>
                <a:cubicBezTo>
                  <a:pt x="460841" y="3000492"/>
                  <a:pt x="474718" y="3005797"/>
                  <a:pt x="488786" y="3010486"/>
                </a:cubicBezTo>
                <a:cubicBezTo>
                  <a:pt x="545157" y="3066859"/>
                  <a:pt x="510991" y="3021176"/>
                  <a:pt x="530989" y="3151163"/>
                </a:cubicBezTo>
                <a:cubicBezTo>
                  <a:pt x="542351" y="3225016"/>
                  <a:pt x="548066" y="3230530"/>
                  <a:pt x="573192" y="3305908"/>
                </a:cubicBezTo>
                <a:lnTo>
                  <a:pt x="587260" y="3348111"/>
                </a:lnTo>
                <a:cubicBezTo>
                  <a:pt x="591949" y="3362179"/>
                  <a:pt x="593103" y="3377976"/>
                  <a:pt x="601328" y="3390314"/>
                </a:cubicBezTo>
                <a:lnTo>
                  <a:pt x="629463" y="3432517"/>
                </a:lnTo>
                <a:cubicBezTo>
                  <a:pt x="659177" y="3551373"/>
                  <a:pt x="620835" y="3421215"/>
                  <a:pt x="685734" y="3559126"/>
                </a:cubicBezTo>
                <a:cubicBezTo>
                  <a:pt x="711690" y="3614284"/>
                  <a:pt x="732862" y="3671570"/>
                  <a:pt x="756072" y="3727938"/>
                </a:cubicBezTo>
                <a:cubicBezTo>
                  <a:pt x="765687" y="3751288"/>
                  <a:pt x="772915" y="3775690"/>
                  <a:pt x="784208" y="3798277"/>
                </a:cubicBezTo>
                <a:cubicBezTo>
                  <a:pt x="793586" y="3817034"/>
                  <a:pt x="804277" y="3835190"/>
                  <a:pt x="812343" y="3854548"/>
                </a:cubicBezTo>
                <a:cubicBezTo>
                  <a:pt x="902624" y="4071223"/>
                  <a:pt x="826009" y="3895678"/>
                  <a:pt x="868614" y="4009292"/>
                </a:cubicBezTo>
                <a:cubicBezTo>
                  <a:pt x="877481" y="4032937"/>
                  <a:pt x="886300" y="4056642"/>
                  <a:pt x="896749" y="4079631"/>
                </a:cubicBezTo>
                <a:cubicBezTo>
                  <a:pt x="909766" y="4108268"/>
                  <a:pt x="928560" y="4134347"/>
                  <a:pt x="938952" y="4164037"/>
                </a:cubicBezTo>
                <a:cubicBezTo>
                  <a:pt x="1033244" y="4433443"/>
                  <a:pt x="971388" y="4274825"/>
                  <a:pt x="1009291" y="4445391"/>
                </a:cubicBezTo>
                <a:cubicBezTo>
                  <a:pt x="1012508" y="4459866"/>
                  <a:pt x="1019537" y="4473266"/>
                  <a:pt x="1023358" y="4487594"/>
                </a:cubicBezTo>
                <a:cubicBezTo>
                  <a:pt x="1038303" y="4543638"/>
                  <a:pt x="1051493" y="4600135"/>
                  <a:pt x="1065561" y="4656406"/>
                </a:cubicBezTo>
                <a:cubicBezTo>
                  <a:pt x="1070250" y="4675163"/>
                  <a:pt x="1076895" y="4693537"/>
                  <a:pt x="1079629" y="4712677"/>
                </a:cubicBezTo>
                <a:cubicBezTo>
                  <a:pt x="1099044" y="4848577"/>
                  <a:pt x="1089584" y="4778249"/>
                  <a:pt x="1107765" y="4923692"/>
                </a:cubicBezTo>
                <a:cubicBezTo>
                  <a:pt x="1098386" y="4933071"/>
                  <a:pt x="1092635" y="4949227"/>
                  <a:pt x="1079629" y="4951828"/>
                </a:cubicBezTo>
                <a:cubicBezTo>
                  <a:pt x="1008390" y="4966076"/>
                  <a:pt x="1043917" y="4876439"/>
                  <a:pt x="1009291" y="4853354"/>
                </a:cubicBezTo>
                <a:lnTo>
                  <a:pt x="967088" y="4825218"/>
                </a:lnTo>
                <a:cubicBezTo>
                  <a:pt x="847529" y="4865072"/>
                  <a:pt x="993306" y="4809488"/>
                  <a:pt x="896749" y="4867422"/>
                </a:cubicBezTo>
                <a:cubicBezTo>
                  <a:pt x="884034" y="4875051"/>
                  <a:pt x="868614" y="4876800"/>
                  <a:pt x="854546" y="4881489"/>
                </a:cubicBezTo>
                <a:cubicBezTo>
                  <a:pt x="824053" y="4972964"/>
                  <a:pt x="860069" y="4907710"/>
                  <a:pt x="699801" y="4937760"/>
                </a:cubicBezTo>
                <a:cubicBezTo>
                  <a:pt x="670652" y="4943225"/>
                  <a:pt x="615395" y="4965895"/>
                  <a:pt x="615395" y="4965895"/>
                </a:cubicBezTo>
                <a:cubicBezTo>
                  <a:pt x="606017" y="4975274"/>
                  <a:pt x="593191" y="4982168"/>
                  <a:pt x="587260" y="4994031"/>
                </a:cubicBezTo>
                <a:cubicBezTo>
                  <a:pt x="573997" y="5020557"/>
                  <a:pt x="559125" y="5078437"/>
                  <a:pt x="559125" y="5078437"/>
                </a:cubicBezTo>
                <a:cubicBezTo>
                  <a:pt x="563814" y="5092505"/>
                  <a:pt x="564573" y="5108573"/>
                  <a:pt x="573192" y="5120640"/>
                </a:cubicBezTo>
                <a:cubicBezTo>
                  <a:pt x="627723" y="5196983"/>
                  <a:pt x="646124" y="5181076"/>
                  <a:pt x="742005" y="5205046"/>
                </a:cubicBezTo>
                <a:cubicBezTo>
                  <a:pt x="812653" y="5222708"/>
                  <a:pt x="779939" y="5213002"/>
                  <a:pt x="840478" y="5233182"/>
                </a:cubicBezTo>
                <a:lnTo>
                  <a:pt x="1642337" y="5219114"/>
                </a:lnTo>
                <a:cubicBezTo>
                  <a:pt x="1770179" y="5215055"/>
                  <a:pt x="1703310" y="5223778"/>
                  <a:pt x="1740811" y="5148775"/>
                </a:cubicBezTo>
                <a:cubicBezTo>
                  <a:pt x="1755933" y="5118530"/>
                  <a:pt x="1797081" y="5064369"/>
                  <a:pt x="1797081" y="5064369"/>
                </a:cubicBezTo>
                <a:cubicBezTo>
                  <a:pt x="1800936" y="4937161"/>
                  <a:pt x="1804040" y="4597261"/>
                  <a:pt x="1825217" y="4417255"/>
                </a:cubicBezTo>
                <a:cubicBezTo>
                  <a:pt x="1844197" y="4255928"/>
                  <a:pt x="1896210" y="3936602"/>
                  <a:pt x="1923691" y="3784209"/>
                </a:cubicBezTo>
                <a:cubicBezTo>
                  <a:pt x="2015200" y="3276751"/>
                  <a:pt x="1976229" y="3424483"/>
                  <a:pt x="2050300" y="3165231"/>
                </a:cubicBezTo>
                <a:cubicBezTo>
                  <a:pt x="2088049" y="2825501"/>
                  <a:pt x="2040551" y="3273563"/>
                  <a:pt x="2092503" y="2546252"/>
                </a:cubicBezTo>
                <a:lnTo>
                  <a:pt x="2106571" y="2349305"/>
                </a:lnTo>
                <a:cubicBezTo>
                  <a:pt x="2111260" y="2152357"/>
                  <a:pt x="2112437" y="1955295"/>
                  <a:pt x="2120638" y="1758462"/>
                </a:cubicBezTo>
                <a:cubicBezTo>
                  <a:pt x="2121825" y="1729963"/>
                  <a:pt x="2134706" y="1702579"/>
                  <a:pt x="2134706" y="1674055"/>
                </a:cubicBezTo>
                <a:cubicBezTo>
                  <a:pt x="2134706" y="1437129"/>
                  <a:pt x="2132074" y="1458232"/>
                  <a:pt x="2092503" y="1280160"/>
                </a:cubicBezTo>
                <a:cubicBezTo>
                  <a:pt x="2090678" y="1247317"/>
                  <a:pt x="2078564" y="961976"/>
                  <a:pt x="2064368" y="886265"/>
                </a:cubicBezTo>
                <a:cubicBezTo>
                  <a:pt x="2058902" y="857115"/>
                  <a:pt x="2043425" y="830630"/>
                  <a:pt x="2036232" y="801858"/>
                </a:cubicBezTo>
                <a:cubicBezTo>
                  <a:pt x="2018065" y="729185"/>
                  <a:pt x="2032890" y="761675"/>
                  <a:pt x="1994029" y="703385"/>
                </a:cubicBezTo>
                <a:cubicBezTo>
                  <a:pt x="1988627" y="670974"/>
                  <a:pt x="1983208" y="611403"/>
                  <a:pt x="1965894" y="576775"/>
                </a:cubicBezTo>
                <a:cubicBezTo>
                  <a:pt x="1958333" y="561653"/>
                  <a:pt x="1947137" y="548640"/>
                  <a:pt x="1937758" y="534572"/>
                </a:cubicBezTo>
                <a:cubicBezTo>
                  <a:pt x="1933069" y="440787"/>
                  <a:pt x="1931489" y="346795"/>
                  <a:pt x="1923691" y="253218"/>
                </a:cubicBezTo>
                <a:cubicBezTo>
                  <a:pt x="1922085" y="233951"/>
                  <a:pt x="1914935" y="215538"/>
                  <a:pt x="1909623" y="196948"/>
                </a:cubicBezTo>
                <a:cubicBezTo>
                  <a:pt x="1905549" y="182690"/>
                  <a:pt x="1902187" y="168008"/>
                  <a:pt x="1895555" y="154745"/>
                </a:cubicBezTo>
                <a:cubicBezTo>
                  <a:pt x="1874880" y="113394"/>
                  <a:pt x="1829054" y="63945"/>
                  <a:pt x="1783014" y="56271"/>
                </a:cubicBezTo>
                <a:cubicBezTo>
                  <a:pt x="1754879" y="51582"/>
                  <a:pt x="1726452" y="48391"/>
                  <a:pt x="1698608" y="42203"/>
                </a:cubicBezTo>
                <a:cubicBezTo>
                  <a:pt x="1684132" y="38986"/>
                  <a:pt x="1671032" y="30573"/>
                  <a:pt x="1656405" y="28135"/>
                </a:cubicBezTo>
                <a:cubicBezTo>
                  <a:pt x="1614520" y="21154"/>
                  <a:pt x="1571930" y="19335"/>
                  <a:pt x="1529795" y="14068"/>
                </a:cubicBezTo>
                <a:cubicBezTo>
                  <a:pt x="1496893" y="9955"/>
                  <a:pt x="1464146" y="4689"/>
                  <a:pt x="1431321" y="0"/>
                </a:cubicBezTo>
                <a:cubicBezTo>
                  <a:pt x="1319173" y="4154"/>
                  <a:pt x="1004645" y="11458"/>
                  <a:pt x="854546" y="28135"/>
                </a:cubicBezTo>
                <a:cubicBezTo>
                  <a:pt x="835330" y="30270"/>
                  <a:pt x="817149" y="38009"/>
                  <a:pt x="798275" y="42203"/>
                </a:cubicBezTo>
                <a:cubicBezTo>
                  <a:pt x="774934" y="47390"/>
                  <a:pt x="751133" y="50472"/>
                  <a:pt x="727937" y="56271"/>
                </a:cubicBezTo>
                <a:cubicBezTo>
                  <a:pt x="650975" y="75511"/>
                  <a:pt x="715171" y="75298"/>
                  <a:pt x="601328" y="84406"/>
                </a:cubicBezTo>
                <a:cubicBezTo>
                  <a:pt x="512393" y="91521"/>
                  <a:pt x="423137" y="93785"/>
                  <a:pt x="334041" y="98474"/>
                </a:cubicBezTo>
                <a:cubicBezTo>
                  <a:pt x="329352" y="112542"/>
                  <a:pt x="319974" y="125848"/>
                  <a:pt x="319974" y="140677"/>
                </a:cubicBezTo>
                <a:cubicBezTo>
                  <a:pt x="319974" y="164744"/>
                  <a:pt x="339889" y="199871"/>
                  <a:pt x="362177" y="211015"/>
                </a:cubicBezTo>
                <a:cubicBezTo>
                  <a:pt x="370565" y="215209"/>
                  <a:pt x="380934" y="211015"/>
                  <a:pt x="390312" y="211015"/>
                </a:cubicBezTo>
                <a:lnTo>
                  <a:pt x="390312" y="21101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C:\Users\Lab Biol\Desktop\Figura 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68" y="3245664"/>
            <a:ext cx="4924117" cy="344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7" descr="Sem título-4có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4331" y="287068"/>
            <a:ext cx="388778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rma livre 5"/>
          <p:cNvSpPr/>
          <p:nvPr/>
        </p:nvSpPr>
        <p:spPr>
          <a:xfrm>
            <a:off x="6609807" y="862149"/>
            <a:ext cx="775063" cy="3274422"/>
          </a:xfrm>
          <a:custGeom>
            <a:avLst/>
            <a:gdLst>
              <a:gd name="connsiteX0" fmla="*/ 78377 w 775063"/>
              <a:gd name="connsiteY0" fmla="*/ 0 h 3274422"/>
              <a:gd name="connsiteX1" fmla="*/ 78377 w 775063"/>
              <a:gd name="connsiteY1" fmla="*/ 0 h 3274422"/>
              <a:gd name="connsiteX2" fmla="*/ 357051 w 775063"/>
              <a:gd name="connsiteY2" fmla="*/ 17417 h 3274422"/>
              <a:gd name="connsiteX3" fmla="*/ 461554 w 775063"/>
              <a:gd name="connsiteY3" fmla="*/ 34834 h 3274422"/>
              <a:gd name="connsiteX4" fmla="*/ 705394 w 775063"/>
              <a:gd name="connsiteY4" fmla="*/ 43542 h 3274422"/>
              <a:gd name="connsiteX5" fmla="*/ 609600 w 775063"/>
              <a:gd name="connsiteY5" fmla="*/ 60960 h 3274422"/>
              <a:gd name="connsiteX6" fmla="*/ 618308 w 775063"/>
              <a:gd name="connsiteY6" fmla="*/ 87085 h 3274422"/>
              <a:gd name="connsiteX7" fmla="*/ 644434 w 775063"/>
              <a:gd name="connsiteY7" fmla="*/ 95794 h 3274422"/>
              <a:gd name="connsiteX8" fmla="*/ 687977 w 775063"/>
              <a:gd name="connsiteY8" fmla="*/ 148045 h 3274422"/>
              <a:gd name="connsiteX9" fmla="*/ 696685 w 775063"/>
              <a:gd name="connsiteY9" fmla="*/ 217714 h 3274422"/>
              <a:gd name="connsiteX10" fmla="*/ 670560 w 775063"/>
              <a:gd name="connsiteY10" fmla="*/ 348342 h 3274422"/>
              <a:gd name="connsiteX11" fmla="*/ 653143 w 775063"/>
              <a:gd name="connsiteY11" fmla="*/ 365760 h 3274422"/>
              <a:gd name="connsiteX12" fmla="*/ 644434 w 775063"/>
              <a:gd name="connsiteY12" fmla="*/ 548640 h 3274422"/>
              <a:gd name="connsiteX13" fmla="*/ 696685 w 775063"/>
              <a:gd name="connsiteY13" fmla="*/ 627017 h 3274422"/>
              <a:gd name="connsiteX14" fmla="*/ 731520 w 775063"/>
              <a:gd name="connsiteY14" fmla="*/ 670560 h 3274422"/>
              <a:gd name="connsiteX15" fmla="*/ 740228 w 775063"/>
              <a:gd name="connsiteY15" fmla="*/ 696685 h 3274422"/>
              <a:gd name="connsiteX16" fmla="*/ 757645 w 775063"/>
              <a:gd name="connsiteY16" fmla="*/ 731520 h 3274422"/>
              <a:gd name="connsiteX17" fmla="*/ 766354 w 775063"/>
              <a:gd name="connsiteY17" fmla="*/ 792480 h 3274422"/>
              <a:gd name="connsiteX18" fmla="*/ 775063 w 775063"/>
              <a:gd name="connsiteY18" fmla="*/ 827314 h 3274422"/>
              <a:gd name="connsiteX19" fmla="*/ 766354 w 775063"/>
              <a:gd name="connsiteY19" fmla="*/ 966651 h 3274422"/>
              <a:gd name="connsiteX20" fmla="*/ 757645 w 775063"/>
              <a:gd name="connsiteY20" fmla="*/ 1079862 h 3274422"/>
              <a:gd name="connsiteX21" fmla="*/ 740228 w 775063"/>
              <a:gd name="connsiteY21" fmla="*/ 1132114 h 3274422"/>
              <a:gd name="connsiteX22" fmla="*/ 731520 w 775063"/>
              <a:gd name="connsiteY22" fmla="*/ 1158240 h 3274422"/>
              <a:gd name="connsiteX23" fmla="*/ 714103 w 775063"/>
              <a:gd name="connsiteY23" fmla="*/ 1602377 h 3274422"/>
              <a:gd name="connsiteX24" fmla="*/ 687977 w 775063"/>
              <a:gd name="connsiteY24" fmla="*/ 1672045 h 3274422"/>
              <a:gd name="connsiteX25" fmla="*/ 670560 w 775063"/>
              <a:gd name="connsiteY25" fmla="*/ 1741714 h 3274422"/>
              <a:gd name="connsiteX26" fmla="*/ 661851 w 775063"/>
              <a:gd name="connsiteY26" fmla="*/ 1767840 h 3274422"/>
              <a:gd name="connsiteX27" fmla="*/ 644434 w 775063"/>
              <a:gd name="connsiteY27" fmla="*/ 1889760 h 3274422"/>
              <a:gd name="connsiteX28" fmla="*/ 627017 w 775063"/>
              <a:gd name="connsiteY28" fmla="*/ 1924594 h 3274422"/>
              <a:gd name="connsiteX29" fmla="*/ 618308 w 775063"/>
              <a:gd name="connsiteY29" fmla="*/ 1959428 h 3274422"/>
              <a:gd name="connsiteX30" fmla="*/ 600891 w 775063"/>
              <a:gd name="connsiteY30" fmla="*/ 2002971 h 3274422"/>
              <a:gd name="connsiteX31" fmla="*/ 583474 w 775063"/>
              <a:gd name="connsiteY31" fmla="*/ 2063931 h 3274422"/>
              <a:gd name="connsiteX32" fmla="*/ 548640 w 775063"/>
              <a:gd name="connsiteY32" fmla="*/ 2133600 h 3274422"/>
              <a:gd name="connsiteX33" fmla="*/ 522514 w 775063"/>
              <a:gd name="connsiteY33" fmla="*/ 2229394 h 3274422"/>
              <a:gd name="connsiteX34" fmla="*/ 505097 w 775063"/>
              <a:gd name="connsiteY34" fmla="*/ 2264228 h 3274422"/>
              <a:gd name="connsiteX35" fmla="*/ 496388 w 775063"/>
              <a:gd name="connsiteY35" fmla="*/ 2307771 h 3274422"/>
              <a:gd name="connsiteX36" fmla="*/ 478971 w 775063"/>
              <a:gd name="connsiteY36" fmla="*/ 2420982 h 3274422"/>
              <a:gd name="connsiteX37" fmla="*/ 470263 w 775063"/>
              <a:gd name="connsiteY37" fmla="*/ 2455817 h 3274422"/>
              <a:gd name="connsiteX38" fmla="*/ 478971 w 775063"/>
              <a:gd name="connsiteY38" fmla="*/ 2673531 h 3274422"/>
              <a:gd name="connsiteX39" fmla="*/ 487680 w 775063"/>
              <a:gd name="connsiteY39" fmla="*/ 2725782 h 3274422"/>
              <a:gd name="connsiteX40" fmla="*/ 505097 w 775063"/>
              <a:gd name="connsiteY40" fmla="*/ 2760617 h 3274422"/>
              <a:gd name="connsiteX41" fmla="*/ 531223 w 775063"/>
              <a:gd name="connsiteY41" fmla="*/ 2856411 h 3274422"/>
              <a:gd name="connsiteX42" fmla="*/ 548640 w 775063"/>
              <a:gd name="connsiteY42" fmla="*/ 2891245 h 3274422"/>
              <a:gd name="connsiteX43" fmla="*/ 522514 w 775063"/>
              <a:gd name="connsiteY43" fmla="*/ 3161211 h 3274422"/>
              <a:gd name="connsiteX44" fmla="*/ 505097 w 775063"/>
              <a:gd name="connsiteY44" fmla="*/ 3187337 h 3274422"/>
              <a:gd name="connsiteX45" fmla="*/ 496388 w 775063"/>
              <a:gd name="connsiteY45" fmla="*/ 3213462 h 3274422"/>
              <a:gd name="connsiteX46" fmla="*/ 452845 w 775063"/>
              <a:gd name="connsiteY46" fmla="*/ 3239588 h 3274422"/>
              <a:gd name="connsiteX47" fmla="*/ 426720 w 775063"/>
              <a:gd name="connsiteY47" fmla="*/ 3257005 h 3274422"/>
              <a:gd name="connsiteX48" fmla="*/ 374468 w 775063"/>
              <a:gd name="connsiteY48" fmla="*/ 3274422 h 3274422"/>
              <a:gd name="connsiteX49" fmla="*/ 200297 w 775063"/>
              <a:gd name="connsiteY49" fmla="*/ 3265714 h 3274422"/>
              <a:gd name="connsiteX50" fmla="*/ 174171 w 775063"/>
              <a:gd name="connsiteY50" fmla="*/ 3257005 h 3274422"/>
              <a:gd name="connsiteX51" fmla="*/ 113211 w 775063"/>
              <a:gd name="connsiteY51" fmla="*/ 3222171 h 3274422"/>
              <a:gd name="connsiteX52" fmla="*/ 87085 w 775063"/>
              <a:gd name="connsiteY52" fmla="*/ 3196045 h 3274422"/>
              <a:gd name="connsiteX53" fmla="*/ 52251 w 775063"/>
              <a:gd name="connsiteY53" fmla="*/ 3152502 h 3274422"/>
              <a:gd name="connsiteX54" fmla="*/ 52251 w 775063"/>
              <a:gd name="connsiteY54" fmla="*/ 3082834 h 3274422"/>
              <a:gd name="connsiteX55" fmla="*/ 60960 w 775063"/>
              <a:gd name="connsiteY55" fmla="*/ 2534194 h 3274422"/>
              <a:gd name="connsiteX56" fmla="*/ 69668 w 775063"/>
              <a:gd name="connsiteY56" fmla="*/ 2464525 h 3274422"/>
              <a:gd name="connsiteX57" fmla="*/ 78377 w 775063"/>
              <a:gd name="connsiteY57" fmla="*/ 2438400 h 3274422"/>
              <a:gd name="connsiteX58" fmla="*/ 87085 w 775063"/>
              <a:gd name="connsiteY58" fmla="*/ 2368731 h 3274422"/>
              <a:gd name="connsiteX59" fmla="*/ 95794 w 775063"/>
              <a:gd name="connsiteY59" fmla="*/ 2333897 h 3274422"/>
              <a:gd name="connsiteX60" fmla="*/ 104503 w 775063"/>
              <a:gd name="connsiteY60" fmla="*/ 2229394 h 3274422"/>
              <a:gd name="connsiteX61" fmla="*/ 113211 w 775063"/>
              <a:gd name="connsiteY61" fmla="*/ 2194560 h 3274422"/>
              <a:gd name="connsiteX62" fmla="*/ 121920 w 775063"/>
              <a:gd name="connsiteY62" fmla="*/ 2124891 h 3274422"/>
              <a:gd name="connsiteX63" fmla="*/ 156754 w 775063"/>
              <a:gd name="connsiteY63" fmla="*/ 1933302 h 3274422"/>
              <a:gd name="connsiteX64" fmla="*/ 148045 w 775063"/>
              <a:gd name="connsiteY64" fmla="*/ 1889760 h 3274422"/>
              <a:gd name="connsiteX65" fmla="*/ 139337 w 775063"/>
              <a:gd name="connsiteY65" fmla="*/ 1828800 h 3274422"/>
              <a:gd name="connsiteX66" fmla="*/ 130628 w 775063"/>
              <a:gd name="connsiteY66" fmla="*/ 1802674 h 3274422"/>
              <a:gd name="connsiteX67" fmla="*/ 121920 w 775063"/>
              <a:gd name="connsiteY67" fmla="*/ 1759131 h 3274422"/>
              <a:gd name="connsiteX68" fmla="*/ 104503 w 775063"/>
              <a:gd name="connsiteY68" fmla="*/ 1724297 h 3274422"/>
              <a:gd name="connsiteX69" fmla="*/ 95794 w 775063"/>
              <a:gd name="connsiteY69" fmla="*/ 1698171 h 3274422"/>
              <a:gd name="connsiteX70" fmla="*/ 78377 w 775063"/>
              <a:gd name="connsiteY70" fmla="*/ 1672045 h 3274422"/>
              <a:gd name="connsiteX71" fmla="*/ 52251 w 775063"/>
              <a:gd name="connsiteY71" fmla="*/ 1584960 h 3274422"/>
              <a:gd name="connsiteX72" fmla="*/ 52251 w 775063"/>
              <a:gd name="connsiteY72" fmla="*/ 1149531 h 3274422"/>
              <a:gd name="connsiteX73" fmla="*/ 60960 w 775063"/>
              <a:gd name="connsiteY73" fmla="*/ 1088571 h 3274422"/>
              <a:gd name="connsiteX74" fmla="*/ 78377 w 775063"/>
              <a:gd name="connsiteY74" fmla="*/ 1018902 h 3274422"/>
              <a:gd name="connsiteX75" fmla="*/ 69668 w 775063"/>
              <a:gd name="connsiteY75" fmla="*/ 714102 h 3274422"/>
              <a:gd name="connsiteX76" fmla="*/ 60960 w 775063"/>
              <a:gd name="connsiteY76" fmla="*/ 679268 h 3274422"/>
              <a:gd name="connsiteX77" fmla="*/ 52251 w 775063"/>
              <a:gd name="connsiteY77" fmla="*/ 627017 h 3274422"/>
              <a:gd name="connsiteX78" fmla="*/ 34834 w 775063"/>
              <a:gd name="connsiteY78" fmla="*/ 566057 h 3274422"/>
              <a:gd name="connsiteX79" fmla="*/ 17417 w 775063"/>
              <a:gd name="connsiteY79" fmla="*/ 461554 h 3274422"/>
              <a:gd name="connsiteX80" fmla="*/ 0 w 775063"/>
              <a:gd name="connsiteY80" fmla="*/ 374468 h 3274422"/>
              <a:gd name="connsiteX81" fmla="*/ 17417 w 775063"/>
              <a:gd name="connsiteY81" fmla="*/ 148045 h 3274422"/>
              <a:gd name="connsiteX82" fmla="*/ 26125 w 775063"/>
              <a:gd name="connsiteY82" fmla="*/ 121920 h 3274422"/>
              <a:gd name="connsiteX83" fmla="*/ 43543 w 775063"/>
              <a:gd name="connsiteY83" fmla="*/ 60960 h 3274422"/>
              <a:gd name="connsiteX84" fmla="*/ 60960 w 775063"/>
              <a:gd name="connsiteY84" fmla="*/ 34834 h 3274422"/>
              <a:gd name="connsiteX85" fmla="*/ 78377 w 775063"/>
              <a:gd name="connsiteY85" fmla="*/ 0 h 327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75063" h="3274422">
                <a:moveTo>
                  <a:pt x="78377" y="0"/>
                </a:moveTo>
                <a:lnTo>
                  <a:pt x="78377" y="0"/>
                </a:lnTo>
                <a:cubicBezTo>
                  <a:pt x="171268" y="5806"/>
                  <a:pt x="265245" y="2116"/>
                  <a:pt x="357051" y="17417"/>
                </a:cubicBezTo>
                <a:cubicBezTo>
                  <a:pt x="391885" y="23223"/>
                  <a:pt x="426262" y="33574"/>
                  <a:pt x="461554" y="34834"/>
                </a:cubicBezTo>
                <a:lnTo>
                  <a:pt x="705394" y="43542"/>
                </a:lnTo>
                <a:cubicBezTo>
                  <a:pt x="851203" y="64373"/>
                  <a:pt x="702604" y="39077"/>
                  <a:pt x="609600" y="60960"/>
                </a:cubicBezTo>
                <a:cubicBezTo>
                  <a:pt x="600665" y="63062"/>
                  <a:pt x="611817" y="80594"/>
                  <a:pt x="618308" y="87085"/>
                </a:cubicBezTo>
                <a:cubicBezTo>
                  <a:pt x="624799" y="93576"/>
                  <a:pt x="635725" y="92891"/>
                  <a:pt x="644434" y="95794"/>
                </a:cubicBezTo>
                <a:cubicBezTo>
                  <a:pt x="654776" y="106136"/>
                  <a:pt x="683431" y="131375"/>
                  <a:pt x="687977" y="148045"/>
                </a:cubicBezTo>
                <a:cubicBezTo>
                  <a:pt x="694135" y="170624"/>
                  <a:pt x="693782" y="194491"/>
                  <a:pt x="696685" y="217714"/>
                </a:cubicBezTo>
                <a:cubicBezTo>
                  <a:pt x="690929" y="281032"/>
                  <a:pt x="700645" y="303214"/>
                  <a:pt x="670560" y="348342"/>
                </a:cubicBezTo>
                <a:cubicBezTo>
                  <a:pt x="666006" y="355174"/>
                  <a:pt x="658949" y="359954"/>
                  <a:pt x="653143" y="365760"/>
                </a:cubicBezTo>
                <a:cubicBezTo>
                  <a:pt x="624796" y="450796"/>
                  <a:pt x="627677" y="420171"/>
                  <a:pt x="644434" y="548640"/>
                </a:cubicBezTo>
                <a:cubicBezTo>
                  <a:pt x="654708" y="627408"/>
                  <a:pt x="643651" y="613758"/>
                  <a:pt x="696685" y="627017"/>
                </a:cubicBezTo>
                <a:cubicBezTo>
                  <a:pt x="712887" y="643218"/>
                  <a:pt x="720533" y="648586"/>
                  <a:pt x="731520" y="670560"/>
                </a:cubicBezTo>
                <a:cubicBezTo>
                  <a:pt x="735625" y="678770"/>
                  <a:pt x="736612" y="688248"/>
                  <a:pt x="740228" y="696685"/>
                </a:cubicBezTo>
                <a:cubicBezTo>
                  <a:pt x="745342" y="708618"/>
                  <a:pt x="751839" y="719908"/>
                  <a:pt x="757645" y="731520"/>
                </a:cubicBezTo>
                <a:cubicBezTo>
                  <a:pt x="760548" y="751840"/>
                  <a:pt x="762682" y="772285"/>
                  <a:pt x="766354" y="792480"/>
                </a:cubicBezTo>
                <a:cubicBezTo>
                  <a:pt x="768495" y="804256"/>
                  <a:pt x="775063" y="815345"/>
                  <a:pt x="775063" y="827314"/>
                </a:cubicBezTo>
                <a:cubicBezTo>
                  <a:pt x="775063" y="873850"/>
                  <a:pt x="769556" y="920225"/>
                  <a:pt x="766354" y="966651"/>
                </a:cubicBezTo>
                <a:cubicBezTo>
                  <a:pt x="763750" y="1004410"/>
                  <a:pt x="763548" y="1042477"/>
                  <a:pt x="757645" y="1079862"/>
                </a:cubicBezTo>
                <a:cubicBezTo>
                  <a:pt x="754782" y="1097997"/>
                  <a:pt x="746034" y="1114697"/>
                  <a:pt x="740228" y="1132114"/>
                </a:cubicBezTo>
                <a:lnTo>
                  <a:pt x="731520" y="1158240"/>
                </a:lnTo>
                <a:cubicBezTo>
                  <a:pt x="729502" y="1240958"/>
                  <a:pt x="732842" y="1471201"/>
                  <a:pt x="714103" y="1602377"/>
                </a:cubicBezTo>
                <a:cubicBezTo>
                  <a:pt x="705891" y="1659861"/>
                  <a:pt x="706792" y="1615599"/>
                  <a:pt x="687977" y="1672045"/>
                </a:cubicBezTo>
                <a:cubicBezTo>
                  <a:pt x="680407" y="1694754"/>
                  <a:pt x="678130" y="1719005"/>
                  <a:pt x="670560" y="1741714"/>
                </a:cubicBezTo>
                <a:lnTo>
                  <a:pt x="661851" y="1767840"/>
                </a:lnTo>
                <a:cubicBezTo>
                  <a:pt x="660461" y="1778958"/>
                  <a:pt x="649817" y="1871818"/>
                  <a:pt x="644434" y="1889760"/>
                </a:cubicBezTo>
                <a:cubicBezTo>
                  <a:pt x="640704" y="1902194"/>
                  <a:pt x="631575" y="1912439"/>
                  <a:pt x="627017" y="1924594"/>
                </a:cubicBezTo>
                <a:cubicBezTo>
                  <a:pt x="622814" y="1935801"/>
                  <a:pt x="622093" y="1948073"/>
                  <a:pt x="618308" y="1959428"/>
                </a:cubicBezTo>
                <a:cubicBezTo>
                  <a:pt x="613365" y="1974258"/>
                  <a:pt x="605834" y="1988141"/>
                  <a:pt x="600891" y="2002971"/>
                </a:cubicBezTo>
                <a:cubicBezTo>
                  <a:pt x="592574" y="2027924"/>
                  <a:pt x="593961" y="2040860"/>
                  <a:pt x="583474" y="2063931"/>
                </a:cubicBezTo>
                <a:cubicBezTo>
                  <a:pt x="572730" y="2087568"/>
                  <a:pt x="554938" y="2108411"/>
                  <a:pt x="548640" y="2133600"/>
                </a:cubicBezTo>
                <a:cubicBezTo>
                  <a:pt x="541842" y="2160789"/>
                  <a:pt x="530793" y="2206626"/>
                  <a:pt x="522514" y="2229394"/>
                </a:cubicBezTo>
                <a:cubicBezTo>
                  <a:pt x="518078" y="2241594"/>
                  <a:pt x="510903" y="2252617"/>
                  <a:pt x="505097" y="2264228"/>
                </a:cubicBezTo>
                <a:cubicBezTo>
                  <a:pt x="502194" y="2278742"/>
                  <a:pt x="498821" y="2293171"/>
                  <a:pt x="496388" y="2307771"/>
                </a:cubicBezTo>
                <a:cubicBezTo>
                  <a:pt x="488015" y="2358009"/>
                  <a:pt x="488619" y="2372744"/>
                  <a:pt x="478971" y="2420982"/>
                </a:cubicBezTo>
                <a:cubicBezTo>
                  <a:pt x="476624" y="2432719"/>
                  <a:pt x="473166" y="2444205"/>
                  <a:pt x="470263" y="2455817"/>
                </a:cubicBezTo>
                <a:cubicBezTo>
                  <a:pt x="473166" y="2528388"/>
                  <a:pt x="474295" y="2601052"/>
                  <a:pt x="478971" y="2673531"/>
                </a:cubicBezTo>
                <a:cubicBezTo>
                  <a:pt x="480108" y="2691152"/>
                  <a:pt x="482606" y="2708869"/>
                  <a:pt x="487680" y="2725782"/>
                </a:cubicBezTo>
                <a:cubicBezTo>
                  <a:pt x="491410" y="2738217"/>
                  <a:pt x="499291" y="2749005"/>
                  <a:pt x="505097" y="2760617"/>
                </a:cubicBezTo>
                <a:cubicBezTo>
                  <a:pt x="511468" y="2792475"/>
                  <a:pt x="516488" y="2826941"/>
                  <a:pt x="531223" y="2856411"/>
                </a:cubicBezTo>
                <a:lnTo>
                  <a:pt x="548640" y="2891245"/>
                </a:lnTo>
                <a:cubicBezTo>
                  <a:pt x="542590" y="3054575"/>
                  <a:pt x="574487" y="3070258"/>
                  <a:pt x="522514" y="3161211"/>
                </a:cubicBezTo>
                <a:cubicBezTo>
                  <a:pt x="517321" y="3170298"/>
                  <a:pt x="509778" y="3177976"/>
                  <a:pt x="505097" y="3187337"/>
                </a:cubicBezTo>
                <a:cubicBezTo>
                  <a:pt x="500992" y="3195547"/>
                  <a:pt x="501111" y="3205591"/>
                  <a:pt x="496388" y="3213462"/>
                </a:cubicBezTo>
                <a:cubicBezTo>
                  <a:pt x="484433" y="3233387"/>
                  <a:pt x="473397" y="3232738"/>
                  <a:pt x="452845" y="3239588"/>
                </a:cubicBezTo>
                <a:cubicBezTo>
                  <a:pt x="444137" y="3245394"/>
                  <a:pt x="436284" y="3252754"/>
                  <a:pt x="426720" y="3257005"/>
                </a:cubicBezTo>
                <a:cubicBezTo>
                  <a:pt x="409943" y="3264461"/>
                  <a:pt x="374468" y="3274422"/>
                  <a:pt x="374468" y="3274422"/>
                </a:cubicBezTo>
                <a:cubicBezTo>
                  <a:pt x="316411" y="3271519"/>
                  <a:pt x="258208" y="3270750"/>
                  <a:pt x="200297" y="3265714"/>
                </a:cubicBezTo>
                <a:cubicBezTo>
                  <a:pt x="191152" y="3264919"/>
                  <a:pt x="182609" y="3260621"/>
                  <a:pt x="174171" y="3257005"/>
                </a:cubicBezTo>
                <a:cubicBezTo>
                  <a:pt x="156636" y="3249490"/>
                  <a:pt x="128644" y="3235032"/>
                  <a:pt x="113211" y="3222171"/>
                </a:cubicBezTo>
                <a:cubicBezTo>
                  <a:pt x="103750" y="3214287"/>
                  <a:pt x="94970" y="3205506"/>
                  <a:pt x="87085" y="3196045"/>
                </a:cubicBezTo>
                <a:cubicBezTo>
                  <a:pt x="32146" y="3130119"/>
                  <a:pt x="102931" y="3203185"/>
                  <a:pt x="52251" y="3152502"/>
                </a:cubicBezTo>
                <a:cubicBezTo>
                  <a:pt x="24700" y="3014742"/>
                  <a:pt x="49432" y="3175852"/>
                  <a:pt x="52251" y="3082834"/>
                </a:cubicBezTo>
                <a:cubicBezTo>
                  <a:pt x="57791" y="2900015"/>
                  <a:pt x="55810" y="2717025"/>
                  <a:pt x="60960" y="2534194"/>
                </a:cubicBezTo>
                <a:cubicBezTo>
                  <a:pt x="61619" y="2510800"/>
                  <a:pt x="65481" y="2487551"/>
                  <a:pt x="69668" y="2464525"/>
                </a:cubicBezTo>
                <a:cubicBezTo>
                  <a:pt x="71310" y="2455494"/>
                  <a:pt x="75474" y="2447108"/>
                  <a:pt x="78377" y="2438400"/>
                </a:cubicBezTo>
                <a:cubicBezTo>
                  <a:pt x="81280" y="2415177"/>
                  <a:pt x="83237" y="2391816"/>
                  <a:pt x="87085" y="2368731"/>
                </a:cubicBezTo>
                <a:cubicBezTo>
                  <a:pt x="89053" y="2356925"/>
                  <a:pt x="94309" y="2345773"/>
                  <a:pt x="95794" y="2333897"/>
                </a:cubicBezTo>
                <a:cubicBezTo>
                  <a:pt x="100130" y="2299212"/>
                  <a:pt x="100167" y="2264079"/>
                  <a:pt x="104503" y="2229394"/>
                </a:cubicBezTo>
                <a:cubicBezTo>
                  <a:pt x="105988" y="2217518"/>
                  <a:pt x="111243" y="2206366"/>
                  <a:pt x="113211" y="2194560"/>
                </a:cubicBezTo>
                <a:cubicBezTo>
                  <a:pt x="117059" y="2171475"/>
                  <a:pt x="119427" y="2148162"/>
                  <a:pt x="121920" y="2124891"/>
                </a:cubicBezTo>
                <a:cubicBezTo>
                  <a:pt x="141613" y="1941091"/>
                  <a:pt x="97876" y="1992184"/>
                  <a:pt x="156754" y="1933302"/>
                </a:cubicBezTo>
                <a:cubicBezTo>
                  <a:pt x="153851" y="1918788"/>
                  <a:pt x="150478" y="1904360"/>
                  <a:pt x="148045" y="1889760"/>
                </a:cubicBezTo>
                <a:cubicBezTo>
                  <a:pt x="144671" y="1869513"/>
                  <a:pt x="143362" y="1848928"/>
                  <a:pt x="139337" y="1828800"/>
                </a:cubicBezTo>
                <a:cubicBezTo>
                  <a:pt x="137537" y="1819798"/>
                  <a:pt x="132854" y="1811580"/>
                  <a:pt x="130628" y="1802674"/>
                </a:cubicBezTo>
                <a:cubicBezTo>
                  <a:pt x="127038" y="1788314"/>
                  <a:pt x="126601" y="1773173"/>
                  <a:pt x="121920" y="1759131"/>
                </a:cubicBezTo>
                <a:cubicBezTo>
                  <a:pt x="117815" y="1746815"/>
                  <a:pt x="109617" y="1736229"/>
                  <a:pt x="104503" y="1724297"/>
                </a:cubicBezTo>
                <a:cubicBezTo>
                  <a:pt x="100887" y="1715859"/>
                  <a:pt x="99899" y="1706382"/>
                  <a:pt x="95794" y="1698171"/>
                </a:cubicBezTo>
                <a:cubicBezTo>
                  <a:pt x="91113" y="1688810"/>
                  <a:pt x="82628" y="1681609"/>
                  <a:pt x="78377" y="1672045"/>
                </a:cubicBezTo>
                <a:cubicBezTo>
                  <a:pt x="66263" y="1644788"/>
                  <a:pt x="59489" y="1613909"/>
                  <a:pt x="52251" y="1584960"/>
                </a:cubicBezTo>
                <a:cubicBezTo>
                  <a:pt x="29375" y="1401939"/>
                  <a:pt x="37996" y="1498769"/>
                  <a:pt x="52251" y="1149531"/>
                </a:cubicBezTo>
                <a:cubicBezTo>
                  <a:pt x="53088" y="1129022"/>
                  <a:pt x="56934" y="1108699"/>
                  <a:pt x="60960" y="1088571"/>
                </a:cubicBezTo>
                <a:cubicBezTo>
                  <a:pt x="65655" y="1065098"/>
                  <a:pt x="78377" y="1018902"/>
                  <a:pt x="78377" y="1018902"/>
                </a:cubicBezTo>
                <a:cubicBezTo>
                  <a:pt x="75474" y="917302"/>
                  <a:pt x="74874" y="815610"/>
                  <a:pt x="69668" y="714102"/>
                </a:cubicBezTo>
                <a:cubicBezTo>
                  <a:pt x="69055" y="702149"/>
                  <a:pt x="63307" y="691004"/>
                  <a:pt x="60960" y="679268"/>
                </a:cubicBezTo>
                <a:cubicBezTo>
                  <a:pt x="57497" y="661954"/>
                  <a:pt x="55714" y="644331"/>
                  <a:pt x="52251" y="627017"/>
                </a:cubicBezTo>
                <a:cubicBezTo>
                  <a:pt x="46782" y="599670"/>
                  <a:pt x="43137" y="590964"/>
                  <a:pt x="34834" y="566057"/>
                </a:cubicBezTo>
                <a:cubicBezTo>
                  <a:pt x="15265" y="409514"/>
                  <a:pt x="36595" y="557447"/>
                  <a:pt x="17417" y="461554"/>
                </a:cubicBezTo>
                <a:cubicBezTo>
                  <a:pt x="-3935" y="354792"/>
                  <a:pt x="20226" y="455378"/>
                  <a:pt x="0" y="374468"/>
                </a:cubicBezTo>
                <a:cubicBezTo>
                  <a:pt x="3772" y="299023"/>
                  <a:pt x="918" y="222289"/>
                  <a:pt x="17417" y="148045"/>
                </a:cubicBezTo>
                <a:cubicBezTo>
                  <a:pt x="19408" y="139084"/>
                  <a:pt x="23603" y="130746"/>
                  <a:pt x="26125" y="121920"/>
                </a:cubicBezTo>
                <a:cubicBezTo>
                  <a:pt x="29846" y="108896"/>
                  <a:pt x="36582" y="74882"/>
                  <a:pt x="43543" y="60960"/>
                </a:cubicBezTo>
                <a:cubicBezTo>
                  <a:pt x="48224" y="51599"/>
                  <a:pt x="55154" y="43543"/>
                  <a:pt x="60960" y="34834"/>
                </a:cubicBezTo>
                <a:cubicBezTo>
                  <a:pt x="70807" y="-14402"/>
                  <a:pt x="75474" y="5806"/>
                  <a:pt x="783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703512" y="1772816"/>
            <a:ext cx="373921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Segoe Print" panose="02000600000000000000" pitchFamily="2" charset="0"/>
              </a:rPr>
              <a:t>Cartilagem de conjugação</a:t>
            </a:r>
            <a:endParaRPr lang="pt-BR" sz="2000" dirty="0">
              <a:latin typeface="Segoe Print" panose="02000600000000000000" pitchFamily="2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76" y="2182283"/>
            <a:ext cx="4531612" cy="467571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m 16" descr="C:\Users\Lab Biol\Desktop\FIGURA 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399" y="2269842"/>
            <a:ext cx="5522730" cy="431525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" name="Imagem 18" descr="C:\Users\LuisFernando\Desktop\figura 6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8649" y="1683656"/>
            <a:ext cx="6234953" cy="467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5708100" y="6386942"/>
            <a:ext cx="62345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 maturação  da mão reflete a maturação do  esqueleto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120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2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53451" y="116633"/>
            <a:ext cx="6639285" cy="1264865"/>
          </a:xfr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QUESTÃO </a:t>
            </a:r>
            <a:r>
              <a:rPr lang="pt-BR" sz="2400" b="1" dirty="0" smtClean="0">
                <a:solidFill>
                  <a:srgbClr val="C00000"/>
                </a:solidFill>
                <a:latin typeface="Segoe Print" panose="02000600000000000000" pitchFamily="2" charset="0"/>
                <a:cs typeface="Arial" pitchFamily="34" charset="0"/>
              </a:rPr>
              <a:t>3</a:t>
            </a:r>
            <a:r>
              <a:rPr lang="pt-BR" sz="2200" b="1" dirty="0">
                <a:latin typeface="Segoe Print" panose="02000600000000000000" pitchFamily="2" charset="0"/>
              </a:rPr>
              <a:t/>
            </a:r>
            <a:br>
              <a:rPr lang="pt-BR" sz="2200" b="1" dirty="0">
                <a:latin typeface="Segoe Print" panose="02000600000000000000" pitchFamily="2" charset="0"/>
              </a:rPr>
            </a:br>
            <a:r>
              <a:rPr lang="pt-BR" sz="2200" b="1" dirty="0">
                <a:latin typeface="Segoe Print" panose="02000600000000000000" pitchFamily="2" charset="0"/>
              </a:rPr>
              <a:t>A principal união ligamentosa entre a clavícula e o restante do membro superior é:</a:t>
            </a:r>
            <a:r>
              <a:rPr lang="pt-BR" sz="2200" b="1" dirty="0">
                <a:latin typeface="Segoe Print" panose="02000600000000000000" pitchFamily="2" charset="0"/>
                <a:cs typeface="Arial" pitchFamily="34" charset="0"/>
              </a:rPr>
              <a:t>  </a:t>
            </a:r>
            <a:r>
              <a:rPr lang="pt-BR" sz="1800" b="1" dirty="0">
                <a:latin typeface="Segoe Print" panose="02000600000000000000" pitchFamily="2" charset="0"/>
                <a:cs typeface="Arial" pitchFamily="34" charset="0"/>
              </a:rPr>
              <a:t>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207568" y="4894129"/>
            <a:ext cx="824440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O ligamento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coracoacromial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O ligamento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costoclavicular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O ligamento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esternoclavicular</a:t>
            </a:r>
            <a:endParaRPr lang="pt-BR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lphaUcPeriod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O ligamento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coracoclavicular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eta para a direita 11"/>
          <p:cNvSpPr/>
          <p:nvPr/>
        </p:nvSpPr>
        <p:spPr>
          <a:xfrm>
            <a:off x="1991544" y="5877272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18" y="620688"/>
            <a:ext cx="3771900" cy="3879666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381498"/>
            <a:ext cx="4267200" cy="26955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lipse 14"/>
          <p:cNvSpPr/>
          <p:nvPr/>
        </p:nvSpPr>
        <p:spPr>
          <a:xfrm>
            <a:off x="3478700" y="836712"/>
            <a:ext cx="1368152" cy="129614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https://pics.livejournal.com/laesus_de_liro/pic/0001d4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98" y="1235951"/>
            <a:ext cx="5857875" cy="340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9539416" y="4407243"/>
            <a:ext cx="2298357" cy="238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10354962" y="2644346"/>
            <a:ext cx="1461144" cy="428368"/>
          </a:xfrm>
          <a:custGeom>
            <a:avLst/>
            <a:gdLst>
              <a:gd name="connsiteX0" fmla="*/ 16476 w 1461144"/>
              <a:gd name="connsiteY0" fmla="*/ 123568 h 428368"/>
              <a:gd name="connsiteX1" fmla="*/ 16476 w 1461144"/>
              <a:gd name="connsiteY1" fmla="*/ 123568 h 428368"/>
              <a:gd name="connsiteX2" fmla="*/ 8238 w 1461144"/>
              <a:gd name="connsiteY2" fmla="*/ 197708 h 428368"/>
              <a:gd name="connsiteX3" fmla="*/ 0 w 1461144"/>
              <a:gd name="connsiteY3" fmla="*/ 230659 h 428368"/>
              <a:gd name="connsiteX4" fmla="*/ 8238 w 1461144"/>
              <a:gd name="connsiteY4" fmla="*/ 370703 h 428368"/>
              <a:gd name="connsiteX5" fmla="*/ 16476 w 1461144"/>
              <a:gd name="connsiteY5" fmla="*/ 395416 h 428368"/>
              <a:gd name="connsiteX6" fmla="*/ 65903 w 1461144"/>
              <a:gd name="connsiteY6" fmla="*/ 411892 h 428368"/>
              <a:gd name="connsiteX7" fmla="*/ 90616 w 1461144"/>
              <a:gd name="connsiteY7" fmla="*/ 420130 h 428368"/>
              <a:gd name="connsiteX8" fmla="*/ 115330 w 1461144"/>
              <a:gd name="connsiteY8" fmla="*/ 428368 h 428368"/>
              <a:gd name="connsiteX9" fmla="*/ 477795 w 1461144"/>
              <a:gd name="connsiteY9" fmla="*/ 420130 h 428368"/>
              <a:gd name="connsiteX10" fmla="*/ 568411 w 1461144"/>
              <a:gd name="connsiteY10" fmla="*/ 403654 h 428368"/>
              <a:gd name="connsiteX11" fmla="*/ 799070 w 1461144"/>
              <a:gd name="connsiteY11" fmla="*/ 387178 h 428368"/>
              <a:gd name="connsiteX12" fmla="*/ 1021492 w 1461144"/>
              <a:gd name="connsiteY12" fmla="*/ 362465 h 428368"/>
              <a:gd name="connsiteX13" fmla="*/ 1095633 w 1461144"/>
              <a:gd name="connsiteY13" fmla="*/ 345989 h 428368"/>
              <a:gd name="connsiteX14" fmla="*/ 1186249 w 1461144"/>
              <a:gd name="connsiteY14" fmla="*/ 337751 h 428368"/>
              <a:gd name="connsiteX15" fmla="*/ 1268627 w 1461144"/>
              <a:gd name="connsiteY15" fmla="*/ 329513 h 428368"/>
              <a:gd name="connsiteX16" fmla="*/ 1293341 w 1461144"/>
              <a:gd name="connsiteY16" fmla="*/ 321276 h 428368"/>
              <a:gd name="connsiteX17" fmla="*/ 1383957 w 1461144"/>
              <a:gd name="connsiteY17" fmla="*/ 304800 h 428368"/>
              <a:gd name="connsiteX18" fmla="*/ 1433384 w 1461144"/>
              <a:gd name="connsiteY18" fmla="*/ 288324 h 428368"/>
              <a:gd name="connsiteX19" fmla="*/ 1449860 w 1461144"/>
              <a:gd name="connsiteY19" fmla="*/ 263611 h 428368"/>
              <a:gd name="connsiteX20" fmla="*/ 1449860 w 1461144"/>
              <a:gd name="connsiteY20" fmla="*/ 131805 h 428368"/>
              <a:gd name="connsiteX21" fmla="*/ 1392195 w 1461144"/>
              <a:gd name="connsiteY21" fmla="*/ 90616 h 428368"/>
              <a:gd name="connsiteX22" fmla="*/ 1351006 w 1461144"/>
              <a:gd name="connsiteY22" fmla="*/ 57665 h 428368"/>
              <a:gd name="connsiteX23" fmla="*/ 1326292 w 1461144"/>
              <a:gd name="connsiteY23" fmla="*/ 49427 h 428368"/>
              <a:gd name="connsiteX24" fmla="*/ 1252152 w 1461144"/>
              <a:gd name="connsiteY24" fmla="*/ 16476 h 428368"/>
              <a:gd name="connsiteX25" fmla="*/ 1103870 w 1461144"/>
              <a:gd name="connsiteY25" fmla="*/ 0 h 428368"/>
              <a:gd name="connsiteX26" fmla="*/ 453081 w 1461144"/>
              <a:gd name="connsiteY26" fmla="*/ 16476 h 428368"/>
              <a:gd name="connsiteX27" fmla="*/ 420130 w 1461144"/>
              <a:gd name="connsiteY27" fmla="*/ 24713 h 428368"/>
              <a:gd name="connsiteX28" fmla="*/ 189470 w 1461144"/>
              <a:gd name="connsiteY28" fmla="*/ 41189 h 428368"/>
              <a:gd name="connsiteX29" fmla="*/ 90616 w 1461144"/>
              <a:gd name="connsiteY29" fmla="*/ 49427 h 428368"/>
              <a:gd name="connsiteX30" fmla="*/ 49427 w 1461144"/>
              <a:gd name="connsiteY30" fmla="*/ 57665 h 428368"/>
              <a:gd name="connsiteX31" fmla="*/ 24714 w 1461144"/>
              <a:gd name="connsiteY31" fmla="*/ 65903 h 428368"/>
              <a:gd name="connsiteX32" fmla="*/ 16476 w 1461144"/>
              <a:gd name="connsiteY32" fmla="*/ 98854 h 428368"/>
              <a:gd name="connsiteX33" fmla="*/ 16476 w 1461144"/>
              <a:gd name="connsiteY33" fmla="*/ 123568 h 42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61144" h="428368">
                <a:moveTo>
                  <a:pt x="16476" y="123568"/>
                </a:moveTo>
                <a:lnTo>
                  <a:pt x="16476" y="123568"/>
                </a:lnTo>
                <a:cubicBezTo>
                  <a:pt x="13730" y="148281"/>
                  <a:pt x="12019" y="173132"/>
                  <a:pt x="8238" y="197708"/>
                </a:cubicBezTo>
                <a:cubicBezTo>
                  <a:pt x="6516" y="208898"/>
                  <a:pt x="0" y="219337"/>
                  <a:pt x="0" y="230659"/>
                </a:cubicBezTo>
                <a:cubicBezTo>
                  <a:pt x="0" y="277421"/>
                  <a:pt x="3585" y="324173"/>
                  <a:pt x="8238" y="370703"/>
                </a:cubicBezTo>
                <a:cubicBezTo>
                  <a:pt x="9102" y="379343"/>
                  <a:pt x="9410" y="390369"/>
                  <a:pt x="16476" y="395416"/>
                </a:cubicBezTo>
                <a:cubicBezTo>
                  <a:pt x="30608" y="405510"/>
                  <a:pt x="49427" y="406400"/>
                  <a:pt x="65903" y="411892"/>
                </a:cubicBezTo>
                <a:lnTo>
                  <a:pt x="90616" y="420130"/>
                </a:lnTo>
                <a:lnTo>
                  <a:pt x="115330" y="428368"/>
                </a:lnTo>
                <a:cubicBezTo>
                  <a:pt x="236152" y="425622"/>
                  <a:pt x="357122" y="426712"/>
                  <a:pt x="477795" y="420130"/>
                </a:cubicBezTo>
                <a:cubicBezTo>
                  <a:pt x="508450" y="418458"/>
                  <a:pt x="537871" y="406786"/>
                  <a:pt x="568411" y="403654"/>
                </a:cubicBezTo>
                <a:cubicBezTo>
                  <a:pt x="645091" y="395789"/>
                  <a:pt x="722664" y="397365"/>
                  <a:pt x="799070" y="387178"/>
                </a:cubicBezTo>
                <a:cubicBezTo>
                  <a:pt x="955414" y="366333"/>
                  <a:pt x="881228" y="374154"/>
                  <a:pt x="1021492" y="362465"/>
                </a:cubicBezTo>
                <a:cubicBezTo>
                  <a:pt x="1046206" y="356973"/>
                  <a:pt x="1070597" y="349745"/>
                  <a:pt x="1095633" y="345989"/>
                </a:cubicBezTo>
                <a:cubicBezTo>
                  <a:pt x="1125627" y="341490"/>
                  <a:pt x="1156056" y="340627"/>
                  <a:pt x="1186249" y="337751"/>
                </a:cubicBezTo>
                <a:lnTo>
                  <a:pt x="1268627" y="329513"/>
                </a:lnTo>
                <a:cubicBezTo>
                  <a:pt x="1276865" y="326767"/>
                  <a:pt x="1284864" y="323160"/>
                  <a:pt x="1293341" y="321276"/>
                </a:cubicBezTo>
                <a:cubicBezTo>
                  <a:pt x="1327241" y="313743"/>
                  <a:pt x="1350983" y="313793"/>
                  <a:pt x="1383957" y="304800"/>
                </a:cubicBezTo>
                <a:cubicBezTo>
                  <a:pt x="1400712" y="300230"/>
                  <a:pt x="1433384" y="288324"/>
                  <a:pt x="1433384" y="288324"/>
                </a:cubicBezTo>
                <a:cubicBezTo>
                  <a:pt x="1438876" y="280086"/>
                  <a:pt x="1445432" y="272466"/>
                  <a:pt x="1449860" y="263611"/>
                </a:cubicBezTo>
                <a:cubicBezTo>
                  <a:pt x="1469110" y="225110"/>
                  <a:pt x="1460032" y="164354"/>
                  <a:pt x="1449860" y="131805"/>
                </a:cubicBezTo>
                <a:cubicBezTo>
                  <a:pt x="1448156" y="126354"/>
                  <a:pt x="1400087" y="96535"/>
                  <a:pt x="1392195" y="90616"/>
                </a:cubicBezTo>
                <a:cubicBezTo>
                  <a:pt x="1378129" y="80066"/>
                  <a:pt x="1365916" y="66984"/>
                  <a:pt x="1351006" y="57665"/>
                </a:cubicBezTo>
                <a:cubicBezTo>
                  <a:pt x="1343642" y="53063"/>
                  <a:pt x="1334227" y="52954"/>
                  <a:pt x="1326292" y="49427"/>
                </a:cubicBezTo>
                <a:cubicBezTo>
                  <a:pt x="1304907" y="39922"/>
                  <a:pt x="1277461" y="21538"/>
                  <a:pt x="1252152" y="16476"/>
                </a:cubicBezTo>
                <a:cubicBezTo>
                  <a:pt x="1210390" y="8124"/>
                  <a:pt x="1142081" y="3474"/>
                  <a:pt x="1103870" y="0"/>
                </a:cubicBezTo>
                <a:cubicBezTo>
                  <a:pt x="1027808" y="1463"/>
                  <a:pt x="596666" y="7213"/>
                  <a:pt x="453081" y="16476"/>
                </a:cubicBezTo>
                <a:cubicBezTo>
                  <a:pt x="441783" y="17205"/>
                  <a:pt x="431364" y="23309"/>
                  <a:pt x="420130" y="24713"/>
                </a:cubicBezTo>
                <a:cubicBezTo>
                  <a:pt x="367774" y="31257"/>
                  <a:pt x="233969" y="38010"/>
                  <a:pt x="189470" y="41189"/>
                </a:cubicBezTo>
                <a:cubicBezTo>
                  <a:pt x="156488" y="43545"/>
                  <a:pt x="123567" y="46681"/>
                  <a:pt x="90616" y="49427"/>
                </a:cubicBezTo>
                <a:cubicBezTo>
                  <a:pt x="76886" y="52173"/>
                  <a:pt x="63011" y="54269"/>
                  <a:pt x="49427" y="57665"/>
                </a:cubicBezTo>
                <a:cubicBezTo>
                  <a:pt x="41003" y="59771"/>
                  <a:pt x="30138" y="59122"/>
                  <a:pt x="24714" y="65903"/>
                </a:cubicBezTo>
                <a:cubicBezTo>
                  <a:pt x="17641" y="74744"/>
                  <a:pt x="18932" y="87802"/>
                  <a:pt x="16476" y="98854"/>
                </a:cubicBezTo>
                <a:cubicBezTo>
                  <a:pt x="13439" y="112522"/>
                  <a:pt x="16476" y="119449"/>
                  <a:pt x="16476" y="12356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 6"/>
          <p:cNvSpPr/>
          <p:nvPr/>
        </p:nvSpPr>
        <p:spPr>
          <a:xfrm>
            <a:off x="5955956" y="2644345"/>
            <a:ext cx="1083050" cy="1441622"/>
          </a:xfrm>
          <a:custGeom>
            <a:avLst/>
            <a:gdLst>
              <a:gd name="connsiteX0" fmla="*/ 469557 w 1083050"/>
              <a:gd name="connsiteY0" fmla="*/ 0 h 1441622"/>
              <a:gd name="connsiteX1" fmla="*/ 469557 w 1083050"/>
              <a:gd name="connsiteY1" fmla="*/ 0 h 1441622"/>
              <a:gd name="connsiteX2" fmla="*/ 543698 w 1083050"/>
              <a:gd name="connsiteY2" fmla="*/ 8238 h 1441622"/>
              <a:gd name="connsiteX3" fmla="*/ 551936 w 1083050"/>
              <a:gd name="connsiteY3" fmla="*/ 32952 h 1441622"/>
              <a:gd name="connsiteX4" fmla="*/ 568411 w 1083050"/>
              <a:gd name="connsiteY4" fmla="*/ 57665 h 1441622"/>
              <a:gd name="connsiteX5" fmla="*/ 593125 w 1083050"/>
              <a:gd name="connsiteY5" fmla="*/ 107092 h 1441622"/>
              <a:gd name="connsiteX6" fmla="*/ 568411 w 1083050"/>
              <a:gd name="connsiteY6" fmla="*/ 131806 h 1441622"/>
              <a:gd name="connsiteX7" fmla="*/ 518984 w 1083050"/>
              <a:gd name="connsiteY7" fmla="*/ 164757 h 1441622"/>
              <a:gd name="connsiteX8" fmla="*/ 502509 w 1083050"/>
              <a:gd name="connsiteY8" fmla="*/ 189471 h 1441622"/>
              <a:gd name="connsiteX9" fmla="*/ 494271 w 1083050"/>
              <a:gd name="connsiteY9" fmla="*/ 222422 h 1441622"/>
              <a:gd name="connsiteX10" fmla="*/ 486033 w 1083050"/>
              <a:gd name="connsiteY10" fmla="*/ 247135 h 1441622"/>
              <a:gd name="connsiteX11" fmla="*/ 477795 w 1083050"/>
              <a:gd name="connsiteY11" fmla="*/ 387179 h 1441622"/>
              <a:gd name="connsiteX12" fmla="*/ 469557 w 1083050"/>
              <a:gd name="connsiteY12" fmla="*/ 436606 h 1441622"/>
              <a:gd name="connsiteX13" fmla="*/ 477795 w 1083050"/>
              <a:gd name="connsiteY13" fmla="*/ 576649 h 1441622"/>
              <a:gd name="connsiteX14" fmla="*/ 486033 w 1083050"/>
              <a:gd name="connsiteY14" fmla="*/ 601362 h 1441622"/>
              <a:gd name="connsiteX15" fmla="*/ 560173 w 1083050"/>
              <a:gd name="connsiteY15" fmla="*/ 634314 h 1441622"/>
              <a:gd name="connsiteX16" fmla="*/ 609600 w 1083050"/>
              <a:gd name="connsiteY16" fmla="*/ 659027 h 1441622"/>
              <a:gd name="connsiteX17" fmla="*/ 659027 w 1083050"/>
              <a:gd name="connsiteY17" fmla="*/ 675503 h 1441622"/>
              <a:gd name="connsiteX18" fmla="*/ 708454 w 1083050"/>
              <a:gd name="connsiteY18" fmla="*/ 691979 h 1441622"/>
              <a:gd name="connsiteX19" fmla="*/ 782595 w 1083050"/>
              <a:gd name="connsiteY19" fmla="*/ 716692 h 1441622"/>
              <a:gd name="connsiteX20" fmla="*/ 807309 w 1083050"/>
              <a:gd name="connsiteY20" fmla="*/ 724930 h 1441622"/>
              <a:gd name="connsiteX21" fmla="*/ 832022 w 1083050"/>
              <a:gd name="connsiteY21" fmla="*/ 733168 h 1441622"/>
              <a:gd name="connsiteX22" fmla="*/ 840260 w 1083050"/>
              <a:gd name="connsiteY22" fmla="*/ 757881 h 1441622"/>
              <a:gd name="connsiteX23" fmla="*/ 856736 w 1083050"/>
              <a:gd name="connsiteY23" fmla="*/ 782595 h 1441622"/>
              <a:gd name="connsiteX24" fmla="*/ 873211 w 1083050"/>
              <a:gd name="connsiteY24" fmla="*/ 832022 h 1441622"/>
              <a:gd name="connsiteX25" fmla="*/ 881449 w 1083050"/>
              <a:gd name="connsiteY25" fmla="*/ 914400 h 1441622"/>
              <a:gd name="connsiteX26" fmla="*/ 922638 w 1083050"/>
              <a:gd name="connsiteY26" fmla="*/ 955589 h 1441622"/>
              <a:gd name="connsiteX27" fmla="*/ 972065 w 1083050"/>
              <a:gd name="connsiteY27" fmla="*/ 996779 h 1441622"/>
              <a:gd name="connsiteX28" fmla="*/ 1013254 w 1083050"/>
              <a:gd name="connsiteY28" fmla="*/ 1037968 h 1441622"/>
              <a:gd name="connsiteX29" fmla="*/ 1062682 w 1083050"/>
              <a:gd name="connsiteY29" fmla="*/ 1054444 h 1441622"/>
              <a:gd name="connsiteX30" fmla="*/ 1070919 w 1083050"/>
              <a:gd name="connsiteY30" fmla="*/ 1178011 h 1441622"/>
              <a:gd name="connsiteX31" fmla="*/ 996779 w 1083050"/>
              <a:gd name="connsiteY31" fmla="*/ 1219200 h 1441622"/>
              <a:gd name="connsiteX32" fmla="*/ 963827 w 1083050"/>
              <a:gd name="connsiteY32" fmla="*/ 1235676 h 1441622"/>
              <a:gd name="connsiteX33" fmla="*/ 914400 w 1083050"/>
              <a:gd name="connsiteY33" fmla="*/ 1252152 h 1441622"/>
              <a:gd name="connsiteX34" fmla="*/ 889687 w 1083050"/>
              <a:gd name="connsiteY34" fmla="*/ 1260389 h 1441622"/>
              <a:gd name="connsiteX35" fmla="*/ 848498 w 1083050"/>
              <a:gd name="connsiteY35" fmla="*/ 1268627 h 1441622"/>
              <a:gd name="connsiteX36" fmla="*/ 815546 w 1083050"/>
              <a:gd name="connsiteY36" fmla="*/ 1276865 h 1441622"/>
              <a:gd name="connsiteX37" fmla="*/ 724930 w 1083050"/>
              <a:gd name="connsiteY37" fmla="*/ 1293341 h 1441622"/>
              <a:gd name="connsiteX38" fmla="*/ 675503 w 1083050"/>
              <a:gd name="connsiteY38" fmla="*/ 1309817 h 1441622"/>
              <a:gd name="connsiteX39" fmla="*/ 650790 w 1083050"/>
              <a:gd name="connsiteY39" fmla="*/ 1326292 h 1441622"/>
              <a:gd name="connsiteX40" fmla="*/ 593125 w 1083050"/>
              <a:gd name="connsiteY40" fmla="*/ 1342768 h 1441622"/>
              <a:gd name="connsiteX41" fmla="*/ 543698 w 1083050"/>
              <a:gd name="connsiteY41" fmla="*/ 1367481 h 1441622"/>
              <a:gd name="connsiteX42" fmla="*/ 469557 w 1083050"/>
              <a:gd name="connsiteY42" fmla="*/ 1400433 h 1441622"/>
              <a:gd name="connsiteX43" fmla="*/ 420130 w 1083050"/>
              <a:gd name="connsiteY43" fmla="*/ 1416908 h 1441622"/>
              <a:gd name="connsiteX44" fmla="*/ 395417 w 1083050"/>
              <a:gd name="connsiteY44" fmla="*/ 1425146 h 1441622"/>
              <a:gd name="connsiteX45" fmla="*/ 337752 w 1083050"/>
              <a:gd name="connsiteY45" fmla="*/ 1441622 h 1441622"/>
              <a:gd name="connsiteX46" fmla="*/ 131806 w 1083050"/>
              <a:gd name="connsiteY46" fmla="*/ 1433384 h 1441622"/>
              <a:gd name="connsiteX47" fmla="*/ 107092 w 1083050"/>
              <a:gd name="connsiteY47" fmla="*/ 1425146 h 1441622"/>
              <a:gd name="connsiteX48" fmla="*/ 74141 w 1083050"/>
              <a:gd name="connsiteY48" fmla="*/ 1375719 h 1441622"/>
              <a:gd name="connsiteX49" fmla="*/ 57665 w 1083050"/>
              <a:gd name="connsiteY49" fmla="*/ 1326292 h 1441622"/>
              <a:gd name="connsiteX50" fmla="*/ 41190 w 1083050"/>
              <a:gd name="connsiteY50" fmla="*/ 1079157 h 1441622"/>
              <a:gd name="connsiteX51" fmla="*/ 32952 w 1083050"/>
              <a:gd name="connsiteY51" fmla="*/ 1054444 h 1441622"/>
              <a:gd name="connsiteX52" fmla="*/ 16476 w 1083050"/>
              <a:gd name="connsiteY52" fmla="*/ 988541 h 1441622"/>
              <a:gd name="connsiteX53" fmla="*/ 0 w 1083050"/>
              <a:gd name="connsiteY53" fmla="*/ 939114 h 1441622"/>
              <a:gd name="connsiteX54" fmla="*/ 8238 w 1083050"/>
              <a:gd name="connsiteY54" fmla="*/ 856735 h 1441622"/>
              <a:gd name="connsiteX55" fmla="*/ 24714 w 1083050"/>
              <a:gd name="connsiteY55" fmla="*/ 832022 h 1441622"/>
              <a:gd name="connsiteX56" fmla="*/ 32952 w 1083050"/>
              <a:gd name="connsiteY56" fmla="*/ 807308 h 1441622"/>
              <a:gd name="connsiteX57" fmla="*/ 65903 w 1083050"/>
              <a:gd name="connsiteY57" fmla="*/ 757881 h 1441622"/>
              <a:gd name="connsiteX58" fmla="*/ 82379 w 1083050"/>
              <a:gd name="connsiteY58" fmla="*/ 733168 h 1441622"/>
              <a:gd name="connsiteX59" fmla="*/ 107092 w 1083050"/>
              <a:gd name="connsiteY59" fmla="*/ 708454 h 1441622"/>
              <a:gd name="connsiteX60" fmla="*/ 164757 w 1083050"/>
              <a:gd name="connsiteY60" fmla="*/ 650789 h 1441622"/>
              <a:gd name="connsiteX61" fmla="*/ 189471 w 1083050"/>
              <a:gd name="connsiteY61" fmla="*/ 626076 h 1441622"/>
              <a:gd name="connsiteX62" fmla="*/ 238898 w 1083050"/>
              <a:gd name="connsiteY62" fmla="*/ 593125 h 1441622"/>
              <a:gd name="connsiteX63" fmla="*/ 271849 w 1083050"/>
              <a:gd name="connsiteY63" fmla="*/ 560173 h 1441622"/>
              <a:gd name="connsiteX64" fmla="*/ 288325 w 1083050"/>
              <a:gd name="connsiteY64" fmla="*/ 535460 h 1441622"/>
              <a:gd name="connsiteX65" fmla="*/ 313038 w 1083050"/>
              <a:gd name="connsiteY65" fmla="*/ 518984 h 1441622"/>
              <a:gd name="connsiteX66" fmla="*/ 321276 w 1083050"/>
              <a:gd name="connsiteY66" fmla="*/ 494271 h 1441622"/>
              <a:gd name="connsiteX67" fmla="*/ 337752 w 1083050"/>
              <a:gd name="connsiteY67" fmla="*/ 469557 h 1441622"/>
              <a:gd name="connsiteX68" fmla="*/ 354227 w 1083050"/>
              <a:gd name="connsiteY68" fmla="*/ 420130 h 1441622"/>
              <a:gd name="connsiteX69" fmla="*/ 337752 w 1083050"/>
              <a:gd name="connsiteY69" fmla="*/ 354227 h 1441622"/>
              <a:gd name="connsiteX70" fmla="*/ 313038 w 1083050"/>
              <a:gd name="connsiteY70" fmla="*/ 329514 h 1441622"/>
              <a:gd name="connsiteX71" fmla="*/ 296563 w 1083050"/>
              <a:gd name="connsiteY71" fmla="*/ 304800 h 1441622"/>
              <a:gd name="connsiteX72" fmla="*/ 313038 w 1083050"/>
              <a:gd name="connsiteY72" fmla="*/ 189471 h 1441622"/>
              <a:gd name="connsiteX73" fmla="*/ 329514 w 1083050"/>
              <a:gd name="connsiteY73" fmla="*/ 164757 h 1441622"/>
              <a:gd name="connsiteX74" fmla="*/ 362465 w 1083050"/>
              <a:gd name="connsiteY74" fmla="*/ 90617 h 1441622"/>
              <a:gd name="connsiteX75" fmla="*/ 387179 w 1083050"/>
              <a:gd name="connsiteY75" fmla="*/ 74141 h 1441622"/>
              <a:gd name="connsiteX76" fmla="*/ 403654 w 1083050"/>
              <a:gd name="connsiteY76" fmla="*/ 49427 h 1441622"/>
              <a:gd name="connsiteX77" fmla="*/ 453082 w 1083050"/>
              <a:gd name="connsiteY77" fmla="*/ 24714 h 1441622"/>
              <a:gd name="connsiteX78" fmla="*/ 469557 w 1083050"/>
              <a:gd name="connsiteY78" fmla="*/ 0 h 144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83050" h="1441622">
                <a:moveTo>
                  <a:pt x="469557" y="0"/>
                </a:moveTo>
                <a:lnTo>
                  <a:pt x="469557" y="0"/>
                </a:lnTo>
                <a:cubicBezTo>
                  <a:pt x="494271" y="2746"/>
                  <a:pt x="520611" y="-997"/>
                  <a:pt x="543698" y="8238"/>
                </a:cubicBezTo>
                <a:cubicBezTo>
                  <a:pt x="551761" y="11463"/>
                  <a:pt x="548053" y="25185"/>
                  <a:pt x="551936" y="32952"/>
                </a:cubicBezTo>
                <a:cubicBezTo>
                  <a:pt x="556364" y="41807"/>
                  <a:pt x="563983" y="48810"/>
                  <a:pt x="568411" y="57665"/>
                </a:cubicBezTo>
                <a:cubicBezTo>
                  <a:pt x="602512" y="125868"/>
                  <a:pt x="545914" y="36279"/>
                  <a:pt x="593125" y="107092"/>
                </a:cubicBezTo>
                <a:cubicBezTo>
                  <a:pt x="584887" y="115330"/>
                  <a:pt x="577607" y="124653"/>
                  <a:pt x="568411" y="131806"/>
                </a:cubicBezTo>
                <a:cubicBezTo>
                  <a:pt x="552781" y="143963"/>
                  <a:pt x="518984" y="164757"/>
                  <a:pt x="518984" y="164757"/>
                </a:cubicBezTo>
                <a:cubicBezTo>
                  <a:pt x="513492" y="172995"/>
                  <a:pt x="506409" y="180371"/>
                  <a:pt x="502509" y="189471"/>
                </a:cubicBezTo>
                <a:cubicBezTo>
                  <a:pt x="498049" y="199877"/>
                  <a:pt x="497381" y="211536"/>
                  <a:pt x="494271" y="222422"/>
                </a:cubicBezTo>
                <a:cubicBezTo>
                  <a:pt x="491885" y="230771"/>
                  <a:pt x="488779" y="238897"/>
                  <a:pt x="486033" y="247135"/>
                </a:cubicBezTo>
                <a:cubicBezTo>
                  <a:pt x="483287" y="293816"/>
                  <a:pt x="481846" y="340593"/>
                  <a:pt x="477795" y="387179"/>
                </a:cubicBezTo>
                <a:cubicBezTo>
                  <a:pt x="476348" y="403819"/>
                  <a:pt x="469557" y="419903"/>
                  <a:pt x="469557" y="436606"/>
                </a:cubicBezTo>
                <a:cubicBezTo>
                  <a:pt x="469557" y="483368"/>
                  <a:pt x="473142" y="530119"/>
                  <a:pt x="477795" y="576649"/>
                </a:cubicBezTo>
                <a:cubicBezTo>
                  <a:pt x="478659" y="585289"/>
                  <a:pt x="480609" y="594581"/>
                  <a:pt x="486033" y="601362"/>
                </a:cubicBezTo>
                <a:cubicBezTo>
                  <a:pt x="500275" y="619164"/>
                  <a:pt x="545068" y="629279"/>
                  <a:pt x="560173" y="634314"/>
                </a:cubicBezTo>
                <a:cubicBezTo>
                  <a:pt x="650307" y="664359"/>
                  <a:pt x="513784" y="616442"/>
                  <a:pt x="609600" y="659027"/>
                </a:cubicBezTo>
                <a:cubicBezTo>
                  <a:pt x="625470" y="666080"/>
                  <a:pt x="642551" y="670011"/>
                  <a:pt x="659027" y="675503"/>
                </a:cubicBezTo>
                <a:lnTo>
                  <a:pt x="708454" y="691979"/>
                </a:lnTo>
                <a:lnTo>
                  <a:pt x="782595" y="716692"/>
                </a:lnTo>
                <a:lnTo>
                  <a:pt x="807309" y="724930"/>
                </a:lnTo>
                <a:lnTo>
                  <a:pt x="832022" y="733168"/>
                </a:lnTo>
                <a:cubicBezTo>
                  <a:pt x="834768" y="741406"/>
                  <a:pt x="836377" y="750114"/>
                  <a:pt x="840260" y="757881"/>
                </a:cubicBezTo>
                <a:cubicBezTo>
                  <a:pt x="844688" y="766737"/>
                  <a:pt x="852715" y="773547"/>
                  <a:pt x="856736" y="782595"/>
                </a:cubicBezTo>
                <a:cubicBezTo>
                  <a:pt x="863789" y="798465"/>
                  <a:pt x="873211" y="832022"/>
                  <a:pt x="873211" y="832022"/>
                </a:cubicBezTo>
                <a:cubicBezTo>
                  <a:pt x="875957" y="859481"/>
                  <a:pt x="875244" y="887510"/>
                  <a:pt x="881449" y="914400"/>
                </a:cubicBezTo>
                <a:cubicBezTo>
                  <a:pt x="887203" y="939332"/>
                  <a:pt x="905900" y="941641"/>
                  <a:pt x="922638" y="955589"/>
                </a:cubicBezTo>
                <a:cubicBezTo>
                  <a:pt x="986074" y="1008452"/>
                  <a:pt x="910701" y="955868"/>
                  <a:pt x="972065" y="996779"/>
                </a:cubicBezTo>
                <a:cubicBezTo>
                  <a:pt x="987095" y="1019323"/>
                  <a:pt x="987241" y="1026407"/>
                  <a:pt x="1013254" y="1037968"/>
                </a:cubicBezTo>
                <a:cubicBezTo>
                  <a:pt x="1029124" y="1045022"/>
                  <a:pt x="1062682" y="1054444"/>
                  <a:pt x="1062682" y="1054444"/>
                </a:cubicBezTo>
                <a:cubicBezTo>
                  <a:pt x="1076589" y="1096167"/>
                  <a:pt x="1096009" y="1131415"/>
                  <a:pt x="1070919" y="1178011"/>
                </a:cubicBezTo>
                <a:cubicBezTo>
                  <a:pt x="1054865" y="1207825"/>
                  <a:pt x="1022474" y="1208188"/>
                  <a:pt x="996779" y="1219200"/>
                </a:cubicBezTo>
                <a:cubicBezTo>
                  <a:pt x="985491" y="1224038"/>
                  <a:pt x="975229" y="1231115"/>
                  <a:pt x="963827" y="1235676"/>
                </a:cubicBezTo>
                <a:cubicBezTo>
                  <a:pt x="947702" y="1242126"/>
                  <a:pt x="930876" y="1246660"/>
                  <a:pt x="914400" y="1252152"/>
                </a:cubicBezTo>
                <a:cubicBezTo>
                  <a:pt x="906162" y="1254898"/>
                  <a:pt x="898202" y="1258686"/>
                  <a:pt x="889687" y="1260389"/>
                </a:cubicBezTo>
                <a:cubicBezTo>
                  <a:pt x="875957" y="1263135"/>
                  <a:pt x="862166" y="1265590"/>
                  <a:pt x="848498" y="1268627"/>
                </a:cubicBezTo>
                <a:cubicBezTo>
                  <a:pt x="837446" y="1271083"/>
                  <a:pt x="826598" y="1274409"/>
                  <a:pt x="815546" y="1276865"/>
                </a:cubicBezTo>
                <a:cubicBezTo>
                  <a:pt x="781004" y="1284541"/>
                  <a:pt x="760700" y="1287379"/>
                  <a:pt x="724930" y="1293341"/>
                </a:cubicBezTo>
                <a:cubicBezTo>
                  <a:pt x="708454" y="1298833"/>
                  <a:pt x="689953" y="1300184"/>
                  <a:pt x="675503" y="1309817"/>
                </a:cubicBezTo>
                <a:cubicBezTo>
                  <a:pt x="667265" y="1315309"/>
                  <a:pt x="659890" y="1322392"/>
                  <a:pt x="650790" y="1326292"/>
                </a:cubicBezTo>
                <a:cubicBezTo>
                  <a:pt x="613842" y="1342127"/>
                  <a:pt x="625183" y="1326739"/>
                  <a:pt x="593125" y="1342768"/>
                </a:cubicBezTo>
                <a:cubicBezTo>
                  <a:pt x="529256" y="1374703"/>
                  <a:pt x="605807" y="1346780"/>
                  <a:pt x="543698" y="1367481"/>
                </a:cubicBezTo>
                <a:cubicBezTo>
                  <a:pt x="504534" y="1393591"/>
                  <a:pt x="528377" y="1380826"/>
                  <a:pt x="469557" y="1400433"/>
                </a:cubicBezTo>
                <a:lnTo>
                  <a:pt x="420130" y="1416908"/>
                </a:lnTo>
                <a:cubicBezTo>
                  <a:pt x="411892" y="1419654"/>
                  <a:pt x="403841" y="1423040"/>
                  <a:pt x="395417" y="1425146"/>
                </a:cubicBezTo>
                <a:cubicBezTo>
                  <a:pt x="354041" y="1435490"/>
                  <a:pt x="373206" y="1429804"/>
                  <a:pt x="337752" y="1441622"/>
                </a:cubicBezTo>
                <a:cubicBezTo>
                  <a:pt x="269103" y="1438876"/>
                  <a:pt x="200335" y="1438279"/>
                  <a:pt x="131806" y="1433384"/>
                </a:cubicBezTo>
                <a:cubicBezTo>
                  <a:pt x="123144" y="1432765"/>
                  <a:pt x="113232" y="1431286"/>
                  <a:pt x="107092" y="1425146"/>
                </a:cubicBezTo>
                <a:cubicBezTo>
                  <a:pt x="93090" y="1411144"/>
                  <a:pt x="80403" y="1394504"/>
                  <a:pt x="74141" y="1375719"/>
                </a:cubicBezTo>
                <a:lnTo>
                  <a:pt x="57665" y="1326292"/>
                </a:lnTo>
                <a:cubicBezTo>
                  <a:pt x="55132" y="1275636"/>
                  <a:pt x="51343" y="1145154"/>
                  <a:pt x="41190" y="1079157"/>
                </a:cubicBezTo>
                <a:cubicBezTo>
                  <a:pt x="39870" y="1070575"/>
                  <a:pt x="35237" y="1062821"/>
                  <a:pt x="32952" y="1054444"/>
                </a:cubicBezTo>
                <a:cubicBezTo>
                  <a:pt x="26994" y="1032598"/>
                  <a:pt x="23637" y="1010023"/>
                  <a:pt x="16476" y="988541"/>
                </a:cubicBezTo>
                <a:lnTo>
                  <a:pt x="0" y="939114"/>
                </a:lnTo>
                <a:cubicBezTo>
                  <a:pt x="2746" y="911654"/>
                  <a:pt x="2033" y="883625"/>
                  <a:pt x="8238" y="856735"/>
                </a:cubicBezTo>
                <a:cubicBezTo>
                  <a:pt x="10464" y="847088"/>
                  <a:pt x="20286" y="840877"/>
                  <a:pt x="24714" y="832022"/>
                </a:cubicBezTo>
                <a:cubicBezTo>
                  <a:pt x="28597" y="824255"/>
                  <a:pt x="28735" y="814899"/>
                  <a:pt x="32952" y="807308"/>
                </a:cubicBezTo>
                <a:cubicBezTo>
                  <a:pt x="42568" y="789999"/>
                  <a:pt x="54919" y="774357"/>
                  <a:pt x="65903" y="757881"/>
                </a:cubicBezTo>
                <a:cubicBezTo>
                  <a:pt x="71395" y="749643"/>
                  <a:pt x="75378" y="740169"/>
                  <a:pt x="82379" y="733168"/>
                </a:cubicBezTo>
                <a:cubicBezTo>
                  <a:pt x="90617" y="724930"/>
                  <a:pt x="99940" y="717650"/>
                  <a:pt x="107092" y="708454"/>
                </a:cubicBezTo>
                <a:cubicBezTo>
                  <a:pt x="153357" y="648970"/>
                  <a:pt x="117533" y="666531"/>
                  <a:pt x="164757" y="650789"/>
                </a:cubicBezTo>
                <a:cubicBezTo>
                  <a:pt x="172995" y="642551"/>
                  <a:pt x="180275" y="633228"/>
                  <a:pt x="189471" y="626076"/>
                </a:cubicBezTo>
                <a:cubicBezTo>
                  <a:pt x="205101" y="613919"/>
                  <a:pt x="224897" y="607127"/>
                  <a:pt x="238898" y="593125"/>
                </a:cubicBezTo>
                <a:cubicBezTo>
                  <a:pt x="249882" y="582141"/>
                  <a:pt x="261740" y="571967"/>
                  <a:pt x="271849" y="560173"/>
                </a:cubicBezTo>
                <a:cubicBezTo>
                  <a:pt x="278292" y="552656"/>
                  <a:pt x="281324" y="542461"/>
                  <a:pt x="288325" y="535460"/>
                </a:cubicBezTo>
                <a:cubicBezTo>
                  <a:pt x="295326" y="528459"/>
                  <a:pt x="304800" y="524476"/>
                  <a:pt x="313038" y="518984"/>
                </a:cubicBezTo>
                <a:cubicBezTo>
                  <a:pt x="315784" y="510746"/>
                  <a:pt x="317393" y="502038"/>
                  <a:pt x="321276" y="494271"/>
                </a:cubicBezTo>
                <a:cubicBezTo>
                  <a:pt x="325704" y="485415"/>
                  <a:pt x="333731" y="478605"/>
                  <a:pt x="337752" y="469557"/>
                </a:cubicBezTo>
                <a:cubicBezTo>
                  <a:pt x="344805" y="453687"/>
                  <a:pt x="354227" y="420130"/>
                  <a:pt x="354227" y="420130"/>
                </a:cubicBezTo>
                <a:cubicBezTo>
                  <a:pt x="353038" y="414187"/>
                  <a:pt x="344990" y="365084"/>
                  <a:pt x="337752" y="354227"/>
                </a:cubicBezTo>
                <a:cubicBezTo>
                  <a:pt x="331290" y="344534"/>
                  <a:pt x="320496" y="338464"/>
                  <a:pt x="313038" y="329514"/>
                </a:cubicBezTo>
                <a:cubicBezTo>
                  <a:pt x="306700" y="321908"/>
                  <a:pt x="302055" y="313038"/>
                  <a:pt x="296563" y="304800"/>
                </a:cubicBezTo>
                <a:cubicBezTo>
                  <a:pt x="298668" y="281644"/>
                  <a:pt x="297189" y="221168"/>
                  <a:pt x="313038" y="189471"/>
                </a:cubicBezTo>
                <a:cubicBezTo>
                  <a:pt x="317466" y="180615"/>
                  <a:pt x="325493" y="173804"/>
                  <a:pt x="329514" y="164757"/>
                </a:cubicBezTo>
                <a:cubicBezTo>
                  <a:pt x="342564" y="135395"/>
                  <a:pt x="340095" y="112987"/>
                  <a:pt x="362465" y="90617"/>
                </a:cubicBezTo>
                <a:cubicBezTo>
                  <a:pt x="369466" y="83616"/>
                  <a:pt x="378941" y="79633"/>
                  <a:pt x="387179" y="74141"/>
                </a:cubicBezTo>
                <a:cubicBezTo>
                  <a:pt x="392671" y="65903"/>
                  <a:pt x="396653" y="56428"/>
                  <a:pt x="403654" y="49427"/>
                </a:cubicBezTo>
                <a:cubicBezTo>
                  <a:pt x="415039" y="38042"/>
                  <a:pt x="437003" y="27394"/>
                  <a:pt x="453082" y="24714"/>
                </a:cubicBezTo>
                <a:cubicBezTo>
                  <a:pt x="461208" y="23360"/>
                  <a:pt x="466811" y="4119"/>
                  <a:pt x="469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 7"/>
          <p:cNvSpPr/>
          <p:nvPr/>
        </p:nvSpPr>
        <p:spPr>
          <a:xfrm>
            <a:off x="10519719" y="1837038"/>
            <a:ext cx="1276865" cy="230659"/>
          </a:xfrm>
          <a:custGeom>
            <a:avLst/>
            <a:gdLst>
              <a:gd name="connsiteX0" fmla="*/ 0 w 1276865"/>
              <a:gd name="connsiteY0" fmla="*/ 16476 h 230659"/>
              <a:gd name="connsiteX1" fmla="*/ 0 w 1276865"/>
              <a:gd name="connsiteY1" fmla="*/ 16476 h 230659"/>
              <a:gd name="connsiteX2" fmla="*/ 16476 w 1276865"/>
              <a:gd name="connsiteY2" fmla="*/ 90616 h 230659"/>
              <a:gd name="connsiteX3" fmla="*/ 32951 w 1276865"/>
              <a:gd name="connsiteY3" fmla="*/ 140043 h 230659"/>
              <a:gd name="connsiteX4" fmla="*/ 57665 w 1276865"/>
              <a:gd name="connsiteY4" fmla="*/ 156519 h 230659"/>
              <a:gd name="connsiteX5" fmla="*/ 123567 w 1276865"/>
              <a:gd name="connsiteY5" fmla="*/ 214184 h 230659"/>
              <a:gd name="connsiteX6" fmla="*/ 172995 w 1276865"/>
              <a:gd name="connsiteY6" fmla="*/ 230659 h 230659"/>
              <a:gd name="connsiteX7" fmla="*/ 1194486 w 1276865"/>
              <a:gd name="connsiteY7" fmla="*/ 197708 h 230659"/>
              <a:gd name="connsiteX8" fmla="*/ 1252151 w 1276865"/>
              <a:gd name="connsiteY8" fmla="*/ 181232 h 230659"/>
              <a:gd name="connsiteX9" fmla="*/ 1276865 w 1276865"/>
              <a:gd name="connsiteY9" fmla="*/ 164757 h 230659"/>
              <a:gd name="connsiteX10" fmla="*/ 1268627 w 1276865"/>
              <a:gd name="connsiteY10" fmla="*/ 90616 h 230659"/>
              <a:gd name="connsiteX11" fmla="*/ 1260389 w 1276865"/>
              <a:gd name="connsiteY11" fmla="*/ 65903 h 230659"/>
              <a:gd name="connsiteX12" fmla="*/ 1194486 w 1276865"/>
              <a:gd name="connsiteY12" fmla="*/ 8238 h 230659"/>
              <a:gd name="connsiteX13" fmla="*/ 1169773 w 1276865"/>
              <a:gd name="connsiteY13" fmla="*/ 0 h 230659"/>
              <a:gd name="connsiteX14" fmla="*/ 107092 w 1276865"/>
              <a:gd name="connsiteY14" fmla="*/ 8238 h 230659"/>
              <a:gd name="connsiteX15" fmla="*/ 49427 w 1276865"/>
              <a:gd name="connsiteY15" fmla="*/ 16476 h 230659"/>
              <a:gd name="connsiteX16" fmla="*/ 0 w 1276865"/>
              <a:gd name="connsiteY16" fmla="*/ 16476 h 23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76865" h="230659">
                <a:moveTo>
                  <a:pt x="0" y="16476"/>
                </a:moveTo>
                <a:lnTo>
                  <a:pt x="0" y="16476"/>
                </a:lnTo>
                <a:cubicBezTo>
                  <a:pt x="5492" y="41189"/>
                  <a:pt x="9953" y="66155"/>
                  <a:pt x="16476" y="90616"/>
                </a:cubicBezTo>
                <a:cubicBezTo>
                  <a:pt x="20951" y="107396"/>
                  <a:pt x="18501" y="130410"/>
                  <a:pt x="32951" y="140043"/>
                </a:cubicBezTo>
                <a:lnTo>
                  <a:pt x="57665" y="156519"/>
                </a:lnTo>
                <a:cubicBezTo>
                  <a:pt x="76886" y="185351"/>
                  <a:pt x="82379" y="200455"/>
                  <a:pt x="123567" y="214184"/>
                </a:cubicBezTo>
                <a:lnTo>
                  <a:pt x="172995" y="230659"/>
                </a:lnTo>
                <a:cubicBezTo>
                  <a:pt x="809778" y="195283"/>
                  <a:pt x="469344" y="208067"/>
                  <a:pt x="1194486" y="197708"/>
                </a:cubicBezTo>
                <a:cubicBezTo>
                  <a:pt x="1205046" y="195068"/>
                  <a:pt x="1240331" y="187142"/>
                  <a:pt x="1252151" y="181232"/>
                </a:cubicBezTo>
                <a:cubicBezTo>
                  <a:pt x="1261006" y="176804"/>
                  <a:pt x="1268627" y="170249"/>
                  <a:pt x="1276865" y="164757"/>
                </a:cubicBezTo>
                <a:cubicBezTo>
                  <a:pt x="1274119" y="140043"/>
                  <a:pt x="1272715" y="115143"/>
                  <a:pt x="1268627" y="90616"/>
                </a:cubicBezTo>
                <a:cubicBezTo>
                  <a:pt x="1267199" y="82051"/>
                  <a:pt x="1264272" y="73670"/>
                  <a:pt x="1260389" y="65903"/>
                </a:cubicBezTo>
                <a:cubicBezTo>
                  <a:pt x="1246933" y="38992"/>
                  <a:pt x="1224144" y="18124"/>
                  <a:pt x="1194486" y="8238"/>
                </a:cubicBezTo>
                <a:lnTo>
                  <a:pt x="1169773" y="0"/>
                </a:lnTo>
                <a:lnTo>
                  <a:pt x="107092" y="8238"/>
                </a:lnTo>
                <a:cubicBezTo>
                  <a:pt x="87677" y="8524"/>
                  <a:pt x="68580" y="13284"/>
                  <a:pt x="49427" y="16476"/>
                </a:cubicBezTo>
                <a:cubicBezTo>
                  <a:pt x="35616" y="18778"/>
                  <a:pt x="8238" y="16476"/>
                  <a:pt x="0" y="164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772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auladeanatomia.com/upload/site_pagina/bainha2.jpg?x731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6896" y="2965016"/>
            <a:ext cx="3583240" cy="430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02" name="Picture 6" descr="http://www.auladeanatomia.com/artrologia/ombro2.jpg?x731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1904" y="3284984"/>
            <a:ext cx="5353050" cy="37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ta para baixo 4"/>
          <p:cNvSpPr/>
          <p:nvPr/>
        </p:nvSpPr>
        <p:spPr>
          <a:xfrm rot="18573422">
            <a:off x="2741496" y="3363787"/>
            <a:ext cx="295695" cy="59035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310608" y="3316922"/>
            <a:ext cx="257001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?</a:t>
            </a:r>
          </a:p>
        </p:txBody>
      </p:sp>
      <p:sp>
        <p:nvSpPr>
          <p:cNvPr id="9" name="Forma livre 8"/>
          <p:cNvSpPr/>
          <p:nvPr/>
        </p:nvSpPr>
        <p:spPr>
          <a:xfrm>
            <a:off x="5135099" y="2636912"/>
            <a:ext cx="6797431" cy="4998720"/>
          </a:xfrm>
          <a:custGeom>
            <a:avLst/>
            <a:gdLst>
              <a:gd name="connsiteX0" fmla="*/ 3547348 w 6797431"/>
              <a:gd name="connsiteY0" fmla="*/ 679268 h 4998720"/>
              <a:gd name="connsiteX1" fmla="*/ 3547348 w 6797431"/>
              <a:gd name="connsiteY1" fmla="*/ 679268 h 4998720"/>
              <a:gd name="connsiteX2" fmla="*/ 3617016 w 6797431"/>
              <a:gd name="connsiteY2" fmla="*/ 722811 h 4998720"/>
              <a:gd name="connsiteX3" fmla="*/ 3651851 w 6797431"/>
              <a:gd name="connsiteY3" fmla="*/ 748937 h 4998720"/>
              <a:gd name="connsiteX4" fmla="*/ 3686685 w 6797431"/>
              <a:gd name="connsiteY4" fmla="*/ 766354 h 4998720"/>
              <a:gd name="connsiteX5" fmla="*/ 3712811 w 6797431"/>
              <a:gd name="connsiteY5" fmla="*/ 783771 h 4998720"/>
              <a:gd name="connsiteX6" fmla="*/ 3773771 w 6797431"/>
              <a:gd name="connsiteY6" fmla="*/ 836023 h 4998720"/>
              <a:gd name="connsiteX7" fmla="*/ 3791188 w 6797431"/>
              <a:gd name="connsiteY7" fmla="*/ 862148 h 4998720"/>
              <a:gd name="connsiteX8" fmla="*/ 3799896 w 6797431"/>
              <a:gd name="connsiteY8" fmla="*/ 888274 h 4998720"/>
              <a:gd name="connsiteX9" fmla="*/ 3826022 w 6797431"/>
              <a:gd name="connsiteY9" fmla="*/ 914400 h 4998720"/>
              <a:gd name="connsiteX10" fmla="*/ 3852148 w 6797431"/>
              <a:gd name="connsiteY10" fmla="*/ 949234 h 4998720"/>
              <a:gd name="connsiteX11" fmla="*/ 3860856 w 6797431"/>
              <a:gd name="connsiteY11" fmla="*/ 975360 h 4998720"/>
              <a:gd name="connsiteX12" fmla="*/ 3895691 w 6797431"/>
              <a:gd name="connsiteY12" fmla="*/ 1018903 h 4998720"/>
              <a:gd name="connsiteX13" fmla="*/ 3904399 w 6797431"/>
              <a:gd name="connsiteY13" fmla="*/ 1045028 h 4998720"/>
              <a:gd name="connsiteX14" fmla="*/ 3921816 w 6797431"/>
              <a:gd name="connsiteY14" fmla="*/ 1079863 h 4998720"/>
              <a:gd name="connsiteX15" fmla="*/ 3930525 w 6797431"/>
              <a:gd name="connsiteY15" fmla="*/ 1114697 h 4998720"/>
              <a:gd name="connsiteX16" fmla="*/ 3965359 w 6797431"/>
              <a:gd name="connsiteY16" fmla="*/ 1166948 h 4998720"/>
              <a:gd name="connsiteX17" fmla="*/ 3991485 w 6797431"/>
              <a:gd name="connsiteY17" fmla="*/ 1219200 h 4998720"/>
              <a:gd name="connsiteX18" fmla="*/ 4035028 w 6797431"/>
              <a:gd name="connsiteY18" fmla="*/ 1262743 h 4998720"/>
              <a:gd name="connsiteX19" fmla="*/ 4061153 w 6797431"/>
              <a:gd name="connsiteY19" fmla="*/ 1288868 h 4998720"/>
              <a:gd name="connsiteX20" fmla="*/ 4130822 w 6797431"/>
              <a:gd name="connsiteY20" fmla="*/ 1306285 h 4998720"/>
              <a:gd name="connsiteX21" fmla="*/ 4165656 w 6797431"/>
              <a:gd name="connsiteY21" fmla="*/ 1323703 h 4998720"/>
              <a:gd name="connsiteX22" fmla="*/ 4444331 w 6797431"/>
              <a:gd name="connsiteY22" fmla="*/ 1314994 h 4998720"/>
              <a:gd name="connsiteX23" fmla="*/ 4505291 w 6797431"/>
              <a:gd name="connsiteY23" fmla="*/ 1306285 h 4998720"/>
              <a:gd name="connsiteX24" fmla="*/ 4592376 w 6797431"/>
              <a:gd name="connsiteY24" fmla="*/ 1288868 h 4998720"/>
              <a:gd name="connsiteX25" fmla="*/ 4644628 w 6797431"/>
              <a:gd name="connsiteY25" fmla="*/ 1280160 h 4998720"/>
              <a:gd name="connsiteX26" fmla="*/ 4670753 w 6797431"/>
              <a:gd name="connsiteY26" fmla="*/ 1271451 h 4998720"/>
              <a:gd name="connsiteX27" fmla="*/ 4984262 w 6797431"/>
              <a:gd name="connsiteY27" fmla="*/ 1271451 h 4998720"/>
              <a:gd name="connsiteX28" fmla="*/ 5097473 w 6797431"/>
              <a:gd name="connsiteY28" fmla="*/ 1297577 h 4998720"/>
              <a:gd name="connsiteX29" fmla="*/ 5132308 w 6797431"/>
              <a:gd name="connsiteY29" fmla="*/ 1314994 h 4998720"/>
              <a:gd name="connsiteX30" fmla="*/ 5193268 w 6797431"/>
              <a:gd name="connsiteY30" fmla="*/ 1332411 h 4998720"/>
              <a:gd name="connsiteX31" fmla="*/ 5210685 w 6797431"/>
              <a:gd name="connsiteY31" fmla="*/ 1367245 h 4998720"/>
              <a:gd name="connsiteX32" fmla="*/ 5210685 w 6797431"/>
              <a:gd name="connsiteY32" fmla="*/ 1628503 h 4998720"/>
              <a:gd name="connsiteX33" fmla="*/ 5184559 w 6797431"/>
              <a:gd name="connsiteY33" fmla="*/ 1767840 h 4998720"/>
              <a:gd name="connsiteX34" fmla="*/ 5149725 w 6797431"/>
              <a:gd name="connsiteY34" fmla="*/ 1820091 h 4998720"/>
              <a:gd name="connsiteX35" fmla="*/ 5132308 w 6797431"/>
              <a:gd name="connsiteY35" fmla="*/ 1889760 h 4998720"/>
              <a:gd name="connsiteX36" fmla="*/ 5106182 w 6797431"/>
              <a:gd name="connsiteY36" fmla="*/ 1915885 h 4998720"/>
              <a:gd name="connsiteX37" fmla="*/ 5088765 w 6797431"/>
              <a:gd name="connsiteY37" fmla="*/ 1942011 h 4998720"/>
              <a:gd name="connsiteX38" fmla="*/ 5071348 w 6797431"/>
              <a:gd name="connsiteY38" fmla="*/ 1976845 h 4998720"/>
              <a:gd name="connsiteX39" fmla="*/ 5053931 w 6797431"/>
              <a:gd name="connsiteY39" fmla="*/ 2002971 h 4998720"/>
              <a:gd name="connsiteX40" fmla="*/ 5045222 w 6797431"/>
              <a:gd name="connsiteY40" fmla="*/ 2029097 h 4998720"/>
              <a:gd name="connsiteX41" fmla="*/ 5019096 w 6797431"/>
              <a:gd name="connsiteY41" fmla="*/ 2046514 h 4998720"/>
              <a:gd name="connsiteX42" fmla="*/ 4984262 w 6797431"/>
              <a:gd name="connsiteY42" fmla="*/ 2098765 h 4998720"/>
              <a:gd name="connsiteX43" fmla="*/ 4949428 w 6797431"/>
              <a:gd name="connsiteY43" fmla="*/ 2133600 h 4998720"/>
              <a:gd name="connsiteX44" fmla="*/ 4940719 w 6797431"/>
              <a:gd name="connsiteY44" fmla="*/ 2159725 h 4998720"/>
              <a:gd name="connsiteX45" fmla="*/ 4923302 w 6797431"/>
              <a:gd name="connsiteY45" fmla="*/ 2185851 h 4998720"/>
              <a:gd name="connsiteX46" fmla="*/ 4879759 w 6797431"/>
              <a:gd name="connsiteY46" fmla="*/ 2264228 h 4998720"/>
              <a:gd name="connsiteX47" fmla="*/ 4853633 w 6797431"/>
              <a:gd name="connsiteY47" fmla="*/ 2307771 h 4998720"/>
              <a:gd name="connsiteX48" fmla="*/ 4801382 w 6797431"/>
              <a:gd name="connsiteY48" fmla="*/ 2377440 h 4998720"/>
              <a:gd name="connsiteX49" fmla="*/ 4757839 w 6797431"/>
              <a:gd name="connsiteY49" fmla="*/ 2455817 h 4998720"/>
              <a:gd name="connsiteX50" fmla="*/ 4740422 w 6797431"/>
              <a:gd name="connsiteY50" fmla="*/ 2481943 h 4998720"/>
              <a:gd name="connsiteX51" fmla="*/ 4723005 w 6797431"/>
              <a:gd name="connsiteY51" fmla="*/ 2508068 h 4998720"/>
              <a:gd name="connsiteX52" fmla="*/ 4714296 w 6797431"/>
              <a:gd name="connsiteY52" fmla="*/ 2534194 h 4998720"/>
              <a:gd name="connsiteX53" fmla="*/ 4688171 w 6797431"/>
              <a:gd name="connsiteY53" fmla="*/ 2551611 h 4998720"/>
              <a:gd name="connsiteX54" fmla="*/ 4644628 w 6797431"/>
              <a:gd name="connsiteY54" fmla="*/ 2577737 h 4998720"/>
              <a:gd name="connsiteX55" fmla="*/ 4574959 w 6797431"/>
              <a:gd name="connsiteY55" fmla="*/ 2621280 h 4998720"/>
              <a:gd name="connsiteX56" fmla="*/ 4548833 w 6797431"/>
              <a:gd name="connsiteY56" fmla="*/ 2638697 h 4998720"/>
              <a:gd name="connsiteX57" fmla="*/ 4513999 w 6797431"/>
              <a:gd name="connsiteY57" fmla="*/ 2647405 h 4998720"/>
              <a:gd name="connsiteX58" fmla="*/ 4479165 w 6797431"/>
              <a:gd name="connsiteY58" fmla="*/ 2664823 h 4998720"/>
              <a:gd name="connsiteX59" fmla="*/ 4453039 w 6797431"/>
              <a:gd name="connsiteY59" fmla="*/ 2673531 h 4998720"/>
              <a:gd name="connsiteX60" fmla="*/ 4365953 w 6797431"/>
              <a:gd name="connsiteY60" fmla="*/ 2743200 h 4998720"/>
              <a:gd name="connsiteX61" fmla="*/ 4339828 w 6797431"/>
              <a:gd name="connsiteY61" fmla="*/ 2769325 h 4998720"/>
              <a:gd name="connsiteX62" fmla="*/ 4304993 w 6797431"/>
              <a:gd name="connsiteY62" fmla="*/ 2821577 h 4998720"/>
              <a:gd name="connsiteX63" fmla="*/ 4287576 w 6797431"/>
              <a:gd name="connsiteY63" fmla="*/ 2847703 h 4998720"/>
              <a:gd name="connsiteX64" fmla="*/ 4261451 w 6797431"/>
              <a:gd name="connsiteY64" fmla="*/ 2873828 h 4998720"/>
              <a:gd name="connsiteX65" fmla="*/ 4200491 w 6797431"/>
              <a:gd name="connsiteY65" fmla="*/ 2908663 h 4998720"/>
              <a:gd name="connsiteX66" fmla="*/ 4165656 w 6797431"/>
              <a:gd name="connsiteY66" fmla="*/ 2952205 h 4998720"/>
              <a:gd name="connsiteX67" fmla="*/ 4156948 w 6797431"/>
              <a:gd name="connsiteY67" fmla="*/ 2978331 h 4998720"/>
              <a:gd name="connsiteX68" fmla="*/ 4130822 w 6797431"/>
              <a:gd name="connsiteY68" fmla="*/ 3126377 h 4998720"/>
              <a:gd name="connsiteX69" fmla="*/ 4122113 w 6797431"/>
              <a:gd name="connsiteY69" fmla="*/ 3204754 h 4998720"/>
              <a:gd name="connsiteX70" fmla="*/ 4104696 w 6797431"/>
              <a:gd name="connsiteY70" fmla="*/ 3291840 h 4998720"/>
              <a:gd name="connsiteX71" fmla="*/ 4095988 w 6797431"/>
              <a:gd name="connsiteY71" fmla="*/ 3317965 h 4998720"/>
              <a:gd name="connsiteX72" fmla="*/ 4026319 w 6797431"/>
              <a:gd name="connsiteY72" fmla="*/ 3370217 h 4998720"/>
              <a:gd name="connsiteX73" fmla="*/ 3974068 w 6797431"/>
              <a:gd name="connsiteY73" fmla="*/ 3387634 h 4998720"/>
              <a:gd name="connsiteX74" fmla="*/ 3947942 w 6797431"/>
              <a:gd name="connsiteY74" fmla="*/ 3396343 h 4998720"/>
              <a:gd name="connsiteX75" fmla="*/ 3921816 w 6797431"/>
              <a:gd name="connsiteY75" fmla="*/ 3405051 h 4998720"/>
              <a:gd name="connsiteX76" fmla="*/ 3895691 w 6797431"/>
              <a:gd name="connsiteY76" fmla="*/ 3422468 h 4998720"/>
              <a:gd name="connsiteX77" fmla="*/ 3878273 w 6797431"/>
              <a:gd name="connsiteY77" fmla="*/ 3439885 h 4998720"/>
              <a:gd name="connsiteX78" fmla="*/ 3817313 w 6797431"/>
              <a:gd name="connsiteY78" fmla="*/ 3466011 h 4998720"/>
              <a:gd name="connsiteX79" fmla="*/ 3791188 w 6797431"/>
              <a:gd name="connsiteY79" fmla="*/ 3483428 h 4998720"/>
              <a:gd name="connsiteX80" fmla="*/ 3765062 w 6797431"/>
              <a:gd name="connsiteY80" fmla="*/ 3492137 h 4998720"/>
              <a:gd name="connsiteX81" fmla="*/ 3712811 w 6797431"/>
              <a:gd name="connsiteY81" fmla="*/ 3579223 h 4998720"/>
              <a:gd name="connsiteX82" fmla="*/ 3686685 w 6797431"/>
              <a:gd name="connsiteY82" fmla="*/ 3596640 h 4998720"/>
              <a:gd name="connsiteX83" fmla="*/ 3617016 w 6797431"/>
              <a:gd name="connsiteY83" fmla="*/ 3622765 h 4998720"/>
              <a:gd name="connsiteX84" fmla="*/ 3582182 w 6797431"/>
              <a:gd name="connsiteY84" fmla="*/ 3640183 h 4998720"/>
              <a:gd name="connsiteX85" fmla="*/ 3408011 w 6797431"/>
              <a:gd name="connsiteY85" fmla="*/ 3640183 h 4998720"/>
              <a:gd name="connsiteX86" fmla="*/ 3373176 w 6797431"/>
              <a:gd name="connsiteY86" fmla="*/ 3622765 h 4998720"/>
              <a:gd name="connsiteX87" fmla="*/ 3320925 w 6797431"/>
              <a:gd name="connsiteY87" fmla="*/ 3605348 h 4998720"/>
              <a:gd name="connsiteX88" fmla="*/ 3294799 w 6797431"/>
              <a:gd name="connsiteY88" fmla="*/ 3587931 h 4998720"/>
              <a:gd name="connsiteX89" fmla="*/ 3259965 w 6797431"/>
              <a:gd name="connsiteY89" fmla="*/ 3561805 h 4998720"/>
              <a:gd name="connsiteX90" fmla="*/ 3233839 w 6797431"/>
              <a:gd name="connsiteY90" fmla="*/ 3553097 h 4998720"/>
              <a:gd name="connsiteX91" fmla="*/ 3181588 w 6797431"/>
              <a:gd name="connsiteY91" fmla="*/ 3518263 h 4998720"/>
              <a:gd name="connsiteX92" fmla="*/ 3164171 w 6797431"/>
              <a:gd name="connsiteY92" fmla="*/ 3500845 h 4998720"/>
              <a:gd name="connsiteX93" fmla="*/ 3138045 w 6797431"/>
              <a:gd name="connsiteY93" fmla="*/ 3483428 h 4998720"/>
              <a:gd name="connsiteX94" fmla="*/ 3103211 w 6797431"/>
              <a:gd name="connsiteY94" fmla="*/ 3457303 h 4998720"/>
              <a:gd name="connsiteX95" fmla="*/ 3059668 w 6797431"/>
              <a:gd name="connsiteY95" fmla="*/ 3422468 h 4998720"/>
              <a:gd name="connsiteX96" fmla="*/ 3024833 w 6797431"/>
              <a:gd name="connsiteY96" fmla="*/ 3361508 h 4998720"/>
              <a:gd name="connsiteX97" fmla="*/ 2981291 w 6797431"/>
              <a:gd name="connsiteY97" fmla="*/ 3309257 h 4998720"/>
              <a:gd name="connsiteX98" fmla="*/ 2972582 w 6797431"/>
              <a:gd name="connsiteY98" fmla="*/ 3257005 h 4998720"/>
              <a:gd name="connsiteX99" fmla="*/ 2946456 w 6797431"/>
              <a:gd name="connsiteY99" fmla="*/ 3230880 h 4998720"/>
              <a:gd name="connsiteX100" fmla="*/ 2885496 w 6797431"/>
              <a:gd name="connsiteY100" fmla="*/ 3196045 h 4998720"/>
              <a:gd name="connsiteX101" fmla="*/ 2833245 w 6797431"/>
              <a:gd name="connsiteY101" fmla="*/ 3169920 h 4998720"/>
              <a:gd name="connsiteX102" fmla="*/ 2624239 w 6797431"/>
              <a:gd name="connsiteY102" fmla="*/ 3196045 h 4998720"/>
              <a:gd name="connsiteX103" fmla="*/ 2606822 w 6797431"/>
              <a:gd name="connsiteY103" fmla="*/ 3222171 h 4998720"/>
              <a:gd name="connsiteX104" fmla="*/ 2589405 w 6797431"/>
              <a:gd name="connsiteY104" fmla="*/ 3344091 h 4998720"/>
              <a:gd name="connsiteX105" fmla="*/ 2580696 w 6797431"/>
              <a:gd name="connsiteY105" fmla="*/ 3370217 h 4998720"/>
              <a:gd name="connsiteX106" fmla="*/ 2563279 w 6797431"/>
              <a:gd name="connsiteY106" fmla="*/ 3396343 h 4998720"/>
              <a:gd name="connsiteX107" fmla="*/ 2545862 w 6797431"/>
              <a:gd name="connsiteY107" fmla="*/ 3483428 h 4998720"/>
              <a:gd name="connsiteX108" fmla="*/ 2528445 w 6797431"/>
              <a:gd name="connsiteY108" fmla="*/ 3535680 h 4998720"/>
              <a:gd name="connsiteX109" fmla="*/ 2528445 w 6797431"/>
              <a:gd name="connsiteY109" fmla="*/ 3805645 h 4998720"/>
              <a:gd name="connsiteX110" fmla="*/ 2502319 w 6797431"/>
              <a:gd name="connsiteY110" fmla="*/ 3884023 h 4998720"/>
              <a:gd name="connsiteX111" fmla="*/ 2493611 w 6797431"/>
              <a:gd name="connsiteY111" fmla="*/ 3918857 h 4998720"/>
              <a:gd name="connsiteX112" fmla="*/ 2511028 w 6797431"/>
              <a:gd name="connsiteY112" fmla="*/ 4032068 h 4998720"/>
              <a:gd name="connsiteX113" fmla="*/ 2502319 w 6797431"/>
              <a:gd name="connsiteY113" fmla="*/ 4171405 h 4998720"/>
              <a:gd name="connsiteX114" fmla="*/ 2484902 w 6797431"/>
              <a:gd name="connsiteY114" fmla="*/ 4188823 h 4998720"/>
              <a:gd name="connsiteX115" fmla="*/ 2345565 w 6797431"/>
              <a:gd name="connsiteY115" fmla="*/ 4241074 h 4998720"/>
              <a:gd name="connsiteX116" fmla="*/ 1979805 w 6797431"/>
              <a:gd name="connsiteY116" fmla="*/ 4249783 h 4998720"/>
              <a:gd name="connsiteX117" fmla="*/ 1892719 w 6797431"/>
              <a:gd name="connsiteY117" fmla="*/ 4258491 h 4998720"/>
              <a:gd name="connsiteX118" fmla="*/ 1849176 w 6797431"/>
              <a:gd name="connsiteY118" fmla="*/ 4267200 h 4998720"/>
              <a:gd name="connsiteX119" fmla="*/ 1465999 w 6797431"/>
              <a:gd name="connsiteY119" fmla="*/ 4258491 h 4998720"/>
              <a:gd name="connsiteX120" fmla="*/ 1431165 w 6797431"/>
              <a:gd name="connsiteY120" fmla="*/ 4223657 h 4998720"/>
              <a:gd name="connsiteX121" fmla="*/ 1387622 w 6797431"/>
              <a:gd name="connsiteY121" fmla="*/ 4136571 h 4998720"/>
              <a:gd name="connsiteX122" fmla="*/ 1378913 w 6797431"/>
              <a:gd name="connsiteY122" fmla="*/ 4093028 h 4998720"/>
              <a:gd name="connsiteX123" fmla="*/ 1396331 w 6797431"/>
              <a:gd name="connsiteY123" fmla="*/ 4023360 h 4998720"/>
              <a:gd name="connsiteX124" fmla="*/ 1405039 w 6797431"/>
              <a:gd name="connsiteY124" fmla="*/ 3788228 h 4998720"/>
              <a:gd name="connsiteX125" fmla="*/ 1387622 w 6797431"/>
              <a:gd name="connsiteY125" fmla="*/ 3762103 h 4998720"/>
              <a:gd name="connsiteX126" fmla="*/ 1317953 w 6797431"/>
              <a:gd name="connsiteY126" fmla="*/ 3701143 h 4998720"/>
              <a:gd name="connsiteX127" fmla="*/ 1222159 w 6797431"/>
              <a:gd name="connsiteY127" fmla="*/ 3614057 h 4998720"/>
              <a:gd name="connsiteX128" fmla="*/ 1222159 w 6797431"/>
              <a:gd name="connsiteY128" fmla="*/ 3614057 h 4998720"/>
              <a:gd name="connsiteX129" fmla="*/ 1169908 w 6797431"/>
              <a:gd name="connsiteY129" fmla="*/ 3561805 h 4998720"/>
              <a:gd name="connsiteX130" fmla="*/ 1108948 w 6797431"/>
              <a:gd name="connsiteY130" fmla="*/ 3492137 h 4998720"/>
              <a:gd name="connsiteX131" fmla="*/ 1074113 w 6797431"/>
              <a:gd name="connsiteY131" fmla="*/ 3474720 h 4998720"/>
              <a:gd name="connsiteX132" fmla="*/ 960902 w 6797431"/>
              <a:gd name="connsiteY132" fmla="*/ 3439885 h 4998720"/>
              <a:gd name="connsiteX133" fmla="*/ 795439 w 6797431"/>
              <a:gd name="connsiteY133" fmla="*/ 3448594 h 4998720"/>
              <a:gd name="connsiteX134" fmla="*/ 725771 w 6797431"/>
              <a:gd name="connsiteY134" fmla="*/ 3474720 h 4998720"/>
              <a:gd name="connsiteX135" fmla="*/ 682228 w 6797431"/>
              <a:gd name="connsiteY135" fmla="*/ 3483428 h 4998720"/>
              <a:gd name="connsiteX136" fmla="*/ 647393 w 6797431"/>
              <a:gd name="connsiteY136" fmla="*/ 3500845 h 4998720"/>
              <a:gd name="connsiteX137" fmla="*/ 603851 w 6797431"/>
              <a:gd name="connsiteY137" fmla="*/ 3509554 h 4998720"/>
              <a:gd name="connsiteX138" fmla="*/ 229382 w 6797431"/>
              <a:gd name="connsiteY138" fmla="*/ 3518263 h 4998720"/>
              <a:gd name="connsiteX139" fmla="*/ 177131 w 6797431"/>
              <a:gd name="connsiteY139" fmla="*/ 3526971 h 4998720"/>
              <a:gd name="connsiteX140" fmla="*/ 124879 w 6797431"/>
              <a:gd name="connsiteY140" fmla="*/ 3544388 h 4998720"/>
              <a:gd name="connsiteX141" fmla="*/ 37793 w 6797431"/>
              <a:gd name="connsiteY141" fmla="*/ 3622765 h 4998720"/>
              <a:gd name="connsiteX142" fmla="*/ 20376 w 6797431"/>
              <a:gd name="connsiteY142" fmla="*/ 3648891 h 4998720"/>
              <a:gd name="connsiteX143" fmla="*/ 11668 w 6797431"/>
              <a:gd name="connsiteY143" fmla="*/ 3683725 h 4998720"/>
              <a:gd name="connsiteX144" fmla="*/ 11668 w 6797431"/>
              <a:gd name="connsiteY144" fmla="*/ 3884023 h 4998720"/>
              <a:gd name="connsiteX145" fmla="*/ 37793 w 6797431"/>
              <a:gd name="connsiteY145" fmla="*/ 3910148 h 4998720"/>
              <a:gd name="connsiteX146" fmla="*/ 107462 w 6797431"/>
              <a:gd name="connsiteY146" fmla="*/ 3988525 h 4998720"/>
              <a:gd name="connsiteX147" fmla="*/ 142296 w 6797431"/>
              <a:gd name="connsiteY147" fmla="*/ 4005943 h 4998720"/>
              <a:gd name="connsiteX148" fmla="*/ 185839 w 6797431"/>
              <a:gd name="connsiteY148" fmla="*/ 4032068 h 4998720"/>
              <a:gd name="connsiteX149" fmla="*/ 360011 w 6797431"/>
              <a:gd name="connsiteY149" fmla="*/ 4171405 h 4998720"/>
              <a:gd name="connsiteX150" fmla="*/ 429679 w 6797431"/>
              <a:gd name="connsiteY150" fmla="*/ 4214948 h 4998720"/>
              <a:gd name="connsiteX151" fmla="*/ 490639 w 6797431"/>
              <a:gd name="connsiteY151" fmla="*/ 4241074 h 4998720"/>
              <a:gd name="connsiteX152" fmla="*/ 629976 w 6797431"/>
              <a:gd name="connsiteY152" fmla="*/ 4345577 h 4998720"/>
              <a:gd name="connsiteX153" fmla="*/ 717062 w 6797431"/>
              <a:gd name="connsiteY153" fmla="*/ 4397828 h 4998720"/>
              <a:gd name="connsiteX154" fmla="*/ 1039279 w 6797431"/>
              <a:gd name="connsiteY154" fmla="*/ 4563291 h 4998720"/>
              <a:gd name="connsiteX155" fmla="*/ 1492125 w 6797431"/>
              <a:gd name="connsiteY155" fmla="*/ 4781005 h 4998720"/>
              <a:gd name="connsiteX156" fmla="*/ 1614045 w 6797431"/>
              <a:gd name="connsiteY156" fmla="*/ 4833257 h 4998720"/>
              <a:gd name="connsiteX157" fmla="*/ 1727256 w 6797431"/>
              <a:gd name="connsiteY157" fmla="*/ 4894217 h 4998720"/>
              <a:gd name="connsiteX158" fmla="*/ 1944971 w 6797431"/>
              <a:gd name="connsiteY158" fmla="*/ 4972594 h 4998720"/>
              <a:gd name="connsiteX159" fmla="*/ 2014639 w 6797431"/>
              <a:gd name="connsiteY159" fmla="*/ 4981303 h 4998720"/>
              <a:gd name="connsiteX160" fmla="*/ 2206228 w 6797431"/>
              <a:gd name="connsiteY160" fmla="*/ 4998720 h 4998720"/>
              <a:gd name="connsiteX161" fmla="*/ 2902913 w 6797431"/>
              <a:gd name="connsiteY161" fmla="*/ 4990011 h 4998720"/>
              <a:gd name="connsiteX162" fmla="*/ 2972582 w 6797431"/>
              <a:gd name="connsiteY162" fmla="*/ 4972594 h 4998720"/>
              <a:gd name="connsiteX163" fmla="*/ 3138045 w 6797431"/>
              <a:gd name="connsiteY163" fmla="*/ 4963885 h 4998720"/>
              <a:gd name="connsiteX164" fmla="*/ 3442845 w 6797431"/>
              <a:gd name="connsiteY164" fmla="*/ 4929051 h 4998720"/>
              <a:gd name="connsiteX165" fmla="*/ 3660559 w 6797431"/>
              <a:gd name="connsiteY165" fmla="*/ 4902925 h 4998720"/>
              <a:gd name="connsiteX166" fmla="*/ 4296285 w 6797431"/>
              <a:gd name="connsiteY166" fmla="*/ 4894217 h 4998720"/>
              <a:gd name="connsiteX167" fmla="*/ 6037999 w 6797431"/>
              <a:gd name="connsiteY167" fmla="*/ 4833257 h 4998720"/>
              <a:gd name="connsiteX168" fmla="*/ 6107668 w 6797431"/>
              <a:gd name="connsiteY168" fmla="*/ 4789714 h 4998720"/>
              <a:gd name="connsiteX169" fmla="*/ 6238296 w 6797431"/>
              <a:gd name="connsiteY169" fmla="*/ 4632960 h 4998720"/>
              <a:gd name="connsiteX170" fmla="*/ 6342799 w 6797431"/>
              <a:gd name="connsiteY170" fmla="*/ 4458788 h 4998720"/>
              <a:gd name="connsiteX171" fmla="*/ 6551805 w 6797431"/>
              <a:gd name="connsiteY171" fmla="*/ 3770811 h 4998720"/>
              <a:gd name="connsiteX172" fmla="*/ 6673725 w 6797431"/>
              <a:gd name="connsiteY172" fmla="*/ 3248297 h 4998720"/>
              <a:gd name="connsiteX173" fmla="*/ 6778228 w 6797431"/>
              <a:gd name="connsiteY173" fmla="*/ 2569028 h 4998720"/>
              <a:gd name="connsiteX174" fmla="*/ 6778228 w 6797431"/>
              <a:gd name="connsiteY174" fmla="*/ 1079863 h 4998720"/>
              <a:gd name="connsiteX175" fmla="*/ 6717268 w 6797431"/>
              <a:gd name="connsiteY175" fmla="*/ 836023 h 4998720"/>
              <a:gd name="connsiteX176" fmla="*/ 6665016 w 6797431"/>
              <a:gd name="connsiteY176" fmla="*/ 740228 h 4998720"/>
              <a:gd name="connsiteX177" fmla="*/ 6543096 w 6797431"/>
              <a:gd name="connsiteY177" fmla="*/ 566057 h 4998720"/>
              <a:gd name="connsiteX178" fmla="*/ 6534388 w 6797431"/>
              <a:gd name="connsiteY178" fmla="*/ 522514 h 4998720"/>
              <a:gd name="connsiteX179" fmla="*/ 6482136 w 6797431"/>
              <a:gd name="connsiteY179" fmla="*/ 444137 h 4998720"/>
              <a:gd name="connsiteX180" fmla="*/ 6464719 w 6797431"/>
              <a:gd name="connsiteY180" fmla="*/ 418011 h 4998720"/>
              <a:gd name="connsiteX181" fmla="*/ 6438593 w 6797431"/>
              <a:gd name="connsiteY181" fmla="*/ 400594 h 4998720"/>
              <a:gd name="connsiteX182" fmla="*/ 6377633 w 6797431"/>
              <a:gd name="connsiteY182" fmla="*/ 365760 h 4998720"/>
              <a:gd name="connsiteX183" fmla="*/ 6177336 w 6797431"/>
              <a:gd name="connsiteY183" fmla="*/ 278674 h 4998720"/>
              <a:gd name="connsiteX184" fmla="*/ 5846411 w 6797431"/>
              <a:gd name="connsiteY184" fmla="*/ 191588 h 4998720"/>
              <a:gd name="connsiteX185" fmla="*/ 5750616 w 6797431"/>
              <a:gd name="connsiteY185" fmla="*/ 165463 h 4998720"/>
              <a:gd name="connsiteX186" fmla="*/ 5646113 w 6797431"/>
              <a:gd name="connsiteY186" fmla="*/ 130628 h 4998720"/>
              <a:gd name="connsiteX187" fmla="*/ 5350022 w 6797431"/>
              <a:gd name="connsiteY187" fmla="*/ 78377 h 4998720"/>
              <a:gd name="connsiteX188" fmla="*/ 5271645 w 6797431"/>
              <a:gd name="connsiteY188" fmla="*/ 52251 h 4998720"/>
              <a:gd name="connsiteX189" fmla="*/ 4975553 w 6797431"/>
              <a:gd name="connsiteY189" fmla="*/ 17417 h 4998720"/>
              <a:gd name="connsiteX190" fmla="*/ 4714296 w 6797431"/>
              <a:gd name="connsiteY190" fmla="*/ 0 h 4998720"/>
              <a:gd name="connsiteX191" fmla="*/ 3826022 w 6797431"/>
              <a:gd name="connsiteY191" fmla="*/ 8708 h 4998720"/>
              <a:gd name="connsiteX192" fmla="*/ 3721519 w 6797431"/>
              <a:gd name="connsiteY192" fmla="*/ 26125 h 4998720"/>
              <a:gd name="connsiteX193" fmla="*/ 3608308 w 6797431"/>
              <a:gd name="connsiteY193" fmla="*/ 52251 h 4998720"/>
              <a:gd name="connsiteX194" fmla="*/ 3564765 w 6797431"/>
              <a:gd name="connsiteY194" fmla="*/ 69668 h 4998720"/>
              <a:gd name="connsiteX195" fmla="*/ 3460262 w 6797431"/>
              <a:gd name="connsiteY195" fmla="*/ 78377 h 4998720"/>
              <a:gd name="connsiteX196" fmla="*/ 3416719 w 6797431"/>
              <a:gd name="connsiteY196" fmla="*/ 95794 h 4998720"/>
              <a:gd name="connsiteX197" fmla="*/ 3364468 w 6797431"/>
              <a:gd name="connsiteY197" fmla="*/ 130628 h 4998720"/>
              <a:gd name="connsiteX198" fmla="*/ 3312216 w 6797431"/>
              <a:gd name="connsiteY198" fmla="*/ 156754 h 4998720"/>
              <a:gd name="connsiteX199" fmla="*/ 3268673 w 6797431"/>
              <a:gd name="connsiteY199" fmla="*/ 200297 h 4998720"/>
              <a:gd name="connsiteX200" fmla="*/ 3251256 w 6797431"/>
              <a:gd name="connsiteY200" fmla="*/ 287383 h 4998720"/>
              <a:gd name="connsiteX201" fmla="*/ 3259965 w 6797431"/>
              <a:gd name="connsiteY201" fmla="*/ 444137 h 4998720"/>
              <a:gd name="connsiteX202" fmla="*/ 3294799 w 6797431"/>
              <a:gd name="connsiteY202" fmla="*/ 505097 h 4998720"/>
              <a:gd name="connsiteX203" fmla="*/ 3320925 w 6797431"/>
              <a:gd name="connsiteY203" fmla="*/ 522514 h 4998720"/>
              <a:gd name="connsiteX204" fmla="*/ 3364468 w 6797431"/>
              <a:gd name="connsiteY204" fmla="*/ 574765 h 4998720"/>
              <a:gd name="connsiteX205" fmla="*/ 3408011 w 6797431"/>
              <a:gd name="connsiteY205" fmla="*/ 609600 h 4998720"/>
              <a:gd name="connsiteX206" fmla="*/ 3442845 w 6797431"/>
              <a:gd name="connsiteY206" fmla="*/ 661851 h 4998720"/>
              <a:gd name="connsiteX207" fmla="*/ 3468971 w 6797431"/>
              <a:gd name="connsiteY207" fmla="*/ 687977 h 4998720"/>
              <a:gd name="connsiteX208" fmla="*/ 3486388 w 6797431"/>
              <a:gd name="connsiteY208" fmla="*/ 714103 h 4998720"/>
              <a:gd name="connsiteX209" fmla="*/ 3512513 w 6797431"/>
              <a:gd name="connsiteY209" fmla="*/ 722811 h 4998720"/>
              <a:gd name="connsiteX210" fmla="*/ 3608308 w 6797431"/>
              <a:gd name="connsiteY210" fmla="*/ 757645 h 4998720"/>
              <a:gd name="connsiteX211" fmla="*/ 3695393 w 6797431"/>
              <a:gd name="connsiteY211" fmla="*/ 775063 h 4998720"/>
              <a:gd name="connsiteX212" fmla="*/ 3730228 w 6797431"/>
              <a:gd name="connsiteY212" fmla="*/ 775063 h 4998720"/>
              <a:gd name="connsiteX213" fmla="*/ 3730228 w 6797431"/>
              <a:gd name="connsiteY213" fmla="*/ 775063 h 499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6797431" h="4998720">
                <a:moveTo>
                  <a:pt x="3547348" y="679268"/>
                </a:moveTo>
                <a:lnTo>
                  <a:pt x="3547348" y="679268"/>
                </a:lnTo>
                <a:cubicBezTo>
                  <a:pt x="3570571" y="693782"/>
                  <a:pt x="3594230" y="707620"/>
                  <a:pt x="3617016" y="722811"/>
                </a:cubicBezTo>
                <a:cubicBezTo>
                  <a:pt x="3629093" y="730862"/>
                  <a:pt x="3639543" y="741244"/>
                  <a:pt x="3651851" y="748937"/>
                </a:cubicBezTo>
                <a:cubicBezTo>
                  <a:pt x="3662860" y="755817"/>
                  <a:pt x="3675414" y="759913"/>
                  <a:pt x="3686685" y="766354"/>
                </a:cubicBezTo>
                <a:cubicBezTo>
                  <a:pt x="3695772" y="771547"/>
                  <a:pt x="3704294" y="777687"/>
                  <a:pt x="3712811" y="783771"/>
                </a:cubicBezTo>
                <a:cubicBezTo>
                  <a:pt x="3736553" y="800730"/>
                  <a:pt x="3755154" y="813683"/>
                  <a:pt x="3773771" y="836023"/>
                </a:cubicBezTo>
                <a:cubicBezTo>
                  <a:pt x="3780471" y="844063"/>
                  <a:pt x="3785382" y="853440"/>
                  <a:pt x="3791188" y="862148"/>
                </a:cubicBezTo>
                <a:cubicBezTo>
                  <a:pt x="3794091" y="870857"/>
                  <a:pt x="3794804" y="880636"/>
                  <a:pt x="3799896" y="888274"/>
                </a:cubicBezTo>
                <a:cubicBezTo>
                  <a:pt x="3806728" y="898522"/>
                  <a:pt x="3818007" y="905049"/>
                  <a:pt x="3826022" y="914400"/>
                </a:cubicBezTo>
                <a:cubicBezTo>
                  <a:pt x="3835468" y="925420"/>
                  <a:pt x="3843439" y="937623"/>
                  <a:pt x="3852148" y="949234"/>
                </a:cubicBezTo>
                <a:cubicBezTo>
                  <a:pt x="3855051" y="957943"/>
                  <a:pt x="3856751" y="967149"/>
                  <a:pt x="3860856" y="975360"/>
                </a:cubicBezTo>
                <a:cubicBezTo>
                  <a:pt x="3871841" y="997330"/>
                  <a:pt x="3879492" y="1002704"/>
                  <a:pt x="3895691" y="1018903"/>
                </a:cubicBezTo>
                <a:cubicBezTo>
                  <a:pt x="3898594" y="1027611"/>
                  <a:pt x="3900783" y="1036591"/>
                  <a:pt x="3904399" y="1045028"/>
                </a:cubicBezTo>
                <a:cubicBezTo>
                  <a:pt x="3909513" y="1056961"/>
                  <a:pt x="3917258" y="1067707"/>
                  <a:pt x="3921816" y="1079863"/>
                </a:cubicBezTo>
                <a:cubicBezTo>
                  <a:pt x="3926019" y="1091070"/>
                  <a:pt x="3925172" y="1103992"/>
                  <a:pt x="3930525" y="1114697"/>
                </a:cubicBezTo>
                <a:cubicBezTo>
                  <a:pt x="3939886" y="1133420"/>
                  <a:pt x="3958739" y="1147090"/>
                  <a:pt x="3965359" y="1166948"/>
                </a:cubicBezTo>
                <a:cubicBezTo>
                  <a:pt x="3973581" y="1191613"/>
                  <a:pt x="3973305" y="1198423"/>
                  <a:pt x="3991485" y="1219200"/>
                </a:cubicBezTo>
                <a:cubicBezTo>
                  <a:pt x="4005002" y="1234648"/>
                  <a:pt x="4020514" y="1248229"/>
                  <a:pt x="4035028" y="1262743"/>
                </a:cubicBezTo>
                <a:cubicBezTo>
                  <a:pt x="4043736" y="1271451"/>
                  <a:pt x="4049077" y="1286453"/>
                  <a:pt x="4061153" y="1288868"/>
                </a:cubicBezTo>
                <a:cubicBezTo>
                  <a:pt x="4086701" y="1293978"/>
                  <a:pt x="4107396" y="1296245"/>
                  <a:pt x="4130822" y="1306285"/>
                </a:cubicBezTo>
                <a:cubicBezTo>
                  <a:pt x="4142754" y="1311399"/>
                  <a:pt x="4154045" y="1317897"/>
                  <a:pt x="4165656" y="1323703"/>
                </a:cubicBezTo>
                <a:cubicBezTo>
                  <a:pt x="4258548" y="1320800"/>
                  <a:pt x="4351516" y="1319754"/>
                  <a:pt x="4444331" y="1314994"/>
                </a:cubicBezTo>
                <a:cubicBezTo>
                  <a:pt x="4464830" y="1313943"/>
                  <a:pt x="4485003" y="1309406"/>
                  <a:pt x="4505291" y="1306285"/>
                </a:cubicBezTo>
                <a:cubicBezTo>
                  <a:pt x="4634646" y="1286384"/>
                  <a:pt x="4496150" y="1308113"/>
                  <a:pt x="4592376" y="1288868"/>
                </a:cubicBezTo>
                <a:cubicBezTo>
                  <a:pt x="4609691" y="1285405"/>
                  <a:pt x="4627211" y="1283063"/>
                  <a:pt x="4644628" y="1280160"/>
                </a:cubicBezTo>
                <a:cubicBezTo>
                  <a:pt x="4653336" y="1277257"/>
                  <a:pt x="4661848" y="1273677"/>
                  <a:pt x="4670753" y="1271451"/>
                </a:cubicBezTo>
                <a:cubicBezTo>
                  <a:pt x="4779224" y="1244333"/>
                  <a:pt x="4841592" y="1266849"/>
                  <a:pt x="4984262" y="1271451"/>
                </a:cubicBezTo>
                <a:cubicBezTo>
                  <a:pt x="5007977" y="1276194"/>
                  <a:pt x="5083470" y="1290576"/>
                  <a:pt x="5097473" y="1297577"/>
                </a:cubicBezTo>
                <a:cubicBezTo>
                  <a:pt x="5109085" y="1303383"/>
                  <a:pt x="5120376" y="1309880"/>
                  <a:pt x="5132308" y="1314994"/>
                </a:cubicBezTo>
                <a:cubicBezTo>
                  <a:pt x="5149806" y="1322493"/>
                  <a:pt x="5175582" y="1327990"/>
                  <a:pt x="5193268" y="1332411"/>
                </a:cubicBezTo>
                <a:cubicBezTo>
                  <a:pt x="5199074" y="1344022"/>
                  <a:pt x="5206580" y="1354929"/>
                  <a:pt x="5210685" y="1367245"/>
                </a:cubicBezTo>
                <a:cubicBezTo>
                  <a:pt x="5235190" y="1440762"/>
                  <a:pt x="5212358" y="1598382"/>
                  <a:pt x="5210685" y="1628503"/>
                </a:cubicBezTo>
                <a:cubicBezTo>
                  <a:pt x="5207425" y="1687181"/>
                  <a:pt x="5210537" y="1720213"/>
                  <a:pt x="5184559" y="1767840"/>
                </a:cubicBezTo>
                <a:cubicBezTo>
                  <a:pt x="5174535" y="1786217"/>
                  <a:pt x="5161336" y="1802674"/>
                  <a:pt x="5149725" y="1820091"/>
                </a:cubicBezTo>
                <a:cubicBezTo>
                  <a:pt x="5143919" y="1843314"/>
                  <a:pt x="5142214" y="1867968"/>
                  <a:pt x="5132308" y="1889760"/>
                </a:cubicBezTo>
                <a:cubicBezTo>
                  <a:pt x="5127212" y="1900972"/>
                  <a:pt x="5114066" y="1906424"/>
                  <a:pt x="5106182" y="1915885"/>
                </a:cubicBezTo>
                <a:cubicBezTo>
                  <a:pt x="5099481" y="1923926"/>
                  <a:pt x="5093958" y="1932924"/>
                  <a:pt x="5088765" y="1942011"/>
                </a:cubicBezTo>
                <a:cubicBezTo>
                  <a:pt x="5082324" y="1953282"/>
                  <a:pt x="5077789" y="1965574"/>
                  <a:pt x="5071348" y="1976845"/>
                </a:cubicBezTo>
                <a:cubicBezTo>
                  <a:pt x="5066155" y="1985932"/>
                  <a:pt x="5058612" y="1993610"/>
                  <a:pt x="5053931" y="2002971"/>
                </a:cubicBezTo>
                <a:cubicBezTo>
                  <a:pt x="5049826" y="2011182"/>
                  <a:pt x="5050957" y="2021929"/>
                  <a:pt x="5045222" y="2029097"/>
                </a:cubicBezTo>
                <a:cubicBezTo>
                  <a:pt x="5038684" y="2037270"/>
                  <a:pt x="5027805" y="2040708"/>
                  <a:pt x="5019096" y="2046514"/>
                </a:cubicBezTo>
                <a:cubicBezTo>
                  <a:pt x="5007485" y="2063931"/>
                  <a:pt x="4997338" y="2082419"/>
                  <a:pt x="4984262" y="2098765"/>
                </a:cubicBezTo>
                <a:cubicBezTo>
                  <a:pt x="4974004" y="2111588"/>
                  <a:pt x="4958973" y="2120238"/>
                  <a:pt x="4949428" y="2133600"/>
                </a:cubicBezTo>
                <a:cubicBezTo>
                  <a:pt x="4944093" y="2141070"/>
                  <a:pt x="4944824" y="2151515"/>
                  <a:pt x="4940719" y="2159725"/>
                </a:cubicBezTo>
                <a:cubicBezTo>
                  <a:pt x="4936038" y="2169086"/>
                  <a:pt x="4928849" y="2176975"/>
                  <a:pt x="4923302" y="2185851"/>
                </a:cubicBezTo>
                <a:cubicBezTo>
                  <a:pt x="4868847" y="2272979"/>
                  <a:pt x="4921350" y="2189364"/>
                  <a:pt x="4879759" y="2264228"/>
                </a:cubicBezTo>
                <a:cubicBezTo>
                  <a:pt x="4871539" y="2279024"/>
                  <a:pt x="4863268" y="2293854"/>
                  <a:pt x="4853633" y="2307771"/>
                </a:cubicBezTo>
                <a:cubicBezTo>
                  <a:pt x="4837110" y="2331638"/>
                  <a:pt x="4801382" y="2377440"/>
                  <a:pt x="4801382" y="2377440"/>
                </a:cubicBezTo>
                <a:cubicBezTo>
                  <a:pt x="4786053" y="2423424"/>
                  <a:pt x="4797765" y="2395927"/>
                  <a:pt x="4757839" y="2455817"/>
                </a:cubicBezTo>
                <a:lnTo>
                  <a:pt x="4740422" y="2481943"/>
                </a:lnTo>
                <a:cubicBezTo>
                  <a:pt x="4734616" y="2490651"/>
                  <a:pt x="4726315" y="2498139"/>
                  <a:pt x="4723005" y="2508068"/>
                </a:cubicBezTo>
                <a:cubicBezTo>
                  <a:pt x="4720102" y="2516777"/>
                  <a:pt x="4720031" y="2527026"/>
                  <a:pt x="4714296" y="2534194"/>
                </a:cubicBezTo>
                <a:cubicBezTo>
                  <a:pt x="4707758" y="2542367"/>
                  <a:pt x="4696344" y="2545073"/>
                  <a:pt x="4688171" y="2551611"/>
                </a:cubicBezTo>
                <a:cubicBezTo>
                  <a:pt x="4654017" y="2578934"/>
                  <a:pt x="4689996" y="2562613"/>
                  <a:pt x="4644628" y="2577737"/>
                </a:cubicBezTo>
                <a:cubicBezTo>
                  <a:pt x="4578024" y="2627690"/>
                  <a:pt x="4641901" y="2583028"/>
                  <a:pt x="4574959" y="2621280"/>
                </a:cubicBezTo>
                <a:cubicBezTo>
                  <a:pt x="4565872" y="2626473"/>
                  <a:pt x="4558453" y="2634574"/>
                  <a:pt x="4548833" y="2638697"/>
                </a:cubicBezTo>
                <a:cubicBezTo>
                  <a:pt x="4537832" y="2643412"/>
                  <a:pt x="4525610" y="2644502"/>
                  <a:pt x="4513999" y="2647405"/>
                </a:cubicBezTo>
                <a:cubicBezTo>
                  <a:pt x="4502388" y="2653211"/>
                  <a:pt x="4491097" y="2659709"/>
                  <a:pt x="4479165" y="2664823"/>
                </a:cubicBezTo>
                <a:cubicBezTo>
                  <a:pt x="4470728" y="2668439"/>
                  <a:pt x="4461064" y="2669073"/>
                  <a:pt x="4453039" y="2673531"/>
                </a:cubicBezTo>
                <a:cubicBezTo>
                  <a:pt x="4403604" y="2700994"/>
                  <a:pt x="4402661" y="2706492"/>
                  <a:pt x="4365953" y="2743200"/>
                </a:cubicBezTo>
                <a:cubicBezTo>
                  <a:pt x="4357245" y="2751908"/>
                  <a:pt x="4346659" y="2759078"/>
                  <a:pt x="4339828" y="2769325"/>
                </a:cubicBezTo>
                <a:lnTo>
                  <a:pt x="4304993" y="2821577"/>
                </a:lnTo>
                <a:cubicBezTo>
                  <a:pt x="4299187" y="2830286"/>
                  <a:pt x="4294977" y="2840302"/>
                  <a:pt x="4287576" y="2847703"/>
                </a:cubicBezTo>
                <a:cubicBezTo>
                  <a:pt x="4278868" y="2856411"/>
                  <a:pt x="4271473" y="2866670"/>
                  <a:pt x="4261451" y="2873828"/>
                </a:cubicBezTo>
                <a:cubicBezTo>
                  <a:pt x="4178005" y="2933431"/>
                  <a:pt x="4269061" y="2853806"/>
                  <a:pt x="4200491" y="2908663"/>
                </a:cubicBezTo>
                <a:cubicBezTo>
                  <a:pt x="4182761" y="2922847"/>
                  <a:pt x="4178591" y="2932803"/>
                  <a:pt x="4165656" y="2952205"/>
                </a:cubicBezTo>
                <a:cubicBezTo>
                  <a:pt x="4162753" y="2960914"/>
                  <a:pt x="4159174" y="2969425"/>
                  <a:pt x="4156948" y="2978331"/>
                </a:cubicBezTo>
                <a:cubicBezTo>
                  <a:pt x="4149296" y="3008938"/>
                  <a:pt x="4131625" y="3120757"/>
                  <a:pt x="4130822" y="3126377"/>
                </a:cubicBezTo>
                <a:cubicBezTo>
                  <a:pt x="4127104" y="3152399"/>
                  <a:pt x="4126213" y="3178789"/>
                  <a:pt x="4122113" y="3204754"/>
                </a:cubicBezTo>
                <a:cubicBezTo>
                  <a:pt x="4117496" y="3233995"/>
                  <a:pt x="4114057" y="3263756"/>
                  <a:pt x="4104696" y="3291840"/>
                </a:cubicBezTo>
                <a:cubicBezTo>
                  <a:pt x="4101793" y="3300548"/>
                  <a:pt x="4101323" y="3310495"/>
                  <a:pt x="4095988" y="3317965"/>
                </a:cubicBezTo>
                <a:cubicBezTo>
                  <a:pt x="4075843" y="3346167"/>
                  <a:pt x="4056970" y="3357956"/>
                  <a:pt x="4026319" y="3370217"/>
                </a:cubicBezTo>
                <a:cubicBezTo>
                  <a:pt x="4009273" y="3377035"/>
                  <a:pt x="3991485" y="3381828"/>
                  <a:pt x="3974068" y="3387634"/>
                </a:cubicBezTo>
                <a:lnTo>
                  <a:pt x="3947942" y="3396343"/>
                </a:lnTo>
                <a:lnTo>
                  <a:pt x="3921816" y="3405051"/>
                </a:lnTo>
                <a:cubicBezTo>
                  <a:pt x="3913108" y="3410857"/>
                  <a:pt x="3903864" y="3415930"/>
                  <a:pt x="3895691" y="3422468"/>
                </a:cubicBezTo>
                <a:cubicBezTo>
                  <a:pt x="3889280" y="3427597"/>
                  <a:pt x="3885105" y="3435330"/>
                  <a:pt x="3878273" y="3439885"/>
                </a:cubicBezTo>
                <a:cubicBezTo>
                  <a:pt x="3856746" y="3454237"/>
                  <a:pt x="3840540" y="3458269"/>
                  <a:pt x="3817313" y="3466011"/>
                </a:cubicBezTo>
                <a:cubicBezTo>
                  <a:pt x="3808605" y="3471817"/>
                  <a:pt x="3800549" y="3478747"/>
                  <a:pt x="3791188" y="3483428"/>
                </a:cubicBezTo>
                <a:cubicBezTo>
                  <a:pt x="3782977" y="3487533"/>
                  <a:pt x="3771553" y="3485646"/>
                  <a:pt x="3765062" y="3492137"/>
                </a:cubicBezTo>
                <a:cubicBezTo>
                  <a:pt x="3655398" y="3601801"/>
                  <a:pt x="3781532" y="3496757"/>
                  <a:pt x="3712811" y="3579223"/>
                </a:cubicBezTo>
                <a:cubicBezTo>
                  <a:pt x="3706111" y="3587264"/>
                  <a:pt x="3695772" y="3591447"/>
                  <a:pt x="3686685" y="3596640"/>
                </a:cubicBezTo>
                <a:cubicBezTo>
                  <a:pt x="3651264" y="3616880"/>
                  <a:pt x="3655116" y="3613241"/>
                  <a:pt x="3617016" y="3622765"/>
                </a:cubicBezTo>
                <a:cubicBezTo>
                  <a:pt x="3605405" y="3628571"/>
                  <a:pt x="3594498" y="3636078"/>
                  <a:pt x="3582182" y="3640183"/>
                </a:cubicBezTo>
                <a:cubicBezTo>
                  <a:pt x="3524629" y="3659368"/>
                  <a:pt x="3468551" y="3644219"/>
                  <a:pt x="3408011" y="3640183"/>
                </a:cubicBezTo>
                <a:cubicBezTo>
                  <a:pt x="3396399" y="3634377"/>
                  <a:pt x="3385230" y="3627587"/>
                  <a:pt x="3373176" y="3622765"/>
                </a:cubicBezTo>
                <a:cubicBezTo>
                  <a:pt x="3356130" y="3615946"/>
                  <a:pt x="3336201" y="3615532"/>
                  <a:pt x="3320925" y="3605348"/>
                </a:cubicBezTo>
                <a:cubicBezTo>
                  <a:pt x="3312216" y="3599542"/>
                  <a:pt x="3303316" y="3594015"/>
                  <a:pt x="3294799" y="3587931"/>
                </a:cubicBezTo>
                <a:cubicBezTo>
                  <a:pt x="3282988" y="3579495"/>
                  <a:pt x="3272567" y="3569006"/>
                  <a:pt x="3259965" y="3561805"/>
                </a:cubicBezTo>
                <a:cubicBezTo>
                  <a:pt x="3251995" y="3557251"/>
                  <a:pt x="3242548" y="3556000"/>
                  <a:pt x="3233839" y="3553097"/>
                </a:cubicBezTo>
                <a:cubicBezTo>
                  <a:pt x="3216422" y="3541486"/>
                  <a:pt x="3196389" y="3533065"/>
                  <a:pt x="3181588" y="3518263"/>
                </a:cubicBezTo>
                <a:cubicBezTo>
                  <a:pt x="3175782" y="3512457"/>
                  <a:pt x="3170582" y="3505974"/>
                  <a:pt x="3164171" y="3500845"/>
                </a:cubicBezTo>
                <a:cubicBezTo>
                  <a:pt x="3155998" y="3494307"/>
                  <a:pt x="3146562" y="3489511"/>
                  <a:pt x="3138045" y="3483428"/>
                </a:cubicBezTo>
                <a:cubicBezTo>
                  <a:pt x="3126234" y="3474992"/>
                  <a:pt x="3114361" y="3466595"/>
                  <a:pt x="3103211" y="3457303"/>
                </a:cubicBezTo>
                <a:cubicBezTo>
                  <a:pt x="3053570" y="3415936"/>
                  <a:pt x="3124265" y="3465534"/>
                  <a:pt x="3059668" y="3422468"/>
                </a:cubicBezTo>
                <a:cubicBezTo>
                  <a:pt x="3049019" y="3401170"/>
                  <a:pt x="3040222" y="3379974"/>
                  <a:pt x="3024833" y="3361508"/>
                </a:cubicBezTo>
                <a:cubicBezTo>
                  <a:pt x="2968961" y="3294463"/>
                  <a:pt x="3024530" y="3374117"/>
                  <a:pt x="2981291" y="3309257"/>
                </a:cubicBezTo>
                <a:cubicBezTo>
                  <a:pt x="2978388" y="3291840"/>
                  <a:pt x="2979754" y="3273141"/>
                  <a:pt x="2972582" y="3257005"/>
                </a:cubicBezTo>
                <a:cubicBezTo>
                  <a:pt x="2967580" y="3245751"/>
                  <a:pt x="2955917" y="3238764"/>
                  <a:pt x="2946456" y="3230880"/>
                </a:cubicBezTo>
                <a:cubicBezTo>
                  <a:pt x="2923309" y="3211591"/>
                  <a:pt x="2912600" y="3211533"/>
                  <a:pt x="2885496" y="3196045"/>
                </a:cubicBezTo>
                <a:cubicBezTo>
                  <a:pt x="2838230" y="3169035"/>
                  <a:pt x="2881144" y="3185885"/>
                  <a:pt x="2833245" y="3169920"/>
                </a:cubicBezTo>
                <a:cubicBezTo>
                  <a:pt x="2796866" y="3171652"/>
                  <a:pt x="2674227" y="3146057"/>
                  <a:pt x="2624239" y="3196045"/>
                </a:cubicBezTo>
                <a:cubicBezTo>
                  <a:pt x="2616838" y="3203446"/>
                  <a:pt x="2612628" y="3213462"/>
                  <a:pt x="2606822" y="3222171"/>
                </a:cubicBezTo>
                <a:cubicBezTo>
                  <a:pt x="2601016" y="3262811"/>
                  <a:pt x="2602387" y="3305145"/>
                  <a:pt x="2589405" y="3344091"/>
                </a:cubicBezTo>
                <a:cubicBezTo>
                  <a:pt x="2586502" y="3352800"/>
                  <a:pt x="2584801" y="3362006"/>
                  <a:pt x="2580696" y="3370217"/>
                </a:cubicBezTo>
                <a:cubicBezTo>
                  <a:pt x="2576015" y="3379578"/>
                  <a:pt x="2569085" y="3387634"/>
                  <a:pt x="2563279" y="3396343"/>
                </a:cubicBezTo>
                <a:cubicBezTo>
                  <a:pt x="2557393" y="3431661"/>
                  <a:pt x="2555607" y="3450944"/>
                  <a:pt x="2545862" y="3483428"/>
                </a:cubicBezTo>
                <a:cubicBezTo>
                  <a:pt x="2540586" y="3501013"/>
                  <a:pt x="2528445" y="3535680"/>
                  <a:pt x="2528445" y="3535680"/>
                </a:cubicBezTo>
                <a:cubicBezTo>
                  <a:pt x="2541685" y="3668087"/>
                  <a:pt x="2541763" y="3625851"/>
                  <a:pt x="2528445" y="3805645"/>
                </a:cubicBezTo>
                <a:cubicBezTo>
                  <a:pt x="2524534" y="3858443"/>
                  <a:pt x="2525667" y="3849001"/>
                  <a:pt x="2502319" y="3884023"/>
                </a:cubicBezTo>
                <a:cubicBezTo>
                  <a:pt x="2499416" y="3895634"/>
                  <a:pt x="2493611" y="3906888"/>
                  <a:pt x="2493611" y="3918857"/>
                </a:cubicBezTo>
                <a:cubicBezTo>
                  <a:pt x="2493611" y="3986215"/>
                  <a:pt x="2496120" y="3987348"/>
                  <a:pt x="2511028" y="4032068"/>
                </a:cubicBezTo>
                <a:cubicBezTo>
                  <a:pt x="2508125" y="4078514"/>
                  <a:pt x="2509970" y="4125502"/>
                  <a:pt x="2502319" y="4171405"/>
                </a:cubicBezTo>
                <a:cubicBezTo>
                  <a:pt x="2500969" y="4179504"/>
                  <a:pt x="2491471" y="4183897"/>
                  <a:pt x="2484902" y="4188823"/>
                </a:cubicBezTo>
                <a:cubicBezTo>
                  <a:pt x="2435304" y="4226022"/>
                  <a:pt x="2414590" y="4239430"/>
                  <a:pt x="2345565" y="4241074"/>
                </a:cubicBezTo>
                <a:lnTo>
                  <a:pt x="1979805" y="4249783"/>
                </a:lnTo>
                <a:cubicBezTo>
                  <a:pt x="1950776" y="4252686"/>
                  <a:pt x="1921637" y="4254635"/>
                  <a:pt x="1892719" y="4258491"/>
                </a:cubicBezTo>
                <a:cubicBezTo>
                  <a:pt x="1878047" y="4260447"/>
                  <a:pt x="1863978" y="4267200"/>
                  <a:pt x="1849176" y="4267200"/>
                </a:cubicBezTo>
                <a:cubicBezTo>
                  <a:pt x="1721417" y="4267200"/>
                  <a:pt x="1593725" y="4261394"/>
                  <a:pt x="1465999" y="4258491"/>
                </a:cubicBezTo>
                <a:cubicBezTo>
                  <a:pt x="1454388" y="4246880"/>
                  <a:pt x="1441852" y="4236125"/>
                  <a:pt x="1431165" y="4223657"/>
                </a:cubicBezTo>
                <a:cubicBezTo>
                  <a:pt x="1409966" y="4198924"/>
                  <a:pt x="1399958" y="4165354"/>
                  <a:pt x="1387622" y="4136571"/>
                </a:cubicBezTo>
                <a:cubicBezTo>
                  <a:pt x="1384719" y="4122057"/>
                  <a:pt x="1377778" y="4107786"/>
                  <a:pt x="1378913" y="4093028"/>
                </a:cubicBezTo>
                <a:cubicBezTo>
                  <a:pt x="1380749" y="4069161"/>
                  <a:pt x="1396331" y="4023360"/>
                  <a:pt x="1396331" y="4023360"/>
                </a:cubicBezTo>
                <a:cubicBezTo>
                  <a:pt x="1408275" y="3927804"/>
                  <a:pt x="1424459" y="3878853"/>
                  <a:pt x="1405039" y="3788228"/>
                </a:cubicBezTo>
                <a:cubicBezTo>
                  <a:pt x="1402846" y="3777994"/>
                  <a:pt x="1394160" y="3770276"/>
                  <a:pt x="1387622" y="3762103"/>
                </a:cubicBezTo>
                <a:cubicBezTo>
                  <a:pt x="1367974" y="3737542"/>
                  <a:pt x="1337602" y="3725703"/>
                  <a:pt x="1317953" y="3701143"/>
                </a:cubicBezTo>
                <a:cubicBezTo>
                  <a:pt x="1263232" y="3632743"/>
                  <a:pt x="1368707" y="3728039"/>
                  <a:pt x="1222159" y="3614057"/>
                </a:cubicBezTo>
                <a:lnTo>
                  <a:pt x="1222159" y="3614057"/>
                </a:lnTo>
                <a:cubicBezTo>
                  <a:pt x="1204742" y="3596640"/>
                  <a:pt x="1184687" y="3581510"/>
                  <a:pt x="1169908" y="3561805"/>
                </a:cubicBezTo>
                <a:cubicBezTo>
                  <a:pt x="1151014" y="3536613"/>
                  <a:pt x="1134716" y="3511463"/>
                  <a:pt x="1108948" y="3492137"/>
                </a:cubicBezTo>
                <a:cubicBezTo>
                  <a:pt x="1098562" y="3484348"/>
                  <a:pt x="1086230" y="3479380"/>
                  <a:pt x="1074113" y="3474720"/>
                </a:cubicBezTo>
                <a:cubicBezTo>
                  <a:pt x="1018565" y="3453356"/>
                  <a:pt x="1007596" y="3451559"/>
                  <a:pt x="960902" y="3439885"/>
                </a:cubicBezTo>
                <a:cubicBezTo>
                  <a:pt x="905748" y="3442788"/>
                  <a:pt x="850462" y="3443809"/>
                  <a:pt x="795439" y="3448594"/>
                </a:cubicBezTo>
                <a:cubicBezTo>
                  <a:pt x="750996" y="3452459"/>
                  <a:pt x="768072" y="3460620"/>
                  <a:pt x="725771" y="3474720"/>
                </a:cubicBezTo>
                <a:cubicBezTo>
                  <a:pt x="711729" y="3479401"/>
                  <a:pt x="696742" y="3480525"/>
                  <a:pt x="682228" y="3483428"/>
                </a:cubicBezTo>
                <a:cubicBezTo>
                  <a:pt x="670616" y="3489234"/>
                  <a:pt x="659709" y="3496740"/>
                  <a:pt x="647393" y="3500845"/>
                </a:cubicBezTo>
                <a:cubicBezTo>
                  <a:pt x="633351" y="3505526"/>
                  <a:pt x="618640" y="3508938"/>
                  <a:pt x="603851" y="3509554"/>
                </a:cubicBezTo>
                <a:cubicBezTo>
                  <a:pt x="479102" y="3514752"/>
                  <a:pt x="354205" y="3515360"/>
                  <a:pt x="229382" y="3518263"/>
                </a:cubicBezTo>
                <a:cubicBezTo>
                  <a:pt x="211965" y="3521166"/>
                  <a:pt x="194261" y="3522689"/>
                  <a:pt x="177131" y="3526971"/>
                </a:cubicBezTo>
                <a:cubicBezTo>
                  <a:pt x="159320" y="3531424"/>
                  <a:pt x="124879" y="3544388"/>
                  <a:pt x="124879" y="3544388"/>
                </a:cubicBezTo>
                <a:cubicBezTo>
                  <a:pt x="94900" y="3566873"/>
                  <a:pt x="58628" y="3591512"/>
                  <a:pt x="37793" y="3622765"/>
                </a:cubicBezTo>
                <a:lnTo>
                  <a:pt x="20376" y="3648891"/>
                </a:lnTo>
                <a:cubicBezTo>
                  <a:pt x="17473" y="3660502"/>
                  <a:pt x="14015" y="3671989"/>
                  <a:pt x="11668" y="3683725"/>
                </a:cubicBezTo>
                <a:cubicBezTo>
                  <a:pt x="-2674" y="3755437"/>
                  <a:pt x="-5060" y="3800382"/>
                  <a:pt x="11668" y="3884023"/>
                </a:cubicBezTo>
                <a:cubicBezTo>
                  <a:pt x="14083" y="3896099"/>
                  <a:pt x="29778" y="3900797"/>
                  <a:pt x="37793" y="3910148"/>
                </a:cubicBezTo>
                <a:cubicBezTo>
                  <a:pt x="70971" y="3948856"/>
                  <a:pt x="61100" y="3952465"/>
                  <a:pt x="107462" y="3988525"/>
                </a:cubicBezTo>
                <a:cubicBezTo>
                  <a:pt x="117709" y="3996495"/>
                  <a:pt x="130948" y="3999638"/>
                  <a:pt x="142296" y="4005943"/>
                </a:cubicBezTo>
                <a:cubicBezTo>
                  <a:pt x="157092" y="4014163"/>
                  <a:pt x="172478" y="4021676"/>
                  <a:pt x="185839" y="4032068"/>
                </a:cubicBezTo>
                <a:cubicBezTo>
                  <a:pt x="313692" y="4131509"/>
                  <a:pt x="261058" y="4105437"/>
                  <a:pt x="360011" y="4171405"/>
                </a:cubicBezTo>
                <a:cubicBezTo>
                  <a:pt x="382797" y="4186596"/>
                  <a:pt x="405516" y="4202061"/>
                  <a:pt x="429679" y="4214948"/>
                </a:cubicBezTo>
                <a:cubicBezTo>
                  <a:pt x="449186" y="4225352"/>
                  <a:pt x="472122" y="4228997"/>
                  <a:pt x="490639" y="4241074"/>
                </a:cubicBezTo>
                <a:cubicBezTo>
                  <a:pt x="539268" y="4272789"/>
                  <a:pt x="580192" y="4315707"/>
                  <a:pt x="629976" y="4345577"/>
                </a:cubicBezTo>
                <a:cubicBezTo>
                  <a:pt x="659005" y="4362994"/>
                  <a:pt x="687379" y="4381550"/>
                  <a:pt x="717062" y="4397828"/>
                </a:cubicBezTo>
                <a:cubicBezTo>
                  <a:pt x="898089" y="4497101"/>
                  <a:pt x="874499" y="4478405"/>
                  <a:pt x="1039279" y="4563291"/>
                </a:cubicBezTo>
                <a:cubicBezTo>
                  <a:pt x="1317319" y="4706523"/>
                  <a:pt x="1073993" y="4593272"/>
                  <a:pt x="1492125" y="4781005"/>
                </a:cubicBezTo>
                <a:cubicBezTo>
                  <a:pt x="1532461" y="4799115"/>
                  <a:pt x="1575115" y="4812295"/>
                  <a:pt x="1614045" y="4833257"/>
                </a:cubicBezTo>
                <a:cubicBezTo>
                  <a:pt x="1651782" y="4853577"/>
                  <a:pt x="1688617" y="4875670"/>
                  <a:pt x="1727256" y="4894217"/>
                </a:cubicBezTo>
                <a:cubicBezTo>
                  <a:pt x="1790256" y="4924457"/>
                  <a:pt x="1877246" y="4956469"/>
                  <a:pt x="1944971" y="4972594"/>
                </a:cubicBezTo>
                <a:cubicBezTo>
                  <a:pt x="1967738" y="4978015"/>
                  <a:pt x="1991352" y="4978974"/>
                  <a:pt x="2014639" y="4981303"/>
                </a:cubicBezTo>
                <a:lnTo>
                  <a:pt x="2206228" y="4998720"/>
                </a:lnTo>
                <a:cubicBezTo>
                  <a:pt x="2438456" y="4995817"/>
                  <a:pt x="2670801" y="4997924"/>
                  <a:pt x="2902913" y="4990011"/>
                </a:cubicBezTo>
                <a:cubicBezTo>
                  <a:pt x="2926837" y="4989195"/>
                  <a:pt x="2948791" y="4975237"/>
                  <a:pt x="2972582" y="4972594"/>
                </a:cubicBezTo>
                <a:cubicBezTo>
                  <a:pt x="3027475" y="4966495"/>
                  <a:pt x="3082891" y="4966788"/>
                  <a:pt x="3138045" y="4963885"/>
                </a:cubicBezTo>
                <a:lnTo>
                  <a:pt x="3442845" y="4929051"/>
                </a:lnTo>
                <a:cubicBezTo>
                  <a:pt x="3515445" y="4920581"/>
                  <a:pt x="3587474" y="4903926"/>
                  <a:pt x="3660559" y="4902925"/>
                </a:cubicBezTo>
                <a:lnTo>
                  <a:pt x="4296285" y="4894217"/>
                </a:lnTo>
                <a:lnTo>
                  <a:pt x="6037999" y="4833257"/>
                </a:lnTo>
                <a:cubicBezTo>
                  <a:pt x="6051732" y="4832651"/>
                  <a:pt x="6100555" y="4797576"/>
                  <a:pt x="6107668" y="4789714"/>
                </a:cubicBezTo>
                <a:cubicBezTo>
                  <a:pt x="6153301" y="4739278"/>
                  <a:pt x="6195559" y="4685872"/>
                  <a:pt x="6238296" y="4632960"/>
                </a:cubicBezTo>
                <a:cubicBezTo>
                  <a:pt x="6287398" y="4572167"/>
                  <a:pt x="6313142" y="4535547"/>
                  <a:pt x="6342799" y="4458788"/>
                </a:cubicBezTo>
                <a:cubicBezTo>
                  <a:pt x="6419607" y="4259990"/>
                  <a:pt x="6506086" y="3966750"/>
                  <a:pt x="6551805" y="3770811"/>
                </a:cubicBezTo>
                <a:cubicBezTo>
                  <a:pt x="6592445" y="3596640"/>
                  <a:pt x="6642129" y="3424334"/>
                  <a:pt x="6673725" y="3248297"/>
                </a:cubicBezTo>
                <a:cubicBezTo>
                  <a:pt x="6754849" y="2796320"/>
                  <a:pt x="6720058" y="3022750"/>
                  <a:pt x="6778228" y="2569028"/>
                </a:cubicBezTo>
                <a:cubicBezTo>
                  <a:pt x="6790510" y="2083879"/>
                  <a:pt x="6814482" y="1563254"/>
                  <a:pt x="6778228" y="1079863"/>
                </a:cubicBezTo>
                <a:cubicBezTo>
                  <a:pt x="6771962" y="996316"/>
                  <a:pt x="6757387" y="909574"/>
                  <a:pt x="6717268" y="836023"/>
                </a:cubicBezTo>
                <a:cubicBezTo>
                  <a:pt x="6699851" y="804091"/>
                  <a:pt x="6685192" y="770492"/>
                  <a:pt x="6665016" y="740228"/>
                </a:cubicBezTo>
                <a:cubicBezTo>
                  <a:pt x="6437966" y="399653"/>
                  <a:pt x="6738536" y="891788"/>
                  <a:pt x="6543096" y="566057"/>
                </a:cubicBezTo>
                <a:cubicBezTo>
                  <a:pt x="6540193" y="551543"/>
                  <a:pt x="6539885" y="536257"/>
                  <a:pt x="6534388" y="522514"/>
                </a:cubicBezTo>
                <a:cubicBezTo>
                  <a:pt x="6523680" y="495742"/>
                  <a:pt x="6498794" y="467459"/>
                  <a:pt x="6482136" y="444137"/>
                </a:cubicBezTo>
                <a:cubicBezTo>
                  <a:pt x="6476052" y="435620"/>
                  <a:pt x="6472120" y="425412"/>
                  <a:pt x="6464719" y="418011"/>
                </a:cubicBezTo>
                <a:cubicBezTo>
                  <a:pt x="6457318" y="410610"/>
                  <a:pt x="6447568" y="405979"/>
                  <a:pt x="6438593" y="400594"/>
                </a:cubicBezTo>
                <a:cubicBezTo>
                  <a:pt x="6418525" y="388553"/>
                  <a:pt x="6398343" y="376660"/>
                  <a:pt x="6377633" y="365760"/>
                </a:cubicBezTo>
                <a:cubicBezTo>
                  <a:pt x="6294084" y="321786"/>
                  <a:pt x="6264939" y="306338"/>
                  <a:pt x="6177336" y="278674"/>
                </a:cubicBezTo>
                <a:cubicBezTo>
                  <a:pt x="5741820" y="141142"/>
                  <a:pt x="6089835" y="246910"/>
                  <a:pt x="5846411" y="191588"/>
                </a:cubicBezTo>
                <a:cubicBezTo>
                  <a:pt x="5814136" y="184253"/>
                  <a:pt x="5782280" y="175100"/>
                  <a:pt x="5750616" y="165463"/>
                </a:cubicBezTo>
                <a:cubicBezTo>
                  <a:pt x="5715488" y="154772"/>
                  <a:pt x="5681994" y="138428"/>
                  <a:pt x="5646113" y="130628"/>
                </a:cubicBezTo>
                <a:cubicBezTo>
                  <a:pt x="5548178" y="109338"/>
                  <a:pt x="5448118" y="98909"/>
                  <a:pt x="5350022" y="78377"/>
                </a:cubicBezTo>
                <a:cubicBezTo>
                  <a:pt x="5323067" y="72735"/>
                  <a:pt x="5298712" y="57326"/>
                  <a:pt x="5271645" y="52251"/>
                </a:cubicBezTo>
                <a:cubicBezTo>
                  <a:pt x="5220616" y="42683"/>
                  <a:pt x="5052181" y="22361"/>
                  <a:pt x="4975553" y="17417"/>
                </a:cubicBezTo>
                <a:cubicBezTo>
                  <a:pt x="4689077" y="-1065"/>
                  <a:pt x="4900963" y="18665"/>
                  <a:pt x="4714296" y="0"/>
                </a:cubicBezTo>
                <a:lnTo>
                  <a:pt x="3826022" y="8708"/>
                </a:lnTo>
                <a:cubicBezTo>
                  <a:pt x="3790719" y="9637"/>
                  <a:pt x="3721519" y="26125"/>
                  <a:pt x="3721519" y="26125"/>
                </a:cubicBezTo>
                <a:cubicBezTo>
                  <a:pt x="3558819" y="80361"/>
                  <a:pt x="3789157" y="7040"/>
                  <a:pt x="3608308" y="52251"/>
                </a:cubicBezTo>
                <a:cubicBezTo>
                  <a:pt x="3593142" y="56042"/>
                  <a:pt x="3580160" y="66951"/>
                  <a:pt x="3564765" y="69668"/>
                </a:cubicBezTo>
                <a:cubicBezTo>
                  <a:pt x="3530342" y="75743"/>
                  <a:pt x="3495096" y="75474"/>
                  <a:pt x="3460262" y="78377"/>
                </a:cubicBezTo>
                <a:cubicBezTo>
                  <a:pt x="3445748" y="84183"/>
                  <a:pt x="3430443" y="88308"/>
                  <a:pt x="3416719" y="95794"/>
                </a:cubicBezTo>
                <a:cubicBezTo>
                  <a:pt x="3398342" y="105818"/>
                  <a:pt x="3384326" y="124008"/>
                  <a:pt x="3364468" y="130628"/>
                </a:cubicBezTo>
                <a:cubicBezTo>
                  <a:pt x="3339803" y="138850"/>
                  <a:pt x="3332993" y="138574"/>
                  <a:pt x="3312216" y="156754"/>
                </a:cubicBezTo>
                <a:cubicBezTo>
                  <a:pt x="3296768" y="170271"/>
                  <a:pt x="3268673" y="200297"/>
                  <a:pt x="3268673" y="200297"/>
                </a:cubicBezTo>
                <a:cubicBezTo>
                  <a:pt x="3262920" y="223312"/>
                  <a:pt x="3251256" y="266034"/>
                  <a:pt x="3251256" y="287383"/>
                </a:cubicBezTo>
                <a:cubicBezTo>
                  <a:pt x="3251256" y="339715"/>
                  <a:pt x="3255003" y="392041"/>
                  <a:pt x="3259965" y="444137"/>
                </a:cubicBezTo>
                <a:cubicBezTo>
                  <a:pt x="3262063" y="466164"/>
                  <a:pt x="3280873" y="491172"/>
                  <a:pt x="3294799" y="505097"/>
                </a:cubicBezTo>
                <a:cubicBezTo>
                  <a:pt x="3302200" y="512498"/>
                  <a:pt x="3312216" y="516708"/>
                  <a:pt x="3320925" y="522514"/>
                </a:cubicBezTo>
                <a:cubicBezTo>
                  <a:pt x="3339477" y="550342"/>
                  <a:pt x="3337644" y="551294"/>
                  <a:pt x="3364468" y="574765"/>
                </a:cubicBezTo>
                <a:cubicBezTo>
                  <a:pt x="3378457" y="587005"/>
                  <a:pt x="3395577" y="595784"/>
                  <a:pt x="3408011" y="609600"/>
                </a:cubicBezTo>
                <a:cubicBezTo>
                  <a:pt x="3422014" y="625159"/>
                  <a:pt x="3428043" y="647049"/>
                  <a:pt x="3442845" y="661851"/>
                </a:cubicBezTo>
                <a:cubicBezTo>
                  <a:pt x="3451554" y="670560"/>
                  <a:pt x="3461087" y="678516"/>
                  <a:pt x="3468971" y="687977"/>
                </a:cubicBezTo>
                <a:cubicBezTo>
                  <a:pt x="3475671" y="696018"/>
                  <a:pt x="3478215" y="707565"/>
                  <a:pt x="3486388" y="714103"/>
                </a:cubicBezTo>
                <a:cubicBezTo>
                  <a:pt x="3493556" y="719837"/>
                  <a:pt x="3503805" y="719908"/>
                  <a:pt x="3512513" y="722811"/>
                </a:cubicBezTo>
                <a:cubicBezTo>
                  <a:pt x="3558557" y="753506"/>
                  <a:pt x="3528484" y="737689"/>
                  <a:pt x="3608308" y="757645"/>
                </a:cubicBezTo>
                <a:cubicBezTo>
                  <a:pt x="3640977" y="765812"/>
                  <a:pt x="3659802" y="771504"/>
                  <a:pt x="3695393" y="775063"/>
                </a:cubicBezTo>
                <a:cubicBezTo>
                  <a:pt x="3706947" y="776218"/>
                  <a:pt x="3718616" y="775063"/>
                  <a:pt x="3730228" y="775063"/>
                </a:cubicBezTo>
                <a:lnTo>
                  <a:pt x="3730228" y="775063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C:\Users\tirapelli\Desktop\MÃO 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5762" y="116633"/>
            <a:ext cx="4691845" cy="307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216562" y="144383"/>
            <a:ext cx="5230452" cy="94285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pt-BR" sz="2700" dirty="0"/>
              <a:t/>
            </a:r>
            <a:br>
              <a:rPr lang="pt-BR" sz="2700" dirty="0"/>
            </a:br>
            <a:r>
              <a:rPr lang="pt-BR" sz="2700" dirty="0"/>
              <a:t/>
            </a:r>
            <a:br>
              <a:rPr lang="pt-BR" sz="2700" dirty="0"/>
            </a:br>
            <a:r>
              <a:rPr lang="pt-BR" sz="2700" dirty="0"/>
              <a:t/>
            </a:r>
            <a:br>
              <a:rPr lang="pt-BR" sz="2700" dirty="0"/>
            </a:br>
            <a:endParaRPr lang="pt-BR" sz="27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pt-BR" sz="27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pt-BR" sz="27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pt-BR" sz="8000" b="1" dirty="0" smtClean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pt-BR" sz="80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QUESTÃO 4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pt-BR" sz="8000" dirty="0" smtClean="0">
                <a:latin typeface="Segoe Print" panose="02000600000000000000" pitchFamily="2" charset="0"/>
              </a:rPr>
              <a:t/>
            </a:r>
            <a:br>
              <a:rPr lang="pt-BR" sz="8000" dirty="0" smtClean="0">
                <a:latin typeface="Segoe Print" panose="02000600000000000000" pitchFamily="2" charset="0"/>
              </a:rPr>
            </a:br>
            <a:r>
              <a:rPr lang="pt-BR" sz="8000" dirty="0" smtClean="0">
                <a:latin typeface="Segoe Print" panose="02000600000000000000" pitchFamily="2" charset="0"/>
              </a:rPr>
              <a:t>Identifique </a:t>
            </a:r>
            <a:r>
              <a:rPr lang="pt-BR" sz="8000" dirty="0">
                <a:latin typeface="Segoe Print" panose="02000600000000000000" pitchFamily="2" charset="0"/>
              </a:rPr>
              <a:t>o </a:t>
            </a:r>
            <a:r>
              <a:rPr lang="pt-BR" sz="8000" u="sng" dirty="0">
                <a:latin typeface="Segoe Print" panose="02000600000000000000" pitchFamily="2" charset="0"/>
              </a:rPr>
              <a:t>anexo muscular </a:t>
            </a:r>
            <a:r>
              <a:rPr lang="pt-BR" sz="8000" dirty="0">
                <a:latin typeface="Segoe Print" panose="02000600000000000000" pitchFamily="2" charset="0"/>
              </a:rPr>
              <a:t>indicado pela seta:</a:t>
            </a:r>
            <a:br>
              <a:rPr lang="pt-BR" sz="8000" dirty="0">
                <a:latin typeface="Segoe Print" panose="02000600000000000000" pitchFamily="2" charset="0"/>
              </a:rPr>
            </a:br>
            <a:r>
              <a:rPr lang="pt-BR" sz="9600" dirty="0"/>
              <a:t/>
            </a:r>
            <a:br>
              <a:rPr lang="pt-BR" sz="9600" dirty="0"/>
            </a:br>
            <a:endParaRPr lang="pt-BR" sz="9600" dirty="0"/>
          </a:p>
        </p:txBody>
      </p:sp>
      <p:sp>
        <p:nvSpPr>
          <p:cNvPr id="14" name="Google Shape;240;p28"/>
          <p:cNvSpPr txBox="1">
            <a:spLocks/>
          </p:cNvSpPr>
          <p:nvPr/>
        </p:nvSpPr>
        <p:spPr>
          <a:xfrm>
            <a:off x="2495600" y="1310522"/>
            <a:ext cx="2160240" cy="154241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None/>
            </a:pPr>
            <a:r>
              <a:rPr lang="pt-BR" sz="1600" dirty="0"/>
              <a:t>A. Fáscia muscular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None/>
            </a:pPr>
            <a:r>
              <a:rPr lang="pt-BR" sz="1600" dirty="0"/>
              <a:t>B. Bolsa sinovial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None/>
            </a:pPr>
            <a:r>
              <a:rPr lang="pt-BR" sz="1600" dirty="0"/>
              <a:t>C. </a:t>
            </a:r>
            <a:r>
              <a:rPr lang="pt-BR" sz="1600" dirty="0" err="1"/>
              <a:t>Retináculo</a:t>
            </a:r>
            <a:endParaRPr lang="pt-BR" sz="1600" dirty="0"/>
          </a:p>
          <a:p>
            <a:pPr marL="0" indent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None/>
            </a:pPr>
            <a:r>
              <a:rPr lang="pt-BR" sz="1600" dirty="0"/>
              <a:t>D. Bainha </a:t>
            </a:r>
            <a:r>
              <a:rPr lang="pt-BR" sz="1600" dirty="0" err="1"/>
              <a:t>osteofibrosa</a:t>
            </a:r>
            <a:endParaRPr lang="pt-BR" sz="1600" dirty="0"/>
          </a:p>
        </p:txBody>
      </p:sp>
      <p:sp>
        <p:nvSpPr>
          <p:cNvPr id="10" name="Retângulo 9"/>
          <p:cNvSpPr/>
          <p:nvPr/>
        </p:nvSpPr>
        <p:spPr>
          <a:xfrm>
            <a:off x="2567609" y="2204864"/>
            <a:ext cx="122413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9466729" y="376518"/>
            <a:ext cx="247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Bainhas</a:t>
            </a:r>
            <a:r>
              <a:rPr lang="pt-BR" b="1" dirty="0" smtClean="0"/>
              <a:t> </a:t>
            </a:r>
            <a:r>
              <a:rPr lang="pt-BR" b="1" dirty="0" err="1" smtClean="0"/>
              <a:t>osteofibrosas</a:t>
            </a:r>
            <a:endParaRPr lang="pt-BR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9632576" y="6001847"/>
            <a:ext cx="220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Bolsas  serosas</a:t>
            </a:r>
            <a:endParaRPr lang="pt-BR" b="1" dirty="0"/>
          </a:p>
        </p:txBody>
      </p:sp>
      <p:pic>
        <p:nvPicPr>
          <p:cNvPr id="18" name="Imagem 17" descr="C:\Users\tirapelli\Desktop\EXTENSORA 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5762" y="2852936"/>
            <a:ext cx="5400040" cy="405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40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  <p:bldP spid="14" grpId="0" animBg="1"/>
      <p:bldP spid="10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91529"/>
            <a:ext cx="10515600" cy="4351338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pt-BR" dirty="0" smtClean="0"/>
              <a:t>Músculos </a:t>
            </a:r>
            <a:r>
              <a:rPr lang="pt-BR" dirty="0" err="1" smtClean="0"/>
              <a:t>tóraco</a:t>
            </a:r>
            <a:r>
              <a:rPr lang="pt-BR" dirty="0" smtClean="0"/>
              <a:t>-apendiculares anteriores: </a:t>
            </a:r>
            <a:r>
              <a:rPr lang="pt-BR" dirty="0" smtClean="0">
                <a:solidFill>
                  <a:srgbClr val="FF0000"/>
                </a:solidFill>
              </a:rPr>
              <a:t>(peitorais)</a:t>
            </a:r>
          </a:p>
          <a:p>
            <a:pPr marL="514350" indent="-514350" algn="ctr">
              <a:buAutoNum type="arabicPeriod"/>
            </a:pPr>
            <a:endParaRPr lang="pt-BR" dirty="0">
              <a:solidFill>
                <a:srgbClr val="FF0000"/>
              </a:solidFill>
            </a:endParaRPr>
          </a:p>
          <a:p>
            <a:pPr marL="514350" indent="-514350" algn="ctr">
              <a:buAutoNum type="arabicPeriod"/>
            </a:pPr>
            <a:r>
              <a:rPr lang="pt-BR" dirty="0" smtClean="0"/>
              <a:t>Músculos </a:t>
            </a:r>
            <a:r>
              <a:rPr lang="pt-BR" dirty="0" err="1" smtClean="0"/>
              <a:t>tóraco</a:t>
            </a:r>
            <a:r>
              <a:rPr lang="pt-BR" dirty="0" smtClean="0"/>
              <a:t>-apendiculares posteriores:</a:t>
            </a:r>
          </a:p>
          <a:p>
            <a:pPr marL="514350" indent="-514350" algn="ctr">
              <a:buNone/>
            </a:pPr>
            <a:r>
              <a:rPr lang="pt-BR" dirty="0" smtClean="0">
                <a:solidFill>
                  <a:srgbClr val="FF0000"/>
                </a:solidFill>
              </a:rPr>
              <a:t>(3 grupos)</a:t>
            </a:r>
          </a:p>
          <a:p>
            <a:pPr marL="514350" indent="-514350" algn="ctr">
              <a:buNone/>
            </a:pPr>
            <a:r>
              <a:rPr lang="pt-BR" dirty="0" smtClean="0"/>
              <a:t>	2.1. Superficiais</a:t>
            </a:r>
          </a:p>
          <a:p>
            <a:pPr marL="514350" indent="-514350" algn="ctr">
              <a:buNone/>
            </a:pPr>
            <a:r>
              <a:rPr lang="pt-BR" dirty="0" smtClean="0"/>
              <a:t>	2.2. Profundos</a:t>
            </a:r>
          </a:p>
          <a:p>
            <a:pPr marL="514350" indent="-514350" algn="ctr">
              <a:buNone/>
            </a:pPr>
            <a:r>
              <a:rPr lang="pt-BR" dirty="0" smtClean="0"/>
              <a:t>	</a:t>
            </a:r>
            <a:endParaRPr lang="pt-BR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991544" y="381001"/>
            <a:ext cx="8208912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Músculos da região peitoral e escapular  </a:t>
            </a:r>
            <a:endParaRPr lang="pt-BR" altLang="pt-BR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have direita 4"/>
          <p:cNvSpPr/>
          <p:nvPr/>
        </p:nvSpPr>
        <p:spPr>
          <a:xfrm>
            <a:off x="7824192" y="4021835"/>
            <a:ext cx="144016" cy="864096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380936" y="2374769"/>
            <a:ext cx="7957548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M. subclávio, m. peitoral menor, m. peitoral maior e m. </a:t>
            </a:r>
            <a:r>
              <a:rPr lang="pt-BR" b="1" dirty="0" err="1" smtClean="0">
                <a:solidFill>
                  <a:schemeClr val="bg1"/>
                </a:solidFill>
              </a:rPr>
              <a:t>serrátil</a:t>
            </a:r>
            <a:r>
              <a:rPr lang="pt-BR" b="1" dirty="0" smtClean="0">
                <a:solidFill>
                  <a:schemeClr val="bg1"/>
                </a:solidFill>
              </a:rPr>
              <a:t> anterior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3" y="3425053"/>
            <a:ext cx="2106613" cy="2788287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8270791" y="3779323"/>
            <a:ext cx="2409565" cy="147732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2.1. M. Trapézio e m. grande dorsal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2.2.Mm. </a:t>
            </a:r>
            <a:r>
              <a:rPr lang="pt-BR" b="1" dirty="0" err="1" smtClean="0">
                <a:solidFill>
                  <a:schemeClr val="bg1"/>
                </a:solidFill>
              </a:rPr>
              <a:t>Rombóides</a:t>
            </a:r>
            <a:r>
              <a:rPr lang="pt-BR" b="1" dirty="0" smtClean="0">
                <a:solidFill>
                  <a:schemeClr val="bg1"/>
                </a:solidFill>
              </a:rPr>
              <a:t> maior e menor e m. </a:t>
            </a:r>
            <a:r>
              <a:rPr lang="pt-BR" b="1" dirty="0" err="1" smtClean="0">
                <a:solidFill>
                  <a:schemeClr val="bg1"/>
                </a:solidFill>
              </a:rPr>
              <a:t>lev</a:t>
            </a:r>
            <a:r>
              <a:rPr lang="pt-BR" b="1" dirty="0" smtClean="0">
                <a:solidFill>
                  <a:schemeClr val="bg1"/>
                </a:solidFill>
              </a:rPr>
              <a:t>. da escápula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8" y="3343056"/>
            <a:ext cx="2932071" cy="2982191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93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91529"/>
            <a:ext cx="10515600" cy="4351338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pt-BR" dirty="0" smtClean="0"/>
              <a:t>	2.3. </a:t>
            </a:r>
            <a:r>
              <a:rPr lang="pt-BR" dirty="0" err="1" smtClean="0"/>
              <a:t>Escápulo-umerais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FF0000"/>
                </a:solidFill>
              </a:rPr>
              <a:t>(intrínsecos do ombro)</a:t>
            </a:r>
          </a:p>
          <a:p>
            <a:pPr marL="514350" indent="-514350" algn="ctr">
              <a:buNone/>
            </a:pPr>
            <a:r>
              <a:rPr lang="pt-BR" dirty="0" smtClean="0">
                <a:solidFill>
                  <a:schemeClr val="tx2"/>
                </a:solidFill>
              </a:rPr>
              <a:t>* Manguito rotador</a:t>
            </a:r>
          </a:p>
          <a:p>
            <a:pPr marL="0" indent="0" algn="ctr">
              <a:buNone/>
            </a:pPr>
            <a:endParaRPr lang="pt-BR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991544" y="381001"/>
            <a:ext cx="8208912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Músculos da região peitoral e escapular  </a:t>
            </a:r>
            <a:endParaRPr lang="pt-BR" altLang="pt-BR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226004" y="3009083"/>
            <a:ext cx="3904733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M. </a:t>
            </a:r>
            <a:r>
              <a:rPr lang="pt-BR" b="1" dirty="0" err="1" smtClean="0">
                <a:solidFill>
                  <a:schemeClr val="bg1"/>
                </a:solidFill>
              </a:rPr>
              <a:t>deltóide</a:t>
            </a:r>
            <a:r>
              <a:rPr lang="pt-BR" b="1" dirty="0" smtClean="0">
                <a:solidFill>
                  <a:schemeClr val="bg1"/>
                </a:solidFill>
              </a:rPr>
              <a:t>  e m. redondo maior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9" name="Picture 6" descr="Resultado de imagem para musculo delto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16" y="1779372"/>
            <a:ext cx="3003987" cy="4142219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24711" y="5593490"/>
            <a:ext cx="3080952" cy="46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C:\Users\Tirapelli_2\Desktop\m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09" y="3425952"/>
            <a:ext cx="4440949" cy="3178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22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669</Words>
  <Application>Microsoft Office PowerPoint</Application>
  <PresentationFormat>Widescreen</PresentationFormat>
  <Paragraphs>173</Paragraphs>
  <Slides>24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Comic Sans MS</vt:lpstr>
      <vt:lpstr>Lucida Sans Unicode</vt:lpstr>
      <vt:lpstr>Segoe Print</vt:lpstr>
      <vt:lpstr>Times New Roman</vt:lpstr>
      <vt:lpstr>Wingdings</vt:lpstr>
      <vt:lpstr>Tema do Office</vt:lpstr>
      <vt:lpstr>Imagem de bitmap</vt:lpstr>
      <vt:lpstr>CorelPhotoPaint.Image.8</vt:lpstr>
      <vt:lpstr>Apresentação do PowerPoint</vt:lpstr>
      <vt:lpstr>Aspectos gerais da anatomia dos membros superiores </vt:lpstr>
      <vt:lpstr>Apresentação do PowerPoint</vt:lpstr>
      <vt:lpstr>Apresentação do PowerPoint</vt:lpstr>
      <vt:lpstr>QUESTÃO 2 O que é a estrutura indicada pelas setas brancas na imagem abaixo?</vt:lpstr>
      <vt:lpstr>QUESTÃO 3 A principal união ligamentosa entre a clavícula e o restante do membro superior é:   </vt:lpstr>
      <vt:lpstr>Apresentação do PowerPoint</vt:lpstr>
      <vt:lpstr>Apresentação do PowerPoint</vt:lpstr>
      <vt:lpstr>Apresentação do PowerPoint</vt:lpstr>
      <vt:lpstr>CASO CLÍNICO 1  Uma mulher de 44 anos é diagnosticada com câncer de mama. Após mastectomia e dissecção dos linfonodos axilares, a paciente foi incapaz de elevar o braço acima da cabeça. Qual nervo foi provavelmente danificado? </vt:lpstr>
      <vt:lpstr>QUESTÃO 5  Todas as seguintes afirmações são verdadeiras a respeito do plexo braquial, exceto:   </vt:lpstr>
      <vt:lpstr>Apresentação do PowerPoint</vt:lpstr>
      <vt:lpstr>CASO CLÍNICO 2 Um paciente de 35 anos vai a uma clínica de ortopedia se queixando de fraqueza no membro superior. O exame físico indica comprometimento do fascículo posterior do plexo braquial. Qual ação não seria afetada? </vt:lpstr>
      <vt:lpstr>Apresentação do PowerPoint</vt:lpstr>
      <vt:lpstr>QUESTÃO 6  Qual sinal clínico não estaria associado com lesão do nervo ulnar em virtude de fratura do epicôndilo medial? </vt:lpstr>
      <vt:lpstr>CASO CLÍNICO 3  Uma mulher de 56 anos queixando-se de “formigamento” na mão e nos dedos laterais visitou seu médico. A condição estava se tornando progressivamente pior. Ela disse ter dificuldade de abotoar roupas quando as vestia. No exame físico, a paciente apontou o polegar, os dedos indicador, médio e anular como as áreas onde ela sentia o desconforto. Uma leve parestesia (perda de sensibilidade) pôde ser detectado naquelas áreas. Os músculos da eminência tenar pareciam estar funcionando normalmente, e não havia perda de força ou enfraquecimento da eminência tenar. Que estrutura anatômica estava enferma neste paciente?   </vt:lpstr>
      <vt:lpstr>Apresentação do PowerPoint</vt:lpstr>
      <vt:lpstr>Apresentação do PowerPoint</vt:lpstr>
      <vt:lpstr>Apresentação do PowerPoint</vt:lpstr>
      <vt:lpstr>Apresentação do PowerPoint</vt:lpstr>
      <vt:lpstr>Fossa cubital</vt:lpstr>
      <vt:lpstr>Fossa cubital</vt:lpstr>
      <vt:lpstr>Apresentação do PowerPoint</vt:lpstr>
      <vt:lpstr>            REFERÊNCIAS BIBLIOGRÁFICAS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Tirapelli</dc:creator>
  <cp:lastModifiedBy>Tirapelli</cp:lastModifiedBy>
  <cp:revision>36</cp:revision>
  <dcterms:created xsi:type="dcterms:W3CDTF">2020-05-03T12:39:36Z</dcterms:created>
  <dcterms:modified xsi:type="dcterms:W3CDTF">2020-05-11T15:49:37Z</dcterms:modified>
</cp:coreProperties>
</file>