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1" r:id="rId2"/>
    <p:sldId id="256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6AD"/>
    <a:srgbClr val="39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79D78-4A4C-4ED2-A35A-EAC961C935BD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A963B-6D82-4AB1-A328-F97A740F6F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55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18">
            <a:extLst>
              <a:ext uri="{FF2B5EF4-FFF2-40B4-BE49-F238E27FC236}">
                <a16:creationId xmlns:a16="http://schemas.microsoft.com/office/drawing/2014/main" id="{6F7A04FE-0895-41F2-BD96-37DE7E643617}"/>
              </a:ext>
            </a:extLst>
          </p:cNvPr>
          <p:cNvSpPr/>
          <p:nvPr userDrawn="1"/>
        </p:nvSpPr>
        <p:spPr>
          <a:xfrm flipH="1">
            <a:off x="-4" y="0"/>
            <a:ext cx="1866904" cy="6858000"/>
          </a:xfrm>
          <a:prstGeom prst="rect">
            <a:avLst/>
          </a:prstGeom>
          <a:solidFill>
            <a:srgbClr val="4FB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8" name="Google Shape;11;p62">
            <a:extLst>
              <a:ext uri="{FF2B5EF4-FFF2-40B4-BE49-F238E27FC236}">
                <a16:creationId xmlns:a16="http://schemas.microsoft.com/office/drawing/2014/main" id="{64B5E0F9-4952-4CB0-8BA1-08E9591AD40A}"/>
              </a:ext>
            </a:extLst>
          </p:cNvPr>
          <p:cNvSpPr/>
          <p:nvPr userDrawn="1"/>
        </p:nvSpPr>
        <p:spPr>
          <a:xfrm>
            <a:off x="2271332" y="0"/>
            <a:ext cx="9920668" cy="6858000"/>
          </a:xfrm>
          <a:prstGeom prst="rect">
            <a:avLst/>
          </a:prstGeom>
          <a:solidFill>
            <a:srgbClr val="073763">
              <a:alpha val="72941"/>
            </a:srgbClr>
          </a:solidFill>
          <a:ln>
            <a:noFill/>
          </a:ln>
        </p:spPr>
        <p:txBody>
          <a:bodyPr spcFirstLastPara="1" wrap="square" lIns="139625" tIns="139625" rIns="139625" bIns="139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9CE315-A720-4FAB-95FE-F148F6B65E7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53374" y="763911"/>
            <a:ext cx="6785610" cy="3601953"/>
          </a:xfrm>
          <a:prstGeom prst="rect">
            <a:avLst/>
          </a:prstGeom>
          <a:noFill/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altLang="en-US" sz="6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Projeto Integrado de Melhoria 2020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59C384-F820-48F0-9DEB-D3C55A689665}"/>
              </a:ext>
            </a:extLst>
          </p:cNvPr>
          <p:cNvSpPr/>
          <p:nvPr userDrawn="1"/>
        </p:nvSpPr>
        <p:spPr>
          <a:xfrm>
            <a:off x="3438524" y="3371850"/>
            <a:ext cx="602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Curso de Engenharia de Produção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3140BC4-66E1-454B-9246-BDB110264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028" y="3455472"/>
            <a:ext cx="3735572" cy="340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145;p18">
            <a:extLst>
              <a:ext uri="{FF2B5EF4-FFF2-40B4-BE49-F238E27FC236}">
                <a16:creationId xmlns:a16="http://schemas.microsoft.com/office/drawing/2014/main" id="{1B649D92-1E54-46C0-8509-09604FAE8A85}"/>
              </a:ext>
            </a:extLst>
          </p:cNvPr>
          <p:cNvSpPr/>
          <p:nvPr userDrawn="1"/>
        </p:nvSpPr>
        <p:spPr>
          <a:xfrm flipH="1">
            <a:off x="-1" y="0"/>
            <a:ext cx="2743198" cy="6858000"/>
          </a:xfrm>
          <a:prstGeom prst="rect">
            <a:avLst/>
          </a:prstGeom>
          <a:solidFill>
            <a:srgbClr val="00C3B1">
              <a:alpha val="5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ED53C4F-DB4A-4C92-A7AE-8B3EA9BF07FB}"/>
              </a:ext>
            </a:extLst>
          </p:cNvPr>
          <p:cNvGrpSpPr/>
          <p:nvPr userDrawn="1"/>
        </p:nvGrpSpPr>
        <p:grpSpPr>
          <a:xfrm>
            <a:off x="189909" y="685800"/>
            <a:ext cx="1549795" cy="5474139"/>
            <a:chOff x="189909" y="685800"/>
            <a:chExt cx="1549795" cy="5474139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800501B-0D22-4971-B1D8-B732870EA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7" y="2711898"/>
              <a:ext cx="1366348" cy="1653966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6D41954-4FA8-47A0-A15E-83452AFFA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09" y="4997593"/>
              <a:ext cx="1549795" cy="1162346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24DBB8D-DBB6-42F9-A1CF-266E8B84A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3" y="685800"/>
              <a:ext cx="1218197" cy="1099196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A13A1E8-C9BD-4DCC-B95E-2E6AFB6C4C86}"/>
                </a:ext>
              </a:extLst>
            </p:cNvPr>
            <p:cNvSpPr txBox="1"/>
            <p:nvPr userDrawn="1"/>
          </p:nvSpPr>
          <p:spPr>
            <a:xfrm>
              <a:off x="204622" y="1741615"/>
              <a:ext cx="1366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i="1" dirty="0">
                  <a:solidFill>
                    <a:srgbClr val="3936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Departamento de Engenharia de Produção</a:t>
              </a:r>
            </a:p>
          </p:txBody>
        </p:sp>
      </p:grp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1FD64E-4139-47E1-9B8C-B393D562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6F8FAC0-F41E-40A4-A2AD-85F47126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80B6D7-99B5-460E-8AA1-3B61BF68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45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16A0ED59-70FA-45CA-9A76-7793F0AFE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3" y="1123079"/>
            <a:ext cx="9352096" cy="4914000"/>
          </a:xfrm>
          <a:prstGeom prst="rect">
            <a:avLst/>
          </a:prstGeom>
        </p:spPr>
      </p:pic>
      <p:sp>
        <p:nvSpPr>
          <p:cNvPr id="16" name="Google Shape;146;p18">
            <a:extLst>
              <a:ext uri="{FF2B5EF4-FFF2-40B4-BE49-F238E27FC236}">
                <a16:creationId xmlns:a16="http://schemas.microsoft.com/office/drawing/2014/main" id="{CADDA494-B226-458C-9581-282FD5B5BB3B}"/>
              </a:ext>
            </a:extLst>
          </p:cNvPr>
          <p:cNvSpPr/>
          <p:nvPr userDrawn="1"/>
        </p:nvSpPr>
        <p:spPr>
          <a:xfrm flipH="1">
            <a:off x="2141" y="1123079"/>
            <a:ext cx="12192000" cy="4914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D5D5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7EE114-15C6-442D-9939-C7E8746043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1804" y="1377340"/>
            <a:ext cx="775481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Nome do Parceiro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0BCEFE-907E-4C90-A415-A47F2638BA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1804" y="3857015"/>
            <a:ext cx="775481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Projeto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1D2993-52D9-418C-A989-B957640F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051F6D-6459-46CB-81F3-DD2FB072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0C38C552-34FD-4EE7-83FC-3FF957C2D7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66131" y="152278"/>
            <a:ext cx="1301263" cy="698744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pt-BR" dirty="0"/>
              <a:t>Logo da empresa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442FF53-8AB0-4D64-831F-3808481056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" y="139791"/>
            <a:ext cx="744027" cy="6713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D750424-88D4-48D4-9DD2-F705D99921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5" y="6176963"/>
            <a:ext cx="1518137" cy="553575"/>
          </a:xfrm>
          <a:prstGeom prst="rect">
            <a:avLst/>
          </a:prstGeom>
        </p:spPr>
      </p:pic>
      <p:sp>
        <p:nvSpPr>
          <p:cNvPr id="15" name="Google Shape;145;p18">
            <a:extLst>
              <a:ext uri="{FF2B5EF4-FFF2-40B4-BE49-F238E27FC236}">
                <a16:creationId xmlns:a16="http://schemas.microsoft.com/office/drawing/2014/main" id="{807CFDE3-2BD6-447C-BE41-D5320FA06E74}"/>
              </a:ext>
            </a:extLst>
          </p:cNvPr>
          <p:cNvSpPr/>
          <p:nvPr userDrawn="1"/>
        </p:nvSpPr>
        <p:spPr>
          <a:xfrm flipH="1">
            <a:off x="4281" y="1122362"/>
            <a:ext cx="1806933" cy="4915437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7" name="Google Shape;145;p18">
            <a:extLst>
              <a:ext uri="{FF2B5EF4-FFF2-40B4-BE49-F238E27FC236}">
                <a16:creationId xmlns:a16="http://schemas.microsoft.com/office/drawing/2014/main" id="{820CDB19-62CB-48F2-8375-023708BA2E42}"/>
              </a:ext>
            </a:extLst>
          </p:cNvPr>
          <p:cNvSpPr/>
          <p:nvPr userDrawn="1"/>
        </p:nvSpPr>
        <p:spPr>
          <a:xfrm flipH="1">
            <a:off x="10387207" y="1122361"/>
            <a:ext cx="1806934" cy="4915437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FCFDE-6644-4C6E-80A9-7590CC4A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9114EF-9980-4856-B327-C06A23868C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Clique para editar o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675DC-58AB-4D44-A652-67CA68A2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C2B735-EBB2-468B-8C45-76F776FA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9">
            <a:extLst>
              <a:ext uri="{FF2B5EF4-FFF2-40B4-BE49-F238E27FC236}">
                <a16:creationId xmlns:a16="http://schemas.microsoft.com/office/drawing/2014/main" id="{F47453A4-355A-4D36-B63A-6965257CAC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66131" y="152278"/>
            <a:ext cx="1301263" cy="698744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pt-BR" dirty="0"/>
              <a:t>Logo da empresa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2F91C0-F4BE-4B43-B5AD-BEEA2D7CC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" y="139791"/>
            <a:ext cx="744027" cy="6713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675600-5AA6-4795-B013-9F9438832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5" y="6176963"/>
            <a:ext cx="1518137" cy="553575"/>
          </a:xfrm>
          <a:prstGeom prst="rect">
            <a:avLst/>
          </a:prstGeom>
        </p:spPr>
      </p:pic>
      <p:sp>
        <p:nvSpPr>
          <p:cNvPr id="10" name="Google Shape;136;p16">
            <a:extLst>
              <a:ext uri="{FF2B5EF4-FFF2-40B4-BE49-F238E27FC236}">
                <a16:creationId xmlns:a16="http://schemas.microsoft.com/office/drawing/2014/main" id="{25B3542D-9B68-44ED-B528-7AE64BD05CD2}"/>
              </a:ext>
            </a:extLst>
          </p:cNvPr>
          <p:cNvSpPr/>
          <p:nvPr userDrawn="1"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" name="Google Shape;137;p16">
            <a:extLst>
              <a:ext uri="{FF2B5EF4-FFF2-40B4-BE49-F238E27FC236}">
                <a16:creationId xmlns:a16="http://schemas.microsoft.com/office/drawing/2014/main" id="{4788212A-02D3-452E-AA7B-A2D8A4865FA6}"/>
              </a:ext>
            </a:extLst>
          </p:cNvPr>
          <p:cNvSpPr/>
          <p:nvPr userDrawn="1"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45;p18">
            <a:extLst>
              <a:ext uri="{FF2B5EF4-FFF2-40B4-BE49-F238E27FC236}">
                <a16:creationId xmlns:a16="http://schemas.microsoft.com/office/drawing/2014/main" id="{D64C5682-2CC0-4F85-938A-D96350996E92}"/>
              </a:ext>
            </a:extLst>
          </p:cNvPr>
          <p:cNvSpPr/>
          <p:nvPr userDrawn="1"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3" name="Google Shape;146;p18">
            <a:extLst>
              <a:ext uri="{FF2B5EF4-FFF2-40B4-BE49-F238E27FC236}">
                <a16:creationId xmlns:a16="http://schemas.microsoft.com/office/drawing/2014/main" id="{991D3081-55F4-4A97-8D3E-A6590DEBF1D5}"/>
              </a:ext>
            </a:extLst>
          </p:cNvPr>
          <p:cNvSpPr/>
          <p:nvPr userDrawn="1"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11347-BB03-4B97-B6B5-453835F8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5156D2-EC42-4C54-A7B5-CADA6522FB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Clique para editar o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D7CBE3-94A8-4533-B1A6-EBD87BF70B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Clique para o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96B5DD-4E1F-439F-AD72-B40811E8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8FDB93-CB92-4B2D-9D7D-524F6048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Imagem 9">
            <a:extLst>
              <a:ext uri="{FF2B5EF4-FFF2-40B4-BE49-F238E27FC236}">
                <a16:creationId xmlns:a16="http://schemas.microsoft.com/office/drawing/2014/main" id="{65A91CC0-3068-4E49-95F9-76963053D7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66131" y="152278"/>
            <a:ext cx="1301263" cy="698744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pt-BR" dirty="0"/>
              <a:t>Logo da empresa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99D8BC-B0C7-4648-A3B3-CF682FD8A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" y="139791"/>
            <a:ext cx="744027" cy="6713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B9D532C-6068-4B9D-94FA-34673EA91D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5" y="6176963"/>
            <a:ext cx="1518137" cy="553575"/>
          </a:xfrm>
          <a:prstGeom prst="rect">
            <a:avLst/>
          </a:prstGeom>
        </p:spPr>
      </p:pic>
      <p:sp>
        <p:nvSpPr>
          <p:cNvPr id="11" name="Google Shape;136;p16">
            <a:extLst>
              <a:ext uri="{FF2B5EF4-FFF2-40B4-BE49-F238E27FC236}">
                <a16:creationId xmlns:a16="http://schemas.microsoft.com/office/drawing/2014/main" id="{F29A3C70-671F-47C0-9EED-E21ADE2F54E7}"/>
              </a:ext>
            </a:extLst>
          </p:cNvPr>
          <p:cNvSpPr/>
          <p:nvPr userDrawn="1"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37;p16">
            <a:extLst>
              <a:ext uri="{FF2B5EF4-FFF2-40B4-BE49-F238E27FC236}">
                <a16:creationId xmlns:a16="http://schemas.microsoft.com/office/drawing/2014/main" id="{4F7286AB-6826-411D-9236-62D9CFE52CC7}"/>
              </a:ext>
            </a:extLst>
          </p:cNvPr>
          <p:cNvSpPr/>
          <p:nvPr userDrawn="1"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3" name="Google Shape;145;p18">
            <a:extLst>
              <a:ext uri="{FF2B5EF4-FFF2-40B4-BE49-F238E27FC236}">
                <a16:creationId xmlns:a16="http://schemas.microsoft.com/office/drawing/2014/main" id="{79E1EA99-34B0-41E4-8F31-40B2F5236D32}"/>
              </a:ext>
            </a:extLst>
          </p:cNvPr>
          <p:cNvSpPr/>
          <p:nvPr userDrawn="1"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4" name="Google Shape;146;p18">
            <a:extLst>
              <a:ext uri="{FF2B5EF4-FFF2-40B4-BE49-F238E27FC236}">
                <a16:creationId xmlns:a16="http://schemas.microsoft.com/office/drawing/2014/main" id="{F2B7DF44-270D-4516-9BCC-457241E0F320}"/>
              </a:ext>
            </a:extLst>
          </p:cNvPr>
          <p:cNvSpPr/>
          <p:nvPr userDrawn="1"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6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1DFC8-427D-46C2-BA9D-C9B860CC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82" y="365125"/>
            <a:ext cx="8845593" cy="1325563"/>
          </a:xfrm>
        </p:spPr>
        <p:txBody>
          <a:bodyPr/>
          <a:lstStyle/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531D02-FFB4-4389-8FB7-39CDB28597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303AB4-425C-4168-9257-38A5058B8B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Clique para editar o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9D76B6-B063-4B80-8A66-B4B51EB3639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18F995-856B-470F-865E-E84461E2BAB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Clique para editar o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85BE56-6A83-41D4-98F4-AA56912A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7BEC51-5021-4458-9F0B-F2CC9538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CC5F6B1E-B213-4F67-BF4B-2A08B06B38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66131" y="152278"/>
            <a:ext cx="1301263" cy="698744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pt-BR" dirty="0"/>
              <a:t>Logo da empresa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DD147EB-8164-4543-A74B-C20563ADF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" y="139791"/>
            <a:ext cx="744027" cy="6713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F47D1D4-6C71-433E-874D-66153C6C2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5" y="6176963"/>
            <a:ext cx="1518137" cy="553575"/>
          </a:xfrm>
          <a:prstGeom prst="rect">
            <a:avLst/>
          </a:prstGeom>
        </p:spPr>
      </p:pic>
      <p:sp>
        <p:nvSpPr>
          <p:cNvPr id="13" name="Google Shape;136;p16">
            <a:extLst>
              <a:ext uri="{FF2B5EF4-FFF2-40B4-BE49-F238E27FC236}">
                <a16:creationId xmlns:a16="http://schemas.microsoft.com/office/drawing/2014/main" id="{D511B68C-0144-45EF-BC64-0DDE79583912}"/>
              </a:ext>
            </a:extLst>
          </p:cNvPr>
          <p:cNvSpPr/>
          <p:nvPr userDrawn="1"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4" name="Google Shape;137;p16">
            <a:extLst>
              <a:ext uri="{FF2B5EF4-FFF2-40B4-BE49-F238E27FC236}">
                <a16:creationId xmlns:a16="http://schemas.microsoft.com/office/drawing/2014/main" id="{CCBF6923-A0DE-4638-AAC5-04AC9C4BCDC5}"/>
              </a:ext>
            </a:extLst>
          </p:cNvPr>
          <p:cNvSpPr/>
          <p:nvPr userDrawn="1"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Google Shape;145;p18">
            <a:extLst>
              <a:ext uri="{FF2B5EF4-FFF2-40B4-BE49-F238E27FC236}">
                <a16:creationId xmlns:a16="http://schemas.microsoft.com/office/drawing/2014/main" id="{CDB88967-CBE2-485B-83EF-D6CC2E3819B9}"/>
              </a:ext>
            </a:extLst>
          </p:cNvPr>
          <p:cNvSpPr/>
          <p:nvPr userDrawn="1"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6" name="Google Shape;146;p18">
            <a:extLst>
              <a:ext uri="{FF2B5EF4-FFF2-40B4-BE49-F238E27FC236}">
                <a16:creationId xmlns:a16="http://schemas.microsoft.com/office/drawing/2014/main" id="{D48D2298-4506-4A56-A359-6E8BBA5C3465}"/>
              </a:ext>
            </a:extLst>
          </p:cNvPr>
          <p:cNvSpPr/>
          <p:nvPr userDrawn="1"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2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C5827-14BB-41EE-BF45-277A25C4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385057-9C54-45C9-A9C9-1E540D2B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8D5A0C-402D-4BE1-A88C-9489BFCC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9">
            <a:extLst>
              <a:ext uri="{FF2B5EF4-FFF2-40B4-BE49-F238E27FC236}">
                <a16:creationId xmlns:a16="http://schemas.microsoft.com/office/drawing/2014/main" id="{603AECF3-0792-4C5C-B113-A2CA3E70A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66131" y="152278"/>
            <a:ext cx="1301263" cy="698744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pt-BR" dirty="0"/>
              <a:t>Logo da empresa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A1D208E-ACE3-4F54-A2D2-F188E9D00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" y="139791"/>
            <a:ext cx="744027" cy="6713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40FF4F9-DA47-4C1C-B99B-71A34B0881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5" y="6176963"/>
            <a:ext cx="1518137" cy="553575"/>
          </a:xfrm>
          <a:prstGeom prst="rect">
            <a:avLst/>
          </a:prstGeom>
        </p:spPr>
      </p:pic>
      <p:sp>
        <p:nvSpPr>
          <p:cNvPr id="9" name="Google Shape;136;p16">
            <a:extLst>
              <a:ext uri="{FF2B5EF4-FFF2-40B4-BE49-F238E27FC236}">
                <a16:creationId xmlns:a16="http://schemas.microsoft.com/office/drawing/2014/main" id="{66103AD9-0162-4F87-8EB3-30712BF47A41}"/>
              </a:ext>
            </a:extLst>
          </p:cNvPr>
          <p:cNvSpPr/>
          <p:nvPr userDrawn="1"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0" name="Google Shape;137;p16">
            <a:extLst>
              <a:ext uri="{FF2B5EF4-FFF2-40B4-BE49-F238E27FC236}">
                <a16:creationId xmlns:a16="http://schemas.microsoft.com/office/drawing/2014/main" id="{1BEE9E12-1B61-423B-95F0-460B2EE2C1F8}"/>
              </a:ext>
            </a:extLst>
          </p:cNvPr>
          <p:cNvSpPr/>
          <p:nvPr userDrawn="1"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" name="Google Shape;145;p18">
            <a:extLst>
              <a:ext uri="{FF2B5EF4-FFF2-40B4-BE49-F238E27FC236}">
                <a16:creationId xmlns:a16="http://schemas.microsoft.com/office/drawing/2014/main" id="{B6065614-8B5D-404F-8902-30F57900413D}"/>
              </a:ext>
            </a:extLst>
          </p:cNvPr>
          <p:cNvSpPr/>
          <p:nvPr userDrawn="1"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46;p18">
            <a:extLst>
              <a:ext uri="{FF2B5EF4-FFF2-40B4-BE49-F238E27FC236}">
                <a16:creationId xmlns:a16="http://schemas.microsoft.com/office/drawing/2014/main" id="{9E106892-23F7-4199-B7BC-E467E59093AA}"/>
              </a:ext>
            </a:extLst>
          </p:cNvPr>
          <p:cNvSpPr/>
          <p:nvPr userDrawn="1"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95AE4A-D830-4B3E-BBE0-95D822D5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6CB6A5-44B8-49C1-809C-E92342FF0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B38C87-7F18-4D90-B4E9-313C236C0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8C5B01-7D1A-4B07-90C8-F67D7E116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z="1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065150-75FC-4863-891A-EB3A083E1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D6ED03-7837-4FD8-B658-F0777F636C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3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01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2F53F-5BE2-4707-AC5A-969EBA409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DF2C03-5D87-45BC-B843-B903FB76C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367FB7-A0D3-4FBB-BA95-D2CD16D5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2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900F3-3E39-4EA2-813D-1B761182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088036-5982-4F01-8B41-787ABBE2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F2A2FCA0-3F48-4EB7-85BF-947F4DADA5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2969F3-49E9-48FC-9F7A-FAF446B9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D03-7837-4FD8-B658-F0777F636CC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31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 Slab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Luana Coelho</dc:creator>
  <cp:lastModifiedBy>Luana Coelho</cp:lastModifiedBy>
  <cp:revision>13</cp:revision>
  <dcterms:created xsi:type="dcterms:W3CDTF">2020-06-25T20:20:22Z</dcterms:created>
  <dcterms:modified xsi:type="dcterms:W3CDTF">2020-06-26T00:37:57Z</dcterms:modified>
</cp:coreProperties>
</file>