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1327589-AB10-4B14-8D27-E7E262520170}"/>
              </a:ext>
            </a:extLst>
          </p:cNvPr>
          <p:cNvSpPr txBox="1">
            <a:spLocks/>
          </p:cNvSpPr>
          <p:nvPr/>
        </p:nvSpPr>
        <p:spPr>
          <a:xfrm>
            <a:off x="1876424" y="1122363"/>
            <a:ext cx="8791575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Matemática aplicada À Economia </a:t>
            </a:r>
          </a:p>
          <a:p>
            <a:r>
              <a:rPr lang="pt-BR" sz="4800" dirty="0"/>
              <a:t>4ª aula -2024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A1F4424-7DCD-48B0-9607-273772837EE6}"/>
              </a:ext>
            </a:extLst>
          </p:cNvPr>
          <p:cNvSpPr txBox="1">
            <a:spLocks/>
          </p:cNvSpPr>
          <p:nvPr/>
        </p:nvSpPr>
        <p:spPr>
          <a:xfrm>
            <a:off x="1876424" y="3602038"/>
            <a:ext cx="879157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Professor Ricardo Feijó</a:t>
            </a:r>
          </a:p>
          <a:p>
            <a:pPr marL="0" indent="0">
              <a:buNone/>
            </a:pPr>
            <a:r>
              <a:rPr lang="pt-BR" dirty="0"/>
              <a:t>riccfeij@usp.br</a:t>
            </a:r>
          </a:p>
        </p:txBody>
      </p:sp>
    </p:spTree>
    <p:extLst>
      <p:ext uri="{BB962C8B-B14F-4D97-AF65-F5344CB8AC3E}">
        <p14:creationId xmlns:p14="http://schemas.microsoft.com/office/powerpoint/2010/main" val="5466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E0C7A-AD18-4B9B-AEB5-BD8A9F08C513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Exercício 2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4E141C3-21E9-45A4-AA5C-3A9B1F80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83" y="2097088"/>
            <a:ext cx="9625075" cy="10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18E3172-E846-49CD-A4D7-7F56DBE6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05" y="2448495"/>
            <a:ext cx="10496083" cy="16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EDBDC3-369A-4468-A7F8-7D1AF39F0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67" y="1680064"/>
            <a:ext cx="10668122" cy="32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4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3F568-E529-4AC5-BF29-381F1EECE7DA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Equações diferenciais exatas.</a:t>
            </a:r>
            <a:br>
              <a:rPr lang="pt-BR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D35590-E6BE-4B3E-8DEA-2EEA2B4D9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463" y="2097088"/>
            <a:ext cx="10426630" cy="21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A3C1984-497C-4DAC-B15A-1F2512F5B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93" y="2162629"/>
            <a:ext cx="10452814" cy="17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95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62CAC65-52BE-4021-9791-C4F5EA54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22" y="2207461"/>
            <a:ext cx="10786414" cy="24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3DCBEF1-85C5-4FFE-82C8-F14A61792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013" y="1541383"/>
            <a:ext cx="9947931" cy="127438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82A6222-FAB9-401D-B15D-447DF5404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013" y="2801256"/>
            <a:ext cx="9947931" cy="9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81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896C0E-A209-4C1A-BABF-5C5862B28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" name="Rectangle 9">
            <a:extLst>
              <a:ext uri="{FF2B5EF4-FFF2-40B4-BE49-F238E27FC236}">
                <a16:creationId xmlns:a16="http://schemas.microsoft.com/office/drawing/2014/main" id="{2E52205E-2D39-4D85-AF7C-1F22325A2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4867CB-FCF3-4968-A13D-A1D4B4076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B8CFE63-65A2-4F2D-98C5-00930D6B9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2171955"/>
            <a:ext cx="10261600" cy="2514091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0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13B4CF-A476-4E0A-9B68-534ECABCF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42" y="1503376"/>
            <a:ext cx="10490289" cy="348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7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9296F12-EDBD-41E7-A684-69C4AF23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64" y="1859938"/>
            <a:ext cx="10766184" cy="25959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B184AE0-7693-4626-88E3-6AF039CF85BD}"/>
              </a:ext>
            </a:extLst>
          </p:cNvPr>
          <p:cNvSpPr/>
          <p:nvPr/>
        </p:nvSpPr>
        <p:spPr>
          <a:xfrm>
            <a:off x="4656406" y="3179298"/>
            <a:ext cx="6457071" cy="11113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DEDCCA2-4DE6-4CB1-A292-743CB59408BE}"/>
              </a:ext>
            </a:extLst>
          </p:cNvPr>
          <p:cNvSpPr/>
          <p:nvPr/>
        </p:nvSpPr>
        <p:spPr>
          <a:xfrm>
            <a:off x="1209822" y="3938954"/>
            <a:ext cx="267286" cy="5169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E57DC76-D219-479C-A45B-ACA61AD97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938" y="3501608"/>
            <a:ext cx="6457071" cy="78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21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A6D32A4-CBD6-4C76-A430-2BB677EED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846" y="2852690"/>
            <a:ext cx="9476203" cy="23876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pt-B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teoria da equação DIFERENCIAL de primeira ordem e primeiro grau com coeficiente e termo variáveis.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048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CF0AD-14A4-4594-B102-DD67D775A84C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Solução do MATLAB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54396F-73BC-4FC6-B54A-5BE63B126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09" y="2071688"/>
            <a:ext cx="10674234" cy="28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6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AFA8DC-9231-438B-9172-D9F9796B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2" y="2496867"/>
            <a:ext cx="11207456" cy="13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25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8FB81-A34C-4687-903A-2B91957B83BB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CONTEÚDO complementar (Livro FEIJÓ, Equações Diferenciais para Físicos e Economistas).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523BC2-DC93-49A2-949C-1C7C8736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97088"/>
            <a:ext cx="9627927" cy="41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84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04A060-CC37-4786-832D-169C9F12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34" y="1616844"/>
            <a:ext cx="9546067" cy="362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6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86036D-B9CA-42D0-A373-747457829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99" y="1378635"/>
            <a:ext cx="9826201" cy="371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5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DA8978-DEB7-454D-83FF-95A467D2C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29" y="2194561"/>
            <a:ext cx="9812741" cy="19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4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198E7C-9A16-4938-BA4B-1E5E2A5DF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80" y="1688124"/>
            <a:ext cx="9055977" cy="30922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DF16830-2BA7-4BD1-8E63-B782FC8E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132" y="4358177"/>
            <a:ext cx="695422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12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F6E00C-7318-441E-9A43-21E6C5C06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68" y="1173099"/>
            <a:ext cx="9408610" cy="45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61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400B4A4-55C6-40FF-BC4F-1E8679C15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72" y="1257537"/>
            <a:ext cx="8661034" cy="43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31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31B6FA-C601-4ACF-AB52-FB3768EA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36" y="970671"/>
            <a:ext cx="9628333" cy="40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04C42C-746A-4396-8A5F-9B592FB0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65" y="1201390"/>
            <a:ext cx="10098216" cy="47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8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03D02C-1CF5-4C33-AB51-96AF4B053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056" y="2219021"/>
            <a:ext cx="9949337" cy="26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4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58A64-1C31-4B3B-B956-2DE34AFE3849}"/>
              </a:ext>
            </a:extLst>
          </p:cNvPr>
          <p:cNvSpPr txBox="1">
            <a:spLocks/>
          </p:cNvSpPr>
          <p:nvPr/>
        </p:nvSpPr>
        <p:spPr>
          <a:xfrm>
            <a:off x="1143001" y="907688"/>
            <a:ext cx="9905998" cy="147857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Solução completa da equação DIFERENCIAL de primeira ordem e primeiro grau com coeficiente e termo variáveis.</a:t>
            </a:r>
            <a:br>
              <a:rPr lang="pt-B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46BE1C-8F5D-4F5A-9410-E27C48617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2589458"/>
            <a:ext cx="10482149" cy="240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2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FBDDA44-620F-4A79-A586-4631161BA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67" y="1696624"/>
            <a:ext cx="10255666" cy="34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8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66254-60F8-4385-B5DE-ED6AB240E5B9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Exercício 1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20C5E0-DEB0-4A85-ABD9-6447356E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757268"/>
            <a:ext cx="9242415" cy="10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02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6070FE0-7DBF-4E9D-9DA9-3448079AD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2" y="1111348"/>
            <a:ext cx="10273119" cy="40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77010-059F-4032-BBED-C45D3F57331B}"/>
              </a:ext>
            </a:extLst>
          </p:cNvPr>
          <p:cNvSpPr txBox="1">
            <a:spLocks/>
          </p:cNvSpPr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Solução por matlab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BFE126F-8EFA-4D24-9F19-92C350F7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4" y="1866681"/>
            <a:ext cx="9905998" cy="173286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80EA6C2-ED1E-4501-AD8F-F15B059D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3429000"/>
            <a:ext cx="9905998" cy="183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2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1262</TotalTime>
  <Words>79</Words>
  <Application>Microsoft Office PowerPoint</Application>
  <PresentationFormat>Widescreen</PresentationFormat>
  <Paragraphs>12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Tw Cen MT</vt:lpstr>
      <vt:lpstr>Circuito</vt:lpstr>
      <vt:lpstr>Apresentação do PowerPoint</vt:lpstr>
      <vt:lpstr>teoria da equação DIFERENCIAL de primeira ordem e primeiro grau com coeficiente e termo variáveis.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Feijó</cp:lastModifiedBy>
  <cp:revision>29</cp:revision>
  <dcterms:created xsi:type="dcterms:W3CDTF">2021-02-16T15:37:47Z</dcterms:created>
  <dcterms:modified xsi:type="dcterms:W3CDTF">2024-02-27T15:46:07Z</dcterms:modified>
</cp:coreProperties>
</file>