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notesMasterIdLst>
    <p:notesMasterId r:id="rId65"/>
  </p:notesMasterIdLst>
  <p:sldIdLst>
    <p:sldId id="256" r:id="rId2"/>
    <p:sldId id="258" r:id="rId3"/>
    <p:sldId id="326" r:id="rId4"/>
    <p:sldId id="259" r:id="rId5"/>
    <p:sldId id="260" r:id="rId6"/>
    <p:sldId id="261" r:id="rId7"/>
    <p:sldId id="327" r:id="rId8"/>
    <p:sldId id="262" r:id="rId9"/>
    <p:sldId id="263" r:id="rId10"/>
    <p:sldId id="264" r:id="rId11"/>
    <p:sldId id="265" r:id="rId12"/>
    <p:sldId id="328" r:id="rId13"/>
    <p:sldId id="266" r:id="rId14"/>
    <p:sldId id="267" r:id="rId15"/>
    <p:sldId id="307" r:id="rId16"/>
    <p:sldId id="308" r:id="rId17"/>
    <p:sldId id="329" r:id="rId18"/>
    <p:sldId id="310" r:id="rId19"/>
    <p:sldId id="309" r:id="rId20"/>
    <p:sldId id="320" r:id="rId21"/>
    <p:sldId id="314" r:id="rId22"/>
    <p:sldId id="313" r:id="rId23"/>
    <p:sldId id="330" r:id="rId24"/>
    <p:sldId id="315" r:id="rId25"/>
    <p:sldId id="316" r:id="rId26"/>
    <p:sldId id="318" r:id="rId27"/>
    <p:sldId id="319" r:id="rId28"/>
    <p:sldId id="321" r:id="rId29"/>
    <p:sldId id="322" r:id="rId30"/>
    <p:sldId id="323" r:id="rId31"/>
    <p:sldId id="324" r:id="rId32"/>
    <p:sldId id="331" r:id="rId33"/>
    <p:sldId id="325" r:id="rId34"/>
    <p:sldId id="271" r:id="rId35"/>
    <p:sldId id="272" r:id="rId36"/>
    <p:sldId id="273" r:id="rId37"/>
    <p:sldId id="274" r:id="rId38"/>
    <p:sldId id="275" r:id="rId39"/>
    <p:sldId id="276" r:id="rId40"/>
    <p:sldId id="277" r:id="rId41"/>
    <p:sldId id="278" r:id="rId42"/>
    <p:sldId id="279" r:id="rId43"/>
    <p:sldId id="280" r:id="rId44"/>
    <p:sldId id="281" r:id="rId45"/>
    <p:sldId id="282" r:id="rId46"/>
    <p:sldId id="284" r:id="rId47"/>
    <p:sldId id="286" r:id="rId48"/>
    <p:sldId id="288" r:id="rId49"/>
    <p:sldId id="290" r:id="rId50"/>
    <p:sldId id="289" r:id="rId51"/>
    <p:sldId id="291" r:id="rId52"/>
    <p:sldId id="294" r:id="rId53"/>
    <p:sldId id="296" r:id="rId54"/>
    <p:sldId id="297" r:id="rId55"/>
    <p:sldId id="298" r:id="rId56"/>
    <p:sldId id="299" r:id="rId57"/>
    <p:sldId id="311" r:id="rId58"/>
    <p:sldId id="312" r:id="rId59"/>
    <p:sldId id="332" r:id="rId60"/>
    <p:sldId id="333" r:id="rId61"/>
    <p:sldId id="334" r:id="rId62"/>
    <p:sldId id="335" r:id="rId63"/>
    <p:sldId id="336" r:id="rId6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92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1292" autoAdjust="0"/>
  </p:normalViewPr>
  <p:slideViewPr>
    <p:cSldViewPr>
      <p:cViewPr>
        <p:scale>
          <a:sx n="111" d="100"/>
          <a:sy n="111" d="100"/>
        </p:scale>
        <p:origin x="480" y="232"/>
      </p:cViewPr>
      <p:guideLst>
        <p:guide orient="horz" pos="4092"/>
        <p:guide pos="575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784192-91F0-46EA-81F5-7996AAE9C260}" type="datetimeFigureOut">
              <a:rPr lang="en-US" smtClean="0"/>
              <a:t>9/18/19</a:t>
            </a:fld>
            <a:endParaRPr lang="en-US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CBCD60-99BE-4298-A77C-71E7761B0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065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BCD60-99BE-4298-A77C-71E7761B0934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BCD60-99BE-4298-A77C-71E7761B0934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BCD60-99BE-4298-A77C-71E7761B0934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BCD60-99BE-4298-A77C-71E7761B0934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BCD60-99BE-4298-A77C-71E7761B0934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BCD60-99BE-4298-A77C-71E7761B0934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BCD60-99BE-4298-A77C-71E7761B0934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BCD60-99BE-4298-A77C-71E7761B0934}" type="slidenum">
              <a:rPr lang="en-US" smtClean="0"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BCD60-99BE-4298-A77C-71E7761B0934}" type="slidenum">
              <a:rPr lang="en-US" smtClean="0"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BCD60-99BE-4298-A77C-71E7761B0934}" type="slidenum">
              <a:rPr lang="en-US" smtClean="0"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BCD60-99BE-4298-A77C-71E7761B0934}" type="slidenum">
              <a:rPr lang="en-US" smtClean="0"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BCD60-99BE-4298-A77C-71E7761B0934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BCD60-99BE-4298-A77C-71E7761B0934}" type="slidenum">
              <a:rPr lang="en-US" smtClean="0"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BCD60-99BE-4298-A77C-71E7761B0934}" type="slidenum">
              <a:rPr lang="en-US" smtClean="0"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BCD60-99BE-4298-A77C-71E7761B0934}" type="slidenum">
              <a:rPr lang="en-US" smtClean="0"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BCD60-99BE-4298-A77C-71E7761B0934}" type="slidenum">
              <a:rPr lang="en-US" smtClean="0"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BCD60-99BE-4298-A77C-71E7761B0934}" type="slidenum">
              <a:rPr lang="en-US" smtClean="0"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BCD60-99BE-4298-A77C-71E7761B0934}" type="slidenum">
              <a:rPr lang="en-US" smtClean="0"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BCD60-99BE-4298-A77C-71E7761B0934}" type="slidenum">
              <a:rPr lang="en-US" smtClean="0"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BCD60-99BE-4298-A77C-71E7761B0934}" type="slidenum">
              <a:rPr lang="en-US" smtClean="0"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BCD60-99BE-4298-A77C-71E7761B0934}" type="slidenum">
              <a:rPr lang="en-US" smtClean="0"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BCD60-99BE-4298-A77C-71E7761B0934}" type="slidenum">
              <a:rPr lang="en-US" smtClean="0"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BCD60-99BE-4298-A77C-71E7761B0934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BCD60-99BE-4298-A77C-71E7761B0934}" type="slidenum">
              <a:rPr lang="en-US" smtClean="0"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BCD60-99BE-4298-A77C-71E7761B0934}" type="slidenum">
              <a:rPr lang="en-US" smtClean="0"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BCD60-99BE-4298-A77C-71E7761B0934}" type="slidenum">
              <a:rPr lang="en-US" smtClean="0"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BCD60-99BE-4298-A77C-71E7761B0934}" type="slidenum">
              <a:rPr lang="en-US" smtClean="0"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BCD60-99BE-4298-A77C-71E7761B0934}" type="slidenum">
              <a:rPr lang="en-US" smtClean="0"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BCD60-99BE-4298-A77C-71E7761B0934}" type="slidenum">
              <a:rPr lang="en-US" smtClean="0"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BCD60-99BE-4298-A77C-71E7761B0934}" type="slidenum">
              <a:rPr lang="en-US" smtClean="0"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BCD60-99BE-4298-A77C-71E7761B0934}" type="slidenum">
              <a:rPr lang="en-US" smtClean="0"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BCD60-99BE-4298-A77C-71E7761B0934}" type="slidenum">
              <a:rPr lang="en-US" smtClean="0"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BCD60-99BE-4298-A77C-71E7761B0934}" type="slidenum">
              <a:rPr lang="en-US" smtClean="0"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BCD60-99BE-4298-A77C-71E7761B0934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BCD60-99BE-4298-A77C-71E7761B0934}" type="slidenum">
              <a:rPr lang="en-US" smtClean="0"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BCD60-99BE-4298-A77C-71E7761B0934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BCD60-99BE-4298-A77C-71E7761B0934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BCD60-99BE-4298-A77C-71E7761B0934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BCD60-99BE-4298-A77C-71E7761B0934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BCD60-99BE-4298-A77C-71E7761B0934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>
          <a:xfrm>
            <a:off x="4762" y="0"/>
            <a:ext cx="9139239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41923D7F-9EA8-480E-9572-81CA6C23A0F4}" type="datetimeFigureOut">
              <a:rPr lang="en-US" smtClean="0"/>
              <a:t>9/18/19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ED77E-950D-46E1-8F58-4CD39B5E5BBB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9051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23D7F-9EA8-480E-9572-81CA6C23A0F4}" type="datetimeFigureOut">
              <a:rPr lang="en-US" smtClean="0"/>
              <a:t>9/18/19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ED77E-950D-46E1-8F58-4CD39B5E5B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230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23D7F-9EA8-480E-9572-81CA6C23A0F4}" type="datetimeFigureOut">
              <a:rPr lang="en-US" smtClean="0"/>
              <a:t>9/18/19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ED77E-950D-46E1-8F58-4CD39B5E5BBB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173563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4642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23D7F-9EA8-480E-9572-81CA6C23A0F4}" type="datetimeFigureOut">
              <a:rPr lang="en-US" smtClean="0"/>
              <a:t>9/18/19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ED77E-950D-46E1-8F58-4CD39B5E5B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887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Freeform 10"/>
          <p:cNvSpPr/>
          <p:nvPr/>
        </p:nvSpPr>
        <p:spPr>
          <a:xfrm>
            <a:off x="4762" y="0"/>
            <a:ext cx="9139239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23D7F-9EA8-480E-9572-81CA6C23A0F4}" type="datetimeFigureOut">
              <a:rPr lang="en-US" smtClean="0"/>
              <a:t>9/18/19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ED77E-950D-46E1-8F58-4CD39B5E5BBB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76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23D7F-9EA8-480E-9572-81CA6C23A0F4}" type="datetimeFigureOut">
              <a:rPr lang="en-US" smtClean="0"/>
              <a:t>9/18/19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ED77E-950D-46E1-8F58-4CD39B5E5B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567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23D7F-9EA8-480E-9572-81CA6C23A0F4}" type="datetimeFigureOut">
              <a:rPr lang="en-US" smtClean="0"/>
              <a:t>9/18/19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ED77E-950D-46E1-8F58-4CD39B5E5B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63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23D7F-9EA8-480E-9572-81CA6C23A0F4}" type="datetimeFigureOut">
              <a:rPr lang="en-US" smtClean="0"/>
              <a:t>9/18/19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ED77E-950D-46E1-8F58-4CD39B5E5B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373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23D7F-9EA8-480E-9572-81CA6C23A0F4}" type="datetimeFigureOut">
              <a:rPr lang="en-US" smtClean="0"/>
              <a:t>9/18/19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ED77E-950D-46E1-8F58-4CD39B5E5B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183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23D7F-9EA8-480E-9572-81CA6C23A0F4}" type="datetimeFigureOut">
              <a:rPr lang="en-US" smtClean="0"/>
              <a:t>9/18/19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ED77E-950D-46E1-8F58-4CD39B5E5B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855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23D7F-9EA8-480E-9572-81CA6C23A0F4}" type="datetimeFigureOut">
              <a:rPr lang="en-US" smtClean="0"/>
              <a:t>9/18/19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ED77E-950D-46E1-8F58-4CD39B5E5BBB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5804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286000"/>
            <a:ext cx="7290055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1923D7F-9EA8-480E-9572-81CA6C23A0F4}" type="datetimeFigureOut">
              <a:rPr lang="en-US" smtClean="0"/>
              <a:t>9/18/19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704"/>
            <a:ext cx="442609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704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2E3ED77E-950D-46E1-8F58-4CD39B5E5BBB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6029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globoplay.globo.com/v/3185250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7" Type="http://schemas.openxmlformats.org/officeDocument/2006/relationships/image" Target="../media/image15.tif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hyperlink" Target="https://pt.wikipedia.org/wiki/Polivinilpirrolidona" TargetMode="External"/><Relationship Id="rId4" Type="http://schemas.openxmlformats.org/officeDocument/2006/relationships/hyperlink" Target="https://pt.wikipedia.org/wiki/Iodo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pt.wikipedia.org/wiki/L%C3%ADngua_grega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pt.wikipedia.org/wiki/Doen%C3%A7a" TargetMode="External"/><Relationship Id="rId4" Type="http://schemas.openxmlformats.org/officeDocument/2006/relationships/hyperlink" Target="http://pt.wikipedia.org/wiki/Infec%C3%A7%C3%A3o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inalabfurniture.com/news/Do_you_know_the_difference.html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gif"/><Relationship Id="rId4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pt.wikipedia.org/wiki/Sabonete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tiff"/><Relationship Id="rId5" Type="http://schemas.openxmlformats.org/officeDocument/2006/relationships/hyperlink" Target="https://pt.wikipedia.org/wiki/Creme_dental" TargetMode="External"/><Relationship Id="rId4" Type="http://schemas.openxmlformats.org/officeDocument/2006/relationships/hyperlink" Target="https://pt.wikipedia.org/wiki/Desodorante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389/fpubh.2019.00240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771800" y="434823"/>
            <a:ext cx="5829300" cy="1463040"/>
          </a:xfrm>
          <a:solidFill>
            <a:schemeClr val="accent1">
              <a:tint val="40000"/>
              <a:alpha val="72000"/>
            </a:schemeClr>
          </a:solidFill>
        </p:spPr>
        <p:txBody>
          <a:bodyPr/>
          <a:lstStyle/>
          <a:p>
            <a:r>
              <a:rPr lang="en-US" cap="none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Controle</a:t>
            </a:r>
            <a:r>
              <a:rPr lang="en-US" cap="none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cap="none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Microbiano</a:t>
            </a:r>
            <a:r>
              <a:rPr lang="en-US" cap="none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por </a:t>
            </a:r>
            <a:r>
              <a:rPr lang="en-US" cap="none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Agentes</a:t>
            </a:r>
            <a:r>
              <a:rPr lang="en-US" cap="none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cap="none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Químicos</a:t>
            </a:r>
            <a:r>
              <a:rPr lang="en-US" cap="none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e </a:t>
            </a:r>
            <a:r>
              <a:rPr lang="en-US" cap="none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Físicos</a:t>
            </a:r>
            <a:endParaRPr lang="en-US" cap="none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228184" y="4844752"/>
            <a:ext cx="8280920" cy="1752600"/>
          </a:xfrm>
        </p:spPr>
        <p:txBody>
          <a:bodyPr/>
          <a:lstStyle/>
          <a:p>
            <a:r>
              <a:rPr lang="en-US" b="1" dirty="0"/>
              <a:t>Cristiane R. Guzzo Carvalho</a:t>
            </a:r>
          </a:p>
          <a:p>
            <a:r>
              <a:rPr lang="en-US" b="1" dirty="0"/>
              <a:t>BMM0160- 19/09/2019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704800" y="-27384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kumimoji="0" lang="en-US" sz="4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Alvo</a:t>
            </a:r>
            <a:r>
              <a:rPr kumimoji="0" lang="en-US" sz="46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Dos </a:t>
            </a:r>
            <a:r>
              <a:rPr kumimoji="0" lang="en-US" sz="4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Agentes</a:t>
            </a:r>
            <a:r>
              <a:rPr kumimoji="0" lang="en-US" sz="46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Químicos</a:t>
            </a:r>
            <a:r>
              <a:rPr kumimoji="0" lang="en-US" sz="46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en-US" sz="4600" dirty="0">
                <a:solidFill>
                  <a:schemeClr val="accent2"/>
                </a:solidFill>
              </a:rPr>
              <a:t>e </a:t>
            </a:r>
            <a:r>
              <a:rPr lang="en-US" sz="4600" dirty="0" err="1">
                <a:solidFill>
                  <a:schemeClr val="accent2"/>
                </a:solidFill>
              </a:rPr>
              <a:t>Físicos</a:t>
            </a:r>
            <a:endParaRPr kumimoji="0" lang="en-US" sz="46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cow95289_11_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8150" y="1052736"/>
            <a:ext cx="6165850" cy="559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ixaDeTexto 5"/>
          <p:cNvSpPr txBox="1"/>
          <p:nvPr/>
        </p:nvSpPr>
        <p:spPr>
          <a:xfrm>
            <a:off x="0" y="2234084"/>
            <a:ext cx="3707904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</a:rPr>
              <a:t>2. </a:t>
            </a:r>
            <a:r>
              <a:rPr lang="en-US" sz="2400" b="1" dirty="0" err="1">
                <a:solidFill>
                  <a:schemeClr val="accent2"/>
                </a:solidFill>
              </a:rPr>
              <a:t>Proteínas</a:t>
            </a:r>
            <a:endParaRPr lang="en-US" sz="2400" b="1" dirty="0">
              <a:solidFill>
                <a:schemeClr val="accent2"/>
              </a:solidFill>
            </a:endParaRPr>
          </a:p>
          <a:p>
            <a:r>
              <a:rPr lang="en-US" dirty="0"/>
              <a:t>    </a:t>
            </a:r>
            <a:r>
              <a:rPr lang="en-US" b="1" dirty="0" err="1"/>
              <a:t>Alvo</a:t>
            </a:r>
            <a:r>
              <a:rPr lang="en-US" b="1" dirty="0"/>
              <a:t>: </a:t>
            </a:r>
            <a:r>
              <a:rPr lang="en-US" dirty="0" err="1"/>
              <a:t>Proteínas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Geral</a:t>
            </a:r>
            <a:endParaRPr lang="en-US" dirty="0"/>
          </a:p>
          <a:p>
            <a:endParaRPr lang="en-US" dirty="0"/>
          </a:p>
          <a:p>
            <a:r>
              <a:rPr lang="en-US" dirty="0"/>
              <a:t>   </a:t>
            </a:r>
            <a:r>
              <a:rPr lang="en-US" b="1" dirty="0" err="1"/>
              <a:t>Ação</a:t>
            </a:r>
            <a:r>
              <a:rPr lang="en-US" dirty="0"/>
              <a:t>: Romper pontes de </a:t>
            </a:r>
            <a:r>
              <a:rPr lang="en-US" dirty="0" err="1"/>
              <a:t>hidrogênio</a:t>
            </a:r>
            <a:r>
              <a:rPr lang="en-US" dirty="0"/>
              <a:t>, Cross-linking, </a:t>
            </a:r>
            <a:r>
              <a:rPr lang="en-US" dirty="0" err="1"/>
              <a:t>alquilação</a:t>
            </a:r>
            <a:r>
              <a:rPr lang="en-US" dirty="0"/>
              <a:t>, </a:t>
            </a:r>
            <a:r>
              <a:rPr lang="en-US" dirty="0" err="1"/>
              <a:t>reduzir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oxidar</a:t>
            </a:r>
            <a:r>
              <a:rPr lang="en-US" dirty="0"/>
              <a:t> pontes </a:t>
            </a:r>
            <a:r>
              <a:rPr lang="en-US" dirty="0" err="1"/>
              <a:t>disulfetos</a:t>
            </a:r>
            <a:r>
              <a:rPr lang="en-US" dirty="0"/>
              <a:t>, … </a:t>
            </a:r>
          </a:p>
          <a:p>
            <a:r>
              <a:rPr lang="en-US" dirty="0"/>
              <a:t>   </a:t>
            </a:r>
          </a:p>
          <a:p>
            <a:r>
              <a:rPr lang="en-US" dirty="0"/>
              <a:t>  </a:t>
            </a:r>
            <a:r>
              <a:rPr lang="en-US" b="1" dirty="0"/>
              <a:t> </a:t>
            </a:r>
            <a:r>
              <a:rPr lang="en-US" b="1" dirty="0" err="1"/>
              <a:t>Causa</a:t>
            </a:r>
            <a:r>
              <a:rPr lang="en-US" dirty="0"/>
              <a:t>: </a:t>
            </a:r>
            <a:r>
              <a:rPr lang="en-US" dirty="0" err="1"/>
              <a:t>Desnaturação</a:t>
            </a:r>
            <a:r>
              <a:rPr lang="en-US" dirty="0"/>
              <a:t> de </a:t>
            </a:r>
            <a:r>
              <a:rPr lang="en-US" dirty="0" err="1"/>
              <a:t>proteínas</a:t>
            </a:r>
            <a:r>
              <a:rPr lang="en-US" dirty="0"/>
              <a:t> e/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inativação</a:t>
            </a:r>
            <a:r>
              <a:rPr lang="en-US" dirty="0"/>
              <a:t> </a:t>
            </a:r>
          </a:p>
          <a:p>
            <a:r>
              <a:rPr lang="en-US" dirty="0"/>
              <a:t>Ex. </a:t>
            </a:r>
            <a:r>
              <a:rPr lang="en-US" dirty="0" err="1"/>
              <a:t>Enzimas</a:t>
            </a:r>
            <a:r>
              <a:rPr lang="en-US" dirty="0"/>
              <a:t> </a:t>
            </a:r>
            <a:r>
              <a:rPr lang="en-US" dirty="0" err="1"/>
              <a:t>inativas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683568" y="0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Alvo</a:t>
            </a:r>
            <a:r>
              <a:rPr kumimoji="0" lang="en-US" sz="46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Dos </a:t>
            </a:r>
            <a:r>
              <a:rPr kumimoji="0" lang="en-US" sz="4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Agentes</a:t>
            </a:r>
            <a:r>
              <a:rPr kumimoji="0" lang="en-US" sz="46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Químicos</a:t>
            </a:r>
            <a:endParaRPr kumimoji="0" lang="en-US" sz="46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233918" y="2114585"/>
            <a:ext cx="3456384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</a:rPr>
              <a:t>3. DNA </a:t>
            </a:r>
            <a:r>
              <a:rPr lang="en-US" sz="2400" b="1" dirty="0" err="1">
                <a:solidFill>
                  <a:schemeClr val="accent2"/>
                </a:solidFill>
              </a:rPr>
              <a:t>ou</a:t>
            </a:r>
            <a:r>
              <a:rPr lang="en-US" sz="2400" b="1" dirty="0">
                <a:solidFill>
                  <a:schemeClr val="accent2"/>
                </a:solidFill>
              </a:rPr>
              <a:t> RNA</a:t>
            </a:r>
          </a:p>
          <a:p>
            <a:r>
              <a:rPr lang="en-US" dirty="0"/>
              <a:t>    </a:t>
            </a:r>
            <a:r>
              <a:rPr lang="en-US" b="1" dirty="0" err="1"/>
              <a:t>Alvo</a:t>
            </a:r>
            <a:r>
              <a:rPr lang="en-US" b="1" dirty="0"/>
              <a:t>: </a:t>
            </a:r>
            <a:r>
              <a:rPr lang="en-US" dirty="0"/>
              <a:t>DNA e/</a:t>
            </a:r>
            <a:r>
              <a:rPr lang="en-US" dirty="0" err="1"/>
              <a:t>ou</a:t>
            </a:r>
            <a:r>
              <a:rPr lang="en-US" dirty="0"/>
              <a:t> RNA</a:t>
            </a:r>
          </a:p>
          <a:p>
            <a:endParaRPr lang="en-US" dirty="0"/>
          </a:p>
          <a:p>
            <a:r>
              <a:rPr lang="en-US" dirty="0"/>
              <a:t>   </a:t>
            </a:r>
            <a:r>
              <a:rPr lang="en-US" b="1" dirty="0" err="1"/>
              <a:t>Ação</a:t>
            </a:r>
            <a:r>
              <a:rPr lang="en-US" dirty="0"/>
              <a:t>: </a:t>
            </a:r>
            <a:r>
              <a:rPr lang="en-US" dirty="0" err="1"/>
              <a:t>Ligar</a:t>
            </a:r>
            <a:r>
              <a:rPr lang="en-US" dirty="0"/>
              <a:t> </a:t>
            </a:r>
            <a:r>
              <a:rPr lang="en-US" dirty="0" err="1"/>
              <a:t>covalentemente</a:t>
            </a:r>
            <a:r>
              <a:rPr lang="en-US" dirty="0"/>
              <a:t>, </a:t>
            </a:r>
            <a:r>
              <a:rPr lang="en-US" dirty="0" err="1"/>
              <a:t>degradar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   </a:t>
            </a:r>
          </a:p>
          <a:p>
            <a:r>
              <a:rPr lang="en-US" dirty="0"/>
              <a:t>  </a:t>
            </a:r>
            <a:r>
              <a:rPr lang="en-US" b="1" dirty="0"/>
              <a:t> </a:t>
            </a:r>
            <a:r>
              <a:rPr lang="en-US" b="1" dirty="0" err="1"/>
              <a:t>Causa</a:t>
            </a:r>
            <a:r>
              <a:rPr lang="en-US" dirty="0"/>
              <a:t>: </a:t>
            </a:r>
            <a:r>
              <a:rPr lang="en-US" dirty="0" err="1"/>
              <a:t>Ligar</a:t>
            </a:r>
            <a:r>
              <a:rPr lang="en-US" dirty="0"/>
              <a:t> no </a:t>
            </a:r>
            <a:r>
              <a:rPr lang="en-US" dirty="0" err="1"/>
              <a:t>ribossomo</a:t>
            </a:r>
            <a:r>
              <a:rPr lang="en-US" dirty="0"/>
              <a:t> e </a:t>
            </a:r>
            <a:r>
              <a:rPr lang="en-US" dirty="0" err="1"/>
              <a:t>parar</a:t>
            </a:r>
            <a:r>
              <a:rPr lang="en-US" dirty="0"/>
              <a:t> a </a:t>
            </a:r>
            <a:r>
              <a:rPr lang="en-US" dirty="0" err="1"/>
              <a:t>tradução</a:t>
            </a:r>
            <a:r>
              <a:rPr lang="en-US" dirty="0"/>
              <a:t>.</a:t>
            </a:r>
          </a:p>
          <a:p>
            <a:r>
              <a:rPr lang="en-US" dirty="0" err="1"/>
              <a:t>Ligar</a:t>
            </a:r>
            <a:r>
              <a:rPr lang="en-US" dirty="0"/>
              <a:t> no DNA e </a:t>
            </a:r>
            <a:r>
              <a:rPr lang="en-US" dirty="0" err="1"/>
              <a:t>inibir</a:t>
            </a:r>
            <a:r>
              <a:rPr lang="en-US" dirty="0"/>
              <a:t> a </a:t>
            </a:r>
            <a:r>
              <a:rPr lang="en-US" dirty="0" err="1"/>
              <a:t>replicação</a:t>
            </a:r>
            <a:r>
              <a:rPr lang="en-US" dirty="0"/>
              <a:t> e </a:t>
            </a:r>
            <a:r>
              <a:rPr lang="en-US" dirty="0" err="1"/>
              <a:t>Transcrição</a:t>
            </a:r>
            <a:endParaRPr lang="en-US" dirty="0"/>
          </a:p>
          <a:p>
            <a:r>
              <a:rPr lang="en-US" dirty="0" err="1"/>
              <a:t>Degradar</a:t>
            </a:r>
            <a:r>
              <a:rPr lang="en-US" dirty="0"/>
              <a:t> o DNA e/</a:t>
            </a:r>
            <a:r>
              <a:rPr lang="en-US" dirty="0" err="1"/>
              <a:t>ou</a:t>
            </a:r>
            <a:r>
              <a:rPr lang="en-US" dirty="0"/>
              <a:t> RNA</a:t>
            </a:r>
          </a:p>
        </p:txBody>
      </p:sp>
      <p:pic>
        <p:nvPicPr>
          <p:cNvPr id="7" name="Imagem 6" descr="intr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5936" y="879825"/>
            <a:ext cx="3816424" cy="5978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F7B16BF-CC5F-B34D-8FC0-79F849DE500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34918" y="1105351"/>
            <a:ext cx="4765475" cy="30239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spc="200">
                <a:solidFill>
                  <a:srgbClr val="FFFFFF"/>
                </a:solidFill>
              </a:rPr>
              <a:t>Quais tipos de limpeza podem ser feitos?</a:t>
            </a:r>
          </a:p>
        </p:txBody>
      </p:sp>
    </p:spTree>
    <p:extLst>
      <p:ext uri="{BB962C8B-B14F-4D97-AF65-F5344CB8AC3E}">
        <p14:creationId xmlns:p14="http://schemas.microsoft.com/office/powerpoint/2010/main" val="27054987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1560" y="132229"/>
            <a:ext cx="7467600" cy="1143000"/>
          </a:xfrm>
        </p:spPr>
        <p:txBody>
          <a:bodyPr>
            <a:noAutofit/>
          </a:bodyPr>
          <a:lstStyle/>
          <a:p>
            <a:pPr algn="ctr"/>
            <a:r>
              <a:rPr lang="en-US" sz="3200" dirty="0" err="1">
                <a:solidFill>
                  <a:schemeClr val="accent2"/>
                </a:solidFill>
              </a:rPr>
              <a:t>Classificação</a:t>
            </a:r>
            <a:r>
              <a:rPr lang="en-US" sz="3200" dirty="0">
                <a:solidFill>
                  <a:schemeClr val="accent2"/>
                </a:solidFill>
              </a:rPr>
              <a:t> dos Ag. </a:t>
            </a:r>
            <a:r>
              <a:rPr lang="en-US" sz="3200" dirty="0" err="1">
                <a:solidFill>
                  <a:schemeClr val="accent2"/>
                </a:solidFill>
              </a:rPr>
              <a:t>Químicos</a:t>
            </a:r>
            <a:r>
              <a:rPr lang="en-US" sz="3200" dirty="0">
                <a:solidFill>
                  <a:schemeClr val="accent2"/>
                </a:solidFill>
              </a:rPr>
              <a:t> e </a:t>
            </a:r>
            <a:r>
              <a:rPr lang="en-US" sz="3200" dirty="0" err="1">
                <a:solidFill>
                  <a:schemeClr val="accent2"/>
                </a:solidFill>
              </a:rPr>
              <a:t>Físicos</a:t>
            </a:r>
            <a:r>
              <a:rPr lang="en-US" sz="3200" dirty="0">
                <a:solidFill>
                  <a:schemeClr val="accent2"/>
                </a:solidFill>
              </a:rPr>
              <a:t> com Base: </a:t>
            </a:r>
            <a:br>
              <a:rPr lang="en-US" sz="3800" dirty="0">
                <a:solidFill>
                  <a:schemeClr val="accent2"/>
                </a:solidFill>
              </a:rPr>
            </a:br>
            <a:r>
              <a:rPr lang="en-US" sz="2400" b="1" u="sng" dirty="0" err="1">
                <a:solidFill>
                  <a:schemeClr val="accent2"/>
                </a:solidFill>
              </a:rPr>
              <a:t>Efetividade</a:t>
            </a:r>
            <a:r>
              <a:rPr lang="en-US" sz="2400" b="1" dirty="0">
                <a:solidFill>
                  <a:schemeClr val="accent2"/>
                </a:solidFill>
              </a:rPr>
              <a:t> e </a:t>
            </a:r>
            <a:r>
              <a:rPr lang="en-US" sz="2400" b="1" u="sng" dirty="0" err="1">
                <a:solidFill>
                  <a:schemeClr val="accent2"/>
                </a:solidFill>
              </a:rPr>
              <a:t>Toxicidade</a:t>
            </a:r>
            <a:r>
              <a:rPr lang="en-US" sz="2400" b="1" u="sng" dirty="0">
                <a:solidFill>
                  <a:schemeClr val="accent2"/>
                </a:solidFill>
              </a:rPr>
              <a:t> </a:t>
            </a:r>
            <a:r>
              <a:rPr lang="en-US" sz="2400" b="1" u="sng" dirty="0" err="1">
                <a:solidFill>
                  <a:schemeClr val="accent2"/>
                </a:solidFill>
              </a:rPr>
              <a:t>ao</a:t>
            </a:r>
            <a:r>
              <a:rPr lang="en-US" sz="2400" b="1" u="sng" dirty="0">
                <a:solidFill>
                  <a:schemeClr val="accent2"/>
                </a:solidFill>
              </a:rPr>
              <a:t> </a:t>
            </a:r>
            <a:r>
              <a:rPr lang="en-US" sz="2400" b="1" u="sng" dirty="0" err="1">
                <a:solidFill>
                  <a:schemeClr val="accent2"/>
                </a:solidFill>
              </a:rPr>
              <a:t>Homem</a:t>
            </a:r>
            <a:endParaRPr lang="en-US" sz="2400" b="1" u="sng" dirty="0">
              <a:solidFill>
                <a:schemeClr val="accent2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611560" y="1906954"/>
            <a:ext cx="820891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4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Esterilizantes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:     </a:t>
            </a:r>
            <a:r>
              <a:rPr lang="en-US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Mata </a:t>
            </a:r>
            <a:r>
              <a:rPr lang="en-US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tudo</a:t>
            </a:r>
            <a:r>
              <a:rPr lang="en-US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inclusive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endosporos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sz="24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4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Desinfetantes</a:t>
            </a:r>
            <a:r>
              <a:rPr lang="en-US" sz="2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</a:t>
            </a:r>
            <a:r>
              <a:rPr lang="en-US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Mata </a:t>
            </a:r>
            <a:r>
              <a:rPr lang="en-US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tudo</a:t>
            </a:r>
            <a:r>
              <a:rPr lang="en-US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menos</a:t>
            </a:r>
            <a:r>
              <a:rPr lang="en-US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endosporos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reduz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contaminação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superfície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objetos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inanimadas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4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Antissépticos</a:t>
            </a:r>
            <a:r>
              <a:rPr lang="en-US" sz="2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sz="24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Germicidas</a:t>
            </a:r>
            <a:r>
              <a:rPr lang="en-US" sz="2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Matam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inibem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crescimento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maioria</a:t>
            </a:r>
            <a:r>
              <a:rPr lang="en-US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dos </a:t>
            </a:r>
            <a:r>
              <a:rPr lang="en-US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microorganismo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pode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ser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usado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superfície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pele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4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Sanitizantes</a:t>
            </a:r>
            <a:r>
              <a:rPr lang="en-US" sz="2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</a:t>
            </a:r>
            <a:r>
              <a:rPr lang="en-US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Reduz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níveis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considerados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seguros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611560" y="2780928"/>
            <a:ext cx="85324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Tenta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por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calor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radiação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primeiro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1-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Esterilização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frio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Camera de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Gás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Oxido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Etileno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formaldeido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ácido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peroxiacético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H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Usado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Hospitais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termometros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cateteres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…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2-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Esterilizantes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Líquidos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Água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sanitaria,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amilfenol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Instalações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que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não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toleram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altas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temperaturas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gás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611560" y="2204864"/>
            <a:ext cx="828118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</a:rPr>
              <a:t>1. </a:t>
            </a:r>
            <a:r>
              <a:rPr lang="en-US" sz="2400" b="1" dirty="0" err="1">
                <a:solidFill>
                  <a:schemeClr val="accent2"/>
                </a:solidFill>
              </a:rPr>
              <a:t>Esterilizantes</a:t>
            </a:r>
            <a:r>
              <a:rPr lang="en-US" sz="2400" b="1" dirty="0"/>
              <a:t>:     </a:t>
            </a:r>
            <a:r>
              <a:rPr lang="en-US" b="1" dirty="0"/>
              <a:t>Mata </a:t>
            </a:r>
            <a:r>
              <a:rPr lang="en-US" b="1" dirty="0" err="1"/>
              <a:t>tudo</a:t>
            </a:r>
            <a:r>
              <a:rPr lang="en-US" b="1" dirty="0"/>
              <a:t>, inclusive </a:t>
            </a:r>
            <a:r>
              <a:rPr lang="en-US" b="1" dirty="0" err="1"/>
              <a:t>endosporos</a:t>
            </a:r>
            <a:r>
              <a:rPr lang="en-US" b="1" dirty="0"/>
              <a:t> </a:t>
            </a:r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755576" y="548680"/>
            <a:ext cx="7467600" cy="1143000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Classificação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dos Ag.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Químicos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/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Físicos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com Base: 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Efetividade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e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Toxicidade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ao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Homem</a:t>
            </a: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B39512-F947-B54E-9FAD-E56D88E93C1B}"/>
              </a:ext>
            </a:extLst>
          </p:cNvPr>
          <p:cNvSpPr txBox="1"/>
          <p:nvPr/>
        </p:nvSpPr>
        <p:spPr>
          <a:xfrm>
            <a:off x="467544" y="6165304"/>
            <a:ext cx="4157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https://globoplay.globo.com/v/3185250/</a:t>
            </a:r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515718" y="3068960"/>
            <a:ext cx="965103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Usado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objetos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Inanimados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Mata as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células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vegetativas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1-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Álcool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Detergentes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Catiônicos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Hospitais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Consultórios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Médicos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Descontaminação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pisos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mesas,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bancadas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paredes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515718" y="2276872"/>
            <a:ext cx="8281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2. </a:t>
            </a:r>
            <a:r>
              <a:rPr lang="en-US" b="1" dirty="0" err="1">
                <a:solidFill>
                  <a:schemeClr val="accent2"/>
                </a:solidFill>
              </a:rPr>
              <a:t>Desinfetantes</a:t>
            </a:r>
            <a:r>
              <a:rPr lang="en-US" b="1" dirty="0">
                <a:solidFill>
                  <a:schemeClr val="accent2"/>
                </a:solidFill>
              </a:rPr>
              <a:t>:    </a:t>
            </a:r>
            <a:r>
              <a:rPr lang="en-US" b="1" dirty="0"/>
              <a:t>Mata </a:t>
            </a:r>
            <a:r>
              <a:rPr lang="en-US" b="1" dirty="0" err="1"/>
              <a:t>tudo</a:t>
            </a:r>
            <a:r>
              <a:rPr lang="en-US" b="1" dirty="0"/>
              <a:t> </a:t>
            </a:r>
            <a:r>
              <a:rPr lang="en-US" b="1" dirty="0" err="1"/>
              <a:t>menos</a:t>
            </a:r>
            <a:r>
              <a:rPr lang="en-US" b="1" dirty="0"/>
              <a:t> </a:t>
            </a:r>
            <a:r>
              <a:rPr lang="en-US" b="1" dirty="0" err="1"/>
              <a:t>endosporos</a:t>
            </a:r>
            <a:r>
              <a:rPr lang="en-US" b="1" dirty="0"/>
              <a:t>, </a:t>
            </a:r>
            <a:r>
              <a:rPr lang="en-US" b="1" dirty="0" err="1"/>
              <a:t>reduz</a:t>
            </a:r>
            <a:r>
              <a:rPr lang="en-US" b="1" dirty="0"/>
              <a:t> </a:t>
            </a:r>
            <a:r>
              <a:rPr lang="en-US" b="1" dirty="0" err="1"/>
              <a:t>contaminação</a:t>
            </a:r>
            <a:r>
              <a:rPr lang="en-US" b="1" dirty="0"/>
              <a:t> </a:t>
            </a:r>
            <a:r>
              <a:rPr lang="en-US" b="1" dirty="0" err="1"/>
              <a:t>na</a:t>
            </a:r>
            <a:r>
              <a:rPr lang="en-US" b="1" dirty="0"/>
              <a:t> </a:t>
            </a:r>
            <a:r>
              <a:rPr lang="en-US" b="1" dirty="0" err="1"/>
              <a:t>superfície</a:t>
            </a:r>
            <a:r>
              <a:rPr lang="en-US" b="1" dirty="0"/>
              <a:t> de </a:t>
            </a:r>
            <a:r>
              <a:rPr lang="en-US" b="1" dirty="0" err="1"/>
              <a:t>objetos</a:t>
            </a:r>
            <a:r>
              <a:rPr lang="en-US" b="1" dirty="0"/>
              <a:t> </a:t>
            </a:r>
            <a:r>
              <a:rPr lang="en-US" b="1" dirty="0" err="1"/>
              <a:t>inanimadas</a:t>
            </a:r>
            <a:r>
              <a:rPr lang="en-US" b="1" dirty="0"/>
              <a:t>.</a:t>
            </a: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609600" y="4270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Classificação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dos Ag.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Químicos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/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Físicos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com Base: 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Efetividade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e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Toxicidade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ao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Homem</a:t>
            </a: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2B8E55-8BC7-5846-9B6C-6A34BF0AAC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2384" y="3789040"/>
            <a:ext cx="1917700" cy="952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A60DC2-B404-9A46-9CFB-36F3833BB35B}"/>
              </a:ext>
            </a:extLst>
          </p:cNvPr>
          <p:cNvSpPr txBox="1"/>
          <p:nvPr/>
        </p:nvSpPr>
        <p:spPr>
          <a:xfrm>
            <a:off x="5961530" y="3759314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+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C1A8D6-F217-2645-95E2-66D9C0191D3F}"/>
              </a:ext>
            </a:extLst>
          </p:cNvPr>
          <p:cNvSpPr txBox="1"/>
          <p:nvPr/>
        </p:nvSpPr>
        <p:spPr>
          <a:xfrm>
            <a:off x="6346831" y="3933056"/>
            <a:ext cx="3121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tx2"/>
                </a:solidFill>
              </a:rPr>
              <a:t>Cátion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é</a:t>
            </a:r>
            <a:r>
              <a:rPr lang="en-US" dirty="0">
                <a:solidFill>
                  <a:schemeClr val="tx2"/>
                </a:solidFill>
              </a:rPr>
              <a:t> o </a:t>
            </a:r>
            <a:r>
              <a:rPr lang="en-US" dirty="0" err="1">
                <a:solidFill>
                  <a:schemeClr val="tx2"/>
                </a:solidFill>
              </a:rPr>
              <a:t>quartenário</a:t>
            </a:r>
            <a:r>
              <a:rPr lang="en-US" dirty="0">
                <a:solidFill>
                  <a:schemeClr val="tx2"/>
                </a:solidFill>
              </a:rPr>
              <a:t> de </a:t>
            </a:r>
            <a:r>
              <a:rPr lang="en-US" dirty="0" err="1">
                <a:solidFill>
                  <a:schemeClr val="tx2"/>
                </a:solidFill>
              </a:rPr>
              <a:t>amônio</a:t>
            </a:r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07504" y="3068960"/>
            <a:ext cx="627609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Atóxicos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Superfície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da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pele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Humana</a:t>
            </a:r>
          </a:p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Existem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Antissépticos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que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também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são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desinfetantes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Ex: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álcool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Altas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concentrações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períodos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longos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Desinfetante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(ex. 70% de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Etanol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60-85% de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álcool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isopropanol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Antisséptico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Lavagem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das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mãos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tratamento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feridas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07504" y="2276872"/>
            <a:ext cx="8281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3. </a:t>
            </a:r>
            <a:r>
              <a:rPr lang="en-US" b="1" dirty="0" err="1">
                <a:solidFill>
                  <a:schemeClr val="accent2"/>
                </a:solidFill>
              </a:rPr>
              <a:t>Antissépticos</a:t>
            </a:r>
            <a:r>
              <a:rPr lang="en-US" b="1" dirty="0">
                <a:solidFill>
                  <a:schemeClr val="accent2"/>
                </a:solidFill>
              </a:rPr>
              <a:t> e </a:t>
            </a:r>
            <a:r>
              <a:rPr lang="en-US" b="1" dirty="0" err="1">
                <a:solidFill>
                  <a:schemeClr val="accent2"/>
                </a:solidFill>
              </a:rPr>
              <a:t>Germicidas</a:t>
            </a:r>
            <a:r>
              <a:rPr lang="en-US" b="1" dirty="0"/>
              <a:t>:    </a:t>
            </a:r>
            <a:r>
              <a:rPr lang="en-US" b="1" dirty="0" err="1"/>
              <a:t>Matam</a:t>
            </a:r>
            <a:r>
              <a:rPr lang="en-US" b="1" dirty="0"/>
              <a:t> </a:t>
            </a:r>
            <a:r>
              <a:rPr lang="en-US" b="1" dirty="0" err="1"/>
              <a:t>ou</a:t>
            </a:r>
            <a:r>
              <a:rPr lang="en-US" b="1" dirty="0"/>
              <a:t> </a:t>
            </a:r>
            <a:r>
              <a:rPr lang="en-US" b="1" dirty="0" err="1"/>
              <a:t>inibem</a:t>
            </a:r>
            <a:r>
              <a:rPr lang="en-US" b="1" dirty="0"/>
              <a:t> o </a:t>
            </a:r>
            <a:r>
              <a:rPr lang="en-US" b="1" dirty="0" err="1"/>
              <a:t>crescimento</a:t>
            </a:r>
            <a:r>
              <a:rPr lang="en-US" b="1" dirty="0"/>
              <a:t> da </a:t>
            </a:r>
            <a:r>
              <a:rPr lang="en-US" b="1" dirty="0" err="1"/>
              <a:t>maioria</a:t>
            </a:r>
            <a:r>
              <a:rPr lang="en-US" b="1" dirty="0"/>
              <a:t> dos </a:t>
            </a:r>
            <a:r>
              <a:rPr lang="en-US" b="1" dirty="0" err="1"/>
              <a:t>microorganismo</a:t>
            </a:r>
            <a:r>
              <a:rPr lang="en-US" b="1" dirty="0"/>
              <a:t>, </a:t>
            </a:r>
            <a:r>
              <a:rPr lang="en-US" b="1" dirty="0" err="1"/>
              <a:t>pode</a:t>
            </a:r>
            <a:r>
              <a:rPr lang="en-US" b="1" dirty="0"/>
              <a:t> ser </a:t>
            </a:r>
            <a:r>
              <a:rPr lang="en-US" b="1" dirty="0" err="1"/>
              <a:t>usado</a:t>
            </a:r>
            <a:r>
              <a:rPr lang="en-US" b="1" dirty="0"/>
              <a:t> </a:t>
            </a:r>
            <a:r>
              <a:rPr lang="en-US" b="1" dirty="0" err="1"/>
              <a:t>na</a:t>
            </a:r>
            <a:r>
              <a:rPr lang="en-US" b="1" dirty="0"/>
              <a:t> </a:t>
            </a:r>
            <a:r>
              <a:rPr lang="en-US" b="1" dirty="0" err="1"/>
              <a:t>superfície</a:t>
            </a:r>
            <a:r>
              <a:rPr lang="en-US" b="1" dirty="0"/>
              <a:t> da </a:t>
            </a:r>
            <a:r>
              <a:rPr lang="en-US" b="1" dirty="0" err="1"/>
              <a:t>pele</a:t>
            </a:r>
            <a:endParaRPr lang="en-US" b="1" dirty="0"/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609600" y="4270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Classificação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dos Ag.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Químicos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com Base: 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Efetividade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e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Toxicidade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ao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Homem</a:t>
            </a: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EBD5F-85ED-7341-B1EF-32DC0378C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Exemplos</a:t>
            </a:r>
            <a:r>
              <a:rPr lang="en-US" dirty="0"/>
              <a:t> de </a:t>
            </a:r>
            <a:r>
              <a:rPr lang="en-US" dirty="0" err="1"/>
              <a:t>antissépicos</a:t>
            </a:r>
            <a:r>
              <a:rPr lang="en-US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BACDA6-A9E2-CF46-939E-49E6AED973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03" y="3140968"/>
            <a:ext cx="3155164" cy="35638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04B458-2186-E342-833F-5885534543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258" y="2276872"/>
            <a:ext cx="3468748" cy="124313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E58BA6A-008C-FF4A-9EEA-3DEE8A5DEDD1}"/>
              </a:ext>
            </a:extLst>
          </p:cNvPr>
          <p:cNvSpPr/>
          <p:nvPr/>
        </p:nvSpPr>
        <p:spPr>
          <a:xfrm>
            <a:off x="1014681" y="2012190"/>
            <a:ext cx="1697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222222"/>
                </a:solidFill>
                <a:latin typeface="Arial" panose="020B0604020202020204" pitchFamily="34" charset="0"/>
              </a:rPr>
              <a:t>Iodopovidona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03107B-1A2D-274A-BF1A-0D0A9218B60B}"/>
              </a:ext>
            </a:extLst>
          </p:cNvPr>
          <p:cNvSpPr/>
          <p:nvPr/>
        </p:nvSpPr>
        <p:spPr>
          <a:xfrm>
            <a:off x="583473" y="3429000"/>
            <a:ext cx="25603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</a:rPr>
              <a:t> </a:t>
            </a:r>
            <a:r>
              <a:rPr lang="en-US" sz="1200" dirty="0">
                <a:latin typeface="Arial" panose="020B0604020202020204" pitchFamily="34" charset="0"/>
                <a:hlinkClick r:id="rId4" tooltip="Iodo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iodo</a:t>
            </a:r>
            <a:r>
              <a:rPr lang="en-US" sz="1200" dirty="0">
                <a:latin typeface="Arial" panose="020B0604020202020204" pitchFamily="34" charset="0"/>
              </a:rPr>
              <a:t> com </a:t>
            </a:r>
            <a:r>
              <a:rPr lang="en-US" sz="1200" dirty="0">
                <a:latin typeface="Arial" panose="020B0604020202020204" pitchFamily="34" charset="0"/>
                <a:hlinkClick r:id="rId5" tooltip="Polivinilpirrolidon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polivinilpirrolidona</a:t>
            </a:r>
            <a:r>
              <a:rPr lang="en-US" sz="1200" dirty="0">
                <a:latin typeface="Arial" panose="020B0604020202020204" pitchFamily="34" charset="0"/>
              </a:rPr>
              <a:t> (PVP)</a:t>
            </a:r>
            <a:endParaRPr lang="en-US" sz="12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EFAFA0-2DD4-6E45-B258-73A346A957C9}"/>
              </a:ext>
            </a:extLst>
          </p:cNvPr>
          <p:cNvSpPr/>
          <p:nvPr/>
        </p:nvSpPr>
        <p:spPr>
          <a:xfrm>
            <a:off x="4283968" y="3429000"/>
            <a:ext cx="23326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 </a:t>
            </a:r>
            <a:r>
              <a:rPr lang="en-US" sz="1200" dirty="0">
                <a:solidFill>
                  <a:srgbClr val="0B0080"/>
                </a:solidFill>
                <a:latin typeface="Arial" panose="020B0604020202020204" pitchFamily="34" charset="0"/>
                <a:hlinkClick r:id="rId4" tooltip="Iodo"/>
              </a:rPr>
              <a:t>iodo</a:t>
            </a:r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 elemental (I</a:t>
            </a:r>
            <a:r>
              <a:rPr lang="en-US" sz="1200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2</a:t>
            </a:r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) com </a:t>
            </a:r>
            <a:r>
              <a:rPr lang="en-US" sz="1200" dirty="0" err="1">
                <a:solidFill>
                  <a:srgbClr val="222222"/>
                </a:solidFill>
                <a:latin typeface="Arial" panose="020B0604020202020204" pitchFamily="34" charset="0"/>
              </a:rPr>
              <a:t>álcool</a:t>
            </a:r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  </a:t>
            </a:r>
            <a:endParaRPr lang="en-US" sz="12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CEA10C3-8D2D-524C-B180-C4F697BFECD5}"/>
              </a:ext>
            </a:extLst>
          </p:cNvPr>
          <p:cNvSpPr/>
          <p:nvPr/>
        </p:nvSpPr>
        <p:spPr>
          <a:xfrm>
            <a:off x="4514271" y="2012190"/>
            <a:ext cx="18476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222222"/>
                </a:solidFill>
                <a:latin typeface="Arial" panose="020B0604020202020204" pitchFamily="34" charset="0"/>
              </a:rPr>
              <a:t>Tintura</a:t>
            </a:r>
            <a:r>
              <a:rPr lang="en-US" b="1" dirty="0">
                <a:solidFill>
                  <a:srgbClr val="222222"/>
                </a:solidFill>
                <a:latin typeface="Arial" panose="020B0604020202020204" pitchFamily="34" charset="0"/>
              </a:rPr>
              <a:t> de </a:t>
            </a:r>
            <a:r>
              <a:rPr lang="en-US" b="1" dirty="0" err="1">
                <a:solidFill>
                  <a:srgbClr val="222222"/>
                </a:solidFill>
                <a:latin typeface="Arial" panose="020B0604020202020204" pitchFamily="34" charset="0"/>
              </a:rPr>
              <a:t>iodo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A214331-57D1-1D45-96BE-38058F9D4D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885" y="3728994"/>
            <a:ext cx="1806323" cy="308438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8C92AD7-9031-664A-8ACC-CF47C3029579}"/>
              </a:ext>
            </a:extLst>
          </p:cNvPr>
          <p:cNvSpPr/>
          <p:nvPr/>
        </p:nvSpPr>
        <p:spPr>
          <a:xfrm>
            <a:off x="7205508" y="2012190"/>
            <a:ext cx="16850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222222"/>
                </a:solidFill>
                <a:latin typeface="Arial" panose="020B0604020202020204" pitchFamily="34" charset="0"/>
              </a:rPr>
              <a:t>Álcool</a:t>
            </a:r>
            <a:r>
              <a:rPr lang="en-US" b="1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222222"/>
                </a:solidFill>
                <a:latin typeface="Arial" panose="020B0604020202020204" pitchFamily="34" charset="0"/>
              </a:rPr>
              <a:t>em</a:t>
            </a:r>
            <a:r>
              <a:rPr lang="en-US" b="1" dirty="0">
                <a:solidFill>
                  <a:srgbClr val="222222"/>
                </a:solidFill>
                <a:latin typeface="Arial" panose="020B0604020202020204" pitchFamily="34" charset="0"/>
              </a:rPr>
              <a:t> gel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5D5662D-20C3-214C-8D08-4556AC67B3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6658" y="3808496"/>
            <a:ext cx="2670944" cy="267094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F4D311C-9247-C940-BDDB-58C965E7770B}"/>
              </a:ext>
            </a:extLst>
          </p:cNvPr>
          <p:cNvSpPr/>
          <p:nvPr/>
        </p:nvSpPr>
        <p:spPr>
          <a:xfrm>
            <a:off x="7371418" y="3440565"/>
            <a:ext cx="12330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70% de </a:t>
            </a:r>
            <a:r>
              <a:rPr lang="en-US" sz="1200" dirty="0" err="1">
                <a:solidFill>
                  <a:srgbClr val="222222"/>
                </a:solidFill>
                <a:latin typeface="Arial" panose="020B0604020202020204" pitchFamily="34" charset="0"/>
              </a:rPr>
              <a:t>álcool</a:t>
            </a:r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  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584355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8122" y="332656"/>
            <a:ext cx="7290054" cy="1499616"/>
          </a:xfrm>
        </p:spPr>
        <p:txBody>
          <a:bodyPr/>
          <a:lstStyle/>
          <a:p>
            <a:r>
              <a:rPr lang="en-US" sz="3200" b="1" dirty="0" err="1">
                <a:solidFill>
                  <a:schemeClr val="accent2"/>
                </a:solidFill>
              </a:rPr>
              <a:t>Antissépticos</a:t>
            </a:r>
            <a:endParaRPr lang="en-US" sz="3200" b="1" dirty="0">
              <a:solidFill>
                <a:schemeClr val="accent2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1700808"/>
            <a:ext cx="8435280" cy="4525963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pt-BR" sz="2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Septicemia, sepse ou </a:t>
            </a:r>
            <a:r>
              <a:rPr lang="pt-BR" sz="24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sépsis</a:t>
            </a:r>
            <a:r>
              <a:rPr lang="pt-BR" sz="2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buNone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(do 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  <a:hlinkClick r:id="rId3" tooltip="Língua greg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grego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pt-BR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Σήψις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pt-BR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septikós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, que causa putrefação + </a:t>
            </a:r>
            <a:r>
              <a:rPr lang="pt-BR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haíma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, sangue) é o crescimento de </a:t>
            </a:r>
            <a:r>
              <a:rPr lang="pt-BR" sz="24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microorganismos</a:t>
            </a:r>
            <a:r>
              <a:rPr lang="pt-BR" sz="2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 sangue ou em outro tecido. 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Causa uma 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  <a:hlinkClick r:id="rId4" tooltip="Infecção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infecção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 geral grave do organismo por 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  <a:hlinkClick r:id="rId5" tooltip="Doenç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patógenos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</a:p>
          <a:p>
            <a:pPr algn="just">
              <a:buNone/>
            </a:pP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None/>
            </a:pPr>
            <a:r>
              <a:rPr lang="pt-BR" sz="24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Asepse</a:t>
            </a:r>
            <a:r>
              <a:rPr lang="pt-BR" sz="2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>
              <a:buNone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Qualquer prática para prevenir a entrada de qualquer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microorganismos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em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técidos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estéreis, como o sangue.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07504" y="3219941"/>
            <a:ext cx="90976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 </a:t>
            </a:r>
            <a:r>
              <a:rPr lang="en-US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Detergentes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sabão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Industria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Alimentícia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Lavagem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louças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utensílios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pisos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paredes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carpetes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entre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outros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07504" y="2276872"/>
            <a:ext cx="82811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</a:rPr>
              <a:t>4. </a:t>
            </a:r>
            <a:r>
              <a:rPr lang="en-US" sz="2400" b="1" dirty="0" err="1">
                <a:solidFill>
                  <a:schemeClr val="accent2"/>
                </a:solidFill>
              </a:rPr>
              <a:t>Sanitizantes</a:t>
            </a:r>
            <a:r>
              <a:rPr lang="en-US" sz="2400" b="1" dirty="0"/>
              <a:t>:       </a:t>
            </a:r>
            <a:r>
              <a:rPr lang="en-US" sz="2400" b="1" dirty="0" err="1"/>
              <a:t>Reduz</a:t>
            </a:r>
            <a:r>
              <a:rPr lang="en-US" sz="2400" b="1" dirty="0"/>
              <a:t> a </a:t>
            </a:r>
            <a:r>
              <a:rPr lang="en-US" sz="2400" b="1" dirty="0" err="1"/>
              <a:t>níveis</a:t>
            </a:r>
            <a:r>
              <a:rPr lang="en-US" sz="2400" b="1" dirty="0"/>
              <a:t> </a:t>
            </a:r>
            <a:r>
              <a:rPr lang="en-US" sz="2400" b="1" dirty="0" err="1"/>
              <a:t>considerados</a:t>
            </a:r>
            <a:r>
              <a:rPr lang="en-US" sz="2400" b="1" dirty="0"/>
              <a:t> </a:t>
            </a:r>
            <a:r>
              <a:rPr lang="en-US" sz="2400" b="1" dirty="0" err="1"/>
              <a:t>seguros</a:t>
            </a:r>
            <a:endParaRPr lang="en-US" sz="2400" b="1" dirty="0"/>
          </a:p>
          <a:p>
            <a:endParaRPr lang="en-US" sz="2400" b="1" dirty="0"/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609600" y="4270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Classificação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dos Ag.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Químicos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com Base: 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Efetividade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e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Toxicidade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ao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Homem</a:t>
            </a: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5516" y="764704"/>
            <a:ext cx="8712968" cy="1143000"/>
          </a:xfrm>
        </p:spPr>
        <p:txBody>
          <a:bodyPr>
            <a:noAutofit/>
          </a:bodyPr>
          <a:lstStyle/>
          <a:p>
            <a:pPr algn="ctr"/>
            <a:r>
              <a:rPr lang="en-US" sz="3800" dirty="0">
                <a:solidFill>
                  <a:schemeClr val="accent2">
                    <a:lumMod val="75000"/>
                  </a:schemeClr>
                </a:solidFill>
              </a:rPr>
              <a:t>Classes de </a:t>
            </a:r>
            <a:r>
              <a:rPr lang="en-US" sz="3800" dirty="0" err="1">
                <a:solidFill>
                  <a:schemeClr val="accent2">
                    <a:lumMod val="75000"/>
                  </a:schemeClr>
                </a:solidFill>
              </a:rPr>
              <a:t>agentes</a:t>
            </a:r>
            <a:r>
              <a:rPr lang="en-US" sz="3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800" dirty="0" err="1">
                <a:solidFill>
                  <a:schemeClr val="accent2">
                    <a:lumMod val="75000"/>
                  </a:schemeClr>
                </a:solidFill>
              </a:rPr>
              <a:t>Químicos</a:t>
            </a:r>
            <a:r>
              <a:rPr lang="en-US" sz="3800" dirty="0">
                <a:solidFill>
                  <a:schemeClr val="accent2">
                    <a:lumMod val="75000"/>
                  </a:schemeClr>
                </a:solidFill>
              </a:rPr>
              <a:t> no </a:t>
            </a:r>
            <a:r>
              <a:rPr lang="en-US" sz="3800" dirty="0" err="1">
                <a:solidFill>
                  <a:schemeClr val="accent2">
                    <a:lumMod val="75000"/>
                  </a:schemeClr>
                </a:solidFill>
              </a:rPr>
              <a:t>Crescimento</a:t>
            </a:r>
            <a:r>
              <a:rPr lang="en-US" sz="3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800" dirty="0" err="1">
                <a:solidFill>
                  <a:schemeClr val="accent2">
                    <a:lumMod val="75000"/>
                  </a:schemeClr>
                </a:solidFill>
              </a:rPr>
              <a:t>Microbiano</a:t>
            </a:r>
            <a:endParaRPr lang="en-US" sz="38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 l="1766" r="1875" b="12167"/>
          <a:stretch>
            <a:fillRect/>
          </a:stretch>
        </p:blipFill>
        <p:spPr bwMode="auto">
          <a:xfrm>
            <a:off x="67568" y="2204864"/>
            <a:ext cx="9093582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875" y="640080"/>
            <a:ext cx="3014572" cy="333934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3800" spc="200">
                <a:solidFill>
                  <a:srgbClr val="FFFFFF"/>
                </a:solidFill>
              </a:rPr>
              <a:t>Exemplos de Agentes Físicos no combate à micorganismos</a:t>
            </a:r>
          </a:p>
        </p:txBody>
      </p:sp>
    </p:spTree>
    <p:extLst>
      <p:ext uri="{BB962C8B-B14F-4D97-AF65-F5344CB8AC3E}">
        <p14:creationId xmlns:p14="http://schemas.microsoft.com/office/powerpoint/2010/main" val="9495353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798180"/>
            <a:ext cx="5976664" cy="530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5445224"/>
            <a:ext cx="3059832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dirty="0">
                <a:solidFill>
                  <a:srgbClr val="3366FF"/>
                </a:solidFill>
              </a:rPr>
              <a:t>Efeito da temperatura na viabilidade de uma bactéria </a:t>
            </a:r>
            <a:r>
              <a:rPr lang="pt-BR" altLang="pt-BR" dirty="0" err="1">
                <a:solidFill>
                  <a:srgbClr val="3366FF"/>
                </a:solidFill>
              </a:rPr>
              <a:t>mesofílica</a:t>
            </a:r>
            <a:endParaRPr lang="pt-BR" altLang="pt-BR" dirty="0">
              <a:solidFill>
                <a:srgbClr val="3366FF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19044" y="185133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2"/>
                </a:solidFill>
              </a:rPr>
              <a:t>1. </a:t>
            </a:r>
            <a:r>
              <a:rPr lang="en-US" dirty="0" err="1">
                <a:solidFill>
                  <a:schemeClr val="accent2"/>
                </a:solidFill>
              </a:rPr>
              <a:t>Calor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6038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-4763"/>
            <a:ext cx="7048500" cy="686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-2252" y="5661248"/>
            <a:ext cx="27718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dirty="0">
                <a:solidFill>
                  <a:srgbClr val="3366FF"/>
                </a:solidFill>
              </a:rPr>
              <a:t>Relação da temperatura na taxa de morte por diferences tipos de células 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795713" y="3417888"/>
            <a:ext cx="12080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600">
                <a:solidFill>
                  <a:srgbClr val="0000FF"/>
                </a:solidFill>
              </a:rPr>
              <a:t>mesofílico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572000" y="2266950"/>
            <a:ext cx="12239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600">
                <a:solidFill>
                  <a:srgbClr val="0000FF"/>
                </a:solidFill>
              </a:rPr>
              <a:t>termofílico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3348038" y="4292600"/>
            <a:ext cx="6477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>
                <a:solidFill>
                  <a:srgbClr val="CC00CC"/>
                </a:solidFill>
              </a:rPr>
              <a:t>20”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3419475" y="2420938"/>
            <a:ext cx="6477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>
                <a:solidFill>
                  <a:srgbClr val="CC00CC"/>
                </a:solidFill>
              </a:rPr>
              <a:t>10’</a:t>
            </a:r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>
            <a:off x="3492500" y="4292600"/>
            <a:ext cx="503238" cy="0"/>
          </a:xfrm>
          <a:prstGeom prst="line">
            <a:avLst/>
          </a:prstGeom>
          <a:noFill/>
          <a:ln w="9525">
            <a:solidFill>
              <a:srgbClr val="CC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>
            <a:off x="3635375" y="2349500"/>
            <a:ext cx="288925" cy="0"/>
          </a:xfrm>
          <a:prstGeom prst="line">
            <a:avLst/>
          </a:prstGeom>
          <a:noFill/>
          <a:ln w="9525">
            <a:solidFill>
              <a:srgbClr val="CC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8790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44A8A7-0A22-F742-B401-A2A6FF4209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764704"/>
            <a:ext cx="5832648" cy="4946086"/>
          </a:xfrm>
          <a:prstGeom prst="rect">
            <a:avLst/>
          </a:prstGeom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770575FD-DADC-044C-AC61-EE21E73961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9944" y="3501008"/>
            <a:ext cx="12080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600" dirty="0" err="1">
                <a:solidFill>
                  <a:srgbClr val="0000FF"/>
                </a:solidFill>
              </a:rPr>
              <a:t>mesofílico</a:t>
            </a:r>
            <a:endParaRPr lang="pt-BR" altLang="pt-BR" sz="1600" dirty="0">
              <a:solidFill>
                <a:srgbClr val="0000FF"/>
              </a:solidFill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067A8C68-1448-BF48-AB65-5D7A3E836E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1401" y="2780928"/>
            <a:ext cx="12239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600" dirty="0" err="1">
                <a:solidFill>
                  <a:srgbClr val="0000FF"/>
                </a:solidFill>
              </a:rPr>
              <a:t>termofílico</a:t>
            </a:r>
            <a:endParaRPr lang="pt-BR" altLang="pt-BR" sz="1600" dirty="0">
              <a:solidFill>
                <a:srgbClr val="0000FF"/>
              </a:solidFill>
            </a:endParaRP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8A058F36-4E9E-EC4C-B410-90DDA40E44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080" y="2072541"/>
            <a:ext cx="17281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600" dirty="0" err="1">
                <a:solidFill>
                  <a:srgbClr val="0000FF"/>
                </a:solidFill>
              </a:rPr>
              <a:t>hipertermofílico</a:t>
            </a:r>
            <a:endParaRPr lang="pt-BR" altLang="pt-BR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9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941" y="14898"/>
            <a:ext cx="7290054" cy="1499616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Autoclave </a:t>
            </a:r>
            <a:r>
              <a:rPr lang="en-US" dirty="0" err="1">
                <a:solidFill>
                  <a:schemeClr val="accent2"/>
                </a:solidFill>
              </a:rPr>
              <a:t>Húmida</a:t>
            </a:r>
            <a:r>
              <a:rPr lang="en-US" dirty="0">
                <a:solidFill>
                  <a:schemeClr val="accent2"/>
                </a:solidFill>
              </a:rPr>
              <a:t>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7"/>
            <a:ext cx="5742650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705" y="332656"/>
            <a:ext cx="3630708" cy="6250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283968" y="1844824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Vapor</a:t>
            </a:r>
          </a:p>
        </p:txBody>
      </p:sp>
    </p:spTree>
    <p:extLst>
      <p:ext uri="{BB962C8B-B14F-4D97-AF65-F5344CB8AC3E}">
        <p14:creationId xmlns:p14="http://schemas.microsoft.com/office/powerpoint/2010/main" val="1233160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6" y="13544"/>
            <a:ext cx="8747638" cy="1143000"/>
          </a:xfrm>
        </p:spPr>
        <p:txBody>
          <a:bodyPr>
            <a:noAutofit/>
          </a:bodyPr>
          <a:lstStyle/>
          <a:p>
            <a:r>
              <a:rPr lang="en-US" sz="3600" dirty="0" err="1">
                <a:solidFill>
                  <a:schemeClr val="accent2"/>
                </a:solidFill>
              </a:rPr>
              <a:t>Ciclo</a:t>
            </a:r>
            <a:r>
              <a:rPr lang="en-US" sz="3600" dirty="0">
                <a:solidFill>
                  <a:schemeClr val="accent2"/>
                </a:solidFill>
              </a:rPr>
              <a:t> de Autoclave – </a:t>
            </a:r>
            <a:r>
              <a:rPr lang="en-US" sz="3600" dirty="0" err="1">
                <a:solidFill>
                  <a:schemeClr val="accent2"/>
                </a:solidFill>
              </a:rPr>
              <a:t>Existem</a:t>
            </a:r>
            <a:r>
              <a:rPr lang="en-US" sz="3600" dirty="0">
                <a:solidFill>
                  <a:schemeClr val="accent2"/>
                </a:solidFill>
              </a:rPr>
              <a:t> </a:t>
            </a:r>
            <a:r>
              <a:rPr lang="en-US" sz="3600" dirty="0" err="1">
                <a:solidFill>
                  <a:schemeClr val="accent2"/>
                </a:solidFill>
              </a:rPr>
              <a:t>vários</a:t>
            </a:r>
            <a:r>
              <a:rPr lang="en-US" sz="3600" dirty="0">
                <a:solidFill>
                  <a:schemeClr val="accent2"/>
                </a:solidFill>
              </a:rPr>
              <a:t> </a:t>
            </a:r>
            <a:r>
              <a:rPr lang="en-US" sz="3600" dirty="0" err="1">
                <a:solidFill>
                  <a:schemeClr val="accent2"/>
                </a:solidFill>
              </a:rPr>
              <a:t>ciclos</a:t>
            </a:r>
            <a:r>
              <a:rPr lang="en-US" sz="3600" dirty="0">
                <a:solidFill>
                  <a:schemeClr val="accent2"/>
                </a:solidFill>
              </a:rPr>
              <a:t> e </a:t>
            </a:r>
            <a:r>
              <a:rPr lang="en-US" sz="3600" dirty="0" err="1">
                <a:solidFill>
                  <a:schemeClr val="accent2"/>
                </a:solidFill>
              </a:rPr>
              <a:t>vários</a:t>
            </a:r>
            <a:r>
              <a:rPr lang="en-US" sz="3600" dirty="0">
                <a:solidFill>
                  <a:schemeClr val="accent2"/>
                </a:solidFill>
              </a:rPr>
              <a:t> </a:t>
            </a:r>
            <a:r>
              <a:rPr lang="en-US" sz="3600" dirty="0" err="1">
                <a:solidFill>
                  <a:schemeClr val="accent2"/>
                </a:solidFill>
              </a:rPr>
              <a:t>tipos</a:t>
            </a:r>
            <a:r>
              <a:rPr lang="en-US" sz="3600" dirty="0">
                <a:solidFill>
                  <a:schemeClr val="accent2"/>
                </a:solidFill>
              </a:rPr>
              <a:t> de autoclaves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1888604"/>
            <a:ext cx="9139237" cy="403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1"/>
          <p:cNvSpPr txBox="1"/>
          <p:nvPr/>
        </p:nvSpPr>
        <p:spPr>
          <a:xfrm>
            <a:off x="395536" y="5860667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es-ES" dirty="0"/>
              <a:t>15 psi      </a:t>
            </a:r>
          </a:p>
          <a:p>
            <a:r>
              <a:rPr lang="es-ES" dirty="0">
                <a:solidFill>
                  <a:srgbClr val="FF0000"/>
                </a:solidFill>
              </a:rPr>
              <a:t>B.   20 psi</a:t>
            </a:r>
          </a:p>
        </p:txBody>
      </p:sp>
      <p:sp>
        <p:nvSpPr>
          <p:cNvPr id="7" name="CuadroTexto 3"/>
          <p:cNvSpPr txBox="1"/>
          <p:nvPr/>
        </p:nvSpPr>
        <p:spPr>
          <a:xfrm>
            <a:off x="1547664" y="5877272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A. 121 </a:t>
            </a:r>
            <a:r>
              <a:rPr lang="es-ES" baseline="30000" dirty="0"/>
              <a:t>0</a:t>
            </a:r>
            <a:r>
              <a:rPr lang="es-ES" dirty="0"/>
              <a:t>C </a:t>
            </a:r>
          </a:p>
        </p:txBody>
      </p:sp>
      <p:sp>
        <p:nvSpPr>
          <p:cNvPr id="9" name="CuadroTexto 5"/>
          <p:cNvSpPr txBox="1"/>
          <p:nvPr/>
        </p:nvSpPr>
        <p:spPr>
          <a:xfrm>
            <a:off x="1547664" y="616530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FF0000"/>
                </a:solidFill>
              </a:rPr>
              <a:t>B. 126 </a:t>
            </a:r>
            <a:r>
              <a:rPr lang="es-ES" baseline="30000" dirty="0">
                <a:solidFill>
                  <a:srgbClr val="FF0000"/>
                </a:solidFill>
              </a:rPr>
              <a:t>0</a:t>
            </a:r>
            <a:r>
              <a:rPr lang="es-ES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C3F099-8630-9944-88CB-F12F38587487}"/>
              </a:ext>
            </a:extLst>
          </p:cNvPr>
          <p:cNvSpPr txBox="1"/>
          <p:nvPr/>
        </p:nvSpPr>
        <p:spPr>
          <a:xfrm>
            <a:off x="395536" y="5600273"/>
            <a:ext cx="1993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Exemplos</a:t>
            </a:r>
            <a:r>
              <a:rPr lang="en-US" dirty="0"/>
              <a:t> de </a:t>
            </a:r>
            <a:r>
              <a:rPr lang="en-US" dirty="0" err="1"/>
              <a:t>ciclos</a:t>
            </a:r>
            <a:r>
              <a:rPr lang="en-US" dirty="0"/>
              <a:t> :</a:t>
            </a:r>
          </a:p>
        </p:txBody>
      </p:sp>
    </p:spTree>
    <p:extLst>
      <p:ext uri="{BB962C8B-B14F-4D97-AF65-F5344CB8AC3E}">
        <p14:creationId xmlns:p14="http://schemas.microsoft.com/office/powerpoint/2010/main" val="26868276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2"/>
                </a:solidFill>
              </a:rPr>
              <a:t>Pasteurização</a:t>
            </a:r>
            <a:r>
              <a:rPr lang="en-US" dirty="0">
                <a:solidFill>
                  <a:schemeClr val="accent2"/>
                </a:solidFill>
              </a:rPr>
              <a:t> – </a:t>
            </a:r>
            <a:r>
              <a:rPr lang="en-US" dirty="0" err="1">
                <a:solidFill>
                  <a:schemeClr val="accent2"/>
                </a:solidFill>
              </a:rPr>
              <a:t>ocorre</a:t>
            </a:r>
            <a:r>
              <a:rPr lang="en-US" dirty="0">
                <a:solidFill>
                  <a:schemeClr val="accent2"/>
                </a:solidFill>
              </a:rPr>
              <a:t> um </a:t>
            </a:r>
            <a:r>
              <a:rPr lang="en-US" dirty="0" err="1">
                <a:solidFill>
                  <a:schemeClr val="accent2"/>
                </a:solidFill>
              </a:rPr>
              <a:t>choque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 err="1">
                <a:solidFill>
                  <a:schemeClr val="accent2"/>
                </a:solidFill>
              </a:rPr>
              <a:t>térmico</a:t>
            </a:r>
            <a:r>
              <a:rPr lang="en-US" dirty="0">
                <a:solidFill>
                  <a:schemeClr val="accent2"/>
                </a:solidFill>
              </a:rPr>
              <a:t> (</a:t>
            </a:r>
            <a:r>
              <a:rPr lang="en-US" dirty="0" err="1">
                <a:solidFill>
                  <a:schemeClr val="accent2"/>
                </a:solidFill>
              </a:rPr>
              <a:t>garrafas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 err="1">
                <a:solidFill>
                  <a:schemeClr val="accent2"/>
                </a:solidFill>
              </a:rPr>
              <a:t>ou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 err="1">
                <a:solidFill>
                  <a:schemeClr val="accent2"/>
                </a:solidFill>
              </a:rPr>
              <a:t>em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 err="1">
                <a:solidFill>
                  <a:schemeClr val="accent2"/>
                </a:solidFill>
              </a:rPr>
              <a:t>plástico</a:t>
            </a:r>
            <a:r>
              <a:rPr lang="en-US" dirty="0">
                <a:solidFill>
                  <a:schemeClr val="accent2"/>
                </a:solidFill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8096" y="2084832"/>
            <a:ext cx="7290055" cy="402336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 63 -66 </a:t>
            </a:r>
            <a:r>
              <a:rPr lang="es-ES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C/30 minutos e </a:t>
            </a:r>
            <a:r>
              <a:rPr lang="es-ES" sz="2800" dirty="0" err="1">
                <a:latin typeface="Arial" panose="020B0604020202020204" pitchFamily="34" charset="0"/>
                <a:cs typeface="Arial" panose="020B0604020202020204" pitchFamily="34" charset="0"/>
              </a:rPr>
              <a:t>resfriamento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 lento (</a:t>
            </a:r>
            <a:r>
              <a:rPr lang="es-ES" sz="2800" dirty="0" err="1">
                <a:latin typeface="Arial" panose="020B0604020202020204" pitchFamily="34" charset="0"/>
                <a:cs typeface="Arial" panose="020B0604020202020204" pitchFamily="34" charset="0"/>
              </a:rPr>
              <a:t>perde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800" dirty="0" err="1">
                <a:latin typeface="Arial" panose="020B0604020202020204" pitchFamily="34" charset="0"/>
                <a:cs typeface="Arial" panose="020B0604020202020204" pitchFamily="34" charset="0"/>
              </a:rPr>
              <a:t>propriedades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s-ES" sz="2800" dirty="0" err="1"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endParaRPr lang="es-E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 73 </a:t>
            </a:r>
            <a:r>
              <a:rPr lang="es-ES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C/15 segundos e </a:t>
            </a:r>
            <a:r>
              <a:rPr lang="es-ES" sz="2800" dirty="0" err="1">
                <a:latin typeface="Arial" panose="020B0604020202020204" pitchFamily="34" charset="0"/>
                <a:cs typeface="Arial" panose="020B0604020202020204" pitchFamily="34" charset="0"/>
              </a:rPr>
              <a:t>resfriamento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 rápido (</a:t>
            </a:r>
            <a:r>
              <a:rPr lang="es-ES" sz="2800" dirty="0" err="1">
                <a:latin typeface="Arial" panose="020B0604020202020204" pitchFamily="34" charset="0"/>
                <a:cs typeface="Arial" panose="020B0604020202020204" pitchFamily="34" charset="0"/>
              </a:rPr>
              <a:t>pasteurização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 rápida) </a:t>
            </a:r>
            <a:r>
              <a:rPr lang="es-ES" sz="2800" dirty="0" err="1"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endParaRPr lang="es-E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 140 </a:t>
            </a:r>
            <a:r>
              <a:rPr lang="es-ES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C/1 segundo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9512" y="4941168"/>
            <a:ext cx="7712368" cy="17029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Processo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redução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microorganismos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patogenicos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lnSpc>
                <a:spcPct val="150000"/>
              </a:lnSpc>
            </a:pPr>
            <a:r>
              <a:rPr lang="en-US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Aumenta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vida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útil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alimento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Desenvolvido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por Louis Pasteur para que o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vinho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parecesse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estragar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>
              <a:lnSpc>
                <a:spcPct val="150000"/>
              </a:lnSpc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Matar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agentes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causadores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de tuberculosis,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brucelloses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febre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tifoide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8888240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507288" cy="1143000"/>
          </a:xfrm>
        </p:spPr>
        <p:txBody>
          <a:bodyPr>
            <a:normAutofit/>
          </a:bodyPr>
          <a:lstStyle/>
          <a:p>
            <a:r>
              <a:rPr lang="en-US" dirty="0" err="1"/>
              <a:t>Leite</a:t>
            </a:r>
            <a:r>
              <a:rPr lang="en-US" dirty="0"/>
              <a:t> UHT (Ultra High Temperature) - </a:t>
            </a:r>
            <a:r>
              <a:rPr lang="en-US" dirty="0" err="1"/>
              <a:t>caixas</a:t>
            </a:r>
            <a:endParaRPr lang="en-US" dirty="0"/>
          </a:p>
        </p:txBody>
      </p:sp>
      <p:pic>
        <p:nvPicPr>
          <p:cNvPr id="4" name="Picture 8" descr="Resultado de imagem para pasteurizaÃ§Ã£o figur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052736"/>
            <a:ext cx="6424415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2132856"/>
            <a:ext cx="219573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>
                <a:solidFill>
                  <a:schemeClr val="accent2"/>
                </a:solidFill>
              </a:rPr>
              <a:t>O Leite é homogeneizado e submetido a uma temperatura de 130 a 150º, entre 2 e 4 segundos, e imediatamente resfriado a uma temperatura inferior a 32ºC</a:t>
            </a:r>
          </a:p>
          <a:p>
            <a:pPr algn="just"/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6388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7467600" cy="1143000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2. </a:t>
            </a:r>
            <a:r>
              <a:rPr lang="en-US" dirty="0" err="1">
                <a:solidFill>
                  <a:schemeClr val="accent2"/>
                </a:solidFill>
              </a:rPr>
              <a:t>Esterilização</a:t>
            </a:r>
            <a:r>
              <a:rPr lang="en-US" dirty="0">
                <a:solidFill>
                  <a:schemeClr val="accent2"/>
                </a:solidFill>
              </a:rPr>
              <a:t> por </a:t>
            </a:r>
            <a:r>
              <a:rPr lang="en-US" dirty="0" err="1">
                <a:solidFill>
                  <a:schemeClr val="accent2"/>
                </a:solidFill>
              </a:rPr>
              <a:t>radiação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4896237" cy="5147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628800"/>
            <a:ext cx="4282381" cy="321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0B95243-891A-2D45-9379-55BE52749C64}"/>
              </a:ext>
            </a:extLst>
          </p:cNvPr>
          <p:cNvSpPr/>
          <p:nvPr/>
        </p:nvSpPr>
        <p:spPr>
          <a:xfrm>
            <a:off x="5146857" y="5517232"/>
            <a:ext cx="3744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accent2"/>
                </a:solidFill>
              </a:rPr>
              <a:t>Ação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 err="1">
                <a:solidFill>
                  <a:schemeClr val="accent2"/>
                </a:solidFill>
              </a:rPr>
              <a:t>bactericida</a:t>
            </a:r>
            <a:r>
              <a:rPr lang="en-US" dirty="0">
                <a:solidFill>
                  <a:schemeClr val="accent2"/>
                </a:solidFill>
              </a:rPr>
              <a:t> : UV - 270 e 230 nm</a:t>
            </a:r>
          </a:p>
        </p:txBody>
      </p:sp>
    </p:spTree>
    <p:extLst>
      <p:ext uri="{BB962C8B-B14F-4D97-AF65-F5344CB8AC3E}">
        <p14:creationId xmlns:p14="http://schemas.microsoft.com/office/powerpoint/2010/main" val="1168454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-4763"/>
            <a:ext cx="5905500" cy="686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899592" y="4293096"/>
            <a:ext cx="2627313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b="1" dirty="0">
                <a:solidFill>
                  <a:schemeClr val="accent2"/>
                </a:solidFill>
              </a:rPr>
              <a:t>Relação entre a fração de sobrevivência e a dose de radiação</a:t>
            </a:r>
          </a:p>
        </p:txBody>
      </p:sp>
    </p:spTree>
    <p:extLst>
      <p:ext uri="{BB962C8B-B14F-4D97-AF65-F5344CB8AC3E}">
        <p14:creationId xmlns:p14="http://schemas.microsoft.com/office/powerpoint/2010/main" val="17408420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F7B16BF-CC5F-B34D-8FC0-79F849DE500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5875" y="640080"/>
            <a:ext cx="3014572" cy="33393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3200" spc="200">
                <a:solidFill>
                  <a:srgbClr val="FFFFFF"/>
                </a:solidFill>
              </a:rPr>
              <a:t>Quais são os fatores que afetam a eficiência do agente químico ou físico contra micorganismos? </a:t>
            </a:r>
          </a:p>
        </p:txBody>
      </p:sp>
    </p:spTree>
    <p:extLst>
      <p:ext uri="{BB962C8B-B14F-4D97-AF65-F5344CB8AC3E}">
        <p14:creationId xmlns:p14="http://schemas.microsoft.com/office/powerpoint/2010/main" val="27901417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822072" cy="1143000"/>
          </a:xfrm>
        </p:spPr>
        <p:txBody>
          <a:bodyPr>
            <a:noAutofit/>
          </a:bodyPr>
          <a:lstStyle/>
          <a:p>
            <a:pPr algn="ctr"/>
            <a:r>
              <a:rPr lang="pt-BR" altLang="pt-BR" sz="2600" dirty="0">
                <a:solidFill>
                  <a:schemeClr val="accent2"/>
                </a:solidFill>
              </a:rPr>
              <a:t>Sensibilidade de microrganismos e funções biológicas à radiação</a:t>
            </a:r>
            <a:br>
              <a:rPr lang="pt-BR" altLang="pt-BR" sz="2600" dirty="0">
                <a:solidFill>
                  <a:schemeClr val="accent2"/>
                </a:solidFill>
              </a:rPr>
            </a:br>
            <a:endParaRPr lang="en-US" sz="2600" dirty="0">
              <a:solidFill>
                <a:schemeClr val="accent2"/>
              </a:solidFill>
            </a:endParaRPr>
          </a:p>
        </p:txBody>
      </p:sp>
      <p:graphicFrame>
        <p:nvGraphicFramePr>
          <p:cNvPr id="6" name="Group 8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871084"/>
              </p:ext>
            </p:extLst>
          </p:nvPr>
        </p:nvGraphicFramePr>
        <p:xfrm>
          <a:off x="1247738" y="863755"/>
          <a:ext cx="7008044" cy="5875361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3365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348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365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699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</a:rPr>
                        <a:t>Espécie/ função</a:t>
                      </a:r>
                      <a:r>
                        <a:rPr kumimoji="0" lang="pt-BR" altLang="pt-BR" sz="2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</a:rPr>
                        <a:t> </a:t>
                      </a:r>
                      <a:endParaRPr kumimoji="0" lang="pt-BR" altLang="pt-BR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</a:rPr>
                        <a:t>Microrganismo</a:t>
                      </a: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</a:rPr>
                        <a:t>Dao</a:t>
                      </a:r>
                      <a:r>
                        <a:rPr kumimoji="0" lang="pt-BR" altLang="pt-BR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</a:rPr>
                        <a:t> (</a:t>
                      </a:r>
                      <a:r>
                        <a:rPr kumimoji="0" lang="pt-BR" altLang="pt-BR" sz="16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</a:rPr>
                        <a:t>Gy</a:t>
                      </a:r>
                      <a:r>
                        <a:rPr kumimoji="0" lang="pt-BR" altLang="pt-BR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</a:rPr>
                        <a:t>) </a:t>
                      </a:r>
                      <a:r>
                        <a:rPr kumimoji="0" lang="pt-BR" altLang="pt-BR" sz="16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</a:rPr>
                        <a:t>grays</a:t>
                      </a: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017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i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Clostridium </a:t>
                      </a:r>
                      <a:r>
                        <a:rPr kumimoji="0" lang="pt-BR" altLang="pt-BR" sz="1600" i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botulinum</a:t>
                      </a:r>
                      <a:endParaRPr kumimoji="0" lang="pt-BR" altLang="pt-BR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G+, anaérobia, esporulante</a:t>
                      </a:r>
                      <a:endParaRPr kumimoji="0" lang="pt-BR" altLang="pt-B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3.300</a:t>
                      </a:r>
                      <a:endParaRPr kumimoji="0" lang="pt-BR" alt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017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i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Clostridum</a:t>
                      </a:r>
                      <a:r>
                        <a:rPr kumimoji="0" lang="pt-BR" altLang="pt-BR" sz="1600" i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pt-BR" altLang="pt-BR" sz="1600" i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tetani</a:t>
                      </a:r>
                      <a:endParaRPr kumimoji="0" lang="pt-BR" altLang="pt-BR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G</a:t>
                      </a:r>
                      <a:r>
                        <a:rPr kumimoji="0" lang="pt-BR" altLang="pt-BR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+, </a:t>
                      </a:r>
                      <a:r>
                        <a:rPr kumimoji="0" lang="pt-BR" altLang="pt-BR" sz="16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anaérobia</a:t>
                      </a:r>
                      <a:r>
                        <a:rPr kumimoji="0" lang="pt-BR" altLang="pt-BR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, </a:t>
                      </a:r>
                      <a:r>
                        <a:rPr kumimoji="0" lang="pt-BR" altLang="pt-BR" sz="16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esporulante</a:t>
                      </a:r>
                      <a:endParaRPr kumimoji="0" lang="pt-BR" alt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2.400</a:t>
                      </a:r>
                      <a:endParaRPr kumimoji="0" lang="pt-BR" alt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017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i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Bacillus</a:t>
                      </a:r>
                      <a:r>
                        <a:rPr kumimoji="0" lang="pt-BR" altLang="pt-BR" sz="1600" i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pt-BR" altLang="pt-BR" sz="1600" i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subtilis</a:t>
                      </a:r>
                      <a:endParaRPr kumimoji="0" lang="pt-BR" altLang="pt-BR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G+, aeróbia, esporulante</a:t>
                      </a:r>
                      <a:endParaRPr kumimoji="0" lang="pt-BR" altLang="pt-B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600</a:t>
                      </a:r>
                      <a:endParaRPr kumimoji="0" lang="pt-BR" alt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017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i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Salmonella</a:t>
                      </a:r>
                      <a:r>
                        <a:rPr kumimoji="0" lang="pt-BR" altLang="pt-BR" sz="1600" i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pt-BR" altLang="pt-BR" sz="1600" i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typhimurium</a:t>
                      </a:r>
                      <a:endParaRPr kumimoji="0" lang="pt-BR" altLang="pt-BR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G-</a:t>
                      </a:r>
                      <a:endParaRPr kumimoji="0" lang="pt-BR" altLang="pt-B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200</a:t>
                      </a:r>
                      <a:endParaRPr kumimoji="0" lang="pt-BR" altLang="pt-B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746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i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Lactobacillus</a:t>
                      </a:r>
                      <a:r>
                        <a:rPr kumimoji="0" lang="pt-BR" altLang="pt-BR" sz="1600" i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pt-BR" altLang="pt-BR" sz="1600" i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brevis</a:t>
                      </a:r>
                      <a:endParaRPr kumimoji="0" lang="pt-BR" altLang="pt-BR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G+</a:t>
                      </a:r>
                      <a:endParaRPr kumimoji="0" lang="pt-BR" altLang="pt-B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1.200</a:t>
                      </a:r>
                      <a:endParaRPr kumimoji="0" lang="pt-BR" alt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017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i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Deinococcus</a:t>
                      </a:r>
                      <a:r>
                        <a:rPr kumimoji="0" lang="pt-BR" altLang="pt-BR" sz="1600" i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pt-BR" altLang="pt-BR" sz="1600" i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radiodurans</a:t>
                      </a:r>
                      <a:endParaRPr kumimoji="0" lang="pt-BR" altLang="pt-BR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G-</a:t>
                      </a:r>
                      <a:endParaRPr kumimoji="0" lang="pt-BR" altLang="pt-B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2.200</a:t>
                      </a:r>
                      <a:endParaRPr kumimoji="0" lang="pt-BR" alt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746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i="1" u="none" strike="noStrike" cap="none" normalizeH="0" baseline="0">
                          <a:ln>
                            <a:noFill/>
                          </a:ln>
                          <a:effectLst/>
                        </a:rPr>
                        <a:t>Aspergillus niger</a:t>
                      </a:r>
                      <a:endParaRPr kumimoji="0" lang="pt-BR" altLang="pt-BR" sz="16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Fungo</a:t>
                      </a:r>
                      <a:endParaRPr kumimoji="0" lang="pt-BR" altLang="pt-B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500</a:t>
                      </a:r>
                      <a:endParaRPr kumimoji="0" lang="pt-BR" altLang="pt-B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0017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i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Sacharomyces</a:t>
                      </a:r>
                      <a:r>
                        <a:rPr kumimoji="0" lang="pt-BR" altLang="pt-BR" sz="1600" i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pt-BR" altLang="pt-BR" sz="1600" i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cereviseae</a:t>
                      </a:r>
                      <a:endParaRPr kumimoji="0" lang="pt-BR" altLang="pt-BR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Levedura</a:t>
                      </a:r>
                      <a:endParaRPr kumimoji="0" lang="pt-BR" altLang="pt-B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500</a:t>
                      </a:r>
                      <a:endParaRPr kumimoji="0" lang="pt-BR" altLang="pt-B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746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Febre aftosa</a:t>
                      </a:r>
                      <a:endParaRPr kumimoji="0" lang="pt-BR" alt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virus</a:t>
                      </a:r>
                      <a:endParaRPr kumimoji="0" lang="pt-BR" altLang="pt-B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13.000</a:t>
                      </a:r>
                      <a:endParaRPr kumimoji="0" lang="pt-BR" alt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746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Inativação enzimática</a:t>
                      </a:r>
                      <a:endParaRPr kumimoji="0" lang="pt-BR" alt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200.00-500.00</a:t>
                      </a:r>
                      <a:endParaRPr kumimoji="0" lang="pt-BR" alt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746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Desinfestação insetos</a:t>
                      </a:r>
                      <a:endParaRPr kumimoji="0" lang="pt-BR" alt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1.000-5.000</a:t>
                      </a:r>
                      <a:endParaRPr kumimoji="0" lang="pt-BR" alt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7" name="Text Box 84"/>
          <p:cNvSpPr txBox="1">
            <a:spLocks noChangeArrowheads="1"/>
          </p:cNvSpPr>
          <p:nvPr/>
        </p:nvSpPr>
        <p:spPr bwMode="auto">
          <a:xfrm>
            <a:off x="611560" y="19559"/>
            <a:ext cx="8280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pt-BR" alt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3543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7467600" cy="1143000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3. </a:t>
            </a:r>
            <a:r>
              <a:rPr lang="en-US" dirty="0" err="1">
                <a:solidFill>
                  <a:schemeClr val="accent2"/>
                </a:solidFill>
              </a:rPr>
              <a:t>Esterilização</a:t>
            </a:r>
            <a:r>
              <a:rPr lang="en-US" dirty="0">
                <a:solidFill>
                  <a:schemeClr val="accent2"/>
                </a:solidFill>
              </a:rPr>
              <a:t> por </a:t>
            </a:r>
            <a:r>
              <a:rPr lang="en-US" dirty="0" err="1">
                <a:solidFill>
                  <a:schemeClr val="accent2"/>
                </a:solidFill>
              </a:rPr>
              <a:t>Filtração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6"/>
          <a:stretch/>
        </p:blipFill>
        <p:spPr bwMode="auto">
          <a:xfrm>
            <a:off x="0" y="1222858"/>
            <a:ext cx="3526034" cy="550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37748" y="1414517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accent2"/>
                </a:solidFill>
              </a:rPr>
              <a:t>Filtros</a:t>
            </a:r>
            <a:r>
              <a:rPr lang="en-US" dirty="0">
                <a:solidFill>
                  <a:schemeClr val="accent2"/>
                </a:solidFill>
              </a:rPr>
              <a:t> de 0.22 </a:t>
            </a:r>
            <a:r>
              <a:rPr lang="en-US" dirty="0" err="1">
                <a:solidFill>
                  <a:schemeClr val="accent2"/>
                </a:solidFill>
              </a:rPr>
              <a:t>uM</a:t>
            </a:r>
            <a:r>
              <a:rPr lang="en-US" dirty="0">
                <a:solidFill>
                  <a:schemeClr val="accent2"/>
                </a:solidFill>
              </a:rPr>
              <a:t> e 0.45 </a:t>
            </a:r>
            <a:r>
              <a:rPr lang="en-US" dirty="0" err="1">
                <a:solidFill>
                  <a:schemeClr val="accent2"/>
                </a:solidFill>
              </a:rPr>
              <a:t>uM</a:t>
            </a:r>
            <a:endParaRPr lang="en-US" dirty="0">
              <a:solidFill>
                <a:schemeClr val="accent2"/>
              </a:solidFill>
            </a:endParaRP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4197" t="16116" r="14132" b="16674"/>
          <a:stretch/>
        </p:blipFill>
        <p:spPr>
          <a:xfrm>
            <a:off x="3851920" y="2060848"/>
            <a:ext cx="4038535" cy="378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682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05F56-4890-3646-AE9C-7360A9D0A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2"/>
                </a:solidFill>
              </a:rPr>
              <a:t>Uso</a:t>
            </a:r>
            <a:r>
              <a:rPr lang="en-US" dirty="0">
                <a:solidFill>
                  <a:schemeClr val="accent2"/>
                </a:solidFill>
              </a:rPr>
              <a:t> de </a:t>
            </a:r>
            <a:r>
              <a:rPr lang="en-US" dirty="0" err="1">
                <a:solidFill>
                  <a:schemeClr val="accent2"/>
                </a:solidFill>
              </a:rPr>
              <a:t>Filtros</a:t>
            </a:r>
            <a:r>
              <a:rPr lang="en-US" dirty="0">
                <a:solidFill>
                  <a:schemeClr val="accent2"/>
                </a:solidFill>
              </a:rPr>
              <a:t> para </a:t>
            </a:r>
            <a:r>
              <a:rPr lang="en-US" dirty="0" err="1">
                <a:solidFill>
                  <a:schemeClr val="accent2"/>
                </a:solidFill>
              </a:rPr>
              <a:t>manipulação</a:t>
            </a:r>
            <a:r>
              <a:rPr lang="en-US" dirty="0">
                <a:solidFill>
                  <a:schemeClr val="accent2"/>
                </a:solidFill>
              </a:rPr>
              <a:t> de </a:t>
            </a:r>
            <a:r>
              <a:rPr lang="en-US" dirty="0" err="1">
                <a:solidFill>
                  <a:schemeClr val="accent2"/>
                </a:solidFill>
              </a:rPr>
              <a:t>microrganismos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857C43-2382-3946-A8D2-D5ABCB16D1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20" y="1916832"/>
            <a:ext cx="9173820" cy="35283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32855E-81E6-034A-A33C-E498815D81A2}"/>
              </a:ext>
            </a:extLst>
          </p:cNvPr>
          <p:cNvSpPr txBox="1"/>
          <p:nvPr/>
        </p:nvSpPr>
        <p:spPr>
          <a:xfrm>
            <a:off x="0" y="6407508"/>
            <a:ext cx="7171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https://www.chinalabfurniture.com/news/Do_you_know_the_difference.html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6643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34918" y="1105351"/>
            <a:ext cx="4765475" cy="30239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spc="200">
                <a:solidFill>
                  <a:srgbClr val="FFFFFF"/>
                </a:solidFill>
              </a:rPr>
              <a:t>Exemplos de Agentes Químicos</a:t>
            </a:r>
          </a:p>
        </p:txBody>
      </p:sp>
    </p:spTree>
    <p:extLst>
      <p:ext uri="{BB962C8B-B14F-4D97-AF65-F5344CB8AC3E}">
        <p14:creationId xmlns:p14="http://schemas.microsoft.com/office/powerpoint/2010/main" val="37026779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3568" y="228263"/>
            <a:ext cx="7467600" cy="1143000"/>
          </a:xfrm>
        </p:spPr>
        <p:txBody>
          <a:bodyPr>
            <a:normAutofit/>
          </a:bodyPr>
          <a:lstStyle/>
          <a:p>
            <a:r>
              <a:rPr lang="en-US" sz="3200" dirty="0" err="1">
                <a:solidFill>
                  <a:schemeClr val="accent2"/>
                </a:solidFill>
              </a:rPr>
              <a:t>Avaliar</a:t>
            </a:r>
            <a:r>
              <a:rPr lang="en-US" sz="3200" dirty="0">
                <a:solidFill>
                  <a:schemeClr val="accent2"/>
                </a:solidFill>
              </a:rPr>
              <a:t> o </a:t>
            </a:r>
            <a:r>
              <a:rPr lang="en-US" sz="3200" dirty="0" err="1">
                <a:solidFill>
                  <a:schemeClr val="accent2"/>
                </a:solidFill>
              </a:rPr>
              <a:t>Efeito</a:t>
            </a:r>
            <a:r>
              <a:rPr lang="en-US" sz="3200" dirty="0">
                <a:solidFill>
                  <a:schemeClr val="accent2"/>
                </a:solidFill>
              </a:rPr>
              <a:t> do </a:t>
            </a:r>
            <a:r>
              <a:rPr lang="en-US" sz="3200" dirty="0" err="1">
                <a:solidFill>
                  <a:schemeClr val="accent2"/>
                </a:solidFill>
              </a:rPr>
              <a:t>Agente</a:t>
            </a:r>
            <a:r>
              <a:rPr lang="en-US" sz="3200" dirty="0">
                <a:solidFill>
                  <a:schemeClr val="accent2"/>
                </a:solidFill>
              </a:rPr>
              <a:t> </a:t>
            </a:r>
            <a:r>
              <a:rPr lang="en-US" sz="3200" dirty="0" err="1">
                <a:solidFill>
                  <a:schemeClr val="accent2"/>
                </a:solidFill>
              </a:rPr>
              <a:t>Químico</a:t>
            </a:r>
            <a:r>
              <a:rPr lang="en-US" sz="3200" dirty="0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123728" y="2164793"/>
            <a:ext cx="82811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chemeClr val="accent2"/>
                </a:solidFill>
              </a:rPr>
              <a:t>Metódo</a:t>
            </a:r>
            <a:r>
              <a:rPr lang="en-US" sz="3000" b="1" dirty="0">
                <a:solidFill>
                  <a:schemeClr val="accent2"/>
                </a:solidFill>
              </a:rPr>
              <a:t> de </a:t>
            </a:r>
            <a:r>
              <a:rPr lang="en-US" sz="3000" b="1" dirty="0" err="1">
                <a:solidFill>
                  <a:schemeClr val="accent2"/>
                </a:solidFill>
              </a:rPr>
              <a:t>Difusão</a:t>
            </a:r>
            <a:r>
              <a:rPr lang="en-US" sz="3000" b="1" dirty="0">
                <a:solidFill>
                  <a:schemeClr val="accent2"/>
                </a:solidFill>
              </a:rPr>
              <a:t> do Disco</a:t>
            </a:r>
            <a:endParaRPr lang="en-US" sz="2400" b="1" dirty="0">
              <a:solidFill>
                <a:schemeClr val="accent2"/>
              </a:solidFill>
            </a:endParaRPr>
          </a:p>
          <a:p>
            <a:endParaRPr lang="en-US" sz="2400" b="1" dirty="0">
              <a:solidFill>
                <a:schemeClr val="accent2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0" y="2924944"/>
            <a:ext cx="8867775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ixaDeTexto 7"/>
          <p:cNvSpPr txBox="1"/>
          <p:nvPr/>
        </p:nvSpPr>
        <p:spPr>
          <a:xfrm>
            <a:off x="1691680" y="3583902"/>
            <a:ext cx="1580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2"/>
                </a:solidFill>
              </a:rPr>
              <a:t>Água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 err="1">
                <a:solidFill>
                  <a:schemeClr val="accent2"/>
                </a:solidFill>
              </a:rPr>
              <a:t>Sanitária</a:t>
            </a:r>
            <a:endParaRPr lang="en-US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3" cstate="print"/>
          <a:srcRect l="46433"/>
          <a:stretch>
            <a:fillRect/>
          </a:stretch>
        </p:blipFill>
        <p:spPr bwMode="auto">
          <a:xfrm>
            <a:off x="1719815" y="3744416"/>
            <a:ext cx="3644273" cy="24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5576" y="119800"/>
            <a:ext cx="7467600" cy="1143000"/>
          </a:xfrm>
        </p:spPr>
        <p:txBody>
          <a:bodyPr>
            <a:normAutofit/>
          </a:bodyPr>
          <a:lstStyle/>
          <a:p>
            <a:r>
              <a:rPr lang="en-US" sz="3200" b="1" dirty="0" err="1">
                <a:solidFill>
                  <a:schemeClr val="accent2"/>
                </a:solidFill>
              </a:rPr>
              <a:t>Mecanismo</a:t>
            </a:r>
            <a:r>
              <a:rPr lang="en-US" sz="3200" b="1" dirty="0">
                <a:solidFill>
                  <a:schemeClr val="accent2"/>
                </a:solidFill>
              </a:rPr>
              <a:t> de </a:t>
            </a:r>
            <a:r>
              <a:rPr lang="en-US" sz="3200" b="1" dirty="0" err="1">
                <a:solidFill>
                  <a:schemeClr val="accent2"/>
                </a:solidFill>
              </a:rPr>
              <a:t>Ação</a:t>
            </a:r>
            <a:endParaRPr lang="en-US" sz="3200" b="1" dirty="0">
              <a:solidFill>
                <a:schemeClr val="accent2"/>
              </a:solidFill>
            </a:endParaRPr>
          </a:p>
        </p:txBody>
      </p:sp>
      <p:sp>
        <p:nvSpPr>
          <p:cNvPr id="84994" name="AutoShape 2" descr="data:image/jpeg;base64,/9j/4AAQSkZJRgABAQAAAQABAAD/2wCEAAkGBhAQEBAQDg8QDw8ODw8QDxAQDxAPEBAQFBAVFRQQFBQXGyYeFxkjGRQSHy8gIycpLS0tFR4xNTAqNScrLSkBCQoKDgwOGg8PFzAcHCUsKiwtLCkuKiotLCktLCopKSwqKSopLDIsNSkvKSwsNSksLCkpLCoqNSwsLDUpKTUsLf/AABEIAOEA4QMBIgACEQEDEQH/xAAbAAEAAgMBAQAAAAAAAAAAAAAAAQIDBAYFB//EAEAQAAICAQIDBAcEBwYHAAAAAAABAgMRBBIFITEGE0FRFCJSYXGBkTKSocEjQlNicrHRFSQ0ouHwBzNUc4Ky8f/EABkBAQEBAQEBAAAAAAAAAAAAAAACAQMEBf/EAC0RAQACAQIEBAUEAwAAAAAAAAABAhEDMQQSIUETUWGhcYGRsfAiMlLBFNHh/9oADAMBAAIRAxEAPwD7iAAAAAAAAAAAAAAAAAAAAAAAAAAAAAAAAAAAAAAAAAAAAAAAAAAAAAAAACMkgAAAAAAAAAAAAyAAAAAAAAAAAAAFbJYTfkm/oBp0caosz3dinjrt+LX80y0+KQTw1LOMrEc588fA43sboo1XzSlKcNs5QhPDcJObbw19pc2dl3vuRFZmYyu0RE4advaWCfKuxpYbe3HJ9JfDPItDtApJuNU211i+TXkbfefD6Id4y04aMO0aeP0NizyWV+susXy5MyR448tdxYn1XLKa+OOptd6yO+YZhqvjk/8AprOXVLrjwa5czahrnJZVck/FSWB3z8yrvfmZIel2exleGE/xIets/Z596yO/fmR6Q/M3Et6Hplv7L+ZHplv7L+Y9Jfmx3782MMWjq7f2X8ystTe+lePxJ75+bHevzYap32o9lfdX9Q7dT7K+6v6l+8fmyd78zBRWanyX0X9QrNR5L6JF8kM0Vc9T4KP4GzRfPpZDa/NPK/0MOADDfTBiofqr5mUMAAAAAAAACl69WX8Mv5FwBwvZzlfz9lnVJnMcG/xUvjP/ANmdMiabLvusMghspCcmlxXi9Wmgp3Sa3SUK4Ri52W2PpXXFfak//uDabOH1uodvFtVl8uG8Ntlp1nlG2yC3WfHEms+476Gl4kznaIy5aupyRl0PZztFHW0zujVKqMbp1JTkpSezHrcuS64xz6Hpbss4LsXx7T6PhNMr5etO69V1wW622W9LEY+PhzfI9WvtzprPSK57tLZXXeo9/KuO5xTi44UvUmpNeq+vhk9Gtwto1Lclf0xMw5U4ivLHNbq2+F9ra9Tf3UKrI12K96e+Tjsv7iSVu2PVJZ5N9T2dx8v7N8Zjo6NJqdVGThCi/T6OqpKVklK3dqNTPLSik8RS8Wdp2h7VUaKFU7FKx34ddcMKThhN2Sz0SyviXxHCTXUiunXzj4zG/wD31ynS14mszeXuqRG48LUdq6oa2rQqE52XKLc00o1ucd0IteLw1nyyuphh2203pWo09k4116evd38pPFk4tKyEV47c4WObaZwjh9TeK9s/J08ekd/R0ikSpnE39vrHCWoo0Up6SF0qpW2Skpy2x3NbIp7G88nLlnrg3tN24qs1NdMKrFp56ey96mxOv1a4bpbYv7UUsrd4sqeE1Y68v27fm25HE6c9Mujt4vRCyumy6ELrk3VVKSU5/D8fibefx6LKzy68j5quI1a2X9pW0dxPhl0IRrTlK3U7o501LXRS3yTfLozc4LxL0++i2djr1UM+kUqFn6Kdcnu59Ip+G5rnu5Mu/B8sZ2xv3xO/b07o/wAnM4iM52+D6AmSUyTFnz3syuQAGtvTfZXzMpi032V8zKEgAAAAAAAABDA4rhH+Kf8AFP8AmdJk5XgOe/ju67p55t/rPxZ1aJquyWVbJZWRSFJyOO7R0PSaqXEIQ72vU0PRailPFjsklGmVafXLUU11XNnWSZzfGrlLiXDaptKqqOp1ry8J2VwxBv8Ah6ns4XMX9MTn1jGf6efXxy/OMfFxfBOz87eGu3TVKzV6bXxcl1nOuuKfdxTfnLLS649x1Gkhdr9UtTdoHpIUabUQ/TRjvv1FscLqllR8G+hH/DGD9DtsfS/V2zh70lFbl7s5+h12T28VxMxqWrjM5nE+Wd4/Nnl0dCJpEz9Phs+a6Lshq3wvUb6Z+kS7quiiS/SQ09d3eT2rwcp5fm9p6nFOA6m/RX3Tob1t/osK9OmnKnTUzi1Us/rNpzfyPR7S6pvW8PpgrZz/AEl8qqpuKuUf+VCSztScllyfRJmzp+1kJ0xm6pekWamzSw0sZRlKeog8SUZ9Ni6uT6fQq2trTEXiI6zn3232/TnPuyNPTiZrPaMfn1eJxDs1roPh9mmirtVCVtmpsbj6uouUVvabWYxSUVj2F5kx7K6iOv0m2C9D0M6+6t31uLqUc2Nw+07p2uTeeht8T7Ruej4m7KoQWlxp4ShdKyFl8ljClti/VbXzMnBuIz0/caKWmf8AgXdQo2ZvslF+t3sWsQ3SlJrm8Y5+Rnia0U6xGesfKeud+2dvKWculzdM46T/AF5d3mVcC4rp46rR6buZaXV2WSWonZiVULft+rnOcPyfTkbnEex056nQbJL0TS6aGnvecSnCDT7vb4qeMfA3OH9o7rFSnTWrJcRu0V6jZKUYwri5StreOeEvE6A4319WlusRE9du/bLtXS07R06x+S5CjspqVqdZY7aoVzts1Ojxzxq5VuFds14KtN4Xnhm/2M7P26OOolc4qWpnCTrrslbGOyLTm5y5ylJts94JnG/EXtWaztOPZ0rpVraJbdcjIma1TNhM8UvUyAhEmKbWl+yvmZjDpfs/MzBIAAAAAAAAQyQBwXAm++jlYe6fL/yZ1ZyvBn+mj/FPxz+szrME1VZDRjs6GSRjs6FwlryZocU4Lp9VGMdTTG1VycoZcouLfVZi08PyPQaKNHWtprOYnEucxE9JUpqjCMYQjGEILbCEViMV5JFwDd2PH1nB73qbNTp7q653aaGmcrYSnKhRk251pcpN56NrD8WatfYxVz0r0+olVXpqbqZ5gp3Wd882XRl0jZLxfPGEdEg0do17xGIn7eWPtLn4VZ6y5nS9iVXpXp/SHJ+lR1MXKGalKE90YOGfWT5bnldDbxTorXq9ZfO3UaqSq75VT2QjH1o0V1wy4R5dW+bPbJUmuj6ide98805zvtHvj0hkaNa/t6fX/bn+zPBJUqy67Ku1Nt1qrlj+712z3d2kv15JRcn7kj3cklWTe83tzSqtYrGIAhgJHOVssDZSNatG0crOkLIkIklcNnS9PmZjBpej+P5IzhIAAAAAAAAAAOD4WsXRXlZNf5mdZg5TQLGoefC+a/zf6nWE1VZDKyRcq0UlrSRSRnsgYmjpEpmGPAJcRgtOHn8Z4qtNWp7VLdZCtbp93FbnjfN9dq8cJ4PD1/a52bqtLtjKaj3dveJyi3qFW20/VjF4teW8pLPijqLKIy2ucYz2S3RcoqTjLpuWejI9Ghhru68SWJLuq8S555rHPnz+J3pfTrHWuZcNSmpaelsQ5yPbNuDn3EVGMpQxvnmfqylG+GVnudsYvc1l7uRRdr7m9no9SucpJJynsi4UxsnXKWOc8yxy8mdU0s5xHLiot7Vnb7OfL3DPw6trkuT8/j7zfE0/4e8p8LU/n7Q5rgvH9RdZTVJQlurjddZKLrbrs3Siqo+OxJLPi3zOkRZy/wB/l8CuDne0WnMRh106TWMTOUJFooKJlhA4zLrELVRMyRCiWSOcrWQYQMU2dKuXxfMzGHTdPmZgkAAAAAAAAIZJDA42ccauWP2/5nSHP6uO3Vy/7if1OgwTVVgYJSJwUlRoxSrNjaVcTYkariVmkubaS828I2nE8TtJoIbO+lKSlHEYxzmEm37Pg/eVzYhelpxe8VmcZ+bLPiVS5b9z/dWRDXRfRS59OWDmNZU7K3CMlBzcU5Zw1Hct2PftzgquEzbX97sWxz2PZOUoQlhJJpcns3Rb9+TazExmbY+r16vCRScVpNvXMOvjYn/qZdpzFujlK5WrWTrUUowj3M8wjhbkp7era5vHR4L6fRW1qSr4hVFyiknKM1ie7MpNPrlym/jguIrj98fSXjvp3iemlZ787or7WfkjT1HG6oeE5PkliPi+XV/E8L0bUK1WWa+ixfo1NRUlKVcctwSzhZfNmxDTSvtjGtbsSjOT6JRT583yOepPLtbPwe3huGpeJtq1msR5uqjUZVEyNc38WFEmZeBXBYYBgIABuWzpunzMxh03T5/kZgwAAAAAAAAAAHK8WX97fL9m/wAD0/7SpUpRdtalBTlNOWNqh9vn09XKz5eJTjOkxNWro8KXuw+T/I8a3gSnK5PuYekektxynFyulFxko9YyntxLzwdNKlZmeacI1LTERyxl0Wl1ULVuqkprOG1nk11i0+afTk/NGY5PiuK90uTeounOyELlXtlsrgnv8Z+o8fHozo9FcrK4TipRTiuUsqSx4PzKvp8sRaNk6epzTyzu2SCu33v6snu/e/qzi6m019XoIXKKsTlGMt23LSbxjnjqbCh72Nr8/wAEGxM1nMbsNWjrh9iuEfhFGXA2P2n9EHB+1+CBMzO5gh1p9Un8Un+RKi/P8COfmvowxHcR9mP3Y/0LKHlj5JIjn5r6Mbn5xAvgYMfe/D6jvv4fvICzBR2/w/eCnnw+nMHRYEbvdL7o3e5/Rm4b0bOmfJ/H8jOYNL0+ZnMYAAAAAAAAABgaev54T6POfwNOfDm5xkvsruspYSk4t85+Lx4G5req+Zmh0XwNicExmHlUcHlhKUmlCuEM+q90o2Oe5r5m9TpHGKi5zlj9Z4y/jyNgG2tNt01rFdmLuP3pf5f6D0f96X1X9DKCVMUdOvFyfxa/JE+jrzl95mQrZnDx18AK+jL977zK+ix9/wB5mKOqeOaT/AyLU/u/iguaTC6oj7K+fNjuI+yiFc/Zf1RO9+z9ZJBPLJ6PD2USqIrpFFHc/JffX9CPSsdVj35z+Qbyyz4G1DICUNEgYAAYGAJr6mQpAuAAAAAAAAAAAGpqV63yMq6FLl630MyAqCwAqCWiADKWQbXJ4LgDUeneMGNaPl1fh16YRvg2FTbO7UejTS59OXxXkWWjWctvx+PT/f1NkG5nzROPJqS0EfBPxz7yLKn5M3AZKqzy7QrV9lfAsAYwBOCQKgsAES5WJYAAAAAAAAAAAME1zMiQaLJARgYJwGBUjBYAVwMFgBSXQpvfkZhg2JYxd57h3hkSGAdWNTL4J2IkxquBgsAIJwCcARgYJwMAESMAAAAAAAAAAAAAAAAAAAAAAAAAAAAAAAAAAAAAAAAAAAAAAAAAAAAAAAAAAAAAAAAAAAAAAAAAAAAAAAAAAAAAAAAAAAAAAAAAAAAAAAAAAAAAAAAAAAAAAAAAAAAAAA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4996" name="AutoShape 4" descr="data:image/jpeg;base64,/9j/4AAQSkZJRgABAQAAAQABAAD/2wCEAAkGBhAQEBAQDg8QDw8ODw8QDxAQDxAPEBAQFBAVFRQQFBQXGyYeFxkjGRQSHy8gIycpLS0tFR4xNTAqNScrLSkBCQoKDgwOGg8PFzAcHCUsKiwtLCkuKiotLCktLCopKSwqKSopLDIsNSkvKSwsNSksLCkpLCoqNSwsLDUpKTUsLf/AABEIAOEA4QMBIgACEQEDEQH/xAAbAAEAAgMBAQAAAAAAAAAAAAAAAQIDBAYFB//EAEAQAAICAQIDBAcEBwYHAAAAAAABAgMRBBIFITEGE0FRFCJSYXGBkTKSocEjQlNicrHRFSQ0ouHwBzNUc4Ky8f/EABkBAQEBAQEBAAAAAAAAAAAAAAACAQMEBf/EAC0RAQACAQIEBAUEAwAAAAAAAAABAhEDMQQSIUETUWGhcYGRsfAiMlLBFNHh/9oADAMBAAIRAxEAPwD7iAAAAAAAAAAAAAAAAAAAAAAAAAAAAAAAAAAAAAAAAAAAAAAAAAAAAAAAACMkgAAAAAAAAAAAAyAAAAAAAAAAAAAFbJYTfkm/oBp0caosz3dinjrt+LX80y0+KQTw1LOMrEc588fA43sboo1XzSlKcNs5QhPDcJObbw19pc2dl3vuRFZmYyu0RE4advaWCfKuxpYbe3HJ9JfDPItDtApJuNU211i+TXkbfefD6Id4y04aMO0aeP0NizyWV+susXy5MyR448tdxYn1XLKa+OOptd6yO+YZhqvjk/8AprOXVLrjwa5czahrnJZVck/FSWB3z8yrvfmZIel2exleGE/xIets/Z596yO/fmR6Q/M3Et6Hplv7L+ZHplv7L+Y9Jfmx3782MMWjq7f2X8ystTe+lePxJ75+bHevzYap32o9lfdX9Q7dT7K+6v6l+8fmyd78zBRWanyX0X9QrNR5L6JF8kM0Vc9T4KP4GzRfPpZDa/NPK/0MOADDfTBiofqr5mUMAAAAAAAACl69WX8Mv5FwBwvZzlfz9lnVJnMcG/xUvjP/ANmdMiabLvusMghspCcmlxXi9Wmgp3Sa3SUK4Ri52W2PpXXFfak//uDabOH1uodvFtVl8uG8Ntlp1nlG2yC3WfHEms+476Gl4kznaIy5aupyRl0PZztFHW0zujVKqMbp1JTkpSezHrcuS64xz6Hpbss4LsXx7T6PhNMr5etO69V1wW622W9LEY+PhzfI9WvtzprPSK57tLZXXeo9/KuO5xTi44UvUmpNeq+vhk9Gtwto1Lclf0xMw5U4ivLHNbq2+F9ra9Tf3UKrI12K96e+Tjsv7iSVu2PVJZ5N9T2dx8v7N8Zjo6NJqdVGThCi/T6OqpKVklK3dqNTPLSik8RS8Wdp2h7VUaKFU7FKx34ddcMKThhN2Sz0SyviXxHCTXUiunXzj4zG/wD31ynS14mszeXuqRG48LUdq6oa2rQqE52XKLc00o1ucd0IteLw1nyyuphh2203pWo09k4116evd38pPFk4tKyEV47c4WObaZwjh9TeK9s/J08ekd/R0ikSpnE39vrHCWoo0Up6SF0qpW2Skpy2x3NbIp7G88nLlnrg3tN24qs1NdMKrFp56ey96mxOv1a4bpbYv7UUsrd4sqeE1Y68v27fm25HE6c9Mujt4vRCyumy6ELrk3VVKSU5/D8fibefx6LKzy68j5quI1a2X9pW0dxPhl0IRrTlK3U7o501LXRS3yTfLozc4LxL0++i2djr1UM+kUqFn6Kdcnu59Ip+G5rnu5Mu/B8sZ2xv3xO/b07o/wAnM4iM52+D6AmSUyTFnz3syuQAGtvTfZXzMpi032V8zKEgAAAAAAAABDA4rhH+Kf8AFP8AmdJk5XgOe/ju67p55t/rPxZ1aJquyWVbJZWRSFJyOO7R0PSaqXEIQ72vU0PRailPFjsklGmVafXLUU11XNnWSZzfGrlLiXDaptKqqOp1ry8J2VwxBv8Ah6ns4XMX9MTn1jGf6efXxy/OMfFxfBOz87eGu3TVKzV6bXxcl1nOuuKfdxTfnLLS649x1Gkhdr9UtTdoHpIUabUQ/TRjvv1FscLqllR8G+hH/DGD9DtsfS/V2zh70lFbl7s5+h12T28VxMxqWrjM5nE+Wd4/Nnl0dCJpEz9Phs+a6Lshq3wvUb6Z+kS7quiiS/SQ09d3eT2rwcp5fm9p6nFOA6m/RX3Tob1t/osK9OmnKnTUzi1Us/rNpzfyPR7S6pvW8PpgrZz/AEl8qqpuKuUf+VCSztScllyfRJmzp+1kJ0xm6pekWamzSw0sZRlKeog8SUZ9Ni6uT6fQq2trTEXiI6zn3232/TnPuyNPTiZrPaMfn1eJxDs1roPh9mmirtVCVtmpsbj6uouUVvabWYxSUVj2F5kx7K6iOv0m2C9D0M6+6t31uLqUc2Nw+07p2uTeeht8T7Ruej4m7KoQWlxp4ShdKyFl8ljClti/VbXzMnBuIz0/caKWmf8AgXdQo2ZvslF+t3sWsQ3SlJrm8Y5+Rnia0U6xGesfKeud+2dvKWculzdM46T/AF5d3mVcC4rp46rR6buZaXV2WSWonZiVULft+rnOcPyfTkbnEex056nQbJL0TS6aGnvecSnCDT7vb4qeMfA3OH9o7rFSnTWrJcRu0V6jZKUYwri5StreOeEvE6A4319WlusRE9du/bLtXS07R06x+S5CjspqVqdZY7aoVzts1Ojxzxq5VuFds14KtN4Xnhm/2M7P26OOolc4qWpnCTrrslbGOyLTm5y5ylJts94JnG/EXtWaztOPZ0rpVraJbdcjIma1TNhM8UvUyAhEmKbWl+yvmZjDpfs/MzBIAAAAAAAAQyQBwXAm++jlYe6fL/yZ1ZyvBn+mj/FPxz+szrME1VZDRjs6GSRjs6FwlryZocU4Lp9VGMdTTG1VycoZcouLfVZi08PyPQaKNHWtprOYnEucxE9JUpqjCMYQjGEILbCEViMV5JFwDd2PH1nB73qbNTp7q653aaGmcrYSnKhRk251pcpN56NrD8WatfYxVz0r0+olVXpqbqZ5gp3Wd882XRl0jZLxfPGEdEg0do17xGIn7eWPtLn4VZ6y5nS9iVXpXp/SHJ+lR1MXKGalKE90YOGfWT5bnldDbxTorXq9ZfO3UaqSq75VT2QjH1o0V1wy4R5dW+bPbJUmuj6ide98805zvtHvj0hkaNa/t6fX/bn+zPBJUqy67Ku1Nt1qrlj+712z3d2kv15JRcn7kj3cklWTe83tzSqtYrGIAhgJHOVssDZSNatG0crOkLIkIklcNnS9PmZjBpej+P5IzhIAAAAAAAAAAOD4WsXRXlZNf5mdZg5TQLGoefC+a/zf6nWE1VZDKyRcq0UlrSRSRnsgYmjpEpmGPAJcRgtOHn8Z4qtNWp7VLdZCtbp93FbnjfN9dq8cJ4PD1/a52bqtLtjKaj3dveJyi3qFW20/VjF4teW8pLPijqLKIy2ucYz2S3RcoqTjLpuWejI9Ghhru68SWJLuq8S555rHPnz+J3pfTrHWuZcNSmpaelsQ5yPbNuDn3EVGMpQxvnmfqylG+GVnudsYvc1l7uRRdr7m9no9SucpJJynsi4UxsnXKWOc8yxy8mdU0s5xHLiot7Vnb7OfL3DPw6trkuT8/j7zfE0/4e8p8LU/n7Q5rgvH9RdZTVJQlurjddZKLrbrs3Siqo+OxJLPi3zOkRZy/wB/l8CuDne0WnMRh106TWMTOUJFooKJlhA4zLrELVRMyRCiWSOcrWQYQMU2dKuXxfMzGHTdPmZgkAAAAAAAAIZJDA42ccauWP2/5nSHP6uO3Vy/7if1OgwTVVgYJSJwUlRoxSrNjaVcTYkariVmkubaS828I2nE8TtJoIbO+lKSlHEYxzmEm37Pg/eVzYhelpxe8VmcZ+bLPiVS5b9z/dWRDXRfRS59OWDmNZU7K3CMlBzcU5Zw1Hct2PftzgquEzbX97sWxz2PZOUoQlhJJpcns3Rb9+TazExmbY+r16vCRScVpNvXMOvjYn/qZdpzFujlK5WrWTrUUowj3M8wjhbkp7era5vHR4L6fRW1qSr4hVFyiknKM1ie7MpNPrlym/jguIrj98fSXjvp3iemlZ787or7WfkjT1HG6oeE5PkliPi+XV/E8L0bUK1WWa+ixfo1NRUlKVcctwSzhZfNmxDTSvtjGtbsSjOT6JRT583yOepPLtbPwe3huGpeJtq1msR5uqjUZVEyNc38WFEmZeBXBYYBgIABuWzpunzMxh03T5/kZgwAAAAAAAAAAHK8WX97fL9m/wAD0/7SpUpRdtalBTlNOWNqh9vn09XKz5eJTjOkxNWro8KXuw+T/I8a3gSnK5PuYekektxynFyulFxko9YyntxLzwdNKlZmeacI1LTERyxl0Wl1ULVuqkprOG1nk11i0+afTk/NGY5PiuK90uTeounOyELlXtlsrgnv8Z+o8fHozo9FcrK4TipRTiuUsqSx4PzKvp8sRaNk6epzTyzu2SCu33v6snu/e/qzi6m019XoIXKKsTlGMt23LSbxjnjqbCh72Nr8/wAEGxM1nMbsNWjrh9iuEfhFGXA2P2n9EHB+1+CBMzO5gh1p9Un8Un+RKi/P8COfmvowxHcR9mP3Y/0LKHlj5JIjn5r6Mbn5xAvgYMfe/D6jvv4fvICzBR2/w/eCnnw+nMHRYEbvdL7o3e5/Rm4b0bOmfJ/H8jOYNL0+ZnMYAAAAAAAAABgaev54T6POfwNOfDm5xkvsruspYSk4t85+Lx4G5req+Zmh0XwNicExmHlUcHlhKUmlCuEM+q90o2Oe5r5m9TpHGKi5zlj9Z4y/jyNgG2tNt01rFdmLuP3pf5f6D0f96X1X9DKCVMUdOvFyfxa/JE+jrzl95mQrZnDx18AK+jL977zK+ix9/wB5mKOqeOaT/AyLU/u/iguaTC6oj7K+fNjuI+yiFc/Zf1RO9+z9ZJBPLJ6PD2USqIrpFFHc/JffX9CPSsdVj35z+Qbyyz4G1DICUNEgYAAYGAJr6mQpAuAAAAAAAAAAAGpqV63yMq6FLl630MyAqCwAqCWiADKWQbXJ4LgDUeneMGNaPl1fh16YRvg2FTbO7UejTS59OXxXkWWjWctvx+PT/f1NkG5nzROPJqS0EfBPxz7yLKn5M3AZKqzy7QrV9lfAsAYwBOCQKgsAES5WJYAAAAAAAAAAAME1zMiQaLJARgYJwGBUjBYAVwMFgBSXQpvfkZhg2JYxd57h3hkSGAdWNTL4J2IkxquBgsAIJwCcARgYJwMAESMAAAAAAAAAAAAAAAAAAAAAAAAAAAAAAAAAAAAAAAAAAAAAAAAAAAAAAAAAAAAAAAAAAAAAAAAAAAAAAAAAAAAAAAAAAAAAAAAAAAAAAAAAAAAAAAAAAAAAAAAAAAAAAA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4998" name="AutoShape 6" descr="data:image/jpeg;base64,/9j/4AAQSkZJRgABAQAAAQABAAD/2wCEAAkGBhAQEBAQDg8QDw8ODw8QDxAQDxAPEBAQFBAVFRQQFBQXGyYeFxkjGRQSHy8gIycpLS0tFR4xNTAqNScrLSkBCQoKDgwOGg8PFzAcHCUsKiwtLCkuKiotLCktLCopKSwqKSopLDIsNSkvKSwsNSksLCkpLCoqNSwsLDUpKTUsLf/AABEIAOEA4QMBIgACEQEDEQH/xAAbAAEAAgMBAQAAAAAAAAAAAAAAAQIDBAYFB//EAEAQAAICAQIDBAcEBwYHAAAAAAABAgMRBBIFITEGE0FRFCJSYXGBkTKSocEjQlNicrHRFSQ0ouHwBzNUc4Ky8f/EABkBAQEBAQEBAAAAAAAAAAAAAAACAQMEBf/EAC0RAQACAQIEBAUEAwAAAAAAAAABAhEDMQQSIUETUWGhcYGRsfAiMlLBFNHh/9oADAMBAAIRAxEAPwD7iAAAAAAAAAAAAAAAAAAAAAAAAAAAAAAAAAAAAAAAAAAAAAAAAAAAAAAAACMkgAAAAAAAAAAAAyAAAAAAAAAAAAAFbJYTfkm/oBp0caosz3dinjrt+LX80y0+KQTw1LOMrEc588fA43sboo1XzSlKcNs5QhPDcJObbw19pc2dl3vuRFZmYyu0RE4advaWCfKuxpYbe3HJ9JfDPItDtApJuNU211i+TXkbfefD6Id4y04aMO0aeP0NizyWV+susXy5MyR448tdxYn1XLKa+OOptd6yO+YZhqvjk/8AprOXVLrjwa5czahrnJZVck/FSWB3z8yrvfmZIel2exleGE/xIets/Z596yO/fmR6Q/M3Et6Hplv7L+ZHplv7L+Y9Jfmx3782MMWjq7f2X8ystTe+lePxJ75+bHevzYap32o9lfdX9Q7dT7K+6v6l+8fmyd78zBRWanyX0X9QrNR5L6JF8kM0Vc9T4KP4GzRfPpZDa/NPK/0MOADDfTBiofqr5mUMAAAAAAAACl69WX8Mv5FwBwvZzlfz9lnVJnMcG/xUvjP/ANmdMiabLvusMghspCcmlxXi9Wmgp3Sa3SUK4Ri52W2PpXXFfak//uDabOH1uodvFtVl8uG8Ntlp1nlG2yC3WfHEms+476Gl4kznaIy5aupyRl0PZztFHW0zujVKqMbp1JTkpSezHrcuS64xz6Hpbss4LsXx7T6PhNMr5etO69V1wW622W9LEY+PhzfI9WvtzprPSK57tLZXXeo9/KuO5xTi44UvUmpNeq+vhk9Gtwto1Lclf0xMw5U4ivLHNbq2+F9ra9Tf3UKrI12K96e+Tjsv7iSVu2PVJZ5N9T2dx8v7N8Zjo6NJqdVGThCi/T6OqpKVklK3dqNTPLSik8RS8Wdp2h7VUaKFU7FKx34ddcMKThhN2Sz0SyviXxHCTXUiunXzj4zG/wD31ynS14mszeXuqRG48LUdq6oa2rQqE52XKLc00o1ucd0IteLw1nyyuphh2203pWo09k4116evd38pPFk4tKyEV47c4WObaZwjh9TeK9s/J08ekd/R0ikSpnE39vrHCWoo0Up6SF0qpW2Skpy2x3NbIp7G88nLlnrg3tN24qs1NdMKrFp56ey96mxOv1a4bpbYv7UUsrd4sqeE1Y68v27fm25HE6c9Mujt4vRCyumy6ELrk3VVKSU5/D8fibefx6LKzy68j5quI1a2X9pW0dxPhl0IRrTlK3U7o501LXRS3yTfLozc4LxL0++i2djr1UM+kUqFn6Kdcnu59Ip+G5rnu5Mu/B8sZ2xv3xO/b07o/wAnM4iM52+D6AmSUyTFnz3syuQAGtvTfZXzMpi032V8zKEgAAAAAAAABDA4rhH+Kf8AFP8AmdJk5XgOe/ju67p55t/rPxZ1aJquyWVbJZWRSFJyOO7R0PSaqXEIQ72vU0PRailPFjsklGmVafXLUU11XNnWSZzfGrlLiXDaptKqqOp1ry8J2VwxBv8Ah6ns4XMX9MTn1jGf6efXxy/OMfFxfBOz87eGu3TVKzV6bXxcl1nOuuKfdxTfnLLS649x1Gkhdr9UtTdoHpIUabUQ/TRjvv1FscLqllR8G+hH/DGD9DtsfS/V2zh70lFbl7s5+h12T28VxMxqWrjM5nE+Wd4/Nnl0dCJpEz9Phs+a6Lshq3wvUb6Z+kS7quiiS/SQ09d3eT2rwcp5fm9p6nFOA6m/RX3Tob1t/osK9OmnKnTUzi1Us/rNpzfyPR7S6pvW8PpgrZz/AEl8qqpuKuUf+VCSztScllyfRJmzp+1kJ0xm6pekWamzSw0sZRlKeog8SUZ9Ni6uT6fQq2trTEXiI6zn3232/TnPuyNPTiZrPaMfn1eJxDs1roPh9mmirtVCVtmpsbj6uouUVvabWYxSUVj2F5kx7K6iOv0m2C9D0M6+6t31uLqUc2Nw+07p2uTeeht8T7Ruej4m7KoQWlxp4ShdKyFl8ljClti/VbXzMnBuIz0/caKWmf8AgXdQo2ZvslF+t3sWsQ3SlJrm8Y5+Rnia0U6xGesfKeud+2dvKWculzdM46T/AF5d3mVcC4rp46rR6buZaXV2WSWonZiVULft+rnOcPyfTkbnEex056nQbJL0TS6aGnvecSnCDT7vb4qeMfA3OH9o7rFSnTWrJcRu0V6jZKUYwri5StreOeEvE6A4319WlusRE9du/bLtXS07R06x+S5CjspqVqdZY7aoVzts1Ojxzxq5VuFds14KtN4Xnhm/2M7P26OOolc4qWpnCTrrslbGOyLTm5y5ylJts94JnG/EXtWaztOPZ0rpVraJbdcjIma1TNhM8UvUyAhEmKbWl+yvmZjDpfs/MzBIAAAAAAAAQyQBwXAm++jlYe6fL/yZ1ZyvBn+mj/FPxz+szrME1VZDRjs6GSRjs6FwlryZocU4Lp9VGMdTTG1VycoZcouLfVZi08PyPQaKNHWtprOYnEucxE9JUpqjCMYQjGEILbCEViMV5JFwDd2PH1nB73qbNTp7q653aaGmcrYSnKhRk251pcpN56NrD8WatfYxVz0r0+olVXpqbqZ5gp3Wd882XRl0jZLxfPGEdEg0do17xGIn7eWPtLn4VZ6y5nS9iVXpXp/SHJ+lR1MXKGalKE90YOGfWT5bnldDbxTorXq9ZfO3UaqSq75VT2QjH1o0V1wy4R5dW+bPbJUmuj6ide98805zvtHvj0hkaNa/t6fX/bn+zPBJUqy67Ku1Nt1qrlj+712z3d2kv15JRcn7kj3cklWTe83tzSqtYrGIAhgJHOVssDZSNatG0crOkLIkIklcNnS9PmZjBpej+P5IzhIAAAAAAAAAAOD4WsXRXlZNf5mdZg5TQLGoefC+a/zf6nWE1VZDKyRcq0UlrSRSRnsgYmjpEpmGPAJcRgtOHn8Z4qtNWp7VLdZCtbp93FbnjfN9dq8cJ4PD1/a52bqtLtjKaj3dveJyi3qFW20/VjF4teW8pLPijqLKIy2ucYz2S3RcoqTjLpuWejI9Ghhru68SWJLuq8S555rHPnz+J3pfTrHWuZcNSmpaelsQ5yPbNuDn3EVGMpQxvnmfqylG+GVnudsYvc1l7uRRdr7m9no9SucpJJynsi4UxsnXKWOc8yxy8mdU0s5xHLiot7Vnb7OfL3DPw6trkuT8/j7zfE0/4e8p8LU/n7Q5rgvH9RdZTVJQlurjddZKLrbrs3Siqo+OxJLPi3zOkRZy/wB/l8CuDne0WnMRh106TWMTOUJFooKJlhA4zLrELVRMyRCiWSOcrWQYQMU2dKuXxfMzGHTdPmZgkAAAAAAAAIZJDA42ccauWP2/5nSHP6uO3Vy/7if1OgwTVVgYJSJwUlRoxSrNjaVcTYkariVmkubaS828I2nE8TtJoIbO+lKSlHEYxzmEm37Pg/eVzYhelpxe8VmcZ+bLPiVS5b9z/dWRDXRfRS59OWDmNZU7K3CMlBzcU5Zw1Hct2PftzgquEzbX97sWxz2PZOUoQlhJJpcns3Rb9+TazExmbY+r16vCRScVpNvXMOvjYn/qZdpzFujlK5WrWTrUUowj3M8wjhbkp7era5vHR4L6fRW1qSr4hVFyiknKM1ie7MpNPrlym/jguIrj98fSXjvp3iemlZ787or7WfkjT1HG6oeE5PkliPi+XV/E8L0bUK1WWa+ixfo1NRUlKVcctwSzhZfNmxDTSvtjGtbsSjOT6JRT583yOepPLtbPwe3huGpeJtq1msR5uqjUZVEyNc38WFEmZeBXBYYBgIABuWzpunzMxh03T5/kZgwAAAAAAAAAAHK8WX97fL9m/wAD0/7SpUpRdtalBTlNOWNqh9vn09XKz5eJTjOkxNWro8KXuw+T/I8a3gSnK5PuYekektxynFyulFxko9YyntxLzwdNKlZmeacI1LTERyxl0Wl1ULVuqkprOG1nk11i0+afTk/NGY5PiuK90uTeounOyELlXtlsrgnv8Z+o8fHozo9FcrK4TipRTiuUsqSx4PzKvp8sRaNk6epzTyzu2SCu33v6snu/e/qzi6m019XoIXKKsTlGMt23LSbxjnjqbCh72Nr8/wAEGxM1nMbsNWjrh9iuEfhFGXA2P2n9EHB+1+CBMzO5gh1p9Un8Un+RKi/P8COfmvowxHcR9mP3Y/0LKHlj5JIjn5r6Mbn5xAvgYMfe/D6jvv4fvICzBR2/w/eCnnw+nMHRYEbvdL7o3e5/Rm4b0bOmfJ/H8jOYNL0+ZnMYAAAAAAAAABgaev54T6POfwNOfDm5xkvsruspYSk4t85+Lx4G5req+Zmh0XwNicExmHlUcHlhKUmlCuEM+q90o2Oe5r5m9TpHGKi5zlj9Z4y/jyNgG2tNt01rFdmLuP3pf5f6D0f96X1X9DKCVMUdOvFyfxa/JE+jrzl95mQrZnDx18AK+jL977zK+ix9/wB5mKOqeOaT/AyLU/u/iguaTC6oj7K+fNjuI+yiFc/Zf1RO9+z9ZJBPLJ6PD2USqIrpFFHc/JffX9CPSsdVj35z+Qbyyz4G1DICUNEgYAAYGAJr6mQpAuAAAAAAAAAAAGpqV63yMq6FLl630MyAqCwAqCWiADKWQbXJ4LgDUeneMGNaPl1fh16YRvg2FTbO7UejTS59OXxXkWWjWctvx+PT/f1NkG5nzROPJqS0EfBPxz7yLKn5M3AZKqzy7QrV9lfAsAYwBOCQKgsAES5WJYAAAAAAAAAAAME1zMiQaLJARgYJwGBUjBYAVwMFgBSXQpvfkZhg2JYxd57h3hkSGAdWNTL4J2IkxquBgsAIJwCcARgYJwMAESMAAAAAAAAAAAAAAAAAAAAAAAAAAAAAAAAAAAAAAAAAAAAAAAAAAAAAAAAAAAAAAAAAAAAAAAAAAAAAAAAAAAAAAAAAAAAAAAAAAAAAAAAAAAAAAAAAAAAAAAAAAAAAAA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4999" name="Picture 7"/>
          <p:cNvPicPr>
            <a:picLocks noChangeAspect="1" noChangeArrowheads="1"/>
          </p:cNvPicPr>
          <p:nvPr/>
        </p:nvPicPr>
        <p:blipFill>
          <a:blip r:embed="rId4" cstate="print"/>
          <a:srcRect l="5969" r="7143" b="33333"/>
          <a:stretch>
            <a:fillRect/>
          </a:stretch>
        </p:blipFill>
        <p:spPr bwMode="auto">
          <a:xfrm>
            <a:off x="0" y="1052736"/>
            <a:ext cx="2627784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aixaDeTexto 8"/>
          <p:cNvSpPr txBox="1"/>
          <p:nvPr/>
        </p:nvSpPr>
        <p:spPr>
          <a:xfrm>
            <a:off x="2627784" y="1251391"/>
            <a:ext cx="651621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000" b="1" dirty="0">
                <a:solidFill>
                  <a:schemeClr val="accent2"/>
                </a:solidFill>
              </a:rPr>
              <a:t>Aqua </a:t>
            </a:r>
          </a:p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Encontrado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sabonete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(base um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sabão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gordura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natural – animal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vegetal)</a:t>
            </a:r>
          </a:p>
          <a:p>
            <a:r>
              <a:rPr lang="en-US" sz="3000" b="1" dirty="0" err="1"/>
              <a:t>Composição</a:t>
            </a:r>
            <a:r>
              <a:rPr lang="en-US" sz="3000" dirty="0"/>
              <a:t>: </a:t>
            </a:r>
          </a:p>
          <a:p>
            <a:r>
              <a:rPr lang="en-US" sz="2400" dirty="0"/>
              <a:t>1- aqua e </a:t>
            </a:r>
            <a:r>
              <a:rPr lang="en-US" sz="2400" dirty="0" err="1"/>
              <a:t>alguns</a:t>
            </a:r>
            <a:r>
              <a:rPr lang="en-US" sz="2400" dirty="0"/>
              <a:t> </a:t>
            </a:r>
            <a:r>
              <a:rPr lang="en-US" sz="2400" dirty="0" err="1"/>
              <a:t>possíveis</a:t>
            </a:r>
            <a:r>
              <a:rPr lang="en-US" sz="2400" dirty="0"/>
              <a:t> </a:t>
            </a:r>
            <a:r>
              <a:rPr lang="en-US" sz="2400" dirty="0" err="1"/>
              <a:t>sinergéticos</a:t>
            </a:r>
            <a:r>
              <a:rPr lang="en-US" sz="2400" dirty="0"/>
              <a:t> </a:t>
            </a:r>
            <a:r>
              <a:rPr lang="en-US" sz="2400" dirty="0" err="1"/>
              <a:t>como</a:t>
            </a:r>
            <a:r>
              <a:rPr lang="en-US" sz="2400" dirty="0"/>
              <a:t> EDTA</a:t>
            </a:r>
          </a:p>
          <a:p>
            <a:endParaRPr lang="en-US" sz="3000" dirty="0"/>
          </a:p>
        </p:txBody>
      </p:sp>
      <p:sp>
        <p:nvSpPr>
          <p:cNvPr id="10" name="CaixaDeTexto 9"/>
          <p:cNvSpPr txBox="1"/>
          <p:nvPr/>
        </p:nvSpPr>
        <p:spPr>
          <a:xfrm>
            <a:off x="179512" y="3140968"/>
            <a:ext cx="4570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Aqua: </a:t>
            </a:r>
            <a:r>
              <a:rPr lang="en-US" dirty="0" err="1"/>
              <a:t>Compostos</a:t>
            </a:r>
            <a:r>
              <a:rPr lang="en-US" dirty="0"/>
              <a:t> </a:t>
            </a:r>
            <a:r>
              <a:rPr lang="en-US" dirty="0" err="1"/>
              <a:t>quartenários</a:t>
            </a:r>
            <a:r>
              <a:rPr lang="en-US" dirty="0"/>
              <a:t> de </a:t>
            </a:r>
            <a:r>
              <a:rPr lang="en-US" dirty="0" err="1"/>
              <a:t>Amônio</a:t>
            </a:r>
            <a:endParaRPr lang="en-US" dirty="0"/>
          </a:p>
        </p:txBody>
      </p:sp>
      <p:pic>
        <p:nvPicPr>
          <p:cNvPr id="85000" name="Picture 8"/>
          <p:cNvPicPr>
            <a:picLocks noChangeAspect="1" noChangeArrowheads="1"/>
          </p:cNvPicPr>
          <p:nvPr/>
        </p:nvPicPr>
        <p:blipFill>
          <a:blip r:embed="rId3" cstate="print"/>
          <a:srcRect l="5814" r="67203"/>
          <a:stretch>
            <a:fillRect/>
          </a:stretch>
        </p:blipFill>
        <p:spPr bwMode="auto">
          <a:xfrm>
            <a:off x="0" y="3717032"/>
            <a:ext cx="1835696" cy="24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CaixaDeTexto 11"/>
          <p:cNvSpPr txBox="1"/>
          <p:nvPr/>
        </p:nvSpPr>
        <p:spPr>
          <a:xfrm>
            <a:off x="2843808" y="3744416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Zephiran</a:t>
            </a:r>
            <a:endParaRPr lang="en-US" b="1" dirty="0"/>
          </a:p>
        </p:txBody>
      </p:sp>
      <p:sp>
        <p:nvSpPr>
          <p:cNvPr id="85004" name="AutoShape 12" descr="data:image/jpeg;base64,/9j/4AAQSkZJRgABAQAAAQABAAD/2wCEAAkGBwgHBhMIBxQSFhMVGB4bGQwXGB8gHxkfJR0iHBsdHxohIjQhIBsxJx8bLTkjMT43Mi4wHSs8RDkwNzQtLiwBCgoKBQUFDgUFDisZExkrKysrKysrKysrKysrKysrKysrKysrKysrKysrKysrKysrKysrKysrKysrKysrKysrK//AABEIAGAA9QMBIgACEQEDEQH/xAAbAAEBAQEBAQEBAAAAAAAAAAAABQQDAgYBB//EADgQAAEDAgQEAwQIBwEAAAAAAAEAAgMEEQUhMVESE0FhIjJxFGJygQYVQkRSgqGxJCU2U1SisiP/xAAUAQEAAAAAAAAAAAAAAAAAAAAA/8QAFBEBAAAAAAAAAAAAAAAAAAAAAP/aAAwDAQACEQMRAD8A/uKIiAiIgIiICIiAiIgIiICIiAvx54WF23RfqIPmcNqK+aghxeoqAOaCTSOa0NF2uLGM+1xjLMk3schkBQ+jdVX1uGRVVZyyHxMcC297loLrjS19l1iwPDIqj2iOMB13EC5s0uvxlrb8LXG5uRmblbaaCKlp209OA1jQA1g6AZAIOiIiAiIgIiICIiAiIgIiICIiAiIgIiICIiAiIgIiICIiAiIgIiICIiAiIgIiICIiAiIgIiICIiAiIgIiICIiAiIgIiICIiAiIgIiICIiAiIgIiICIiAiIgIiICIiAiIgIiICIuNXVU9FAZ6tzWtH2ibeg9e3VB2RZMPxKlxFhNK7NvmjILXN2DmHxN+a1oCL8e5rGlzyABmSeimw49h0soaH2DjZkzgQyQ7MefC47b9LoKaIiAinVGM0kM5hZxyOb5xG0u5fxW0Pu69lrpaqCsgE9I5r2HR7TcIOyIsldiFNQ2Ex8TvLC0Xc74WjM+ug6oNaLDQ4rT1cvIPEyW1zTSCzrbgaOHcXC3ICLlVVMFJAZ6pzWsGr3GwWCLHaUyBlQJIg42ZJK3hD9rE6H3TYnZBURF4mljgiM07g1rRcvcbADqSToEHtFJ+uJpDzaWCR8PWbIE92xnNze+Xa63UVbTV8XNpXBwBsR1aeocDmD2KDQiKXPixkkdBhLOc9psTxcMbT1DpLHPsASNkFRFOpsXhfOKWsBilOkT7eL4HeV3oM+wVFARYq3E4KWUU7QXykXFOzN1tz0a3ubBZW4jiFL48VhAYc+ZCS/gGz22DvzC49OoV0XKmqIaqAT0zmuY4XD2m4PoQuddXU1BGH1TgLmzW6lx2a0ZuPYINKKQajGpjz6aONrBpTyE8b+/EPDH2Hiv14Voo8Vp6mb2aS8ctr+zPydbqR0cO4uEG9ERBKrMSmNacPw5rTIA0ulebMZxX4ctXuyPhFtMyF1pMKjjmFVVuMsw0mf9m+vA3Rg9Mz1JUao/qaT46b9pF9Sgh1OByPrWzMfxAE+JxIkjvn/wCcoz4fcdcHcWzh/SLE67DJsQrOY7kNj4OH+y7k8TJG7AuNj+U9CvuFNxZrWmNoAtJKGvFh4xwkEO3GQQcmYTzcV9vneXNdEGGB1iDnfbTsqk0MVRCYZ2tc1wsWOFwR1BB1C96aIgknD6vDxxYO8Fo+5yklvo1+bmf7DsNUFLiGI54ieVH/AIsbvEfjlH/LbfEelZEHKmpoKSAQUrWsY3RjRYD5LHU4TE+c1VITFKdZmfa2426P+eduoVFEEj+ey/wz+Sy2tY25uPdiPldrqSG5ebMDXQ4dT0RMkYJe7zTuN3O2u7btoNlsRBnraKmrohHVtDgDcHq09C06td3GawOgxii8FC6OZhytMSHR9+NoPMHukA+9tXRBOpsKYJhVV7ubKNJHCwYfcZo31zNupW6WKOaIxTAOaRYsIuCNiOoXtEEg4bVUAvgrwGj7nISWejXZuj/UD8K9w4UZpBUYs4SvBu2O1o2Hpws6kfiNztbRVEQFhrMLp6mb2lt2S2sKhmTrdAejm9jcLciCQMMrqq7MWmDoxkIo2lnGN3niJPoLD9hUhhigiEMDQ1rRYMaLADYAaBe0QcaqmgrIDBVNa9h1Y4XB+Sn/AFVVxnlUlQ9sXWMjicOzJCbgeod2sqyIM1DQ01BGWUzbXN3O1Lju5xzce5WlEQTanCIzM6poHGGV2ZkYBZx3cw+Fx76910osMgpZTUG75SLGofm4jYdGt90WC3IgLPW0VNXQ8mraHC9xfoRoQdQ7uM1oRBwo6c0sPK43vA0c83IG1+vqc0XdEHzNaGU30hfPXHlxuMLmzuHgJbxgtLtGnxDXW+V19MvxzWvaWvAIORB6qV9VS0IvgjwwD7q4ExnsBrH8sh+EoNVdiVPROEchJe7ywNF3O3s3bTPQbqUytqMTq2RcLbxzAuDDxCMBpFnyeUyXPlbe36r9ocFnmLpcQtGHm76eN5cX6+eYgOc3PJoAAG6uwQxU8Ihga1rWiwY0WAGwA0CD2iIgIiICIiAiIgIiICIiAiIgIiICIiAiIgIiICIiAiIgIiI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006" name="AutoShape 14" descr="data:image/jpeg;base64,/9j/4AAQSkZJRgABAQAAAQABAAD/2wCEAAkGBwgHBhMIBxQSFhMVGB4bGQwXGB8gHxkfJR0iHBsdHxohIjQhIBsxJx8bLTkjMT43Mi4wHSs8RDkwNzQtLiwBCgoKBQUFDgUFDisZExkrKysrKysrKysrKysrKysrKysrKysrKysrKysrKysrKysrKysrKysrKysrKysrKysrK//AABEIAGAA9QMBIgACEQEDEQH/xAAbAAEBAQEBAQEBAAAAAAAAAAAABQQDAgYBB//EADgQAAEDAgQEAwQIBwEAAAAAAAEAAgMEEQUhMVESE0FhIjJxFGJygQYVQkRSgqGxJCU2U1SisiP/xAAUAQEAAAAAAAAAAAAAAAAAAAAA/8QAFBEBAAAAAAAAAAAAAAAAAAAAAP/aAAwDAQACEQMRAD8A/uKIiAiIgIiICIiAiIgIiICIiAvx54WF23RfqIPmcNqK+aghxeoqAOaCTSOa0NF2uLGM+1xjLMk3schkBQ+jdVX1uGRVVZyyHxMcC297loLrjS19l1iwPDIqj2iOMB13EC5s0uvxlrb8LXG5uRmblbaaCKlp209OA1jQA1g6AZAIOiIiAiIgIiICIiAiIgIiICIiAiIgIiICIiAiIgIiICIiAiIgIiICIiAiIgIiICIiAiIgIiICIiAiIgIiICIiAiIgIiICIiAiIgIiICIiAiIgIiICIiAiIgIiICIiAiIgIiICIuNXVU9FAZ6tzWtH2ibeg9e3VB2RZMPxKlxFhNK7NvmjILXN2DmHxN+a1oCL8e5rGlzyABmSeimw49h0soaH2DjZkzgQyQ7MefC47b9LoKaIiAinVGM0kM5hZxyOb5xG0u5fxW0Pu69lrpaqCsgE9I5r2HR7TcIOyIsldiFNQ2Ex8TvLC0Xc74WjM+ug6oNaLDQ4rT1cvIPEyW1zTSCzrbgaOHcXC3ICLlVVMFJAZ6pzWsGr3GwWCLHaUyBlQJIg42ZJK3hD9rE6H3TYnZBURF4mljgiM07g1rRcvcbADqSToEHtFJ+uJpDzaWCR8PWbIE92xnNze+Xa63UVbTV8XNpXBwBsR1aeocDmD2KDQiKXPixkkdBhLOc9psTxcMbT1DpLHPsASNkFRFOpsXhfOKWsBilOkT7eL4HeV3oM+wVFARYq3E4KWUU7QXykXFOzN1tz0a3ubBZW4jiFL48VhAYc+ZCS/gGz22DvzC49OoV0XKmqIaqAT0zmuY4XD2m4PoQuddXU1BGH1TgLmzW6lx2a0ZuPYINKKQajGpjz6aONrBpTyE8b+/EPDH2Hiv14Voo8Vp6mb2aS8ctr+zPydbqR0cO4uEG9ERBKrMSmNacPw5rTIA0ulebMZxX4ctXuyPhFtMyF1pMKjjmFVVuMsw0mf9m+vA3Rg9Mz1JUao/qaT46b9pF9Sgh1OByPrWzMfxAE+JxIkjvn/wCcoz4fcdcHcWzh/SLE67DJsQrOY7kNj4OH+y7k8TJG7AuNj+U9CvuFNxZrWmNoAtJKGvFh4xwkEO3GQQcmYTzcV9vneXNdEGGB1iDnfbTsqk0MVRCYZ2tc1wsWOFwR1BB1C96aIgknD6vDxxYO8Fo+5yklvo1+bmf7DsNUFLiGI54ieVH/AIsbvEfjlH/LbfEelZEHKmpoKSAQUrWsY3RjRYD5LHU4TE+c1VITFKdZmfa2426P+eduoVFEEj+ey/wz+Sy2tY25uPdiPldrqSG5ebMDXQ4dT0RMkYJe7zTuN3O2u7btoNlsRBnraKmrohHVtDgDcHq09C06td3GawOgxii8FC6OZhytMSHR9+NoPMHukA+9tXRBOpsKYJhVV7ubKNJHCwYfcZo31zNupW6WKOaIxTAOaRYsIuCNiOoXtEEg4bVUAvgrwGj7nISWejXZuj/UD8K9w4UZpBUYs4SvBu2O1o2Hpws6kfiNztbRVEQFhrMLp6mb2lt2S2sKhmTrdAejm9jcLciCQMMrqq7MWmDoxkIo2lnGN3niJPoLD9hUhhigiEMDQ1rRYMaLADYAaBe0QcaqmgrIDBVNa9h1Y4XB+Sn/AFVVxnlUlQ9sXWMjicOzJCbgeod2sqyIM1DQ01BGWUzbXN3O1Lju5xzce5WlEQTanCIzM6poHGGV2ZkYBZx3cw+Fx76910osMgpZTUG75SLGofm4jYdGt90WC3IgLPW0VNXQ8mraHC9xfoRoQdQ7uM1oRBwo6c0sPK43vA0c83IG1+vqc0XdEHzNaGU30hfPXHlxuMLmzuHgJbxgtLtGnxDXW+V19MvxzWvaWvAIORB6qV9VS0IvgjwwD7q4ExnsBrH8sh+EoNVdiVPROEchJe7ywNF3O3s3bTPQbqUytqMTq2RcLbxzAuDDxCMBpFnyeUyXPlbe36r9ocFnmLpcQtGHm76eN5cX6+eYgOc3PJoAAG6uwQxU8Ihga1rWiwY0WAGwA0CD2iIgIiICIiAiIgIiICIiAiIgIiICIiAiIgIiICIiAiIgIiI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5008" name="Picture 16" descr="Cetylpyridinium chloride Structur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3982212"/>
            <a:ext cx="3500186" cy="1368152"/>
          </a:xfrm>
          <a:prstGeom prst="rect">
            <a:avLst/>
          </a:prstGeom>
          <a:noFill/>
        </p:spPr>
      </p:pic>
      <p:sp>
        <p:nvSpPr>
          <p:cNvPr id="19" name="CaixaDeTexto 18"/>
          <p:cNvSpPr txBox="1"/>
          <p:nvPr/>
        </p:nvSpPr>
        <p:spPr>
          <a:xfrm>
            <a:off x="5140902" y="3716103"/>
            <a:ext cx="25058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Cepacol</a:t>
            </a:r>
            <a:endParaRPr lang="en-US" b="1" dirty="0"/>
          </a:p>
          <a:p>
            <a:r>
              <a:rPr lang="en-US" b="1" dirty="0" err="1"/>
              <a:t>Detergente</a:t>
            </a:r>
            <a:r>
              <a:rPr lang="en-US" b="1" dirty="0"/>
              <a:t> </a:t>
            </a:r>
            <a:r>
              <a:rPr lang="en-US" b="1" dirty="0" err="1"/>
              <a:t>Catiônico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4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68096" y="2286000"/>
            <a:ext cx="7908360" cy="402336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Bactericida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G+ </a:t>
            </a:r>
            <a:r>
              <a:rPr lang="en-US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menos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eficiênte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G-</a:t>
            </a:r>
          </a:p>
          <a:p>
            <a:pPr>
              <a:buNone/>
            </a:pP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>
              <a:buNone/>
            </a:pPr>
            <a:r>
              <a:rPr lang="en-US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Ação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Afeta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Membrana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Plasmática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(M.I), </a:t>
            </a:r>
            <a:r>
              <a:rPr lang="en-US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afetando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permeabilidade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None/>
            </a:pP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Perda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constituentes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de M.I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como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K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  <a:p>
            <a:pPr>
              <a:buNone/>
            </a:pPr>
            <a:endParaRPr lang="en-US" baseline="300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US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Encontra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Listerine, Colgate, Pasta de dente Oral-B, ……..</a:t>
            </a:r>
          </a:p>
          <a:p>
            <a:pPr>
              <a:buNone/>
            </a:pPr>
            <a:endParaRPr lang="en-US" baseline="300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en-US" baseline="300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US" i="1" baseline="30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Pseudomonas</a:t>
            </a:r>
            <a:r>
              <a:rPr lang="en-US" baseline="30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 </a:t>
            </a:r>
            <a:r>
              <a:rPr lang="en-US" baseline="300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resistente</a:t>
            </a:r>
            <a:r>
              <a:rPr lang="en-US" baseline="30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768096" y="62068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Mecanismo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de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Ação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: Aqua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64131" y="44624"/>
            <a:ext cx="7467600" cy="11430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2"/>
                </a:solidFill>
              </a:rPr>
              <a:t>2. </a:t>
            </a:r>
            <a:r>
              <a:rPr lang="en-US" sz="3200" b="1" dirty="0" err="1">
                <a:solidFill>
                  <a:schemeClr val="accent2"/>
                </a:solidFill>
              </a:rPr>
              <a:t>Surfactantes</a:t>
            </a:r>
            <a:r>
              <a:rPr lang="en-US" sz="3200" b="1" dirty="0">
                <a:solidFill>
                  <a:schemeClr val="accent2"/>
                </a:solidFill>
              </a:rPr>
              <a:t> - </a:t>
            </a:r>
            <a:r>
              <a:rPr lang="en-US" sz="3200" b="1" dirty="0" err="1">
                <a:solidFill>
                  <a:schemeClr val="accent2"/>
                </a:solidFill>
              </a:rPr>
              <a:t>Sanitisantes</a:t>
            </a:r>
            <a:endParaRPr lang="en-US" sz="3200" b="1" dirty="0">
              <a:solidFill>
                <a:schemeClr val="accent2"/>
              </a:solidFill>
            </a:endParaRPr>
          </a:p>
        </p:txBody>
      </p:sp>
      <p:pic>
        <p:nvPicPr>
          <p:cNvPr id="80898" name="Picture 2" descr="Qual apresenta mais vantagens: o sabão ou o detergente?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4643" y="2264617"/>
            <a:ext cx="3819525" cy="3819525"/>
          </a:xfrm>
          <a:prstGeom prst="rect">
            <a:avLst/>
          </a:prstGeom>
          <a:noFill/>
        </p:spPr>
      </p:pic>
      <p:pic>
        <p:nvPicPr>
          <p:cNvPr id="80902" name="Picture 6" descr="Estrutura típica dos sabões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843782"/>
            <a:ext cx="3686175" cy="742951"/>
          </a:xfrm>
          <a:prstGeom prst="rect">
            <a:avLst/>
          </a:prstGeom>
          <a:noFill/>
        </p:spPr>
      </p:pic>
      <p:pic>
        <p:nvPicPr>
          <p:cNvPr id="80904" name="Picture 8" descr="Estrutura típica dos detergentes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3847" y="5868118"/>
            <a:ext cx="5370153" cy="945258"/>
          </a:xfrm>
          <a:prstGeom prst="rect">
            <a:avLst/>
          </a:prstGeom>
          <a:noFill/>
        </p:spPr>
      </p:pic>
      <p:sp>
        <p:nvSpPr>
          <p:cNvPr id="8" name="CaixaDeTexto 7"/>
          <p:cNvSpPr txBox="1"/>
          <p:nvPr/>
        </p:nvSpPr>
        <p:spPr>
          <a:xfrm>
            <a:off x="678949" y="980728"/>
            <a:ext cx="59092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Diminue</a:t>
            </a:r>
            <a:r>
              <a:rPr lang="en-US" dirty="0"/>
              <a:t> a </a:t>
            </a:r>
            <a:r>
              <a:rPr lang="en-US" dirty="0" err="1"/>
              <a:t>tensão</a:t>
            </a:r>
            <a:r>
              <a:rPr lang="en-US" dirty="0"/>
              <a:t> Superficial – </a:t>
            </a:r>
            <a:r>
              <a:rPr lang="en-US" dirty="0" err="1"/>
              <a:t>Detergentes</a:t>
            </a:r>
            <a:r>
              <a:rPr lang="en-US" dirty="0"/>
              <a:t> </a:t>
            </a:r>
            <a:r>
              <a:rPr lang="en-US" dirty="0" err="1"/>
              <a:t>aniônicos</a:t>
            </a:r>
            <a:r>
              <a:rPr lang="en-US" dirty="0"/>
              <a:t> e </a:t>
            </a:r>
            <a:r>
              <a:rPr lang="en-US" dirty="0" err="1"/>
              <a:t>sabão</a:t>
            </a:r>
            <a:r>
              <a:rPr lang="en-US" dirty="0"/>
              <a:t> </a:t>
            </a:r>
          </a:p>
          <a:p>
            <a:r>
              <a:rPr lang="en-US" dirty="0" err="1"/>
              <a:t>Pouco</a:t>
            </a:r>
            <a:r>
              <a:rPr lang="en-US" dirty="0"/>
              <a:t> </a:t>
            </a:r>
            <a:r>
              <a:rPr lang="en-US" dirty="0" err="1"/>
              <a:t>efetivo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Antiséptico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Reage</a:t>
            </a:r>
            <a:r>
              <a:rPr lang="en-US" dirty="0"/>
              <a:t> com a </a:t>
            </a:r>
            <a:r>
              <a:rPr lang="en-US" dirty="0" err="1"/>
              <a:t>membrana</a:t>
            </a:r>
            <a:r>
              <a:rPr lang="en-US" dirty="0"/>
              <a:t> </a:t>
            </a:r>
            <a:r>
              <a:rPr lang="en-US" dirty="0" err="1"/>
              <a:t>plasmática</a:t>
            </a:r>
            <a:endParaRPr lang="en-US" dirty="0"/>
          </a:p>
          <a:p>
            <a:r>
              <a:rPr lang="en-US" dirty="0" err="1"/>
              <a:t>Desnaturar</a:t>
            </a:r>
            <a:r>
              <a:rPr lang="en-US" dirty="0"/>
              <a:t> </a:t>
            </a:r>
            <a:r>
              <a:rPr lang="en-US" dirty="0" err="1"/>
              <a:t>proteínas</a:t>
            </a:r>
            <a:r>
              <a:rPr lang="en-US" dirty="0"/>
              <a:t>, ex. SDS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00FB86-46EC-E647-8B9B-2E1BFE391E7B}"/>
              </a:ext>
            </a:extLst>
          </p:cNvPr>
          <p:cNvSpPr txBox="1"/>
          <p:nvPr/>
        </p:nvSpPr>
        <p:spPr>
          <a:xfrm>
            <a:off x="4572000" y="1714676"/>
            <a:ext cx="45709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Vários</a:t>
            </a:r>
            <a:r>
              <a:rPr lang="en-US" dirty="0"/>
              <a:t> </a:t>
            </a:r>
            <a:r>
              <a:rPr lang="en-US" dirty="0" err="1"/>
              <a:t>tipos</a:t>
            </a:r>
            <a:r>
              <a:rPr lang="en-US" dirty="0"/>
              <a:t> de detergents, </a:t>
            </a:r>
            <a:r>
              <a:rPr lang="en-US" dirty="0" err="1"/>
              <a:t>em</a:t>
            </a:r>
            <a:r>
              <a:rPr lang="en-US" dirty="0"/>
              <a:t> que a </a:t>
            </a:r>
            <a:r>
              <a:rPr lang="en-US" dirty="0" err="1"/>
              <a:t>parte</a:t>
            </a:r>
            <a:r>
              <a:rPr lang="en-US" dirty="0"/>
              <a:t> </a:t>
            </a:r>
            <a:r>
              <a:rPr lang="en-US" dirty="0" err="1"/>
              <a:t>apolar</a:t>
            </a:r>
            <a:r>
              <a:rPr lang="en-US" dirty="0"/>
              <a:t> </a:t>
            </a:r>
            <a:r>
              <a:rPr lang="en-US" dirty="0" err="1"/>
              <a:t>pode</a:t>
            </a:r>
            <a:r>
              <a:rPr lang="en-US" dirty="0"/>
              <a:t> ser:</a:t>
            </a:r>
          </a:p>
          <a:p>
            <a:r>
              <a:rPr lang="en-US" dirty="0" err="1"/>
              <a:t>Catiônica</a:t>
            </a:r>
            <a:r>
              <a:rPr lang="en-US" dirty="0"/>
              <a:t>, </a:t>
            </a:r>
            <a:r>
              <a:rPr lang="en-US" dirty="0" err="1"/>
              <a:t>Aniônica</a:t>
            </a:r>
            <a:r>
              <a:rPr lang="en-US" dirty="0"/>
              <a:t> e </a:t>
            </a:r>
            <a:r>
              <a:rPr lang="en-US" dirty="0" err="1"/>
              <a:t>neutro</a:t>
            </a:r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3C63D1E-5DF0-0141-8BB2-492D2DE04F7D}"/>
              </a:ext>
            </a:extLst>
          </p:cNvPr>
          <p:cNvCxnSpPr/>
          <p:nvPr/>
        </p:nvCxnSpPr>
        <p:spPr>
          <a:xfrm flipV="1">
            <a:off x="3633586" y="2264617"/>
            <a:ext cx="764345" cy="5791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09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09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0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0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09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09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464" y="180765"/>
            <a:ext cx="7290054" cy="149961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</a:rPr>
              <a:t>3. </a:t>
            </a:r>
            <a:r>
              <a:rPr lang="en-US" sz="3200" b="1" dirty="0" err="1">
                <a:solidFill>
                  <a:schemeClr val="accent2"/>
                </a:solidFill>
              </a:rPr>
              <a:t>Álcool</a:t>
            </a:r>
            <a:r>
              <a:rPr lang="en-US" sz="3200" b="1" dirty="0">
                <a:solidFill>
                  <a:schemeClr val="accent2"/>
                </a:solidFill>
              </a:rPr>
              <a:t>: </a:t>
            </a:r>
            <a:r>
              <a:rPr lang="en-US" sz="3200" b="1" dirty="0" err="1">
                <a:solidFill>
                  <a:schemeClr val="accent2"/>
                </a:solidFill>
              </a:rPr>
              <a:t>Etanol</a:t>
            </a:r>
            <a:r>
              <a:rPr lang="en-US" sz="3200" b="1" dirty="0">
                <a:solidFill>
                  <a:schemeClr val="accent2"/>
                </a:solidFill>
              </a:rPr>
              <a:t> e Isopropanol</a:t>
            </a:r>
            <a:br>
              <a:rPr lang="en-US" sz="3200" b="1" dirty="0">
                <a:solidFill>
                  <a:schemeClr val="accent2"/>
                </a:solidFill>
              </a:rPr>
            </a:br>
            <a:r>
              <a:rPr lang="en-US" sz="3200" b="1" dirty="0" err="1">
                <a:solidFill>
                  <a:schemeClr val="accent2"/>
                </a:solidFill>
              </a:rPr>
              <a:t>Antisséptico</a:t>
            </a:r>
            <a:r>
              <a:rPr lang="en-US" sz="3200" b="1" dirty="0">
                <a:solidFill>
                  <a:schemeClr val="accent2"/>
                </a:solidFill>
              </a:rPr>
              <a:t> e </a:t>
            </a:r>
            <a:r>
              <a:rPr lang="en-US" sz="3200" b="1" dirty="0" err="1">
                <a:solidFill>
                  <a:schemeClr val="accent2"/>
                </a:solidFill>
              </a:rPr>
              <a:t>Desinfetante</a:t>
            </a:r>
            <a:endParaRPr lang="en-US" sz="3200" b="1" dirty="0">
              <a:solidFill>
                <a:schemeClr val="accent2"/>
              </a:solidFill>
            </a:endParaRPr>
          </a:p>
        </p:txBody>
      </p:sp>
      <p:pic>
        <p:nvPicPr>
          <p:cNvPr id="78850" name="Picture 2" descr="Full structural formula of ethano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700808"/>
            <a:ext cx="3430195" cy="2304256"/>
          </a:xfrm>
          <a:prstGeom prst="rect">
            <a:avLst/>
          </a:prstGeom>
          <a:noFill/>
        </p:spPr>
      </p:pic>
      <p:sp>
        <p:nvSpPr>
          <p:cNvPr id="78852" name="AutoShape 4" descr="data:image/jpeg;base64,/9j/4AAQSkZJRgABAQAAAQABAAD/2wCEAAkGBwgHBgkIBwgKCgkLDRYPDQwMDRsUFRAWIB0iIiAdHx8kKDQsJCYxJx8fLT0tMTU3Ojo6Iys/RD84QzQ5OjcBCgoKDQwNGg8PGjclHyU3Nzc3Nzc3Nzc3Nzc3Nzc3Nzc3Nzc3Nzc3Nzc3Nzc3Nzc3Nzc3Nzc3Nzc3Nzc3Nzc3N//AABEIAFoAjAMBIgACEQEDEQH/xAAbAAEBAAMBAQEAAAAAAAAAAAAABgEEBQcDAv/EADYQAAEEAgECAwUGBAcAAAAAAAEAAgMEBREGEiEUMUEHEyJRYRUjMkJxgTV1ocMzUmJjkbHB/8QAFAEBAAAAAAAAAAAAAAAAAAAAAP/EABQRAQAAAAAAAAAAAAAAAAAAAAD/2gAMAwEAAhEDEQA/APcUREBERAREQERa9+5Xx9Ke5clEVevGZJHn8rQNkoNhFC0cxzfP125LDUcVj8fIOuuzI9b5pmejj0EBm/l3XT4zyexk5b+NytLwGZx4Bnrh/Wx7T+GRjvVp1+oQU6Ke4FnbHJOJ08vdjiinndKHNiBDR0yOYNbJPk0JjM9YucxzWFkijbBQhgkje3fU4yA73316IKFERAREQEREBERAREQEREBSHtainm9necbX31CAOdr/ACBwLv6AqvX5kY2RjmPaHNcCHNI2CEGtip69rG1bFJzXVpYmOiLPItIGtfso6wWT+1pxrN26tgnstvb5Dqk2xp+vZxX6fw77HfHWwnLL+Gp2pi2Kl93I3rIJLYusEt7AnQ+RXe47xijgKtiOs6aaxad12rdh/XLO7WtuP/nkggvZhhuRWuD4+fH8oNGs50/RX8AyTo1M8H4idnZ2f3XV4NVu0/aHymHJZDx9gVqfVY9yItjTtDpHZV/F8FX43gq+IqSSSQwF5a+UjqPU9zz5fVxWKeCgp8gyOajlkdPfjijkYddLRGCBr19UHWREQEREBERAREQEREBERAREQTfLf4nxj+a/2JVSKb5Z/E+MfzX+xKqRAREQEREBERAREQERTl7M24Od4vDMMfhLNKaaTbfi6mloGj8u6CjRTftBzVvAcZmyGPMYnbNCwe8bsafI1p7foSqMHsgysbU7zLkNnDRVKmKrR2svkZvc0oZHaZsDbnv136WjudLjZOTnWBpSZaW9jcrFAPeWKMVN0Tiz83u3dR2QPLY76QXi5Oa5Dj8OY4bD3y3Jv8CnXYZJpf0aPT6nQHqVr3jlszWpOwlyKjSsxe8msPjLp2ggaDGn4QdE7Lt615H02cHx/H4VsjqkTnWJu89qZxkmmPze89z/AND0QcOxieRcgdXu3LEOHdUk9/SqsYJ3Nk6S3czvI9nEdLNa3+Irbg5LNjpmVeV1W0JHHpjuRuLqsxJ7ad5sP+l+vPsSqZfOaGKeJ8U0bZI3jTmPaCHD5EIP2HAgEHYKypgcfu4ST3nFrTWVt/Fi7RJg1/tu84j9O7foF8eQ57KPzsHHONsr/aLofEWbNlpdHVi3oHQI6nE+QQVqKFmyHLONX6L8zYp5bFWpxBLLXqmKWs534Xa6iC3fmutBmbj/AGgWsI4x+Dixsdlum/F1ue5p7/LQQUiKX5znLuE+wvAGIeNy0NSb3jOr7twdvXyPYd1T7CDKIiAvPOYY+bJ+0nBVq+RtY95x1k+/qlofoOb27gjS9DXOnw1SfO1czIH+LrQvhjId8PS7W9j9kHnHtH41ex3FZbU/KMveYyzX3Xsuj6HblYO+mg9vPz9FaZS9n35GxBioaVetViY91i+15bO47+BuiAAABt3fz8l08/hqmfxr8fkA813vY8hjuk7a4OHf9QFwOTW6stiziuS4O1cxrgx9OStVknEjukhzXdAPS4EnW9DR80HEnzLL/JuA8jsw+Hq3q08Q6z2ilkYC0b+uiAfVXuaydfD4q3krhIgqxOlfrzIA3ofU+S4eI4+crwalieVQOmeYh7xsr9yRkElnxD87RobHqCtUeznHymJmTyuaydOJwcyndul8XY7HU382vqgqMPebk8ZUvthlhbZhbK2OUae0OGwD9VuLDWhoAaAABoAeiygIiIB8lDYt7aftazsNohsl/H15avV+ZrOprwP3O9K5XF5JxnHciZAbrZY7Fcl1e1XkMc0JPn0vHcbQZ5PyKtxyjFZtRSzOmsR14oYddcj3nQABI/VSGUxVjLe1a3FWy97GFmGhcX1C0F/3r+x6gey72N4NRq5ODJXr2Tytqvs13ZCyZBCfLbW9hv6rsR4aozPS5oB/jJa7azj1fD0BxcO3z2Sg865rx+3irfGJrPIcpkmuztdgitlha0/EeodLQd9v6qozmbz9SPLX6tWlDQxm9NudbX2w1gc4tcDpo76B0dkFdzOYOlm/A+OEh8FbZbh6H9OpG71v5jueylOWTxZGLIYzOYC9YtxPecY+pXleJAWgseJG/Cxwd59RGtbQXFOcWakNgMcwSsa8NcNEbG9FfZamIZbjxVNmReJLjYGCd7fJz9DqP/O1toCIiAsaWUQEREBERAREQEREBERAWNBZRBgDSyiI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854" name="AutoShape 6" descr="data:image/jpeg;base64,/9j/4AAQSkZJRgABAQAAAQABAAD/2wCEAAkGBwgHBhUIBxQUFBQVGBsbFxgYGBwfIRsiJB0fHCAeHx0mHzQgICAmIBojIjMlJy0tLjAuHR8zODMsQygtLi4BCgoKBQUFDgUFDisZExkrKysrKysrKysrKysrKysrKysrKysrKysrKysrKysrKysrKysrKysrKysrKysrKysrK//AABEIAJQA6AMBIgACEQEDEQH/xAAcAAEAAwADAQEAAAAAAAAAAAAABQYHAgMEAQj/xABHEAABAgUCAwQFBgkMAwAAAAABAAIDBAUGERIhBzFBMlFhcRMUIoGhFmJzkbHRNjdCUlNydJKyCBUjM1WCk6KzwcLTFzhU/8QAFAEBAAAAAAAAAAAAAAAAAAAAAP/EABQRAQAAAAAAAAAAAAAAAAAAAAD/2gAMAwEAAhEDEQA/ANxREQEREBERAREQEREBERAREQEREBERAREQEREBERAREQEREBERAREQEREBERAREQEREBERAWZ3XxEqUW4DbNiQRMTDciJEduyHjmOeNupJwDtueV5ueoOpVuzE/D5w4T3DzAOPiqHwApEKVtA1V28WZiOL3HnhpLQM+eT5uQdbqdxcgw/WWzMq936PSMeWdKk7B4hxa1Un0C5IPqs7D/J3AfjnpzyPXGSCNwStAWO8eYJo89I3ZI+zFhRdBP535bQfD2XDycgneM13Ve0abLx6M5rTEiOa7U0O2Dc9Voqxr+Ug8PoUm9vIxXH/ACBWb/zHZX6Z/wDhv+5B7+K1wVC2bQdUqUWiIHsALmgjBODsrBb81FnqFAm5jd8SExzsDG5aCdvMrHuLPEW2rks59OpMRzohewgFjhsDk7la3aX4LSv0EL+AIJZERAREQEREBERAREQEREBERAREQEREBERAREQR1x081agx6eOcWG9o8yDj4rPeANZhxrafQY+Wx5V7tTHbHS5xOcHfZ2WkdNs8wtTWeXhw3fP1r5Q2tHMpN/lEdl/ie4nrzB22QaGsc44RzcFakbOp5Doj4uuJjfRtpaT/AHS9x8AF7nSXGGPD9WdHk2A7GI0DPmPY5+4KdsPh5L2zNvqtQiumZyJ2orunfp679Se4Yx1CpfykGhlCk2t5CK4f5AtU/mGj/wDzwP8ADb9yq3FWyJu9pCDLycRkMwnlxLgTnIx0V6QZdxypVOlLAfFlYMJjvSQ92saD2u8BXu0vwWlfoIX8AUbxHtmYu22HUmVe1jnPY7U7ONjnopuiSb6dR4MlEIJhw2MJHIkNA/2Qe1ERAREQEREBERAREQEREBERAREQEREBERAREQEREFYp1dnJi/5miRNPooUGG9uBvlxwcnPJWdUSi/jenv2WB9pV7QEREBERAREQEREBERAREQEREBERAREQEREBERAREQEREBERBRKL+N6e/ZYH2lXtUSi/jenv2WB9pV7QEREBERAREQEREBERAREQEREBERAREQEREBERARcIkRkMZiEDzOFya5rhqachB9RFXrpvKjWwwCfeXRXdiDDGqI89waPtOAgsKptf4gSUnOmlUGG+em/0ULst+kidlo+PkosU6774drrDnU6TPKDDd/TRB89/5Ix0Hecjkrlb9vUm3JL1SjQmwm9cDd3i53Nx80FBhUS/qZVH3Y31WNHitDY0q3LQGN3aGROrx1zt57K12zfNJr0cyLtcvMt7cvGGl48s7OHl4cshWdQdzWnRrmghtTh5e3sRWnS9n6rxv7uSCcRZ36zd9kbTofU5Mcnsx6eGPnN5RB48+/Ct1u3JSLkk/WqPFbEHUcnN8HNO4KCWRF8JAGSg+ouEOLDif1ZB8jlc0BERAREQEREBERAREQZReEeMzjdTYTHODSzdoJwf6zmOS1dYpxTnJ2n8WpGbpkL08VsLLIecajl4xny39ymvl3f39iu/fP3IPJxymI8GvUhsFzmh0Z+QCRn24HPv5rXF+duIFdr9buCm/KCSMnojHRl2deXwtX1YH7y3+pVGSpUoZupRGQoY5uecBB6lTeKF5mz6EHyoDpiMdEFuM79XEdQMjbvIHVSlEvG3a7M+rUqZhRH/AJoOCfIHcqg8QWtnuMlKkpjdjRqAPLOpzvtYPqQdlJ4UTVWlxP3tNzEWO/csa/AZnp7vDA7lD3LRK3woiMr9vTMWPK6w2NBiuyN+Xhg8sgZBxzyVuC65iXgzML0Uy1r2nmHAEfUUENU/XLitgRLcmPV3RmscyLpDsNOCdu/G3gV5bWsaj248zUMOjTDu3MRjriHyJ7PuVkhQocGEIUEBrRsABgDyC5oCIiAiIgKo3FYVPqU3/OdKe+TmxyjQdsn57eTx5q3IghmzsehWwZ25IjXvgwy6K9jcB2O4ePu37ll1Ao1wcVHurlwTEWWky4iBAhOxkA8+7HTURknOMADNn48TESBw8iNh5Gp8Np8tWf8AZWqzJaHKWlKwIPZECH8Wgn4lBntb4SxaXKOn7Om5mHHhjU1pecOxvjI3yfeFaeFd3PvC1xNzWPTQ3aIuNgSACHAdMg5889yuS6JWSlZMESkNjM89LQ3PngIMr4PzEaNfNYZFc5wbGIaCScf0sXl3LW1+erRrddot71V1vyZmy+YfrAdjRiLEx9eT9Suny7v7+xXfvn7kHmoMeM7j1NwXOdpELZuTgeyzpyWtLD+Hk9P1HjPMTdVgmXiugnVDJzp2YBv5brWK7dFDt4htZmIcIu3Acdz4gc0Ewij6NWqZXJb1mkRWRWjYlhzjwPcpBAREQEREGSXl+POmfqf9i1tQNQtOmVC5YNwTGv00AYZh23XmOvaKnkGPcePwgo/00T+OArvdVpfKSvSkzOuY6Wly9z4LgSIjiAGkjsnGOvee8r13PaFLueal5mph+qWcXQ9LsbktJz39gLprV2Q6LdctRp1obDmWvLYxdgBzcexjGOo3z1CCj3tN0S4K5Iy9mmHEnYcw1xfBA9iG3t63DbTy28/f28bpGdp85J3jTW6jKPxEHzdQc3Pzc6mn9YLlxhp9IpdMgzVDZDgz5jMEuYLWte4k7g47Q367Z81qUaDDmYBgTLWua4Yc0jIIPMEHmEHgt6vU64qY2fpTw9jgDjq3wcOhHJU3jPd7aFbpp9OiubNxyGsENxD2jO7tjkdw65K6Z7gxQXzZmKVGmZXPNsJ+3x3+KkbX4V29b8+Kg70kxGBy18Yh2D3gYxnx5oLFZ8pPSNsS8vVXviRhDHpHPcXOLjuck7nGce5TCIgIiICIiAiIgrPEigxLks2PToAzELdTB3uadQHvxj3qB4OXfK1i3GUmZdomZcejex2xIGwcB12GCOhC0RUi6+F9vXJOevuD4EY7mJBIaSe8jGCfHmgstwVyQt6lvqNTeGsYCee7j+a0dSeSonA2LXalTJit12LGiNjxB6JsR7nBoGouLAThrSXY2/MX2U4L0MTIjVWPNTQHJsR+3wGfitHlZaBJyzZaVa1jGABrWjAAHQBBkvBv8PK19Of9WKtfUBb9o0u36nMVGnh+uadqianZGdTnbDpu4qfQZFb/AP7ATn0X/FitEG35Ch16cuq54kFwiuYIbog2gsAxpBdyySOSlpW0aXK3VEuWFr9PEbpdl3s4wB2f7oXiodxyly1KcoVVgw2vloun0byH+kZza/BHXGcb4270FbscSc/xKmqtazWiSMFrIjmN0sfFzn2RjBONyfE961BZjS4EhT+MfqtshrIRliZpkLZgdq9klo9kO5fWtOQEREBERAREQFH1yiUyvyXqdYhMiszkBw5HvB5g+IUgiCs0KwraoM4JynwB6Qdl7iXFvkSdvcrMiICIiAiIgIiICIiAiIgIiICIiAiIgKvXFZVvXHMCZqsBrogGNYJa7HcSNz71YUQRNv23R7cgGDRoLIQdjURzdjlqcdzjPxKlkRAREQEREBERAREQEREBERAREQEREBERAREQEREBERAREQEREBERAREQ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8856" name="Picture 8" descr="http://www.sigmaaldrich.com/content/dam/sigma-aldrich/structure9/019/mfcd00011674.eps/_jcr_content/renditions/larg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1484785"/>
            <a:ext cx="3758464" cy="2407766"/>
          </a:xfrm>
          <a:prstGeom prst="rect">
            <a:avLst/>
          </a:prstGeom>
          <a:noFill/>
        </p:spPr>
      </p:pic>
      <p:sp>
        <p:nvSpPr>
          <p:cNvPr id="8" name="CaixaDeTexto 7"/>
          <p:cNvSpPr txBox="1"/>
          <p:nvPr/>
        </p:nvSpPr>
        <p:spPr>
          <a:xfrm>
            <a:off x="251520" y="4221088"/>
            <a:ext cx="5516190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sz="2200" dirty="0">
                <a:solidFill>
                  <a:schemeClr val="accent2"/>
                </a:solidFill>
              </a:rPr>
              <a:t>Mata </a:t>
            </a:r>
            <a:r>
              <a:rPr lang="en-US" sz="2200" dirty="0" err="1">
                <a:solidFill>
                  <a:schemeClr val="accent2"/>
                </a:solidFill>
              </a:rPr>
              <a:t>bactérias</a:t>
            </a:r>
            <a:r>
              <a:rPr lang="en-US" sz="2200" dirty="0">
                <a:solidFill>
                  <a:schemeClr val="accent2"/>
                </a:solidFill>
              </a:rPr>
              <a:t> e </a:t>
            </a:r>
            <a:r>
              <a:rPr lang="en-US" sz="2200" dirty="0" err="1">
                <a:solidFill>
                  <a:schemeClr val="accent2"/>
                </a:solidFill>
              </a:rPr>
              <a:t>fungos</a:t>
            </a:r>
            <a:r>
              <a:rPr lang="en-US" sz="2200" dirty="0">
                <a:solidFill>
                  <a:schemeClr val="accent2"/>
                </a:solidFill>
              </a:rPr>
              <a:t>, </a:t>
            </a:r>
            <a:r>
              <a:rPr lang="en-US" sz="2200" dirty="0" err="1">
                <a:solidFill>
                  <a:schemeClr val="accent2"/>
                </a:solidFill>
              </a:rPr>
              <a:t>mas</a:t>
            </a:r>
            <a:r>
              <a:rPr lang="en-US" sz="2200" dirty="0">
                <a:solidFill>
                  <a:schemeClr val="accent2"/>
                </a:solidFill>
              </a:rPr>
              <a:t> </a:t>
            </a:r>
            <a:r>
              <a:rPr lang="en-US" sz="2200" dirty="0" err="1">
                <a:solidFill>
                  <a:schemeClr val="accent2"/>
                </a:solidFill>
              </a:rPr>
              <a:t>não</a:t>
            </a:r>
            <a:r>
              <a:rPr lang="en-US" sz="2200" dirty="0">
                <a:solidFill>
                  <a:schemeClr val="accent2"/>
                </a:solidFill>
              </a:rPr>
              <a:t> </a:t>
            </a:r>
            <a:r>
              <a:rPr lang="en-US" sz="2200" dirty="0" err="1">
                <a:solidFill>
                  <a:schemeClr val="accent2"/>
                </a:solidFill>
              </a:rPr>
              <a:t>endosporos</a:t>
            </a:r>
            <a:endParaRPr lang="en-US" sz="2200" dirty="0">
              <a:solidFill>
                <a:schemeClr val="accent2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200" dirty="0">
                <a:solidFill>
                  <a:schemeClr val="accent2"/>
                </a:solidFill>
              </a:rPr>
              <a:t> </a:t>
            </a:r>
            <a:r>
              <a:rPr lang="en-US" sz="2200" dirty="0" err="1">
                <a:solidFill>
                  <a:schemeClr val="accent2"/>
                </a:solidFill>
              </a:rPr>
              <a:t>Desnatura</a:t>
            </a:r>
            <a:r>
              <a:rPr lang="en-US" sz="2200" dirty="0">
                <a:solidFill>
                  <a:schemeClr val="accent2"/>
                </a:solidFill>
              </a:rPr>
              <a:t> </a:t>
            </a:r>
            <a:r>
              <a:rPr lang="en-US" sz="2200" dirty="0" err="1">
                <a:solidFill>
                  <a:schemeClr val="accent2"/>
                </a:solidFill>
              </a:rPr>
              <a:t>Proteínas</a:t>
            </a:r>
            <a:endParaRPr lang="en-US" sz="2200" dirty="0">
              <a:solidFill>
                <a:schemeClr val="accent2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200" dirty="0">
                <a:solidFill>
                  <a:schemeClr val="accent2"/>
                </a:solidFill>
              </a:rPr>
              <a:t> Dissolve </a:t>
            </a:r>
            <a:r>
              <a:rPr lang="en-US" sz="2200" dirty="0" err="1">
                <a:solidFill>
                  <a:schemeClr val="accent2"/>
                </a:solidFill>
              </a:rPr>
              <a:t>membrana</a:t>
            </a:r>
            <a:endParaRPr lang="en-US" sz="2200" dirty="0">
              <a:solidFill>
                <a:schemeClr val="accent2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200" dirty="0">
                <a:solidFill>
                  <a:schemeClr val="accent2"/>
                </a:solidFill>
              </a:rPr>
              <a:t> Dissolve </a:t>
            </a:r>
            <a:r>
              <a:rPr lang="en-US" sz="2200" dirty="0" err="1">
                <a:solidFill>
                  <a:schemeClr val="accent2"/>
                </a:solidFill>
              </a:rPr>
              <a:t>vários</a:t>
            </a:r>
            <a:r>
              <a:rPr lang="en-US" sz="2200" dirty="0">
                <a:solidFill>
                  <a:schemeClr val="accent2"/>
                </a:solidFill>
              </a:rPr>
              <a:t> </a:t>
            </a:r>
            <a:r>
              <a:rPr lang="en-US" sz="2200" dirty="0" err="1">
                <a:solidFill>
                  <a:schemeClr val="accent2"/>
                </a:solidFill>
              </a:rPr>
              <a:t>Lipídios</a:t>
            </a:r>
            <a:endParaRPr lang="en-US" sz="2200" dirty="0">
              <a:solidFill>
                <a:schemeClr val="accent2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8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8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504" y="44624"/>
            <a:ext cx="7467600" cy="114300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</a:rPr>
              <a:t>70% </a:t>
            </a:r>
            <a:r>
              <a:rPr lang="en-US" sz="3200" b="1" dirty="0" err="1">
                <a:solidFill>
                  <a:schemeClr val="accent2"/>
                </a:solidFill>
              </a:rPr>
              <a:t>Álcool</a:t>
            </a:r>
            <a:endParaRPr lang="en-US" sz="3200" b="1" dirty="0">
              <a:solidFill>
                <a:schemeClr val="accent2"/>
              </a:solidFill>
            </a:endParaRPr>
          </a:p>
        </p:txBody>
      </p:sp>
      <p:pic>
        <p:nvPicPr>
          <p:cNvPr id="7680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052736"/>
            <a:ext cx="5832648" cy="5618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Conector de seta reta 6"/>
          <p:cNvCxnSpPr/>
          <p:nvPr/>
        </p:nvCxnSpPr>
        <p:spPr>
          <a:xfrm>
            <a:off x="5796136" y="3068960"/>
            <a:ext cx="43204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CaixaDeTexto 7"/>
          <p:cNvSpPr txBox="1"/>
          <p:nvPr/>
        </p:nvSpPr>
        <p:spPr>
          <a:xfrm>
            <a:off x="6228184" y="2745794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accent2"/>
                </a:solidFill>
              </a:rPr>
              <a:t>Fixa</a:t>
            </a:r>
            <a:r>
              <a:rPr lang="en-US" dirty="0">
                <a:solidFill>
                  <a:schemeClr val="accent2"/>
                </a:solidFill>
              </a:rPr>
              <a:t> a </a:t>
            </a:r>
            <a:r>
              <a:rPr lang="en-US" dirty="0" err="1">
                <a:solidFill>
                  <a:schemeClr val="accent2"/>
                </a:solidFill>
              </a:rPr>
              <a:t>Bactéria</a:t>
            </a:r>
            <a:r>
              <a:rPr lang="en-US" dirty="0">
                <a:solidFill>
                  <a:schemeClr val="accent2"/>
                </a:solidFill>
              </a:rPr>
              <a:t> – </a:t>
            </a:r>
            <a:r>
              <a:rPr lang="en-US" dirty="0" err="1">
                <a:solidFill>
                  <a:schemeClr val="accent2"/>
                </a:solidFill>
              </a:rPr>
              <a:t>Atua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 err="1">
                <a:solidFill>
                  <a:schemeClr val="accent2"/>
                </a:solidFill>
              </a:rPr>
              <a:t>apenas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 err="1">
                <a:solidFill>
                  <a:schemeClr val="accent2"/>
                </a:solidFill>
              </a:rPr>
              <a:t>na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 err="1">
                <a:solidFill>
                  <a:schemeClr val="accent2"/>
                </a:solidFill>
              </a:rPr>
              <a:t>Membrana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 err="1">
                <a:solidFill>
                  <a:schemeClr val="accent2"/>
                </a:solidFill>
              </a:rPr>
              <a:t>Externa</a:t>
            </a:r>
            <a:endParaRPr lang="en-US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7467600" cy="1143000"/>
          </a:xfrm>
        </p:spPr>
        <p:txBody>
          <a:bodyPr/>
          <a:lstStyle/>
          <a:p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Taxa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de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Morte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Celular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t="4652" b="4491"/>
          <a:stretch>
            <a:fillRect/>
          </a:stretch>
        </p:blipFill>
        <p:spPr bwMode="auto">
          <a:xfrm>
            <a:off x="2523101" y="3057356"/>
            <a:ext cx="6192688" cy="3667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54262" y="3933056"/>
            <a:ext cx="24837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</a:rPr>
              <a:t>Tempo</a:t>
            </a:r>
            <a:r>
              <a:rPr lang="en-US" b="1" dirty="0"/>
              <a:t> </a:t>
            </a:r>
            <a:r>
              <a:rPr lang="en-US" b="1" dirty="0" err="1"/>
              <a:t>em</a:t>
            </a:r>
            <a:r>
              <a:rPr lang="en-US" b="1" dirty="0"/>
              <a:t> </a:t>
            </a:r>
            <a:r>
              <a:rPr lang="en-US" b="1" dirty="0" err="1"/>
              <a:t>Função</a:t>
            </a:r>
            <a:r>
              <a:rPr lang="en-US" b="1" dirty="0"/>
              <a:t> de </a:t>
            </a:r>
            <a:r>
              <a:rPr lang="en-US" b="1" dirty="0" err="1"/>
              <a:t>Morte</a:t>
            </a:r>
            <a:r>
              <a:rPr lang="en-US" b="1" dirty="0"/>
              <a:t> </a:t>
            </a:r>
            <a:r>
              <a:rPr lang="en-US" b="1" dirty="0" err="1"/>
              <a:t>Celular</a:t>
            </a:r>
            <a:r>
              <a:rPr lang="en-US" b="1" dirty="0"/>
              <a:t> </a:t>
            </a:r>
          </a:p>
          <a:p>
            <a:pPr algn="ctr"/>
            <a:endParaRPr lang="en-US" b="1" dirty="0"/>
          </a:p>
        </p:txBody>
      </p:sp>
      <p:sp>
        <p:nvSpPr>
          <p:cNvPr id="6" name="CaixaDeTexto 5"/>
          <p:cNvSpPr txBox="1"/>
          <p:nvPr/>
        </p:nvSpPr>
        <p:spPr>
          <a:xfrm>
            <a:off x="683568" y="933698"/>
            <a:ext cx="86764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Afeta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Eficiência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Agente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Químico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Tempo de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Exposição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Tipo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Microorganismo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Biofilme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endosporo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342900" indent="-342900" algn="just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Características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das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Membramas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Concentração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Agente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Químico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Presença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outros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Compostos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Orgânicos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, pH e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temperatura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	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 err="1"/>
              <a:t>Álcool</a:t>
            </a:r>
            <a:r>
              <a:rPr lang="en-US" sz="3200" b="1" dirty="0"/>
              <a:t> </a:t>
            </a:r>
            <a:r>
              <a:rPr lang="en-US" sz="3200" b="1" dirty="0" err="1"/>
              <a:t>como</a:t>
            </a:r>
            <a:r>
              <a:rPr lang="en-US" sz="3200" b="1" dirty="0"/>
              <a:t> </a:t>
            </a:r>
            <a:r>
              <a:rPr lang="en-US" sz="3200" b="1" dirty="0" err="1"/>
              <a:t>Sinergético</a:t>
            </a:r>
            <a:r>
              <a:rPr lang="en-US" sz="3200" b="1" dirty="0"/>
              <a:t> </a:t>
            </a:r>
            <a:r>
              <a:rPr lang="en-US" sz="3200" b="1" dirty="0" err="1"/>
              <a:t>para</a:t>
            </a:r>
            <a:r>
              <a:rPr lang="en-US" sz="3200" b="1" dirty="0"/>
              <a:t> </a:t>
            </a:r>
            <a:r>
              <a:rPr lang="en-US" sz="3200" b="1" dirty="0" err="1"/>
              <a:t>outros</a:t>
            </a:r>
            <a:r>
              <a:rPr lang="en-US" sz="3200" b="1" dirty="0"/>
              <a:t> </a:t>
            </a:r>
            <a:r>
              <a:rPr lang="en-US" sz="3200" b="1" dirty="0" err="1"/>
              <a:t>Agentes</a:t>
            </a:r>
            <a:r>
              <a:rPr lang="en-US" sz="3200" b="1" dirty="0"/>
              <a:t> </a:t>
            </a:r>
            <a:r>
              <a:rPr lang="en-US" sz="3200" b="1" dirty="0" err="1"/>
              <a:t>Químicos</a:t>
            </a:r>
            <a:endParaRPr lang="en-US" sz="3200" b="1" dirty="0"/>
          </a:p>
        </p:txBody>
      </p:sp>
      <p:sp>
        <p:nvSpPr>
          <p:cNvPr id="4" name="Espaço Reservado para Conteúdo 3"/>
          <p:cNvSpPr txBox="1">
            <a:spLocks noGrp="1"/>
          </p:cNvSpPr>
          <p:nvPr>
            <p:ph idx="1"/>
          </p:nvPr>
        </p:nvSpPr>
        <p:spPr>
          <a:xfrm>
            <a:off x="457200" y="1715324"/>
            <a:ext cx="7467600" cy="936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2"/>
                </a:solidFill>
              </a:rPr>
              <a:t>Etanol</a:t>
            </a:r>
            <a:r>
              <a:rPr lang="en-US" sz="2400" dirty="0">
                <a:solidFill>
                  <a:schemeClr val="accent2"/>
                </a:solidFill>
              </a:rPr>
              <a:t> e </a:t>
            </a:r>
            <a:r>
              <a:rPr lang="en-US" sz="2400" dirty="0" err="1">
                <a:solidFill>
                  <a:schemeClr val="accent2"/>
                </a:solidFill>
              </a:rPr>
              <a:t>Isopropanol</a:t>
            </a:r>
            <a:r>
              <a:rPr lang="en-US" sz="2400" dirty="0">
                <a:solidFill>
                  <a:schemeClr val="accent2"/>
                </a:solidFill>
              </a:rPr>
              <a:t> é </a:t>
            </a:r>
            <a:r>
              <a:rPr lang="en-US" sz="2400" dirty="0" err="1">
                <a:solidFill>
                  <a:schemeClr val="accent2"/>
                </a:solidFill>
              </a:rPr>
              <a:t>usado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como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sinergético</a:t>
            </a:r>
            <a:endParaRPr lang="en-US" sz="2400" dirty="0">
              <a:solidFill>
                <a:schemeClr val="accent2"/>
              </a:solidFill>
            </a:endParaRPr>
          </a:p>
          <a:p>
            <a:r>
              <a:rPr lang="en-US" sz="2400" dirty="0">
                <a:solidFill>
                  <a:schemeClr val="accent2"/>
                </a:solidFill>
              </a:rPr>
              <a:t>Como </a:t>
            </a:r>
            <a:r>
              <a:rPr lang="en-US" sz="2400" dirty="0" err="1">
                <a:solidFill>
                  <a:schemeClr val="accent2"/>
                </a:solidFill>
              </a:rPr>
              <a:t>em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conjunto</a:t>
            </a:r>
            <a:r>
              <a:rPr lang="en-US" sz="2400" dirty="0">
                <a:solidFill>
                  <a:schemeClr val="accent2"/>
                </a:solidFill>
              </a:rPr>
              <a:t> com </a:t>
            </a:r>
            <a:r>
              <a:rPr lang="en-US" sz="2400" dirty="0" err="1">
                <a:solidFill>
                  <a:schemeClr val="accent2"/>
                </a:solidFill>
              </a:rPr>
              <a:t>Zepherin</a:t>
            </a:r>
            <a:r>
              <a:rPr lang="en-US" sz="2400" dirty="0">
                <a:solidFill>
                  <a:schemeClr val="accent2"/>
                </a:solidFill>
              </a:rPr>
              <a:t> (Aqua)</a:t>
            </a:r>
          </a:p>
        </p:txBody>
      </p:sp>
      <p:pic>
        <p:nvPicPr>
          <p:cNvPr id="7475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89580" y="2592288"/>
            <a:ext cx="5458684" cy="422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4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</a:rPr>
              <a:t>4. </a:t>
            </a:r>
            <a:r>
              <a:rPr lang="en-US" sz="3200" b="1" dirty="0" err="1">
                <a:solidFill>
                  <a:schemeClr val="accent2"/>
                </a:solidFill>
              </a:rPr>
              <a:t>Fenol</a:t>
            </a:r>
            <a:r>
              <a:rPr lang="en-US" sz="3200" b="1" dirty="0">
                <a:solidFill>
                  <a:schemeClr val="accent2"/>
                </a:solidFill>
              </a:rPr>
              <a:t> e </a:t>
            </a:r>
            <a:r>
              <a:rPr lang="en-US" sz="3200" b="1" dirty="0" err="1">
                <a:solidFill>
                  <a:schemeClr val="accent2"/>
                </a:solidFill>
              </a:rPr>
              <a:t>Fenólicos</a:t>
            </a:r>
            <a:endParaRPr lang="en-US" sz="3200" b="1" dirty="0">
              <a:solidFill>
                <a:schemeClr val="accent2"/>
              </a:solidFill>
            </a:endParaRPr>
          </a:p>
        </p:txBody>
      </p:sp>
      <p:pic>
        <p:nvPicPr>
          <p:cNvPr id="72705" name="Picture 1"/>
          <p:cNvPicPr>
            <a:picLocks noChangeAspect="1" noChangeArrowheads="1"/>
          </p:cNvPicPr>
          <p:nvPr/>
        </p:nvPicPr>
        <p:blipFill>
          <a:blip r:embed="rId3" cstate="print"/>
          <a:srcRect b="52632"/>
          <a:stretch>
            <a:fillRect/>
          </a:stretch>
        </p:blipFill>
        <p:spPr bwMode="auto">
          <a:xfrm>
            <a:off x="755576" y="2276872"/>
            <a:ext cx="8101839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3995936" y="1556792"/>
            <a:ext cx="4824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</a:rPr>
              <a:t>Cresol –</a:t>
            </a:r>
          </a:p>
          <a:p>
            <a:pPr algn="ctr"/>
            <a:r>
              <a:rPr lang="en-US" b="1" dirty="0">
                <a:solidFill>
                  <a:schemeClr val="accent2"/>
                </a:solidFill>
              </a:rPr>
              <a:t> </a:t>
            </a:r>
            <a:r>
              <a:rPr lang="en-US" b="1" dirty="0" err="1">
                <a:solidFill>
                  <a:schemeClr val="accent2"/>
                </a:solidFill>
              </a:rPr>
              <a:t>Ótimo</a:t>
            </a:r>
            <a:r>
              <a:rPr lang="en-US" b="1" dirty="0">
                <a:solidFill>
                  <a:schemeClr val="accent2"/>
                </a:solidFill>
              </a:rPr>
              <a:t> </a:t>
            </a:r>
            <a:r>
              <a:rPr lang="en-US" b="1" dirty="0" err="1">
                <a:solidFill>
                  <a:schemeClr val="accent2"/>
                </a:solidFill>
              </a:rPr>
              <a:t>desinfetante</a:t>
            </a:r>
            <a:r>
              <a:rPr lang="en-US" b="1" dirty="0">
                <a:solidFill>
                  <a:schemeClr val="accent2"/>
                </a:solidFill>
              </a:rPr>
              <a:t> de </a:t>
            </a:r>
            <a:r>
              <a:rPr lang="en-US" b="1" dirty="0" err="1">
                <a:solidFill>
                  <a:schemeClr val="accent2"/>
                </a:solidFill>
              </a:rPr>
              <a:t>Superfícies</a:t>
            </a:r>
            <a:endParaRPr lang="en-US" b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/>
          <p:cNvSpPr txBox="1">
            <a:spLocks noGrp="1"/>
          </p:cNvSpPr>
          <p:nvPr>
            <p:ph idx="1"/>
          </p:nvPr>
        </p:nvSpPr>
        <p:spPr>
          <a:xfrm>
            <a:off x="924744" y="1544916"/>
            <a:ext cx="8219256" cy="4519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2"/>
                </a:solidFill>
              </a:rPr>
              <a:t>Ação</a:t>
            </a:r>
            <a:r>
              <a:rPr lang="en-US" sz="2400" dirty="0">
                <a:solidFill>
                  <a:schemeClr val="accent2"/>
                </a:solidFill>
              </a:rPr>
              <a:t>: Age </a:t>
            </a:r>
            <a:r>
              <a:rPr lang="en-US" sz="2400" dirty="0" err="1">
                <a:solidFill>
                  <a:schemeClr val="accent2"/>
                </a:solidFill>
              </a:rPr>
              <a:t>na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Membrana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plasmática</a:t>
            </a:r>
            <a:r>
              <a:rPr lang="en-US" sz="2400" dirty="0">
                <a:solidFill>
                  <a:schemeClr val="accent2"/>
                </a:solidFill>
              </a:rPr>
              <a:t> – </a:t>
            </a:r>
            <a:r>
              <a:rPr lang="en-US" sz="2400" dirty="0" err="1">
                <a:solidFill>
                  <a:schemeClr val="accent2"/>
                </a:solidFill>
              </a:rPr>
              <a:t>ocasionando</a:t>
            </a:r>
            <a:r>
              <a:rPr lang="en-US" sz="2400" dirty="0">
                <a:solidFill>
                  <a:schemeClr val="accent2"/>
                </a:solidFill>
              </a:rPr>
              <a:t> o </a:t>
            </a:r>
            <a:r>
              <a:rPr lang="en-US" sz="2400" dirty="0" err="1">
                <a:solidFill>
                  <a:schemeClr val="accent2"/>
                </a:solidFill>
              </a:rPr>
              <a:t>vasamento</a:t>
            </a:r>
            <a:r>
              <a:rPr lang="en-US" sz="2400" dirty="0">
                <a:solidFill>
                  <a:schemeClr val="accent2"/>
                </a:solidFill>
              </a:rPr>
              <a:t> do </a:t>
            </a:r>
            <a:r>
              <a:rPr lang="en-US" sz="2400" dirty="0" err="1">
                <a:solidFill>
                  <a:schemeClr val="accent2"/>
                </a:solidFill>
              </a:rPr>
              <a:t>centeúdo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celular</a:t>
            </a:r>
            <a:r>
              <a:rPr lang="en-US" sz="2400" dirty="0">
                <a:solidFill>
                  <a:schemeClr val="accent2"/>
                </a:solidFill>
              </a:rPr>
              <a:t> – </a:t>
            </a:r>
            <a:r>
              <a:rPr lang="en-US" sz="2400" dirty="0" err="1">
                <a:solidFill>
                  <a:schemeClr val="accent2"/>
                </a:solidFill>
              </a:rPr>
              <a:t>Morte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celular</a:t>
            </a:r>
            <a:r>
              <a:rPr lang="en-US" sz="2400" dirty="0">
                <a:solidFill>
                  <a:schemeClr val="accent2"/>
                </a:solidFill>
              </a:rPr>
              <a:t>.</a:t>
            </a:r>
          </a:p>
          <a:p>
            <a:pPr marL="0" indent="0">
              <a:buNone/>
            </a:pPr>
            <a:endParaRPr lang="en-US" sz="2400" b="1" dirty="0">
              <a:solidFill>
                <a:schemeClr val="accent2"/>
              </a:solidFill>
            </a:endParaRPr>
          </a:p>
          <a:p>
            <a:r>
              <a:rPr lang="en-US" sz="2400" b="1" dirty="0" err="1">
                <a:solidFill>
                  <a:schemeClr val="accent2"/>
                </a:solidFill>
              </a:rPr>
              <a:t>Uso</a:t>
            </a:r>
            <a:r>
              <a:rPr lang="en-US" sz="2400" dirty="0">
                <a:solidFill>
                  <a:schemeClr val="accent2"/>
                </a:solidFill>
              </a:rPr>
              <a:t>: </a:t>
            </a:r>
            <a:r>
              <a:rPr lang="en-US" sz="2400" dirty="0" err="1">
                <a:solidFill>
                  <a:schemeClr val="accent2"/>
                </a:solidFill>
              </a:rPr>
              <a:t>Usado</a:t>
            </a:r>
            <a:r>
              <a:rPr lang="en-US" sz="2400" dirty="0">
                <a:solidFill>
                  <a:schemeClr val="accent2"/>
                </a:solidFill>
              </a:rPr>
              <a:t> no </a:t>
            </a:r>
            <a:r>
              <a:rPr lang="en-US" sz="2400" dirty="0" err="1">
                <a:solidFill>
                  <a:schemeClr val="accent2"/>
                </a:solidFill>
              </a:rPr>
              <a:t>controle</a:t>
            </a:r>
            <a:r>
              <a:rPr lang="en-US" sz="2400" dirty="0">
                <a:solidFill>
                  <a:schemeClr val="accent2"/>
                </a:solidFill>
              </a:rPr>
              <a:t> de </a:t>
            </a:r>
            <a:r>
              <a:rPr lang="en-US" sz="2400" dirty="0" err="1">
                <a:solidFill>
                  <a:schemeClr val="accent2"/>
                </a:solidFill>
              </a:rPr>
              <a:t>infeção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em</a:t>
            </a:r>
            <a:r>
              <a:rPr lang="en-US" sz="2400" dirty="0">
                <a:solidFill>
                  <a:schemeClr val="accent2"/>
                </a:solidFill>
              </a:rPr>
              <a:t> mesas </a:t>
            </a:r>
            <a:r>
              <a:rPr lang="en-US" sz="2400" dirty="0" err="1">
                <a:solidFill>
                  <a:schemeClr val="accent2"/>
                </a:solidFill>
              </a:rPr>
              <a:t>cirúrgicas</a:t>
            </a:r>
            <a:endParaRPr lang="en-US" sz="2400" dirty="0">
              <a:solidFill>
                <a:schemeClr val="accent2"/>
              </a:solidFill>
            </a:endParaRPr>
          </a:p>
          <a:p>
            <a:r>
              <a:rPr lang="en-US" sz="2400" dirty="0">
                <a:solidFill>
                  <a:schemeClr val="accent2"/>
                </a:solidFill>
              </a:rPr>
              <a:t>1% </a:t>
            </a:r>
            <a:r>
              <a:rPr lang="en-US" sz="2400" dirty="0" err="1">
                <a:solidFill>
                  <a:schemeClr val="accent2"/>
                </a:solidFill>
              </a:rPr>
              <a:t>fenol</a:t>
            </a:r>
            <a:r>
              <a:rPr lang="en-US" sz="2400" dirty="0">
                <a:solidFill>
                  <a:schemeClr val="accent2"/>
                </a:solidFill>
              </a:rPr>
              <a:t> tem </a:t>
            </a:r>
            <a:r>
              <a:rPr lang="en-US" sz="2400" dirty="0" err="1">
                <a:solidFill>
                  <a:schemeClr val="accent2"/>
                </a:solidFill>
              </a:rPr>
              <a:t>ação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antibacteriano</a:t>
            </a:r>
            <a:r>
              <a:rPr lang="en-US" sz="2400" dirty="0">
                <a:solidFill>
                  <a:schemeClr val="accent2"/>
                </a:solidFill>
              </a:rPr>
              <a:t> forte</a:t>
            </a:r>
          </a:p>
          <a:p>
            <a:r>
              <a:rPr lang="en-US" sz="2400" b="1" dirty="0" err="1">
                <a:solidFill>
                  <a:schemeClr val="accent2"/>
                </a:solidFill>
              </a:rPr>
              <a:t>Estável</a:t>
            </a:r>
            <a:r>
              <a:rPr lang="en-US" sz="2400" b="1" dirty="0">
                <a:solidFill>
                  <a:schemeClr val="accent2"/>
                </a:solidFill>
              </a:rPr>
              <a:t> e </a:t>
            </a:r>
            <a:r>
              <a:rPr lang="en-US" sz="2400" b="1" dirty="0" err="1">
                <a:solidFill>
                  <a:schemeClr val="accent2"/>
                </a:solidFill>
              </a:rPr>
              <a:t>não</a:t>
            </a:r>
            <a:r>
              <a:rPr lang="en-US" sz="2400" b="1" dirty="0">
                <a:solidFill>
                  <a:schemeClr val="accent2"/>
                </a:solidFill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</a:rPr>
              <a:t>afetado</a:t>
            </a:r>
            <a:r>
              <a:rPr lang="en-US" sz="2400" b="1" dirty="0">
                <a:solidFill>
                  <a:schemeClr val="accent2"/>
                </a:solidFill>
              </a:rPr>
              <a:t> por comp. </a:t>
            </a:r>
            <a:r>
              <a:rPr lang="en-US" sz="2400" b="1" dirty="0" err="1">
                <a:solidFill>
                  <a:schemeClr val="accent2"/>
                </a:solidFill>
              </a:rPr>
              <a:t>orgânicos</a:t>
            </a:r>
            <a:endParaRPr lang="en-US" sz="2400" b="1" dirty="0">
              <a:solidFill>
                <a:schemeClr val="accent2"/>
              </a:solidFill>
            </a:endParaRPr>
          </a:p>
          <a:p>
            <a:pPr lvl="1"/>
            <a:r>
              <a:rPr lang="en-US" sz="2400" b="1" dirty="0" err="1">
                <a:solidFill>
                  <a:schemeClr val="accent2"/>
                </a:solidFill>
              </a:rPr>
              <a:t>Desinfecção</a:t>
            </a:r>
            <a:r>
              <a:rPr lang="en-US" sz="2400" b="1" dirty="0">
                <a:solidFill>
                  <a:schemeClr val="accent2"/>
                </a:solidFill>
              </a:rPr>
              <a:t> de </a:t>
            </a:r>
            <a:r>
              <a:rPr lang="en-US" sz="2400" b="1" dirty="0" err="1">
                <a:solidFill>
                  <a:schemeClr val="accent2"/>
                </a:solidFill>
              </a:rPr>
              <a:t>pus</a:t>
            </a:r>
            <a:r>
              <a:rPr lang="en-US" sz="2400" b="1" dirty="0">
                <a:solidFill>
                  <a:schemeClr val="accent2"/>
                </a:solidFill>
              </a:rPr>
              <a:t>, saliva, </a:t>
            </a:r>
            <a:r>
              <a:rPr lang="en-US" sz="2400" b="1" dirty="0" err="1">
                <a:solidFill>
                  <a:schemeClr val="accent2"/>
                </a:solidFill>
              </a:rPr>
              <a:t>feses</a:t>
            </a:r>
            <a:r>
              <a:rPr lang="en-US" sz="2400" b="1" dirty="0">
                <a:solidFill>
                  <a:schemeClr val="accent2"/>
                </a:solidFill>
              </a:rPr>
              <a:t>.</a:t>
            </a:r>
          </a:p>
          <a:p>
            <a:r>
              <a:rPr lang="en-US" sz="2400" dirty="0" err="1">
                <a:solidFill>
                  <a:schemeClr val="accent2"/>
                </a:solidFill>
              </a:rPr>
              <a:t>Raramente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usado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como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antiséptico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ou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desinfectante</a:t>
            </a:r>
            <a:endParaRPr lang="en-US" sz="2400" dirty="0">
              <a:solidFill>
                <a:schemeClr val="accent2"/>
              </a:solidFill>
            </a:endParaRPr>
          </a:p>
          <a:p>
            <a:pPr lvl="1"/>
            <a:r>
              <a:rPr lang="en-US" sz="2400" dirty="0" err="1">
                <a:solidFill>
                  <a:schemeClr val="accent2"/>
                </a:solidFill>
              </a:rPr>
              <a:t>Irritante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para</a:t>
            </a:r>
            <a:r>
              <a:rPr lang="en-US" sz="2400" dirty="0">
                <a:solidFill>
                  <a:schemeClr val="accent2"/>
                </a:solidFill>
              </a:rPr>
              <a:t> a </a:t>
            </a:r>
            <a:r>
              <a:rPr lang="en-US" sz="2400" dirty="0" err="1">
                <a:solidFill>
                  <a:schemeClr val="accent2"/>
                </a:solidFill>
              </a:rPr>
              <a:t>pele</a:t>
            </a:r>
            <a:endParaRPr lang="en-US" sz="2400" dirty="0">
              <a:solidFill>
                <a:schemeClr val="accent2"/>
              </a:solidFill>
            </a:endParaRPr>
          </a:p>
          <a:p>
            <a:pPr lvl="1"/>
            <a:r>
              <a:rPr lang="en-US" sz="2400" dirty="0">
                <a:solidFill>
                  <a:schemeClr val="accent2"/>
                </a:solidFill>
              </a:rPr>
              <a:t>Odor</a:t>
            </a: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609600" y="4270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Fenol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e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Fenólicos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Bisfenol</a:t>
            </a:r>
            <a:endParaRPr lang="en-US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/>
          <a:srcRect t="47368"/>
          <a:stretch>
            <a:fillRect/>
          </a:stretch>
        </p:blipFill>
        <p:spPr bwMode="auto">
          <a:xfrm>
            <a:off x="107504" y="2276872"/>
            <a:ext cx="8101839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ixaDeTexto 5"/>
          <p:cNvSpPr txBox="1"/>
          <p:nvPr/>
        </p:nvSpPr>
        <p:spPr>
          <a:xfrm>
            <a:off x="5514898" y="2060848"/>
            <a:ext cx="1793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</a:rPr>
              <a:t>Pastas de </a:t>
            </a:r>
            <a:r>
              <a:rPr lang="en-US" b="1" dirty="0" err="1">
                <a:solidFill>
                  <a:schemeClr val="accent2"/>
                </a:solidFill>
              </a:rPr>
              <a:t>Dentes</a:t>
            </a:r>
            <a:endParaRPr lang="en-US" b="1" dirty="0">
              <a:solidFill>
                <a:schemeClr val="accent2"/>
              </a:solidFill>
            </a:endParaRPr>
          </a:p>
          <a:p>
            <a:pPr algn="ctr"/>
            <a:r>
              <a:rPr lang="en-US" b="1" dirty="0" err="1">
                <a:solidFill>
                  <a:schemeClr val="accent2"/>
                </a:solidFill>
              </a:rPr>
              <a:t>Sabões</a:t>
            </a:r>
            <a:endParaRPr lang="en-US" b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3222064"/>
            <a:ext cx="9144000" cy="402336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Triclosan:</a:t>
            </a:r>
          </a:p>
          <a:p>
            <a:pPr lvl="1"/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baixas</a:t>
            </a:r>
            <a:r>
              <a:rPr lang="en-US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concentrações</a:t>
            </a:r>
            <a:r>
              <a:rPr lang="en-US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inibe</a:t>
            </a:r>
            <a:r>
              <a:rPr lang="en-US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0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ação</a:t>
            </a:r>
            <a:r>
              <a:rPr lang="en-US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sz="20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Enzima</a:t>
            </a:r>
            <a:r>
              <a:rPr lang="en-US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FabI</a:t>
            </a:r>
            <a:r>
              <a:rPr lang="en-US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biossíntese</a:t>
            </a:r>
            <a:r>
              <a:rPr lang="en-US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0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ácidos</a:t>
            </a:r>
            <a:r>
              <a:rPr lang="en-US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graxos</a:t>
            </a:r>
            <a:r>
              <a:rPr lang="en-US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0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lipídios</a:t>
            </a:r>
            <a:r>
              <a:rPr lang="en-US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0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inibindo</a:t>
            </a:r>
            <a:r>
              <a:rPr lang="en-US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0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síntese</a:t>
            </a:r>
            <a:r>
              <a:rPr lang="en-US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0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membrana</a:t>
            </a:r>
            <a:r>
              <a:rPr lang="en-US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sz="20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crescimento</a:t>
            </a:r>
            <a:r>
              <a:rPr lang="en-US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0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bacterioestático</a:t>
            </a:r>
            <a:r>
              <a:rPr lang="en-US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Afeta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integridade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membrana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plasmática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quando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usado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alta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concentração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bactericida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r>
              <a:rPr lang="en-US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Uso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Ótimo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G+, mas age </a:t>
            </a:r>
            <a:r>
              <a:rPr lang="en-US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bem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G- e </a:t>
            </a:r>
            <a:r>
              <a:rPr lang="en-US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fungos</a:t>
            </a:r>
            <a:endParaRPr lang="en-US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Encontrado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medicamentos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hlinkClick r:id="rId3" tooltip="Sabonet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sabonetes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loções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hlinkClick r:id="rId4" tooltip="Desodorant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desodorantes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e 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hlinkClick r:id="rId5" tooltip="Creme denta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cremes dentais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 </a:t>
            </a:r>
            <a:r>
              <a:rPr lang="en-US" i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aeruginosa</a:t>
            </a:r>
            <a:r>
              <a:rPr lang="en-US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 </a:t>
            </a:r>
            <a:r>
              <a:rPr lang="en-US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resistente</a:t>
            </a:r>
            <a:endParaRPr lang="en-US" i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768096" y="692696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Bisfenol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Ação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41B9AC-4424-5244-A7B7-D4DC7AC6FD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26696"/>
            <a:ext cx="3715842" cy="347431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5A3CD5B-B9F7-E948-853E-9772A3D00C9F}"/>
              </a:ext>
            </a:extLst>
          </p:cNvPr>
          <p:cNvSpPr/>
          <p:nvPr/>
        </p:nvSpPr>
        <p:spPr>
          <a:xfrm>
            <a:off x="5436096" y="6378009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rgbClr val="161515"/>
                </a:solidFill>
                <a:latin typeface="Arial" panose="020B0604020202020204" pitchFamily="34" charset="0"/>
              </a:rPr>
              <a:t>Yueh, M., Tukey, R. (2016) </a:t>
            </a:r>
            <a:r>
              <a:rPr lang="en-US" sz="1200" i="1" dirty="0">
                <a:solidFill>
                  <a:srgbClr val="161515"/>
                </a:solidFill>
                <a:latin typeface="Arial" panose="020B0604020202020204" pitchFamily="34" charset="0"/>
              </a:rPr>
              <a:t>Triclosan: a widespread environmental toxicant with many biological effects</a:t>
            </a:r>
            <a:r>
              <a:rPr lang="en-US" sz="1200" dirty="0">
                <a:solidFill>
                  <a:srgbClr val="161515"/>
                </a:solidFill>
                <a:latin typeface="Arial" panose="020B0604020202020204" pitchFamily="34" charset="0"/>
              </a:rPr>
              <a:t>. </a:t>
            </a:r>
            <a:endParaRPr lang="en-US" sz="120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0744" y="-243408"/>
            <a:ext cx="7467600" cy="1143000"/>
          </a:xfrm>
        </p:spPr>
        <p:txBody>
          <a:bodyPr/>
          <a:lstStyle/>
          <a:p>
            <a:r>
              <a:rPr lang="en-US" sz="3200" b="1" dirty="0">
                <a:solidFill>
                  <a:schemeClr val="accent2"/>
                </a:solidFill>
              </a:rPr>
              <a:t>5. </a:t>
            </a:r>
            <a:r>
              <a:rPr lang="en-US" sz="3200" b="1" dirty="0" err="1">
                <a:solidFill>
                  <a:schemeClr val="accent2"/>
                </a:solidFill>
              </a:rPr>
              <a:t>Biguanidas</a:t>
            </a:r>
            <a:endParaRPr lang="en-US" sz="3200" b="1" dirty="0">
              <a:solidFill>
                <a:schemeClr val="accent2"/>
              </a:solidFill>
            </a:endParaRPr>
          </a:p>
        </p:txBody>
      </p:sp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200744" y="3429000"/>
            <a:ext cx="8619728" cy="3528392"/>
          </a:xfrm>
        </p:spPr>
        <p:txBody>
          <a:bodyPr>
            <a:noAutofit/>
          </a:bodyPr>
          <a:lstStyle/>
          <a:p>
            <a:r>
              <a:rPr lang="en-US" sz="2400" dirty="0" err="1">
                <a:solidFill>
                  <a:srgbClr val="002060"/>
                </a:solidFill>
              </a:rPr>
              <a:t>Amplo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Espectro</a:t>
            </a:r>
            <a:r>
              <a:rPr lang="en-US" sz="2400" dirty="0">
                <a:solidFill>
                  <a:srgbClr val="002060"/>
                </a:solidFill>
              </a:rPr>
              <a:t>. </a:t>
            </a:r>
            <a:r>
              <a:rPr lang="en-US" sz="2400" dirty="0" err="1">
                <a:solidFill>
                  <a:srgbClr val="002060"/>
                </a:solidFill>
              </a:rPr>
              <a:t>Mais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efetivo</a:t>
            </a:r>
            <a:r>
              <a:rPr lang="en-US" sz="2400" dirty="0">
                <a:solidFill>
                  <a:srgbClr val="002060"/>
                </a:solidFill>
              </a:rPr>
              <a:t> G+</a:t>
            </a:r>
          </a:p>
          <a:p>
            <a:r>
              <a:rPr lang="en-US" sz="2400" dirty="0" err="1">
                <a:solidFill>
                  <a:srgbClr val="002060"/>
                </a:solidFill>
              </a:rPr>
              <a:t>Clorexidina</a:t>
            </a:r>
            <a:r>
              <a:rPr lang="en-US" sz="2400" dirty="0">
                <a:solidFill>
                  <a:srgbClr val="002060"/>
                </a:solidFill>
              </a:rPr>
              <a:t> : </a:t>
            </a:r>
            <a:r>
              <a:rPr lang="en-US" sz="2400" dirty="0" err="1">
                <a:solidFill>
                  <a:srgbClr val="002060"/>
                </a:solidFill>
              </a:rPr>
              <a:t>Usado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em</a:t>
            </a:r>
            <a:r>
              <a:rPr lang="en-US" sz="2400" dirty="0">
                <a:solidFill>
                  <a:srgbClr val="002060"/>
                </a:solidFill>
              </a:rPr>
              <a:t> mucosa e </a:t>
            </a:r>
            <a:r>
              <a:rPr lang="en-US" sz="2400" dirty="0" err="1">
                <a:solidFill>
                  <a:srgbClr val="002060"/>
                </a:solidFill>
              </a:rPr>
              <a:t>na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pele</a:t>
            </a:r>
            <a:endParaRPr lang="en-US" sz="2400" dirty="0">
              <a:solidFill>
                <a:srgbClr val="002060"/>
              </a:solidFill>
            </a:endParaRPr>
          </a:p>
          <a:p>
            <a:pPr lvl="1"/>
            <a:r>
              <a:rPr lang="en-US" sz="2400" dirty="0" err="1">
                <a:solidFill>
                  <a:srgbClr val="002060"/>
                </a:solidFill>
              </a:rPr>
              <a:t>Clorexidina</a:t>
            </a:r>
            <a:r>
              <a:rPr lang="en-US" sz="2400" dirty="0">
                <a:solidFill>
                  <a:srgbClr val="002060"/>
                </a:solidFill>
              </a:rPr>
              <a:t> + </a:t>
            </a:r>
            <a:r>
              <a:rPr lang="en-US" sz="2400" dirty="0" err="1">
                <a:solidFill>
                  <a:srgbClr val="002060"/>
                </a:solidFill>
              </a:rPr>
              <a:t>Detergente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ou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álcool</a:t>
            </a:r>
            <a:r>
              <a:rPr lang="en-US" sz="2400" dirty="0">
                <a:solidFill>
                  <a:srgbClr val="002060"/>
                </a:solidFill>
              </a:rPr>
              <a:t>: </a:t>
            </a:r>
            <a:r>
              <a:rPr lang="en-US" sz="2400" dirty="0" err="1">
                <a:solidFill>
                  <a:srgbClr val="002060"/>
                </a:solidFill>
              </a:rPr>
              <a:t>Usado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preparação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da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pele</a:t>
            </a:r>
            <a:r>
              <a:rPr lang="en-US" sz="2400" dirty="0">
                <a:solidFill>
                  <a:srgbClr val="002060"/>
                </a:solidFill>
              </a:rPr>
              <a:t> (pre-</a:t>
            </a:r>
            <a:r>
              <a:rPr lang="en-US" sz="2400" dirty="0" err="1">
                <a:solidFill>
                  <a:srgbClr val="002060"/>
                </a:solidFill>
              </a:rPr>
              <a:t>operatório</a:t>
            </a:r>
            <a:r>
              <a:rPr lang="en-US" sz="2400" dirty="0">
                <a:solidFill>
                  <a:srgbClr val="002060"/>
                </a:solidFill>
              </a:rPr>
              <a:t>), </a:t>
            </a:r>
            <a:r>
              <a:rPr lang="en-US" sz="2400" dirty="0" err="1">
                <a:solidFill>
                  <a:srgbClr val="002060"/>
                </a:solidFill>
              </a:rPr>
              <a:t>lavagem</a:t>
            </a:r>
            <a:r>
              <a:rPr lang="en-US" sz="2400" dirty="0">
                <a:solidFill>
                  <a:srgbClr val="002060"/>
                </a:solidFill>
              </a:rPr>
              <a:t> das </a:t>
            </a:r>
            <a:r>
              <a:rPr lang="en-US" sz="2400" dirty="0" err="1">
                <a:solidFill>
                  <a:srgbClr val="002060"/>
                </a:solidFill>
              </a:rPr>
              <a:t>mãos</a:t>
            </a:r>
            <a:endParaRPr lang="en-US" sz="2400" dirty="0">
              <a:solidFill>
                <a:srgbClr val="002060"/>
              </a:solidFill>
            </a:endParaRPr>
          </a:p>
          <a:p>
            <a:r>
              <a:rPr lang="en-US" sz="2400" dirty="0" err="1">
                <a:solidFill>
                  <a:srgbClr val="002060"/>
                </a:solidFill>
              </a:rPr>
              <a:t>Bactericida</a:t>
            </a:r>
            <a:r>
              <a:rPr lang="en-US" sz="2400" dirty="0">
                <a:solidFill>
                  <a:srgbClr val="002060"/>
                </a:solidFill>
              </a:rPr>
              <a:t>: Age </a:t>
            </a:r>
            <a:r>
              <a:rPr lang="en-US" sz="2400" dirty="0" err="1">
                <a:solidFill>
                  <a:srgbClr val="002060"/>
                </a:solidFill>
              </a:rPr>
              <a:t>na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Membrana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Plasmatica</a:t>
            </a:r>
            <a:r>
              <a:rPr lang="pt-BR" sz="2400" dirty="0">
                <a:solidFill>
                  <a:srgbClr val="002060"/>
                </a:solidFill>
              </a:rPr>
              <a:t> – Morte  </a:t>
            </a:r>
            <a:endParaRPr lang="en-US" sz="2400" dirty="0">
              <a:solidFill>
                <a:srgbClr val="002060"/>
              </a:solidFill>
            </a:endParaRPr>
          </a:p>
          <a:p>
            <a:r>
              <a:rPr lang="en-US" sz="2400" dirty="0" err="1">
                <a:solidFill>
                  <a:srgbClr val="002060"/>
                </a:solidFill>
              </a:rPr>
              <a:t>Baixa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toxicidade</a:t>
            </a:r>
            <a:r>
              <a:rPr lang="en-US" sz="2400" dirty="0">
                <a:solidFill>
                  <a:srgbClr val="002060"/>
                </a:solidFill>
              </a:rPr>
              <a:t>. </a:t>
            </a:r>
          </a:p>
        </p:txBody>
      </p:sp>
      <p:pic>
        <p:nvPicPr>
          <p:cNvPr id="64514" name="Picture 2" descr="Ficheiro:Biguanide.sv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117475"/>
            <a:ext cx="3990975" cy="2095501"/>
          </a:xfrm>
          <a:prstGeom prst="rect">
            <a:avLst/>
          </a:prstGeom>
          <a:noFill/>
        </p:spPr>
      </p:pic>
      <p:pic>
        <p:nvPicPr>
          <p:cNvPr id="64516" name="Picture 4" descr="File:Chlorhexidin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33670" y="260648"/>
            <a:ext cx="3178690" cy="2808312"/>
          </a:xfrm>
          <a:prstGeom prst="rect">
            <a:avLst/>
          </a:prstGeom>
          <a:noFill/>
        </p:spPr>
      </p:pic>
      <p:sp>
        <p:nvSpPr>
          <p:cNvPr id="7" name="Retângulo 6"/>
          <p:cNvSpPr/>
          <p:nvPr/>
        </p:nvSpPr>
        <p:spPr>
          <a:xfrm>
            <a:off x="5364088" y="1772816"/>
            <a:ext cx="159691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err="1">
                <a:solidFill>
                  <a:srgbClr val="0070C0"/>
                </a:solidFill>
              </a:rPr>
              <a:t>Clorexidina</a:t>
            </a:r>
            <a:endParaRPr lang="en-US" sz="2200" dirty="0">
              <a:solidFill>
                <a:srgbClr val="0070C0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1403648" y="814940"/>
            <a:ext cx="158088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err="1">
                <a:solidFill>
                  <a:srgbClr val="0070C0"/>
                </a:solidFill>
              </a:rPr>
              <a:t>Biguanidas</a:t>
            </a:r>
            <a:endParaRPr lang="en-US" sz="22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/>
      <p:bldP spid="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1560" y="125760"/>
            <a:ext cx="7467600" cy="11430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2"/>
                </a:solidFill>
              </a:rPr>
              <a:t>6. </a:t>
            </a:r>
            <a:r>
              <a:rPr lang="en-US" sz="3200" b="1" dirty="0" err="1">
                <a:solidFill>
                  <a:schemeClr val="accent2"/>
                </a:solidFill>
              </a:rPr>
              <a:t>Halógenos</a:t>
            </a:r>
            <a:endParaRPr lang="en-US" sz="3200" b="1" dirty="0">
              <a:solidFill>
                <a:schemeClr val="accent2"/>
              </a:solidFill>
            </a:endParaRPr>
          </a:p>
        </p:txBody>
      </p:sp>
      <p:sp>
        <p:nvSpPr>
          <p:cNvPr id="15" name="Espaço Reservado para Conteúdo 2"/>
          <p:cNvSpPr>
            <a:spLocks noGrp="1"/>
          </p:cNvSpPr>
          <p:nvPr>
            <p:ph idx="1"/>
          </p:nvPr>
        </p:nvSpPr>
        <p:spPr>
          <a:xfrm>
            <a:off x="-36512" y="4365104"/>
            <a:ext cx="9001000" cy="2088232"/>
          </a:xfrm>
        </p:spPr>
        <p:txBody>
          <a:bodyPr>
            <a:normAutofit/>
          </a:bodyPr>
          <a:lstStyle/>
          <a:p>
            <a:r>
              <a:rPr lang="en-US" sz="2600" dirty="0">
                <a:solidFill>
                  <a:schemeClr val="accent2"/>
                </a:solidFill>
              </a:rPr>
              <a:t>Alta </a:t>
            </a:r>
            <a:r>
              <a:rPr lang="en-US" sz="2600" dirty="0" err="1">
                <a:solidFill>
                  <a:schemeClr val="accent2"/>
                </a:solidFill>
              </a:rPr>
              <a:t>Eletronegatividade</a:t>
            </a:r>
            <a:r>
              <a:rPr lang="en-US" sz="2600" dirty="0">
                <a:solidFill>
                  <a:schemeClr val="accent2"/>
                </a:solidFill>
              </a:rPr>
              <a:t>: </a:t>
            </a:r>
            <a:r>
              <a:rPr lang="en-US" sz="2600" dirty="0" err="1">
                <a:solidFill>
                  <a:schemeClr val="accent2"/>
                </a:solidFill>
              </a:rPr>
              <a:t>Rouba</a:t>
            </a:r>
            <a:r>
              <a:rPr lang="en-US" sz="2600" dirty="0">
                <a:solidFill>
                  <a:schemeClr val="accent2"/>
                </a:solidFill>
              </a:rPr>
              <a:t> e</a:t>
            </a:r>
            <a:r>
              <a:rPr lang="en-US" sz="2600" baseline="30000" dirty="0">
                <a:solidFill>
                  <a:schemeClr val="accent2"/>
                </a:solidFill>
              </a:rPr>
              <a:t>- </a:t>
            </a:r>
            <a:r>
              <a:rPr lang="en-US" sz="2600" dirty="0">
                <a:solidFill>
                  <a:schemeClr val="accent2"/>
                </a:solidFill>
              </a:rPr>
              <a:t>, </a:t>
            </a:r>
            <a:r>
              <a:rPr lang="en-US" sz="2600" dirty="0" err="1">
                <a:solidFill>
                  <a:schemeClr val="accent2"/>
                </a:solidFill>
              </a:rPr>
              <a:t>principalmente</a:t>
            </a:r>
            <a:r>
              <a:rPr lang="en-US" sz="2600" dirty="0">
                <a:solidFill>
                  <a:schemeClr val="accent2"/>
                </a:solidFill>
              </a:rPr>
              <a:t> o </a:t>
            </a:r>
            <a:r>
              <a:rPr lang="en-US" sz="2600" dirty="0" err="1">
                <a:solidFill>
                  <a:schemeClr val="accent2"/>
                </a:solidFill>
              </a:rPr>
              <a:t>fluor</a:t>
            </a:r>
            <a:endParaRPr lang="en-US" sz="2600" dirty="0">
              <a:solidFill>
                <a:schemeClr val="accent2"/>
              </a:solidFill>
            </a:endParaRPr>
          </a:p>
          <a:p>
            <a:r>
              <a:rPr lang="en-US" sz="2600" dirty="0" err="1">
                <a:solidFill>
                  <a:schemeClr val="accent2"/>
                </a:solidFill>
              </a:rPr>
              <a:t>Agentes</a:t>
            </a:r>
            <a:r>
              <a:rPr lang="en-US" sz="2600" dirty="0">
                <a:solidFill>
                  <a:schemeClr val="accent2"/>
                </a:solidFill>
              </a:rPr>
              <a:t> </a:t>
            </a:r>
            <a:r>
              <a:rPr lang="en-US" sz="2600" dirty="0" err="1">
                <a:solidFill>
                  <a:schemeClr val="accent2"/>
                </a:solidFill>
              </a:rPr>
              <a:t>Oxidantes</a:t>
            </a:r>
            <a:endParaRPr lang="en-US" sz="2600" dirty="0">
              <a:solidFill>
                <a:schemeClr val="accent2"/>
              </a:solidFill>
            </a:endParaRPr>
          </a:p>
        </p:txBody>
      </p:sp>
      <p:pic>
        <p:nvPicPr>
          <p:cNvPr id="60427" name="Picture 11"/>
          <p:cNvPicPr>
            <a:picLocks noChangeAspect="1" noChangeArrowheads="1"/>
          </p:cNvPicPr>
          <p:nvPr/>
        </p:nvPicPr>
        <p:blipFill>
          <a:blip r:embed="rId3" cstate="print"/>
          <a:srcRect l="34252" t="42520" r="30311" b="23880"/>
          <a:stretch>
            <a:fillRect/>
          </a:stretch>
        </p:blipFill>
        <p:spPr bwMode="auto">
          <a:xfrm>
            <a:off x="1475656" y="1268760"/>
            <a:ext cx="5400600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4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4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7320" y="59729"/>
            <a:ext cx="7467600" cy="1143000"/>
          </a:xfrm>
        </p:spPr>
        <p:txBody>
          <a:bodyPr>
            <a:normAutofit/>
          </a:bodyPr>
          <a:lstStyle/>
          <a:p>
            <a:r>
              <a:rPr lang="en-US" sz="3200" b="1" dirty="0" err="1">
                <a:solidFill>
                  <a:schemeClr val="accent2"/>
                </a:solidFill>
              </a:rPr>
              <a:t>Halógenos</a:t>
            </a:r>
            <a:endParaRPr lang="en-US" sz="3200" b="1" dirty="0">
              <a:solidFill>
                <a:schemeClr val="accent2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268760"/>
            <a:ext cx="8291264" cy="4525963"/>
          </a:xfrm>
        </p:spPr>
        <p:txBody>
          <a:bodyPr>
            <a:normAutofit/>
          </a:bodyPr>
          <a:lstStyle/>
          <a:p>
            <a:r>
              <a:rPr lang="en-US" sz="2400" dirty="0" err="1">
                <a:solidFill>
                  <a:srgbClr val="002060"/>
                </a:solidFill>
              </a:rPr>
              <a:t>Iodo</a:t>
            </a:r>
            <a:r>
              <a:rPr lang="en-US" sz="2400" dirty="0">
                <a:solidFill>
                  <a:srgbClr val="002060"/>
                </a:solidFill>
              </a:rPr>
              <a:t>, </a:t>
            </a:r>
            <a:r>
              <a:rPr lang="en-US" sz="2400" dirty="0" err="1">
                <a:solidFill>
                  <a:srgbClr val="002060"/>
                </a:solidFill>
              </a:rPr>
              <a:t>Antiséptico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da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pele</a:t>
            </a:r>
            <a:endParaRPr lang="en-US" sz="2400" dirty="0">
              <a:solidFill>
                <a:srgbClr val="002060"/>
              </a:solidFill>
            </a:endParaRPr>
          </a:p>
          <a:p>
            <a:r>
              <a:rPr lang="en-US" sz="2400" dirty="0" err="1">
                <a:solidFill>
                  <a:srgbClr val="002060"/>
                </a:solidFill>
              </a:rPr>
              <a:t>Candica</a:t>
            </a:r>
            <a:r>
              <a:rPr lang="en-US" sz="2400" dirty="0">
                <a:solidFill>
                  <a:srgbClr val="002060"/>
                </a:solidFill>
              </a:rPr>
              <a:t> - </a:t>
            </a:r>
            <a:r>
              <a:rPr lang="en-US" sz="2400" dirty="0" err="1">
                <a:solidFill>
                  <a:srgbClr val="002060"/>
                </a:solidFill>
              </a:rPr>
              <a:t>Desinfetante</a:t>
            </a:r>
            <a:endParaRPr lang="en-US" sz="2400" dirty="0">
              <a:solidFill>
                <a:srgbClr val="002060"/>
              </a:solidFill>
            </a:endParaRPr>
          </a:p>
          <a:p>
            <a:r>
              <a:rPr lang="en-US" sz="2400" dirty="0" err="1">
                <a:solidFill>
                  <a:srgbClr val="002060"/>
                </a:solidFill>
              </a:rPr>
              <a:t>Cloro</a:t>
            </a:r>
            <a:r>
              <a:rPr lang="en-US" sz="2400" dirty="0">
                <a:solidFill>
                  <a:srgbClr val="002060"/>
                </a:solidFill>
              </a:rPr>
              <a:t> – </a:t>
            </a:r>
            <a:r>
              <a:rPr lang="en-US" sz="2400" dirty="0" err="1">
                <a:solidFill>
                  <a:srgbClr val="002060"/>
                </a:solidFill>
              </a:rPr>
              <a:t>Seu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efeito</a:t>
            </a:r>
            <a:r>
              <a:rPr lang="en-US" sz="2400" dirty="0">
                <a:solidFill>
                  <a:srgbClr val="002060"/>
                </a:solidFill>
              </a:rPr>
              <a:t> é </a:t>
            </a:r>
            <a:r>
              <a:rPr lang="en-US" sz="2400" dirty="0" err="1">
                <a:solidFill>
                  <a:srgbClr val="002060"/>
                </a:solidFill>
              </a:rPr>
              <a:t>na</a:t>
            </a:r>
            <a:r>
              <a:rPr lang="en-US" sz="2400" dirty="0">
                <a:solidFill>
                  <a:srgbClr val="002060"/>
                </a:solidFill>
              </a:rPr>
              <a:t> forma Cl</a:t>
            </a:r>
            <a:r>
              <a:rPr lang="en-US" sz="2400" baseline="-25000" dirty="0">
                <a:solidFill>
                  <a:srgbClr val="002060"/>
                </a:solidFill>
              </a:rPr>
              <a:t>2(g) </a:t>
            </a:r>
            <a:r>
              <a:rPr lang="en-US" sz="2400" dirty="0">
                <a:solidFill>
                  <a:srgbClr val="002060"/>
                </a:solidFill>
              </a:rPr>
              <a:t>-</a:t>
            </a:r>
            <a:r>
              <a:rPr lang="en-US" sz="2400" baseline="-25000" dirty="0">
                <a:solidFill>
                  <a:srgbClr val="002060"/>
                </a:solidFill>
              </a:rPr>
              <a:t> </a:t>
            </a:r>
            <a:r>
              <a:rPr lang="en-US" sz="2400" dirty="0">
                <a:solidFill>
                  <a:srgbClr val="002060"/>
                </a:solidFill>
              </a:rPr>
              <a:t>Mata </a:t>
            </a:r>
            <a:r>
              <a:rPr lang="en-US" sz="2400" dirty="0" err="1">
                <a:solidFill>
                  <a:srgbClr val="002060"/>
                </a:solidFill>
              </a:rPr>
              <a:t>endosporos</a:t>
            </a:r>
            <a:r>
              <a:rPr lang="en-US" sz="2400" dirty="0">
                <a:solidFill>
                  <a:srgbClr val="002060"/>
                </a:solidFill>
              </a:rPr>
              <a:t> e </a:t>
            </a:r>
            <a:r>
              <a:rPr lang="en-US" sz="2400" dirty="0" err="1">
                <a:solidFill>
                  <a:srgbClr val="002060"/>
                </a:solidFill>
              </a:rPr>
              <a:t>bactéria</a:t>
            </a:r>
            <a:r>
              <a:rPr lang="en-US" sz="2400" dirty="0">
                <a:solidFill>
                  <a:srgbClr val="002060"/>
                </a:solidFill>
              </a:rPr>
              <a:t> do anthrax</a:t>
            </a:r>
            <a:endParaRPr lang="en-US" sz="2400" baseline="-25000" dirty="0">
              <a:solidFill>
                <a:srgbClr val="002060"/>
              </a:solidFill>
            </a:endParaRPr>
          </a:p>
        </p:txBody>
      </p:sp>
      <p:pic>
        <p:nvPicPr>
          <p:cNvPr id="5632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055854"/>
            <a:ext cx="7343642" cy="2893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Conector de seta reta 5"/>
          <p:cNvCxnSpPr/>
          <p:nvPr/>
        </p:nvCxnSpPr>
        <p:spPr>
          <a:xfrm>
            <a:off x="7348418" y="4355812"/>
            <a:ext cx="72008" cy="4320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CaixaDeTexto 6"/>
          <p:cNvSpPr txBox="1"/>
          <p:nvPr/>
        </p:nvSpPr>
        <p:spPr>
          <a:xfrm>
            <a:off x="5908258" y="4787860"/>
            <a:ext cx="248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Um dos </a:t>
            </a:r>
            <a:r>
              <a:rPr lang="en-US" dirty="0" err="1">
                <a:solidFill>
                  <a:srgbClr val="002060"/>
                </a:solidFill>
              </a:rPr>
              <a:t>mais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potentes</a:t>
            </a:r>
            <a:endParaRPr lang="en-US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5973" y="344438"/>
            <a:ext cx="7290054" cy="1499616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2"/>
                </a:solidFill>
              </a:rPr>
              <a:t>7. </a:t>
            </a:r>
            <a:r>
              <a:rPr lang="en-US" sz="3200" b="1" dirty="0" err="1">
                <a:solidFill>
                  <a:schemeClr val="accent2"/>
                </a:solidFill>
              </a:rPr>
              <a:t>Aldeídos</a:t>
            </a:r>
            <a:endParaRPr lang="en-US" sz="3200" b="1" dirty="0">
              <a:solidFill>
                <a:schemeClr val="accent2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3568" y="1412776"/>
            <a:ext cx="7467600" cy="4205063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É um dos </a:t>
            </a:r>
            <a:r>
              <a:rPr lang="en-US" sz="2400" dirty="0" err="1">
                <a:solidFill>
                  <a:srgbClr val="002060"/>
                </a:solidFill>
              </a:rPr>
              <a:t>mais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efetivos</a:t>
            </a:r>
            <a:endParaRPr lang="en-US" sz="2400" dirty="0">
              <a:solidFill>
                <a:srgbClr val="002060"/>
              </a:solidFill>
            </a:endParaRPr>
          </a:p>
          <a:p>
            <a:r>
              <a:rPr lang="en-US" sz="2400" dirty="0" err="1">
                <a:solidFill>
                  <a:srgbClr val="002060"/>
                </a:solidFill>
              </a:rPr>
              <a:t>Inativa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Proteínas</a:t>
            </a:r>
            <a:r>
              <a:rPr lang="en-US" sz="2400" dirty="0">
                <a:solidFill>
                  <a:srgbClr val="002060"/>
                </a:solidFill>
              </a:rPr>
              <a:t> – Cross-linking</a:t>
            </a:r>
          </a:p>
          <a:p>
            <a:pPr>
              <a:buNone/>
            </a:pPr>
            <a:endParaRPr lang="en-US" sz="2400" dirty="0">
              <a:solidFill>
                <a:srgbClr val="002060"/>
              </a:solidFill>
            </a:endParaRPr>
          </a:p>
          <a:p>
            <a:pPr>
              <a:buNone/>
            </a:pPr>
            <a:r>
              <a:rPr lang="en-US" sz="2400" dirty="0" err="1">
                <a:solidFill>
                  <a:srgbClr val="002060"/>
                </a:solidFill>
              </a:rPr>
              <a:t>Formaldeído</a:t>
            </a:r>
            <a:r>
              <a:rPr lang="en-US" sz="2400" dirty="0">
                <a:solidFill>
                  <a:srgbClr val="002060"/>
                </a:solidFill>
              </a:rPr>
              <a:t> &amp; </a:t>
            </a:r>
            <a:r>
              <a:rPr lang="en-US" sz="2400" dirty="0" err="1">
                <a:solidFill>
                  <a:srgbClr val="002060"/>
                </a:solidFill>
              </a:rPr>
              <a:t>Glutaraldeído</a:t>
            </a:r>
            <a:endParaRPr lang="en-US" sz="2400" dirty="0">
              <a:solidFill>
                <a:srgbClr val="002060"/>
              </a:solidFill>
            </a:endParaRPr>
          </a:p>
          <a:p>
            <a:r>
              <a:rPr lang="en-US" sz="2400" dirty="0" err="1">
                <a:solidFill>
                  <a:srgbClr val="002060"/>
                </a:solidFill>
              </a:rPr>
              <a:t>Formaldeído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gás</a:t>
            </a:r>
            <a:r>
              <a:rPr lang="en-US" sz="2400" dirty="0">
                <a:solidFill>
                  <a:srgbClr val="002060"/>
                </a:solidFill>
              </a:rPr>
              <a:t> – </a:t>
            </a:r>
            <a:r>
              <a:rPr lang="en-US" sz="2400" dirty="0" err="1">
                <a:solidFill>
                  <a:schemeClr val="accent2"/>
                </a:solidFill>
              </a:rPr>
              <a:t>ótimo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desinfetante</a:t>
            </a:r>
            <a:endParaRPr lang="en-US" sz="2400" dirty="0">
              <a:solidFill>
                <a:schemeClr val="accent2"/>
              </a:solidFill>
            </a:endParaRPr>
          </a:p>
          <a:p>
            <a:r>
              <a:rPr lang="en-US" sz="2400" dirty="0" err="1">
                <a:solidFill>
                  <a:srgbClr val="002060"/>
                </a:solidFill>
              </a:rPr>
              <a:t>Comum</a:t>
            </a:r>
            <a:r>
              <a:rPr lang="en-US" sz="2400" dirty="0">
                <a:solidFill>
                  <a:srgbClr val="002060"/>
                </a:solidFill>
              </a:rPr>
              <a:t> Formalin: 37% </a:t>
            </a:r>
            <a:r>
              <a:rPr lang="en-US" sz="2400" dirty="0" err="1">
                <a:solidFill>
                  <a:srgbClr val="002060"/>
                </a:solidFill>
              </a:rPr>
              <a:t>formaldeído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</a:p>
          <a:p>
            <a:endParaRPr lang="en-US" sz="2400" dirty="0">
              <a:solidFill>
                <a:srgbClr val="002060"/>
              </a:solidFill>
            </a:endParaRPr>
          </a:p>
          <a:p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52226" name="Picture 2" descr="https://encrypted-tbn2.gstatic.com/images?q=tbn:ANd9GcTr8PWTsviQhOmEx_kppZzGYmLvYzVs6_c33XaKy6JJpewCK7o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1725" y="4437112"/>
            <a:ext cx="2200275" cy="2076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w95289_11_17"/>
          <p:cNvPicPr>
            <a:picLocks noChangeAspect="1" noChangeArrowheads="1"/>
          </p:cNvPicPr>
          <p:nvPr/>
        </p:nvPicPr>
        <p:blipFill>
          <a:blip r:embed="rId3" cstate="print"/>
          <a:srcRect t="3237" r="38734" b="80258"/>
          <a:stretch>
            <a:fillRect/>
          </a:stretch>
        </p:blipFill>
        <p:spPr bwMode="auto">
          <a:xfrm>
            <a:off x="768096" y="4773169"/>
            <a:ext cx="7117509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err="1">
                <a:solidFill>
                  <a:schemeClr val="accent2"/>
                </a:solidFill>
              </a:rPr>
              <a:t>Aldeídos</a:t>
            </a:r>
            <a:endParaRPr lang="en-US" sz="3200" b="1" dirty="0">
              <a:solidFill>
                <a:schemeClr val="accent2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55038" y="1772816"/>
            <a:ext cx="7720866" cy="4023360"/>
          </a:xfrm>
        </p:spPr>
        <p:txBody>
          <a:bodyPr/>
          <a:lstStyle/>
          <a:p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Glutaraldeído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Pode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ser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considerado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Agente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Esterilizante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Mais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efetivo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menos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irritante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Usado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desinfetante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2"/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Instrumentos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hospitalares</a:t>
            </a:r>
            <a:endParaRPr lang="en-US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2%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bactericida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tuberculocida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virucida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min,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esporocida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3-10h.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369" y="57792"/>
            <a:ext cx="8352928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Tempo de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Exposição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e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População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microbiana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1962"/>
          <a:stretch>
            <a:fillRect/>
          </a:stretch>
        </p:blipFill>
        <p:spPr bwMode="auto">
          <a:xfrm>
            <a:off x="0" y="1988840"/>
            <a:ext cx="5372593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 r="22178"/>
          <a:stretch>
            <a:fillRect/>
          </a:stretch>
        </p:blipFill>
        <p:spPr bwMode="auto">
          <a:xfrm>
            <a:off x="5154579" y="2132856"/>
            <a:ext cx="3914575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ixaDeTexto 5"/>
          <p:cNvSpPr txBox="1"/>
          <p:nvPr/>
        </p:nvSpPr>
        <p:spPr>
          <a:xfrm>
            <a:off x="6182159" y="1484784"/>
            <a:ext cx="2319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2.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Efeito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 da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População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CaixaDeTexto 5">
            <a:extLst>
              <a:ext uri="{FF2B5EF4-FFF2-40B4-BE49-F238E27FC236}">
                <a16:creationId xmlns:a16="http://schemas.microsoft.com/office/drawing/2014/main" id="{971F0123-25C4-534D-B82D-BAE4459BB069}"/>
              </a:ext>
            </a:extLst>
          </p:cNvPr>
          <p:cNvSpPr txBox="1"/>
          <p:nvPr/>
        </p:nvSpPr>
        <p:spPr>
          <a:xfrm>
            <a:off x="694372" y="1484784"/>
            <a:ext cx="3244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1.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Efeito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 do tempo de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exposição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w95289_11_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33687" y="0"/>
            <a:ext cx="6346825" cy="667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33104" y="2271182"/>
            <a:ext cx="2880320" cy="1143000"/>
          </a:xfrm>
        </p:spPr>
        <p:txBody>
          <a:bodyPr>
            <a:noAutofit/>
          </a:bodyPr>
          <a:lstStyle/>
          <a:p>
            <a:r>
              <a:rPr lang="en-US" sz="3800" dirty="0" err="1">
                <a:solidFill>
                  <a:schemeClr val="accent2"/>
                </a:solidFill>
              </a:rPr>
              <a:t>Áção</a:t>
            </a:r>
            <a:br>
              <a:rPr lang="en-US" sz="3800" dirty="0">
                <a:solidFill>
                  <a:schemeClr val="accent2"/>
                </a:solidFill>
              </a:rPr>
            </a:br>
            <a:r>
              <a:rPr lang="en-US" sz="3800" dirty="0" err="1">
                <a:solidFill>
                  <a:schemeClr val="accent2"/>
                </a:solidFill>
              </a:rPr>
              <a:t>Glutaraldeído</a:t>
            </a:r>
            <a:endParaRPr lang="en-US" sz="38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2"/>
                </a:solidFill>
              </a:rPr>
              <a:t>8. </a:t>
            </a:r>
            <a:r>
              <a:rPr lang="en-US" sz="3200" b="1" dirty="0" err="1">
                <a:solidFill>
                  <a:schemeClr val="accent2"/>
                </a:solidFill>
              </a:rPr>
              <a:t>Metais</a:t>
            </a:r>
            <a:r>
              <a:rPr lang="en-US" sz="3200" b="1" dirty="0"/>
              <a:t> </a:t>
            </a:r>
            <a:r>
              <a:rPr lang="en-US" sz="3200" b="1" dirty="0" err="1">
                <a:solidFill>
                  <a:schemeClr val="accent2"/>
                </a:solidFill>
              </a:rPr>
              <a:t>Pesados</a:t>
            </a:r>
            <a:endParaRPr lang="en-US" sz="3200" b="1" dirty="0">
              <a:solidFill>
                <a:schemeClr val="accent2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err="1">
                <a:solidFill>
                  <a:srgbClr val="002060"/>
                </a:solidFill>
              </a:rPr>
              <a:t>Podem</a:t>
            </a:r>
            <a:r>
              <a:rPr lang="en-US" sz="2400" dirty="0">
                <a:solidFill>
                  <a:srgbClr val="002060"/>
                </a:solidFill>
              </a:rPr>
              <a:t> ser </a:t>
            </a:r>
            <a:r>
              <a:rPr lang="en-US" sz="2400" dirty="0" err="1">
                <a:solidFill>
                  <a:srgbClr val="002060"/>
                </a:solidFill>
              </a:rPr>
              <a:t>Biocidas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ou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Antisépticos</a:t>
            </a:r>
            <a:endParaRPr lang="en-US" sz="2400" dirty="0">
              <a:solidFill>
                <a:srgbClr val="002060"/>
              </a:solidFill>
            </a:endParaRPr>
          </a:p>
          <a:p>
            <a:r>
              <a:rPr lang="en-US" sz="2400" dirty="0">
                <a:solidFill>
                  <a:srgbClr val="002060"/>
                </a:solidFill>
              </a:rPr>
              <a:t>Hg (</a:t>
            </a:r>
            <a:r>
              <a:rPr lang="en-US" sz="2400" dirty="0" err="1">
                <a:solidFill>
                  <a:srgbClr val="002060"/>
                </a:solidFill>
              </a:rPr>
              <a:t>metiolate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antigamente</a:t>
            </a:r>
            <a:r>
              <a:rPr lang="en-US" sz="2400" dirty="0">
                <a:solidFill>
                  <a:srgbClr val="002060"/>
                </a:solidFill>
              </a:rPr>
              <a:t>)</a:t>
            </a:r>
          </a:p>
          <a:p>
            <a:r>
              <a:rPr lang="en-US" sz="2400" dirty="0">
                <a:solidFill>
                  <a:srgbClr val="002060"/>
                </a:solidFill>
              </a:rPr>
              <a:t>Cu</a:t>
            </a:r>
          </a:p>
          <a:p>
            <a:r>
              <a:rPr lang="en-US" sz="2400" dirty="0">
                <a:solidFill>
                  <a:srgbClr val="002060"/>
                </a:solidFill>
              </a:rPr>
              <a:t>Ag</a:t>
            </a:r>
          </a:p>
          <a:p>
            <a:endParaRPr lang="en-US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71600" y="387623"/>
            <a:ext cx="7467600" cy="11430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2"/>
                </a:solidFill>
              </a:rPr>
              <a:t>9. Gases </a:t>
            </a:r>
            <a:r>
              <a:rPr lang="en-US" sz="3200" b="1" dirty="0" err="1">
                <a:solidFill>
                  <a:schemeClr val="accent2"/>
                </a:solidFill>
              </a:rPr>
              <a:t>Quimio-esterilizantes</a:t>
            </a:r>
            <a:endParaRPr lang="en-US" sz="3200" b="1" dirty="0">
              <a:solidFill>
                <a:schemeClr val="accent2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34546" y="1495336"/>
            <a:ext cx="8291264" cy="4525963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Esterilizam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cameras</a:t>
            </a:r>
          </a:p>
          <a:p>
            <a:pPr lvl="1"/>
            <a:r>
              <a:rPr lang="en-US" sz="20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Óxido</a:t>
            </a:r>
            <a:r>
              <a:rPr lang="en-US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0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Etileno</a:t>
            </a:r>
            <a:endParaRPr lang="en-US" sz="20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Ação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Bactericida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4-18h: </a:t>
            </a:r>
          </a:p>
          <a:p>
            <a:pPr lvl="1">
              <a:buNone/>
            </a:pP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Desnaturação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Proteínas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hidrogenios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labeis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Cys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D, E, S, Y)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são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trocados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por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grupos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alquilas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(-CH</a:t>
            </a:r>
            <a:r>
              <a:rPr lang="en-US" sz="2000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–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metilação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das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proteínas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993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1530623"/>
            <a:ext cx="2160240" cy="1265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err="1">
                <a:solidFill>
                  <a:schemeClr val="accent2"/>
                </a:solidFill>
              </a:rPr>
              <a:t>Agentes</a:t>
            </a:r>
            <a:r>
              <a:rPr lang="en-US" sz="3200" b="1" dirty="0">
                <a:solidFill>
                  <a:schemeClr val="accent2"/>
                </a:solidFill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</a:rPr>
              <a:t>Oxidantes</a:t>
            </a:r>
            <a:r>
              <a:rPr lang="en-US" sz="3200" b="1" dirty="0">
                <a:solidFill>
                  <a:schemeClr val="accent2"/>
                </a:solidFill>
              </a:rPr>
              <a:t> - </a:t>
            </a:r>
            <a:r>
              <a:rPr lang="en-US" sz="3200" b="1" dirty="0" err="1">
                <a:solidFill>
                  <a:schemeClr val="accent2"/>
                </a:solidFill>
              </a:rPr>
              <a:t>Peróxidos</a:t>
            </a:r>
            <a:endParaRPr lang="en-US" sz="3200" b="1" dirty="0">
              <a:solidFill>
                <a:schemeClr val="accent2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err="1"/>
              <a:t>Agentes</a:t>
            </a:r>
            <a:r>
              <a:rPr lang="en-US" sz="2400" dirty="0"/>
              <a:t> </a:t>
            </a:r>
            <a:r>
              <a:rPr lang="en-US" sz="2400" dirty="0" err="1"/>
              <a:t>Oxidantes</a:t>
            </a:r>
            <a:r>
              <a:rPr lang="en-US" sz="2400" dirty="0"/>
              <a:t>:</a:t>
            </a:r>
          </a:p>
          <a:p>
            <a:pPr lvl="1"/>
            <a:r>
              <a:rPr lang="en-US" sz="2400" dirty="0" err="1"/>
              <a:t>Desnaturação</a:t>
            </a:r>
            <a:r>
              <a:rPr lang="en-US" sz="2400" dirty="0"/>
              <a:t> de </a:t>
            </a:r>
            <a:r>
              <a:rPr lang="en-US" sz="2400" dirty="0" err="1"/>
              <a:t>Proteínas</a:t>
            </a:r>
            <a:r>
              <a:rPr lang="en-US" sz="2400" dirty="0"/>
              <a:t> e </a:t>
            </a:r>
            <a:r>
              <a:rPr lang="en-US" sz="2400" dirty="0" err="1"/>
              <a:t>Morte</a:t>
            </a:r>
            <a:r>
              <a:rPr lang="en-US" sz="2400" dirty="0"/>
              <a:t> </a:t>
            </a:r>
            <a:r>
              <a:rPr lang="en-US" sz="2400" dirty="0" err="1"/>
              <a:t>celular</a:t>
            </a:r>
            <a:endParaRPr lang="en-US" sz="2400" dirty="0"/>
          </a:p>
          <a:p>
            <a:pPr lvl="2"/>
            <a:r>
              <a:rPr lang="en-US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000" baseline="-25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      </a:t>
            </a:r>
            <a:r>
              <a:rPr lang="en-US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Desinfetante</a:t>
            </a:r>
            <a:endParaRPr lang="en-US" sz="2000" baseline="-250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US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000" baseline="-25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000" baseline="-25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0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Antiséptico</a:t>
            </a:r>
            <a:endParaRPr lang="en-US" sz="2000" baseline="-250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US" sz="20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Ácido</a:t>
            </a:r>
            <a:r>
              <a:rPr lang="en-US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Peracético</a:t>
            </a:r>
            <a:r>
              <a:rPr lang="en-US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 </a:t>
            </a:r>
            <a:r>
              <a:rPr lang="en-US" sz="20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Esterilizante</a:t>
            </a:r>
            <a:endParaRPr lang="en-US" sz="20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842" name="Picture 2" descr="File:Peracetic aci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31346" y="4426536"/>
            <a:ext cx="2185070" cy="1300427"/>
          </a:xfrm>
          <a:prstGeom prst="rect">
            <a:avLst/>
          </a:prstGeom>
          <a:noFill/>
        </p:spPr>
      </p:pic>
      <p:pic>
        <p:nvPicPr>
          <p:cNvPr id="35844" name="Picture 4" descr="Ficheiro:Hydrogen-peroxide-2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51026" y="4498544"/>
            <a:ext cx="2305030" cy="1339799"/>
          </a:xfrm>
          <a:prstGeom prst="rect">
            <a:avLst/>
          </a:prstGeom>
          <a:noFill/>
        </p:spPr>
      </p:pic>
      <p:pic>
        <p:nvPicPr>
          <p:cNvPr id="35846" name="Picture 6" descr="Ficheiro:Ozone-1,3-dipol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9186" y="4354528"/>
            <a:ext cx="2987824" cy="15947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0"/>
            <a:ext cx="481053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6632"/>
            <a:ext cx="8090288" cy="6378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3707904" y="373880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</a:rPr>
              <a:t>razoável</a:t>
            </a:r>
            <a:endParaRPr lang="en-US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800" dirty="0" err="1"/>
              <a:t>Antimicrobianos</a:t>
            </a:r>
            <a:r>
              <a:rPr lang="en-US" sz="3800" dirty="0"/>
              <a:t> </a:t>
            </a:r>
            <a:r>
              <a:rPr lang="en-US" sz="3800" dirty="0" err="1"/>
              <a:t>Usados</a:t>
            </a:r>
            <a:r>
              <a:rPr lang="en-US" sz="3800" dirty="0"/>
              <a:t> </a:t>
            </a:r>
            <a:r>
              <a:rPr lang="en-US" sz="3800" dirty="0" err="1"/>
              <a:t>na</a:t>
            </a:r>
            <a:r>
              <a:rPr lang="en-US" sz="3800" dirty="0"/>
              <a:t> </a:t>
            </a:r>
            <a:r>
              <a:rPr lang="en-US" sz="3800" dirty="0" err="1"/>
              <a:t>Industria</a:t>
            </a:r>
            <a:endParaRPr lang="en-US" sz="3800" dirty="0"/>
          </a:p>
        </p:txBody>
      </p:sp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84784"/>
            <a:ext cx="9239742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DFC645-B35B-1146-9D48-9DDB62582C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7467600" cy="1143000"/>
          </a:xfrm>
        </p:spPr>
        <p:txBody>
          <a:bodyPr/>
          <a:lstStyle/>
          <a:p>
            <a:r>
              <a:rPr lang="en-US" sz="3800" dirty="0" err="1">
                <a:solidFill>
                  <a:schemeClr val="accent2"/>
                </a:solidFill>
              </a:rPr>
              <a:t>Resumo</a:t>
            </a:r>
            <a:endParaRPr lang="en-US" sz="3800" dirty="0">
              <a:solidFill>
                <a:schemeClr val="accent2"/>
              </a:solidFill>
            </a:endParaRPr>
          </a:p>
        </p:txBody>
      </p:sp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1663" y="908720"/>
            <a:ext cx="9094977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089" y="0"/>
            <a:ext cx="9131911" cy="630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Conector reto 5"/>
          <p:cNvCxnSpPr/>
          <p:nvPr/>
        </p:nvCxnSpPr>
        <p:spPr>
          <a:xfrm>
            <a:off x="3830148" y="3439886"/>
            <a:ext cx="1296144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Conector reto 6"/>
          <p:cNvCxnSpPr/>
          <p:nvPr/>
        </p:nvCxnSpPr>
        <p:spPr>
          <a:xfrm>
            <a:off x="107504" y="3140968"/>
            <a:ext cx="1296144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Conector reto 7"/>
          <p:cNvCxnSpPr/>
          <p:nvPr/>
        </p:nvCxnSpPr>
        <p:spPr>
          <a:xfrm>
            <a:off x="157740" y="3688568"/>
            <a:ext cx="1296144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Conector reto 8"/>
          <p:cNvCxnSpPr/>
          <p:nvPr/>
        </p:nvCxnSpPr>
        <p:spPr>
          <a:xfrm>
            <a:off x="3871194" y="3839276"/>
            <a:ext cx="1296144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>
            <a:off x="3729676" y="4192624"/>
            <a:ext cx="1296144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Conector reto 10"/>
          <p:cNvCxnSpPr/>
          <p:nvPr/>
        </p:nvCxnSpPr>
        <p:spPr>
          <a:xfrm>
            <a:off x="135968" y="4188430"/>
            <a:ext cx="1296144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Conector reto 11"/>
          <p:cNvCxnSpPr/>
          <p:nvPr/>
        </p:nvCxnSpPr>
        <p:spPr>
          <a:xfrm>
            <a:off x="3860304" y="5689712"/>
            <a:ext cx="1296144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Conector reto 12"/>
          <p:cNvCxnSpPr/>
          <p:nvPr/>
        </p:nvCxnSpPr>
        <p:spPr>
          <a:xfrm>
            <a:off x="129276" y="5567468"/>
            <a:ext cx="1296144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Conector reto 13"/>
          <p:cNvCxnSpPr/>
          <p:nvPr/>
        </p:nvCxnSpPr>
        <p:spPr>
          <a:xfrm>
            <a:off x="3744756" y="2604254"/>
            <a:ext cx="1296144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Conector reto 14"/>
          <p:cNvCxnSpPr/>
          <p:nvPr/>
        </p:nvCxnSpPr>
        <p:spPr>
          <a:xfrm>
            <a:off x="140162" y="2619334"/>
            <a:ext cx="1296144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E194971-2F2D-44B0-8AE6-FF2DCCEE0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Oval 5">
            <a:extLst>
              <a:ext uri="{FF2B5EF4-FFF2-40B4-BE49-F238E27FC236}">
                <a16:creationId xmlns:a16="http://schemas.microsoft.com/office/drawing/2014/main" id="{1FF9A61E-EB11-4C46-82E1-3E00A3B4B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E564EB3-35F2-4EFF-87DC-642DC02052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2AE8E50-35D4-4D5A-A4BB-168CBB027D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9141544" cy="6858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6">
            <a:extLst>
              <a:ext uri="{FF2B5EF4-FFF2-40B4-BE49-F238E27FC236}">
                <a16:creationId xmlns:a16="http://schemas.microsoft.com/office/drawing/2014/main" id="{C37D1D6D-17D8-4296-B000-665D1892D0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688505" y="1814574"/>
            <a:ext cx="5570417" cy="3228207"/>
          </a:xfrm>
          <a:custGeom>
            <a:avLst/>
            <a:gdLst>
              <a:gd name="connsiteX0" fmla="*/ 4985599 w 5593163"/>
              <a:gd name="connsiteY0" fmla="*/ 636203 h 4305008"/>
              <a:gd name="connsiteX1" fmla="*/ 5528908 w 5593163"/>
              <a:gd name="connsiteY1" fmla="*/ 1181049 h 4305008"/>
              <a:gd name="connsiteX2" fmla="*/ 4985599 w 5593163"/>
              <a:gd name="connsiteY2" fmla="*/ 636203 h 4305008"/>
              <a:gd name="connsiteX3" fmla="*/ 4985599 w 5593163"/>
              <a:gd name="connsiteY3" fmla="*/ 2333028 h 4305008"/>
              <a:gd name="connsiteX4" fmla="*/ 5528908 w 5593163"/>
              <a:gd name="connsiteY4" fmla="*/ 2877874 h 4305008"/>
              <a:gd name="connsiteX5" fmla="*/ 4985599 w 5593163"/>
              <a:gd name="connsiteY5" fmla="*/ 2333028 h 4305008"/>
              <a:gd name="connsiteX6" fmla="*/ 4985597 w 5593163"/>
              <a:gd name="connsiteY6" fmla="*/ 2034258 h 4305008"/>
              <a:gd name="connsiteX7" fmla="*/ 5528906 w 5593163"/>
              <a:gd name="connsiteY7" fmla="*/ 1493690 h 4305008"/>
              <a:gd name="connsiteX8" fmla="*/ 4985597 w 5593163"/>
              <a:gd name="connsiteY8" fmla="*/ 2034258 h 4305008"/>
              <a:gd name="connsiteX9" fmla="*/ 4985597 w 5593163"/>
              <a:gd name="connsiteY9" fmla="*/ 3731083 h 4305008"/>
              <a:gd name="connsiteX10" fmla="*/ 5528906 w 5593163"/>
              <a:gd name="connsiteY10" fmla="*/ 3190516 h 4305008"/>
              <a:gd name="connsiteX11" fmla="*/ 4985597 w 5593163"/>
              <a:gd name="connsiteY11" fmla="*/ 3731083 h 4305008"/>
              <a:gd name="connsiteX12" fmla="*/ 4842232 w 5593163"/>
              <a:gd name="connsiteY12" fmla="*/ 503273 h 4305008"/>
              <a:gd name="connsiteX13" fmla="*/ 4842826 w 5593163"/>
              <a:gd name="connsiteY13" fmla="*/ 491833 h 4305008"/>
              <a:gd name="connsiteX14" fmla="*/ 4843324 w 5593163"/>
              <a:gd name="connsiteY14" fmla="*/ 491866 h 4305008"/>
              <a:gd name="connsiteX15" fmla="*/ 4843350 w 5593163"/>
              <a:gd name="connsiteY15" fmla="*/ 491372 h 4305008"/>
              <a:gd name="connsiteX16" fmla="*/ 4860437 w 5593163"/>
              <a:gd name="connsiteY16" fmla="*/ 492995 h 4305008"/>
              <a:gd name="connsiteX17" fmla="*/ 4955899 w 5593163"/>
              <a:gd name="connsiteY17" fmla="*/ 502060 h 4305008"/>
              <a:gd name="connsiteX18" fmla="*/ 4972112 w 5593163"/>
              <a:gd name="connsiteY18" fmla="*/ 503599 h 4305008"/>
              <a:gd name="connsiteX19" fmla="*/ 4972229 w 5593163"/>
              <a:gd name="connsiteY19" fmla="*/ 504747 h 4305008"/>
              <a:gd name="connsiteX20" fmla="*/ 5583809 w 5593163"/>
              <a:gd name="connsiteY20" fmla="*/ 948988 h 4305008"/>
              <a:gd name="connsiteX21" fmla="*/ 5593163 w 5593163"/>
              <a:gd name="connsiteY21" fmla="*/ 971822 h 4305008"/>
              <a:gd name="connsiteX22" fmla="*/ 5593163 w 5593163"/>
              <a:gd name="connsiteY22" fmla="*/ 1318474 h 4305008"/>
              <a:gd name="connsiteX23" fmla="*/ 5558612 w 5593163"/>
              <a:gd name="connsiteY23" fmla="*/ 1315193 h 4305008"/>
              <a:gd name="connsiteX24" fmla="*/ 5542395 w 5593163"/>
              <a:gd name="connsiteY24" fmla="*/ 1313653 h 4305008"/>
              <a:gd name="connsiteX25" fmla="*/ 5542279 w 5593163"/>
              <a:gd name="connsiteY25" fmla="*/ 1312505 h 4305008"/>
              <a:gd name="connsiteX26" fmla="*/ 4852114 w 5593163"/>
              <a:gd name="connsiteY26" fmla="*/ 619464 h 4305008"/>
              <a:gd name="connsiteX27" fmla="*/ 4851608 w 5593163"/>
              <a:gd name="connsiteY27" fmla="*/ 619401 h 4305008"/>
              <a:gd name="connsiteX28" fmla="*/ 4851070 w 5593163"/>
              <a:gd name="connsiteY28" fmla="*/ 612725 h 4305008"/>
              <a:gd name="connsiteX29" fmla="*/ 4843603 w 5593163"/>
              <a:gd name="connsiteY29" fmla="*/ 520249 h 4305008"/>
              <a:gd name="connsiteX30" fmla="*/ 4842232 w 5593163"/>
              <a:gd name="connsiteY30" fmla="*/ 503273 h 4305008"/>
              <a:gd name="connsiteX31" fmla="*/ 4842232 w 5593163"/>
              <a:gd name="connsiteY31" fmla="*/ 2200098 h 4305008"/>
              <a:gd name="connsiteX32" fmla="*/ 4842826 w 5593163"/>
              <a:gd name="connsiteY32" fmla="*/ 2188658 h 4305008"/>
              <a:gd name="connsiteX33" fmla="*/ 4843324 w 5593163"/>
              <a:gd name="connsiteY33" fmla="*/ 2188691 h 4305008"/>
              <a:gd name="connsiteX34" fmla="*/ 4843350 w 5593163"/>
              <a:gd name="connsiteY34" fmla="*/ 2188197 h 4305008"/>
              <a:gd name="connsiteX35" fmla="*/ 4860437 w 5593163"/>
              <a:gd name="connsiteY35" fmla="*/ 2189820 h 4305008"/>
              <a:gd name="connsiteX36" fmla="*/ 4955899 w 5593163"/>
              <a:gd name="connsiteY36" fmla="*/ 2198885 h 4305008"/>
              <a:gd name="connsiteX37" fmla="*/ 4972112 w 5593163"/>
              <a:gd name="connsiteY37" fmla="*/ 2200424 h 4305008"/>
              <a:gd name="connsiteX38" fmla="*/ 4972229 w 5593163"/>
              <a:gd name="connsiteY38" fmla="*/ 2201572 h 4305008"/>
              <a:gd name="connsiteX39" fmla="*/ 5583809 w 5593163"/>
              <a:gd name="connsiteY39" fmla="*/ 2645813 h 4305008"/>
              <a:gd name="connsiteX40" fmla="*/ 5593163 w 5593163"/>
              <a:gd name="connsiteY40" fmla="*/ 2668647 h 4305008"/>
              <a:gd name="connsiteX41" fmla="*/ 5593163 w 5593163"/>
              <a:gd name="connsiteY41" fmla="*/ 3015299 h 4305008"/>
              <a:gd name="connsiteX42" fmla="*/ 5558612 w 5593163"/>
              <a:gd name="connsiteY42" fmla="*/ 3012018 h 4305008"/>
              <a:gd name="connsiteX43" fmla="*/ 5542395 w 5593163"/>
              <a:gd name="connsiteY43" fmla="*/ 3010478 h 4305008"/>
              <a:gd name="connsiteX44" fmla="*/ 5542279 w 5593163"/>
              <a:gd name="connsiteY44" fmla="*/ 3009330 h 4305008"/>
              <a:gd name="connsiteX45" fmla="*/ 4852114 w 5593163"/>
              <a:gd name="connsiteY45" fmla="*/ 2316289 h 4305008"/>
              <a:gd name="connsiteX46" fmla="*/ 4851608 w 5593163"/>
              <a:gd name="connsiteY46" fmla="*/ 2316226 h 4305008"/>
              <a:gd name="connsiteX47" fmla="*/ 4851070 w 5593163"/>
              <a:gd name="connsiteY47" fmla="*/ 2309550 h 4305008"/>
              <a:gd name="connsiteX48" fmla="*/ 4843603 w 5593163"/>
              <a:gd name="connsiteY48" fmla="*/ 2217074 h 4305008"/>
              <a:gd name="connsiteX49" fmla="*/ 4842232 w 5593163"/>
              <a:gd name="connsiteY49" fmla="*/ 2200098 h 4305008"/>
              <a:gd name="connsiteX50" fmla="*/ 4842232 w 5593163"/>
              <a:gd name="connsiteY50" fmla="*/ 3896923 h 4305008"/>
              <a:gd name="connsiteX51" fmla="*/ 4842826 w 5593163"/>
              <a:gd name="connsiteY51" fmla="*/ 3885483 h 4305008"/>
              <a:gd name="connsiteX52" fmla="*/ 4843324 w 5593163"/>
              <a:gd name="connsiteY52" fmla="*/ 3885516 h 4305008"/>
              <a:gd name="connsiteX53" fmla="*/ 4843350 w 5593163"/>
              <a:gd name="connsiteY53" fmla="*/ 3885022 h 4305008"/>
              <a:gd name="connsiteX54" fmla="*/ 4860437 w 5593163"/>
              <a:gd name="connsiteY54" fmla="*/ 3886645 h 4305008"/>
              <a:gd name="connsiteX55" fmla="*/ 4955899 w 5593163"/>
              <a:gd name="connsiteY55" fmla="*/ 3895710 h 4305008"/>
              <a:gd name="connsiteX56" fmla="*/ 4972112 w 5593163"/>
              <a:gd name="connsiteY56" fmla="*/ 3897249 h 4305008"/>
              <a:gd name="connsiteX57" fmla="*/ 4972229 w 5593163"/>
              <a:gd name="connsiteY57" fmla="*/ 3898397 h 4305008"/>
              <a:gd name="connsiteX58" fmla="*/ 5532481 w 5593163"/>
              <a:gd name="connsiteY58" fmla="*/ 4255797 h 4305008"/>
              <a:gd name="connsiteX59" fmla="*/ 5560926 w 5593163"/>
              <a:gd name="connsiteY59" fmla="*/ 4305008 h 4305008"/>
              <a:gd name="connsiteX60" fmla="*/ 5409877 w 5593163"/>
              <a:gd name="connsiteY60" fmla="*/ 4305008 h 4305008"/>
              <a:gd name="connsiteX61" fmla="*/ 5357754 w 5593163"/>
              <a:gd name="connsiteY61" fmla="*/ 4241205 h 4305008"/>
              <a:gd name="connsiteX62" fmla="*/ 4985599 w 5593163"/>
              <a:gd name="connsiteY62" fmla="*/ 4029853 h 4305008"/>
              <a:gd name="connsiteX63" fmla="*/ 5084780 w 5593163"/>
              <a:gd name="connsiteY63" fmla="*/ 4271827 h 4305008"/>
              <a:gd name="connsiteX64" fmla="*/ 5111462 w 5593163"/>
              <a:gd name="connsiteY64" fmla="*/ 4305008 h 4305008"/>
              <a:gd name="connsiteX65" fmla="*/ 4957353 w 5593163"/>
              <a:gd name="connsiteY65" fmla="*/ 4305008 h 4305008"/>
              <a:gd name="connsiteX66" fmla="*/ 4927231 w 5593163"/>
              <a:gd name="connsiteY66" fmla="*/ 4254710 h 4305008"/>
              <a:gd name="connsiteX67" fmla="*/ 4852114 w 5593163"/>
              <a:gd name="connsiteY67" fmla="*/ 4013114 h 4305008"/>
              <a:gd name="connsiteX68" fmla="*/ 4851608 w 5593163"/>
              <a:gd name="connsiteY68" fmla="*/ 4013051 h 4305008"/>
              <a:gd name="connsiteX69" fmla="*/ 4851070 w 5593163"/>
              <a:gd name="connsiteY69" fmla="*/ 4006375 h 4305008"/>
              <a:gd name="connsiteX70" fmla="*/ 4843603 w 5593163"/>
              <a:gd name="connsiteY70" fmla="*/ 3913899 h 4305008"/>
              <a:gd name="connsiteX71" fmla="*/ 4842232 w 5593163"/>
              <a:gd name="connsiteY71" fmla="*/ 3896923 h 4305008"/>
              <a:gd name="connsiteX72" fmla="*/ 4842230 w 5593163"/>
              <a:gd name="connsiteY72" fmla="*/ 469318 h 4305008"/>
              <a:gd name="connsiteX73" fmla="*/ 4843601 w 5593163"/>
              <a:gd name="connsiteY73" fmla="*/ 452471 h 4305008"/>
              <a:gd name="connsiteX74" fmla="*/ 4851065 w 5593163"/>
              <a:gd name="connsiteY74" fmla="*/ 360740 h 4305008"/>
              <a:gd name="connsiteX75" fmla="*/ 4851605 w 5593163"/>
              <a:gd name="connsiteY75" fmla="*/ 354103 h 4305008"/>
              <a:gd name="connsiteX76" fmla="*/ 4852110 w 5593163"/>
              <a:gd name="connsiteY76" fmla="*/ 354040 h 4305008"/>
              <a:gd name="connsiteX77" fmla="*/ 4936323 w 5593163"/>
              <a:gd name="connsiteY77" fmla="*/ 96778 h 4305008"/>
              <a:gd name="connsiteX78" fmla="*/ 4998957 w 5593163"/>
              <a:gd name="connsiteY78" fmla="*/ 0 h 4305008"/>
              <a:gd name="connsiteX79" fmla="*/ 5167333 w 5593163"/>
              <a:gd name="connsiteY79" fmla="*/ 0 h 4305008"/>
              <a:gd name="connsiteX80" fmla="*/ 5099105 w 5593163"/>
              <a:gd name="connsiteY80" fmla="*/ 76659 h 4305008"/>
              <a:gd name="connsiteX81" fmla="*/ 4985597 w 5593163"/>
              <a:gd name="connsiteY81" fmla="*/ 337433 h 4305008"/>
              <a:gd name="connsiteX82" fmla="*/ 5424571 w 5593163"/>
              <a:gd name="connsiteY82" fmla="*/ 44350 h 4305008"/>
              <a:gd name="connsiteX83" fmla="*/ 5446799 w 5593163"/>
              <a:gd name="connsiteY83" fmla="*/ 0 h 4305008"/>
              <a:gd name="connsiteX84" fmla="*/ 5593163 w 5593163"/>
              <a:gd name="connsiteY84" fmla="*/ 0 h 4305008"/>
              <a:gd name="connsiteX85" fmla="*/ 5593163 w 5593163"/>
              <a:gd name="connsiteY85" fmla="*/ 4197 h 4305008"/>
              <a:gd name="connsiteX86" fmla="*/ 5543598 w 5593163"/>
              <a:gd name="connsiteY86" fmla="*/ 95636 h 4305008"/>
              <a:gd name="connsiteX87" fmla="*/ 4972226 w 5593163"/>
              <a:gd name="connsiteY87" fmla="*/ 467856 h 4305008"/>
              <a:gd name="connsiteX88" fmla="*/ 4972110 w 5593163"/>
              <a:gd name="connsiteY88" fmla="*/ 468995 h 4305008"/>
              <a:gd name="connsiteX89" fmla="*/ 4955893 w 5593163"/>
              <a:gd name="connsiteY89" fmla="*/ 470523 h 4305008"/>
              <a:gd name="connsiteX90" fmla="*/ 4860466 w 5593163"/>
              <a:gd name="connsiteY90" fmla="*/ 479514 h 4305008"/>
              <a:gd name="connsiteX91" fmla="*/ 4843348 w 5593163"/>
              <a:gd name="connsiteY91" fmla="*/ 481127 h 4305008"/>
              <a:gd name="connsiteX92" fmla="*/ 4843322 w 5593163"/>
              <a:gd name="connsiteY92" fmla="*/ 480636 h 4305008"/>
              <a:gd name="connsiteX93" fmla="*/ 4842823 w 5593163"/>
              <a:gd name="connsiteY93" fmla="*/ 480669 h 4305008"/>
              <a:gd name="connsiteX94" fmla="*/ 4842230 w 5593163"/>
              <a:gd name="connsiteY94" fmla="*/ 469318 h 4305008"/>
              <a:gd name="connsiteX95" fmla="*/ 4842230 w 5593163"/>
              <a:gd name="connsiteY95" fmla="*/ 2166144 h 4305008"/>
              <a:gd name="connsiteX96" fmla="*/ 4843601 w 5593163"/>
              <a:gd name="connsiteY96" fmla="*/ 2149296 h 4305008"/>
              <a:gd name="connsiteX97" fmla="*/ 4851065 w 5593163"/>
              <a:gd name="connsiteY97" fmla="*/ 2057565 h 4305008"/>
              <a:gd name="connsiteX98" fmla="*/ 4851605 w 5593163"/>
              <a:gd name="connsiteY98" fmla="*/ 2050928 h 4305008"/>
              <a:gd name="connsiteX99" fmla="*/ 4852110 w 5593163"/>
              <a:gd name="connsiteY99" fmla="*/ 2050865 h 4305008"/>
              <a:gd name="connsiteX100" fmla="*/ 5542276 w 5593163"/>
              <a:gd name="connsiteY100" fmla="*/ 1363267 h 4305008"/>
              <a:gd name="connsiteX101" fmla="*/ 5542393 w 5593163"/>
              <a:gd name="connsiteY101" fmla="*/ 1362128 h 4305008"/>
              <a:gd name="connsiteX102" fmla="*/ 5558606 w 5593163"/>
              <a:gd name="connsiteY102" fmla="*/ 1360601 h 4305008"/>
              <a:gd name="connsiteX103" fmla="*/ 5593163 w 5593163"/>
              <a:gd name="connsiteY103" fmla="*/ 1357345 h 4305008"/>
              <a:gd name="connsiteX104" fmla="*/ 5593163 w 5593163"/>
              <a:gd name="connsiteY104" fmla="*/ 1701268 h 4305008"/>
              <a:gd name="connsiteX105" fmla="*/ 5583807 w 5593163"/>
              <a:gd name="connsiteY105" fmla="*/ 1723929 h 4305008"/>
              <a:gd name="connsiteX106" fmla="*/ 4972226 w 5593163"/>
              <a:gd name="connsiteY106" fmla="*/ 2164681 h 4305008"/>
              <a:gd name="connsiteX107" fmla="*/ 4972110 w 5593163"/>
              <a:gd name="connsiteY107" fmla="*/ 2165820 h 4305008"/>
              <a:gd name="connsiteX108" fmla="*/ 4955893 w 5593163"/>
              <a:gd name="connsiteY108" fmla="*/ 2167348 h 4305008"/>
              <a:gd name="connsiteX109" fmla="*/ 4860466 w 5593163"/>
              <a:gd name="connsiteY109" fmla="*/ 2176339 h 4305008"/>
              <a:gd name="connsiteX110" fmla="*/ 4843348 w 5593163"/>
              <a:gd name="connsiteY110" fmla="*/ 2177952 h 4305008"/>
              <a:gd name="connsiteX111" fmla="*/ 4843322 w 5593163"/>
              <a:gd name="connsiteY111" fmla="*/ 2177461 h 4305008"/>
              <a:gd name="connsiteX112" fmla="*/ 4842823 w 5593163"/>
              <a:gd name="connsiteY112" fmla="*/ 2177494 h 4305008"/>
              <a:gd name="connsiteX113" fmla="*/ 4842230 w 5593163"/>
              <a:gd name="connsiteY113" fmla="*/ 2166144 h 4305008"/>
              <a:gd name="connsiteX114" fmla="*/ 4842230 w 5593163"/>
              <a:gd name="connsiteY114" fmla="*/ 3862969 h 4305008"/>
              <a:gd name="connsiteX115" fmla="*/ 4843601 w 5593163"/>
              <a:gd name="connsiteY115" fmla="*/ 3846121 h 4305008"/>
              <a:gd name="connsiteX116" fmla="*/ 4851065 w 5593163"/>
              <a:gd name="connsiteY116" fmla="*/ 3754390 h 4305008"/>
              <a:gd name="connsiteX117" fmla="*/ 4851605 w 5593163"/>
              <a:gd name="connsiteY117" fmla="*/ 3747753 h 4305008"/>
              <a:gd name="connsiteX118" fmla="*/ 4852110 w 5593163"/>
              <a:gd name="connsiteY118" fmla="*/ 3747690 h 4305008"/>
              <a:gd name="connsiteX119" fmla="*/ 5542276 w 5593163"/>
              <a:gd name="connsiteY119" fmla="*/ 3060092 h 4305008"/>
              <a:gd name="connsiteX120" fmla="*/ 5542393 w 5593163"/>
              <a:gd name="connsiteY120" fmla="*/ 3058953 h 4305008"/>
              <a:gd name="connsiteX121" fmla="*/ 5558606 w 5593163"/>
              <a:gd name="connsiteY121" fmla="*/ 3057426 h 4305008"/>
              <a:gd name="connsiteX122" fmla="*/ 5593163 w 5593163"/>
              <a:gd name="connsiteY122" fmla="*/ 3054170 h 4305008"/>
              <a:gd name="connsiteX123" fmla="*/ 5593163 w 5593163"/>
              <a:gd name="connsiteY123" fmla="*/ 3398093 h 4305008"/>
              <a:gd name="connsiteX124" fmla="*/ 5583807 w 5593163"/>
              <a:gd name="connsiteY124" fmla="*/ 3420754 h 4305008"/>
              <a:gd name="connsiteX125" fmla="*/ 4972226 w 5593163"/>
              <a:gd name="connsiteY125" fmla="*/ 3861506 h 4305008"/>
              <a:gd name="connsiteX126" fmla="*/ 4972110 w 5593163"/>
              <a:gd name="connsiteY126" fmla="*/ 3862645 h 4305008"/>
              <a:gd name="connsiteX127" fmla="*/ 4955893 w 5593163"/>
              <a:gd name="connsiteY127" fmla="*/ 3864173 h 4305008"/>
              <a:gd name="connsiteX128" fmla="*/ 4860466 w 5593163"/>
              <a:gd name="connsiteY128" fmla="*/ 3873164 h 4305008"/>
              <a:gd name="connsiteX129" fmla="*/ 4843348 w 5593163"/>
              <a:gd name="connsiteY129" fmla="*/ 3874777 h 4305008"/>
              <a:gd name="connsiteX130" fmla="*/ 4843322 w 5593163"/>
              <a:gd name="connsiteY130" fmla="*/ 3874286 h 4305008"/>
              <a:gd name="connsiteX131" fmla="*/ 4842823 w 5593163"/>
              <a:gd name="connsiteY131" fmla="*/ 3874319 h 4305008"/>
              <a:gd name="connsiteX132" fmla="*/ 4842230 w 5593163"/>
              <a:gd name="connsiteY132" fmla="*/ 3862969 h 4305008"/>
              <a:gd name="connsiteX133" fmla="*/ 4135041 w 5593163"/>
              <a:gd name="connsiteY133" fmla="*/ 1181049 h 4305008"/>
              <a:gd name="connsiteX134" fmla="*/ 4678350 w 5593163"/>
              <a:gd name="connsiteY134" fmla="*/ 636203 h 4305008"/>
              <a:gd name="connsiteX135" fmla="*/ 4135041 w 5593163"/>
              <a:gd name="connsiteY135" fmla="*/ 1181049 h 4305008"/>
              <a:gd name="connsiteX136" fmla="*/ 4135041 w 5593163"/>
              <a:gd name="connsiteY136" fmla="*/ 1493690 h 4305008"/>
              <a:gd name="connsiteX137" fmla="*/ 4678350 w 5593163"/>
              <a:gd name="connsiteY137" fmla="*/ 2034258 h 4305008"/>
              <a:gd name="connsiteX138" fmla="*/ 4135041 w 5593163"/>
              <a:gd name="connsiteY138" fmla="*/ 1493690 h 4305008"/>
              <a:gd name="connsiteX139" fmla="*/ 4135041 w 5593163"/>
              <a:gd name="connsiteY139" fmla="*/ 2877874 h 4305008"/>
              <a:gd name="connsiteX140" fmla="*/ 4678350 w 5593163"/>
              <a:gd name="connsiteY140" fmla="*/ 2333028 h 4305008"/>
              <a:gd name="connsiteX141" fmla="*/ 4135041 w 5593163"/>
              <a:gd name="connsiteY141" fmla="*/ 2877874 h 4305008"/>
              <a:gd name="connsiteX142" fmla="*/ 4135041 w 5593163"/>
              <a:gd name="connsiteY142" fmla="*/ 3190516 h 4305008"/>
              <a:gd name="connsiteX143" fmla="*/ 4678350 w 5593163"/>
              <a:gd name="connsiteY143" fmla="*/ 3731083 h 4305008"/>
              <a:gd name="connsiteX144" fmla="*/ 4135041 w 5593163"/>
              <a:gd name="connsiteY144" fmla="*/ 3190516 h 4305008"/>
              <a:gd name="connsiteX145" fmla="*/ 4103022 w 5593163"/>
              <a:gd name="connsiteY145" fmla="*/ 4305008 h 4305008"/>
              <a:gd name="connsiteX146" fmla="*/ 4131467 w 5593163"/>
              <a:gd name="connsiteY146" fmla="*/ 4255797 h 4305008"/>
              <a:gd name="connsiteX147" fmla="*/ 4691720 w 5593163"/>
              <a:gd name="connsiteY147" fmla="*/ 3898397 h 4305008"/>
              <a:gd name="connsiteX148" fmla="*/ 4691837 w 5593163"/>
              <a:gd name="connsiteY148" fmla="*/ 3897249 h 4305008"/>
              <a:gd name="connsiteX149" fmla="*/ 4708050 w 5593163"/>
              <a:gd name="connsiteY149" fmla="*/ 3895710 h 4305008"/>
              <a:gd name="connsiteX150" fmla="*/ 4803512 w 5593163"/>
              <a:gd name="connsiteY150" fmla="*/ 3886645 h 4305008"/>
              <a:gd name="connsiteX151" fmla="*/ 4820599 w 5593163"/>
              <a:gd name="connsiteY151" fmla="*/ 3885022 h 4305008"/>
              <a:gd name="connsiteX152" fmla="*/ 4820625 w 5593163"/>
              <a:gd name="connsiteY152" fmla="*/ 3885516 h 4305008"/>
              <a:gd name="connsiteX153" fmla="*/ 4821123 w 5593163"/>
              <a:gd name="connsiteY153" fmla="*/ 3885483 h 4305008"/>
              <a:gd name="connsiteX154" fmla="*/ 4821717 w 5593163"/>
              <a:gd name="connsiteY154" fmla="*/ 3896923 h 4305008"/>
              <a:gd name="connsiteX155" fmla="*/ 4820346 w 5593163"/>
              <a:gd name="connsiteY155" fmla="*/ 3913899 h 4305008"/>
              <a:gd name="connsiteX156" fmla="*/ 4812879 w 5593163"/>
              <a:gd name="connsiteY156" fmla="*/ 4006375 h 4305008"/>
              <a:gd name="connsiteX157" fmla="*/ 4812341 w 5593163"/>
              <a:gd name="connsiteY157" fmla="*/ 4013051 h 4305008"/>
              <a:gd name="connsiteX158" fmla="*/ 4811835 w 5593163"/>
              <a:gd name="connsiteY158" fmla="*/ 4013114 h 4305008"/>
              <a:gd name="connsiteX159" fmla="*/ 4736718 w 5593163"/>
              <a:gd name="connsiteY159" fmla="*/ 4254710 h 4305008"/>
              <a:gd name="connsiteX160" fmla="*/ 4706597 w 5593163"/>
              <a:gd name="connsiteY160" fmla="*/ 4305008 h 4305008"/>
              <a:gd name="connsiteX161" fmla="*/ 4552487 w 5593163"/>
              <a:gd name="connsiteY161" fmla="*/ 4305008 h 4305008"/>
              <a:gd name="connsiteX162" fmla="*/ 4579169 w 5593163"/>
              <a:gd name="connsiteY162" fmla="*/ 4271827 h 4305008"/>
              <a:gd name="connsiteX163" fmla="*/ 4678350 w 5593163"/>
              <a:gd name="connsiteY163" fmla="*/ 4029853 h 4305008"/>
              <a:gd name="connsiteX164" fmla="*/ 4306196 w 5593163"/>
              <a:gd name="connsiteY164" fmla="*/ 4241205 h 4305008"/>
              <a:gd name="connsiteX165" fmla="*/ 4254073 w 5593163"/>
              <a:gd name="connsiteY165" fmla="*/ 4305008 h 4305008"/>
              <a:gd name="connsiteX166" fmla="*/ 4068511 w 5593163"/>
              <a:gd name="connsiteY166" fmla="*/ 0 h 4305008"/>
              <a:gd name="connsiteX167" fmla="*/ 4217148 w 5593163"/>
              <a:gd name="connsiteY167" fmla="*/ 0 h 4305008"/>
              <a:gd name="connsiteX168" fmla="*/ 4239376 w 5593163"/>
              <a:gd name="connsiteY168" fmla="*/ 44350 h 4305008"/>
              <a:gd name="connsiteX169" fmla="*/ 4678350 w 5593163"/>
              <a:gd name="connsiteY169" fmla="*/ 337433 h 4305008"/>
              <a:gd name="connsiteX170" fmla="*/ 4564842 w 5593163"/>
              <a:gd name="connsiteY170" fmla="*/ 76659 h 4305008"/>
              <a:gd name="connsiteX171" fmla="*/ 4496615 w 5593163"/>
              <a:gd name="connsiteY171" fmla="*/ 0 h 4305008"/>
              <a:gd name="connsiteX172" fmla="*/ 4664989 w 5593163"/>
              <a:gd name="connsiteY172" fmla="*/ 0 h 4305008"/>
              <a:gd name="connsiteX173" fmla="*/ 4727623 w 5593163"/>
              <a:gd name="connsiteY173" fmla="*/ 96778 h 4305008"/>
              <a:gd name="connsiteX174" fmla="*/ 4811836 w 5593163"/>
              <a:gd name="connsiteY174" fmla="*/ 354040 h 4305008"/>
              <a:gd name="connsiteX175" fmla="*/ 4812342 w 5593163"/>
              <a:gd name="connsiteY175" fmla="*/ 354103 h 4305008"/>
              <a:gd name="connsiteX176" fmla="*/ 4812882 w 5593163"/>
              <a:gd name="connsiteY176" fmla="*/ 360740 h 4305008"/>
              <a:gd name="connsiteX177" fmla="*/ 4820346 w 5593163"/>
              <a:gd name="connsiteY177" fmla="*/ 452471 h 4305008"/>
              <a:gd name="connsiteX178" fmla="*/ 4821717 w 5593163"/>
              <a:gd name="connsiteY178" fmla="*/ 469318 h 4305008"/>
              <a:gd name="connsiteX179" fmla="*/ 4821124 w 5593163"/>
              <a:gd name="connsiteY179" fmla="*/ 480669 h 4305008"/>
              <a:gd name="connsiteX180" fmla="*/ 4820625 w 5593163"/>
              <a:gd name="connsiteY180" fmla="*/ 480636 h 4305008"/>
              <a:gd name="connsiteX181" fmla="*/ 4820599 w 5593163"/>
              <a:gd name="connsiteY181" fmla="*/ 481127 h 4305008"/>
              <a:gd name="connsiteX182" fmla="*/ 4803481 w 5593163"/>
              <a:gd name="connsiteY182" fmla="*/ 479514 h 4305008"/>
              <a:gd name="connsiteX183" fmla="*/ 4708054 w 5593163"/>
              <a:gd name="connsiteY183" fmla="*/ 470523 h 4305008"/>
              <a:gd name="connsiteX184" fmla="*/ 4691837 w 5593163"/>
              <a:gd name="connsiteY184" fmla="*/ 468995 h 4305008"/>
              <a:gd name="connsiteX185" fmla="*/ 4691721 w 5593163"/>
              <a:gd name="connsiteY185" fmla="*/ 467856 h 4305008"/>
              <a:gd name="connsiteX186" fmla="*/ 4120350 w 5593163"/>
              <a:gd name="connsiteY186" fmla="*/ 95636 h 4305008"/>
              <a:gd name="connsiteX187" fmla="*/ 3991674 w 5593163"/>
              <a:gd name="connsiteY187" fmla="*/ 1313979 h 4305008"/>
              <a:gd name="connsiteX188" fmla="*/ 3993045 w 5593163"/>
              <a:gd name="connsiteY188" fmla="*/ 1296998 h 4305008"/>
              <a:gd name="connsiteX189" fmla="*/ 4000509 w 5593163"/>
              <a:gd name="connsiteY189" fmla="*/ 1204541 h 4305008"/>
              <a:gd name="connsiteX190" fmla="*/ 4001049 w 5593163"/>
              <a:gd name="connsiteY190" fmla="*/ 1197851 h 4305008"/>
              <a:gd name="connsiteX191" fmla="*/ 4001555 w 5593163"/>
              <a:gd name="connsiteY191" fmla="*/ 1197788 h 4305008"/>
              <a:gd name="connsiteX192" fmla="*/ 4691720 w 5593163"/>
              <a:gd name="connsiteY192" fmla="*/ 504747 h 4305008"/>
              <a:gd name="connsiteX193" fmla="*/ 4691837 w 5593163"/>
              <a:gd name="connsiteY193" fmla="*/ 503599 h 4305008"/>
              <a:gd name="connsiteX194" fmla="*/ 4708050 w 5593163"/>
              <a:gd name="connsiteY194" fmla="*/ 502060 h 4305008"/>
              <a:gd name="connsiteX195" fmla="*/ 4803512 w 5593163"/>
              <a:gd name="connsiteY195" fmla="*/ 492995 h 4305008"/>
              <a:gd name="connsiteX196" fmla="*/ 4820599 w 5593163"/>
              <a:gd name="connsiteY196" fmla="*/ 491372 h 4305008"/>
              <a:gd name="connsiteX197" fmla="*/ 4820625 w 5593163"/>
              <a:gd name="connsiteY197" fmla="*/ 491866 h 4305008"/>
              <a:gd name="connsiteX198" fmla="*/ 4821123 w 5593163"/>
              <a:gd name="connsiteY198" fmla="*/ 491833 h 4305008"/>
              <a:gd name="connsiteX199" fmla="*/ 4821717 w 5593163"/>
              <a:gd name="connsiteY199" fmla="*/ 503273 h 4305008"/>
              <a:gd name="connsiteX200" fmla="*/ 4820346 w 5593163"/>
              <a:gd name="connsiteY200" fmla="*/ 520249 h 4305008"/>
              <a:gd name="connsiteX201" fmla="*/ 4812879 w 5593163"/>
              <a:gd name="connsiteY201" fmla="*/ 612725 h 4305008"/>
              <a:gd name="connsiteX202" fmla="*/ 4812341 w 5593163"/>
              <a:gd name="connsiteY202" fmla="*/ 619401 h 4305008"/>
              <a:gd name="connsiteX203" fmla="*/ 4811835 w 5593163"/>
              <a:gd name="connsiteY203" fmla="*/ 619464 h 4305008"/>
              <a:gd name="connsiteX204" fmla="*/ 4121670 w 5593163"/>
              <a:gd name="connsiteY204" fmla="*/ 1312505 h 4305008"/>
              <a:gd name="connsiteX205" fmla="*/ 4121554 w 5593163"/>
              <a:gd name="connsiteY205" fmla="*/ 1313653 h 4305008"/>
              <a:gd name="connsiteX206" fmla="*/ 4105337 w 5593163"/>
              <a:gd name="connsiteY206" fmla="*/ 1315193 h 4305008"/>
              <a:gd name="connsiteX207" fmla="*/ 4009911 w 5593163"/>
              <a:gd name="connsiteY207" fmla="*/ 1324255 h 4305008"/>
              <a:gd name="connsiteX208" fmla="*/ 3992792 w 5593163"/>
              <a:gd name="connsiteY208" fmla="*/ 1325881 h 4305008"/>
              <a:gd name="connsiteX209" fmla="*/ 3992766 w 5593163"/>
              <a:gd name="connsiteY209" fmla="*/ 1325386 h 4305008"/>
              <a:gd name="connsiteX210" fmla="*/ 3992267 w 5593163"/>
              <a:gd name="connsiteY210" fmla="*/ 1325419 h 4305008"/>
              <a:gd name="connsiteX211" fmla="*/ 3991674 w 5593163"/>
              <a:gd name="connsiteY211" fmla="*/ 1313979 h 4305008"/>
              <a:gd name="connsiteX212" fmla="*/ 3991674 w 5593163"/>
              <a:gd name="connsiteY212" fmla="*/ 1361805 h 4305008"/>
              <a:gd name="connsiteX213" fmla="*/ 3992268 w 5593163"/>
              <a:gd name="connsiteY213" fmla="*/ 1350455 h 4305008"/>
              <a:gd name="connsiteX214" fmla="*/ 3992766 w 5593163"/>
              <a:gd name="connsiteY214" fmla="*/ 1350487 h 4305008"/>
              <a:gd name="connsiteX215" fmla="*/ 3992792 w 5593163"/>
              <a:gd name="connsiteY215" fmla="*/ 1349997 h 4305008"/>
              <a:gd name="connsiteX216" fmla="*/ 4009880 w 5593163"/>
              <a:gd name="connsiteY216" fmla="*/ 1351607 h 4305008"/>
              <a:gd name="connsiteX217" fmla="*/ 4105341 w 5593163"/>
              <a:gd name="connsiteY217" fmla="*/ 1360601 h 4305008"/>
              <a:gd name="connsiteX218" fmla="*/ 4121554 w 5593163"/>
              <a:gd name="connsiteY218" fmla="*/ 1362128 h 4305008"/>
              <a:gd name="connsiteX219" fmla="*/ 4121671 w 5593163"/>
              <a:gd name="connsiteY219" fmla="*/ 1363267 h 4305008"/>
              <a:gd name="connsiteX220" fmla="*/ 4811836 w 5593163"/>
              <a:gd name="connsiteY220" fmla="*/ 2050865 h 4305008"/>
              <a:gd name="connsiteX221" fmla="*/ 4812342 w 5593163"/>
              <a:gd name="connsiteY221" fmla="*/ 2050928 h 4305008"/>
              <a:gd name="connsiteX222" fmla="*/ 4812882 w 5593163"/>
              <a:gd name="connsiteY222" fmla="*/ 2057565 h 4305008"/>
              <a:gd name="connsiteX223" fmla="*/ 4820346 w 5593163"/>
              <a:gd name="connsiteY223" fmla="*/ 2149296 h 4305008"/>
              <a:gd name="connsiteX224" fmla="*/ 4821717 w 5593163"/>
              <a:gd name="connsiteY224" fmla="*/ 2166144 h 4305008"/>
              <a:gd name="connsiteX225" fmla="*/ 4821124 w 5593163"/>
              <a:gd name="connsiteY225" fmla="*/ 2177494 h 4305008"/>
              <a:gd name="connsiteX226" fmla="*/ 4820625 w 5593163"/>
              <a:gd name="connsiteY226" fmla="*/ 2177461 h 4305008"/>
              <a:gd name="connsiteX227" fmla="*/ 4820599 w 5593163"/>
              <a:gd name="connsiteY227" fmla="*/ 2177952 h 4305008"/>
              <a:gd name="connsiteX228" fmla="*/ 4803481 w 5593163"/>
              <a:gd name="connsiteY228" fmla="*/ 2176339 h 4305008"/>
              <a:gd name="connsiteX229" fmla="*/ 4708054 w 5593163"/>
              <a:gd name="connsiteY229" fmla="*/ 2167348 h 4305008"/>
              <a:gd name="connsiteX230" fmla="*/ 4691837 w 5593163"/>
              <a:gd name="connsiteY230" fmla="*/ 2165820 h 4305008"/>
              <a:gd name="connsiteX231" fmla="*/ 4691721 w 5593163"/>
              <a:gd name="connsiteY231" fmla="*/ 2164681 h 4305008"/>
              <a:gd name="connsiteX232" fmla="*/ 4001556 w 5593163"/>
              <a:gd name="connsiteY232" fmla="*/ 1477083 h 4305008"/>
              <a:gd name="connsiteX233" fmla="*/ 4001050 w 5593163"/>
              <a:gd name="connsiteY233" fmla="*/ 1477021 h 4305008"/>
              <a:gd name="connsiteX234" fmla="*/ 4000512 w 5593163"/>
              <a:gd name="connsiteY234" fmla="*/ 1470397 h 4305008"/>
              <a:gd name="connsiteX235" fmla="*/ 3993045 w 5593163"/>
              <a:gd name="connsiteY235" fmla="*/ 1378647 h 4305008"/>
              <a:gd name="connsiteX236" fmla="*/ 3991674 w 5593163"/>
              <a:gd name="connsiteY236" fmla="*/ 1361805 h 4305008"/>
              <a:gd name="connsiteX237" fmla="*/ 3991674 w 5593163"/>
              <a:gd name="connsiteY237" fmla="*/ 3010804 h 4305008"/>
              <a:gd name="connsiteX238" fmla="*/ 3993045 w 5593163"/>
              <a:gd name="connsiteY238" fmla="*/ 2993823 h 4305008"/>
              <a:gd name="connsiteX239" fmla="*/ 4000509 w 5593163"/>
              <a:gd name="connsiteY239" fmla="*/ 2901366 h 4305008"/>
              <a:gd name="connsiteX240" fmla="*/ 4001049 w 5593163"/>
              <a:gd name="connsiteY240" fmla="*/ 2894676 h 4305008"/>
              <a:gd name="connsiteX241" fmla="*/ 4001555 w 5593163"/>
              <a:gd name="connsiteY241" fmla="*/ 2894613 h 4305008"/>
              <a:gd name="connsiteX242" fmla="*/ 4691720 w 5593163"/>
              <a:gd name="connsiteY242" fmla="*/ 2201572 h 4305008"/>
              <a:gd name="connsiteX243" fmla="*/ 4691837 w 5593163"/>
              <a:gd name="connsiteY243" fmla="*/ 2200424 h 4305008"/>
              <a:gd name="connsiteX244" fmla="*/ 4708050 w 5593163"/>
              <a:gd name="connsiteY244" fmla="*/ 2198885 h 4305008"/>
              <a:gd name="connsiteX245" fmla="*/ 4803512 w 5593163"/>
              <a:gd name="connsiteY245" fmla="*/ 2189820 h 4305008"/>
              <a:gd name="connsiteX246" fmla="*/ 4820599 w 5593163"/>
              <a:gd name="connsiteY246" fmla="*/ 2188197 h 4305008"/>
              <a:gd name="connsiteX247" fmla="*/ 4820625 w 5593163"/>
              <a:gd name="connsiteY247" fmla="*/ 2188691 h 4305008"/>
              <a:gd name="connsiteX248" fmla="*/ 4821123 w 5593163"/>
              <a:gd name="connsiteY248" fmla="*/ 2188658 h 4305008"/>
              <a:gd name="connsiteX249" fmla="*/ 4821717 w 5593163"/>
              <a:gd name="connsiteY249" fmla="*/ 2200098 h 4305008"/>
              <a:gd name="connsiteX250" fmla="*/ 4820346 w 5593163"/>
              <a:gd name="connsiteY250" fmla="*/ 2217074 h 4305008"/>
              <a:gd name="connsiteX251" fmla="*/ 4812879 w 5593163"/>
              <a:gd name="connsiteY251" fmla="*/ 2309550 h 4305008"/>
              <a:gd name="connsiteX252" fmla="*/ 4812341 w 5593163"/>
              <a:gd name="connsiteY252" fmla="*/ 2316226 h 4305008"/>
              <a:gd name="connsiteX253" fmla="*/ 4811835 w 5593163"/>
              <a:gd name="connsiteY253" fmla="*/ 2316289 h 4305008"/>
              <a:gd name="connsiteX254" fmla="*/ 4121670 w 5593163"/>
              <a:gd name="connsiteY254" fmla="*/ 3009330 h 4305008"/>
              <a:gd name="connsiteX255" fmla="*/ 4121554 w 5593163"/>
              <a:gd name="connsiteY255" fmla="*/ 3010478 h 4305008"/>
              <a:gd name="connsiteX256" fmla="*/ 4105337 w 5593163"/>
              <a:gd name="connsiteY256" fmla="*/ 3012018 h 4305008"/>
              <a:gd name="connsiteX257" fmla="*/ 4009911 w 5593163"/>
              <a:gd name="connsiteY257" fmla="*/ 3021080 h 4305008"/>
              <a:gd name="connsiteX258" fmla="*/ 3992792 w 5593163"/>
              <a:gd name="connsiteY258" fmla="*/ 3022706 h 4305008"/>
              <a:gd name="connsiteX259" fmla="*/ 3992766 w 5593163"/>
              <a:gd name="connsiteY259" fmla="*/ 3022211 h 4305008"/>
              <a:gd name="connsiteX260" fmla="*/ 3992267 w 5593163"/>
              <a:gd name="connsiteY260" fmla="*/ 3022244 h 4305008"/>
              <a:gd name="connsiteX261" fmla="*/ 3991674 w 5593163"/>
              <a:gd name="connsiteY261" fmla="*/ 3010804 h 4305008"/>
              <a:gd name="connsiteX262" fmla="*/ 3991674 w 5593163"/>
              <a:gd name="connsiteY262" fmla="*/ 3058630 h 4305008"/>
              <a:gd name="connsiteX263" fmla="*/ 3992268 w 5593163"/>
              <a:gd name="connsiteY263" fmla="*/ 3047280 h 4305008"/>
              <a:gd name="connsiteX264" fmla="*/ 3992766 w 5593163"/>
              <a:gd name="connsiteY264" fmla="*/ 3047312 h 4305008"/>
              <a:gd name="connsiteX265" fmla="*/ 3992792 w 5593163"/>
              <a:gd name="connsiteY265" fmla="*/ 3046822 h 4305008"/>
              <a:gd name="connsiteX266" fmla="*/ 4009880 w 5593163"/>
              <a:gd name="connsiteY266" fmla="*/ 3048432 h 4305008"/>
              <a:gd name="connsiteX267" fmla="*/ 4105341 w 5593163"/>
              <a:gd name="connsiteY267" fmla="*/ 3057426 h 4305008"/>
              <a:gd name="connsiteX268" fmla="*/ 4121554 w 5593163"/>
              <a:gd name="connsiteY268" fmla="*/ 3058953 h 4305008"/>
              <a:gd name="connsiteX269" fmla="*/ 4121671 w 5593163"/>
              <a:gd name="connsiteY269" fmla="*/ 3060092 h 4305008"/>
              <a:gd name="connsiteX270" fmla="*/ 4811836 w 5593163"/>
              <a:gd name="connsiteY270" fmla="*/ 3747690 h 4305008"/>
              <a:gd name="connsiteX271" fmla="*/ 4812342 w 5593163"/>
              <a:gd name="connsiteY271" fmla="*/ 3747753 h 4305008"/>
              <a:gd name="connsiteX272" fmla="*/ 4812882 w 5593163"/>
              <a:gd name="connsiteY272" fmla="*/ 3754390 h 4305008"/>
              <a:gd name="connsiteX273" fmla="*/ 4820346 w 5593163"/>
              <a:gd name="connsiteY273" fmla="*/ 3846121 h 4305008"/>
              <a:gd name="connsiteX274" fmla="*/ 4821717 w 5593163"/>
              <a:gd name="connsiteY274" fmla="*/ 3862969 h 4305008"/>
              <a:gd name="connsiteX275" fmla="*/ 4821124 w 5593163"/>
              <a:gd name="connsiteY275" fmla="*/ 3874319 h 4305008"/>
              <a:gd name="connsiteX276" fmla="*/ 4820625 w 5593163"/>
              <a:gd name="connsiteY276" fmla="*/ 3874286 h 4305008"/>
              <a:gd name="connsiteX277" fmla="*/ 4820599 w 5593163"/>
              <a:gd name="connsiteY277" fmla="*/ 3874777 h 4305008"/>
              <a:gd name="connsiteX278" fmla="*/ 4803481 w 5593163"/>
              <a:gd name="connsiteY278" fmla="*/ 3873164 h 4305008"/>
              <a:gd name="connsiteX279" fmla="*/ 4708054 w 5593163"/>
              <a:gd name="connsiteY279" fmla="*/ 3864173 h 4305008"/>
              <a:gd name="connsiteX280" fmla="*/ 4691837 w 5593163"/>
              <a:gd name="connsiteY280" fmla="*/ 3862645 h 4305008"/>
              <a:gd name="connsiteX281" fmla="*/ 4691721 w 5593163"/>
              <a:gd name="connsiteY281" fmla="*/ 3861506 h 4305008"/>
              <a:gd name="connsiteX282" fmla="*/ 4001556 w 5593163"/>
              <a:gd name="connsiteY282" fmla="*/ 3173908 h 4305008"/>
              <a:gd name="connsiteX283" fmla="*/ 4001050 w 5593163"/>
              <a:gd name="connsiteY283" fmla="*/ 3173846 h 4305008"/>
              <a:gd name="connsiteX284" fmla="*/ 4000512 w 5593163"/>
              <a:gd name="connsiteY284" fmla="*/ 3167222 h 4305008"/>
              <a:gd name="connsiteX285" fmla="*/ 3993045 w 5593163"/>
              <a:gd name="connsiteY285" fmla="*/ 3075472 h 4305008"/>
              <a:gd name="connsiteX286" fmla="*/ 3991674 w 5593163"/>
              <a:gd name="connsiteY286" fmla="*/ 3058630 h 4305008"/>
              <a:gd name="connsiteX287" fmla="*/ 3293448 w 5593163"/>
              <a:gd name="connsiteY287" fmla="*/ 636203 h 4305008"/>
              <a:gd name="connsiteX288" fmla="*/ 3836757 w 5593163"/>
              <a:gd name="connsiteY288" fmla="*/ 1181049 h 4305008"/>
              <a:gd name="connsiteX289" fmla="*/ 3293448 w 5593163"/>
              <a:gd name="connsiteY289" fmla="*/ 636203 h 4305008"/>
              <a:gd name="connsiteX290" fmla="*/ 3293448 w 5593163"/>
              <a:gd name="connsiteY290" fmla="*/ 2333028 h 4305008"/>
              <a:gd name="connsiteX291" fmla="*/ 3836757 w 5593163"/>
              <a:gd name="connsiteY291" fmla="*/ 2877874 h 4305008"/>
              <a:gd name="connsiteX292" fmla="*/ 3293448 w 5593163"/>
              <a:gd name="connsiteY292" fmla="*/ 2333028 h 4305008"/>
              <a:gd name="connsiteX293" fmla="*/ 3293446 w 5593163"/>
              <a:gd name="connsiteY293" fmla="*/ 2034258 h 4305008"/>
              <a:gd name="connsiteX294" fmla="*/ 3836755 w 5593163"/>
              <a:gd name="connsiteY294" fmla="*/ 1493690 h 4305008"/>
              <a:gd name="connsiteX295" fmla="*/ 3293446 w 5593163"/>
              <a:gd name="connsiteY295" fmla="*/ 2034258 h 4305008"/>
              <a:gd name="connsiteX296" fmla="*/ 3293446 w 5593163"/>
              <a:gd name="connsiteY296" fmla="*/ 3731083 h 4305008"/>
              <a:gd name="connsiteX297" fmla="*/ 3836755 w 5593163"/>
              <a:gd name="connsiteY297" fmla="*/ 3190516 h 4305008"/>
              <a:gd name="connsiteX298" fmla="*/ 3293446 w 5593163"/>
              <a:gd name="connsiteY298" fmla="*/ 3731083 h 4305008"/>
              <a:gd name="connsiteX299" fmla="*/ 3150081 w 5593163"/>
              <a:gd name="connsiteY299" fmla="*/ 503273 h 4305008"/>
              <a:gd name="connsiteX300" fmla="*/ 3150675 w 5593163"/>
              <a:gd name="connsiteY300" fmla="*/ 491833 h 4305008"/>
              <a:gd name="connsiteX301" fmla="*/ 3151173 w 5593163"/>
              <a:gd name="connsiteY301" fmla="*/ 491866 h 4305008"/>
              <a:gd name="connsiteX302" fmla="*/ 3151199 w 5593163"/>
              <a:gd name="connsiteY302" fmla="*/ 491372 h 4305008"/>
              <a:gd name="connsiteX303" fmla="*/ 3168287 w 5593163"/>
              <a:gd name="connsiteY303" fmla="*/ 492995 h 4305008"/>
              <a:gd name="connsiteX304" fmla="*/ 3263748 w 5593163"/>
              <a:gd name="connsiteY304" fmla="*/ 502060 h 4305008"/>
              <a:gd name="connsiteX305" fmla="*/ 3279961 w 5593163"/>
              <a:gd name="connsiteY305" fmla="*/ 503599 h 4305008"/>
              <a:gd name="connsiteX306" fmla="*/ 3280078 w 5593163"/>
              <a:gd name="connsiteY306" fmla="*/ 504747 h 4305008"/>
              <a:gd name="connsiteX307" fmla="*/ 3970244 w 5593163"/>
              <a:gd name="connsiteY307" fmla="*/ 1197788 h 4305008"/>
              <a:gd name="connsiteX308" fmla="*/ 3970749 w 5593163"/>
              <a:gd name="connsiteY308" fmla="*/ 1197851 h 4305008"/>
              <a:gd name="connsiteX309" fmla="*/ 3971290 w 5593163"/>
              <a:gd name="connsiteY309" fmla="*/ 1204541 h 4305008"/>
              <a:gd name="connsiteX310" fmla="*/ 3978754 w 5593163"/>
              <a:gd name="connsiteY310" fmla="*/ 1296998 h 4305008"/>
              <a:gd name="connsiteX311" fmla="*/ 3980124 w 5593163"/>
              <a:gd name="connsiteY311" fmla="*/ 1313979 h 4305008"/>
              <a:gd name="connsiteX312" fmla="*/ 3979531 w 5593163"/>
              <a:gd name="connsiteY312" fmla="*/ 1325419 h 4305008"/>
              <a:gd name="connsiteX313" fmla="*/ 3979032 w 5593163"/>
              <a:gd name="connsiteY313" fmla="*/ 1325386 h 4305008"/>
              <a:gd name="connsiteX314" fmla="*/ 3979006 w 5593163"/>
              <a:gd name="connsiteY314" fmla="*/ 1325881 h 4305008"/>
              <a:gd name="connsiteX315" fmla="*/ 3961888 w 5593163"/>
              <a:gd name="connsiteY315" fmla="*/ 1324255 h 4305008"/>
              <a:gd name="connsiteX316" fmla="*/ 3866461 w 5593163"/>
              <a:gd name="connsiteY316" fmla="*/ 1315193 h 4305008"/>
              <a:gd name="connsiteX317" fmla="*/ 3850245 w 5593163"/>
              <a:gd name="connsiteY317" fmla="*/ 1313653 h 4305008"/>
              <a:gd name="connsiteX318" fmla="*/ 3850129 w 5593163"/>
              <a:gd name="connsiteY318" fmla="*/ 1312505 h 4305008"/>
              <a:gd name="connsiteX319" fmla="*/ 3159963 w 5593163"/>
              <a:gd name="connsiteY319" fmla="*/ 619464 h 4305008"/>
              <a:gd name="connsiteX320" fmla="*/ 3159457 w 5593163"/>
              <a:gd name="connsiteY320" fmla="*/ 619401 h 4305008"/>
              <a:gd name="connsiteX321" fmla="*/ 3158919 w 5593163"/>
              <a:gd name="connsiteY321" fmla="*/ 612725 h 4305008"/>
              <a:gd name="connsiteX322" fmla="*/ 3151452 w 5593163"/>
              <a:gd name="connsiteY322" fmla="*/ 520249 h 4305008"/>
              <a:gd name="connsiteX323" fmla="*/ 3150081 w 5593163"/>
              <a:gd name="connsiteY323" fmla="*/ 503273 h 4305008"/>
              <a:gd name="connsiteX324" fmla="*/ 3150081 w 5593163"/>
              <a:gd name="connsiteY324" fmla="*/ 2200098 h 4305008"/>
              <a:gd name="connsiteX325" fmla="*/ 3150675 w 5593163"/>
              <a:gd name="connsiteY325" fmla="*/ 2188658 h 4305008"/>
              <a:gd name="connsiteX326" fmla="*/ 3151173 w 5593163"/>
              <a:gd name="connsiteY326" fmla="*/ 2188691 h 4305008"/>
              <a:gd name="connsiteX327" fmla="*/ 3151199 w 5593163"/>
              <a:gd name="connsiteY327" fmla="*/ 2188197 h 4305008"/>
              <a:gd name="connsiteX328" fmla="*/ 3168287 w 5593163"/>
              <a:gd name="connsiteY328" fmla="*/ 2189820 h 4305008"/>
              <a:gd name="connsiteX329" fmla="*/ 3263748 w 5593163"/>
              <a:gd name="connsiteY329" fmla="*/ 2198885 h 4305008"/>
              <a:gd name="connsiteX330" fmla="*/ 3279961 w 5593163"/>
              <a:gd name="connsiteY330" fmla="*/ 2200424 h 4305008"/>
              <a:gd name="connsiteX331" fmla="*/ 3280078 w 5593163"/>
              <a:gd name="connsiteY331" fmla="*/ 2201572 h 4305008"/>
              <a:gd name="connsiteX332" fmla="*/ 3970244 w 5593163"/>
              <a:gd name="connsiteY332" fmla="*/ 2894613 h 4305008"/>
              <a:gd name="connsiteX333" fmla="*/ 3970749 w 5593163"/>
              <a:gd name="connsiteY333" fmla="*/ 2894676 h 4305008"/>
              <a:gd name="connsiteX334" fmla="*/ 3971290 w 5593163"/>
              <a:gd name="connsiteY334" fmla="*/ 2901366 h 4305008"/>
              <a:gd name="connsiteX335" fmla="*/ 3978754 w 5593163"/>
              <a:gd name="connsiteY335" fmla="*/ 2993823 h 4305008"/>
              <a:gd name="connsiteX336" fmla="*/ 3980124 w 5593163"/>
              <a:gd name="connsiteY336" fmla="*/ 3010804 h 4305008"/>
              <a:gd name="connsiteX337" fmla="*/ 3979531 w 5593163"/>
              <a:gd name="connsiteY337" fmla="*/ 3022244 h 4305008"/>
              <a:gd name="connsiteX338" fmla="*/ 3979032 w 5593163"/>
              <a:gd name="connsiteY338" fmla="*/ 3022211 h 4305008"/>
              <a:gd name="connsiteX339" fmla="*/ 3979006 w 5593163"/>
              <a:gd name="connsiteY339" fmla="*/ 3022706 h 4305008"/>
              <a:gd name="connsiteX340" fmla="*/ 3961888 w 5593163"/>
              <a:gd name="connsiteY340" fmla="*/ 3021080 h 4305008"/>
              <a:gd name="connsiteX341" fmla="*/ 3866461 w 5593163"/>
              <a:gd name="connsiteY341" fmla="*/ 3012018 h 4305008"/>
              <a:gd name="connsiteX342" fmla="*/ 3850245 w 5593163"/>
              <a:gd name="connsiteY342" fmla="*/ 3010478 h 4305008"/>
              <a:gd name="connsiteX343" fmla="*/ 3850129 w 5593163"/>
              <a:gd name="connsiteY343" fmla="*/ 3009330 h 4305008"/>
              <a:gd name="connsiteX344" fmla="*/ 3159963 w 5593163"/>
              <a:gd name="connsiteY344" fmla="*/ 2316289 h 4305008"/>
              <a:gd name="connsiteX345" fmla="*/ 3159457 w 5593163"/>
              <a:gd name="connsiteY345" fmla="*/ 2316226 h 4305008"/>
              <a:gd name="connsiteX346" fmla="*/ 3158919 w 5593163"/>
              <a:gd name="connsiteY346" fmla="*/ 2309550 h 4305008"/>
              <a:gd name="connsiteX347" fmla="*/ 3151452 w 5593163"/>
              <a:gd name="connsiteY347" fmla="*/ 2217074 h 4305008"/>
              <a:gd name="connsiteX348" fmla="*/ 3150081 w 5593163"/>
              <a:gd name="connsiteY348" fmla="*/ 2200098 h 4305008"/>
              <a:gd name="connsiteX349" fmla="*/ 3150081 w 5593163"/>
              <a:gd name="connsiteY349" fmla="*/ 3896923 h 4305008"/>
              <a:gd name="connsiteX350" fmla="*/ 3150675 w 5593163"/>
              <a:gd name="connsiteY350" fmla="*/ 3885483 h 4305008"/>
              <a:gd name="connsiteX351" fmla="*/ 3151173 w 5593163"/>
              <a:gd name="connsiteY351" fmla="*/ 3885516 h 4305008"/>
              <a:gd name="connsiteX352" fmla="*/ 3151199 w 5593163"/>
              <a:gd name="connsiteY352" fmla="*/ 3885022 h 4305008"/>
              <a:gd name="connsiteX353" fmla="*/ 3168287 w 5593163"/>
              <a:gd name="connsiteY353" fmla="*/ 3886645 h 4305008"/>
              <a:gd name="connsiteX354" fmla="*/ 3263748 w 5593163"/>
              <a:gd name="connsiteY354" fmla="*/ 3895710 h 4305008"/>
              <a:gd name="connsiteX355" fmla="*/ 3279961 w 5593163"/>
              <a:gd name="connsiteY355" fmla="*/ 3897249 h 4305008"/>
              <a:gd name="connsiteX356" fmla="*/ 3280078 w 5593163"/>
              <a:gd name="connsiteY356" fmla="*/ 3898397 h 4305008"/>
              <a:gd name="connsiteX357" fmla="*/ 3840331 w 5593163"/>
              <a:gd name="connsiteY357" fmla="*/ 4255797 h 4305008"/>
              <a:gd name="connsiteX358" fmla="*/ 3868775 w 5593163"/>
              <a:gd name="connsiteY358" fmla="*/ 4305008 h 4305008"/>
              <a:gd name="connsiteX359" fmla="*/ 3717725 w 5593163"/>
              <a:gd name="connsiteY359" fmla="*/ 4305008 h 4305008"/>
              <a:gd name="connsiteX360" fmla="*/ 3665602 w 5593163"/>
              <a:gd name="connsiteY360" fmla="*/ 4241205 h 4305008"/>
              <a:gd name="connsiteX361" fmla="*/ 3293448 w 5593163"/>
              <a:gd name="connsiteY361" fmla="*/ 4029853 h 4305008"/>
              <a:gd name="connsiteX362" fmla="*/ 3392629 w 5593163"/>
              <a:gd name="connsiteY362" fmla="*/ 4271827 h 4305008"/>
              <a:gd name="connsiteX363" fmla="*/ 3419311 w 5593163"/>
              <a:gd name="connsiteY363" fmla="*/ 4305008 h 4305008"/>
              <a:gd name="connsiteX364" fmla="*/ 3265201 w 5593163"/>
              <a:gd name="connsiteY364" fmla="*/ 4305008 h 4305008"/>
              <a:gd name="connsiteX365" fmla="*/ 3235080 w 5593163"/>
              <a:gd name="connsiteY365" fmla="*/ 4254710 h 4305008"/>
              <a:gd name="connsiteX366" fmla="*/ 3159963 w 5593163"/>
              <a:gd name="connsiteY366" fmla="*/ 4013114 h 4305008"/>
              <a:gd name="connsiteX367" fmla="*/ 3159457 w 5593163"/>
              <a:gd name="connsiteY367" fmla="*/ 4013051 h 4305008"/>
              <a:gd name="connsiteX368" fmla="*/ 3158919 w 5593163"/>
              <a:gd name="connsiteY368" fmla="*/ 4006375 h 4305008"/>
              <a:gd name="connsiteX369" fmla="*/ 3151452 w 5593163"/>
              <a:gd name="connsiteY369" fmla="*/ 3913899 h 4305008"/>
              <a:gd name="connsiteX370" fmla="*/ 3150081 w 5593163"/>
              <a:gd name="connsiteY370" fmla="*/ 3896923 h 4305008"/>
              <a:gd name="connsiteX371" fmla="*/ 3150079 w 5593163"/>
              <a:gd name="connsiteY371" fmla="*/ 469318 h 4305008"/>
              <a:gd name="connsiteX372" fmla="*/ 3151450 w 5593163"/>
              <a:gd name="connsiteY372" fmla="*/ 452471 h 4305008"/>
              <a:gd name="connsiteX373" fmla="*/ 3158914 w 5593163"/>
              <a:gd name="connsiteY373" fmla="*/ 360740 h 4305008"/>
              <a:gd name="connsiteX374" fmla="*/ 3159454 w 5593163"/>
              <a:gd name="connsiteY374" fmla="*/ 354103 h 4305008"/>
              <a:gd name="connsiteX375" fmla="*/ 3159960 w 5593163"/>
              <a:gd name="connsiteY375" fmla="*/ 354040 h 4305008"/>
              <a:gd name="connsiteX376" fmla="*/ 3244173 w 5593163"/>
              <a:gd name="connsiteY376" fmla="*/ 96778 h 4305008"/>
              <a:gd name="connsiteX377" fmla="*/ 3306807 w 5593163"/>
              <a:gd name="connsiteY377" fmla="*/ 0 h 4305008"/>
              <a:gd name="connsiteX378" fmla="*/ 3475182 w 5593163"/>
              <a:gd name="connsiteY378" fmla="*/ 0 h 4305008"/>
              <a:gd name="connsiteX379" fmla="*/ 3406954 w 5593163"/>
              <a:gd name="connsiteY379" fmla="*/ 76659 h 4305008"/>
              <a:gd name="connsiteX380" fmla="*/ 3293446 w 5593163"/>
              <a:gd name="connsiteY380" fmla="*/ 337433 h 4305008"/>
              <a:gd name="connsiteX381" fmla="*/ 3732420 w 5593163"/>
              <a:gd name="connsiteY381" fmla="*/ 44350 h 4305008"/>
              <a:gd name="connsiteX382" fmla="*/ 3754649 w 5593163"/>
              <a:gd name="connsiteY382" fmla="*/ 0 h 4305008"/>
              <a:gd name="connsiteX383" fmla="*/ 3903287 w 5593163"/>
              <a:gd name="connsiteY383" fmla="*/ 0 h 4305008"/>
              <a:gd name="connsiteX384" fmla="*/ 3851448 w 5593163"/>
              <a:gd name="connsiteY384" fmla="*/ 95636 h 4305008"/>
              <a:gd name="connsiteX385" fmla="*/ 3280075 w 5593163"/>
              <a:gd name="connsiteY385" fmla="*/ 467856 h 4305008"/>
              <a:gd name="connsiteX386" fmla="*/ 3279959 w 5593163"/>
              <a:gd name="connsiteY386" fmla="*/ 468995 h 4305008"/>
              <a:gd name="connsiteX387" fmla="*/ 3263742 w 5593163"/>
              <a:gd name="connsiteY387" fmla="*/ 470523 h 4305008"/>
              <a:gd name="connsiteX388" fmla="*/ 3168316 w 5593163"/>
              <a:gd name="connsiteY388" fmla="*/ 479514 h 4305008"/>
              <a:gd name="connsiteX389" fmla="*/ 3151197 w 5593163"/>
              <a:gd name="connsiteY389" fmla="*/ 481127 h 4305008"/>
              <a:gd name="connsiteX390" fmla="*/ 3151171 w 5593163"/>
              <a:gd name="connsiteY390" fmla="*/ 480636 h 4305008"/>
              <a:gd name="connsiteX391" fmla="*/ 3150672 w 5593163"/>
              <a:gd name="connsiteY391" fmla="*/ 480669 h 4305008"/>
              <a:gd name="connsiteX392" fmla="*/ 3150079 w 5593163"/>
              <a:gd name="connsiteY392" fmla="*/ 469318 h 4305008"/>
              <a:gd name="connsiteX393" fmla="*/ 3150079 w 5593163"/>
              <a:gd name="connsiteY393" fmla="*/ 2166144 h 4305008"/>
              <a:gd name="connsiteX394" fmla="*/ 3151450 w 5593163"/>
              <a:gd name="connsiteY394" fmla="*/ 2149296 h 4305008"/>
              <a:gd name="connsiteX395" fmla="*/ 3158914 w 5593163"/>
              <a:gd name="connsiteY395" fmla="*/ 2057565 h 4305008"/>
              <a:gd name="connsiteX396" fmla="*/ 3159454 w 5593163"/>
              <a:gd name="connsiteY396" fmla="*/ 2050928 h 4305008"/>
              <a:gd name="connsiteX397" fmla="*/ 3159960 w 5593163"/>
              <a:gd name="connsiteY397" fmla="*/ 2050865 h 4305008"/>
              <a:gd name="connsiteX398" fmla="*/ 3850126 w 5593163"/>
              <a:gd name="connsiteY398" fmla="*/ 1363267 h 4305008"/>
              <a:gd name="connsiteX399" fmla="*/ 3850243 w 5593163"/>
              <a:gd name="connsiteY399" fmla="*/ 1362128 h 4305008"/>
              <a:gd name="connsiteX400" fmla="*/ 3866455 w 5593163"/>
              <a:gd name="connsiteY400" fmla="*/ 1360601 h 4305008"/>
              <a:gd name="connsiteX401" fmla="*/ 3961917 w 5593163"/>
              <a:gd name="connsiteY401" fmla="*/ 1351607 h 4305008"/>
              <a:gd name="connsiteX402" fmla="*/ 3979004 w 5593163"/>
              <a:gd name="connsiteY402" fmla="*/ 1349997 h 4305008"/>
              <a:gd name="connsiteX403" fmla="*/ 3979030 w 5593163"/>
              <a:gd name="connsiteY403" fmla="*/ 1350487 h 4305008"/>
              <a:gd name="connsiteX404" fmla="*/ 3979528 w 5593163"/>
              <a:gd name="connsiteY404" fmla="*/ 1350455 h 4305008"/>
              <a:gd name="connsiteX405" fmla="*/ 3980122 w 5593163"/>
              <a:gd name="connsiteY405" fmla="*/ 1361805 h 4305008"/>
              <a:gd name="connsiteX406" fmla="*/ 3978752 w 5593163"/>
              <a:gd name="connsiteY406" fmla="*/ 1378647 h 4305008"/>
              <a:gd name="connsiteX407" fmla="*/ 3971285 w 5593163"/>
              <a:gd name="connsiteY407" fmla="*/ 1470397 h 4305008"/>
              <a:gd name="connsiteX408" fmla="*/ 3970746 w 5593163"/>
              <a:gd name="connsiteY408" fmla="*/ 1477021 h 4305008"/>
              <a:gd name="connsiteX409" fmla="*/ 3970241 w 5593163"/>
              <a:gd name="connsiteY409" fmla="*/ 1477083 h 4305008"/>
              <a:gd name="connsiteX410" fmla="*/ 3280075 w 5593163"/>
              <a:gd name="connsiteY410" fmla="*/ 2164681 h 4305008"/>
              <a:gd name="connsiteX411" fmla="*/ 3279959 w 5593163"/>
              <a:gd name="connsiteY411" fmla="*/ 2165820 h 4305008"/>
              <a:gd name="connsiteX412" fmla="*/ 3263742 w 5593163"/>
              <a:gd name="connsiteY412" fmla="*/ 2167348 h 4305008"/>
              <a:gd name="connsiteX413" fmla="*/ 3168316 w 5593163"/>
              <a:gd name="connsiteY413" fmla="*/ 2176339 h 4305008"/>
              <a:gd name="connsiteX414" fmla="*/ 3151197 w 5593163"/>
              <a:gd name="connsiteY414" fmla="*/ 2177952 h 4305008"/>
              <a:gd name="connsiteX415" fmla="*/ 3151171 w 5593163"/>
              <a:gd name="connsiteY415" fmla="*/ 2177461 h 4305008"/>
              <a:gd name="connsiteX416" fmla="*/ 3150672 w 5593163"/>
              <a:gd name="connsiteY416" fmla="*/ 2177494 h 4305008"/>
              <a:gd name="connsiteX417" fmla="*/ 3150079 w 5593163"/>
              <a:gd name="connsiteY417" fmla="*/ 2166144 h 4305008"/>
              <a:gd name="connsiteX418" fmla="*/ 3150079 w 5593163"/>
              <a:gd name="connsiteY418" fmla="*/ 3862969 h 4305008"/>
              <a:gd name="connsiteX419" fmla="*/ 3151450 w 5593163"/>
              <a:gd name="connsiteY419" fmla="*/ 3846121 h 4305008"/>
              <a:gd name="connsiteX420" fmla="*/ 3158914 w 5593163"/>
              <a:gd name="connsiteY420" fmla="*/ 3754390 h 4305008"/>
              <a:gd name="connsiteX421" fmla="*/ 3159454 w 5593163"/>
              <a:gd name="connsiteY421" fmla="*/ 3747753 h 4305008"/>
              <a:gd name="connsiteX422" fmla="*/ 3159960 w 5593163"/>
              <a:gd name="connsiteY422" fmla="*/ 3747690 h 4305008"/>
              <a:gd name="connsiteX423" fmla="*/ 3850126 w 5593163"/>
              <a:gd name="connsiteY423" fmla="*/ 3060092 h 4305008"/>
              <a:gd name="connsiteX424" fmla="*/ 3850243 w 5593163"/>
              <a:gd name="connsiteY424" fmla="*/ 3058953 h 4305008"/>
              <a:gd name="connsiteX425" fmla="*/ 3866455 w 5593163"/>
              <a:gd name="connsiteY425" fmla="*/ 3057426 h 4305008"/>
              <a:gd name="connsiteX426" fmla="*/ 3961917 w 5593163"/>
              <a:gd name="connsiteY426" fmla="*/ 3048432 h 4305008"/>
              <a:gd name="connsiteX427" fmla="*/ 3979004 w 5593163"/>
              <a:gd name="connsiteY427" fmla="*/ 3046822 h 4305008"/>
              <a:gd name="connsiteX428" fmla="*/ 3979030 w 5593163"/>
              <a:gd name="connsiteY428" fmla="*/ 3047312 h 4305008"/>
              <a:gd name="connsiteX429" fmla="*/ 3979528 w 5593163"/>
              <a:gd name="connsiteY429" fmla="*/ 3047280 h 4305008"/>
              <a:gd name="connsiteX430" fmla="*/ 3980122 w 5593163"/>
              <a:gd name="connsiteY430" fmla="*/ 3058630 h 4305008"/>
              <a:gd name="connsiteX431" fmla="*/ 3978752 w 5593163"/>
              <a:gd name="connsiteY431" fmla="*/ 3075472 h 4305008"/>
              <a:gd name="connsiteX432" fmla="*/ 3971285 w 5593163"/>
              <a:gd name="connsiteY432" fmla="*/ 3167222 h 4305008"/>
              <a:gd name="connsiteX433" fmla="*/ 3970746 w 5593163"/>
              <a:gd name="connsiteY433" fmla="*/ 3173846 h 4305008"/>
              <a:gd name="connsiteX434" fmla="*/ 3970241 w 5593163"/>
              <a:gd name="connsiteY434" fmla="*/ 3173908 h 4305008"/>
              <a:gd name="connsiteX435" fmla="*/ 3280075 w 5593163"/>
              <a:gd name="connsiteY435" fmla="*/ 3861506 h 4305008"/>
              <a:gd name="connsiteX436" fmla="*/ 3279959 w 5593163"/>
              <a:gd name="connsiteY436" fmla="*/ 3862645 h 4305008"/>
              <a:gd name="connsiteX437" fmla="*/ 3263742 w 5593163"/>
              <a:gd name="connsiteY437" fmla="*/ 3864173 h 4305008"/>
              <a:gd name="connsiteX438" fmla="*/ 3168316 w 5593163"/>
              <a:gd name="connsiteY438" fmla="*/ 3873164 h 4305008"/>
              <a:gd name="connsiteX439" fmla="*/ 3151197 w 5593163"/>
              <a:gd name="connsiteY439" fmla="*/ 3874777 h 4305008"/>
              <a:gd name="connsiteX440" fmla="*/ 3151171 w 5593163"/>
              <a:gd name="connsiteY440" fmla="*/ 3874286 h 4305008"/>
              <a:gd name="connsiteX441" fmla="*/ 3150672 w 5593163"/>
              <a:gd name="connsiteY441" fmla="*/ 3874319 h 4305008"/>
              <a:gd name="connsiteX442" fmla="*/ 3150079 w 5593163"/>
              <a:gd name="connsiteY442" fmla="*/ 3862969 h 4305008"/>
              <a:gd name="connsiteX443" fmla="*/ 2442890 w 5593163"/>
              <a:gd name="connsiteY443" fmla="*/ 1181049 h 4305008"/>
              <a:gd name="connsiteX444" fmla="*/ 2986199 w 5593163"/>
              <a:gd name="connsiteY444" fmla="*/ 636203 h 4305008"/>
              <a:gd name="connsiteX445" fmla="*/ 2442890 w 5593163"/>
              <a:gd name="connsiteY445" fmla="*/ 1181049 h 4305008"/>
              <a:gd name="connsiteX446" fmla="*/ 2442890 w 5593163"/>
              <a:gd name="connsiteY446" fmla="*/ 1493690 h 4305008"/>
              <a:gd name="connsiteX447" fmla="*/ 2986199 w 5593163"/>
              <a:gd name="connsiteY447" fmla="*/ 2034258 h 4305008"/>
              <a:gd name="connsiteX448" fmla="*/ 2442890 w 5593163"/>
              <a:gd name="connsiteY448" fmla="*/ 1493690 h 4305008"/>
              <a:gd name="connsiteX449" fmla="*/ 2442890 w 5593163"/>
              <a:gd name="connsiteY449" fmla="*/ 2877874 h 4305008"/>
              <a:gd name="connsiteX450" fmla="*/ 2986199 w 5593163"/>
              <a:gd name="connsiteY450" fmla="*/ 2333028 h 4305008"/>
              <a:gd name="connsiteX451" fmla="*/ 2442890 w 5593163"/>
              <a:gd name="connsiteY451" fmla="*/ 2877874 h 4305008"/>
              <a:gd name="connsiteX452" fmla="*/ 2442890 w 5593163"/>
              <a:gd name="connsiteY452" fmla="*/ 3190516 h 4305008"/>
              <a:gd name="connsiteX453" fmla="*/ 2986199 w 5593163"/>
              <a:gd name="connsiteY453" fmla="*/ 3731083 h 4305008"/>
              <a:gd name="connsiteX454" fmla="*/ 2442890 w 5593163"/>
              <a:gd name="connsiteY454" fmla="*/ 3190516 h 4305008"/>
              <a:gd name="connsiteX455" fmla="*/ 2410871 w 5593163"/>
              <a:gd name="connsiteY455" fmla="*/ 4305008 h 4305008"/>
              <a:gd name="connsiteX456" fmla="*/ 2439316 w 5593163"/>
              <a:gd name="connsiteY456" fmla="*/ 4255797 h 4305008"/>
              <a:gd name="connsiteX457" fmla="*/ 2999569 w 5593163"/>
              <a:gd name="connsiteY457" fmla="*/ 3898397 h 4305008"/>
              <a:gd name="connsiteX458" fmla="*/ 2999686 w 5593163"/>
              <a:gd name="connsiteY458" fmla="*/ 3897249 h 4305008"/>
              <a:gd name="connsiteX459" fmla="*/ 3015899 w 5593163"/>
              <a:gd name="connsiteY459" fmla="*/ 3895710 h 4305008"/>
              <a:gd name="connsiteX460" fmla="*/ 3111360 w 5593163"/>
              <a:gd name="connsiteY460" fmla="*/ 3886645 h 4305008"/>
              <a:gd name="connsiteX461" fmla="*/ 3128448 w 5593163"/>
              <a:gd name="connsiteY461" fmla="*/ 3885022 h 4305008"/>
              <a:gd name="connsiteX462" fmla="*/ 3128474 w 5593163"/>
              <a:gd name="connsiteY462" fmla="*/ 3885516 h 4305008"/>
              <a:gd name="connsiteX463" fmla="*/ 3128972 w 5593163"/>
              <a:gd name="connsiteY463" fmla="*/ 3885483 h 4305008"/>
              <a:gd name="connsiteX464" fmla="*/ 3129566 w 5593163"/>
              <a:gd name="connsiteY464" fmla="*/ 3896923 h 4305008"/>
              <a:gd name="connsiteX465" fmla="*/ 3128195 w 5593163"/>
              <a:gd name="connsiteY465" fmla="*/ 3913899 h 4305008"/>
              <a:gd name="connsiteX466" fmla="*/ 3120728 w 5593163"/>
              <a:gd name="connsiteY466" fmla="*/ 4006375 h 4305008"/>
              <a:gd name="connsiteX467" fmla="*/ 3120190 w 5593163"/>
              <a:gd name="connsiteY467" fmla="*/ 4013051 h 4305008"/>
              <a:gd name="connsiteX468" fmla="*/ 3119684 w 5593163"/>
              <a:gd name="connsiteY468" fmla="*/ 4013114 h 4305008"/>
              <a:gd name="connsiteX469" fmla="*/ 3044567 w 5593163"/>
              <a:gd name="connsiteY469" fmla="*/ 4254710 h 4305008"/>
              <a:gd name="connsiteX470" fmla="*/ 3014445 w 5593163"/>
              <a:gd name="connsiteY470" fmla="*/ 4305008 h 4305008"/>
              <a:gd name="connsiteX471" fmla="*/ 2860336 w 5593163"/>
              <a:gd name="connsiteY471" fmla="*/ 4305008 h 4305008"/>
              <a:gd name="connsiteX472" fmla="*/ 2887018 w 5593163"/>
              <a:gd name="connsiteY472" fmla="*/ 4271827 h 4305008"/>
              <a:gd name="connsiteX473" fmla="*/ 2986199 w 5593163"/>
              <a:gd name="connsiteY473" fmla="*/ 4029853 h 4305008"/>
              <a:gd name="connsiteX474" fmla="*/ 2614045 w 5593163"/>
              <a:gd name="connsiteY474" fmla="*/ 4241205 h 4305008"/>
              <a:gd name="connsiteX475" fmla="*/ 2561922 w 5593163"/>
              <a:gd name="connsiteY475" fmla="*/ 4305008 h 4305008"/>
              <a:gd name="connsiteX476" fmla="*/ 2376360 w 5593163"/>
              <a:gd name="connsiteY476" fmla="*/ 0 h 4305008"/>
              <a:gd name="connsiteX477" fmla="*/ 2524998 w 5593163"/>
              <a:gd name="connsiteY477" fmla="*/ 0 h 4305008"/>
              <a:gd name="connsiteX478" fmla="*/ 2547226 w 5593163"/>
              <a:gd name="connsiteY478" fmla="*/ 44350 h 4305008"/>
              <a:gd name="connsiteX479" fmla="*/ 2986199 w 5593163"/>
              <a:gd name="connsiteY479" fmla="*/ 337433 h 4305008"/>
              <a:gd name="connsiteX480" fmla="*/ 2872691 w 5593163"/>
              <a:gd name="connsiteY480" fmla="*/ 76659 h 4305008"/>
              <a:gd name="connsiteX481" fmla="*/ 2804464 w 5593163"/>
              <a:gd name="connsiteY481" fmla="*/ 0 h 4305008"/>
              <a:gd name="connsiteX482" fmla="*/ 2972839 w 5593163"/>
              <a:gd name="connsiteY482" fmla="*/ 0 h 4305008"/>
              <a:gd name="connsiteX483" fmla="*/ 3035473 w 5593163"/>
              <a:gd name="connsiteY483" fmla="*/ 96778 h 4305008"/>
              <a:gd name="connsiteX484" fmla="*/ 3119686 w 5593163"/>
              <a:gd name="connsiteY484" fmla="*/ 354040 h 4305008"/>
              <a:gd name="connsiteX485" fmla="*/ 3120191 w 5593163"/>
              <a:gd name="connsiteY485" fmla="*/ 354103 h 4305008"/>
              <a:gd name="connsiteX486" fmla="*/ 3120732 w 5593163"/>
              <a:gd name="connsiteY486" fmla="*/ 360740 h 4305008"/>
              <a:gd name="connsiteX487" fmla="*/ 3128196 w 5593163"/>
              <a:gd name="connsiteY487" fmla="*/ 452471 h 4305008"/>
              <a:gd name="connsiteX488" fmla="*/ 3129566 w 5593163"/>
              <a:gd name="connsiteY488" fmla="*/ 469318 h 4305008"/>
              <a:gd name="connsiteX489" fmla="*/ 3128973 w 5593163"/>
              <a:gd name="connsiteY489" fmla="*/ 480669 h 4305008"/>
              <a:gd name="connsiteX490" fmla="*/ 3128474 w 5593163"/>
              <a:gd name="connsiteY490" fmla="*/ 480636 h 4305008"/>
              <a:gd name="connsiteX491" fmla="*/ 3128448 w 5593163"/>
              <a:gd name="connsiteY491" fmla="*/ 481127 h 4305008"/>
              <a:gd name="connsiteX492" fmla="*/ 3111330 w 5593163"/>
              <a:gd name="connsiteY492" fmla="*/ 479514 h 4305008"/>
              <a:gd name="connsiteX493" fmla="*/ 3015903 w 5593163"/>
              <a:gd name="connsiteY493" fmla="*/ 470523 h 4305008"/>
              <a:gd name="connsiteX494" fmla="*/ 2999687 w 5593163"/>
              <a:gd name="connsiteY494" fmla="*/ 468995 h 4305008"/>
              <a:gd name="connsiteX495" fmla="*/ 2999571 w 5593163"/>
              <a:gd name="connsiteY495" fmla="*/ 467856 h 4305008"/>
              <a:gd name="connsiteX496" fmla="*/ 2428199 w 5593163"/>
              <a:gd name="connsiteY496" fmla="*/ 95636 h 4305008"/>
              <a:gd name="connsiteX497" fmla="*/ 2299523 w 5593163"/>
              <a:gd name="connsiteY497" fmla="*/ 1313979 h 4305008"/>
              <a:gd name="connsiteX498" fmla="*/ 2300894 w 5593163"/>
              <a:gd name="connsiteY498" fmla="*/ 1296998 h 4305008"/>
              <a:gd name="connsiteX499" fmla="*/ 2308358 w 5593163"/>
              <a:gd name="connsiteY499" fmla="*/ 1204541 h 4305008"/>
              <a:gd name="connsiteX500" fmla="*/ 2308898 w 5593163"/>
              <a:gd name="connsiteY500" fmla="*/ 1197851 h 4305008"/>
              <a:gd name="connsiteX501" fmla="*/ 2309404 w 5593163"/>
              <a:gd name="connsiteY501" fmla="*/ 1197788 h 4305008"/>
              <a:gd name="connsiteX502" fmla="*/ 2999570 w 5593163"/>
              <a:gd name="connsiteY502" fmla="*/ 504747 h 4305008"/>
              <a:gd name="connsiteX503" fmla="*/ 2999687 w 5593163"/>
              <a:gd name="connsiteY503" fmla="*/ 503599 h 4305008"/>
              <a:gd name="connsiteX504" fmla="*/ 3015899 w 5593163"/>
              <a:gd name="connsiteY504" fmla="*/ 502060 h 4305008"/>
              <a:gd name="connsiteX505" fmla="*/ 3111361 w 5593163"/>
              <a:gd name="connsiteY505" fmla="*/ 492995 h 4305008"/>
              <a:gd name="connsiteX506" fmla="*/ 3128448 w 5593163"/>
              <a:gd name="connsiteY506" fmla="*/ 491372 h 4305008"/>
              <a:gd name="connsiteX507" fmla="*/ 3128474 w 5593163"/>
              <a:gd name="connsiteY507" fmla="*/ 491866 h 4305008"/>
              <a:gd name="connsiteX508" fmla="*/ 3128972 w 5593163"/>
              <a:gd name="connsiteY508" fmla="*/ 491833 h 4305008"/>
              <a:gd name="connsiteX509" fmla="*/ 3129566 w 5593163"/>
              <a:gd name="connsiteY509" fmla="*/ 503273 h 4305008"/>
              <a:gd name="connsiteX510" fmla="*/ 3128196 w 5593163"/>
              <a:gd name="connsiteY510" fmla="*/ 520249 h 4305008"/>
              <a:gd name="connsiteX511" fmla="*/ 3120729 w 5593163"/>
              <a:gd name="connsiteY511" fmla="*/ 612725 h 4305008"/>
              <a:gd name="connsiteX512" fmla="*/ 3120190 w 5593163"/>
              <a:gd name="connsiteY512" fmla="*/ 619401 h 4305008"/>
              <a:gd name="connsiteX513" fmla="*/ 3119685 w 5593163"/>
              <a:gd name="connsiteY513" fmla="*/ 619464 h 4305008"/>
              <a:gd name="connsiteX514" fmla="*/ 2429519 w 5593163"/>
              <a:gd name="connsiteY514" fmla="*/ 1312505 h 4305008"/>
              <a:gd name="connsiteX515" fmla="*/ 2429403 w 5593163"/>
              <a:gd name="connsiteY515" fmla="*/ 1313653 h 4305008"/>
              <a:gd name="connsiteX516" fmla="*/ 2413186 w 5593163"/>
              <a:gd name="connsiteY516" fmla="*/ 1315193 h 4305008"/>
              <a:gd name="connsiteX517" fmla="*/ 2317760 w 5593163"/>
              <a:gd name="connsiteY517" fmla="*/ 1324255 h 4305008"/>
              <a:gd name="connsiteX518" fmla="*/ 2300641 w 5593163"/>
              <a:gd name="connsiteY518" fmla="*/ 1325881 h 4305008"/>
              <a:gd name="connsiteX519" fmla="*/ 2300615 w 5593163"/>
              <a:gd name="connsiteY519" fmla="*/ 1325386 h 4305008"/>
              <a:gd name="connsiteX520" fmla="*/ 2300116 w 5593163"/>
              <a:gd name="connsiteY520" fmla="*/ 1325419 h 4305008"/>
              <a:gd name="connsiteX521" fmla="*/ 2299523 w 5593163"/>
              <a:gd name="connsiteY521" fmla="*/ 1313979 h 4305008"/>
              <a:gd name="connsiteX522" fmla="*/ 2299523 w 5593163"/>
              <a:gd name="connsiteY522" fmla="*/ 1361805 h 4305008"/>
              <a:gd name="connsiteX523" fmla="*/ 2300117 w 5593163"/>
              <a:gd name="connsiteY523" fmla="*/ 1350455 h 4305008"/>
              <a:gd name="connsiteX524" fmla="*/ 2300615 w 5593163"/>
              <a:gd name="connsiteY524" fmla="*/ 1350487 h 4305008"/>
              <a:gd name="connsiteX525" fmla="*/ 2300641 w 5593163"/>
              <a:gd name="connsiteY525" fmla="*/ 1349997 h 4305008"/>
              <a:gd name="connsiteX526" fmla="*/ 2317729 w 5593163"/>
              <a:gd name="connsiteY526" fmla="*/ 1351607 h 4305008"/>
              <a:gd name="connsiteX527" fmla="*/ 2413190 w 5593163"/>
              <a:gd name="connsiteY527" fmla="*/ 1360601 h 4305008"/>
              <a:gd name="connsiteX528" fmla="*/ 2429403 w 5593163"/>
              <a:gd name="connsiteY528" fmla="*/ 1362128 h 4305008"/>
              <a:gd name="connsiteX529" fmla="*/ 2429520 w 5593163"/>
              <a:gd name="connsiteY529" fmla="*/ 1363267 h 4305008"/>
              <a:gd name="connsiteX530" fmla="*/ 3119686 w 5593163"/>
              <a:gd name="connsiteY530" fmla="*/ 2050865 h 4305008"/>
              <a:gd name="connsiteX531" fmla="*/ 3120191 w 5593163"/>
              <a:gd name="connsiteY531" fmla="*/ 2050928 h 4305008"/>
              <a:gd name="connsiteX532" fmla="*/ 3120732 w 5593163"/>
              <a:gd name="connsiteY532" fmla="*/ 2057565 h 4305008"/>
              <a:gd name="connsiteX533" fmla="*/ 3128196 w 5593163"/>
              <a:gd name="connsiteY533" fmla="*/ 2149296 h 4305008"/>
              <a:gd name="connsiteX534" fmla="*/ 3129566 w 5593163"/>
              <a:gd name="connsiteY534" fmla="*/ 2166144 h 4305008"/>
              <a:gd name="connsiteX535" fmla="*/ 3128973 w 5593163"/>
              <a:gd name="connsiteY535" fmla="*/ 2177494 h 4305008"/>
              <a:gd name="connsiteX536" fmla="*/ 3128474 w 5593163"/>
              <a:gd name="connsiteY536" fmla="*/ 2177461 h 4305008"/>
              <a:gd name="connsiteX537" fmla="*/ 3128448 w 5593163"/>
              <a:gd name="connsiteY537" fmla="*/ 2177952 h 4305008"/>
              <a:gd name="connsiteX538" fmla="*/ 3111330 w 5593163"/>
              <a:gd name="connsiteY538" fmla="*/ 2176339 h 4305008"/>
              <a:gd name="connsiteX539" fmla="*/ 3015903 w 5593163"/>
              <a:gd name="connsiteY539" fmla="*/ 2167348 h 4305008"/>
              <a:gd name="connsiteX540" fmla="*/ 2999687 w 5593163"/>
              <a:gd name="connsiteY540" fmla="*/ 2165820 h 4305008"/>
              <a:gd name="connsiteX541" fmla="*/ 2999571 w 5593163"/>
              <a:gd name="connsiteY541" fmla="*/ 2164681 h 4305008"/>
              <a:gd name="connsiteX542" fmla="*/ 2309405 w 5593163"/>
              <a:gd name="connsiteY542" fmla="*/ 1477083 h 4305008"/>
              <a:gd name="connsiteX543" fmla="*/ 2308899 w 5593163"/>
              <a:gd name="connsiteY543" fmla="*/ 1477021 h 4305008"/>
              <a:gd name="connsiteX544" fmla="*/ 2308361 w 5593163"/>
              <a:gd name="connsiteY544" fmla="*/ 1470397 h 4305008"/>
              <a:gd name="connsiteX545" fmla="*/ 2300894 w 5593163"/>
              <a:gd name="connsiteY545" fmla="*/ 1378647 h 4305008"/>
              <a:gd name="connsiteX546" fmla="*/ 2299523 w 5593163"/>
              <a:gd name="connsiteY546" fmla="*/ 1361805 h 4305008"/>
              <a:gd name="connsiteX547" fmla="*/ 2299523 w 5593163"/>
              <a:gd name="connsiteY547" fmla="*/ 3010804 h 4305008"/>
              <a:gd name="connsiteX548" fmla="*/ 2300894 w 5593163"/>
              <a:gd name="connsiteY548" fmla="*/ 2993823 h 4305008"/>
              <a:gd name="connsiteX549" fmla="*/ 2308358 w 5593163"/>
              <a:gd name="connsiteY549" fmla="*/ 2901366 h 4305008"/>
              <a:gd name="connsiteX550" fmla="*/ 2308898 w 5593163"/>
              <a:gd name="connsiteY550" fmla="*/ 2894676 h 4305008"/>
              <a:gd name="connsiteX551" fmla="*/ 2309404 w 5593163"/>
              <a:gd name="connsiteY551" fmla="*/ 2894613 h 4305008"/>
              <a:gd name="connsiteX552" fmla="*/ 2999570 w 5593163"/>
              <a:gd name="connsiteY552" fmla="*/ 2201572 h 4305008"/>
              <a:gd name="connsiteX553" fmla="*/ 2999687 w 5593163"/>
              <a:gd name="connsiteY553" fmla="*/ 2200424 h 4305008"/>
              <a:gd name="connsiteX554" fmla="*/ 3015899 w 5593163"/>
              <a:gd name="connsiteY554" fmla="*/ 2198885 h 4305008"/>
              <a:gd name="connsiteX555" fmla="*/ 3111361 w 5593163"/>
              <a:gd name="connsiteY555" fmla="*/ 2189820 h 4305008"/>
              <a:gd name="connsiteX556" fmla="*/ 3128448 w 5593163"/>
              <a:gd name="connsiteY556" fmla="*/ 2188197 h 4305008"/>
              <a:gd name="connsiteX557" fmla="*/ 3128474 w 5593163"/>
              <a:gd name="connsiteY557" fmla="*/ 2188691 h 4305008"/>
              <a:gd name="connsiteX558" fmla="*/ 3128972 w 5593163"/>
              <a:gd name="connsiteY558" fmla="*/ 2188658 h 4305008"/>
              <a:gd name="connsiteX559" fmla="*/ 3129566 w 5593163"/>
              <a:gd name="connsiteY559" fmla="*/ 2200098 h 4305008"/>
              <a:gd name="connsiteX560" fmla="*/ 3128196 w 5593163"/>
              <a:gd name="connsiteY560" fmla="*/ 2217074 h 4305008"/>
              <a:gd name="connsiteX561" fmla="*/ 3120729 w 5593163"/>
              <a:gd name="connsiteY561" fmla="*/ 2309550 h 4305008"/>
              <a:gd name="connsiteX562" fmla="*/ 3120190 w 5593163"/>
              <a:gd name="connsiteY562" fmla="*/ 2316226 h 4305008"/>
              <a:gd name="connsiteX563" fmla="*/ 3119685 w 5593163"/>
              <a:gd name="connsiteY563" fmla="*/ 2316289 h 4305008"/>
              <a:gd name="connsiteX564" fmla="*/ 2429519 w 5593163"/>
              <a:gd name="connsiteY564" fmla="*/ 3009330 h 4305008"/>
              <a:gd name="connsiteX565" fmla="*/ 2429403 w 5593163"/>
              <a:gd name="connsiteY565" fmla="*/ 3010478 h 4305008"/>
              <a:gd name="connsiteX566" fmla="*/ 2413186 w 5593163"/>
              <a:gd name="connsiteY566" fmla="*/ 3012018 h 4305008"/>
              <a:gd name="connsiteX567" fmla="*/ 2317760 w 5593163"/>
              <a:gd name="connsiteY567" fmla="*/ 3021080 h 4305008"/>
              <a:gd name="connsiteX568" fmla="*/ 2300641 w 5593163"/>
              <a:gd name="connsiteY568" fmla="*/ 3022706 h 4305008"/>
              <a:gd name="connsiteX569" fmla="*/ 2300615 w 5593163"/>
              <a:gd name="connsiteY569" fmla="*/ 3022211 h 4305008"/>
              <a:gd name="connsiteX570" fmla="*/ 2300116 w 5593163"/>
              <a:gd name="connsiteY570" fmla="*/ 3022244 h 4305008"/>
              <a:gd name="connsiteX571" fmla="*/ 2299523 w 5593163"/>
              <a:gd name="connsiteY571" fmla="*/ 3010804 h 4305008"/>
              <a:gd name="connsiteX572" fmla="*/ 2299523 w 5593163"/>
              <a:gd name="connsiteY572" fmla="*/ 3058630 h 4305008"/>
              <a:gd name="connsiteX573" fmla="*/ 2300117 w 5593163"/>
              <a:gd name="connsiteY573" fmla="*/ 3047280 h 4305008"/>
              <a:gd name="connsiteX574" fmla="*/ 2300615 w 5593163"/>
              <a:gd name="connsiteY574" fmla="*/ 3047312 h 4305008"/>
              <a:gd name="connsiteX575" fmla="*/ 2300641 w 5593163"/>
              <a:gd name="connsiteY575" fmla="*/ 3046822 h 4305008"/>
              <a:gd name="connsiteX576" fmla="*/ 2317729 w 5593163"/>
              <a:gd name="connsiteY576" fmla="*/ 3048432 h 4305008"/>
              <a:gd name="connsiteX577" fmla="*/ 2413190 w 5593163"/>
              <a:gd name="connsiteY577" fmla="*/ 3057426 h 4305008"/>
              <a:gd name="connsiteX578" fmla="*/ 2429403 w 5593163"/>
              <a:gd name="connsiteY578" fmla="*/ 3058953 h 4305008"/>
              <a:gd name="connsiteX579" fmla="*/ 2429520 w 5593163"/>
              <a:gd name="connsiteY579" fmla="*/ 3060092 h 4305008"/>
              <a:gd name="connsiteX580" fmla="*/ 3119686 w 5593163"/>
              <a:gd name="connsiteY580" fmla="*/ 3747690 h 4305008"/>
              <a:gd name="connsiteX581" fmla="*/ 3120191 w 5593163"/>
              <a:gd name="connsiteY581" fmla="*/ 3747753 h 4305008"/>
              <a:gd name="connsiteX582" fmla="*/ 3120732 w 5593163"/>
              <a:gd name="connsiteY582" fmla="*/ 3754390 h 4305008"/>
              <a:gd name="connsiteX583" fmla="*/ 3128196 w 5593163"/>
              <a:gd name="connsiteY583" fmla="*/ 3846121 h 4305008"/>
              <a:gd name="connsiteX584" fmla="*/ 3129566 w 5593163"/>
              <a:gd name="connsiteY584" fmla="*/ 3862969 h 4305008"/>
              <a:gd name="connsiteX585" fmla="*/ 3128973 w 5593163"/>
              <a:gd name="connsiteY585" fmla="*/ 3874319 h 4305008"/>
              <a:gd name="connsiteX586" fmla="*/ 3128474 w 5593163"/>
              <a:gd name="connsiteY586" fmla="*/ 3874286 h 4305008"/>
              <a:gd name="connsiteX587" fmla="*/ 3128448 w 5593163"/>
              <a:gd name="connsiteY587" fmla="*/ 3874777 h 4305008"/>
              <a:gd name="connsiteX588" fmla="*/ 3111330 w 5593163"/>
              <a:gd name="connsiteY588" fmla="*/ 3873164 h 4305008"/>
              <a:gd name="connsiteX589" fmla="*/ 3015903 w 5593163"/>
              <a:gd name="connsiteY589" fmla="*/ 3864173 h 4305008"/>
              <a:gd name="connsiteX590" fmla="*/ 2999687 w 5593163"/>
              <a:gd name="connsiteY590" fmla="*/ 3862645 h 4305008"/>
              <a:gd name="connsiteX591" fmla="*/ 2999571 w 5593163"/>
              <a:gd name="connsiteY591" fmla="*/ 3861506 h 4305008"/>
              <a:gd name="connsiteX592" fmla="*/ 2309405 w 5593163"/>
              <a:gd name="connsiteY592" fmla="*/ 3173908 h 4305008"/>
              <a:gd name="connsiteX593" fmla="*/ 2308899 w 5593163"/>
              <a:gd name="connsiteY593" fmla="*/ 3173846 h 4305008"/>
              <a:gd name="connsiteX594" fmla="*/ 2308361 w 5593163"/>
              <a:gd name="connsiteY594" fmla="*/ 3167222 h 4305008"/>
              <a:gd name="connsiteX595" fmla="*/ 2300894 w 5593163"/>
              <a:gd name="connsiteY595" fmla="*/ 3075472 h 4305008"/>
              <a:gd name="connsiteX596" fmla="*/ 2299523 w 5593163"/>
              <a:gd name="connsiteY596" fmla="*/ 3058630 h 4305008"/>
              <a:gd name="connsiteX597" fmla="*/ 1601297 w 5593163"/>
              <a:gd name="connsiteY597" fmla="*/ 636203 h 4305008"/>
              <a:gd name="connsiteX598" fmla="*/ 2144606 w 5593163"/>
              <a:gd name="connsiteY598" fmla="*/ 1181049 h 4305008"/>
              <a:gd name="connsiteX599" fmla="*/ 1601297 w 5593163"/>
              <a:gd name="connsiteY599" fmla="*/ 636203 h 4305008"/>
              <a:gd name="connsiteX600" fmla="*/ 1601297 w 5593163"/>
              <a:gd name="connsiteY600" fmla="*/ 2333028 h 4305008"/>
              <a:gd name="connsiteX601" fmla="*/ 2144606 w 5593163"/>
              <a:gd name="connsiteY601" fmla="*/ 2877874 h 4305008"/>
              <a:gd name="connsiteX602" fmla="*/ 1601297 w 5593163"/>
              <a:gd name="connsiteY602" fmla="*/ 2333028 h 4305008"/>
              <a:gd name="connsiteX603" fmla="*/ 1601295 w 5593163"/>
              <a:gd name="connsiteY603" fmla="*/ 2034258 h 4305008"/>
              <a:gd name="connsiteX604" fmla="*/ 2144604 w 5593163"/>
              <a:gd name="connsiteY604" fmla="*/ 1493690 h 4305008"/>
              <a:gd name="connsiteX605" fmla="*/ 1601295 w 5593163"/>
              <a:gd name="connsiteY605" fmla="*/ 2034258 h 4305008"/>
              <a:gd name="connsiteX606" fmla="*/ 1601295 w 5593163"/>
              <a:gd name="connsiteY606" fmla="*/ 3731083 h 4305008"/>
              <a:gd name="connsiteX607" fmla="*/ 2144604 w 5593163"/>
              <a:gd name="connsiteY607" fmla="*/ 3190516 h 4305008"/>
              <a:gd name="connsiteX608" fmla="*/ 1601295 w 5593163"/>
              <a:gd name="connsiteY608" fmla="*/ 3731083 h 4305008"/>
              <a:gd name="connsiteX609" fmla="*/ 1457930 w 5593163"/>
              <a:gd name="connsiteY609" fmla="*/ 503273 h 4305008"/>
              <a:gd name="connsiteX610" fmla="*/ 1458524 w 5593163"/>
              <a:gd name="connsiteY610" fmla="*/ 491833 h 4305008"/>
              <a:gd name="connsiteX611" fmla="*/ 1459022 w 5593163"/>
              <a:gd name="connsiteY611" fmla="*/ 491866 h 4305008"/>
              <a:gd name="connsiteX612" fmla="*/ 1459048 w 5593163"/>
              <a:gd name="connsiteY612" fmla="*/ 491372 h 4305008"/>
              <a:gd name="connsiteX613" fmla="*/ 1476135 w 5593163"/>
              <a:gd name="connsiteY613" fmla="*/ 492995 h 4305008"/>
              <a:gd name="connsiteX614" fmla="*/ 1571597 w 5593163"/>
              <a:gd name="connsiteY614" fmla="*/ 502060 h 4305008"/>
              <a:gd name="connsiteX615" fmla="*/ 1587809 w 5593163"/>
              <a:gd name="connsiteY615" fmla="*/ 503599 h 4305008"/>
              <a:gd name="connsiteX616" fmla="*/ 1587926 w 5593163"/>
              <a:gd name="connsiteY616" fmla="*/ 504747 h 4305008"/>
              <a:gd name="connsiteX617" fmla="*/ 2278092 w 5593163"/>
              <a:gd name="connsiteY617" fmla="*/ 1197788 h 4305008"/>
              <a:gd name="connsiteX618" fmla="*/ 2278598 w 5593163"/>
              <a:gd name="connsiteY618" fmla="*/ 1197851 h 4305008"/>
              <a:gd name="connsiteX619" fmla="*/ 2279138 w 5593163"/>
              <a:gd name="connsiteY619" fmla="*/ 1204541 h 4305008"/>
              <a:gd name="connsiteX620" fmla="*/ 2286602 w 5593163"/>
              <a:gd name="connsiteY620" fmla="*/ 1296998 h 4305008"/>
              <a:gd name="connsiteX621" fmla="*/ 2287973 w 5593163"/>
              <a:gd name="connsiteY621" fmla="*/ 1313979 h 4305008"/>
              <a:gd name="connsiteX622" fmla="*/ 2287380 w 5593163"/>
              <a:gd name="connsiteY622" fmla="*/ 1325419 h 4305008"/>
              <a:gd name="connsiteX623" fmla="*/ 2286881 w 5593163"/>
              <a:gd name="connsiteY623" fmla="*/ 1325386 h 4305008"/>
              <a:gd name="connsiteX624" fmla="*/ 2286855 w 5593163"/>
              <a:gd name="connsiteY624" fmla="*/ 1325881 h 4305008"/>
              <a:gd name="connsiteX625" fmla="*/ 2269736 w 5593163"/>
              <a:gd name="connsiteY625" fmla="*/ 1324255 h 4305008"/>
              <a:gd name="connsiteX626" fmla="*/ 2174310 w 5593163"/>
              <a:gd name="connsiteY626" fmla="*/ 1315193 h 4305008"/>
              <a:gd name="connsiteX627" fmla="*/ 2158093 w 5593163"/>
              <a:gd name="connsiteY627" fmla="*/ 1313653 h 4305008"/>
              <a:gd name="connsiteX628" fmla="*/ 2157977 w 5593163"/>
              <a:gd name="connsiteY628" fmla="*/ 1312505 h 4305008"/>
              <a:gd name="connsiteX629" fmla="*/ 1467811 w 5593163"/>
              <a:gd name="connsiteY629" fmla="*/ 619464 h 4305008"/>
              <a:gd name="connsiteX630" fmla="*/ 1467306 w 5593163"/>
              <a:gd name="connsiteY630" fmla="*/ 619401 h 4305008"/>
              <a:gd name="connsiteX631" fmla="*/ 1466767 w 5593163"/>
              <a:gd name="connsiteY631" fmla="*/ 612725 h 4305008"/>
              <a:gd name="connsiteX632" fmla="*/ 1459300 w 5593163"/>
              <a:gd name="connsiteY632" fmla="*/ 520249 h 4305008"/>
              <a:gd name="connsiteX633" fmla="*/ 1457930 w 5593163"/>
              <a:gd name="connsiteY633" fmla="*/ 503273 h 4305008"/>
              <a:gd name="connsiteX634" fmla="*/ 1457930 w 5593163"/>
              <a:gd name="connsiteY634" fmla="*/ 2200098 h 4305008"/>
              <a:gd name="connsiteX635" fmla="*/ 1458524 w 5593163"/>
              <a:gd name="connsiteY635" fmla="*/ 2188658 h 4305008"/>
              <a:gd name="connsiteX636" fmla="*/ 1459022 w 5593163"/>
              <a:gd name="connsiteY636" fmla="*/ 2188691 h 4305008"/>
              <a:gd name="connsiteX637" fmla="*/ 1459048 w 5593163"/>
              <a:gd name="connsiteY637" fmla="*/ 2188197 h 4305008"/>
              <a:gd name="connsiteX638" fmla="*/ 1476135 w 5593163"/>
              <a:gd name="connsiteY638" fmla="*/ 2189820 h 4305008"/>
              <a:gd name="connsiteX639" fmla="*/ 1571597 w 5593163"/>
              <a:gd name="connsiteY639" fmla="*/ 2198885 h 4305008"/>
              <a:gd name="connsiteX640" fmla="*/ 1587809 w 5593163"/>
              <a:gd name="connsiteY640" fmla="*/ 2200424 h 4305008"/>
              <a:gd name="connsiteX641" fmla="*/ 1587926 w 5593163"/>
              <a:gd name="connsiteY641" fmla="*/ 2201572 h 4305008"/>
              <a:gd name="connsiteX642" fmla="*/ 2278092 w 5593163"/>
              <a:gd name="connsiteY642" fmla="*/ 2894613 h 4305008"/>
              <a:gd name="connsiteX643" fmla="*/ 2278598 w 5593163"/>
              <a:gd name="connsiteY643" fmla="*/ 2894676 h 4305008"/>
              <a:gd name="connsiteX644" fmla="*/ 2279138 w 5593163"/>
              <a:gd name="connsiteY644" fmla="*/ 2901366 h 4305008"/>
              <a:gd name="connsiteX645" fmla="*/ 2286602 w 5593163"/>
              <a:gd name="connsiteY645" fmla="*/ 2993823 h 4305008"/>
              <a:gd name="connsiteX646" fmla="*/ 2287973 w 5593163"/>
              <a:gd name="connsiteY646" fmla="*/ 3010804 h 4305008"/>
              <a:gd name="connsiteX647" fmla="*/ 2287380 w 5593163"/>
              <a:gd name="connsiteY647" fmla="*/ 3022244 h 4305008"/>
              <a:gd name="connsiteX648" fmla="*/ 2286881 w 5593163"/>
              <a:gd name="connsiteY648" fmla="*/ 3022211 h 4305008"/>
              <a:gd name="connsiteX649" fmla="*/ 2286855 w 5593163"/>
              <a:gd name="connsiteY649" fmla="*/ 3022706 h 4305008"/>
              <a:gd name="connsiteX650" fmla="*/ 2269736 w 5593163"/>
              <a:gd name="connsiteY650" fmla="*/ 3021080 h 4305008"/>
              <a:gd name="connsiteX651" fmla="*/ 2174310 w 5593163"/>
              <a:gd name="connsiteY651" fmla="*/ 3012018 h 4305008"/>
              <a:gd name="connsiteX652" fmla="*/ 2158093 w 5593163"/>
              <a:gd name="connsiteY652" fmla="*/ 3010478 h 4305008"/>
              <a:gd name="connsiteX653" fmla="*/ 2157977 w 5593163"/>
              <a:gd name="connsiteY653" fmla="*/ 3009330 h 4305008"/>
              <a:gd name="connsiteX654" fmla="*/ 1467811 w 5593163"/>
              <a:gd name="connsiteY654" fmla="*/ 2316289 h 4305008"/>
              <a:gd name="connsiteX655" fmla="*/ 1467306 w 5593163"/>
              <a:gd name="connsiteY655" fmla="*/ 2316226 h 4305008"/>
              <a:gd name="connsiteX656" fmla="*/ 1466767 w 5593163"/>
              <a:gd name="connsiteY656" fmla="*/ 2309550 h 4305008"/>
              <a:gd name="connsiteX657" fmla="*/ 1459300 w 5593163"/>
              <a:gd name="connsiteY657" fmla="*/ 2217074 h 4305008"/>
              <a:gd name="connsiteX658" fmla="*/ 1457930 w 5593163"/>
              <a:gd name="connsiteY658" fmla="*/ 2200098 h 4305008"/>
              <a:gd name="connsiteX659" fmla="*/ 1457930 w 5593163"/>
              <a:gd name="connsiteY659" fmla="*/ 3896923 h 4305008"/>
              <a:gd name="connsiteX660" fmla="*/ 1458524 w 5593163"/>
              <a:gd name="connsiteY660" fmla="*/ 3885483 h 4305008"/>
              <a:gd name="connsiteX661" fmla="*/ 1459022 w 5593163"/>
              <a:gd name="connsiteY661" fmla="*/ 3885516 h 4305008"/>
              <a:gd name="connsiteX662" fmla="*/ 1459048 w 5593163"/>
              <a:gd name="connsiteY662" fmla="*/ 3885022 h 4305008"/>
              <a:gd name="connsiteX663" fmla="*/ 1476135 w 5593163"/>
              <a:gd name="connsiteY663" fmla="*/ 3886645 h 4305008"/>
              <a:gd name="connsiteX664" fmla="*/ 1571597 w 5593163"/>
              <a:gd name="connsiteY664" fmla="*/ 3895710 h 4305008"/>
              <a:gd name="connsiteX665" fmla="*/ 1587809 w 5593163"/>
              <a:gd name="connsiteY665" fmla="*/ 3897249 h 4305008"/>
              <a:gd name="connsiteX666" fmla="*/ 1587926 w 5593163"/>
              <a:gd name="connsiteY666" fmla="*/ 3898397 h 4305008"/>
              <a:gd name="connsiteX667" fmla="*/ 2148179 w 5593163"/>
              <a:gd name="connsiteY667" fmla="*/ 4255797 h 4305008"/>
              <a:gd name="connsiteX668" fmla="*/ 2176624 w 5593163"/>
              <a:gd name="connsiteY668" fmla="*/ 4305008 h 4305008"/>
              <a:gd name="connsiteX669" fmla="*/ 2025574 w 5593163"/>
              <a:gd name="connsiteY669" fmla="*/ 4305008 h 4305008"/>
              <a:gd name="connsiteX670" fmla="*/ 1973451 w 5593163"/>
              <a:gd name="connsiteY670" fmla="*/ 4241205 h 4305008"/>
              <a:gd name="connsiteX671" fmla="*/ 1601297 w 5593163"/>
              <a:gd name="connsiteY671" fmla="*/ 4029853 h 4305008"/>
              <a:gd name="connsiteX672" fmla="*/ 1700478 w 5593163"/>
              <a:gd name="connsiteY672" fmla="*/ 4271827 h 4305008"/>
              <a:gd name="connsiteX673" fmla="*/ 1727160 w 5593163"/>
              <a:gd name="connsiteY673" fmla="*/ 4305008 h 4305008"/>
              <a:gd name="connsiteX674" fmla="*/ 1573050 w 5593163"/>
              <a:gd name="connsiteY674" fmla="*/ 4305008 h 4305008"/>
              <a:gd name="connsiteX675" fmla="*/ 1542929 w 5593163"/>
              <a:gd name="connsiteY675" fmla="*/ 4254710 h 4305008"/>
              <a:gd name="connsiteX676" fmla="*/ 1467811 w 5593163"/>
              <a:gd name="connsiteY676" fmla="*/ 4013114 h 4305008"/>
              <a:gd name="connsiteX677" fmla="*/ 1467306 w 5593163"/>
              <a:gd name="connsiteY677" fmla="*/ 4013051 h 4305008"/>
              <a:gd name="connsiteX678" fmla="*/ 1466767 w 5593163"/>
              <a:gd name="connsiteY678" fmla="*/ 4006375 h 4305008"/>
              <a:gd name="connsiteX679" fmla="*/ 1459300 w 5593163"/>
              <a:gd name="connsiteY679" fmla="*/ 3913899 h 4305008"/>
              <a:gd name="connsiteX680" fmla="*/ 1457930 w 5593163"/>
              <a:gd name="connsiteY680" fmla="*/ 3896923 h 4305008"/>
              <a:gd name="connsiteX681" fmla="*/ 1457928 w 5593163"/>
              <a:gd name="connsiteY681" fmla="*/ 469318 h 4305008"/>
              <a:gd name="connsiteX682" fmla="*/ 1459298 w 5593163"/>
              <a:gd name="connsiteY682" fmla="*/ 452471 h 4305008"/>
              <a:gd name="connsiteX683" fmla="*/ 1466762 w 5593163"/>
              <a:gd name="connsiteY683" fmla="*/ 360740 h 4305008"/>
              <a:gd name="connsiteX684" fmla="*/ 1467303 w 5593163"/>
              <a:gd name="connsiteY684" fmla="*/ 354103 h 4305008"/>
              <a:gd name="connsiteX685" fmla="*/ 1467808 w 5593163"/>
              <a:gd name="connsiteY685" fmla="*/ 354040 h 4305008"/>
              <a:gd name="connsiteX686" fmla="*/ 1552022 w 5593163"/>
              <a:gd name="connsiteY686" fmla="*/ 96778 h 4305008"/>
              <a:gd name="connsiteX687" fmla="*/ 1614656 w 5593163"/>
              <a:gd name="connsiteY687" fmla="*/ 0 h 4305008"/>
              <a:gd name="connsiteX688" fmla="*/ 1783031 w 5593163"/>
              <a:gd name="connsiteY688" fmla="*/ 0 h 4305008"/>
              <a:gd name="connsiteX689" fmla="*/ 1714803 w 5593163"/>
              <a:gd name="connsiteY689" fmla="*/ 76659 h 4305008"/>
              <a:gd name="connsiteX690" fmla="*/ 1601295 w 5593163"/>
              <a:gd name="connsiteY690" fmla="*/ 337433 h 4305008"/>
              <a:gd name="connsiteX691" fmla="*/ 2040269 w 5593163"/>
              <a:gd name="connsiteY691" fmla="*/ 44350 h 4305008"/>
              <a:gd name="connsiteX692" fmla="*/ 2062497 w 5593163"/>
              <a:gd name="connsiteY692" fmla="*/ 0 h 4305008"/>
              <a:gd name="connsiteX693" fmla="*/ 2211135 w 5593163"/>
              <a:gd name="connsiteY693" fmla="*/ 0 h 4305008"/>
              <a:gd name="connsiteX694" fmla="*/ 2159296 w 5593163"/>
              <a:gd name="connsiteY694" fmla="*/ 95636 h 4305008"/>
              <a:gd name="connsiteX695" fmla="*/ 1587923 w 5593163"/>
              <a:gd name="connsiteY695" fmla="*/ 467856 h 4305008"/>
              <a:gd name="connsiteX696" fmla="*/ 1587807 w 5593163"/>
              <a:gd name="connsiteY696" fmla="*/ 468995 h 4305008"/>
              <a:gd name="connsiteX697" fmla="*/ 1571591 w 5593163"/>
              <a:gd name="connsiteY697" fmla="*/ 470523 h 4305008"/>
              <a:gd name="connsiteX698" fmla="*/ 1476164 w 5593163"/>
              <a:gd name="connsiteY698" fmla="*/ 479514 h 4305008"/>
              <a:gd name="connsiteX699" fmla="*/ 1459046 w 5593163"/>
              <a:gd name="connsiteY699" fmla="*/ 481127 h 4305008"/>
              <a:gd name="connsiteX700" fmla="*/ 1459020 w 5593163"/>
              <a:gd name="connsiteY700" fmla="*/ 480636 h 4305008"/>
              <a:gd name="connsiteX701" fmla="*/ 1458521 w 5593163"/>
              <a:gd name="connsiteY701" fmla="*/ 480669 h 4305008"/>
              <a:gd name="connsiteX702" fmla="*/ 1457928 w 5593163"/>
              <a:gd name="connsiteY702" fmla="*/ 469318 h 4305008"/>
              <a:gd name="connsiteX703" fmla="*/ 1457928 w 5593163"/>
              <a:gd name="connsiteY703" fmla="*/ 2166144 h 4305008"/>
              <a:gd name="connsiteX704" fmla="*/ 1459298 w 5593163"/>
              <a:gd name="connsiteY704" fmla="*/ 2149296 h 4305008"/>
              <a:gd name="connsiteX705" fmla="*/ 1466762 w 5593163"/>
              <a:gd name="connsiteY705" fmla="*/ 2057565 h 4305008"/>
              <a:gd name="connsiteX706" fmla="*/ 1467303 w 5593163"/>
              <a:gd name="connsiteY706" fmla="*/ 2050928 h 4305008"/>
              <a:gd name="connsiteX707" fmla="*/ 1467808 w 5593163"/>
              <a:gd name="connsiteY707" fmla="*/ 2050865 h 4305008"/>
              <a:gd name="connsiteX708" fmla="*/ 2157974 w 5593163"/>
              <a:gd name="connsiteY708" fmla="*/ 1363267 h 4305008"/>
              <a:gd name="connsiteX709" fmla="*/ 2158091 w 5593163"/>
              <a:gd name="connsiteY709" fmla="*/ 1362128 h 4305008"/>
              <a:gd name="connsiteX710" fmla="*/ 2174304 w 5593163"/>
              <a:gd name="connsiteY710" fmla="*/ 1360601 h 4305008"/>
              <a:gd name="connsiteX711" fmla="*/ 2269765 w 5593163"/>
              <a:gd name="connsiteY711" fmla="*/ 1351607 h 4305008"/>
              <a:gd name="connsiteX712" fmla="*/ 2286853 w 5593163"/>
              <a:gd name="connsiteY712" fmla="*/ 1349997 h 4305008"/>
              <a:gd name="connsiteX713" fmla="*/ 2286879 w 5593163"/>
              <a:gd name="connsiteY713" fmla="*/ 1350487 h 4305008"/>
              <a:gd name="connsiteX714" fmla="*/ 2287377 w 5593163"/>
              <a:gd name="connsiteY714" fmla="*/ 1350455 h 4305008"/>
              <a:gd name="connsiteX715" fmla="*/ 2287971 w 5593163"/>
              <a:gd name="connsiteY715" fmla="*/ 1361805 h 4305008"/>
              <a:gd name="connsiteX716" fmla="*/ 2286600 w 5593163"/>
              <a:gd name="connsiteY716" fmla="*/ 1378647 h 4305008"/>
              <a:gd name="connsiteX717" fmla="*/ 2279133 w 5593163"/>
              <a:gd name="connsiteY717" fmla="*/ 1470397 h 4305008"/>
              <a:gd name="connsiteX718" fmla="*/ 2278595 w 5593163"/>
              <a:gd name="connsiteY718" fmla="*/ 1477021 h 4305008"/>
              <a:gd name="connsiteX719" fmla="*/ 2278089 w 5593163"/>
              <a:gd name="connsiteY719" fmla="*/ 1477083 h 4305008"/>
              <a:gd name="connsiteX720" fmla="*/ 1587923 w 5593163"/>
              <a:gd name="connsiteY720" fmla="*/ 2164681 h 4305008"/>
              <a:gd name="connsiteX721" fmla="*/ 1587807 w 5593163"/>
              <a:gd name="connsiteY721" fmla="*/ 2165820 h 4305008"/>
              <a:gd name="connsiteX722" fmla="*/ 1571591 w 5593163"/>
              <a:gd name="connsiteY722" fmla="*/ 2167348 h 4305008"/>
              <a:gd name="connsiteX723" fmla="*/ 1476164 w 5593163"/>
              <a:gd name="connsiteY723" fmla="*/ 2176339 h 4305008"/>
              <a:gd name="connsiteX724" fmla="*/ 1459046 w 5593163"/>
              <a:gd name="connsiteY724" fmla="*/ 2177952 h 4305008"/>
              <a:gd name="connsiteX725" fmla="*/ 1459020 w 5593163"/>
              <a:gd name="connsiteY725" fmla="*/ 2177461 h 4305008"/>
              <a:gd name="connsiteX726" fmla="*/ 1458521 w 5593163"/>
              <a:gd name="connsiteY726" fmla="*/ 2177494 h 4305008"/>
              <a:gd name="connsiteX727" fmla="*/ 1457928 w 5593163"/>
              <a:gd name="connsiteY727" fmla="*/ 2166144 h 4305008"/>
              <a:gd name="connsiteX728" fmla="*/ 1457928 w 5593163"/>
              <a:gd name="connsiteY728" fmla="*/ 3862969 h 4305008"/>
              <a:gd name="connsiteX729" fmla="*/ 1459298 w 5593163"/>
              <a:gd name="connsiteY729" fmla="*/ 3846121 h 4305008"/>
              <a:gd name="connsiteX730" fmla="*/ 1466762 w 5593163"/>
              <a:gd name="connsiteY730" fmla="*/ 3754390 h 4305008"/>
              <a:gd name="connsiteX731" fmla="*/ 1467303 w 5593163"/>
              <a:gd name="connsiteY731" fmla="*/ 3747753 h 4305008"/>
              <a:gd name="connsiteX732" fmla="*/ 1467808 w 5593163"/>
              <a:gd name="connsiteY732" fmla="*/ 3747690 h 4305008"/>
              <a:gd name="connsiteX733" fmla="*/ 2157974 w 5593163"/>
              <a:gd name="connsiteY733" fmla="*/ 3060092 h 4305008"/>
              <a:gd name="connsiteX734" fmla="*/ 2158091 w 5593163"/>
              <a:gd name="connsiteY734" fmla="*/ 3058953 h 4305008"/>
              <a:gd name="connsiteX735" fmla="*/ 2174304 w 5593163"/>
              <a:gd name="connsiteY735" fmla="*/ 3057426 h 4305008"/>
              <a:gd name="connsiteX736" fmla="*/ 2269765 w 5593163"/>
              <a:gd name="connsiteY736" fmla="*/ 3048432 h 4305008"/>
              <a:gd name="connsiteX737" fmla="*/ 2286853 w 5593163"/>
              <a:gd name="connsiteY737" fmla="*/ 3046822 h 4305008"/>
              <a:gd name="connsiteX738" fmla="*/ 2286879 w 5593163"/>
              <a:gd name="connsiteY738" fmla="*/ 3047312 h 4305008"/>
              <a:gd name="connsiteX739" fmla="*/ 2287377 w 5593163"/>
              <a:gd name="connsiteY739" fmla="*/ 3047280 h 4305008"/>
              <a:gd name="connsiteX740" fmla="*/ 2287971 w 5593163"/>
              <a:gd name="connsiteY740" fmla="*/ 3058630 h 4305008"/>
              <a:gd name="connsiteX741" fmla="*/ 2286600 w 5593163"/>
              <a:gd name="connsiteY741" fmla="*/ 3075472 h 4305008"/>
              <a:gd name="connsiteX742" fmla="*/ 2279133 w 5593163"/>
              <a:gd name="connsiteY742" fmla="*/ 3167222 h 4305008"/>
              <a:gd name="connsiteX743" fmla="*/ 2278595 w 5593163"/>
              <a:gd name="connsiteY743" fmla="*/ 3173846 h 4305008"/>
              <a:gd name="connsiteX744" fmla="*/ 2278089 w 5593163"/>
              <a:gd name="connsiteY744" fmla="*/ 3173908 h 4305008"/>
              <a:gd name="connsiteX745" fmla="*/ 1587923 w 5593163"/>
              <a:gd name="connsiteY745" fmla="*/ 3861506 h 4305008"/>
              <a:gd name="connsiteX746" fmla="*/ 1587807 w 5593163"/>
              <a:gd name="connsiteY746" fmla="*/ 3862645 h 4305008"/>
              <a:gd name="connsiteX747" fmla="*/ 1571591 w 5593163"/>
              <a:gd name="connsiteY747" fmla="*/ 3864173 h 4305008"/>
              <a:gd name="connsiteX748" fmla="*/ 1476164 w 5593163"/>
              <a:gd name="connsiteY748" fmla="*/ 3873164 h 4305008"/>
              <a:gd name="connsiteX749" fmla="*/ 1459046 w 5593163"/>
              <a:gd name="connsiteY749" fmla="*/ 3874777 h 4305008"/>
              <a:gd name="connsiteX750" fmla="*/ 1459020 w 5593163"/>
              <a:gd name="connsiteY750" fmla="*/ 3874286 h 4305008"/>
              <a:gd name="connsiteX751" fmla="*/ 1458521 w 5593163"/>
              <a:gd name="connsiteY751" fmla="*/ 3874319 h 4305008"/>
              <a:gd name="connsiteX752" fmla="*/ 1457928 w 5593163"/>
              <a:gd name="connsiteY752" fmla="*/ 3862969 h 4305008"/>
              <a:gd name="connsiteX753" fmla="*/ 750739 w 5593163"/>
              <a:gd name="connsiteY753" fmla="*/ 1181049 h 4305008"/>
              <a:gd name="connsiteX754" fmla="*/ 1294048 w 5593163"/>
              <a:gd name="connsiteY754" fmla="*/ 636203 h 4305008"/>
              <a:gd name="connsiteX755" fmla="*/ 750739 w 5593163"/>
              <a:gd name="connsiteY755" fmla="*/ 1181049 h 4305008"/>
              <a:gd name="connsiteX756" fmla="*/ 750739 w 5593163"/>
              <a:gd name="connsiteY756" fmla="*/ 1493690 h 4305008"/>
              <a:gd name="connsiteX757" fmla="*/ 1294048 w 5593163"/>
              <a:gd name="connsiteY757" fmla="*/ 2034258 h 4305008"/>
              <a:gd name="connsiteX758" fmla="*/ 750739 w 5593163"/>
              <a:gd name="connsiteY758" fmla="*/ 1493690 h 4305008"/>
              <a:gd name="connsiteX759" fmla="*/ 750739 w 5593163"/>
              <a:gd name="connsiteY759" fmla="*/ 2877874 h 4305008"/>
              <a:gd name="connsiteX760" fmla="*/ 1294048 w 5593163"/>
              <a:gd name="connsiteY760" fmla="*/ 2333028 h 4305008"/>
              <a:gd name="connsiteX761" fmla="*/ 750739 w 5593163"/>
              <a:gd name="connsiteY761" fmla="*/ 2877874 h 4305008"/>
              <a:gd name="connsiteX762" fmla="*/ 750739 w 5593163"/>
              <a:gd name="connsiteY762" fmla="*/ 3190516 h 4305008"/>
              <a:gd name="connsiteX763" fmla="*/ 1294048 w 5593163"/>
              <a:gd name="connsiteY763" fmla="*/ 3731083 h 4305008"/>
              <a:gd name="connsiteX764" fmla="*/ 750739 w 5593163"/>
              <a:gd name="connsiteY764" fmla="*/ 3190516 h 4305008"/>
              <a:gd name="connsiteX765" fmla="*/ 718720 w 5593163"/>
              <a:gd name="connsiteY765" fmla="*/ 4305008 h 4305008"/>
              <a:gd name="connsiteX766" fmla="*/ 747165 w 5593163"/>
              <a:gd name="connsiteY766" fmla="*/ 4255797 h 4305008"/>
              <a:gd name="connsiteX767" fmla="*/ 1307418 w 5593163"/>
              <a:gd name="connsiteY767" fmla="*/ 3898397 h 4305008"/>
              <a:gd name="connsiteX768" fmla="*/ 1307535 w 5593163"/>
              <a:gd name="connsiteY768" fmla="*/ 3897249 h 4305008"/>
              <a:gd name="connsiteX769" fmla="*/ 1323748 w 5593163"/>
              <a:gd name="connsiteY769" fmla="*/ 3895710 h 4305008"/>
              <a:gd name="connsiteX770" fmla="*/ 1419209 w 5593163"/>
              <a:gd name="connsiteY770" fmla="*/ 3886645 h 4305008"/>
              <a:gd name="connsiteX771" fmla="*/ 1436297 w 5593163"/>
              <a:gd name="connsiteY771" fmla="*/ 3885022 h 4305008"/>
              <a:gd name="connsiteX772" fmla="*/ 1436323 w 5593163"/>
              <a:gd name="connsiteY772" fmla="*/ 3885516 h 4305008"/>
              <a:gd name="connsiteX773" fmla="*/ 1436821 w 5593163"/>
              <a:gd name="connsiteY773" fmla="*/ 3885483 h 4305008"/>
              <a:gd name="connsiteX774" fmla="*/ 1437415 w 5593163"/>
              <a:gd name="connsiteY774" fmla="*/ 3896923 h 4305008"/>
              <a:gd name="connsiteX775" fmla="*/ 1436044 w 5593163"/>
              <a:gd name="connsiteY775" fmla="*/ 3913899 h 4305008"/>
              <a:gd name="connsiteX776" fmla="*/ 1428577 w 5593163"/>
              <a:gd name="connsiteY776" fmla="*/ 4006375 h 4305008"/>
              <a:gd name="connsiteX777" fmla="*/ 1428039 w 5593163"/>
              <a:gd name="connsiteY777" fmla="*/ 4013051 h 4305008"/>
              <a:gd name="connsiteX778" fmla="*/ 1427533 w 5593163"/>
              <a:gd name="connsiteY778" fmla="*/ 4013114 h 4305008"/>
              <a:gd name="connsiteX779" fmla="*/ 1352416 w 5593163"/>
              <a:gd name="connsiteY779" fmla="*/ 4254710 h 4305008"/>
              <a:gd name="connsiteX780" fmla="*/ 1322295 w 5593163"/>
              <a:gd name="connsiteY780" fmla="*/ 4305008 h 4305008"/>
              <a:gd name="connsiteX781" fmla="*/ 1168185 w 5593163"/>
              <a:gd name="connsiteY781" fmla="*/ 4305008 h 4305008"/>
              <a:gd name="connsiteX782" fmla="*/ 1194867 w 5593163"/>
              <a:gd name="connsiteY782" fmla="*/ 4271827 h 4305008"/>
              <a:gd name="connsiteX783" fmla="*/ 1294048 w 5593163"/>
              <a:gd name="connsiteY783" fmla="*/ 4029853 h 4305008"/>
              <a:gd name="connsiteX784" fmla="*/ 921894 w 5593163"/>
              <a:gd name="connsiteY784" fmla="*/ 4241205 h 4305008"/>
              <a:gd name="connsiteX785" fmla="*/ 869771 w 5593163"/>
              <a:gd name="connsiteY785" fmla="*/ 4305008 h 4305008"/>
              <a:gd name="connsiteX786" fmla="*/ 684209 w 5593163"/>
              <a:gd name="connsiteY786" fmla="*/ 0 h 4305008"/>
              <a:gd name="connsiteX787" fmla="*/ 832847 w 5593163"/>
              <a:gd name="connsiteY787" fmla="*/ 0 h 4305008"/>
              <a:gd name="connsiteX788" fmla="*/ 855075 w 5593163"/>
              <a:gd name="connsiteY788" fmla="*/ 44350 h 4305008"/>
              <a:gd name="connsiteX789" fmla="*/ 1294048 w 5593163"/>
              <a:gd name="connsiteY789" fmla="*/ 337433 h 4305008"/>
              <a:gd name="connsiteX790" fmla="*/ 1180541 w 5593163"/>
              <a:gd name="connsiteY790" fmla="*/ 76659 h 4305008"/>
              <a:gd name="connsiteX791" fmla="*/ 1112313 w 5593163"/>
              <a:gd name="connsiteY791" fmla="*/ 0 h 4305008"/>
              <a:gd name="connsiteX792" fmla="*/ 1280688 w 5593163"/>
              <a:gd name="connsiteY792" fmla="*/ 0 h 4305008"/>
              <a:gd name="connsiteX793" fmla="*/ 1343322 w 5593163"/>
              <a:gd name="connsiteY793" fmla="*/ 96778 h 4305008"/>
              <a:gd name="connsiteX794" fmla="*/ 1427534 w 5593163"/>
              <a:gd name="connsiteY794" fmla="*/ 354040 h 4305008"/>
              <a:gd name="connsiteX795" fmla="*/ 1428040 w 5593163"/>
              <a:gd name="connsiteY795" fmla="*/ 354102 h 4305008"/>
              <a:gd name="connsiteX796" fmla="*/ 1428580 w 5593163"/>
              <a:gd name="connsiteY796" fmla="*/ 360740 h 4305008"/>
              <a:gd name="connsiteX797" fmla="*/ 1436044 w 5593163"/>
              <a:gd name="connsiteY797" fmla="*/ 452471 h 4305008"/>
              <a:gd name="connsiteX798" fmla="*/ 1437415 w 5593163"/>
              <a:gd name="connsiteY798" fmla="*/ 469318 h 4305008"/>
              <a:gd name="connsiteX799" fmla="*/ 1436822 w 5593163"/>
              <a:gd name="connsiteY799" fmla="*/ 480669 h 4305008"/>
              <a:gd name="connsiteX800" fmla="*/ 1436323 w 5593163"/>
              <a:gd name="connsiteY800" fmla="*/ 480636 h 4305008"/>
              <a:gd name="connsiteX801" fmla="*/ 1436297 w 5593163"/>
              <a:gd name="connsiteY801" fmla="*/ 481127 h 4305008"/>
              <a:gd name="connsiteX802" fmla="*/ 1419178 w 5593163"/>
              <a:gd name="connsiteY802" fmla="*/ 479514 h 4305008"/>
              <a:gd name="connsiteX803" fmla="*/ 1323752 w 5593163"/>
              <a:gd name="connsiteY803" fmla="*/ 470523 h 4305008"/>
              <a:gd name="connsiteX804" fmla="*/ 1307535 w 5593163"/>
              <a:gd name="connsiteY804" fmla="*/ 468995 h 4305008"/>
              <a:gd name="connsiteX805" fmla="*/ 1307419 w 5593163"/>
              <a:gd name="connsiteY805" fmla="*/ 467856 h 4305008"/>
              <a:gd name="connsiteX806" fmla="*/ 736048 w 5593163"/>
              <a:gd name="connsiteY806" fmla="*/ 95636 h 4305008"/>
              <a:gd name="connsiteX807" fmla="*/ 607372 w 5593163"/>
              <a:gd name="connsiteY807" fmla="*/ 1313979 h 4305008"/>
              <a:gd name="connsiteX808" fmla="*/ 608742 w 5593163"/>
              <a:gd name="connsiteY808" fmla="*/ 1296998 h 4305008"/>
              <a:gd name="connsiteX809" fmla="*/ 616206 w 5593163"/>
              <a:gd name="connsiteY809" fmla="*/ 1204541 h 4305008"/>
              <a:gd name="connsiteX810" fmla="*/ 616747 w 5593163"/>
              <a:gd name="connsiteY810" fmla="*/ 1197851 h 4305008"/>
              <a:gd name="connsiteX811" fmla="*/ 617252 w 5593163"/>
              <a:gd name="connsiteY811" fmla="*/ 1197788 h 4305008"/>
              <a:gd name="connsiteX812" fmla="*/ 1307418 w 5593163"/>
              <a:gd name="connsiteY812" fmla="*/ 504747 h 4305008"/>
              <a:gd name="connsiteX813" fmla="*/ 1307535 w 5593163"/>
              <a:gd name="connsiteY813" fmla="*/ 503599 h 4305008"/>
              <a:gd name="connsiteX814" fmla="*/ 1323748 w 5593163"/>
              <a:gd name="connsiteY814" fmla="*/ 502060 h 4305008"/>
              <a:gd name="connsiteX815" fmla="*/ 1419209 w 5593163"/>
              <a:gd name="connsiteY815" fmla="*/ 492995 h 4305008"/>
              <a:gd name="connsiteX816" fmla="*/ 1436297 w 5593163"/>
              <a:gd name="connsiteY816" fmla="*/ 491372 h 4305008"/>
              <a:gd name="connsiteX817" fmla="*/ 1436323 w 5593163"/>
              <a:gd name="connsiteY817" fmla="*/ 491866 h 4305008"/>
              <a:gd name="connsiteX818" fmla="*/ 1436821 w 5593163"/>
              <a:gd name="connsiteY818" fmla="*/ 491833 h 4305008"/>
              <a:gd name="connsiteX819" fmla="*/ 1437415 w 5593163"/>
              <a:gd name="connsiteY819" fmla="*/ 503273 h 4305008"/>
              <a:gd name="connsiteX820" fmla="*/ 1436044 w 5593163"/>
              <a:gd name="connsiteY820" fmla="*/ 520249 h 4305008"/>
              <a:gd name="connsiteX821" fmla="*/ 1428577 w 5593163"/>
              <a:gd name="connsiteY821" fmla="*/ 612725 h 4305008"/>
              <a:gd name="connsiteX822" fmla="*/ 1428039 w 5593163"/>
              <a:gd name="connsiteY822" fmla="*/ 619401 h 4305008"/>
              <a:gd name="connsiteX823" fmla="*/ 1427533 w 5593163"/>
              <a:gd name="connsiteY823" fmla="*/ 619464 h 4305008"/>
              <a:gd name="connsiteX824" fmla="*/ 737367 w 5593163"/>
              <a:gd name="connsiteY824" fmla="*/ 1312505 h 4305008"/>
              <a:gd name="connsiteX825" fmla="*/ 737251 w 5593163"/>
              <a:gd name="connsiteY825" fmla="*/ 1313653 h 4305008"/>
              <a:gd name="connsiteX826" fmla="*/ 721035 w 5593163"/>
              <a:gd name="connsiteY826" fmla="*/ 1315193 h 4305008"/>
              <a:gd name="connsiteX827" fmla="*/ 625608 w 5593163"/>
              <a:gd name="connsiteY827" fmla="*/ 1324255 h 4305008"/>
              <a:gd name="connsiteX828" fmla="*/ 608490 w 5593163"/>
              <a:gd name="connsiteY828" fmla="*/ 1325881 h 4305008"/>
              <a:gd name="connsiteX829" fmla="*/ 608464 w 5593163"/>
              <a:gd name="connsiteY829" fmla="*/ 1325386 h 4305008"/>
              <a:gd name="connsiteX830" fmla="*/ 607965 w 5593163"/>
              <a:gd name="connsiteY830" fmla="*/ 1325419 h 4305008"/>
              <a:gd name="connsiteX831" fmla="*/ 607372 w 5593163"/>
              <a:gd name="connsiteY831" fmla="*/ 1313979 h 4305008"/>
              <a:gd name="connsiteX832" fmla="*/ 607372 w 5593163"/>
              <a:gd name="connsiteY832" fmla="*/ 1361805 h 4305008"/>
              <a:gd name="connsiteX833" fmla="*/ 607966 w 5593163"/>
              <a:gd name="connsiteY833" fmla="*/ 1350455 h 4305008"/>
              <a:gd name="connsiteX834" fmla="*/ 608464 w 5593163"/>
              <a:gd name="connsiteY834" fmla="*/ 1350487 h 4305008"/>
              <a:gd name="connsiteX835" fmla="*/ 608490 w 5593163"/>
              <a:gd name="connsiteY835" fmla="*/ 1349997 h 4305008"/>
              <a:gd name="connsiteX836" fmla="*/ 625577 w 5593163"/>
              <a:gd name="connsiteY836" fmla="*/ 1351607 h 4305008"/>
              <a:gd name="connsiteX837" fmla="*/ 721039 w 5593163"/>
              <a:gd name="connsiteY837" fmla="*/ 1360601 h 4305008"/>
              <a:gd name="connsiteX838" fmla="*/ 737251 w 5593163"/>
              <a:gd name="connsiteY838" fmla="*/ 1362128 h 4305008"/>
              <a:gd name="connsiteX839" fmla="*/ 737368 w 5593163"/>
              <a:gd name="connsiteY839" fmla="*/ 1363267 h 4305008"/>
              <a:gd name="connsiteX840" fmla="*/ 1427534 w 5593163"/>
              <a:gd name="connsiteY840" fmla="*/ 2050865 h 4305008"/>
              <a:gd name="connsiteX841" fmla="*/ 1428040 w 5593163"/>
              <a:gd name="connsiteY841" fmla="*/ 2050928 h 4305008"/>
              <a:gd name="connsiteX842" fmla="*/ 1428580 w 5593163"/>
              <a:gd name="connsiteY842" fmla="*/ 2057565 h 4305008"/>
              <a:gd name="connsiteX843" fmla="*/ 1436044 w 5593163"/>
              <a:gd name="connsiteY843" fmla="*/ 2149296 h 4305008"/>
              <a:gd name="connsiteX844" fmla="*/ 1437415 w 5593163"/>
              <a:gd name="connsiteY844" fmla="*/ 2166144 h 4305008"/>
              <a:gd name="connsiteX845" fmla="*/ 1436822 w 5593163"/>
              <a:gd name="connsiteY845" fmla="*/ 2177494 h 4305008"/>
              <a:gd name="connsiteX846" fmla="*/ 1436323 w 5593163"/>
              <a:gd name="connsiteY846" fmla="*/ 2177461 h 4305008"/>
              <a:gd name="connsiteX847" fmla="*/ 1436297 w 5593163"/>
              <a:gd name="connsiteY847" fmla="*/ 2177952 h 4305008"/>
              <a:gd name="connsiteX848" fmla="*/ 1419178 w 5593163"/>
              <a:gd name="connsiteY848" fmla="*/ 2176339 h 4305008"/>
              <a:gd name="connsiteX849" fmla="*/ 1323752 w 5593163"/>
              <a:gd name="connsiteY849" fmla="*/ 2167348 h 4305008"/>
              <a:gd name="connsiteX850" fmla="*/ 1307535 w 5593163"/>
              <a:gd name="connsiteY850" fmla="*/ 2165820 h 4305008"/>
              <a:gd name="connsiteX851" fmla="*/ 1307419 w 5593163"/>
              <a:gd name="connsiteY851" fmla="*/ 2164681 h 4305008"/>
              <a:gd name="connsiteX852" fmla="*/ 617253 w 5593163"/>
              <a:gd name="connsiteY852" fmla="*/ 1477083 h 4305008"/>
              <a:gd name="connsiteX853" fmla="*/ 616748 w 5593163"/>
              <a:gd name="connsiteY853" fmla="*/ 1477021 h 4305008"/>
              <a:gd name="connsiteX854" fmla="*/ 616209 w 5593163"/>
              <a:gd name="connsiteY854" fmla="*/ 1470397 h 4305008"/>
              <a:gd name="connsiteX855" fmla="*/ 608742 w 5593163"/>
              <a:gd name="connsiteY855" fmla="*/ 1378647 h 4305008"/>
              <a:gd name="connsiteX856" fmla="*/ 607372 w 5593163"/>
              <a:gd name="connsiteY856" fmla="*/ 1361805 h 4305008"/>
              <a:gd name="connsiteX857" fmla="*/ 607372 w 5593163"/>
              <a:gd name="connsiteY857" fmla="*/ 3010804 h 4305008"/>
              <a:gd name="connsiteX858" fmla="*/ 608742 w 5593163"/>
              <a:gd name="connsiteY858" fmla="*/ 2993823 h 4305008"/>
              <a:gd name="connsiteX859" fmla="*/ 616206 w 5593163"/>
              <a:gd name="connsiteY859" fmla="*/ 2901366 h 4305008"/>
              <a:gd name="connsiteX860" fmla="*/ 616747 w 5593163"/>
              <a:gd name="connsiteY860" fmla="*/ 2894676 h 4305008"/>
              <a:gd name="connsiteX861" fmla="*/ 617252 w 5593163"/>
              <a:gd name="connsiteY861" fmla="*/ 2894613 h 4305008"/>
              <a:gd name="connsiteX862" fmla="*/ 1307418 w 5593163"/>
              <a:gd name="connsiteY862" fmla="*/ 2201572 h 4305008"/>
              <a:gd name="connsiteX863" fmla="*/ 1307535 w 5593163"/>
              <a:gd name="connsiteY863" fmla="*/ 2200424 h 4305008"/>
              <a:gd name="connsiteX864" fmla="*/ 1323748 w 5593163"/>
              <a:gd name="connsiteY864" fmla="*/ 2198885 h 4305008"/>
              <a:gd name="connsiteX865" fmla="*/ 1419209 w 5593163"/>
              <a:gd name="connsiteY865" fmla="*/ 2189820 h 4305008"/>
              <a:gd name="connsiteX866" fmla="*/ 1436297 w 5593163"/>
              <a:gd name="connsiteY866" fmla="*/ 2188197 h 4305008"/>
              <a:gd name="connsiteX867" fmla="*/ 1436323 w 5593163"/>
              <a:gd name="connsiteY867" fmla="*/ 2188691 h 4305008"/>
              <a:gd name="connsiteX868" fmla="*/ 1436821 w 5593163"/>
              <a:gd name="connsiteY868" fmla="*/ 2188658 h 4305008"/>
              <a:gd name="connsiteX869" fmla="*/ 1437415 w 5593163"/>
              <a:gd name="connsiteY869" fmla="*/ 2200098 h 4305008"/>
              <a:gd name="connsiteX870" fmla="*/ 1436044 w 5593163"/>
              <a:gd name="connsiteY870" fmla="*/ 2217074 h 4305008"/>
              <a:gd name="connsiteX871" fmla="*/ 1428577 w 5593163"/>
              <a:gd name="connsiteY871" fmla="*/ 2309550 h 4305008"/>
              <a:gd name="connsiteX872" fmla="*/ 1428039 w 5593163"/>
              <a:gd name="connsiteY872" fmla="*/ 2316226 h 4305008"/>
              <a:gd name="connsiteX873" fmla="*/ 1427533 w 5593163"/>
              <a:gd name="connsiteY873" fmla="*/ 2316289 h 4305008"/>
              <a:gd name="connsiteX874" fmla="*/ 737367 w 5593163"/>
              <a:gd name="connsiteY874" fmla="*/ 3009330 h 4305008"/>
              <a:gd name="connsiteX875" fmla="*/ 737251 w 5593163"/>
              <a:gd name="connsiteY875" fmla="*/ 3010478 h 4305008"/>
              <a:gd name="connsiteX876" fmla="*/ 721035 w 5593163"/>
              <a:gd name="connsiteY876" fmla="*/ 3012018 h 4305008"/>
              <a:gd name="connsiteX877" fmla="*/ 625608 w 5593163"/>
              <a:gd name="connsiteY877" fmla="*/ 3021080 h 4305008"/>
              <a:gd name="connsiteX878" fmla="*/ 608490 w 5593163"/>
              <a:gd name="connsiteY878" fmla="*/ 3022706 h 4305008"/>
              <a:gd name="connsiteX879" fmla="*/ 608464 w 5593163"/>
              <a:gd name="connsiteY879" fmla="*/ 3022211 h 4305008"/>
              <a:gd name="connsiteX880" fmla="*/ 607965 w 5593163"/>
              <a:gd name="connsiteY880" fmla="*/ 3022244 h 4305008"/>
              <a:gd name="connsiteX881" fmla="*/ 607372 w 5593163"/>
              <a:gd name="connsiteY881" fmla="*/ 3010804 h 4305008"/>
              <a:gd name="connsiteX882" fmla="*/ 607372 w 5593163"/>
              <a:gd name="connsiteY882" fmla="*/ 3058630 h 4305008"/>
              <a:gd name="connsiteX883" fmla="*/ 607966 w 5593163"/>
              <a:gd name="connsiteY883" fmla="*/ 3047280 h 4305008"/>
              <a:gd name="connsiteX884" fmla="*/ 608464 w 5593163"/>
              <a:gd name="connsiteY884" fmla="*/ 3047312 h 4305008"/>
              <a:gd name="connsiteX885" fmla="*/ 608490 w 5593163"/>
              <a:gd name="connsiteY885" fmla="*/ 3046822 h 4305008"/>
              <a:gd name="connsiteX886" fmla="*/ 625577 w 5593163"/>
              <a:gd name="connsiteY886" fmla="*/ 3048432 h 4305008"/>
              <a:gd name="connsiteX887" fmla="*/ 721039 w 5593163"/>
              <a:gd name="connsiteY887" fmla="*/ 3057426 h 4305008"/>
              <a:gd name="connsiteX888" fmla="*/ 737251 w 5593163"/>
              <a:gd name="connsiteY888" fmla="*/ 3058953 h 4305008"/>
              <a:gd name="connsiteX889" fmla="*/ 737368 w 5593163"/>
              <a:gd name="connsiteY889" fmla="*/ 3060092 h 4305008"/>
              <a:gd name="connsiteX890" fmla="*/ 1427534 w 5593163"/>
              <a:gd name="connsiteY890" fmla="*/ 3747690 h 4305008"/>
              <a:gd name="connsiteX891" fmla="*/ 1428040 w 5593163"/>
              <a:gd name="connsiteY891" fmla="*/ 3747753 h 4305008"/>
              <a:gd name="connsiteX892" fmla="*/ 1428580 w 5593163"/>
              <a:gd name="connsiteY892" fmla="*/ 3754390 h 4305008"/>
              <a:gd name="connsiteX893" fmla="*/ 1436044 w 5593163"/>
              <a:gd name="connsiteY893" fmla="*/ 3846121 h 4305008"/>
              <a:gd name="connsiteX894" fmla="*/ 1437415 w 5593163"/>
              <a:gd name="connsiteY894" fmla="*/ 3862969 h 4305008"/>
              <a:gd name="connsiteX895" fmla="*/ 1436822 w 5593163"/>
              <a:gd name="connsiteY895" fmla="*/ 3874319 h 4305008"/>
              <a:gd name="connsiteX896" fmla="*/ 1436323 w 5593163"/>
              <a:gd name="connsiteY896" fmla="*/ 3874286 h 4305008"/>
              <a:gd name="connsiteX897" fmla="*/ 1436297 w 5593163"/>
              <a:gd name="connsiteY897" fmla="*/ 3874777 h 4305008"/>
              <a:gd name="connsiteX898" fmla="*/ 1419178 w 5593163"/>
              <a:gd name="connsiteY898" fmla="*/ 3873164 h 4305008"/>
              <a:gd name="connsiteX899" fmla="*/ 1323752 w 5593163"/>
              <a:gd name="connsiteY899" fmla="*/ 3864173 h 4305008"/>
              <a:gd name="connsiteX900" fmla="*/ 1307535 w 5593163"/>
              <a:gd name="connsiteY900" fmla="*/ 3862645 h 4305008"/>
              <a:gd name="connsiteX901" fmla="*/ 1307419 w 5593163"/>
              <a:gd name="connsiteY901" fmla="*/ 3861506 h 4305008"/>
              <a:gd name="connsiteX902" fmla="*/ 617253 w 5593163"/>
              <a:gd name="connsiteY902" fmla="*/ 3173908 h 4305008"/>
              <a:gd name="connsiteX903" fmla="*/ 616748 w 5593163"/>
              <a:gd name="connsiteY903" fmla="*/ 3173846 h 4305008"/>
              <a:gd name="connsiteX904" fmla="*/ 616209 w 5593163"/>
              <a:gd name="connsiteY904" fmla="*/ 3167222 h 4305008"/>
              <a:gd name="connsiteX905" fmla="*/ 608742 w 5593163"/>
              <a:gd name="connsiteY905" fmla="*/ 3075472 h 4305008"/>
              <a:gd name="connsiteX906" fmla="*/ 607372 w 5593163"/>
              <a:gd name="connsiteY906" fmla="*/ 3058630 h 4305008"/>
              <a:gd name="connsiteX907" fmla="*/ 0 w 5593163"/>
              <a:gd name="connsiteY907" fmla="*/ 116373 h 4305008"/>
              <a:gd name="connsiteX908" fmla="*/ 0 w 5593163"/>
              <a:gd name="connsiteY908" fmla="*/ 0 h 4305008"/>
              <a:gd name="connsiteX909" fmla="*/ 90880 w 5593163"/>
              <a:gd name="connsiteY909" fmla="*/ 0 h 4305008"/>
              <a:gd name="connsiteX910" fmla="*/ 22652 w 5593163"/>
              <a:gd name="connsiteY910" fmla="*/ 76659 h 4305008"/>
              <a:gd name="connsiteX911" fmla="*/ 0 w 5593163"/>
              <a:gd name="connsiteY911" fmla="*/ 443121 h 4305008"/>
              <a:gd name="connsiteX912" fmla="*/ 0 w 5593163"/>
              <a:gd name="connsiteY912" fmla="*/ 311637 h 4305008"/>
              <a:gd name="connsiteX913" fmla="*/ 82171 w 5593163"/>
              <a:gd name="connsiteY913" fmla="*/ 276703 h 4305008"/>
              <a:gd name="connsiteX914" fmla="*/ 348118 w 5593163"/>
              <a:gd name="connsiteY914" fmla="*/ 44350 h 4305008"/>
              <a:gd name="connsiteX915" fmla="*/ 370347 w 5593163"/>
              <a:gd name="connsiteY915" fmla="*/ 0 h 4305008"/>
              <a:gd name="connsiteX916" fmla="*/ 518984 w 5593163"/>
              <a:gd name="connsiteY916" fmla="*/ 0 h 4305008"/>
              <a:gd name="connsiteX917" fmla="*/ 467145 w 5593163"/>
              <a:gd name="connsiteY917" fmla="*/ 95636 h 4305008"/>
              <a:gd name="connsiteX918" fmla="*/ 13323 w 5593163"/>
              <a:gd name="connsiteY918" fmla="*/ 439959 h 4305008"/>
              <a:gd name="connsiteX919" fmla="*/ 0 w 5593163"/>
              <a:gd name="connsiteY919" fmla="*/ 1070142 h 4305008"/>
              <a:gd name="connsiteX920" fmla="*/ 0 w 5593163"/>
              <a:gd name="connsiteY920" fmla="*/ 862064 h 4305008"/>
              <a:gd name="connsiteX921" fmla="*/ 31905 w 5593163"/>
              <a:gd name="connsiteY921" fmla="*/ 912052 h 4305008"/>
              <a:gd name="connsiteX922" fmla="*/ 452455 w 5593163"/>
              <a:gd name="connsiteY922" fmla="*/ 1181049 h 4305008"/>
              <a:gd name="connsiteX923" fmla="*/ 9316 w 5593163"/>
              <a:gd name="connsiteY923" fmla="*/ 665484 h 4305008"/>
              <a:gd name="connsiteX924" fmla="*/ 0 w 5593163"/>
              <a:gd name="connsiteY924" fmla="*/ 662760 h 4305008"/>
              <a:gd name="connsiteX925" fmla="*/ 0 w 5593163"/>
              <a:gd name="connsiteY925" fmla="*/ 530567 h 4305008"/>
              <a:gd name="connsiteX926" fmla="*/ 26399 w 5593163"/>
              <a:gd name="connsiteY926" fmla="*/ 537107 h 4305008"/>
              <a:gd name="connsiteX927" fmla="*/ 585941 w 5593163"/>
              <a:gd name="connsiteY927" fmla="*/ 1197788 h 4305008"/>
              <a:gd name="connsiteX928" fmla="*/ 586447 w 5593163"/>
              <a:gd name="connsiteY928" fmla="*/ 1197851 h 4305008"/>
              <a:gd name="connsiteX929" fmla="*/ 586987 w 5593163"/>
              <a:gd name="connsiteY929" fmla="*/ 1204541 h 4305008"/>
              <a:gd name="connsiteX930" fmla="*/ 594451 w 5593163"/>
              <a:gd name="connsiteY930" fmla="*/ 1296998 h 4305008"/>
              <a:gd name="connsiteX931" fmla="*/ 595822 w 5593163"/>
              <a:gd name="connsiteY931" fmla="*/ 1313979 h 4305008"/>
              <a:gd name="connsiteX932" fmla="*/ 595229 w 5593163"/>
              <a:gd name="connsiteY932" fmla="*/ 1325419 h 4305008"/>
              <a:gd name="connsiteX933" fmla="*/ 594730 w 5593163"/>
              <a:gd name="connsiteY933" fmla="*/ 1325386 h 4305008"/>
              <a:gd name="connsiteX934" fmla="*/ 594704 w 5593163"/>
              <a:gd name="connsiteY934" fmla="*/ 1325881 h 4305008"/>
              <a:gd name="connsiteX935" fmla="*/ 577585 w 5593163"/>
              <a:gd name="connsiteY935" fmla="*/ 1324255 h 4305008"/>
              <a:gd name="connsiteX936" fmla="*/ 482159 w 5593163"/>
              <a:gd name="connsiteY936" fmla="*/ 1315193 h 4305008"/>
              <a:gd name="connsiteX937" fmla="*/ 465942 w 5593163"/>
              <a:gd name="connsiteY937" fmla="*/ 1313653 h 4305008"/>
              <a:gd name="connsiteX938" fmla="*/ 465826 w 5593163"/>
              <a:gd name="connsiteY938" fmla="*/ 1312505 h 4305008"/>
              <a:gd name="connsiteX939" fmla="*/ 5028 w 5593163"/>
              <a:gd name="connsiteY939" fmla="*/ 1076034 h 4305008"/>
              <a:gd name="connsiteX940" fmla="*/ 0 w 5593163"/>
              <a:gd name="connsiteY940" fmla="*/ 2139063 h 4305008"/>
              <a:gd name="connsiteX941" fmla="*/ 0 w 5593163"/>
              <a:gd name="connsiteY941" fmla="*/ 2007909 h 4305008"/>
              <a:gd name="connsiteX942" fmla="*/ 9314 w 5593163"/>
              <a:gd name="connsiteY942" fmla="*/ 2005207 h 4305008"/>
              <a:gd name="connsiteX943" fmla="*/ 452453 w 5593163"/>
              <a:gd name="connsiteY943" fmla="*/ 1493690 h 4305008"/>
              <a:gd name="connsiteX944" fmla="*/ 31903 w 5593163"/>
              <a:gd name="connsiteY944" fmla="*/ 1760575 h 4305008"/>
              <a:gd name="connsiteX945" fmla="*/ 0 w 5593163"/>
              <a:gd name="connsiteY945" fmla="*/ 1810167 h 4305008"/>
              <a:gd name="connsiteX946" fmla="*/ 0 w 5593163"/>
              <a:gd name="connsiteY946" fmla="*/ 1603724 h 4305008"/>
              <a:gd name="connsiteX947" fmla="*/ 5025 w 5593163"/>
              <a:gd name="connsiteY947" fmla="*/ 1597880 h 4305008"/>
              <a:gd name="connsiteX948" fmla="*/ 465823 w 5593163"/>
              <a:gd name="connsiteY948" fmla="*/ 1363267 h 4305008"/>
              <a:gd name="connsiteX949" fmla="*/ 465940 w 5593163"/>
              <a:gd name="connsiteY949" fmla="*/ 1362128 h 4305008"/>
              <a:gd name="connsiteX950" fmla="*/ 482153 w 5593163"/>
              <a:gd name="connsiteY950" fmla="*/ 1360601 h 4305008"/>
              <a:gd name="connsiteX951" fmla="*/ 577614 w 5593163"/>
              <a:gd name="connsiteY951" fmla="*/ 1351607 h 4305008"/>
              <a:gd name="connsiteX952" fmla="*/ 594702 w 5593163"/>
              <a:gd name="connsiteY952" fmla="*/ 1349997 h 4305008"/>
              <a:gd name="connsiteX953" fmla="*/ 594728 w 5593163"/>
              <a:gd name="connsiteY953" fmla="*/ 1350487 h 4305008"/>
              <a:gd name="connsiteX954" fmla="*/ 595226 w 5593163"/>
              <a:gd name="connsiteY954" fmla="*/ 1350455 h 4305008"/>
              <a:gd name="connsiteX955" fmla="*/ 595820 w 5593163"/>
              <a:gd name="connsiteY955" fmla="*/ 1361805 h 4305008"/>
              <a:gd name="connsiteX956" fmla="*/ 594449 w 5593163"/>
              <a:gd name="connsiteY956" fmla="*/ 1378647 h 4305008"/>
              <a:gd name="connsiteX957" fmla="*/ 586982 w 5593163"/>
              <a:gd name="connsiteY957" fmla="*/ 1470397 h 4305008"/>
              <a:gd name="connsiteX958" fmla="*/ 586444 w 5593163"/>
              <a:gd name="connsiteY958" fmla="*/ 1477021 h 4305008"/>
              <a:gd name="connsiteX959" fmla="*/ 585938 w 5593163"/>
              <a:gd name="connsiteY959" fmla="*/ 1477083 h 4305008"/>
              <a:gd name="connsiteX960" fmla="*/ 26396 w 5593163"/>
              <a:gd name="connsiteY960" fmla="*/ 2132575 h 4305008"/>
              <a:gd name="connsiteX961" fmla="*/ 0 w 5593163"/>
              <a:gd name="connsiteY961" fmla="*/ 2766967 h 4305008"/>
              <a:gd name="connsiteX962" fmla="*/ 0 w 5593163"/>
              <a:gd name="connsiteY962" fmla="*/ 2558889 h 4305008"/>
              <a:gd name="connsiteX963" fmla="*/ 31905 w 5593163"/>
              <a:gd name="connsiteY963" fmla="*/ 2608877 h 4305008"/>
              <a:gd name="connsiteX964" fmla="*/ 452455 w 5593163"/>
              <a:gd name="connsiteY964" fmla="*/ 2877874 h 4305008"/>
              <a:gd name="connsiteX965" fmla="*/ 9316 w 5593163"/>
              <a:gd name="connsiteY965" fmla="*/ 2362309 h 4305008"/>
              <a:gd name="connsiteX966" fmla="*/ 0 w 5593163"/>
              <a:gd name="connsiteY966" fmla="*/ 2359585 h 4305008"/>
              <a:gd name="connsiteX967" fmla="*/ 0 w 5593163"/>
              <a:gd name="connsiteY967" fmla="*/ 2227392 h 4305008"/>
              <a:gd name="connsiteX968" fmla="*/ 26399 w 5593163"/>
              <a:gd name="connsiteY968" fmla="*/ 2233932 h 4305008"/>
              <a:gd name="connsiteX969" fmla="*/ 585941 w 5593163"/>
              <a:gd name="connsiteY969" fmla="*/ 2894613 h 4305008"/>
              <a:gd name="connsiteX970" fmla="*/ 586447 w 5593163"/>
              <a:gd name="connsiteY970" fmla="*/ 2894676 h 4305008"/>
              <a:gd name="connsiteX971" fmla="*/ 586987 w 5593163"/>
              <a:gd name="connsiteY971" fmla="*/ 2901366 h 4305008"/>
              <a:gd name="connsiteX972" fmla="*/ 594451 w 5593163"/>
              <a:gd name="connsiteY972" fmla="*/ 2993823 h 4305008"/>
              <a:gd name="connsiteX973" fmla="*/ 595822 w 5593163"/>
              <a:gd name="connsiteY973" fmla="*/ 3010804 h 4305008"/>
              <a:gd name="connsiteX974" fmla="*/ 595229 w 5593163"/>
              <a:gd name="connsiteY974" fmla="*/ 3022244 h 4305008"/>
              <a:gd name="connsiteX975" fmla="*/ 594730 w 5593163"/>
              <a:gd name="connsiteY975" fmla="*/ 3022211 h 4305008"/>
              <a:gd name="connsiteX976" fmla="*/ 594704 w 5593163"/>
              <a:gd name="connsiteY976" fmla="*/ 3022706 h 4305008"/>
              <a:gd name="connsiteX977" fmla="*/ 577585 w 5593163"/>
              <a:gd name="connsiteY977" fmla="*/ 3021080 h 4305008"/>
              <a:gd name="connsiteX978" fmla="*/ 482159 w 5593163"/>
              <a:gd name="connsiteY978" fmla="*/ 3012018 h 4305008"/>
              <a:gd name="connsiteX979" fmla="*/ 465942 w 5593163"/>
              <a:gd name="connsiteY979" fmla="*/ 3010478 h 4305008"/>
              <a:gd name="connsiteX980" fmla="*/ 465826 w 5593163"/>
              <a:gd name="connsiteY980" fmla="*/ 3009330 h 4305008"/>
              <a:gd name="connsiteX981" fmla="*/ 5028 w 5593163"/>
              <a:gd name="connsiteY981" fmla="*/ 2772859 h 4305008"/>
              <a:gd name="connsiteX982" fmla="*/ 0 w 5593163"/>
              <a:gd name="connsiteY982" fmla="*/ 3835888 h 4305008"/>
              <a:gd name="connsiteX983" fmla="*/ 0 w 5593163"/>
              <a:gd name="connsiteY983" fmla="*/ 3704734 h 4305008"/>
              <a:gd name="connsiteX984" fmla="*/ 9314 w 5593163"/>
              <a:gd name="connsiteY984" fmla="*/ 3702032 h 4305008"/>
              <a:gd name="connsiteX985" fmla="*/ 452453 w 5593163"/>
              <a:gd name="connsiteY985" fmla="*/ 3190516 h 4305008"/>
              <a:gd name="connsiteX986" fmla="*/ 31903 w 5593163"/>
              <a:gd name="connsiteY986" fmla="*/ 3457400 h 4305008"/>
              <a:gd name="connsiteX987" fmla="*/ 0 w 5593163"/>
              <a:gd name="connsiteY987" fmla="*/ 3506992 h 4305008"/>
              <a:gd name="connsiteX988" fmla="*/ 0 w 5593163"/>
              <a:gd name="connsiteY988" fmla="*/ 3300549 h 4305008"/>
              <a:gd name="connsiteX989" fmla="*/ 5025 w 5593163"/>
              <a:gd name="connsiteY989" fmla="*/ 3294705 h 4305008"/>
              <a:gd name="connsiteX990" fmla="*/ 465823 w 5593163"/>
              <a:gd name="connsiteY990" fmla="*/ 3060092 h 4305008"/>
              <a:gd name="connsiteX991" fmla="*/ 465940 w 5593163"/>
              <a:gd name="connsiteY991" fmla="*/ 3058953 h 4305008"/>
              <a:gd name="connsiteX992" fmla="*/ 482153 w 5593163"/>
              <a:gd name="connsiteY992" fmla="*/ 3057426 h 4305008"/>
              <a:gd name="connsiteX993" fmla="*/ 577614 w 5593163"/>
              <a:gd name="connsiteY993" fmla="*/ 3048432 h 4305008"/>
              <a:gd name="connsiteX994" fmla="*/ 594702 w 5593163"/>
              <a:gd name="connsiteY994" fmla="*/ 3046822 h 4305008"/>
              <a:gd name="connsiteX995" fmla="*/ 594728 w 5593163"/>
              <a:gd name="connsiteY995" fmla="*/ 3047312 h 4305008"/>
              <a:gd name="connsiteX996" fmla="*/ 595226 w 5593163"/>
              <a:gd name="connsiteY996" fmla="*/ 3047280 h 4305008"/>
              <a:gd name="connsiteX997" fmla="*/ 595820 w 5593163"/>
              <a:gd name="connsiteY997" fmla="*/ 3058630 h 4305008"/>
              <a:gd name="connsiteX998" fmla="*/ 594449 w 5593163"/>
              <a:gd name="connsiteY998" fmla="*/ 3075472 h 4305008"/>
              <a:gd name="connsiteX999" fmla="*/ 586982 w 5593163"/>
              <a:gd name="connsiteY999" fmla="*/ 3167222 h 4305008"/>
              <a:gd name="connsiteX1000" fmla="*/ 586444 w 5593163"/>
              <a:gd name="connsiteY1000" fmla="*/ 3173846 h 4305008"/>
              <a:gd name="connsiteX1001" fmla="*/ 585938 w 5593163"/>
              <a:gd name="connsiteY1001" fmla="*/ 3173908 h 4305008"/>
              <a:gd name="connsiteX1002" fmla="*/ 26396 w 5593163"/>
              <a:gd name="connsiteY1002" fmla="*/ 3829400 h 4305008"/>
              <a:gd name="connsiteX1003" fmla="*/ 0 w 5593163"/>
              <a:gd name="connsiteY1003" fmla="*/ 4056079 h 4305008"/>
              <a:gd name="connsiteX1004" fmla="*/ 0 w 5593163"/>
              <a:gd name="connsiteY1004" fmla="*/ 3923091 h 4305008"/>
              <a:gd name="connsiteX1005" fmla="*/ 9850 w 5593163"/>
              <a:gd name="connsiteY1005" fmla="*/ 3925425 h 4305008"/>
              <a:gd name="connsiteX1006" fmla="*/ 456028 w 5593163"/>
              <a:gd name="connsiteY1006" fmla="*/ 4255797 h 4305008"/>
              <a:gd name="connsiteX1007" fmla="*/ 484473 w 5593163"/>
              <a:gd name="connsiteY1007" fmla="*/ 4305008 h 4305008"/>
              <a:gd name="connsiteX1008" fmla="*/ 333423 w 5593163"/>
              <a:gd name="connsiteY1008" fmla="*/ 4305008 h 4305008"/>
              <a:gd name="connsiteX1009" fmla="*/ 281300 w 5593163"/>
              <a:gd name="connsiteY1009" fmla="*/ 4241205 h 4305008"/>
              <a:gd name="connsiteX1010" fmla="*/ 75476 w 5593163"/>
              <a:gd name="connsiteY1010" fmla="*/ 4087725 h 4305008"/>
              <a:gd name="connsiteX1011" fmla="*/ 0 w 5593163"/>
              <a:gd name="connsiteY1011" fmla="*/ 4305008 h 4305008"/>
              <a:gd name="connsiteX1012" fmla="*/ 0 w 5593163"/>
              <a:gd name="connsiteY1012" fmla="*/ 4256099 h 4305008"/>
              <a:gd name="connsiteX1013" fmla="*/ 8327 w 5593163"/>
              <a:gd name="connsiteY1013" fmla="*/ 4271827 h 4305008"/>
              <a:gd name="connsiteX1014" fmla="*/ 35009 w 5593163"/>
              <a:gd name="connsiteY1014" fmla="*/ 4305008 h 43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</a:cxnLst>
            <a:rect l="l" t="t" r="r" b="b"/>
            <a:pathLst>
              <a:path w="5593163" h="4305008">
                <a:moveTo>
                  <a:pt x="4985599" y="636203"/>
                </a:moveTo>
                <a:cubicBezTo>
                  <a:pt x="5038875" y="907109"/>
                  <a:pt x="5253718" y="1121906"/>
                  <a:pt x="5528908" y="1181049"/>
                </a:cubicBezTo>
                <a:cubicBezTo>
                  <a:pt x="5475633" y="910143"/>
                  <a:pt x="5260789" y="695346"/>
                  <a:pt x="4985599" y="636203"/>
                </a:cubicBezTo>
                <a:close/>
                <a:moveTo>
                  <a:pt x="4985599" y="2333028"/>
                </a:moveTo>
                <a:cubicBezTo>
                  <a:pt x="5038875" y="2603934"/>
                  <a:pt x="5253718" y="2818731"/>
                  <a:pt x="5528908" y="2877874"/>
                </a:cubicBezTo>
                <a:cubicBezTo>
                  <a:pt x="5475633" y="2606968"/>
                  <a:pt x="5260789" y="2392171"/>
                  <a:pt x="4985599" y="2333028"/>
                </a:cubicBezTo>
                <a:close/>
                <a:moveTo>
                  <a:pt x="4985597" y="2034258"/>
                </a:moveTo>
                <a:cubicBezTo>
                  <a:pt x="5260787" y="1975579"/>
                  <a:pt x="5475630" y="1762469"/>
                  <a:pt x="5528906" y="1493690"/>
                </a:cubicBezTo>
                <a:cubicBezTo>
                  <a:pt x="5253716" y="1552369"/>
                  <a:pt x="5038872" y="1765479"/>
                  <a:pt x="4985597" y="2034258"/>
                </a:cubicBezTo>
                <a:close/>
                <a:moveTo>
                  <a:pt x="4985597" y="3731083"/>
                </a:moveTo>
                <a:cubicBezTo>
                  <a:pt x="5260787" y="3672404"/>
                  <a:pt x="5475630" y="3459294"/>
                  <a:pt x="5528906" y="3190516"/>
                </a:cubicBezTo>
                <a:cubicBezTo>
                  <a:pt x="5253716" y="3249194"/>
                  <a:pt x="5038872" y="3462304"/>
                  <a:pt x="4985597" y="3731083"/>
                </a:cubicBezTo>
                <a:close/>
                <a:moveTo>
                  <a:pt x="4842232" y="503273"/>
                </a:moveTo>
                <a:lnTo>
                  <a:pt x="4842826" y="491833"/>
                </a:lnTo>
                <a:lnTo>
                  <a:pt x="4843324" y="491866"/>
                </a:lnTo>
                <a:lnTo>
                  <a:pt x="4843350" y="491372"/>
                </a:lnTo>
                <a:lnTo>
                  <a:pt x="4860437" y="492995"/>
                </a:lnTo>
                <a:cubicBezTo>
                  <a:pt x="4892823" y="493522"/>
                  <a:pt x="4924716" y="496503"/>
                  <a:pt x="4955899" y="502060"/>
                </a:cubicBezTo>
                <a:cubicBezTo>
                  <a:pt x="4961475" y="501641"/>
                  <a:pt x="4966803" y="502589"/>
                  <a:pt x="4972112" y="503599"/>
                </a:cubicBezTo>
                <a:lnTo>
                  <a:pt x="4972229" y="504747"/>
                </a:lnTo>
                <a:cubicBezTo>
                  <a:pt x="5241367" y="549296"/>
                  <a:pt x="5466735" y="718370"/>
                  <a:pt x="5583809" y="948988"/>
                </a:cubicBezTo>
                <a:lnTo>
                  <a:pt x="5593163" y="971822"/>
                </a:lnTo>
                <a:lnTo>
                  <a:pt x="5593163" y="1318474"/>
                </a:lnTo>
                <a:lnTo>
                  <a:pt x="5558612" y="1315193"/>
                </a:lnTo>
                <a:cubicBezTo>
                  <a:pt x="5553035" y="1315612"/>
                  <a:pt x="5547706" y="1314664"/>
                  <a:pt x="5542395" y="1313653"/>
                </a:cubicBezTo>
                <a:lnTo>
                  <a:pt x="5542279" y="1312505"/>
                </a:lnTo>
                <a:cubicBezTo>
                  <a:pt x="5183428" y="1253106"/>
                  <a:pt x="4902389" y="972329"/>
                  <a:pt x="4852114" y="619464"/>
                </a:cubicBezTo>
                <a:cubicBezTo>
                  <a:pt x="4851946" y="619411"/>
                  <a:pt x="4851778" y="619406"/>
                  <a:pt x="4851608" y="619401"/>
                </a:cubicBezTo>
                <a:lnTo>
                  <a:pt x="4851070" y="612725"/>
                </a:lnTo>
                <a:cubicBezTo>
                  <a:pt x="4846011" y="582475"/>
                  <a:pt x="4843560" y="551584"/>
                  <a:pt x="4843603" y="520249"/>
                </a:cubicBezTo>
                <a:cubicBezTo>
                  <a:pt x="4842291" y="514621"/>
                  <a:pt x="4842232" y="508954"/>
                  <a:pt x="4842232" y="503273"/>
                </a:cubicBezTo>
                <a:close/>
                <a:moveTo>
                  <a:pt x="4842232" y="2200098"/>
                </a:moveTo>
                <a:lnTo>
                  <a:pt x="4842826" y="2188658"/>
                </a:lnTo>
                <a:lnTo>
                  <a:pt x="4843324" y="2188691"/>
                </a:lnTo>
                <a:lnTo>
                  <a:pt x="4843350" y="2188197"/>
                </a:lnTo>
                <a:lnTo>
                  <a:pt x="4860437" y="2189820"/>
                </a:lnTo>
                <a:cubicBezTo>
                  <a:pt x="4892823" y="2190347"/>
                  <a:pt x="4924716" y="2193328"/>
                  <a:pt x="4955899" y="2198885"/>
                </a:cubicBezTo>
                <a:cubicBezTo>
                  <a:pt x="4961475" y="2198466"/>
                  <a:pt x="4966803" y="2199414"/>
                  <a:pt x="4972112" y="2200424"/>
                </a:cubicBezTo>
                <a:lnTo>
                  <a:pt x="4972229" y="2201572"/>
                </a:lnTo>
                <a:cubicBezTo>
                  <a:pt x="5241367" y="2246121"/>
                  <a:pt x="5466735" y="2415195"/>
                  <a:pt x="5583809" y="2645813"/>
                </a:cubicBezTo>
                <a:lnTo>
                  <a:pt x="5593163" y="2668647"/>
                </a:lnTo>
                <a:lnTo>
                  <a:pt x="5593163" y="3015299"/>
                </a:lnTo>
                <a:lnTo>
                  <a:pt x="5558612" y="3012018"/>
                </a:lnTo>
                <a:cubicBezTo>
                  <a:pt x="5553035" y="3012437"/>
                  <a:pt x="5547706" y="3011489"/>
                  <a:pt x="5542395" y="3010478"/>
                </a:cubicBezTo>
                <a:lnTo>
                  <a:pt x="5542279" y="3009330"/>
                </a:lnTo>
                <a:cubicBezTo>
                  <a:pt x="5183428" y="2949931"/>
                  <a:pt x="4902389" y="2669154"/>
                  <a:pt x="4852114" y="2316289"/>
                </a:cubicBezTo>
                <a:cubicBezTo>
                  <a:pt x="4851946" y="2316236"/>
                  <a:pt x="4851778" y="2316231"/>
                  <a:pt x="4851608" y="2316226"/>
                </a:cubicBezTo>
                <a:lnTo>
                  <a:pt x="4851070" y="2309550"/>
                </a:lnTo>
                <a:cubicBezTo>
                  <a:pt x="4846011" y="2279300"/>
                  <a:pt x="4843560" y="2248409"/>
                  <a:pt x="4843603" y="2217074"/>
                </a:cubicBezTo>
                <a:cubicBezTo>
                  <a:pt x="4842291" y="2211446"/>
                  <a:pt x="4842232" y="2205779"/>
                  <a:pt x="4842232" y="2200098"/>
                </a:cubicBezTo>
                <a:close/>
                <a:moveTo>
                  <a:pt x="4842232" y="3896923"/>
                </a:moveTo>
                <a:lnTo>
                  <a:pt x="4842826" y="3885483"/>
                </a:lnTo>
                <a:lnTo>
                  <a:pt x="4843324" y="3885516"/>
                </a:lnTo>
                <a:lnTo>
                  <a:pt x="4843350" y="3885022"/>
                </a:lnTo>
                <a:lnTo>
                  <a:pt x="4860437" y="3886645"/>
                </a:lnTo>
                <a:cubicBezTo>
                  <a:pt x="4892823" y="3887172"/>
                  <a:pt x="4924716" y="3890153"/>
                  <a:pt x="4955899" y="3895710"/>
                </a:cubicBezTo>
                <a:cubicBezTo>
                  <a:pt x="4961475" y="3895291"/>
                  <a:pt x="4966803" y="3896239"/>
                  <a:pt x="4972112" y="3897249"/>
                </a:cubicBezTo>
                <a:lnTo>
                  <a:pt x="4972229" y="3898397"/>
                </a:lnTo>
                <a:cubicBezTo>
                  <a:pt x="5206288" y="3937139"/>
                  <a:pt x="5407245" y="4070062"/>
                  <a:pt x="5532481" y="4255797"/>
                </a:cubicBezTo>
                <a:lnTo>
                  <a:pt x="5560926" y="4305008"/>
                </a:lnTo>
                <a:lnTo>
                  <a:pt x="5409877" y="4305008"/>
                </a:lnTo>
                <a:lnTo>
                  <a:pt x="5357754" y="4241205"/>
                </a:lnTo>
                <a:cubicBezTo>
                  <a:pt x="5261058" y="4136681"/>
                  <a:pt x="5131850" y="4061285"/>
                  <a:pt x="4985599" y="4029853"/>
                </a:cubicBezTo>
                <a:cubicBezTo>
                  <a:pt x="5002846" y="4117553"/>
                  <a:pt x="5037026" y="4199373"/>
                  <a:pt x="5084780" y="4271827"/>
                </a:cubicBezTo>
                <a:lnTo>
                  <a:pt x="5111462" y="4305008"/>
                </a:lnTo>
                <a:lnTo>
                  <a:pt x="4957353" y="4305008"/>
                </a:lnTo>
                <a:lnTo>
                  <a:pt x="4927231" y="4254710"/>
                </a:lnTo>
                <a:cubicBezTo>
                  <a:pt x="4890029" y="4179889"/>
                  <a:pt x="4864297" y="4098618"/>
                  <a:pt x="4852114" y="4013114"/>
                </a:cubicBezTo>
                <a:cubicBezTo>
                  <a:pt x="4851946" y="4013061"/>
                  <a:pt x="4851778" y="4013056"/>
                  <a:pt x="4851608" y="4013051"/>
                </a:cubicBezTo>
                <a:lnTo>
                  <a:pt x="4851070" y="4006375"/>
                </a:lnTo>
                <a:cubicBezTo>
                  <a:pt x="4846011" y="3976125"/>
                  <a:pt x="4843560" y="3945234"/>
                  <a:pt x="4843603" y="3913899"/>
                </a:cubicBezTo>
                <a:cubicBezTo>
                  <a:pt x="4842291" y="3908271"/>
                  <a:pt x="4842232" y="3902604"/>
                  <a:pt x="4842232" y="3896923"/>
                </a:cubicBezTo>
                <a:close/>
                <a:moveTo>
                  <a:pt x="4842230" y="469318"/>
                </a:moveTo>
                <a:cubicBezTo>
                  <a:pt x="4842230" y="463681"/>
                  <a:pt x="4842289" y="458057"/>
                  <a:pt x="4843601" y="452471"/>
                </a:cubicBezTo>
                <a:cubicBezTo>
                  <a:pt x="4843558" y="421389"/>
                  <a:pt x="4846008" y="390746"/>
                  <a:pt x="4851065" y="360740"/>
                </a:cubicBezTo>
                <a:lnTo>
                  <a:pt x="4851605" y="354103"/>
                </a:lnTo>
                <a:cubicBezTo>
                  <a:pt x="4851774" y="354098"/>
                  <a:pt x="4851943" y="354093"/>
                  <a:pt x="4852110" y="354040"/>
                </a:cubicBezTo>
                <a:cubicBezTo>
                  <a:pt x="4865262" y="262463"/>
                  <a:pt x="4894203" y="175780"/>
                  <a:pt x="4936323" y="96778"/>
                </a:cubicBezTo>
                <a:lnTo>
                  <a:pt x="4998957" y="0"/>
                </a:lnTo>
                <a:lnTo>
                  <a:pt x="5167333" y="0"/>
                </a:lnTo>
                <a:lnTo>
                  <a:pt x="5099105" y="76659"/>
                </a:lnTo>
                <a:cubicBezTo>
                  <a:pt x="5043838" y="153496"/>
                  <a:pt x="5004523" y="241952"/>
                  <a:pt x="4985597" y="337433"/>
                </a:cubicBezTo>
                <a:cubicBezTo>
                  <a:pt x="5168636" y="298404"/>
                  <a:pt x="5324978" y="191052"/>
                  <a:pt x="5424571" y="44350"/>
                </a:cubicBezTo>
                <a:lnTo>
                  <a:pt x="5446799" y="0"/>
                </a:lnTo>
                <a:lnTo>
                  <a:pt x="5593163" y="0"/>
                </a:lnTo>
                <a:lnTo>
                  <a:pt x="5593163" y="4197"/>
                </a:lnTo>
                <a:lnTo>
                  <a:pt x="5543598" y="95636"/>
                </a:lnTo>
                <a:cubicBezTo>
                  <a:pt x="5419825" y="289169"/>
                  <a:pt x="5213633" y="428211"/>
                  <a:pt x="4972226" y="467856"/>
                </a:cubicBezTo>
                <a:lnTo>
                  <a:pt x="4972110" y="468995"/>
                </a:lnTo>
                <a:cubicBezTo>
                  <a:pt x="4966799" y="469998"/>
                  <a:pt x="4961470" y="470939"/>
                  <a:pt x="4955893" y="470523"/>
                </a:cubicBezTo>
                <a:cubicBezTo>
                  <a:pt x="4924721" y="476033"/>
                  <a:pt x="4892841" y="478991"/>
                  <a:pt x="4860466" y="479514"/>
                </a:cubicBezTo>
                <a:lnTo>
                  <a:pt x="4843348" y="481127"/>
                </a:lnTo>
                <a:lnTo>
                  <a:pt x="4843322" y="480636"/>
                </a:lnTo>
                <a:lnTo>
                  <a:pt x="4842823" y="480669"/>
                </a:lnTo>
                <a:cubicBezTo>
                  <a:pt x="4842257" y="476896"/>
                  <a:pt x="4842230" y="473110"/>
                  <a:pt x="4842230" y="469318"/>
                </a:cubicBezTo>
                <a:close/>
                <a:moveTo>
                  <a:pt x="4842230" y="2166144"/>
                </a:moveTo>
                <a:cubicBezTo>
                  <a:pt x="4842230" y="2160506"/>
                  <a:pt x="4842289" y="2154882"/>
                  <a:pt x="4843601" y="2149296"/>
                </a:cubicBezTo>
                <a:cubicBezTo>
                  <a:pt x="4843558" y="2118214"/>
                  <a:pt x="4846008" y="2087572"/>
                  <a:pt x="4851065" y="2057565"/>
                </a:cubicBezTo>
                <a:lnTo>
                  <a:pt x="4851605" y="2050928"/>
                </a:lnTo>
                <a:cubicBezTo>
                  <a:pt x="4851774" y="2050923"/>
                  <a:pt x="4851943" y="2050918"/>
                  <a:pt x="4852110" y="2050865"/>
                </a:cubicBezTo>
                <a:cubicBezTo>
                  <a:pt x="4902387" y="1700770"/>
                  <a:pt x="5183426" y="1422199"/>
                  <a:pt x="5542276" y="1363267"/>
                </a:cubicBezTo>
                <a:lnTo>
                  <a:pt x="5542393" y="1362128"/>
                </a:lnTo>
                <a:cubicBezTo>
                  <a:pt x="5547702" y="1361126"/>
                  <a:pt x="5553030" y="1360185"/>
                  <a:pt x="5558606" y="1360601"/>
                </a:cubicBezTo>
                <a:lnTo>
                  <a:pt x="5593163" y="1357345"/>
                </a:lnTo>
                <a:lnTo>
                  <a:pt x="5593163" y="1701268"/>
                </a:lnTo>
                <a:lnTo>
                  <a:pt x="5583807" y="1723929"/>
                </a:lnTo>
                <a:cubicBezTo>
                  <a:pt x="5466733" y="1952736"/>
                  <a:pt x="5241364" y="2120482"/>
                  <a:pt x="4972226" y="2164681"/>
                </a:cubicBezTo>
                <a:lnTo>
                  <a:pt x="4972110" y="2165820"/>
                </a:lnTo>
                <a:cubicBezTo>
                  <a:pt x="4966799" y="2166823"/>
                  <a:pt x="4961470" y="2167764"/>
                  <a:pt x="4955893" y="2167348"/>
                </a:cubicBezTo>
                <a:cubicBezTo>
                  <a:pt x="4924721" y="2172858"/>
                  <a:pt x="4892841" y="2175816"/>
                  <a:pt x="4860466" y="2176339"/>
                </a:cubicBezTo>
                <a:lnTo>
                  <a:pt x="4843348" y="2177952"/>
                </a:lnTo>
                <a:lnTo>
                  <a:pt x="4843322" y="2177461"/>
                </a:lnTo>
                <a:lnTo>
                  <a:pt x="4842823" y="2177494"/>
                </a:lnTo>
                <a:cubicBezTo>
                  <a:pt x="4842257" y="2173722"/>
                  <a:pt x="4842230" y="2169936"/>
                  <a:pt x="4842230" y="2166144"/>
                </a:cubicBezTo>
                <a:close/>
                <a:moveTo>
                  <a:pt x="4842230" y="3862969"/>
                </a:moveTo>
                <a:cubicBezTo>
                  <a:pt x="4842230" y="3857331"/>
                  <a:pt x="4842289" y="3851707"/>
                  <a:pt x="4843601" y="3846121"/>
                </a:cubicBezTo>
                <a:cubicBezTo>
                  <a:pt x="4843558" y="3815039"/>
                  <a:pt x="4846008" y="3784397"/>
                  <a:pt x="4851065" y="3754390"/>
                </a:cubicBezTo>
                <a:lnTo>
                  <a:pt x="4851605" y="3747753"/>
                </a:lnTo>
                <a:cubicBezTo>
                  <a:pt x="4851774" y="3747748"/>
                  <a:pt x="4851943" y="3747743"/>
                  <a:pt x="4852110" y="3747690"/>
                </a:cubicBezTo>
                <a:cubicBezTo>
                  <a:pt x="4902387" y="3397595"/>
                  <a:pt x="5183426" y="3119024"/>
                  <a:pt x="5542276" y="3060092"/>
                </a:cubicBezTo>
                <a:lnTo>
                  <a:pt x="5542393" y="3058953"/>
                </a:lnTo>
                <a:cubicBezTo>
                  <a:pt x="5547702" y="3057951"/>
                  <a:pt x="5553030" y="3057010"/>
                  <a:pt x="5558606" y="3057426"/>
                </a:cubicBezTo>
                <a:lnTo>
                  <a:pt x="5593163" y="3054170"/>
                </a:lnTo>
                <a:lnTo>
                  <a:pt x="5593163" y="3398093"/>
                </a:lnTo>
                <a:lnTo>
                  <a:pt x="5583807" y="3420754"/>
                </a:lnTo>
                <a:cubicBezTo>
                  <a:pt x="5466733" y="3649560"/>
                  <a:pt x="5241364" y="3817307"/>
                  <a:pt x="4972226" y="3861506"/>
                </a:cubicBezTo>
                <a:lnTo>
                  <a:pt x="4972110" y="3862645"/>
                </a:lnTo>
                <a:cubicBezTo>
                  <a:pt x="4966799" y="3863648"/>
                  <a:pt x="4961470" y="3864589"/>
                  <a:pt x="4955893" y="3864173"/>
                </a:cubicBezTo>
                <a:cubicBezTo>
                  <a:pt x="4924721" y="3869683"/>
                  <a:pt x="4892841" y="3872641"/>
                  <a:pt x="4860466" y="3873164"/>
                </a:cubicBezTo>
                <a:lnTo>
                  <a:pt x="4843348" y="3874777"/>
                </a:lnTo>
                <a:lnTo>
                  <a:pt x="4843322" y="3874286"/>
                </a:lnTo>
                <a:lnTo>
                  <a:pt x="4842823" y="3874319"/>
                </a:lnTo>
                <a:cubicBezTo>
                  <a:pt x="4842257" y="3870547"/>
                  <a:pt x="4842230" y="3866761"/>
                  <a:pt x="4842230" y="3862969"/>
                </a:cubicBezTo>
                <a:close/>
                <a:moveTo>
                  <a:pt x="4135041" y="1181049"/>
                </a:moveTo>
                <a:cubicBezTo>
                  <a:pt x="4410231" y="1121906"/>
                  <a:pt x="4625074" y="907109"/>
                  <a:pt x="4678350" y="636203"/>
                </a:cubicBezTo>
                <a:cubicBezTo>
                  <a:pt x="4403160" y="695346"/>
                  <a:pt x="4188316" y="910143"/>
                  <a:pt x="4135041" y="1181049"/>
                </a:cubicBezTo>
                <a:close/>
                <a:moveTo>
                  <a:pt x="4135041" y="1493690"/>
                </a:moveTo>
                <a:cubicBezTo>
                  <a:pt x="4188317" y="1762469"/>
                  <a:pt x="4403160" y="1975579"/>
                  <a:pt x="4678350" y="2034258"/>
                </a:cubicBezTo>
                <a:cubicBezTo>
                  <a:pt x="4625075" y="1765479"/>
                  <a:pt x="4410231" y="1552369"/>
                  <a:pt x="4135041" y="1493690"/>
                </a:cubicBezTo>
                <a:close/>
                <a:moveTo>
                  <a:pt x="4135041" y="2877874"/>
                </a:moveTo>
                <a:cubicBezTo>
                  <a:pt x="4410231" y="2818731"/>
                  <a:pt x="4625074" y="2603934"/>
                  <a:pt x="4678350" y="2333028"/>
                </a:cubicBezTo>
                <a:cubicBezTo>
                  <a:pt x="4403160" y="2392171"/>
                  <a:pt x="4188316" y="2606968"/>
                  <a:pt x="4135041" y="2877874"/>
                </a:cubicBezTo>
                <a:close/>
                <a:moveTo>
                  <a:pt x="4135041" y="3190516"/>
                </a:moveTo>
                <a:cubicBezTo>
                  <a:pt x="4188317" y="3459294"/>
                  <a:pt x="4403160" y="3672404"/>
                  <a:pt x="4678350" y="3731083"/>
                </a:cubicBezTo>
                <a:cubicBezTo>
                  <a:pt x="4625075" y="3462304"/>
                  <a:pt x="4410231" y="3249194"/>
                  <a:pt x="4135041" y="3190516"/>
                </a:cubicBezTo>
                <a:close/>
                <a:moveTo>
                  <a:pt x="4103022" y="4305008"/>
                </a:moveTo>
                <a:lnTo>
                  <a:pt x="4131467" y="4255797"/>
                </a:lnTo>
                <a:cubicBezTo>
                  <a:pt x="4256704" y="4070062"/>
                  <a:pt x="4457661" y="3937139"/>
                  <a:pt x="4691720" y="3898397"/>
                </a:cubicBezTo>
                <a:lnTo>
                  <a:pt x="4691837" y="3897249"/>
                </a:lnTo>
                <a:cubicBezTo>
                  <a:pt x="4697146" y="3896239"/>
                  <a:pt x="4702474" y="3895291"/>
                  <a:pt x="4708050" y="3895710"/>
                </a:cubicBezTo>
                <a:cubicBezTo>
                  <a:pt x="4739233" y="3890153"/>
                  <a:pt x="4771126" y="3887172"/>
                  <a:pt x="4803512" y="3886645"/>
                </a:cubicBezTo>
                <a:lnTo>
                  <a:pt x="4820599" y="3885022"/>
                </a:lnTo>
                <a:lnTo>
                  <a:pt x="4820625" y="3885516"/>
                </a:lnTo>
                <a:lnTo>
                  <a:pt x="4821123" y="3885483"/>
                </a:lnTo>
                <a:lnTo>
                  <a:pt x="4821717" y="3896923"/>
                </a:lnTo>
                <a:cubicBezTo>
                  <a:pt x="4821717" y="3902604"/>
                  <a:pt x="4821658" y="3908271"/>
                  <a:pt x="4820346" y="3913899"/>
                </a:cubicBezTo>
                <a:cubicBezTo>
                  <a:pt x="4820389" y="3945234"/>
                  <a:pt x="4817938" y="3976125"/>
                  <a:pt x="4812879" y="4006375"/>
                </a:cubicBezTo>
                <a:lnTo>
                  <a:pt x="4812341" y="4013051"/>
                </a:lnTo>
                <a:cubicBezTo>
                  <a:pt x="4812171" y="4013056"/>
                  <a:pt x="4812003" y="4013061"/>
                  <a:pt x="4811835" y="4013114"/>
                </a:cubicBezTo>
                <a:cubicBezTo>
                  <a:pt x="4799653" y="4098618"/>
                  <a:pt x="4773921" y="4179889"/>
                  <a:pt x="4736718" y="4254710"/>
                </a:cubicBezTo>
                <a:lnTo>
                  <a:pt x="4706597" y="4305008"/>
                </a:lnTo>
                <a:lnTo>
                  <a:pt x="4552487" y="4305008"/>
                </a:lnTo>
                <a:lnTo>
                  <a:pt x="4579169" y="4271827"/>
                </a:lnTo>
                <a:cubicBezTo>
                  <a:pt x="4626924" y="4199373"/>
                  <a:pt x="4661103" y="4117553"/>
                  <a:pt x="4678350" y="4029853"/>
                </a:cubicBezTo>
                <a:cubicBezTo>
                  <a:pt x="4532099" y="4061285"/>
                  <a:pt x="4402892" y="4136681"/>
                  <a:pt x="4306196" y="4241205"/>
                </a:cubicBezTo>
                <a:lnTo>
                  <a:pt x="4254073" y="4305008"/>
                </a:lnTo>
                <a:close/>
                <a:moveTo>
                  <a:pt x="4068511" y="0"/>
                </a:moveTo>
                <a:lnTo>
                  <a:pt x="4217148" y="0"/>
                </a:lnTo>
                <a:lnTo>
                  <a:pt x="4239376" y="44350"/>
                </a:lnTo>
                <a:cubicBezTo>
                  <a:pt x="4338970" y="191052"/>
                  <a:pt x="4495311" y="298404"/>
                  <a:pt x="4678350" y="337433"/>
                </a:cubicBezTo>
                <a:cubicBezTo>
                  <a:pt x="4659425" y="241952"/>
                  <a:pt x="4620110" y="153496"/>
                  <a:pt x="4564842" y="76659"/>
                </a:cubicBezTo>
                <a:lnTo>
                  <a:pt x="4496615" y="0"/>
                </a:lnTo>
                <a:lnTo>
                  <a:pt x="4664989" y="0"/>
                </a:lnTo>
                <a:lnTo>
                  <a:pt x="4727623" y="96778"/>
                </a:lnTo>
                <a:cubicBezTo>
                  <a:pt x="4769744" y="175780"/>
                  <a:pt x="4798685" y="262463"/>
                  <a:pt x="4811836" y="354040"/>
                </a:cubicBezTo>
                <a:cubicBezTo>
                  <a:pt x="4812004" y="354093"/>
                  <a:pt x="4812173" y="354098"/>
                  <a:pt x="4812342" y="354103"/>
                </a:cubicBezTo>
                <a:lnTo>
                  <a:pt x="4812882" y="360740"/>
                </a:lnTo>
                <a:cubicBezTo>
                  <a:pt x="4817939" y="390746"/>
                  <a:pt x="4820389" y="421389"/>
                  <a:pt x="4820346" y="452471"/>
                </a:cubicBezTo>
                <a:cubicBezTo>
                  <a:pt x="4821658" y="458057"/>
                  <a:pt x="4821717" y="463681"/>
                  <a:pt x="4821717" y="469318"/>
                </a:cubicBezTo>
                <a:cubicBezTo>
                  <a:pt x="4821717" y="473110"/>
                  <a:pt x="4821690" y="476896"/>
                  <a:pt x="4821124" y="480669"/>
                </a:cubicBezTo>
                <a:lnTo>
                  <a:pt x="4820625" y="480636"/>
                </a:lnTo>
                <a:lnTo>
                  <a:pt x="4820599" y="481127"/>
                </a:lnTo>
                <a:lnTo>
                  <a:pt x="4803481" y="479514"/>
                </a:lnTo>
                <a:cubicBezTo>
                  <a:pt x="4771106" y="478991"/>
                  <a:pt x="4739226" y="476033"/>
                  <a:pt x="4708054" y="470523"/>
                </a:cubicBezTo>
                <a:cubicBezTo>
                  <a:pt x="4702477" y="470939"/>
                  <a:pt x="4697148" y="469998"/>
                  <a:pt x="4691837" y="468995"/>
                </a:cubicBezTo>
                <a:lnTo>
                  <a:pt x="4691721" y="467856"/>
                </a:lnTo>
                <a:cubicBezTo>
                  <a:pt x="4450315" y="428211"/>
                  <a:pt x="4244123" y="289169"/>
                  <a:pt x="4120350" y="95636"/>
                </a:cubicBezTo>
                <a:close/>
                <a:moveTo>
                  <a:pt x="3991674" y="1313979"/>
                </a:moveTo>
                <a:cubicBezTo>
                  <a:pt x="3991674" y="1308297"/>
                  <a:pt x="3991733" y="1302628"/>
                  <a:pt x="3993045" y="1296998"/>
                </a:cubicBezTo>
                <a:cubicBezTo>
                  <a:pt x="3993003" y="1265670"/>
                  <a:pt x="3995452" y="1234785"/>
                  <a:pt x="4000509" y="1204541"/>
                </a:cubicBezTo>
                <a:lnTo>
                  <a:pt x="4001049" y="1197851"/>
                </a:lnTo>
                <a:cubicBezTo>
                  <a:pt x="4001218" y="1197846"/>
                  <a:pt x="4001387" y="1197841"/>
                  <a:pt x="4001555" y="1197788"/>
                </a:cubicBezTo>
                <a:cubicBezTo>
                  <a:pt x="4051831" y="844922"/>
                  <a:pt x="4332870" y="564145"/>
                  <a:pt x="4691720" y="504747"/>
                </a:cubicBezTo>
                <a:lnTo>
                  <a:pt x="4691837" y="503599"/>
                </a:lnTo>
                <a:cubicBezTo>
                  <a:pt x="4697146" y="502589"/>
                  <a:pt x="4702474" y="501641"/>
                  <a:pt x="4708050" y="502060"/>
                </a:cubicBezTo>
                <a:cubicBezTo>
                  <a:pt x="4739233" y="496503"/>
                  <a:pt x="4771126" y="493522"/>
                  <a:pt x="4803512" y="492995"/>
                </a:cubicBezTo>
                <a:lnTo>
                  <a:pt x="4820599" y="491372"/>
                </a:lnTo>
                <a:lnTo>
                  <a:pt x="4820625" y="491866"/>
                </a:lnTo>
                <a:lnTo>
                  <a:pt x="4821123" y="491833"/>
                </a:lnTo>
                <a:lnTo>
                  <a:pt x="4821717" y="503273"/>
                </a:lnTo>
                <a:cubicBezTo>
                  <a:pt x="4821717" y="508954"/>
                  <a:pt x="4821658" y="514621"/>
                  <a:pt x="4820346" y="520249"/>
                </a:cubicBezTo>
                <a:cubicBezTo>
                  <a:pt x="4820389" y="551584"/>
                  <a:pt x="4817938" y="582475"/>
                  <a:pt x="4812879" y="612725"/>
                </a:cubicBezTo>
                <a:lnTo>
                  <a:pt x="4812341" y="619401"/>
                </a:lnTo>
                <a:cubicBezTo>
                  <a:pt x="4812171" y="619406"/>
                  <a:pt x="4812003" y="619411"/>
                  <a:pt x="4811835" y="619464"/>
                </a:cubicBezTo>
                <a:cubicBezTo>
                  <a:pt x="4761560" y="972329"/>
                  <a:pt x="4480521" y="1253106"/>
                  <a:pt x="4121670" y="1312505"/>
                </a:cubicBezTo>
                <a:lnTo>
                  <a:pt x="4121554" y="1313653"/>
                </a:lnTo>
                <a:cubicBezTo>
                  <a:pt x="4116243" y="1314664"/>
                  <a:pt x="4110914" y="1315612"/>
                  <a:pt x="4105337" y="1315193"/>
                </a:cubicBezTo>
                <a:cubicBezTo>
                  <a:pt x="4074165" y="1320747"/>
                  <a:pt x="4042285" y="1323728"/>
                  <a:pt x="4009911" y="1324255"/>
                </a:cubicBezTo>
                <a:lnTo>
                  <a:pt x="3992792" y="1325881"/>
                </a:lnTo>
                <a:lnTo>
                  <a:pt x="3992766" y="1325386"/>
                </a:lnTo>
                <a:lnTo>
                  <a:pt x="3992267" y="1325419"/>
                </a:lnTo>
                <a:cubicBezTo>
                  <a:pt x="3991701" y="1321617"/>
                  <a:pt x="3991674" y="1317801"/>
                  <a:pt x="3991674" y="1313979"/>
                </a:cubicBezTo>
                <a:close/>
                <a:moveTo>
                  <a:pt x="3991674" y="1361805"/>
                </a:moveTo>
                <a:lnTo>
                  <a:pt x="3992268" y="1350455"/>
                </a:lnTo>
                <a:lnTo>
                  <a:pt x="3992766" y="1350487"/>
                </a:lnTo>
                <a:lnTo>
                  <a:pt x="3992792" y="1349997"/>
                </a:lnTo>
                <a:lnTo>
                  <a:pt x="4009880" y="1351607"/>
                </a:lnTo>
                <a:cubicBezTo>
                  <a:pt x="4042265" y="1352130"/>
                  <a:pt x="4074158" y="1355088"/>
                  <a:pt x="4105341" y="1360601"/>
                </a:cubicBezTo>
                <a:cubicBezTo>
                  <a:pt x="4110917" y="1360185"/>
                  <a:pt x="4116245" y="1361126"/>
                  <a:pt x="4121554" y="1362128"/>
                </a:cubicBezTo>
                <a:lnTo>
                  <a:pt x="4121671" y="1363267"/>
                </a:lnTo>
                <a:cubicBezTo>
                  <a:pt x="4480521" y="1422199"/>
                  <a:pt x="4761560" y="1700770"/>
                  <a:pt x="4811836" y="2050865"/>
                </a:cubicBezTo>
                <a:cubicBezTo>
                  <a:pt x="4812004" y="2050918"/>
                  <a:pt x="4812173" y="2050923"/>
                  <a:pt x="4812342" y="2050928"/>
                </a:cubicBezTo>
                <a:lnTo>
                  <a:pt x="4812882" y="2057565"/>
                </a:lnTo>
                <a:cubicBezTo>
                  <a:pt x="4817939" y="2087572"/>
                  <a:pt x="4820389" y="2118214"/>
                  <a:pt x="4820346" y="2149296"/>
                </a:cubicBezTo>
                <a:cubicBezTo>
                  <a:pt x="4821658" y="2154882"/>
                  <a:pt x="4821717" y="2160506"/>
                  <a:pt x="4821717" y="2166144"/>
                </a:cubicBezTo>
                <a:cubicBezTo>
                  <a:pt x="4821717" y="2169936"/>
                  <a:pt x="4821690" y="2173722"/>
                  <a:pt x="4821124" y="2177494"/>
                </a:cubicBezTo>
                <a:lnTo>
                  <a:pt x="4820625" y="2177461"/>
                </a:lnTo>
                <a:lnTo>
                  <a:pt x="4820599" y="2177952"/>
                </a:lnTo>
                <a:lnTo>
                  <a:pt x="4803481" y="2176339"/>
                </a:lnTo>
                <a:cubicBezTo>
                  <a:pt x="4771106" y="2175816"/>
                  <a:pt x="4739226" y="2172858"/>
                  <a:pt x="4708054" y="2167348"/>
                </a:cubicBezTo>
                <a:cubicBezTo>
                  <a:pt x="4702477" y="2167764"/>
                  <a:pt x="4697148" y="2166823"/>
                  <a:pt x="4691837" y="2165820"/>
                </a:cubicBezTo>
                <a:lnTo>
                  <a:pt x="4691721" y="2164681"/>
                </a:lnTo>
                <a:cubicBezTo>
                  <a:pt x="4332870" y="2105749"/>
                  <a:pt x="4051831" y="1827177"/>
                  <a:pt x="4001556" y="1477083"/>
                </a:cubicBezTo>
                <a:cubicBezTo>
                  <a:pt x="4001388" y="1477030"/>
                  <a:pt x="4001220" y="1477026"/>
                  <a:pt x="4001050" y="1477021"/>
                </a:cubicBezTo>
                <a:lnTo>
                  <a:pt x="4000512" y="1470397"/>
                </a:lnTo>
                <a:cubicBezTo>
                  <a:pt x="3995453" y="1440385"/>
                  <a:pt x="3993003" y="1409736"/>
                  <a:pt x="3993045" y="1378647"/>
                </a:cubicBezTo>
                <a:cubicBezTo>
                  <a:pt x="3991733" y="1373063"/>
                  <a:pt x="3991674" y="1367441"/>
                  <a:pt x="3991674" y="1361805"/>
                </a:cubicBezTo>
                <a:close/>
                <a:moveTo>
                  <a:pt x="3991674" y="3010804"/>
                </a:moveTo>
                <a:cubicBezTo>
                  <a:pt x="3991674" y="3005122"/>
                  <a:pt x="3991733" y="2999453"/>
                  <a:pt x="3993045" y="2993823"/>
                </a:cubicBezTo>
                <a:cubicBezTo>
                  <a:pt x="3993003" y="2962495"/>
                  <a:pt x="3995452" y="2931610"/>
                  <a:pt x="4000509" y="2901366"/>
                </a:cubicBezTo>
                <a:lnTo>
                  <a:pt x="4001049" y="2894676"/>
                </a:lnTo>
                <a:cubicBezTo>
                  <a:pt x="4001218" y="2894671"/>
                  <a:pt x="4001387" y="2894666"/>
                  <a:pt x="4001555" y="2894613"/>
                </a:cubicBezTo>
                <a:cubicBezTo>
                  <a:pt x="4051831" y="2541747"/>
                  <a:pt x="4332870" y="2260970"/>
                  <a:pt x="4691720" y="2201572"/>
                </a:cubicBezTo>
                <a:lnTo>
                  <a:pt x="4691837" y="2200424"/>
                </a:lnTo>
                <a:cubicBezTo>
                  <a:pt x="4697146" y="2199414"/>
                  <a:pt x="4702474" y="2198466"/>
                  <a:pt x="4708050" y="2198885"/>
                </a:cubicBezTo>
                <a:cubicBezTo>
                  <a:pt x="4739233" y="2193328"/>
                  <a:pt x="4771126" y="2190347"/>
                  <a:pt x="4803512" y="2189820"/>
                </a:cubicBezTo>
                <a:lnTo>
                  <a:pt x="4820599" y="2188197"/>
                </a:lnTo>
                <a:lnTo>
                  <a:pt x="4820625" y="2188691"/>
                </a:lnTo>
                <a:lnTo>
                  <a:pt x="4821123" y="2188658"/>
                </a:lnTo>
                <a:lnTo>
                  <a:pt x="4821717" y="2200098"/>
                </a:lnTo>
                <a:cubicBezTo>
                  <a:pt x="4821717" y="2205779"/>
                  <a:pt x="4821658" y="2211446"/>
                  <a:pt x="4820346" y="2217074"/>
                </a:cubicBezTo>
                <a:cubicBezTo>
                  <a:pt x="4820389" y="2248409"/>
                  <a:pt x="4817938" y="2279300"/>
                  <a:pt x="4812879" y="2309550"/>
                </a:cubicBezTo>
                <a:lnTo>
                  <a:pt x="4812341" y="2316226"/>
                </a:lnTo>
                <a:cubicBezTo>
                  <a:pt x="4812171" y="2316231"/>
                  <a:pt x="4812003" y="2316236"/>
                  <a:pt x="4811835" y="2316289"/>
                </a:cubicBezTo>
                <a:cubicBezTo>
                  <a:pt x="4761560" y="2669154"/>
                  <a:pt x="4480521" y="2949931"/>
                  <a:pt x="4121670" y="3009330"/>
                </a:cubicBezTo>
                <a:lnTo>
                  <a:pt x="4121554" y="3010478"/>
                </a:lnTo>
                <a:cubicBezTo>
                  <a:pt x="4116243" y="3011489"/>
                  <a:pt x="4110914" y="3012437"/>
                  <a:pt x="4105337" y="3012018"/>
                </a:cubicBezTo>
                <a:cubicBezTo>
                  <a:pt x="4074165" y="3017572"/>
                  <a:pt x="4042285" y="3020553"/>
                  <a:pt x="4009911" y="3021080"/>
                </a:cubicBezTo>
                <a:lnTo>
                  <a:pt x="3992792" y="3022706"/>
                </a:lnTo>
                <a:lnTo>
                  <a:pt x="3992766" y="3022211"/>
                </a:lnTo>
                <a:lnTo>
                  <a:pt x="3992267" y="3022244"/>
                </a:lnTo>
                <a:cubicBezTo>
                  <a:pt x="3991701" y="3018442"/>
                  <a:pt x="3991674" y="3014626"/>
                  <a:pt x="3991674" y="3010804"/>
                </a:cubicBezTo>
                <a:close/>
                <a:moveTo>
                  <a:pt x="3991674" y="3058630"/>
                </a:moveTo>
                <a:lnTo>
                  <a:pt x="3992268" y="3047280"/>
                </a:lnTo>
                <a:lnTo>
                  <a:pt x="3992766" y="3047312"/>
                </a:lnTo>
                <a:lnTo>
                  <a:pt x="3992792" y="3046822"/>
                </a:lnTo>
                <a:lnTo>
                  <a:pt x="4009880" y="3048432"/>
                </a:lnTo>
                <a:cubicBezTo>
                  <a:pt x="4042265" y="3048955"/>
                  <a:pt x="4074158" y="3051913"/>
                  <a:pt x="4105341" y="3057426"/>
                </a:cubicBezTo>
                <a:cubicBezTo>
                  <a:pt x="4110917" y="3057010"/>
                  <a:pt x="4116245" y="3057951"/>
                  <a:pt x="4121554" y="3058953"/>
                </a:cubicBezTo>
                <a:lnTo>
                  <a:pt x="4121671" y="3060092"/>
                </a:lnTo>
                <a:cubicBezTo>
                  <a:pt x="4480521" y="3119024"/>
                  <a:pt x="4761560" y="3397595"/>
                  <a:pt x="4811836" y="3747690"/>
                </a:cubicBezTo>
                <a:cubicBezTo>
                  <a:pt x="4812004" y="3747743"/>
                  <a:pt x="4812173" y="3747748"/>
                  <a:pt x="4812342" y="3747753"/>
                </a:cubicBezTo>
                <a:lnTo>
                  <a:pt x="4812882" y="3754390"/>
                </a:lnTo>
                <a:cubicBezTo>
                  <a:pt x="4817939" y="3784397"/>
                  <a:pt x="4820389" y="3815039"/>
                  <a:pt x="4820346" y="3846121"/>
                </a:cubicBezTo>
                <a:cubicBezTo>
                  <a:pt x="4821658" y="3851707"/>
                  <a:pt x="4821717" y="3857331"/>
                  <a:pt x="4821717" y="3862969"/>
                </a:cubicBezTo>
                <a:cubicBezTo>
                  <a:pt x="4821717" y="3866761"/>
                  <a:pt x="4821690" y="3870547"/>
                  <a:pt x="4821124" y="3874319"/>
                </a:cubicBezTo>
                <a:lnTo>
                  <a:pt x="4820625" y="3874286"/>
                </a:lnTo>
                <a:lnTo>
                  <a:pt x="4820599" y="3874777"/>
                </a:lnTo>
                <a:lnTo>
                  <a:pt x="4803481" y="3873164"/>
                </a:lnTo>
                <a:cubicBezTo>
                  <a:pt x="4771106" y="3872641"/>
                  <a:pt x="4739226" y="3869683"/>
                  <a:pt x="4708054" y="3864173"/>
                </a:cubicBezTo>
                <a:cubicBezTo>
                  <a:pt x="4702477" y="3864589"/>
                  <a:pt x="4697148" y="3863648"/>
                  <a:pt x="4691837" y="3862645"/>
                </a:cubicBezTo>
                <a:lnTo>
                  <a:pt x="4691721" y="3861506"/>
                </a:lnTo>
                <a:cubicBezTo>
                  <a:pt x="4332870" y="3802574"/>
                  <a:pt x="4051831" y="3524002"/>
                  <a:pt x="4001556" y="3173908"/>
                </a:cubicBezTo>
                <a:cubicBezTo>
                  <a:pt x="4001388" y="3173856"/>
                  <a:pt x="4001220" y="3173851"/>
                  <a:pt x="4001050" y="3173846"/>
                </a:cubicBezTo>
                <a:lnTo>
                  <a:pt x="4000512" y="3167222"/>
                </a:lnTo>
                <a:cubicBezTo>
                  <a:pt x="3995453" y="3137210"/>
                  <a:pt x="3993003" y="3106561"/>
                  <a:pt x="3993045" y="3075472"/>
                </a:cubicBezTo>
                <a:cubicBezTo>
                  <a:pt x="3991733" y="3069889"/>
                  <a:pt x="3991674" y="3064266"/>
                  <a:pt x="3991674" y="3058630"/>
                </a:cubicBezTo>
                <a:close/>
                <a:moveTo>
                  <a:pt x="3293448" y="636203"/>
                </a:moveTo>
                <a:cubicBezTo>
                  <a:pt x="3346724" y="907109"/>
                  <a:pt x="3561567" y="1121906"/>
                  <a:pt x="3836757" y="1181049"/>
                </a:cubicBezTo>
                <a:cubicBezTo>
                  <a:pt x="3783482" y="910143"/>
                  <a:pt x="3568638" y="695346"/>
                  <a:pt x="3293448" y="636203"/>
                </a:cubicBezTo>
                <a:close/>
                <a:moveTo>
                  <a:pt x="3293448" y="2333028"/>
                </a:moveTo>
                <a:cubicBezTo>
                  <a:pt x="3346724" y="2603934"/>
                  <a:pt x="3561567" y="2818731"/>
                  <a:pt x="3836757" y="2877874"/>
                </a:cubicBezTo>
                <a:cubicBezTo>
                  <a:pt x="3783482" y="2606968"/>
                  <a:pt x="3568638" y="2392171"/>
                  <a:pt x="3293448" y="2333028"/>
                </a:cubicBezTo>
                <a:close/>
                <a:moveTo>
                  <a:pt x="3293446" y="2034258"/>
                </a:moveTo>
                <a:cubicBezTo>
                  <a:pt x="3568636" y="1975579"/>
                  <a:pt x="3783479" y="1762469"/>
                  <a:pt x="3836755" y="1493690"/>
                </a:cubicBezTo>
                <a:cubicBezTo>
                  <a:pt x="3561565" y="1552369"/>
                  <a:pt x="3346721" y="1765479"/>
                  <a:pt x="3293446" y="2034258"/>
                </a:cubicBezTo>
                <a:close/>
                <a:moveTo>
                  <a:pt x="3293446" y="3731083"/>
                </a:moveTo>
                <a:cubicBezTo>
                  <a:pt x="3568636" y="3672404"/>
                  <a:pt x="3783479" y="3459294"/>
                  <a:pt x="3836755" y="3190516"/>
                </a:cubicBezTo>
                <a:cubicBezTo>
                  <a:pt x="3561565" y="3249194"/>
                  <a:pt x="3346721" y="3462304"/>
                  <a:pt x="3293446" y="3731083"/>
                </a:cubicBezTo>
                <a:close/>
                <a:moveTo>
                  <a:pt x="3150081" y="503273"/>
                </a:moveTo>
                <a:lnTo>
                  <a:pt x="3150675" y="491833"/>
                </a:lnTo>
                <a:lnTo>
                  <a:pt x="3151173" y="491866"/>
                </a:lnTo>
                <a:lnTo>
                  <a:pt x="3151199" y="491372"/>
                </a:lnTo>
                <a:lnTo>
                  <a:pt x="3168287" y="492995"/>
                </a:lnTo>
                <a:cubicBezTo>
                  <a:pt x="3200672" y="493522"/>
                  <a:pt x="3232565" y="496503"/>
                  <a:pt x="3263748" y="502060"/>
                </a:cubicBezTo>
                <a:cubicBezTo>
                  <a:pt x="3269324" y="501641"/>
                  <a:pt x="3274652" y="502589"/>
                  <a:pt x="3279961" y="503599"/>
                </a:cubicBezTo>
                <a:lnTo>
                  <a:pt x="3280078" y="504747"/>
                </a:lnTo>
                <a:cubicBezTo>
                  <a:pt x="3638928" y="564145"/>
                  <a:pt x="3919967" y="844922"/>
                  <a:pt x="3970244" y="1197788"/>
                </a:cubicBezTo>
                <a:cubicBezTo>
                  <a:pt x="3970411" y="1197841"/>
                  <a:pt x="3970581" y="1197846"/>
                  <a:pt x="3970749" y="1197851"/>
                </a:cubicBezTo>
                <a:lnTo>
                  <a:pt x="3971290" y="1204541"/>
                </a:lnTo>
                <a:cubicBezTo>
                  <a:pt x="3976346" y="1234785"/>
                  <a:pt x="3978796" y="1265670"/>
                  <a:pt x="3978754" y="1296998"/>
                </a:cubicBezTo>
                <a:cubicBezTo>
                  <a:pt x="3980066" y="1302628"/>
                  <a:pt x="3980124" y="1308297"/>
                  <a:pt x="3980124" y="1313979"/>
                </a:cubicBezTo>
                <a:cubicBezTo>
                  <a:pt x="3980124" y="1317801"/>
                  <a:pt x="3980097" y="1321617"/>
                  <a:pt x="3979531" y="1325419"/>
                </a:cubicBezTo>
                <a:lnTo>
                  <a:pt x="3979032" y="1325386"/>
                </a:lnTo>
                <a:lnTo>
                  <a:pt x="3979006" y="1325881"/>
                </a:lnTo>
                <a:lnTo>
                  <a:pt x="3961888" y="1324255"/>
                </a:lnTo>
                <a:cubicBezTo>
                  <a:pt x="3929514" y="1323728"/>
                  <a:pt x="3897633" y="1320747"/>
                  <a:pt x="3866461" y="1315193"/>
                </a:cubicBezTo>
                <a:cubicBezTo>
                  <a:pt x="3860884" y="1315612"/>
                  <a:pt x="3855555" y="1314664"/>
                  <a:pt x="3850245" y="1313653"/>
                </a:cubicBezTo>
                <a:lnTo>
                  <a:pt x="3850129" y="1312505"/>
                </a:lnTo>
                <a:cubicBezTo>
                  <a:pt x="3491277" y="1253106"/>
                  <a:pt x="3210238" y="972329"/>
                  <a:pt x="3159963" y="619464"/>
                </a:cubicBezTo>
                <a:cubicBezTo>
                  <a:pt x="3159795" y="619411"/>
                  <a:pt x="3159627" y="619406"/>
                  <a:pt x="3159457" y="619401"/>
                </a:cubicBezTo>
                <a:lnTo>
                  <a:pt x="3158919" y="612725"/>
                </a:lnTo>
                <a:cubicBezTo>
                  <a:pt x="3153860" y="582475"/>
                  <a:pt x="3151410" y="551584"/>
                  <a:pt x="3151452" y="520249"/>
                </a:cubicBezTo>
                <a:cubicBezTo>
                  <a:pt x="3150140" y="514621"/>
                  <a:pt x="3150081" y="508954"/>
                  <a:pt x="3150081" y="503273"/>
                </a:cubicBezTo>
                <a:close/>
                <a:moveTo>
                  <a:pt x="3150081" y="2200098"/>
                </a:moveTo>
                <a:lnTo>
                  <a:pt x="3150675" y="2188658"/>
                </a:lnTo>
                <a:lnTo>
                  <a:pt x="3151173" y="2188691"/>
                </a:lnTo>
                <a:lnTo>
                  <a:pt x="3151199" y="2188197"/>
                </a:lnTo>
                <a:lnTo>
                  <a:pt x="3168287" y="2189820"/>
                </a:lnTo>
                <a:cubicBezTo>
                  <a:pt x="3200672" y="2190347"/>
                  <a:pt x="3232565" y="2193328"/>
                  <a:pt x="3263748" y="2198885"/>
                </a:cubicBezTo>
                <a:cubicBezTo>
                  <a:pt x="3269324" y="2198466"/>
                  <a:pt x="3274652" y="2199414"/>
                  <a:pt x="3279961" y="2200424"/>
                </a:cubicBezTo>
                <a:lnTo>
                  <a:pt x="3280078" y="2201572"/>
                </a:lnTo>
                <a:cubicBezTo>
                  <a:pt x="3638928" y="2260970"/>
                  <a:pt x="3919967" y="2541747"/>
                  <a:pt x="3970244" y="2894613"/>
                </a:cubicBezTo>
                <a:cubicBezTo>
                  <a:pt x="3970411" y="2894666"/>
                  <a:pt x="3970581" y="2894671"/>
                  <a:pt x="3970749" y="2894676"/>
                </a:cubicBezTo>
                <a:lnTo>
                  <a:pt x="3971290" y="2901366"/>
                </a:lnTo>
                <a:cubicBezTo>
                  <a:pt x="3976346" y="2931610"/>
                  <a:pt x="3978796" y="2962495"/>
                  <a:pt x="3978754" y="2993823"/>
                </a:cubicBezTo>
                <a:cubicBezTo>
                  <a:pt x="3980066" y="2999453"/>
                  <a:pt x="3980124" y="3005122"/>
                  <a:pt x="3980124" y="3010804"/>
                </a:cubicBezTo>
                <a:cubicBezTo>
                  <a:pt x="3980124" y="3014626"/>
                  <a:pt x="3980097" y="3018442"/>
                  <a:pt x="3979531" y="3022244"/>
                </a:cubicBezTo>
                <a:lnTo>
                  <a:pt x="3979032" y="3022211"/>
                </a:lnTo>
                <a:lnTo>
                  <a:pt x="3979006" y="3022706"/>
                </a:lnTo>
                <a:lnTo>
                  <a:pt x="3961888" y="3021080"/>
                </a:lnTo>
                <a:cubicBezTo>
                  <a:pt x="3929514" y="3020553"/>
                  <a:pt x="3897633" y="3017572"/>
                  <a:pt x="3866461" y="3012018"/>
                </a:cubicBezTo>
                <a:cubicBezTo>
                  <a:pt x="3860884" y="3012437"/>
                  <a:pt x="3855555" y="3011489"/>
                  <a:pt x="3850245" y="3010478"/>
                </a:cubicBezTo>
                <a:lnTo>
                  <a:pt x="3850129" y="3009330"/>
                </a:lnTo>
                <a:cubicBezTo>
                  <a:pt x="3491277" y="2949931"/>
                  <a:pt x="3210238" y="2669154"/>
                  <a:pt x="3159963" y="2316289"/>
                </a:cubicBezTo>
                <a:cubicBezTo>
                  <a:pt x="3159795" y="2316236"/>
                  <a:pt x="3159627" y="2316231"/>
                  <a:pt x="3159457" y="2316226"/>
                </a:cubicBezTo>
                <a:lnTo>
                  <a:pt x="3158919" y="2309550"/>
                </a:lnTo>
                <a:cubicBezTo>
                  <a:pt x="3153860" y="2279300"/>
                  <a:pt x="3151410" y="2248409"/>
                  <a:pt x="3151452" y="2217074"/>
                </a:cubicBezTo>
                <a:cubicBezTo>
                  <a:pt x="3150140" y="2211446"/>
                  <a:pt x="3150081" y="2205779"/>
                  <a:pt x="3150081" y="2200098"/>
                </a:cubicBezTo>
                <a:close/>
                <a:moveTo>
                  <a:pt x="3150081" y="3896923"/>
                </a:moveTo>
                <a:lnTo>
                  <a:pt x="3150675" y="3885483"/>
                </a:lnTo>
                <a:lnTo>
                  <a:pt x="3151173" y="3885516"/>
                </a:lnTo>
                <a:lnTo>
                  <a:pt x="3151199" y="3885022"/>
                </a:lnTo>
                <a:lnTo>
                  <a:pt x="3168287" y="3886645"/>
                </a:lnTo>
                <a:cubicBezTo>
                  <a:pt x="3200672" y="3887172"/>
                  <a:pt x="3232565" y="3890153"/>
                  <a:pt x="3263748" y="3895710"/>
                </a:cubicBezTo>
                <a:cubicBezTo>
                  <a:pt x="3269324" y="3895291"/>
                  <a:pt x="3274652" y="3896239"/>
                  <a:pt x="3279961" y="3897249"/>
                </a:cubicBezTo>
                <a:lnTo>
                  <a:pt x="3280078" y="3898397"/>
                </a:lnTo>
                <a:cubicBezTo>
                  <a:pt x="3514137" y="3937139"/>
                  <a:pt x="3715094" y="4070062"/>
                  <a:pt x="3840331" y="4255797"/>
                </a:cubicBezTo>
                <a:lnTo>
                  <a:pt x="3868775" y="4305008"/>
                </a:lnTo>
                <a:lnTo>
                  <a:pt x="3717725" y="4305008"/>
                </a:lnTo>
                <a:lnTo>
                  <a:pt x="3665602" y="4241205"/>
                </a:lnTo>
                <a:cubicBezTo>
                  <a:pt x="3568906" y="4136681"/>
                  <a:pt x="3439699" y="4061285"/>
                  <a:pt x="3293448" y="4029853"/>
                </a:cubicBezTo>
                <a:cubicBezTo>
                  <a:pt x="3310695" y="4117553"/>
                  <a:pt x="3344874" y="4199373"/>
                  <a:pt x="3392629" y="4271827"/>
                </a:cubicBezTo>
                <a:lnTo>
                  <a:pt x="3419311" y="4305008"/>
                </a:lnTo>
                <a:lnTo>
                  <a:pt x="3265201" y="4305008"/>
                </a:lnTo>
                <a:lnTo>
                  <a:pt x="3235080" y="4254710"/>
                </a:lnTo>
                <a:cubicBezTo>
                  <a:pt x="3197877" y="4179889"/>
                  <a:pt x="3172145" y="4098618"/>
                  <a:pt x="3159963" y="4013114"/>
                </a:cubicBezTo>
                <a:cubicBezTo>
                  <a:pt x="3159795" y="4013061"/>
                  <a:pt x="3159627" y="4013056"/>
                  <a:pt x="3159457" y="4013051"/>
                </a:cubicBezTo>
                <a:lnTo>
                  <a:pt x="3158919" y="4006375"/>
                </a:lnTo>
                <a:cubicBezTo>
                  <a:pt x="3153860" y="3976125"/>
                  <a:pt x="3151410" y="3945234"/>
                  <a:pt x="3151452" y="3913899"/>
                </a:cubicBezTo>
                <a:cubicBezTo>
                  <a:pt x="3150140" y="3908271"/>
                  <a:pt x="3150081" y="3902604"/>
                  <a:pt x="3150081" y="3896923"/>
                </a:cubicBezTo>
                <a:close/>
                <a:moveTo>
                  <a:pt x="3150079" y="469318"/>
                </a:moveTo>
                <a:cubicBezTo>
                  <a:pt x="3150079" y="463681"/>
                  <a:pt x="3150138" y="458057"/>
                  <a:pt x="3151450" y="452471"/>
                </a:cubicBezTo>
                <a:cubicBezTo>
                  <a:pt x="3151408" y="421389"/>
                  <a:pt x="3153857" y="390746"/>
                  <a:pt x="3158914" y="360740"/>
                </a:cubicBezTo>
                <a:lnTo>
                  <a:pt x="3159454" y="354103"/>
                </a:lnTo>
                <a:cubicBezTo>
                  <a:pt x="3159623" y="354098"/>
                  <a:pt x="3159792" y="354093"/>
                  <a:pt x="3159960" y="354040"/>
                </a:cubicBezTo>
                <a:cubicBezTo>
                  <a:pt x="3173111" y="262463"/>
                  <a:pt x="3202052" y="175780"/>
                  <a:pt x="3244173" y="96778"/>
                </a:cubicBezTo>
                <a:lnTo>
                  <a:pt x="3306807" y="0"/>
                </a:lnTo>
                <a:lnTo>
                  <a:pt x="3475182" y="0"/>
                </a:lnTo>
                <a:lnTo>
                  <a:pt x="3406954" y="76659"/>
                </a:lnTo>
                <a:cubicBezTo>
                  <a:pt x="3351687" y="153496"/>
                  <a:pt x="3312372" y="241952"/>
                  <a:pt x="3293446" y="337433"/>
                </a:cubicBezTo>
                <a:cubicBezTo>
                  <a:pt x="3476486" y="298404"/>
                  <a:pt x="3632827" y="191052"/>
                  <a:pt x="3732420" y="44350"/>
                </a:cubicBezTo>
                <a:lnTo>
                  <a:pt x="3754649" y="0"/>
                </a:lnTo>
                <a:lnTo>
                  <a:pt x="3903287" y="0"/>
                </a:lnTo>
                <a:lnTo>
                  <a:pt x="3851448" y="95636"/>
                </a:lnTo>
                <a:cubicBezTo>
                  <a:pt x="3727674" y="289169"/>
                  <a:pt x="3521481" y="428211"/>
                  <a:pt x="3280075" y="467856"/>
                </a:cubicBezTo>
                <a:lnTo>
                  <a:pt x="3279959" y="468995"/>
                </a:lnTo>
                <a:cubicBezTo>
                  <a:pt x="3274648" y="469998"/>
                  <a:pt x="3269319" y="470939"/>
                  <a:pt x="3263742" y="470523"/>
                </a:cubicBezTo>
                <a:cubicBezTo>
                  <a:pt x="3232570" y="476033"/>
                  <a:pt x="3200690" y="478991"/>
                  <a:pt x="3168316" y="479514"/>
                </a:cubicBezTo>
                <a:lnTo>
                  <a:pt x="3151197" y="481127"/>
                </a:lnTo>
                <a:lnTo>
                  <a:pt x="3151171" y="480636"/>
                </a:lnTo>
                <a:lnTo>
                  <a:pt x="3150672" y="480669"/>
                </a:lnTo>
                <a:cubicBezTo>
                  <a:pt x="3150106" y="476896"/>
                  <a:pt x="3150079" y="473110"/>
                  <a:pt x="3150079" y="469318"/>
                </a:cubicBezTo>
                <a:close/>
                <a:moveTo>
                  <a:pt x="3150079" y="2166144"/>
                </a:moveTo>
                <a:cubicBezTo>
                  <a:pt x="3150079" y="2160506"/>
                  <a:pt x="3150138" y="2154882"/>
                  <a:pt x="3151450" y="2149296"/>
                </a:cubicBezTo>
                <a:cubicBezTo>
                  <a:pt x="3151408" y="2118214"/>
                  <a:pt x="3153857" y="2087572"/>
                  <a:pt x="3158914" y="2057565"/>
                </a:cubicBezTo>
                <a:lnTo>
                  <a:pt x="3159454" y="2050928"/>
                </a:lnTo>
                <a:cubicBezTo>
                  <a:pt x="3159623" y="2050923"/>
                  <a:pt x="3159792" y="2050918"/>
                  <a:pt x="3159960" y="2050865"/>
                </a:cubicBezTo>
                <a:cubicBezTo>
                  <a:pt x="3210236" y="1700770"/>
                  <a:pt x="3491275" y="1422199"/>
                  <a:pt x="3850126" y="1363267"/>
                </a:cubicBezTo>
                <a:lnTo>
                  <a:pt x="3850243" y="1362128"/>
                </a:lnTo>
                <a:cubicBezTo>
                  <a:pt x="3855551" y="1361126"/>
                  <a:pt x="3860879" y="1360185"/>
                  <a:pt x="3866455" y="1360601"/>
                </a:cubicBezTo>
                <a:cubicBezTo>
                  <a:pt x="3897639" y="1355088"/>
                  <a:pt x="3929531" y="1352130"/>
                  <a:pt x="3961917" y="1351607"/>
                </a:cubicBezTo>
                <a:lnTo>
                  <a:pt x="3979004" y="1349997"/>
                </a:lnTo>
                <a:lnTo>
                  <a:pt x="3979030" y="1350487"/>
                </a:lnTo>
                <a:lnTo>
                  <a:pt x="3979528" y="1350455"/>
                </a:lnTo>
                <a:lnTo>
                  <a:pt x="3980122" y="1361805"/>
                </a:lnTo>
                <a:cubicBezTo>
                  <a:pt x="3980122" y="1367441"/>
                  <a:pt x="3980064" y="1373063"/>
                  <a:pt x="3978752" y="1378647"/>
                </a:cubicBezTo>
                <a:cubicBezTo>
                  <a:pt x="3978794" y="1409736"/>
                  <a:pt x="3976343" y="1440385"/>
                  <a:pt x="3971285" y="1470397"/>
                </a:cubicBezTo>
                <a:lnTo>
                  <a:pt x="3970746" y="1477021"/>
                </a:lnTo>
                <a:cubicBezTo>
                  <a:pt x="3970577" y="1477026"/>
                  <a:pt x="3970408" y="1477030"/>
                  <a:pt x="3970241" y="1477083"/>
                </a:cubicBezTo>
                <a:cubicBezTo>
                  <a:pt x="3919965" y="1827177"/>
                  <a:pt x="3638926" y="2105749"/>
                  <a:pt x="3280075" y="2164681"/>
                </a:cubicBezTo>
                <a:lnTo>
                  <a:pt x="3279959" y="2165820"/>
                </a:lnTo>
                <a:cubicBezTo>
                  <a:pt x="3274648" y="2166823"/>
                  <a:pt x="3269319" y="2167764"/>
                  <a:pt x="3263742" y="2167348"/>
                </a:cubicBezTo>
                <a:cubicBezTo>
                  <a:pt x="3232570" y="2172858"/>
                  <a:pt x="3200690" y="2175816"/>
                  <a:pt x="3168316" y="2176339"/>
                </a:cubicBezTo>
                <a:lnTo>
                  <a:pt x="3151197" y="2177952"/>
                </a:lnTo>
                <a:lnTo>
                  <a:pt x="3151171" y="2177461"/>
                </a:lnTo>
                <a:lnTo>
                  <a:pt x="3150672" y="2177494"/>
                </a:lnTo>
                <a:cubicBezTo>
                  <a:pt x="3150106" y="2173722"/>
                  <a:pt x="3150079" y="2169936"/>
                  <a:pt x="3150079" y="2166144"/>
                </a:cubicBezTo>
                <a:close/>
                <a:moveTo>
                  <a:pt x="3150079" y="3862969"/>
                </a:moveTo>
                <a:cubicBezTo>
                  <a:pt x="3150079" y="3857331"/>
                  <a:pt x="3150138" y="3851707"/>
                  <a:pt x="3151450" y="3846121"/>
                </a:cubicBezTo>
                <a:cubicBezTo>
                  <a:pt x="3151408" y="3815039"/>
                  <a:pt x="3153857" y="3784397"/>
                  <a:pt x="3158914" y="3754390"/>
                </a:cubicBezTo>
                <a:lnTo>
                  <a:pt x="3159454" y="3747753"/>
                </a:lnTo>
                <a:cubicBezTo>
                  <a:pt x="3159623" y="3747748"/>
                  <a:pt x="3159792" y="3747743"/>
                  <a:pt x="3159960" y="3747690"/>
                </a:cubicBezTo>
                <a:cubicBezTo>
                  <a:pt x="3210236" y="3397595"/>
                  <a:pt x="3491275" y="3119024"/>
                  <a:pt x="3850126" y="3060092"/>
                </a:cubicBezTo>
                <a:lnTo>
                  <a:pt x="3850243" y="3058953"/>
                </a:lnTo>
                <a:cubicBezTo>
                  <a:pt x="3855551" y="3057951"/>
                  <a:pt x="3860879" y="3057010"/>
                  <a:pt x="3866455" y="3057426"/>
                </a:cubicBezTo>
                <a:cubicBezTo>
                  <a:pt x="3897639" y="3051913"/>
                  <a:pt x="3929531" y="3048955"/>
                  <a:pt x="3961917" y="3048432"/>
                </a:cubicBezTo>
                <a:lnTo>
                  <a:pt x="3979004" y="3046822"/>
                </a:lnTo>
                <a:lnTo>
                  <a:pt x="3979030" y="3047312"/>
                </a:lnTo>
                <a:lnTo>
                  <a:pt x="3979528" y="3047280"/>
                </a:lnTo>
                <a:lnTo>
                  <a:pt x="3980122" y="3058630"/>
                </a:lnTo>
                <a:cubicBezTo>
                  <a:pt x="3980122" y="3064266"/>
                  <a:pt x="3980064" y="3069889"/>
                  <a:pt x="3978752" y="3075472"/>
                </a:cubicBezTo>
                <a:cubicBezTo>
                  <a:pt x="3978794" y="3106561"/>
                  <a:pt x="3976343" y="3137210"/>
                  <a:pt x="3971285" y="3167222"/>
                </a:cubicBezTo>
                <a:lnTo>
                  <a:pt x="3970746" y="3173846"/>
                </a:lnTo>
                <a:cubicBezTo>
                  <a:pt x="3970577" y="3173851"/>
                  <a:pt x="3970408" y="3173856"/>
                  <a:pt x="3970241" y="3173908"/>
                </a:cubicBezTo>
                <a:cubicBezTo>
                  <a:pt x="3919965" y="3524002"/>
                  <a:pt x="3638926" y="3802574"/>
                  <a:pt x="3280075" y="3861506"/>
                </a:cubicBezTo>
                <a:lnTo>
                  <a:pt x="3279959" y="3862645"/>
                </a:lnTo>
                <a:cubicBezTo>
                  <a:pt x="3274648" y="3863648"/>
                  <a:pt x="3269319" y="3864589"/>
                  <a:pt x="3263742" y="3864173"/>
                </a:cubicBezTo>
                <a:cubicBezTo>
                  <a:pt x="3232570" y="3869683"/>
                  <a:pt x="3200690" y="3872641"/>
                  <a:pt x="3168316" y="3873164"/>
                </a:cubicBezTo>
                <a:lnTo>
                  <a:pt x="3151197" y="3874777"/>
                </a:lnTo>
                <a:lnTo>
                  <a:pt x="3151171" y="3874286"/>
                </a:lnTo>
                <a:lnTo>
                  <a:pt x="3150672" y="3874319"/>
                </a:lnTo>
                <a:cubicBezTo>
                  <a:pt x="3150106" y="3870547"/>
                  <a:pt x="3150079" y="3866761"/>
                  <a:pt x="3150079" y="3862969"/>
                </a:cubicBezTo>
                <a:close/>
                <a:moveTo>
                  <a:pt x="2442890" y="1181049"/>
                </a:moveTo>
                <a:cubicBezTo>
                  <a:pt x="2718080" y="1121906"/>
                  <a:pt x="2932923" y="907109"/>
                  <a:pt x="2986199" y="636203"/>
                </a:cubicBezTo>
                <a:cubicBezTo>
                  <a:pt x="2711009" y="695346"/>
                  <a:pt x="2496165" y="910143"/>
                  <a:pt x="2442890" y="1181049"/>
                </a:cubicBezTo>
                <a:close/>
                <a:moveTo>
                  <a:pt x="2442890" y="1493690"/>
                </a:moveTo>
                <a:cubicBezTo>
                  <a:pt x="2496166" y="1762469"/>
                  <a:pt x="2711009" y="1975579"/>
                  <a:pt x="2986199" y="2034258"/>
                </a:cubicBezTo>
                <a:cubicBezTo>
                  <a:pt x="2932924" y="1765479"/>
                  <a:pt x="2718080" y="1552369"/>
                  <a:pt x="2442890" y="1493690"/>
                </a:cubicBezTo>
                <a:close/>
                <a:moveTo>
                  <a:pt x="2442890" y="2877874"/>
                </a:moveTo>
                <a:cubicBezTo>
                  <a:pt x="2718080" y="2818731"/>
                  <a:pt x="2932923" y="2603934"/>
                  <a:pt x="2986199" y="2333028"/>
                </a:cubicBezTo>
                <a:cubicBezTo>
                  <a:pt x="2711009" y="2392171"/>
                  <a:pt x="2496165" y="2606968"/>
                  <a:pt x="2442890" y="2877874"/>
                </a:cubicBezTo>
                <a:close/>
                <a:moveTo>
                  <a:pt x="2442890" y="3190516"/>
                </a:moveTo>
                <a:cubicBezTo>
                  <a:pt x="2496166" y="3459294"/>
                  <a:pt x="2711009" y="3672404"/>
                  <a:pt x="2986199" y="3731083"/>
                </a:cubicBezTo>
                <a:cubicBezTo>
                  <a:pt x="2932924" y="3462304"/>
                  <a:pt x="2718080" y="3249194"/>
                  <a:pt x="2442890" y="3190516"/>
                </a:cubicBezTo>
                <a:close/>
                <a:moveTo>
                  <a:pt x="2410871" y="4305008"/>
                </a:moveTo>
                <a:lnTo>
                  <a:pt x="2439316" y="4255797"/>
                </a:lnTo>
                <a:cubicBezTo>
                  <a:pt x="2564553" y="4070062"/>
                  <a:pt x="2765510" y="3937139"/>
                  <a:pt x="2999569" y="3898397"/>
                </a:cubicBezTo>
                <a:lnTo>
                  <a:pt x="2999686" y="3897249"/>
                </a:lnTo>
                <a:cubicBezTo>
                  <a:pt x="3004995" y="3896239"/>
                  <a:pt x="3010323" y="3895291"/>
                  <a:pt x="3015899" y="3895710"/>
                </a:cubicBezTo>
                <a:cubicBezTo>
                  <a:pt x="3047082" y="3890153"/>
                  <a:pt x="3078975" y="3887172"/>
                  <a:pt x="3111360" y="3886645"/>
                </a:cubicBezTo>
                <a:lnTo>
                  <a:pt x="3128448" y="3885022"/>
                </a:lnTo>
                <a:lnTo>
                  <a:pt x="3128474" y="3885516"/>
                </a:lnTo>
                <a:lnTo>
                  <a:pt x="3128972" y="3885483"/>
                </a:lnTo>
                <a:lnTo>
                  <a:pt x="3129566" y="3896923"/>
                </a:lnTo>
                <a:cubicBezTo>
                  <a:pt x="3129566" y="3902604"/>
                  <a:pt x="3129507" y="3908271"/>
                  <a:pt x="3128195" y="3913899"/>
                </a:cubicBezTo>
                <a:cubicBezTo>
                  <a:pt x="3128237" y="3945234"/>
                  <a:pt x="3125787" y="3976125"/>
                  <a:pt x="3120728" y="4006375"/>
                </a:cubicBezTo>
                <a:lnTo>
                  <a:pt x="3120190" y="4013051"/>
                </a:lnTo>
                <a:cubicBezTo>
                  <a:pt x="3120020" y="4013056"/>
                  <a:pt x="3119852" y="4013061"/>
                  <a:pt x="3119684" y="4013114"/>
                </a:cubicBezTo>
                <a:cubicBezTo>
                  <a:pt x="3107502" y="4098618"/>
                  <a:pt x="3081770" y="4179889"/>
                  <a:pt x="3044567" y="4254710"/>
                </a:cubicBezTo>
                <a:lnTo>
                  <a:pt x="3014445" y="4305008"/>
                </a:lnTo>
                <a:lnTo>
                  <a:pt x="2860336" y="4305008"/>
                </a:lnTo>
                <a:lnTo>
                  <a:pt x="2887018" y="4271827"/>
                </a:lnTo>
                <a:cubicBezTo>
                  <a:pt x="2934773" y="4199373"/>
                  <a:pt x="2968952" y="4117553"/>
                  <a:pt x="2986199" y="4029853"/>
                </a:cubicBezTo>
                <a:cubicBezTo>
                  <a:pt x="2839947" y="4061285"/>
                  <a:pt x="2710740" y="4136681"/>
                  <a:pt x="2614045" y="4241205"/>
                </a:cubicBezTo>
                <a:lnTo>
                  <a:pt x="2561922" y="4305008"/>
                </a:lnTo>
                <a:close/>
                <a:moveTo>
                  <a:pt x="2376360" y="0"/>
                </a:moveTo>
                <a:lnTo>
                  <a:pt x="2524998" y="0"/>
                </a:lnTo>
                <a:lnTo>
                  <a:pt x="2547226" y="44350"/>
                </a:lnTo>
                <a:cubicBezTo>
                  <a:pt x="2646819" y="191052"/>
                  <a:pt x="2803160" y="298404"/>
                  <a:pt x="2986199" y="337433"/>
                </a:cubicBezTo>
                <a:cubicBezTo>
                  <a:pt x="2967274" y="241952"/>
                  <a:pt x="2927959" y="153496"/>
                  <a:pt x="2872691" y="76659"/>
                </a:cubicBezTo>
                <a:lnTo>
                  <a:pt x="2804464" y="0"/>
                </a:lnTo>
                <a:lnTo>
                  <a:pt x="2972839" y="0"/>
                </a:lnTo>
                <a:lnTo>
                  <a:pt x="3035473" y="96778"/>
                </a:lnTo>
                <a:cubicBezTo>
                  <a:pt x="3077594" y="175780"/>
                  <a:pt x="3106535" y="262463"/>
                  <a:pt x="3119686" y="354040"/>
                </a:cubicBezTo>
                <a:cubicBezTo>
                  <a:pt x="3119853" y="354093"/>
                  <a:pt x="3120023" y="354098"/>
                  <a:pt x="3120191" y="354103"/>
                </a:cubicBezTo>
                <a:lnTo>
                  <a:pt x="3120732" y="360740"/>
                </a:lnTo>
                <a:cubicBezTo>
                  <a:pt x="3125788" y="390746"/>
                  <a:pt x="3128238" y="421389"/>
                  <a:pt x="3128196" y="452471"/>
                </a:cubicBezTo>
                <a:cubicBezTo>
                  <a:pt x="3129508" y="458057"/>
                  <a:pt x="3129566" y="463681"/>
                  <a:pt x="3129566" y="469318"/>
                </a:cubicBezTo>
                <a:cubicBezTo>
                  <a:pt x="3129566" y="473110"/>
                  <a:pt x="3129539" y="476896"/>
                  <a:pt x="3128973" y="480669"/>
                </a:cubicBezTo>
                <a:lnTo>
                  <a:pt x="3128474" y="480636"/>
                </a:lnTo>
                <a:lnTo>
                  <a:pt x="3128448" y="481127"/>
                </a:lnTo>
                <a:lnTo>
                  <a:pt x="3111330" y="479514"/>
                </a:lnTo>
                <a:cubicBezTo>
                  <a:pt x="3078956" y="478991"/>
                  <a:pt x="3047075" y="476033"/>
                  <a:pt x="3015903" y="470523"/>
                </a:cubicBezTo>
                <a:cubicBezTo>
                  <a:pt x="3010326" y="470939"/>
                  <a:pt x="3004997" y="469998"/>
                  <a:pt x="2999687" y="468995"/>
                </a:cubicBezTo>
                <a:lnTo>
                  <a:pt x="2999571" y="467856"/>
                </a:lnTo>
                <a:cubicBezTo>
                  <a:pt x="2758165" y="428211"/>
                  <a:pt x="2551973" y="289169"/>
                  <a:pt x="2428199" y="95636"/>
                </a:cubicBezTo>
                <a:close/>
                <a:moveTo>
                  <a:pt x="2299523" y="1313979"/>
                </a:moveTo>
                <a:cubicBezTo>
                  <a:pt x="2299523" y="1308297"/>
                  <a:pt x="2299582" y="1302628"/>
                  <a:pt x="2300894" y="1296998"/>
                </a:cubicBezTo>
                <a:cubicBezTo>
                  <a:pt x="2300852" y="1265670"/>
                  <a:pt x="2303301" y="1234785"/>
                  <a:pt x="2308358" y="1204541"/>
                </a:cubicBezTo>
                <a:lnTo>
                  <a:pt x="2308898" y="1197851"/>
                </a:lnTo>
                <a:cubicBezTo>
                  <a:pt x="2309067" y="1197846"/>
                  <a:pt x="2309236" y="1197841"/>
                  <a:pt x="2309404" y="1197788"/>
                </a:cubicBezTo>
                <a:cubicBezTo>
                  <a:pt x="2359680" y="844922"/>
                  <a:pt x="2640719" y="564145"/>
                  <a:pt x="2999570" y="504747"/>
                </a:cubicBezTo>
                <a:lnTo>
                  <a:pt x="2999687" y="503599"/>
                </a:lnTo>
                <a:cubicBezTo>
                  <a:pt x="3004995" y="502589"/>
                  <a:pt x="3010323" y="501641"/>
                  <a:pt x="3015899" y="502060"/>
                </a:cubicBezTo>
                <a:cubicBezTo>
                  <a:pt x="3047083" y="496503"/>
                  <a:pt x="3078975" y="493522"/>
                  <a:pt x="3111361" y="492995"/>
                </a:cubicBezTo>
                <a:lnTo>
                  <a:pt x="3128448" y="491372"/>
                </a:lnTo>
                <a:lnTo>
                  <a:pt x="3128474" y="491866"/>
                </a:lnTo>
                <a:lnTo>
                  <a:pt x="3128972" y="491833"/>
                </a:lnTo>
                <a:lnTo>
                  <a:pt x="3129566" y="503273"/>
                </a:lnTo>
                <a:cubicBezTo>
                  <a:pt x="3129566" y="508954"/>
                  <a:pt x="3129508" y="514621"/>
                  <a:pt x="3128196" y="520249"/>
                </a:cubicBezTo>
                <a:cubicBezTo>
                  <a:pt x="3128238" y="551584"/>
                  <a:pt x="3125787" y="582475"/>
                  <a:pt x="3120729" y="612725"/>
                </a:cubicBezTo>
                <a:lnTo>
                  <a:pt x="3120190" y="619401"/>
                </a:lnTo>
                <a:cubicBezTo>
                  <a:pt x="3120021" y="619406"/>
                  <a:pt x="3119852" y="619411"/>
                  <a:pt x="3119685" y="619464"/>
                </a:cubicBezTo>
                <a:cubicBezTo>
                  <a:pt x="3069409" y="972329"/>
                  <a:pt x="2788370" y="1253106"/>
                  <a:pt x="2429519" y="1312505"/>
                </a:cubicBezTo>
                <a:lnTo>
                  <a:pt x="2429403" y="1313653"/>
                </a:lnTo>
                <a:cubicBezTo>
                  <a:pt x="2424092" y="1314664"/>
                  <a:pt x="2418763" y="1315612"/>
                  <a:pt x="2413186" y="1315193"/>
                </a:cubicBezTo>
                <a:cubicBezTo>
                  <a:pt x="2382014" y="1320747"/>
                  <a:pt x="2350134" y="1323728"/>
                  <a:pt x="2317760" y="1324255"/>
                </a:cubicBezTo>
                <a:lnTo>
                  <a:pt x="2300641" y="1325881"/>
                </a:lnTo>
                <a:lnTo>
                  <a:pt x="2300615" y="1325386"/>
                </a:lnTo>
                <a:lnTo>
                  <a:pt x="2300116" y="1325419"/>
                </a:lnTo>
                <a:cubicBezTo>
                  <a:pt x="2299550" y="1321617"/>
                  <a:pt x="2299523" y="1317801"/>
                  <a:pt x="2299523" y="1313979"/>
                </a:cubicBezTo>
                <a:close/>
                <a:moveTo>
                  <a:pt x="2299523" y="1361805"/>
                </a:moveTo>
                <a:lnTo>
                  <a:pt x="2300117" y="1350455"/>
                </a:lnTo>
                <a:lnTo>
                  <a:pt x="2300615" y="1350487"/>
                </a:lnTo>
                <a:lnTo>
                  <a:pt x="2300641" y="1349997"/>
                </a:lnTo>
                <a:lnTo>
                  <a:pt x="2317729" y="1351607"/>
                </a:lnTo>
                <a:cubicBezTo>
                  <a:pt x="2350114" y="1352130"/>
                  <a:pt x="2382007" y="1355088"/>
                  <a:pt x="2413190" y="1360601"/>
                </a:cubicBezTo>
                <a:cubicBezTo>
                  <a:pt x="2418766" y="1360185"/>
                  <a:pt x="2424094" y="1361126"/>
                  <a:pt x="2429403" y="1362128"/>
                </a:cubicBezTo>
                <a:lnTo>
                  <a:pt x="2429520" y="1363267"/>
                </a:lnTo>
                <a:cubicBezTo>
                  <a:pt x="2788370" y="1422199"/>
                  <a:pt x="3069409" y="1700770"/>
                  <a:pt x="3119686" y="2050865"/>
                </a:cubicBezTo>
                <a:cubicBezTo>
                  <a:pt x="3119853" y="2050918"/>
                  <a:pt x="3120023" y="2050923"/>
                  <a:pt x="3120191" y="2050928"/>
                </a:cubicBezTo>
                <a:lnTo>
                  <a:pt x="3120732" y="2057565"/>
                </a:lnTo>
                <a:cubicBezTo>
                  <a:pt x="3125788" y="2087572"/>
                  <a:pt x="3128238" y="2118214"/>
                  <a:pt x="3128196" y="2149296"/>
                </a:cubicBezTo>
                <a:cubicBezTo>
                  <a:pt x="3129508" y="2154882"/>
                  <a:pt x="3129566" y="2160506"/>
                  <a:pt x="3129566" y="2166144"/>
                </a:cubicBezTo>
                <a:cubicBezTo>
                  <a:pt x="3129566" y="2169936"/>
                  <a:pt x="3129539" y="2173722"/>
                  <a:pt x="3128973" y="2177494"/>
                </a:cubicBezTo>
                <a:lnTo>
                  <a:pt x="3128474" y="2177461"/>
                </a:lnTo>
                <a:lnTo>
                  <a:pt x="3128448" y="2177952"/>
                </a:lnTo>
                <a:lnTo>
                  <a:pt x="3111330" y="2176339"/>
                </a:lnTo>
                <a:cubicBezTo>
                  <a:pt x="3078956" y="2175816"/>
                  <a:pt x="3047075" y="2172858"/>
                  <a:pt x="3015903" y="2167348"/>
                </a:cubicBezTo>
                <a:cubicBezTo>
                  <a:pt x="3010326" y="2167764"/>
                  <a:pt x="3004997" y="2166823"/>
                  <a:pt x="2999687" y="2165820"/>
                </a:cubicBezTo>
                <a:lnTo>
                  <a:pt x="2999571" y="2164681"/>
                </a:lnTo>
                <a:cubicBezTo>
                  <a:pt x="2640719" y="2105749"/>
                  <a:pt x="2359680" y="1827177"/>
                  <a:pt x="2309405" y="1477083"/>
                </a:cubicBezTo>
                <a:cubicBezTo>
                  <a:pt x="2309237" y="1477030"/>
                  <a:pt x="2309069" y="1477026"/>
                  <a:pt x="2308899" y="1477021"/>
                </a:cubicBezTo>
                <a:lnTo>
                  <a:pt x="2308361" y="1470397"/>
                </a:lnTo>
                <a:cubicBezTo>
                  <a:pt x="2303302" y="1440385"/>
                  <a:pt x="2300852" y="1409736"/>
                  <a:pt x="2300894" y="1378647"/>
                </a:cubicBezTo>
                <a:cubicBezTo>
                  <a:pt x="2299582" y="1373063"/>
                  <a:pt x="2299523" y="1367441"/>
                  <a:pt x="2299523" y="1361805"/>
                </a:cubicBezTo>
                <a:close/>
                <a:moveTo>
                  <a:pt x="2299523" y="3010804"/>
                </a:moveTo>
                <a:cubicBezTo>
                  <a:pt x="2299523" y="3005122"/>
                  <a:pt x="2299582" y="2999453"/>
                  <a:pt x="2300894" y="2993823"/>
                </a:cubicBezTo>
                <a:cubicBezTo>
                  <a:pt x="2300852" y="2962495"/>
                  <a:pt x="2303301" y="2931610"/>
                  <a:pt x="2308358" y="2901366"/>
                </a:cubicBezTo>
                <a:lnTo>
                  <a:pt x="2308898" y="2894676"/>
                </a:lnTo>
                <a:cubicBezTo>
                  <a:pt x="2309067" y="2894671"/>
                  <a:pt x="2309236" y="2894666"/>
                  <a:pt x="2309404" y="2894613"/>
                </a:cubicBezTo>
                <a:cubicBezTo>
                  <a:pt x="2359680" y="2541747"/>
                  <a:pt x="2640719" y="2260970"/>
                  <a:pt x="2999570" y="2201572"/>
                </a:cubicBezTo>
                <a:lnTo>
                  <a:pt x="2999687" y="2200424"/>
                </a:lnTo>
                <a:cubicBezTo>
                  <a:pt x="3004995" y="2199414"/>
                  <a:pt x="3010323" y="2198466"/>
                  <a:pt x="3015899" y="2198885"/>
                </a:cubicBezTo>
                <a:cubicBezTo>
                  <a:pt x="3047083" y="2193328"/>
                  <a:pt x="3078975" y="2190347"/>
                  <a:pt x="3111361" y="2189820"/>
                </a:cubicBezTo>
                <a:lnTo>
                  <a:pt x="3128448" y="2188197"/>
                </a:lnTo>
                <a:lnTo>
                  <a:pt x="3128474" y="2188691"/>
                </a:lnTo>
                <a:lnTo>
                  <a:pt x="3128972" y="2188658"/>
                </a:lnTo>
                <a:lnTo>
                  <a:pt x="3129566" y="2200098"/>
                </a:lnTo>
                <a:cubicBezTo>
                  <a:pt x="3129566" y="2205779"/>
                  <a:pt x="3129508" y="2211446"/>
                  <a:pt x="3128196" y="2217074"/>
                </a:cubicBezTo>
                <a:cubicBezTo>
                  <a:pt x="3128238" y="2248409"/>
                  <a:pt x="3125787" y="2279300"/>
                  <a:pt x="3120729" y="2309550"/>
                </a:cubicBezTo>
                <a:lnTo>
                  <a:pt x="3120190" y="2316226"/>
                </a:lnTo>
                <a:cubicBezTo>
                  <a:pt x="3120021" y="2316231"/>
                  <a:pt x="3119852" y="2316236"/>
                  <a:pt x="3119685" y="2316289"/>
                </a:cubicBezTo>
                <a:cubicBezTo>
                  <a:pt x="3069409" y="2669154"/>
                  <a:pt x="2788370" y="2949931"/>
                  <a:pt x="2429519" y="3009330"/>
                </a:cubicBezTo>
                <a:lnTo>
                  <a:pt x="2429403" y="3010478"/>
                </a:lnTo>
                <a:cubicBezTo>
                  <a:pt x="2424092" y="3011489"/>
                  <a:pt x="2418763" y="3012437"/>
                  <a:pt x="2413186" y="3012018"/>
                </a:cubicBezTo>
                <a:cubicBezTo>
                  <a:pt x="2382014" y="3017572"/>
                  <a:pt x="2350134" y="3020553"/>
                  <a:pt x="2317760" y="3021080"/>
                </a:cubicBezTo>
                <a:lnTo>
                  <a:pt x="2300641" y="3022706"/>
                </a:lnTo>
                <a:lnTo>
                  <a:pt x="2300615" y="3022211"/>
                </a:lnTo>
                <a:lnTo>
                  <a:pt x="2300116" y="3022244"/>
                </a:lnTo>
                <a:cubicBezTo>
                  <a:pt x="2299550" y="3018442"/>
                  <a:pt x="2299523" y="3014626"/>
                  <a:pt x="2299523" y="3010804"/>
                </a:cubicBezTo>
                <a:close/>
                <a:moveTo>
                  <a:pt x="2299523" y="3058630"/>
                </a:moveTo>
                <a:lnTo>
                  <a:pt x="2300117" y="3047280"/>
                </a:lnTo>
                <a:lnTo>
                  <a:pt x="2300615" y="3047312"/>
                </a:lnTo>
                <a:lnTo>
                  <a:pt x="2300641" y="3046822"/>
                </a:lnTo>
                <a:lnTo>
                  <a:pt x="2317729" y="3048432"/>
                </a:lnTo>
                <a:cubicBezTo>
                  <a:pt x="2350114" y="3048955"/>
                  <a:pt x="2382007" y="3051913"/>
                  <a:pt x="2413190" y="3057426"/>
                </a:cubicBezTo>
                <a:cubicBezTo>
                  <a:pt x="2418766" y="3057010"/>
                  <a:pt x="2424094" y="3057951"/>
                  <a:pt x="2429403" y="3058953"/>
                </a:cubicBezTo>
                <a:lnTo>
                  <a:pt x="2429520" y="3060092"/>
                </a:lnTo>
                <a:cubicBezTo>
                  <a:pt x="2788370" y="3119024"/>
                  <a:pt x="3069409" y="3397595"/>
                  <a:pt x="3119686" y="3747690"/>
                </a:cubicBezTo>
                <a:cubicBezTo>
                  <a:pt x="3119853" y="3747743"/>
                  <a:pt x="3120023" y="3747748"/>
                  <a:pt x="3120191" y="3747753"/>
                </a:cubicBezTo>
                <a:lnTo>
                  <a:pt x="3120732" y="3754390"/>
                </a:lnTo>
                <a:cubicBezTo>
                  <a:pt x="3125788" y="3784397"/>
                  <a:pt x="3128238" y="3815039"/>
                  <a:pt x="3128196" y="3846121"/>
                </a:cubicBezTo>
                <a:cubicBezTo>
                  <a:pt x="3129508" y="3851707"/>
                  <a:pt x="3129566" y="3857331"/>
                  <a:pt x="3129566" y="3862969"/>
                </a:cubicBezTo>
                <a:cubicBezTo>
                  <a:pt x="3129566" y="3866761"/>
                  <a:pt x="3129539" y="3870547"/>
                  <a:pt x="3128973" y="3874319"/>
                </a:cubicBezTo>
                <a:lnTo>
                  <a:pt x="3128474" y="3874286"/>
                </a:lnTo>
                <a:lnTo>
                  <a:pt x="3128448" y="3874777"/>
                </a:lnTo>
                <a:lnTo>
                  <a:pt x="3111330" y="3873164"/>
                </a:lnTo>
                <a:cubicBezTo>
                  <a:pt x="3078956" y="3872641"/>
                  <a:pt x="3047075" y="3869683"/>
                  <a:pt x="3015903" y="3864173"/>
                </a:cubicBezTo>
                <a:cubicBezTo>
                  <a:pt x="3010326" y="3864589"/>
                  <a:pt x="3004997" y="3863648"/>
                  <a:pt x="2999687" y="3862645"/>
                </a:cubicBezTo>
                <a:lnTo>
                  <a:pt x="2999571" y="3861506"/>
                </a:lnTo>
                <a:cubicBezTo>
                  <a:pt x="2640719" y="3802574"/>
                  <a:pt x="2359680" y="3524002"/>
                  <a:pt x="2309405" y="3173908"/>
                </a:cubicBezTo>
                <a:cubicBezTo>
                  <a:pt x="2309237" y="3173856"/>
                  <a:pt x="2309069" y="3173851"/>
                  <a:pt x="2308899" y="3173846"/>
                </a:cubicBezTo>
                <a:lnTo>
                  <a:pt x="2308361" y="3167222"/>
                </a:lnTo>
                <a:cubicBezTo>
                  <a:pt x="2303302" y="3137210"/>
                  <a:pt x="2300852" y="3106561"/>
                  <a:pt x="2300894" y="3075472"/>
                </a:cubicBezTo>
                <a:cubicBezTo>
                  <a:pt x="2299582" y="3069889"/>
                  <a:pt x="2299523" y="3064266"/>
                  <a:pt x="2299523" y="3058630"/>
                </a:cubicBezTo>
                <a:close/>
                <a:moveTo>
                  <a:pt x="1601297" y="636203"/>
                </a:moveTo>
                <a:cubicBezTo>
                  <a:pt x="1654573" y="907109"/>
                  <a:pt x="1869416" y="1121906"/>
                  <a:pt x="2144606" y="1181049"/>
                </a:cubicBezTo>
                <a:cubicBezTo>
                  <a:pt x="2091331" y="910143"/>
                  <a:pt x="1876487" y="695346"/>
                  <a:pt x="1601297" y="636203"/>
                </a:cubicBezTo>
                <a:close/>
                <a:moveTo>
                  <a:pt x="1601297" y="2333028"/>
                </a:moveTo>
                <a:cubicBezTo>
                  <a:pt x="1654573" y="2603934"/>
                  <a:pt x="1869416" y="2818731"/>
                  <a:pt x="2144606" y="2877874"/>
                </a:cubicBezTo>
                <a:cubicBezTo>
                  <a:pt x="2091331" y="2606968"/>
                  <a:pt x="1876487" y="2392171"/>
                  <a:pt x="1601297" y="2333028"/>
                </a:cubicBezTo>
                <a:close/>
                <a:moveTo>
                  <a:pt x="1601295" y="2034258"/>
                </a:moveTo>
                <a:cubicBezTo>
                  <a:pt x="1876485" y="1975579"/>
                  <a:pt x="2091328" y="1762469"/>
                  <a:pt x="2144604" y="1493690"/>
                </a:cubicBezTo>
                <a:cubicBezTo>
                  <a:pt x="1869414" y="1552369"/>
                  <a:pt x="1654570" y="1765479"/>
                  <a:pt x="1601295" y="2034258"/>
                </a:cubicBezTo>
                <a:close/>
                <a:moveTo>
                  <a:pt x="1601295" y="3731083"/>
                </a:moveTo>
                <a:cubicBezTo>
                  <a:pt x="1876485" y="3672404"/>
                  <a:pt x="2091328" y="3459294"/>
                  <a:pt x="2144604" y="3190516"/>
                </a:cubicBezTo>
                <a:cubicBezTo>
                  <a:pt x="1869414" y="3249194"/>
                  <a:pt x="1654570" y="3462304"/>
                  <a:pt x="1601295" y="3731083"/>
                </a:cubicBezTo>
                <a:close/>
                <a:moveTo>
                  <a:pt x="1457930" y="503273"/>
                </a:moveTo>
                <a:lnTo>
                  <a:pt x="1458524" y="491833"/>
                </a:lnTo>
                <a:lnTo>
                  <a:pt x="1459022" y="491866"/>
                </a:lnTo>
                <a:lnTo>
                  <a:pt x="1459048" y="491372"/>
                </a:lnTo>
                <a:lnTo>
                  <a:pt x="1476135" y="492995"/>
                </a:lnTo>
                <a:cubicBezTo>
                  <a:pt x="1508521" y="493522"/>
                  <a:pt x="1540413" y="496503"/>
                  <a:pt x="1571597" y="502060"/>
                </a:cubicBezTo>
                <a:cubicBezTo>
                  <a:pt x="1577173" y="501641"/>
                  <a:pt x="1582501" y="502589"/>
                  <a:pt x="1587809" y="503599"/>
                </a:cubicBezTo>
                <a:lnTo>
                  <a:pt x="1587926" y="504747"/>
                </a:lnTo>
                <a:cubicBezTo>
                  <a:pt x="1946777" y="564145"/>
                  <a:pt x="2227816" y="844922"/>
                  <a:pt x="2278092" y="1197788"/>
                </a:cubicBezTo>
                <a:cubicBezTo>
                  <a:pt x="2278260" y="1197841"/>
                  <a:pt x="2278429" y="1197846"/>
                  <a:pt x="2278598" y="1197851"/>
                </a:cubicBezTo>
                <a:lnTo>
                  <a:pt x="2279138" y="1204541"/>
                </a:lnTo>
                <a:cubicBezTo>
                  <a:pt x="2284195" y="1234785"/>
                  <a:pt x="2286644" y="1265670"/>
                  <a:pt x="2286602" y="1296998"/>
                </a:cubicBezTo>
                <a:cubicBezTo>
                  <a:pt x="2287914" y="1302628"/>
                  <a:pt x="2287973" y="1308297"/>
                  <a:pt x="2287973" y="1313979"/>
                </a:cubicBezTo>
                <a:cubicBezTo>
                  <a:pt x="2287973" y="1317801"/>
                  <a:pt x="2287946" y="1321617"/>
                  <a:pt x="2287380" y="1325419"/>
                </a:cubicBezTo>
                <a:lnTo>
                  <a:pt x="2286881" y="1325386"/>
                </a:lnTo>
                <a:lnTo>
                  <a:pt x="2286855" y="1325881"/>
                </a:lnTo>
                <a:lnTo>
                  <a:pt x="2269736" y="1324255"/>
                </a:lnTo>
                <a:cubicBezTo>
                  <a:pt x="2237362" y="1323728"/>
                  <a:pt x="2205482" y="1320747"/>
                  <a:pt x="2174310" y="1315193"/>
                </a:cubicBezTo>
                <a:cubicBezTo>
                  <a:pt x="2168733" y="1315612"/>
                  <a:pt x="2163404" y="1314664"/>
                  <a:pt x="2158093" y="1313653"/>
                </a:cubicBezTo>
                <a:lnTo>
                  <a:pt x="2157977" y="1312505"/>
                </a:lnTo>
                <a:cubicBezTo>
                  <a:pt x="1799126" y="1253106"/>
                  <a:pt x="1518087" y="972329"/>
                  <a:pt x="1467811" y="619464"/>
                </a:cubicBezTo>
                <a:cubicBezTo>
                  <a:pt x="1467644" y="619411"/>
                  <a:pt x="1467475" y="619406"/>
                  <a:pt x="1467306" y="619401"/>
                </a:cubicBezTo>
                <a:lnTo>
                  <a:pt x="1466767" y="612725"/>
                </a:lnTo>
                <a:cubicBezTo>
                  <a:pt x="1461709" y="582475"/>
                  <a:pt x="1459258" y="551584"/>
                  <a:pt x="1459300" y="520249"/>
                </a:cubicBezTo>
                <a:cubicBezTo>
                  <a:pt x="1457988" y="514621"/>
                  <a:pt x="1457930" y="508954"/>
                  <a:pt x="1457930" y="503273"/>
                </a:cubicBezTo>
                <a:close/>
                <a:moveTo>
                  <a:pt x="1457930" y="2200098"/>
                </a:moveTo>
                <a:lnTo>
                  <a:pt x="1458524" y="2188658"/>
                </a:lnTo>
                <a:lnTo>
                  <a:pt x="1459022" y="2188691"/>
                </a:lnTo>
                <a:lnTo>
                  <a:pt x="1459048" y="2188197"/>
                </a:lnTo>
                <a:lnTo>
                  <a:pt x="1476135" y="2189820"/>
                </a:lnTo>
                <a:cubicBezTo>
                  <a:pt x="1508521" y="2190347"/>
                  <a:pt x="1540413" y="2193328"/>
                  <a:pt x="1571597" y="2198885"/>
                </a:cubicBezTo>
                <a:cubicBezTo>
                  <a:pt x="1577173" y="2198466"/>
                  <a:pt x="1582501" y="2199414"/>
                  <a:pt x="1587809" y="2200424"/>
                </a:cubicBezTo>
                <a:lnTo>
                  <a:pt x="1587926" y="2201572"/>
                </a:lnTo>
                <a:cubicBezTo>
                  <a:pt x="1946777" y="2260970"/>
                  <a:pt x="2227816" y="2541747"/>
                  <a:pt x="2278092" y="2894613"/>
                </a:cubicBezTo>
                <a:cubicBezTo>
                  <a:pt x="2278260" y="2894666"/>
                  <a:pt x="2278429" y="2894671"/>
                  <a:pt x="2278598" y="2894676"/>
                </a:cubicBezTo>
                <a:lnTo>
                  <a:pt x="2279138" y="2901366"/>
                </a:lnTo>
                <a:cubicBezTo>
                  <a:pt x="2284195" y="2931610"/>
                  <a:pt x="2286644" y="2962495"/>
                  <a:pt x="2286602" y="2993823"/>
                </a:cubicBezTo>
                <a:cubicBezTo>
                  <a:pt x="2287914" y="2999453"/>
                  <a:pt x="2287973" y="3005122"/>
                  <a:pt x="2287973" y="3010804"/>
                </a:cubicBezTo>
                <a:cubicBezTo>
                  <a:pt x="2287973" y="3014626"/>
                  <a:pt x="2287946" y="3018442"/>
                  <a:pt x="2287380" y="3022244"/>
                </a:cubicBezTo>
                <a:lnTo>
                  <a:pt x="2286881" y="3022211"/>
                </a:lnTo>
                <a:lnTo>
                  <a:pt x="2286855" y="3022706"/>
                </a:lnTo>
                <a:lnTo>
                  <a:pt x="2269736" y="3021080"/>
                </a:lnTo>
                <a:cubicBezTo>
                  <a:pt x="2237362" y="3020553"/>
                  <a:pt x="2205482" y="3017572"/>
                  <a:pt x="2174310" y="3012018"/>
                </a:cubicBezTo>
                <a:cubicBezTo>
                  <a:pt x="2168733" y="3012437"/>
                  <a:pt x="2163404" y="3011489"/>
                  <a:pt x="2158093" y="3010478"/>
                </a:cubicBezTo>
                <a:lnTo>
                  <a:pt x="2157977" y="3009330"/>
                </a:lnTo>
                <a:cubicBezTo>
                  <a:pt x="1799126" y="2949931"/>
                  <a:pt x="1518087" y="2669154"/>
                  <a:pt x="1467811" y="2316289"/>
                </a:cubicBezTo>
                <a:cubicBezTo>
                  <a:pt x="1467644" y="2316236"/>
                  <a:pt x="1467475" y="2316231"/>
                  <a:pt x="1467306" y="2316226"/>
                </a:cubicBezTo>
                <a:lnTo>
                  <a:pt x="1466767" y="2309550"/>
                </a:lnTo>
                <a:cubicBezTo>
                  <a:pt x="1461709" y="2279300"/>
                  <a:pt x="1459258" y="2248409"/>
                  <a:pt x="1459300" y="2217074"/>
                </a:cubicBezTo>
                <a:cubicBezTo>
                  <a:pt x="1457988" y="2211446"/>
                  <a:pt x="1457930" y="2205779"/>
                  <a:pt x="1457930" y="2200098"/>
                </a:cubicBezTo>
                <a:close/>
                <a:moveTo>
                  <a:pt x="1457930" y="3896923"/>
                </a:moveTo>
                <a:lnTo>
                  <a:pt x="1458524" y="3885483"/>
                </a:lnTo>
                <a:lnTo>
                  <a:pt x="1459022" y="3885516"/>
                </a:lnTo>
                <a:lnTo>
                  <a:pt x="1459048" y="3885022"/>
                </a:lnTo>
                <a:lnTo>
                  <a:pt x="1476135" y="3886645"/>
                </a:lnTo>
                <a:cubicBezTo>
                  <a:pt x="1508521" y="3887172"/>
                  <a:pt x="1540413" y="3890153"/>
                  <a:pt x="1571597" y="3895710"/>
                </a:cubicBezTo>
                <a:cubicBezTo>
                  <a:pt x="1577173" y="3895291"/>
                  <a:pt x="1582501" y="3896239"/>
                  <a:pt x="1587809" y="3897249"/>
                </a:cubicBezTo>
                <a:lnTo>
                  <a:pt x="1587926" y="3898397"/>
                </a:lnTo>
                <a:cubicBezTo>
                  <a:pt x="1821986" y="3937139"/>
                  <a:pt x="2022942" y="4070062"/>
                  <a:pt x="2148179" y="4255797"/>
                </a:cubicBezTo>
                <a:lnTo>
                  <a:pt x="2176624" y="4305008"/>
                </a:lnTo>
                <a:lnTo>
                  <a:pt x="2025574" y="4305008"/>
                </a:lnTo>
                <a:lnTo>
                  <a:pt x="1973451" y="4241205"/>
                </a:lnTo>
                <a:cubicBezTo>
                  <a:pt x="1876755" y="4136681"/>
                  <a:pt x="1747549" y="4061285"/>
                  <a:pt x="1601297" y="4029853"/>
                </a:cubicBezTo>
                <a:cubicBezTo>
                  <a:pt x="1618544" y="4117553"/>
                  <a:pt x="1652724" y="4199373"/>
                  <a:pt x="1700478" y="4271827"/>
                </a:cubicBezTo>
                <a:lnTo>
                  <a:pt x="1727160" y="4305008"/>
                </a:lnTo>
                <a:lnTo>
                  <a:pt x="1573050" y="4305008"/>
                </a:lnTo>
                <a:lnTo>
                  <a:pt x="1542929" y="4254710"/>
                </a:lnTo>
                <a:cubicBezTo>
                  <a:pt x="1505726" y="4179889"/>
                  <a:pt x="1479994" y="4098618"/>
                  <a:pt x="1467811" y="4013114"/>
                </a:cubicBezTo>
                <a:cubicBezTo>
                  <a:pt x="1467644" y="4013061"/>
                  <a:pt x="1467475" y="4013056"/>
                  <a:pt x="1467306" y="4013051"/>
                </a:cubicBezTo>
                <a:lnTo>
                  <a:pt x="1466767" y="4006375"/>
                </a:lnTo>
                <a:cubicBezTo>
                  <a:pt x="1461709" y="3976125"/>
                  <a:pt x="1459258" y="3945234"/>
                  <a:pt x="1459300" y="3913899"/>
                </a:cubicBezTo>
                <a:cubicBezTo>
                  <a:pt x="1457988" y="3908271"/>
                  <a:pt x="1457930" y="3902604"/>
                  <a:pt x="1457930" y="3896923"/>
                </a:cubicBezTo>
                <a:close/>
                <a:moveTo>
                  <a:pt x="1457928" y="469318"/>
                </a:moveTo>
                <a:cubicBezTo>
                  <a:pt x="1457928" y="463681"/>
                  <a:pt x="1457986" y="458057"/>
                  <a:pt x="1459298" y="452471"/>
                </a:cubicBezTo>
                <a:cubicBezTo>
                  <a:pt x="1459256" y="421389"/>
                  <a:pt x="1461706" y="390746"/>
                  <a:pt x="1466762" y="360740"/>
                </a:cubicBezTo>
                <a:lnTo>
                  <a:pt x="1467303" y="354103"/>
                </a:lnTo>
                <a:cubicBezTo>
                  <a:pt x="1467471" y="354098"/>
                  <a:pt x="1467641" y="354093"/>
                  <a:pt x="1467808" y="354040"/>
                </a:cubicBezTo>
                <a:cubicBezTo>
                  <a:pt x="1480960" y="262463"/>
                  <a:pt x="1509901" y="175780"/>
                  <a:pt x="1552022" y="96778"/>
                </a:cubicBezTo>
                <a:lnTo>
                  <a:pt x="1614656" y="0"/>
                </a:lnTo>
                <a:lnTo>
                  <a:pt x="1783031" y="0"/>
                </a:lnTo>
                <a:lnTo>
                  <a:pt x="1714803" y="76659"/>
                </a:lnTo>
                <a:cubicBezTo>
                  <a:pt x="1659536" y="153496"/>
                  <a:pt x="1620221" y="241952"/>
                  <a:pt x="1601295" y="337433"/>
                </a:cubicBezTo>
                <a:cubicBezTo>
                  <a:pt x="1784335" y="298404"/>
                  <a:pt x="1940676" y="191052"/>
                  <a:pt x="2040269" y="44350"/>
                </a:cubicBezTo>
                <a:lnTo>
                  <a:pt x="2062497" y="0"/>
                </a:lnTo>
                <a:lnTo>
                  <a:pt x="2211135" y="0"/>
                </a:lnTo>
                <a:lnTo>
                  <a:pt x="2159296" y="95636"/>
                </a:lnTo>
                <a:cubicBezTo>
                  <a:pt x="2035522" y="289169"/>
                  <a:pt x="1829330" y="428211"/>
                  <a:pt x="1587923" y="467856"/>
                </a:cubicBezTo>
                <a:lnTo>
                  <a:pt x="1587807" y="468995"/>
                </a:lnTo>
                <a:cubicBezTo>
                  <a:pt x="1582497" y="469998"/>
                  <a:pt x="1577168" y="470939"/>
                  <a:pt x="1571591" y="470523"/>
                </a:cubicBezTo>
                <a:cubicBezTo>
                  <a:pt x="1540419" y="476033"/>
                  <a:pt x="1508538" y="478991"/>
                  <a:pt x="1476164" y="479514"/>
                </a:cubicBezTo>
                <a:lnTo>
                  <a:pt x="1459046" y="481127"/>
                </a:lnTo>
                <a:lnTo>
                  <a:pt x="1459020" y="480636"/>
                </a:lnTo>
                <a:lnTo>
                  <a:pt x="1458521" y="480669"/>
                </a:lnTo>
                <a:cubicBezTo>
                  <a:pt x="1457955" y="476896"/>
                  <a:pt x="1457928" y="473110"/>
                  <a:pt x="1457928" y="469318"/>
                </a:cubicBezTo>
                <a:close/>
                <a:moveTo>
                  <a:pt x="1457928" y="2166144"/>
                </a:moveTo>
                <a:cubicBezTo>
                  <a:pt x="1457928" y="2160506"/>
                  <a:pt x="1457986" y="2154882"/>
                  <a:pt x="1459298" y="2149296"/>
                </a:cubicBezTo>
                <a:cubicBezTo>
                  <a:pt x="1459256" y="2118214"/>
                  <a:pt x="1461706" y="2087572"/>
                  <a:pt x="1466762" y="2057565"/>
                </a:cubicBezTo>
                <a:lnTo>
                  <a:pt x="1467303" y="2050928"/>
                </a:lnTo>
                <a:cubicBezTo>
                  <a:pt x="1467471" y="2050923"/>
                  <a:pt x="1467641" y="2050918"/>
                  <a:pt x="1467808" y="2050865"/>
                </a:cubicBezTo>
                <a:cubicBezTo>
                  <a:pt x="1518085" y="1700770"/>
                  <a:pt x="1799124" y="1422199"/>
                  <a:pt x="2157974" y="1363267"/>
                </a:cubicBezTo>
                <a:lnTo>
                  <a:pt x="2158091" y="1362128"/>
                </a:lnTo>
                <a:cubicBezTo>
                  <a:pt x="2163400" y="1361126"/>
                  <a:pt x="2168728" y="1360185"/>
                  <a:pt x="2174304" y="1360601"/>
                </a:cubicBezTo>
                <a:cubicBezTo>
                  <a:pt x="2205487" y="1355088"/>
                  <a:pt x="2237380" y="1352130"/>
                  <a:pt x="2269765" y="1351607"/>
                </a:cubicBezTo>
                <a:lnTo>
                  <a:pt x="2286853" y="1349997"/>
                </a:lnTo>
                <a:lnTo>
                  <a:pt x="2286879" y="1350487"/>
                </a:lnTo>
                <a:lnTo>
                  <a:pt x="2287377" y="1350455"/>
                </a:lnTo>
                <a:lnTo>
                  <a:pt x="2287971" y="1361805"/>
                </a:lnTo>
                <a:cubicBezTo>
                  <a:pt x="2287971" y="1367441"/>
                  <a:pt x="2287912" y="1373063"/>
                  <a:pt x="2286600" y="1378647"/>
                </a:cubicBezTo>
                <a:cubicBezTo>
                  <a:pt x="2286642" y="1409736"/>
                  <a:pt x="2284192" y="1440385"/>
                  <a:pt x="2279133" y="1470397"/>
                </a:cubicBezTo>
                <a:lnTo>
                  <a:pt x="2278595" y="1477021"/>
                </a:lnTo>
                <a:cubicBezTo>
                  <a:pt x="2278425" y="1477026"/>
                  <a:pt x="2278257" y="1477030"/>
                  <a:pt x="2278089" y="1477083"/>
                </a:cubicBezTo>
                <a:cubicBezTo>
                  <a:pt x="2227814" y="1827177"/>
                  <a:pt x="1946775" y="2105749"/>
                  <a:pt x="1587923" y="2164681"/>
                </a:cubicBezTo>
                <a:lnTo>
                  <a:pt x="1587807" y="2165820"/>
                </a:lnTo>
                <a:cubicBezTo>
                  <a:pt x="1582497" y="2166823"/>
                  <a:pt x="1577168" y="2167764"/>
                  <a:pt x="1571591" y="2167348"/>
                </a:cubicBezTo>
                <a:cubicBezTo>
                  <a:pt x="1540419" y="2172858"/>
                  <a:pt x="1508538" y="2175816"/>
                  <a:pt x="1476164" y="2176339"/>
                </a:cubicBezTo>
                <a:lnTo>
                  <a:pt x="1459046" y="2177952"/>
                </a:lnTo>
                <a:lnTo>
                  <a:pt x="1459020" y="2177461"/>
                </a:lnTo>
                <a:lnTo>
                  <a:pt x="1458521" y="2177494"/>
                </a:lnTo>
                <a:cubicBezTo>
                  <a:pt x="1457955" y="2173722"/>
                  <a:pt x="1457928" y="2169936"/>
                  <a:pt x="1457928" y="2166144"/>
                </a:cubicBezTo>
                <a:close/>
                <a:moveTo>
                  <a:pt x="1457928" y="3862969"/>
                </a:moveTo>
                <a:cubicBezTo>
                  <a:pt x="1457928" y="3857331"/>
                  <a:pt x="1457986" y="3851707"/>
                  <a:pt x="1459298" y="3846121"/>
                </a:cubicBezTo>
                <a:cubicBezTo>
                  <a:pt x="1459256" y="3815039"/>
                  <a:pt x="1461706" y="3784397"/>
                  <a:pt x="1466762" y="3754390"/>
                </a:cubicBezTo>
                <a:lnTo>
                  <a:pt x="1467303" y="3747753"/>
                </a:lnTo>
                <a:cubicBezTo>
                  <a:pt x="1467471" y="3747748"/>
                  <a:pt x="1467641" y="3747743"/>
                  <a:pt x="1467808" y="3747690"/>
                </a:cubicBezTo>
                <a:cubicBezTo>
                  <a:pt x="1518085" y="3397595"/>
                  <a:pt x="1799124" y="3119024"/>
                  <a:pt x="2157974" y="3060092"/>
                </a:cubicBezTo>
                <a:lnTo>
                  <a:pt x="2158091" y="3058953"/>
                </a:lnTo>
                <a:cubicBezTo>
                  <a:pt x="2163400" y="3057951"/>
                  <a:pt x="2168728" y="3057010"/>
                  <a:pt x="2174304" y="3057426"/>
                </a:cubicBezTo>
                <a:cubicBezTo>
                  <a:pt x="2205487" y="3051913"/>
                  <a:pt x="2237380" y="3048955"/>
                  <a:pt x="2269765" y="3048432"/>
                </a:cubicBezTo>
                <a:lnTo>
                  <a:pt x="2286853" y="3046822"/>
                </a:lnTo>
                <a:lnTo>
                  <a:pt x="2286879" y="3047312"/>
                </a:lnTo>
                <a:lnTo>
                  <a:pt x="2287377" y="3047280"/>
                </a:lnTo>
                <a:lnTo>
                  <a:pt x="2287971" y="3058630"/>
                </a:lnTo>
                <a:cubicBezTo>
                  <a:pt x="2287971" y="3064266"/>
                  <a:pt x="2287912" y="3069889"/>
                  <a:pt x="2286600" y="3075472"/>
                </a:cubicBezTo>
                <a:cubicBezTo>
                  <a:pt x="2286642" y="3106561"/>
                  <a:pt x="2284192" y="3137210"/>
                  <a:pt x="2279133" y="3167222"/>
                </a:cubicBezTo>
                <a:lnTo>
                  <a:pt x="2278595" y="3173846"/>
                </a:lnTo>
                <a:cubicBezTo>
                  <a:pt x="2278425" y="3173851"/>
                  <a:pt x="2278257" y="3173856"/>
                  <a:pt x="2278089" y="3173908"/>
                </a:cubicBezTo>
                <a:cubicBezTo>
                  <a:pt x="2227814" y="3524002"/>
                  <a:pt x="1946775" y="3802574"/>
                  <a:pt x="1587923" y="3861506"/>
                </a:cubicBezTo>
                <a:lnTo>
                  <a:pt x="1587807" y="3862645"/>
                </a:lnTo>
                <a:cubicBezTo>
                  <a:pt x="1582497" y="3863648"/>
                  <a:pt x="1577168" y="3864589"/>
                  <a:pt x="1571591" y="3864173"/>
                </a:cubicBezTo>
                <a:cubicBezTo>
                  <a:pt x="1540419" y="3869683"/>
                  <a:pt x="1508538" y="3872641"/>
                  <a:pt x="1476164" y="3873164"/>
                </a:cubicBezTo>
                <a:lnTo>
                  <a:pt x="1459046" y="3874777"/>
                </a:lnTo>
                <a:lnTo>
                  <a:pt x="1459020" y="3874286"/>
                </a:lnTo>
                <a:lnTo>
                  <a:pt x="1458521" y="3874319"/>
                </a:lnTo>
                <a:cubicBezTo>
                  <a:pt x="1457955" y="3870547"/>
                  <a:pt x="1457928" y="3866761"/>
                  <a:pt x="1457928" y="3862969"/>
                </a:cubicBezTo>
                <a:close/>
                <a:moveTo>
                  <a:pt x="750739" y="1181049"/>
                </a:moveTo>
                <a:cubicBezTo>
                  <a:pt x="1025929" y="1121906"/>
                  <a:pt x="1240772" y="907109"/>
                  <a:pt x="1294048" y="636203"/>
                </a:cubicBezTo>
                <a:cubicBezTo>
                  <a:pt x="1018858" y="695346"/>
                  <a:pt x="804014" y="910143"/>
                  <a:pt x="750739" y="1181049"/>
                </a:cubicBezTo>
                <a:close/>
                <a:moveTo>
                  <a:pt x="750739" y="1493690"/>
                </a:moveTo>
                <a:cubicBezTo>
                  <a:pt x="804015" y="1762469"/>
                  <a:pt x="1018858" y="1975579"/>
                  <a:pt x="1294048" y="2034258"/>
                </a:cubicBezTo>
                <a:cubicBezTo>
                  <a:pt x="1240773" y="1765479"/>
                  <a:pt x="1025929" y="1552369"/>
                  <a:pt x="750739" y="1493690"/>
                </a:cubicBezTo>
                <a:close/>
                <a:moveTo>
                  <a:pt x="750739" y="2877874"/>
                </a:moveTo>
                <a:cubicBezTo>
                  <a:pt x="1025929" y="2818731"/>
                  <a:pt x="1240772" y="2603934"/>
                  <a:pt x="1294048" y="2333028"/>
                </a:cubicBezTo>
                <a:cubicBezTo>
                  <a:pt x="1018858" y="2392171"/>
                  <a:pt x="804014" y="2606968"/>
                  <a:pt x="750739" y="2877874"/>
                </a:cubicBezTo>
                <a:close/>
                <a:moveTo>
                  <a:pt x="750739" y="3190516"/>
                </a:moveTo>
                <a:cubicBezTo>
                  <a:pt x="804015" y="3459294"/>
                  <a:pt x="1018858" y="3672404"/>
                  <a:pt x="1294048" y="3731083"/>
                </a:cubicBezTo>
                <a:cubicBezTo>
                  <a:pt x="1240773" y="3462304"/>
                  <a:pt x="1025929" y="3249194"/>
                  <a:pt x="750739" y="3190516"/>
                </a:cubicBezTo>
                <a:close/>
                <a:moveTo>
                  <a:pt x="718720" y="4305008"/>
                </a:moveTo>
                <a:lnTo>
                  <a:pt x="747165" y="4255797"/>
                </a:lnTo>
                <a:cubicBezTo>
                  <a:pt x="872402" y="4070062"/>
                  <a:pt x="1073359" y="3937139"/>
                  <a:pt x="1307418" y="3898397"/>
                </a:cubicBezTo>
                <a:lnTo>
                  <a:pt x="1307535" y="3897249"/>
                </a:lnTo>
                <a:cubicBezTo>
                  <a:pt x="1312844" y="3896239"/>
                  <a:pt x="1318172" y="3895291"/>
                  <a:pt x="1323748" y="3895710"/>
                </a:cubicBezTo>
                <a:cubicBezTo>
                  <a:pt x="1354931" y="3890153"/>
                  <a:pt x="1386824" y="3887172"/>
                  <a:pt x="1419209" y="3886645"/>
                </a:cubicBezTo>
                <a:lnTo>
                  <a:pt x="1436297" y="3885022"/>
                </a:lnTo>
                <a:lnTo>
                  <a:pt x="1436323" y="3885516"/>
                </a:lnTo>
                <a:lnTo>
                  <a:pt x="1436821" y="3885483"/>
                </a:lnTo>
                <a:lnTo>
                  <a:pt x="1437415" y="3896923"/>
                </a:lnTo>
                <a:cubicBezTo>
                  <a:pt x="1437415" y="3902604"/>
                  <a:pt x="1437356" y="3908271"/>
                  <a:pt x="1436044" y="3913899"/>
                </a:cubicBezTo>
                <a:cubicBezTo>
                  <a:pt x="1436086" y="3945234"/>
                  <a:pt x="1433636" y="3976125"/>
                  <a:pt x="1428577" y="4006375"/>
                </a:cubicBezTo>
                <a:lnTo>
                  <a:pt x="1428039" y="4013051"/>
                </a:lnTo>
                <a:cubicBezTo>
                  <a:pt x="1427869" y="4013056"/>
                  <a:pt x="1427701" y="4013061"/>
                  <a:pt x="1427533" y="4013114"/>
                </a:cubicBezTo>
                <a:cubicBezTo>
                  <a:pt x="1415351" y="4098618"/>
                  <a:pt x="1389619" y="4179889"/>
                  <a:pt x="1352416" y="4254710"/>
                </a:cubicBezTo>
                <a:lnTo>
                  <a:pt x="1322295" y="4305008"/>
                </a:lnTo>
                <a:lnTo>
                  <a:pt x="1168185" y="4305008"/>
                </a:lnTo>
                <a:lnTo>
                  <a:pt x="1194867" y="4271827"/>
                </a:lnTo>
                <a:cubicBezTo>
                  <a:pt x="1242622" y="4199373"/>
                  <a:pt x="1276801" y="4117553"/>
                  <a:pt x="1294048" y="4029853"/>
                </a:cubicBezTo>
                <a:cubicBezTo>
                  <a:pt x="1147796" y="4061285"/>
                  <a:pt x="1018589" y="4136681"/>
                  <a:pt x="921894" y="4241205"/>
                </a:cubicBezTo>
                <a:lnTo>
                  <a:pt x="869771" y="4305008"/>
                </a:lnTo>
                <a:close/>
                <a:moveTo>
                  <a:pt x="684209" y="0"/>
                </a:moveTo>
                <a:lnTo>
                  <a:pt x="832847" y="0"/>
                </a:lnTo>
                <a:lnTo>
                  <a:pt x="855075" y="44350"/>
                </a:lnTo>
                <a:cubicBezTo>
                  <a:pt x="954668" y="191053"/>
                  <a:pt x="1111009" y="298404"/>
                  <a:pt x="1294048" y="337433"/>
                </a:cubicBezTo>
                <a:cubicBezTo>
                  <a:pt x="1275123" y="241952"/>
                  <a:pt x="1235808" y="153496"/>
                  <a:pt x="1180541" y="76659"/>
                </a:cubicBezTo>
                <a:lnTo>
                  <a:pt x="1112313" y="0"/>
                </a:lnTo>
                <a:lnTo>
                  <a:pt x="1280688" y="0"/>
                </a:lnTo>
                <a:lnTo>
                  <a:pt x="1343322" y="96778"/>
                </a:lnTo>
                <a:cubicBezTo>
                  <a:pt x="1385443" y="175780"/>
                  <a:pt x="1414383" y="262463"/>
                  <a:pt x="1427534" y="354040"/>
                </a:cubicBezTo>
                <a:cubicBezTo>
                  <a:pt x="1427702" y="354093"/>
                  <a:pt x="1427871" y="354098"/>
                  <a:pt x="1428040" y="354102"/>
                </a:cubicBezTo>
                <a:lnTo>
                  <a:pt x="1428580" y="360740"/>
                </a:lnTo>
                <a:cubicBezTo>
                  <a:pt x="1433637" y="390746"/>
                  <a:pt x="1436086" y="421389"/>
                  <a:pt x="1436044" y="452471"/>
                </a:cubicBezTo>
                <a:cubicBezTo>
                  <a:pt x="1437356" y="458057"/>
                  <a:pt x="1437415" y="463681"/>
                  <a:pt x="1437415" y="469318"/>
                </a:cubicBezTo>
                <a:cubicBezTo>
                  <a:pt x="1437415" y="473111"/>
                  <a:pt x="1437388" y="476896"/>
                  <a:pt x="1436822" y="480669"/>
                </a:cubicBezTo>
                <a:lnTo>
                  <a:pt x="1436323" y="480636"/>
                </a:lnTo>
                <a:lnTo>
                  <a:pt x="1436297" y="481127"/>
                </a:lnTo>
                <a:lnTo>
                  <a:pt x="1419178" y="479514"/>
                </a:lnTo>
                <a:cubicBezTo>
                  <a:pt x="1386804" y="478991"/>
                  <a:pt x="1354924" y="476033"/>
                  <a:pt x="1323752" y="470523"/>
                </a:cubicBezTo>
                <a:cubicBezTo>
                  <a:pt x="1318175" y="470939"/>
                  <a:pt x="1312846" y="469998"/>
                  <a:pt x="1307535" y="468995"/>
                </a:cubicBezTo>
                <a:lnTo>
                  <a:pt x="1307419" y="467856"/>
                </a:lnTo>
                <a:cubicBezTo>
                  <a:pt x="1066014" y="428211"/>
                  <a:pt x="859822" y="289169"/>
                  <a:pt x="736048" y="95636"/>
                </a:cubicBezTo>
                <a:close/>
                <a:moveTo>
                  <a:pt x="607372" y="1313979"/>
                </a:moveTo>
                <a:cubicBezTo>
                  <a:pt x="607372" y="1308297"/>
                  <a:pt x="607430" y="1302628"/>
                  <a:pt x="608742" y="1296998"/>
                </a:cubicBezTo>
                <a:cubicBezTo>
                  <a:pt x="608700" y="1265670"/>
                  <a:pt x="611150" y="1234785"/>
                  <a:pt x="616206" y="1204541"/>
                </a:cubicBezTo>
                <a:lnTo>
                  <a:pt x="616747" y="1197851"/>
                </a:lnTo>
                <a:cubicBezTo>
                  <a:pt x="616915" y="1197846"/>
                  <a:pt x="617085" y="1197841"/>
                  <a:pt x="617252" y="1197788"/>
                </a:cubicBezTo>
                <a:cubicBezTo>
                  <a:pt x="667529" y="844922"/>
                  <a:pt x="948568" y="564145"/>
                  <a:pt x="1307418" y="504747"/>
                </a:cubicBezTo>
                <a:lnTo>
                  <a:pt x="1307535" y="503599"/>
                </a:lnTo>
                <a:cubicBezTo>
                  <a:pt x="1312844" y="502589"/>
                  <a:pt x="1318172" y="501641"/>
                  <a:pt x="1323748" y="502060"/>
                </a:cubicBezTo>
                <a:cubicBezTo>
                  <a:pt x="1354931" y="496503"/>
                  <a:pt x="1386824" y="493522"/>
                  <a:pt x="1419209" y="492995"/>
                </a:cubicBezTo>
                <a:lnTo>
                  <a:pt x="1436297" y="491372"/>
                </a:lnTo>
                <a:lnTo>
                  <a:pt x="1436323" y="491866"/>
                </a:lnTo>
                <a:lnTo>
                  <a:pt x="1436821" y="491833"/>
                </a:lnTo>
                <a:lnTo>
                  <a:pt x="1437415" y="503273"/>
                </a:lnTo>
                <a:cubicBezTo>
                  <a:pt x="1437415" y="508954"/>
                  <a:pt x="1437356" y="514621"/>
                  <a:pt x="1436044" y="520249"/>
                </a:cubicBezTo>
                <a:cubicBezTo>
                  <a:pt x="1436086" y="551584"/>
                  <a:pt x="1433636" y="582475"/>
                  <a:pt x="1428577" y="612725"/>
                </a:cubicBezTo>
                <a:lnTo>
                  <a:pt x="1428039" y="619401"/>
                </a:lnTo>
                <a:cubicBezTo>
                  <a:pt x="1427869" y="619406"/>
                  <a:pt x="1427701" y="619411"/>
                  <a:pt x="1427533" y="619464"/>
                </a:cubicBezTo>
                <a:cubicBezTo>
                  <a:pt x="1377258" y="972329"/>
                  <a:pt x="1096219" y="1253106"/>
                  <a:pt x="737367" y="1312505"/>
                </a:cubicBezTo>
                <a:lnTo>
                  <a:pt x="737251" y="1313653"/>
                </a:lnTo>
                <a:cubicBezTo>
                  <a:pt x="731941" y="1314664"/>
                  <a:pt x="726612" y="1315612"/>
                  <a:pt x="721035" y="1315193"/>
                </a:cubicBezTo>
                <a:cubicBezTo>
                  <a:pt x="689863" y="1320747"/>
                  <a:pt x="657982" y="1323728"/>
                  <a:pt x="625608" y="1324255"/>
                </a:cubicBezTo>
                <a:lnTo>
                  <a:pt x="608490" y="1325881"/>
                </a:lnTo>
                <a:lnTo>
                  <a:pt x="608464" y="1325386"/>
                </a:lnTo>
                <a:lnTo>
                  <a:pt x="607965" y="1325419"/>
                </a:lnTo>
                <a:cubicBezTo>
                  <a:pt x="607399" y="1321617"/>
                  <a:pt x="607372" y="1317801"/>
                  <a:pt x="607372" y="1313979"/>
                </a:cubicBezTo>
                <a:close/>
                <a:moveTo>
                  <a:pt x="607372" y="1361805"/>
                </a:moveTo>
                <a:lnTo>
                  <a:pt x="607966" y="1350455"/>
                </a:lnTo>
                <a:lnTo>
                  <a:pt x="608464" y="1350487"/>
                </a:lnTo>
                <a:lnTo>
                  <a:pt x="608490" y="1349997"/>
                </a:lnTo>
                <a:lnTo>
                  <a:pt x="625577" y="1351607"/>
                </a:lnTo>
                <a:cubicBezTo>
                  <a:pt x="657963" y="1352130"/>
                  <a:pt x="689855" y="1355088"/>
                  <a:pt x="721039" y="1360601"/>
                </a:cubicBezTo>
                <a:cubicBezTo>
                  <a:pt x="726615" y="1360185"/>
                  <a:pt x="731943" y="1361126"/>
                  <a:pt x="737251" y="1362128"/>
                </a:cubicBezTo>
                <a:lnTo>
                  <a:pt x="737368" y="1363267"/>
                </a:lnTo>
                <a:cubicBezTo>
                  <a:pt x="1096219" y="1422199"/>
                  <a:pt x="1377258" y="1700770"/>
                  <a:pt x="1427534" y="2050865"/>
                </a:cubicBezTo>
                <a:cubicBezTo>
                  <a:pt x="1427702" y="2050918"/>
                  <a:pt x="1427871" y="2050923"/>
                  <a:pt x="1428040" y="2050928"/>
                </a:cubicBezTo>
                <a:lnTo>
                  <a:pt x="1428580" y="2057565"/>
                </a:lnTo>
                <a:cubicBezTo>
                  <a:pt x="1433637" y="2087572"/>
                  <a:pt x="1436086" y="2118214"/>
                  <a:pt x="1436044" y="2149296"/>
                </a:cubicBezTo>
                <a:cubicBezTo>
                  <a:pt x="1437356" y="2154882"/>
                  <a:pt x="1437415" y="2160506"/>
                  <a:pt x="1437415" y="2166144"/>
                </a:cubicBezTo>
                <a:cubicBezTo>
                  <a:pt x="1437415" y="2169936"/>
                  <a:pt x="1437388" y="2173722"/>
                  <a:pt x="1436822" y="2177494"/>
                </a:cubicBezTo>
                <a:lnTo>
                  <a:pt x="1436323" y="2177461"/>
                </a:lnTo>
                <a:lnTo>
                  <a:pt x="1436297" y="2177952"/>
                </a:lnTo>
                <a:lnTo>
                  <a:pt x="1419178" y="2176339"/>
                </a:lnTo>
                <a:cubicBezTo>
                  <a:pt x="1386804" y="2175816"/>
                  <a:pt x="1354924" y="2172858"/>
                  <a:pt x="1323752" y="2167348"/>
                </a:cubicBezTo>
                <a:cubicBezTo>
                  <a:pt x="1318175" y="2167764"/>
                  <a:pt x="1312846" y="2166823"/>
                  <a:pt x="1307535" y="2165820"/>
                </a:cubicBezTo>
                <a:lnTo>
                  <a:pt x="1307419" y="2164681"/>
                </a:lnTo>
                <a:cubicBezTo>
                  <a:pt x="948568" y="2105749"/>
                  <a:pt x="667529" y="1827177"/>
                  <a:pt x="617253" y="1477083"/>
                </a:cubicBezTo>
                <a:cubicBezTo>
                  <a:pt x="617086" y="1477030"/>
                  <a:pt x="616917" y="1477026"/>
                  <a:pt x="616748" y="1477021"/>
                </a:cubicBezTo>
                <a:lnTo>
                  <a:pt x="616209" y="1470397"/>
                </a:lnTo>
                <a:cubicBezTo>
                  <a:pt x="611151" y="1440385"/>
                  <a:pt x="608700" y="1409736"/>
                  <a:pt x="608742" y="1378647"/>
                </a:cubicBezTo>
                <a:cubicBezTo>
                  <a:pt x="607430" y="1373063"/>
                  <a:pt x="607372" y="1367441"/>
                  <a:pt x="607372" y="1361805"/>
                </a:cubicBezTo>
                <a:close/>
                <a:moveTo>
                  <a:pt x="607372" y="3010804"/>
                </a:moveTo>
                <a:cubicBezTo>
                  <a:pt x="607372" y="3005122"/>
                  <a:pt x="607430" y="2999453"/>
                  <a:pt x="608742" y="2993823"/>
                </a:cubicBezTo>
                <a:cubicBezTo>
                  <a:pt x="608700" y="2962495"/>
                  <a:pt x="611150" y="2931610"/>
                  <a:pt x="616206" y="2901366"/>
                </a:cubicBezTo>
                <a:lnTo>
                  <a:pt x="616747" y="2894676"/>
                </a:lnTo>
                <a:cubicBezTo>
                  <a:pt x="616915" y="2894671"/>
                  <a:pt x="617085" y="2894666"/>
                  <a:pt x="617252" y="2894613"/>
                </a:cubicBezTo>
                <a:cubicBezTo>
                  <a:pt x="667529" y="2541747"/>
                  <a:pt x="948568" y="2260970"/>
                  <a:pt x="1307418" y="2201572"/>
                </a:cubicBezTo>
                <a:lnTo>
                  <a:pt x="1307535" y="2200424"/>
                </a:lnTo>
                <a:cubicBezTo>
                  <a:pt x="1312844" y="2199414"/>
                  <a:pt x="1318172" y="2198466"/>
                  <a:pt x="1323748" y="2198885"/>
                </a:cubicBezTo>
                <a:cubicBezTo>
                  <a:pt x="1354931" y="2193328"/>
                  <a:pt x="1386824" y="2190347"/>
                  <a:pt x="1419209" y="2189820"/>
                </a:cubicBezTo>
                <a:lnTo>
                  <a:pt x="1436297" y="2188197"/>
                </a:lnTo>
                <a:lnTo>
                  <a:pt x="1436323" y="2188691"/>
                </a:lnTo>
                <a:lnTo>
                  <a:pt x="1436821" y="2188658"/>
                </a:lnTo>
                <a:lnTo>
                  <a:pt x="1437415" y="2200098"/>
                </a:lnTo>
                <a:cubicBezTo>
                  <a:pt x="1437415" y="2205779"/>
                  <a:pt x="1437356" y="2211446"/>
                  <a:pt x="1436044" y="2217074"/>
                </a:cubicBezTo>
                <a:cubicBezTo>
                  <a:pt x="1436086" y="2248409"/>
                  <a:pt x="1433636" y="2279300"/>
                  <a:pt x="1428577" y="2309550"/>
                </a:cubicBezTo>
                <a:lnTo>
                  <a:pt x="1428039" y="2316226"/>
                </a:lnTo>
                <a:cubicBezTo>
                  <a:pt x="1427869" y="2316231"/>
                  <a:pt x="1427701" y="2316236"/>
                  <a:pt x="1427533" y="2316289"/>
                </a:cubicBezTo>
                <a:cubicBezTo>
                  <a:pt x="1377258" y="2669154"/>
                  <a:pt x="1096219" y="2949931"/>
                  <a:pt x="737367" y="3009330"/>
                </a:cubicBezTo>
                <a:lnTo>
                  <a:pt x="737251" y="3010478"/>
                </a:lnTo>
                <a:cubicBezTo>
                  <a:pt x="731941" y="3011489"/>
                  <a:pt x="726612" y="3012437"/>
                  <a:pt x="721035" y="3012018"/>
                </a:cubicBezTo>
                <a:cubicBezTo>
                  <a:pt x="689863" y="3017572"/>
                  <a:pt x="657982" y="3020553"/>
                  <a:pt x="625608" y="3021080"/>
                </a:cubicBezTo>
                <a:lnTo>
                  <a:pt x="608490" y="3022706"/>
                </a:lnTo>
                <a:lnTo>
                  <a:pt x="608464" y="3022211"/>
                </a:lnTo>
                <a:lnTo>
                  <a:pt x="607965" y="3022244"/>
                </a:lnTo>
                <a:cubicBezTo>
                  <a:pt x="607399" y="3018442"/>
                  <a:pt x="607372" y="3014626"/>
                  <a:pt x="607372" y="3010804"/>
                </a:cubicBezTo>
                <a:close/>
                <a:moveTo>
                  <a:pt x="607372" y="3058630"/>
                </a:moveTo>
                <a:lnTo>
                  <a:pt x="607966" y="3047280"/>
                </a:lnTo>
                <a:lnTo>
                  <a:pt x="608464" y="3047312"/>
                </a:lnTo>
                <a:lnTo>
                  <a:pt x="608490" y="3046822"/>
                </a:lnTo>
                <a:lnTo>
                  <a:pt x="625577" y="3048432"/>
                </a:lnTo>
                <a:cubicBezTo>
                  <a:pt x="657963" y="3048955"/>
                  <a:pt x="689855" y="3051913"/>
                  <a:pt x="721039" y="3057426"/>
                </a:cubicBezTo>
                <a:cubicBezTo>
                  <a:pt x="726615" y="3057010"/>
                  <a:pt x="731943" y="3057951"/>
                  <a:pt x="737251" y="3058953"/>
                </a:cubicBezTo>
                <a:lnTo>
                  <a:pt x="737368" y="3060092"/>
                </a:lnTo>
                <a:cubicBezTo>
                  <a:pt x="1096219" y="3119024"/>
                  <a:pt x="1377258" y="3397595"/>
                  <a:pt x="1427534" y="3747690"/>
                </a:cubicBezTo>
                <a:cubicBezTo>
                  <a:pt x="1427702" y="3747743"/>
                  <a:pt x="1427871" y="3747748"/>
                  <a:pt x="1428040" y="3747753"/>
                </a:cubicBezTo>
                <a:lnTo>
                  <a:pt x="1428580" y="3754390"/>
                </a:lnTo>
                <a:cubicBezTo>
                  <a:pt x="1433637" y="3784397"/>
                  <a:pt x="1436086" y="3815039"/>
                  <a:pt x="1436044" y="3846121"/>
                </a:cubicBezTo>
                <a:cubicBezTo>
                  <a:pt x="1437356" y="3851707"/>
                  <a:pt x="1437415" y="3857331"/>
                  <a:pt x="1437415" y="3862969"/>
                </a:cubicBezTo>
                <a:cubicBezTo>
                  <a:pt x="1437415" y="3866761"/>
                  <a:pt x="1437388" y="3870547"/>
                  <a:pt x="1436822" y="3874319"/>
                </a:cubicBezTo>
                <a:lnTo>
                  <a:pt x="1436323" y="3874286"/>
                </a:lnTo>
                <a:lnTo>
                  <a:pt x="1436297" y="3874777"/>
                </a:lnTo>
                <a:lnTo>
                  <a:pt x="1419178" y="3873164"/>
                </a:lnTo>
                <a:cubicBezTo>
                  <a:pt x="1386804" y="3872641"/>
                  <a:pt x="1354924" y="3869683"/>
                  <a:pt x="1323752" y="3864173"/>
                </a:cubicBezTo>
                <a:cubicBezTo>
                  <a:pt x="1318175" y="3864589"/>
                  <a:pt x="1312846" y="3863648"/>
                  <a:pt x="1307535" y="3862645"/>
                </a:cubicBezTo>
                <a:lnTo>
                  <a:pt x="1307419" y="3861506"/>
                </a:lnTo>
                <a:cubicBezTo>
                  <a:pt x="948568" y="3802574"/>
                  <a:pt x="667529" y="3524002"/>
                  <a:pt x="617253" y="3173908"/>
                </a:cubicBezTo>
                <a:cubicBezTo>
                  <a:pt x="617086" y="3173856"/>
                  <a:pt x="616917" y="3173851"/>
                  <a:pt x="616748" y="3173846"/>
                </a:cubicBezTo>
                <a:lnTo>
                  <a:pt x="616209" y="3167222"/>
                </a:lnTo>
                <a:cubicBezTo>
                  <a:pt x="611151" y="3137210"/>
                  <a:pt x="608700" y="3106561"/>
                  <a:pt x="608742" y="3075472"/>
                </a:cubicBezTo>
                <a:cubicBezTo>
                  <a:pt x="607430" y="3069889"/>
                  <a:pt x="607372" y="3064266"/>
                  <a:pt x="607372" y="3058630"/>
                </a:cubicBezTo>
                <a:close/>
                <a:moveTo>
                  <a:pt x="0" y="116373"/>
                </a:moveTo>
                <a:lnTo>
                  <a:pt x="0" y="0"/>
                </a:lnTo>
                <a:lnTo>
                  <a:pt x="90880" y="0"/>
                </a:lnTo>
                <a:lnTo>
                  <a:pt x="22652" y="76659"/>
                </a:lnTo>
                <a:close/>
                <a:moveTo>
                  <a:pt x="0" y="443121"/>
                </a:moveTo>
                <a:lnTo>
                  <a:pt x="0" y="311637"/>
                </a:lnTo>
                <a:lnTo>
                  <a:pt x="82171" y="276703"/>
                </a:lnTo>
                <a:cubicBezTo>
                  <a:pt x="190106" y="222464"/>
                  <a:pt x="281723" y="142152"/>
                  <a:pt x="348118" y="44350"/>
                </a:cubicBezTo>
                <a:lnTo>
                  <a:pt x="370347" y="0"/>
                </a:lnTo>
                <a:lnTo>
                  <a:pt x="518984" y="0"/>
                </a:lnTo>
                <a:lnTo>
                  <a:pt x="467145" y="95636"/>
                </a:lnTo>
                <a:cubicBezTo>
                  <a:pt x="364000" y="256913"/>
                  <a:pt x="203621" y="380350"/>
                  <a:pt x="13323" y="439959"/>
                </a:cubicBezTo>
                <a:close/>
                <a:moveTo>
                  <a:pt x="0" y="1070142"/>
                </a:moveTo>
                <a:lnTo>
                  <a:pt x="0" y="862064"/>
                </a:lnTo>
                <a:lnTo>
                  <a:pt x="31905" y="912052"/>
                </a:lnTo>
                <a:cubicBezTo>
                  <a:pt x="132041" y="1046318"/>
                  <a:pt x="280461" y="1144085"/>
                  <a:pt x="452455" y="1181049"/>
                </a:cubicBezTo>
                <a:cubicBezTo>
                  <a:pt x="405840" y="944006"/>
                  <a:pt x="235523" y="749922"/>
                  <a:pt x="9316" y="665484"/>
                </a:cubicBezTo>
                <a:lnTo>
                  <a:pt x="0" y="662760"/>
                </a:lnTo>
                <a:lnTo>
                  <a:pt x="0" y="530567"/>
                </a:lnTo>
                <a:lnTo>
                  <a:pt x="26399" y="537107"/>
                </a:lnTo>
                <a:cubicBezTo>
                  <a:pt x="321280" y="635466"/>
                  <a:pt x="541950" y="889030"/>
                  <a:pt x="585941" y="1197788"/>
                </a:cubicBezTo>
                <a:cubicBezTo>
                  <a:pt x="586109" y="1197841"/>
                  <a:pt x="586278" y="1197846"/>
                  <a:pt x="586447" y="1197851"/>
                </a:cubicBezTo>
                <a:lnTo>
                  <a:pt x="586987" y="1204541"/>
                </a:lnTo>
                <a:cubicBezTo>
                  <a:pt x="592044" y="1234785"/>
                  <a:pt x="594493" y="1265670"/>
                  <a:pt x="594451" y="1296998"/>
                </a:cubicBezTo>
                <a:cubicBezTo>
                  <a:pt x="595763" y="1302628"/>
                  <a:pt x="595822" y="1308297"/>
                  <a:pt x="595822" y="1313979"/>
                </a:cubicBezTo>
                <a:cubicBezTo>
                  <a:pt x="595822" y="1317801"/>
                  <a:pt x="595795" y="1321617"/>
                  <a:pt x="595229" y="1325419"/>
                </a:cubicBezTo>
                <a:lnTo>
                  <a:pt x="594730" y="1325386"/>
                </a:lnTo>
                <a:lnTo>
                  <a:pt x="594704" y="1325881"/>
                </a:lnTo>
                <a:lnTo>
                  <a:pt x="577585" y="1324255"/>
                </a:lnTo>
                <a:cubicBezTo>
                  <a:pt x="545211" y="1323728"/>
                  <a:pt x="513331" y="1320747"/>
                  <a:pt x="482159" y="1315193"/>
                </a:cubicBezTo>
                <a:cubicBezTo>
                  <a:pt x="476582" y="1315612"/>
                  <a:pt x="471253" y="1314664"/>
                  <a:pt x="465942" y="1313653"/>
                </a:cubicBezTo>
                <a:lnTo>
                  <a:pt x="465826" y="1312505"/>
                </a:lnTo>
                <a:cubicBezTo>
                  <a:pt x="286401" y="1282806"/>
                  <a:pt x="126428" y="1197762"/>
                  <a:pt x="5028" y="1076034"/>
                </a:cubicBezTo>
                <a:close/>
                <a:moveTo>
                  <a:pt x="0" y="2139063"/>
                </a:moveTo>
                <a:lnTo>
                  <a:pt x="0" y="2007909"/>
                </a:lnTo>
                <a:lnTo>
                  <a:pt x="9314" y="2005207"/>
                </a:lnTo>
                <a:cubicBezTo>
                  <a:pt x="235521" y="1921432"/>
                  <a:pt x="405837" y="1728872"/>
                  <a:pt x="452453" y="1493690"/>
                </a:cubicBezTo>
                <a:cubicBezTo>
                  <a:pt x="280459" y="1530364"/>
                  <a:pt x="132038" y="1627363"/>
                  <a:pt x="31903" y="1760575"/>
                </a:cubicBezTo>
                <a:lnTo>
                  <a:pt x="0" y="1810167"/>
                </a:lnTo>
                <a:lnTo>
                  <a:pt x="0" y="1603724"/>
                </a:lnTo>
                <a:lnTo>
                  <a:pt x="5025" y="1597880"/>
                </a:lnTo>
                <a:cubicBezTo>
                  <a:pt x="126426" y="1477109"/>
                  <a:pt x="286398" y="1392733"/>
                  <a:pt x="465823" y="1363267"/>
                </a:cubicBezTo>
                <a:lnTo>
                  <a:pt x="465940" y="1362128"/>
                </a:lnTo>
                <a:cubicBezTo>
                  <a:pt x="471249" y="1361126"/>
                  <a:pt x="476577" y="1360185"/>
                  <a:pt x="482153" y="1360601"/>
                </a:cubicBezTo>
                <a:cubicBezTo>
                  <a:pt x="513336" y="1355088"/>
                  <a:pt x="545229" y="1352130"/>
                  <a:pt x="577614" y="1351607"/>
                </a:cubicBezTo>
                <a:lnTo>
                  <a:pt x="594702" y="1349997"/>
                </a:lnTo>
                <a:lnTo>
                  <a:pt x="594728" y="1350487"/>
                </a:lnTo>
                <a:lnTo>
                  <a:pt x="595226" y="1350455"/>
                </a:lnTo>
                <a:lnTo>
                  <a:pt x="595820" y="1361805"/>
                </a:lnTo>
                <a:cubicBezTo>
                  <a:pt x="595820" y="1367441"/>
                  <a:pt x="595761" y="1373063"/>
                  <a:pt x="594449" y="1378647"/>
                </a:cubicBezTo>
                <a:cubicBezTo>
                  <a:pt x="594491" y="1409736"/>
                  <a:pt x="592041" y="1440385"/>
                  <a:pt x="586982" y="1470397"/>
                </a:cubicBezTo>
                <a:lnTo>
                  <a:pt x="586444" y="1477021"/>
                </a:lnTo>
                <a:cubicBezTo>
                  <a:pt x="586274" y="1477026"/>
                  <a:pt x="586106" y="1477030"/>
                  <a:pt x="585938" y="1477083"/>
                </a:cubicBezTo>
                <a:cubicBezTo>
                  <a:pt x="541948" y="1783415"/>
                  <a:pt x="321278" y="2034989"/>
                  <a:pt x="26396" y="2132575"/>
                </a:cubicBezTo>
                <a:close/>
                <a:moveTo>
                  <a:pt x="0" y="2766967"/>
                </a:moveTo>
                <a:lnTo>
                  <a:pt x="0" y="2558889"/>
                </a:lnTo>
                <a:lnTo>
                  <a:pt x="31905" y="2608877"/>
                </a:lnTo>
                <a:cubicBezTo>
                  <a:pt x="132041" y="2743143"/>
                  <a:pt x="280461" y="2840910"/>
                  <a:pt x="452455" y="2877874"/>
                </a:cubicBezTo>
                <a:cubicBezTo>
                  <a:pt x="405840" y="2640831"/>
                  <a:pt x="235523" y="2446747"/>
                  <a:pt x="9316" y="2362309"/>
                </a:cubicBezTo>
                <a:lnTo>
                  <a:pt x="0" y="2359585"/>
                </a:lnTo>
                <a:lnTo>
                  <a:pt x="0" y="2227392"/>
                </a:lnTo>
                <a:lnTo>
                  <a:pt x="26399" y="2233932"/>
                </a:lnTo>
                <a:cubicBezTo>
                  <a:pt x="321280" y="2332291"/>
                  <a:pt x="541950" y="2585855"/>
                  <a:pt x="585941" y="2894613"/>
                </a:cubicBezTo>
                <a:cubicBezTo>
                  <a:pt x="586109" y="2894666"/>
                  <a:pt x="586278" y="2894671"/>
                  <a:pt x="586447" y="2894676"/>
                </a:cubicBezTo>
                <a:lnTo>
                  <a:pt x="586987" y="2901366"/>
                </a:lnTo>
                <a:cubicBezTo>
                  <a:pt x="592044" y="2931610"/>
                  <a:pt x="594493" y="2962495"/>
                  <a:pt x="594451" y="2993823"/>
                </a:cubicBezTo>
                <a:cubicBezTo>
                  <a:pt x="595763" y="2999453"/>
                  <a:pt x="595822" y="3005122"/>
                  <a:pt x="595822" y="3010804"/>
                </a:cubicBezTo>
                <a:cubicBezTo>
                  <a:pt x="595822" y="3014626"/>
                  <a:pt x="595795" y="3018442"/>
                  <a:pt x="595229" y="3022244"/>
                </a:cubicBezTo>
                <a:lnTo>
                  <a:pt x="594730" y="3022211"/>
                </a:lnTo>
                <a:lnTo>
                  <a:pt x="594704" y="3022706"/>
                </a:lnTo>
                <a:lnTo>
                  <a:pt x="577585" y="3021080"/>
                </a:lnTo>
                <a:cubicBezTo>
                  <a:pt x="545211" y="3020553"/>
                  <a:pt x="513331" y="3017572"/>
                  <a:pt x="482159" y="3012018"/>
                </a:cubicBezTo>
                <a:cubicBezTo>
                  <a:pt x="476582" y="3012437"/>
                  <a:pt x="471253" y="3011489"/>
                  <a:pt x="465942" y="3010478"/>
                </a:cubicBezTo>
                <a:lnTo>
                  <a:pt x="465826" y="3009330"/>
                </a:lnTo>
                <a:cubicBezTo>
                  <a:pt x="286401" y="2979630"/>
                  <a:pt x="126428" y="2894586"/>
                  <a:pt x="5028" y="2772859"/>
                </a:cubicBezTo>
                <a:close/>
                <a:moveTo>
                  <a:pt x="0" y="3835888"/>
                </a:moveTo>
                <a:lnTo>
                  <a:pt x="0" y="3704734"/>
                </a:lnTo>
                <a:lnTo>
                  <a:pt x="9314" y="3702032"/>
                </a:lnTo>
                <a:cubicBezTo>
                  <a:pt x="235521" y="3618257"/>
                  <a:pt x="405837" y="3425697"/>
                  <a:pt x="452453" y="3190516"/>
                </a:cubicBezTo>
                <a:cubicBezTo>
                  <a:pt x="280459" y="3227190"/>
                  <a:pt x="132038" y="3324188"/>
                  <a:pt x="31903" y="3457400"/>
                </a:cubicBezTo>
                <a:lnTo>
                  <a:pt x="0" y="3506992"/>
                </a:lnTo>
                <a:lnTo>
                  <a:pt x="0" y="3300549"/>
                </a:lnTo>
                <a:lnTo>
                  <a:pt x="5025" y="3294705"/>
                </a:lnTo>
                <a:cubicBezTo>
                  <a:pt x="126426" y="3173934"/>
                  <a:pt x="286398" y="3089558"/>
                  <a:pt x="465823" y="3060092"/>
                </a:cubicBezTo>
                <a:lnTo>
                  <a:pt x="465940" y="3058953"/>
                </a:lnTo>
                <a:cubicBezTo>
                  <a:pt x="471249" y="3057951"/>
                  <a:pt x="476577" y="3057010"/>
                  <a:pt x="482153" y="3057426"/>
                </a:cubicBezTo>
                <a:cubicBezTo>
                  <a:pt x="513336" y="3051913"/>
                  <a:pt x="545229" y="3048955"/>
                  <a:pt x="577614" y="3048432"/>
                </a:cubicBezTo>
                <a:lnTo>
                  <a:pt x="594702" y="3046822"/>
                </a:lnTo>
                <a:lnTo>
                  <a:pt x="594728" y="3047312"/>
                </a:lnTo>
                <a:lnTo>
                  <a:pt x="595226" y="3047280"/>
                </a:lnTo>
                <a:lnTo>
                  <a:pt x="595820" y="3058630"/>
                </a:lnTo>
                <a:cubicBezTo>
                  <a:pt x="595820" y="3064266"/>
                  <a:pt x="595761" y="3069889"/>
                  <a:pt x="594449" y="3075472"/>
                </a:cubicBezTo>
                <a:cubicBezTo>
                  <a:pt x="594491" y="3106561"/>
                  <a:pt x="592041" y="3137210"/>
                  <a:pt x="586982" y="3167222"/>
                </a:cubicBezTo>
                <a:lnTo>
                  <a:pt x="586444" y="3173846"/>
                </a:lnTo>
                <a:cubicBezTo>
                  <a:pt x="586274" y="3173851"/>
                  <a:pt x="586106" y="3173856"/>
                  <a:pt x="585938" y="3173908"/>
                </a:cubicBezTo>
                <a:cubicBezTo>
                  <a:pt x="541948" y="3480240"/>
                  <a:pt x="321278" y="3731813"/>
                  <a:pt x="26396" y="3829400"/>
                </a:cubicBezTo>
                <a:close/>
                <a:moveTo>
                  <a:pt x="0" y="4056079"/>
                </a:moveTo>
                <a:lnTo>
                  <a:pt x="0" y="3923091"/>
                </a:lnTo>
                <a:lnTo>
                  <a:pt x="9850" y="3925425"/>
                </a:lnTo>
                <a:cubicBezTo>
                  <a:pt x="194718" y="3982914"/>
                  <a:pt x="351664" y="4101018"/>
                  <a:pt x="456028" y="4255797"/>
                </a:cubicBezTo>
                <a:lnTo>
                  <a:pt x="484473" y="4305008"/>
                </a:lnTo>
                <a:lnTo>
                  <a:pt x="333423" y="4305008"/>
                </a:lnTo>
                <a:lnTo>
                  <a:pt x="281300" y="4241205"/>
                </a:lnTo>
                <a:cubicBezTo>
                  <a:pt x="223282" y="4178491"/>
                  <a:pt x="153561" y="4126262"/>
                  <a:pt x="75476" y="4087725"/>
                </a:cubicBezTo>
                <a:close/>
                <a:moveTo>
                  <a:pt x="0" y="4305008"/>
                </a:moveTo>
                <a:lnTo>
                  <a:pt x="0" y="4256099"/>
                </a:lnTo>
                <a:lnTo>
                  <a:pt x="8327" y="4271827"/>
                </a:lnTo>
                <a:lnTo>
                  <a:pt x="35009" y="430500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B26E892-1320-40AA-9CA1-246721C18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1444" y="620720"/>
            <a:ext cx="5492423" cy="55931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710B9D-72A1-0D4B-B367-199D3D055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4918" y="1105351"/>
            <a:ext cx="4765475" cy="30239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spc="200" dirty="0" err="1">
                <a:solidFill>
                  <a:srgbClr val="FFFFFF"/>
                </a:solidFill>
              </a:rPr>
              <a:t>Resistência</a:t>
            </a:r>
            <a:r>
              <a:rPr lang="en-US" sz="4200" spc="200" dirty="0">
                <a:solidFill>
                  <a:srgbClr val="FFFFFF"/>
                </a:solidFill>
              </a:rPr>
              <a:t>?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9A1F79C-E4D1-4AAE-BA11-3A09005252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632199" y="4214336"/>
            <a:ext cx="3840480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C170DF7D-4686-4BD5-A9CD-C896492846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000" y="-2"/>
            <a:ext cx="123444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1760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w95289_11_02"/>
          <p:cNvPicPr>
            <a:picLocks noChangeAspect="1" noChangeArrowheads="1"/>
          </p:cNvPicPr>
          <p:nvPr/>
        </p:nvPicPr>
        <p:blipFill>
          <a:blip r:embed="rId3" cstate="print"/>
          <a:srcRect l="2786" t="51258"/>
          <a:stretch>
            <a:fillRect/>
          </a:stretch>
        </p:blipFill>
        <p:spPr bwMode="auto">
          <a:xfrm>
            <a:off x="0" y="2060848"/>
            <a:ext cx="9241927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539552" y="1449973"/>
            <a:ext cx="29878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3. </a:t>
            </a:r>
            <a:r>
              <a:rPr lang="en-US" b="1" dirty="0" err="1">
                <a:solidFill>
                  <a:schemeClr val="accent2"/>
                </a:solidFill>
              </a:rPr>
              <a:t>Efeito</a:t>
            </a:r>
            <a:r>
              <a:rPr lang="en-US" b="1" dirty="0">
                <a:solidFill>
                  <a:schemeClr val="accent2"/>
                </a:solidFill>
              </a:rPr>
              <a:t> do Tipo de </a:t>
            </a:r>
            <a:r>
              <a:rPr lang="en-US" b="1" dirty="0" err="1">
                <a:solidFill>
                  <a:schemeClr val="accent2"/>
                </a:solidFill>
              </a:rPr>
              <a:t>célula</a:t>
            </a:r>
            <a:r>
              <a:rPr lang="en-US" b="1" dirty="0">
                <a:solidFill>
                  <a:schemeClr val="accent2"/>
                </a:solidFill>
              </a:rPr>
              <a:t>:</a:t>
            </a:r>
          </a:p>
          <a:p>
            <a:r>
              <a:rPr lang="en-US" b="1" dirty="0" err="1">
                <a:solidFill>
                  <a:schemeClr val="accent2"/>
                </a:solidFill>
              </a:rPr>
              <a:t>Células</a:t>
            </a:r>
            <a:r>
              <a:rPr lang="en-US" b="1" dirty="0">
                <a:solidFill>
                  <a:schemeClr val="accent2"/>
                </a:solidFill>
              </a:rPr>
              <a:t> </a:t>
            </a:r>
            <a:r>
              <a:rPr lang="en-US" b="1" dirty="0" err="1">
                <a:solidFill>
                  <a:schemeClr val="accent2"/>
                </a:solidFill>
              </a:rPr>
              <a:t>Vegetativa</a:t>
            </a:r>
            <a:r>
              <a:rPr lang="en-US" b="1" dirty="0">
                <a:solidFill>
                  <a:schemeClr val="accent2"/>
                </a:solidFill>
              </a:rPr>
              <a:t> &amp; </a:t>
            </a:r>
            <a:r>
              <a:rPr lang="en-US" b="1" dirty="0" err="1">
                <a:solidFill>
                  <a:schemeClr val="accent2"/>
                </a:solidFill>
              </a:rPr>
              <a:t>Esporos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4926353" y="1449973"/>
            <a:ext cx="3697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4. </a:t>
            </a:r>
            <a:r>
              <a:rPr lang="en-US" b="1" dirty="0" err="1">
                <a:solidFill>
                  <a:schemeClr val="accent2"/>
                </a:solidFill>
              </a:rPr>
              <a:t>Efeito</a:t>
            </a:r>
            <a:r>
              <a:rPr lang="en-US" b="1" dirty="0">
                <a:solidFill>
                  <a:schemeClr val="accent2"/>
                </a:solidFill>
              </a:rPr>
              <a:t> </a:t>
            </a:r>
            <a:r>
              <a:rPr lang="en-US" b="1" dirty="0" err="1">
                <a:solidFill>
                  <a:schemeClr val="accent2"/>
                </a:solidFill>
              </a:rPr>
              <a:t>Bactericida</a:t>
            </a:r>
            <a:r>
              <a:rPr lang="en-US" b="1" dirty="0">
                <a:solidFill>
                  <a:schemeClr val="accent2"/>
                </a:solidFill>
              </a:rPr>
              <a:t> &amp; </a:t>
            </a:r>
            <a:r>
              <a:rPr lang="en-US" b="1" dirty="0" err="1">
                <a:solidFill>
                  <a:schemeClr val="accent2"/>
                </a:solidFill>
              </a:rPr>
              <a:t>Bacteriostático</a:t>
            </a:r>
            <a:endParaRPr lang="en-US" b="1" dirty="0">
              <a:solidFill>
                <a:schemeClr val="accent2"/>
              </a:solidFill>
            </a:endParaRPr>
          </a:p>
        </p:txBody>
      </p:sp>
      <p:cxnSp>
        <p:nvCxnSpPr>
          <p:cNvPr id="8" name="Conector reto 7"/>
          <p:cNvCxnSpPr/>
          <p:nvPr/>
        </p:nvCxnSpPr>
        <p:spPr>
          <a:xfrm>
            <a:off x="7074702" y="3727918"/>
            <a:ext cx="1296144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9" name="Conector reto 8"/>
          <p:cNvCxnSpPr/>
          <p:nvPr/>
        </p:nvCxnSpPr>
        <p:spPr>
          <a:xfrm>
            <a:off x="6372200" y="3068960"/>
            <a:ext cx="1296144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5AA9294-E643-A049-9691-DAA3185EDEE2}"/>
              </a:ext>
            </a:extLst>
          </p:cNvPr>
          <p:cNvSpPr/>
          <p:nvPr/>
        </p:nvSpPr>
        <p:spPr>
          <a:xfrm>
            <a:off x="179512" y="6021288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www.saude.sp.gov.br</a:t>
            </a:r>
            <a:r>
              <a:rPr lang="en-US" dirty="0"/>
              <a:t>/resources/</a:t>
            </a:r>
            <a:r>
              <a:rPr lang="en-US" dirty="0" err="1"/>
              <a:t>cve</a:t>
            </a:r>
            <a:r>
              <a:rPr lang="en-US" dirty="0"/>
              <a:t>-</a:t>
            </a:r>
            <a:r>
              <a:rPr lang="en-US" dirty="0" err="1"/>
              <a:t>centro</a:t>
            </a:r>
            <a:r>
              <a:rPr lang="en-US" dirty="0"/>
              <a:t>-de-</a:t>
            </a:r>
            <a:r>
              <a:rPr lang="en-US" dirty="0" err="1"/>
              <a:t>vigilancia</a:t>
            </a:r>
            <a:r>
              <a:rPr lang="en-US" dirty="0"/>
              <a:t>-</a:t>
            </a:r>
            <a:r>
              <a:rPr lang="en-US" dirty="0" err="1"/>
              <a:t>epidemiologica</a:t>
            </a:r>
            <a:r>
              <a:rPr lang="en-US" dirty="0"/>
              <a:t>/areas-de-</a:t>
            </a:r>
            <a:r>
              <a:rPr lang="en-US" dirty="0" err="1"/>
              <a:t>vigilancia</a:t>
            </a:r>
            <a:r>
              <a:rPr lang="en-US" dirty="0"/>
              <a:t>/</a:t>
            </a:r>
            <a:r>
              <a:rPr lang="en-US" dirty="0" err="1"/>
              <a:t>infeccao-hospitalar</a:t>
            </a:r>
            <a:r>
              <a:rPr lang="en-US" dirty="0"/>
              <a:t>/2019/ih19_manual_higiene.pdf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0F29E5-E304-774D-B557-0EE03DED83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9"/>
          <a:stretch/>
        </p:blipFill>
        <p:spPr>
          <a:xfrm>
            <a:off x="395536" y="191517"/>
            <a:ext cx="8500392" cy="524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47606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61657BD-3333-446A-A16A-CBDC77C8E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457200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2CAFF06-4D3A-42A5-8614-B1FA47EA0F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600" y="643467"/>
            <a:ext cx="8178799" cy="5571066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33EE74-F9DF-D446-BDB9-365755747E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49" y="1226344"/>
            <a:ext cx="7937499" cy="440530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F33B427-A1F9-F14C-A027-A7BF11EA8556}"/>
              </a:ext>
            </a:extLst>
          </p:cNvPr>
          <p:cNvSpPr/>
          <p:nvPr/>
        </p:nvSpPr>
        <p:spPr>
          <a:xfrm>
            <a:off x="6254426" y="6581001"/>
            <a:ext cx="28895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dirty="0">
                <a:latin typeface="Museo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https://doi.org/10.3389/fpubh.2019.00240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55480231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9CD7F75-6959-D24D-B124-E8D655B674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8" y="0"/>
            <a:ext cx="9013644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17CC724-9AC1-2742-87AD-21C61979A0E4}"/>
              </a:ext>
            </a:extLst>
          </p:cNvPr>
          <p:cNvSpPr/>
          <p:nvPr/>
        </p:nvSpPr>
        <p:spPr>
          <a:xfrm>
            <a:off x="5163832" y="2782669"/>
            <a:ext cx="4002766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E3D40"/>
                </a:solidFill>
                <a:latin typeface="Georgia" panose="02040502050405020303" pitchFamily="18" charset="0"/>
              </a:rPr>
              <a:t>ICU (UTI) bacteria microbiota profile before and after cleaning.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337D4C-E483-EC4E-90BD-B391298157B3}"/>
              </a:ext>
            </a:extLst>
          </p:cNvPr>
          <p:cNvSpPr/>
          <p:nvPr/>
        </p:nvSpPr>
        <p:spPr>
          <a:xfrm>
            <a:off x="-36512" y="4158539"/>
            <a:ext cx="6090998" cy="27089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34D9F2-23C5-1A44-95AD-68FF1F2F1EE7}"/>
              </a:ext>
            </a:extLst>
          </p:cNvPr>
          <p:cNvSpPr/>
          <p:nvPr/>
        </p:nvSpPr>
        <p:spPr>
          <a:xfrm>
            <a:off x="2123728" y="4437112"/>
            <a:ext cx="4002766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rgbClr val="3E3D40"/>
                </a:solidFill>
                <a:latin typeface="Georgia" panose="02040502050405020303" pitchFamily="18" charset="0"/>
              </a:rPr>
              <a:t>Prevalência</a:t>
            </a:r>
            <a:r>
              <a:rPr lang="en-US" dirty="0">
                <a:solidFill>
                  <a:srgbClr val="3E3D40"/>
                </a:solidFill>
                <a:latin typeface="Georgia" panose="02040502050405020303" pitchFamily="18" charset="0"/>
              </a:rPr>
              <a:t> de </a:t>
            </a:r>
            <a:r>
              <a:rPr lang="en-US" dirty="0" err="1">
                <a:solidFill>
                  <a:srgbClr val="3E3D40"/>
                </a:solidFill>
                <a:latin typeface="Georgia" panose="02040502050405020303" pitchFamily="18" charset="0"/>
              </a:rPr>
              <a:t>Microrganismos</a:t>
            </a:r>
            <a:r>
              <a:rPr lang="en-US" dirty="0">
                <a:solidFill>
                  <a:srgbClr val="3E3D40"/>
                </a:solidFill>
                <a:latin typeface="Georgia" panose="02040502050405020303" pitchFamily="18" charset="0"/>
              </a:rPr>
              <a:t> antes e </a:t>
            </a:r>
            <a:r>
              <a:rPr lang="en-US" dirty="0" err="1">
                <a:solidFill>
                  <a:srgbClr val="3E3D40"/>
                </a:solidFill>
                <a:latin typeface="Georgia" panose="02040502050405020303" pitchFamily="18" charset="0"/>
              </a:rPr>
              <a:t>depois</a:t>
            </a:r>
            <a:r>
              <a:rPr lang="en-US" dirty="0">
                <a:solidFill>
                  <a:srgbClr val="3E3D40"/>
                </a:solidFill>
                <a:latin typeface="Georgia" panose="02040502050405020303" pitchFamily="18" charset="0"/>
              </a:rPr>
              <a:t> de </a:t>
            </a:r>
            <a:r>
              <a:rPr lang="en-US" dirty="0" err="1">
                <a:solidFill>
                  <a:srgbClr val="3E3D40"/>
                </a:solidFill>
                <a:latin typeface="Georgia" panose="02040502050405020303" pitchFamily="18" charset="0"/>
              </a:rPr>
              <a:t>limpar</a:t>
            </a:r>
            <a:r>
              <a:rPr lang="en-US" dirty="0">
                <a:solidFill>
                  <a:srgbClr val="3E3D40"/>
                </a:solidFill>
                <a:latin typeface="Georgia" panose="02040502050405020303" pitchFamily="18" charset="0"/>
              </a:rPr>
              <a:t> UTIs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70577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FFD66-F7CB-4B4E-8546-B5ECF41CE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Conclusões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DF7D8F-5D56-C849-A491-76F6CF1CA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640" y="1988840"/>
            <a:ext cx="7290055" cy="4023360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NICU (UTI neonatal) presents higher biodiversity than in the ICU (UTIs);</a:t>
            </a:r>
          </a:p>
          <a:p>
            <a:pPr marL="128016" lvl="1" indent="0">
              <a:buNone/>
            </a:pPr>
            <a:endParaRPr lang="en-US" sz="18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Cleaning showed a slight decrease in diversity. Several genera were quite stable to disinfection, suggesting being well-adapted to the ICU environment.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conclusion, There is an urgent need for the development of robust policies on microbial surveillance to help guide procedures, improving infection control.  - </a:t>
            </a:r>
            <a:r>
              <a:rPr lang="en-US" sz="18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Previnir</a:t>
            </a:r>
            <a:r>
              <a:rPr lang="en-US" sz="1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ocorrências</a:t>
            </a:r>
            <a:r>
              <a:rPr lang="en-US" sz="1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8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doenças</a:t>
            </a:r>
            <a:r>
              <a:rPr lang="en-US" sz="1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nosocomiais</a:t>
            </a:r>
            <a:r>
              <a:rPr lang="en-US" sz="1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1923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hade val="85000"/>
            <a:satMod val="1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F7B16BF-CC5F-B34D-8FC0-79F849DE500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34918" y="1105351"/>
            <a:ext cx="4765475" cy="30239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spc="200" dirty="0" err="1">
                <a:solidFill>
                  <a:srgbClr val="FFFFFF"/>
                </a:solidFill>
              </a:rPr>
              <a:t>Quais</a:t>
            </a:r>
            <a:r>
              <a:rPr lang="en-US" sz="4200" spc="200" dirty="0">
                <a:solidFill>
                  <a:srgbClr val="FFFFFF"/>
                </a:solidFill>
              </a:rPr>
              <a:t> </a:t>
            </a:r>
            <a:r>
              <a:rPr lang="en-US" sz="4200" spc="200" dirty="0" err="1">
                <a:solidFill>
                  <a:srgbClr val="FFFFFF"/>
                </a:solidFill>
              </a:rPr>
              <a:t>são</a:t>
            </a:r>
            <a:r>
              <a:rPr lang="en-US" sz="4200" spc="200" dirty="0">
                <a:solidFill>
                  <a:srgbClr val="FFFFFF"/>
                </a:solidFill>
              </a:rPr>
              <a:t> </a:t>
            </a:r>
            <a:r>
              <a:rPr lang="en-US" sz="4200" spc="200" dirty="0" err="1">
                <a:solidFill>
                  <a:srgbClr val="FFFFFF"/>
                </a:solidFill>
              </a:rPr>
              <a:t>os</a:t>
            </a:r>
            <a:r>
              <a:rPr lang="en-US" sz="4200" spc="200" dirty="0">
                <a:solidFill>
                  <a:srgbClr val="FFFFFF"/>
                </a:solidFill>
              </a:rPr>
              <a:t> </a:t>
            </a:r>
            <a:r>
              <a:rPr lang="en-US" sz="4200" spc="200" dirty="0" err="1">
                <a:solidFill>
                  <a:srgbClr val="FFFFFF"/>
                </a:solidFill>
              </a:rPr>
              <a:t>alvos</a:t>
            </a:r>
            <a:r>
              <a:rPr lang="en-US" sz="4200" spc="200" dirty="0">
                <a:solidFill>
                  <a:srgbClr val="FFFFFF"/>
                </a:solidFill>
              </a:rPr>
              <a:t> de </a:t>
            </a:r>
            <a:r>
              <a:rPr lang="en-US" sz="4200" spc="200" dirty="0" err="1">
                <a:solidFill>
                  <a:srgbClr val="FFFFFF"/>
                </a:solidFill>
              </a:rPr>
              <a:t>ação</a:t>
            </a:r>
            <a:r>
              <a:rPr lang="en-US" sz="4200" spc="200" dirty="0">
                <a:solidFill>
                  <a:srgbClr val="FFFFFF"/>
                </a:solidFill>
              </a:rPr>
              <a:t> do </a:t>
            </a:r>
            <a:r>
              <a:rPr lang="en-US" sz="4200" spc="200" dirty="0" err="1">
                <a:solidFill>
                  <a:srgbClr val="FFFFFF"/>
                </a:solidFill>
              </a:rPr>
              <a:t>agente</a:t>
            </a:r>
            <a:r>
              <a:rPr lang="en-US" sz="4200" spc="200" dirty="0">
                <a:solidFill>
                  <a:srgbClr val="FFFFFF"/>
                </a:solidFill>
              </a:rPr>
              <a:t> </a:t>
            </a:r>
            <a:r>
              <a:rPr lang="en-US" sz="4200" spc="200" dirty="0" err="1">
                <a:solidFill>
                  <a:srgbClr val="FFFFFF"/>
                </a:solidFill>
              </a:rPr>
              <a:t>químico</a:t>
            </a:r>
            <a:r>
              <a:rPr lang="en-US" sz="4200" spc="200" dirty="0">
                <a:solidFill>
                  <a:srgbClr val="FFFFFF"/>
                </a:solidFill>
              </a:rPr>
              <a:t> </a:t>
            </a:r>
            <a:r>
              <a:rPr lang="en-US" sz="4200" spc="200" dirty="0" err="1">
                <a:solidFill>
                  <a:srgbClr val="FFFFFF"/>
                </a:solidFill>
              </a:rPr>
              <a:t>ou</a:t>
            </a:r>
            <a:r>
              <a:rPr lang="en-US" sz="4200" spc="200" dirty="0">
                <a:solidFill>
                  <a:srgbClr val="FFFFFF"/>
                </a:solidFill>
              </a:rPr>
              <a:t> </a:t>
            </a:r>
            <a:r>
              <a:rPr lang="en-US" sz="4200" spc="200" dirty="0" err="1">
                <a:solidFill>
                  <a:srgbClr val="FFFFFF"/>
                </a:solidFill>
              </a:rPr>
              <a:t>físico</a:t>
            </a:r>
            <a:r>
              <a:rPr lang="en-US" sz="4200" spc="200" dirty="0">
                <a:solidFill>
                  <a:srgbClr val="FFFFFF"/>
                </a:solidFill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3033270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t="3908"/>
          <a:stretch>
            <a:fillRect/>
          </a:stretch>
        </p:blipFill>
        <p:spPr bwMode="auto">
          <a:xfrm>
            <a:off x="3279204" y="908720"/>
            <a:ext cx="5829300" cy="594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35496" y="2204864"/>
            <a:ext cx="424847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1. </a:t>
            </a:r>
            <a:r>
              <a:rPr lang="en-US" sz="2400" b="1" dirty="0" err="1">
                <a:solidFill>
                  <a:schemeClr val="accent2"/>
                </a:solidFill>
              </a:rPr>
              <a:t>Parede</a:t>
            </a:r>
            <a:r>
              <a:rPr lang="en-US" sz="2400" b="1" dirty="0">
                <a:solidFill>
                  <a:schemeClr val="accent2"/>
                </a:solidFill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</a:rPr>
              <a:t>Celular</a:t>
            </a:r>
            <a:r>
              <a:rPr lang="en-US" sz="2400" b="1" dirty="0">
                <a:solidFill>
                  <a:schemeClr val="accent2"/>
                </a:solidFill>
              </a:rPr>
              <a:t> e </a:t>
            </a:r>
            <a:r>
              <a:rPr lang="en-US" sz="2400" b="1" dirty="0" err="1">
                <a:solidFill>
                  <a:schemeClr val="accent2"/>
                </a:solidFill>
              </a:rPr>
              <a:t>membrana</a:t>
            </a:r>
            <a:r>
              <a:rPr lang="en-US" sz="2400" b="1" dirty="0">
                <a:solidFill>
                  <a:schemeClr val="accent2"/>
                </a:solidFill>
              </a:rPr>
              <a:t>:</a:t>
            </a:r>
          </a:p>
          <a:p>
            <a:r>
              <a:rPr lang="en-US" dirty="0"/>
              <a:t>    </a:t>
            </a:r>
            <a:r>
              <a:rPr lang="en-US" b="1" dirty="0" err="1"/>
              <a:t>Alvo</a:t>
            </a:r>
            <a:r>
              <a:rPr lang="en-US" b="1" dirty="0"/>
              <a:t>: </a:t>
            </a:r>
            <a:r>
              <a:rPr lang="en-US" dirty="0" err="1"/>
              <a:t>Proteínas</a:t>
            </a:r>
            <a:r>
              <a:rPr lang="en-US" dirty="0"/>
              <a:t>/</a:t>
            </a:r>
            <a:r>
              <a:rPr lang="en-US" dirty="0" err="1"/>
              <a:t>Camada</a:t>
            </a:r>
            <a:r>
              <a:rPr lang="en-US" dirty="0"/>
              <a:t> </a:t>
            </a:r>
            <a:r>
              <a:rPr lang="en-US" dirty="0" err="1"/>
              <a:t>fosfolipidica</a:t>
            </a:r>
            <a:r>
              <a:rPr lang="en-US" dirty="0"/>
              <a:t>/ </a:t>
            </a:r>
            <a:r>
              <a:rPr lang="en-US" dirty="0" err="1"/>
              <a:t>Lipopolisacarideos</a:t>
            </a:r>
            <a:r>
              <a:rPr lang="en-US" dirty="0"/>
              <a:t>/ </a:t>
            </a:r>
            <a:r>
              <a:rPr lang="en-US" dirty="0" err="1"/>
              <a:t>peptidioglicano</a:t>
            </a:r>
            <a:endParaRPr lang="en-US" dirty="0"/>
          </a:p>
          <a:p>
            <a:endParaRPr lang="en-US" dirty="0"/>
          </a:p>
          <a:p>
            <a:r>
              <a:rPr lang="en-US" dirty="0"/>
              <a:t>   </a:t>
            </a:r>
            <a:r>
              <a:rPr lang="en-US" b="1" dirty="0" err="1"/>
              <a:t>Ação</a:t>
            </a:r>
            <a:r>
              <a:rPr lang="en-US" dirty="0"/>
              <a:t>: </a:t>
            </a:r>
            <a:r>
              <a:rPr lang="en-US" dirty="0" err="1"/>
              <a:t>Afeta</a:t>
            </a:r>
            <a:r>
              <a:rPr lang="en-US" dirty="0"/>
              <a:t> a </a:t>
            </a:r>
            <a:r>
              <a:rPr lang="en-US" dirty="0" err="1"/>
              <a:t>permeabilidade</a:t>
            </a:r>
            <a:endParaRPr lang="en-US" dirty="0"/>
          </a:p>
          <a:p>
            <a:r>
              <a:rPr lang="en-US" dirty="0"/>
              <a:t>   </a:t>
            </a:r>
            <a:r>
              <a:rPr lang="en-US" dirty="0" err="1"/>
              <a:t>Sintese</a:t>
            </a:r>
            <a:r>
              <a:rPr lang="en-US" dirty="0"/>
              <a:t>, </a:t>
            </a:r>
            <a:r>
              <a:rPr lang="en-US" dirty="0" err="1"/>
              <a:t>rompimento</a:t>
            </a:r>
            <a:r>
              <a:rPr lang="en-US" dirty="0"/>
              <a:t>, </a:t>
            </a:r>
            <a:r>
              <a:rPr lang="en-US" dirty="0" err="1"/>
              <a:t>favorecimento</a:t>
            </a:r>
            <a:r>
              <a:rPr lang="en-US" dirty="0"/>
              <a:t> da </a:t>
            </a:r>
            <a:r>
              <a:rPr lang="en-US" dirty="0" err="1"/>
              <a:t>lise</a:t>
            </a:r>
            <a:r>
              <a:rPr lang="en-US" dirty="0"/>
              <a:t> </a:t>
            </a:r>
            <a:r>
              <a:rPr lang="en-US" dirty="0" err="1"/>
              <a:t>celular</a:t>
            </a:r>
            <a:endParaRPr lang="en-US" dirty="0"/>
          </a:p>
          <a:p>
            <a:endParaRPr lang="en-US" dirty="0"/>
          </a:p>
          <a:p>
            <a:r>
              <a:rPr lang="en-US" dirty="0"/>
              <a:t>  </a:t>
            </a:r>
            <a:r>
              <a:rPr lang="en-US" b="1" dirty="0"/>
              <a:t> </a:t>
            </a:r>
            <a:r>
              <a:rPr lang="en-US" b="1" dirty="0" err="1"/>
              <a:t>Causa</a:t>
            </a:r>
            <a:r>
              <a:rPr lang="en-US" dirty="0"/>
              <a:t>: </a:t>
            </a:r>
            <a:r>
              <a:rPr lang="en-US" dirty="0" err="1"/>
              <a:t>Afeta</a:t>
            </a:r>
            <a:r>
              <a:rPr lang="en-US" dirty="0"/>
              <a:t> o </a:t>
            </a:r>
            <a:r>
              <a:rPr lang="en-US" dirty="0" err="1"/>
              <a:t>crescimento</a:t>
            </a:r>
            <a:r>
              <a:rPr lang="en-US" dirty="0"/>
              <a:t> </a:t>
            </a:r>
            <a:r>
              <a:rPr lang="en-US" dirty="0" err="1"/>
              <a:t>celular</a:t>
            </a:r>
            <a:r>
              <a:rPr lang="en-US" dirty="0"/>
              <a:t> e </a:t>
            </a:r>
            <a:r>
              <a:rPr lang="en-US" dirty="0" err="1"/>
              <a:t>pode</a:t>
            </a:r>
            <a:r>
              <a:rPr lang="en-US" dirty="0"/>
              <a:t> </a:t>
            </a:r>
            <a:r>
              <a:rPr lang="en-US" dirty="0" err="1"/>
              <a:t>levar</a:t>
            </a:r>
            <a:r>
              <a:rPr lang="en-US" dirty="0"/>
              <a:t> a </a:t>
            </a:r>
            <a:r>
              <a:rPr lang="en-US" dirty="0" err="1"/>
              <a:t>morte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3CAD0058-833D-E349-BF32-1A259172898D}"/>
              </a:ext>
            </a:extLst>
          </p:cNvPr>
          <p:cNvSpPr txBox="1">
            <a:spLocks/>
          </p:cNvSpPr>
          <p:nvPr/>
        </p:nvSpPr>
        <p:spPr>
          <a:xfrm>
            <a:off x="683568" y="0"/>
            <a:ext cx="7467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accent2"/>
                </a:solidFill>
              </a:rPr>
              <a:t>Alvo Dos Agentes Químicos</a:t>
            </a:r>
            <a:endParaRPr lang="en-US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457200" y="-27384"/>
            <a:ext cx="8939336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Alvo</a:t>
            </a:r>
            <a:r>
              <a:rPr kumimoji="0" lang="en-US" sz="46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Dos </a:t>
            </a:r>
            <a:r>
              <a:rPr kumimoji="0" lang="en-US" sz="4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Agentes</a:t>
            </a:r>
            <a:r>
              <a:rPr kumimoji="0" lang="en-US" sz="46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Químicos</a:t>
            </a:r>
            <a:r>
              <a:rPr kumimoji="0" lang="en-US" sz="46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e </a:t>
            </a:r>
            <a:r>
              <a:rPr kumimoji="0" lang="en-US" sz="4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Físicos</a:t>
            </a:r>
            <a:endParaRPr kumimoji="0" lang="en-US" sz="46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3" descr="cow95289_11_03"/>
          <p:cNvPicPr>
            <a:picLocks noChangeAspect="1" noChangeArrowheads="1"/>
          </p:cNvPicPr>
          <p:nvPr/>
        </p:nvPicPr>
        <p:blipFill>
          <a:blip r:embed="rId3" cstate="print"/>
          <a:srcRect b="7525"/>
          <a:stretch>
            <a:fillRect/>
          </a:stretch>
        </p:blipFill>
        <p:spPr bwMode="auto">
          <a:xfrm>
            <a:off x="2267744" y="955923"/>
            <a:ext cx="6816725" cy="5857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ixaDeTexto 5"/>
          <p:cNvSpPr txBox="1"/>
          <p:nvPr/>
        </p:nvSpPr>
        <p:spPr>
          <a:xfrm>
            <a:off x="106398" y="3179666"/>
            <a:ext cx="28083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2"/>
                </a:solidFill>
              </a:rPr>
              <a:t>Exemplo</a:t>
            </a:r>
            <a:r>
              <a:rPr lang="en-US" sz="2400" b="1" dirty="0">
                <a:solidFill>
                  <a:schemeClr val="accent2"/>
                </a:solidFill>
              </a:rPr>
              <a:t>:</a:t>
            </a:r>
          </a:p>
          <a:p>
            <a:r>
              <a:rPr lang="en-US" dirty="0">
                <a:solidFill>
                  <a:schemeClr val="accent2"/>
                </a:solidFill>
              </a:rPr>
              <a:t>    </a:t>
            </a:r>
            <a:r>
              <a:rPr lang="en-US" dirty="0" err="1">
                <a:solidFill>
                  <a:schemeClr val="accent2"/>
                </a:solidFill>
              </a:rPr>
              <a:t>Surfactantes</a:t>
            </a:r>
            <a:r>
              <a:rPr lang="en-US" dirty="0">
                <a:solidFill>
                  <a:schemeClr val="accent2"/>
                </a:solidFill>
              </a:rPr>
              <a:t>:</a:t>
            </a:r>
          </a:p>
          <a:p>
            <a:r>
              <a:rPr lang="en-US" dirty="0"/>
              <a:t>a. Dissolve a </a:t>
            </a:r>
            <a:r>
              <a:rPr lang="en-US" dirty="0" err="1"/>
              <a:t>membrana</a:t>
            </a:r>
            <a:r>
              <a:rPr lang="en-US" dirty="0"/>
              <a:t> e </a:t>
            </a:r>
            <a:r>
              <a:rPr lang="en-US" dirty="0" err="1"/>
              <a:t>pode</a:t>
            </a:r>
            <a:r>
              <a:rPr lang="en-US" dirty="0"/>
              <a:t> </a:t>
            </a:r>
            <a:r>
              <a:rPr lang="en-US" dirty="0" err="1"/>
              <a:t>causar</a:t>
            </a:r>
            <a:r>
              <a:rPr lang="en-US" dirty="0"/>
              <a:t> a </a:t>
            </a:r>
            <a:r>
              <a:rPr lang="en-US" dirty="0" err="1"/>
              <a:t>desnaturação</a:t>
            </a:r>
            <a:r>
              <a:rPr lang="en-US" dirty="0"/>
              <a:t> de </a:t>
            </a:r>
            <a:r>
              <a:rPr lang="en-US" dirty="0" err="1"/>
              <a:t>proteínas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1686</Words>
  <Application>Microsoft Macintosh PowerPoint</Application>
  <PresentationFormat>On-screen Show (4:3)</PresentationFormat>
  <Paragraphs>363</Paragraphs>
  <Slides>63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2" baseType="lpstr">
      <vt:lpstr>Arial</vt:lpstr>
      <vt:lpstr>Calibri</vt:lpstr>
      <vt:lpstr>Georgia</vt:lpstr>
      <vt:lpstr>MuseoSans</vt:lpstr>
      <vt:lpstr>Tw Cen MT</vt:lpstr>
      <vt:lpstr>Tw Cen MT Condensed</vt:lpstr>
      <vt:lpstr>Wingdings</vt:lpstr>
      <vt:lpstr>Wingdings 3</vt:lpstr>
      <vt:lpstr>Integral</vt:lpstr>
      <vt:lpstr>Controle Microbiano por Agentes Químicos e Físicos</vt:lpstr>
      <vt:lpstr>Classes de agentes Químicos no Crescimento Microbiano</vt:lpstr>
      <vt:lpstr>Quais são os fatores que afetam a eficiência do agente químico ou físico contra micorganismos? </vt:lpstr>
      <vt:lpstr>Taxa de Morte Celular</vt:lpstr>
      <vt:lpstr>Tempo de Exposição e População microbiana</vt:lpstr>
      <vt:lpstr>PowerPoint Presentation</vt:lpstr>
      <vt:lpstr>Quais são os alvos de ação do agente químico ou físico? </vt:lpstr>
      <vt:lpstr>PowerPoint Presentation</vt:lpstr>
      <vt:lpstr>PowerPoint Presentation</vt:lpstr>
      <vt:lpstr>PowerPoint Presentation</vt:lpstr>
      <vt:lpstr>PowerPoint Presentation</vt:lpstr>
      <vt:lpstr>Quais tipos de limpeza podem ser feitos?</vt:lpstr>
      <vt:lpstr>Classificação dos Ag. Químicos e Físicos com Base:  Efetividade e Toxicidade ao Homem</vt:lpstr>
      <vt:lpstr>PowerPoint Presentation</vt:lpstr>
      <vt:lpstr>PowerPoint Presentation</vt:lpstr>
      <vt:lpstr>PowerPoint Presentation</vt:lpstr>
      <vt:lpstr>Exemplos de antissépicos </vt:lpstr>
      <vt:lpstr>Antissépticos</vt:lpstr>
      <vt:lpstr>PowerPoint Presentation</vt:lpstr>
      <vt:lpstr>Exemplos de Agentes Físicos no combate à micorganismos</vt:lpstr>
      <vt:lpstr>PowerPoint Presentation</vt:lpstr>
      <vt:lpstr>PowerPoint Presentation</vt:lpstr>
      <vt:lpstr>PowerPoint Presentation</vt:lpstr>
      <vt:lpstr>Autoclave Húmida </vt:lpstr>
      <vt:lpstr>Ciclo de Autoclave – Existem vários ciclos e vários tipos de autoclaves</vt:lpstr>
      <vt:lpstr>Pasteurização – ocorre um choque térmico (garrafas ou em plástico)</vt:lpstr>
      <vt:lpstr>Leite UHT (Ultra High Temperature) - caixas</vt:lpstr>
      <vt:lpstr>2. Esterilização por radiação</vt:lpstr>
      <vt:lpstr>PowerPoint Presentation</vt:lpstr>
      <vt:lpstr>Sensibilidade de microrganismos e funções biológicas à radiação </vt:lpstr>
      <vt:lpstr>3. Esterilização por Filtração</vt:lpstr>
      <vt:lpstr>Uso de Filtros para manipulação de microrganismos</vt:lpstr>
      <vt:lpstr>Exemplos de Agentes Químicos</vt:lpstr>
      <vt:lpstr>Avaliar o Efeito do Agente Químico.</vt:lpstr>
      <vt:lpstr>Mecanismo de Ação</vt:lpstr>
      <vt:lpstr>PowerPoint Presentation</vt:lpstr>
      <vt:lpstr>2. Surfactantes - Sanitisantes</vt:lpstr>
      <vt:lpstr>3. Álcool: Etanol e Isopropanol Antisséptico e Desinfetante</vt:lpstr>
      <vt:lpstr>70% Álcool</vt:lpstr>
      <vt:lpstr>Álcool como Sinergético para outros Agentes Químicos</vt:lpstr>
      <vt:lpstr>4. Fenol e Fenólicos</vt:lpstr>
      <vt:lpstr>PowerPoint Presentation</vt:lpstr>
      <vt:lpstr>Bisfenol</vt:lpstr>
      <vt:lpstr>PowerPoint Presentation</vt:lpstr>
      <vt:lpstr>5. Biguanidas</vt:lpstr>
      <vt:lpstr>6. Halógenos</vt:lpstr>
      <vt:lpstr>Halógenos</vt:lpstr>
      <vt:lpstr>7. Aldeídos</vt:lpstr>
      <vt:lpstr>Aldeídos</vt:lpstr>
      <vt:lpstr>Áção Glutaraldeído</vt:lpstr>
      <vt:lpstr>8. Metais Pesados</vt:lpstr>
      <vt:lpstr>9. Gases Quimio-esterilizantes</vt:lpstr>
      <vt:lpstr>Agentes Oxidantes - Peróxidos</vt:lpstr>
      <vt:lpstr>PowerPoint Presentation</vt:lpstr>
      <vt:lpstr>PowerPoint Presentation</vt:lpstr>
      <vt:lpstr>Antimicrobianos Usados na Industria</vt:lpstr>
      <vt:lpstr>Resumo</vt:lpstr>
      <vt:lpstr>PowerPoint Presentation</vt:lpstr>
      <vt:lpstr>Resistência?</vt:lpstr>
      <vt:lpstr>PowerPoint Presentation</vt:lpstr>
      <vt:lpstr>PowerPoint Presentation</vt:lpstr>
      <vt:lpstr>PowerPoint Presentation</vt:lpstr>
      <vt:lpstr>Conclusões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Controle Microbiano por Agentes Químicos e Físicos</dc:title>
  <dc:creator>Cristiane Rodrigues Guzzo Carvalho Carvalho</dc:creator>
  <cp:lastModifiedBy>Cristiane Rodrigues Guzzo Carvalho Carvalho</cp:lastModifiedBy>
  <cp:revision>4</cp:revision>
  <dcterms:created xsi:type="dcterms:W3CDTF">2019-09-19T01:19:38Z</dcterms:created>
  <dcterms:modified xsi:type="dcterms:W3CDTF">2019-09-19T01:33:49Z</dcterms:modified>
</cp:coreProperties>
</file>