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Átomo de Hidrogênio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042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Níveis energéticos do átomo de 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Resultado de imagem para nÃ­veis de energia do Ã¡to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447" y="415846"/>
            <a:ext cx="6638925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022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 descr="Resultado de imagem para nÃ­veis de energia do Ã¡to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24" y="68552"/>
            <a:ext cx="10200110" cy="678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207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 descr="https://4.bp.blogspot.com/-Dyw1wE5KdBU/U-Prxg_GYNI/AAAAAAAALQY/U1BRhYgXJ00/s1600/0000000000000000000000000000000000000000+peters+x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28" y="690270"/>
            <a:ext cx="11643636" cy="547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82035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9</TotalTime>
  <Words>9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 Light</vt:lpstr>
      <vt:lpstr>Rockwell</vt:lpstr>
      <vt:lpstr>Wingdings</vt:lpstr>
      <vt:lpstr>Atlas</vt:lpstr>
      <vt:lpstr>Átomo de Hidrogênio</vt:lpstr>
      <vt:lpstr>Níveis energéticos do átomo de H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Átomo de Hidrogênio</dc:title>
  <dc:creator>DEMAR</dc:creator>
  <cp:lastModifiedBy>DEMAR</cp:lastModifiedBy>
  <cp:revision>2</cp:revision>
  <dcterms:created xsi:type="dcterms:W3CDTF">2019-06-03T21:25:01Z</dcterms:created>
  <dcterms:modified xsi:type="dcterms:W3CDTF">2019-06-03T21:34:09Z</dcterms:modified>
</cp:coreProperties>
</file>