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Default Extension="bin" ContentType="application/vnd.openxmlformats-officedocument.oleObject"/>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17"/>
  </p:notesMasterIdLst>
  <p:handoutMasterIdLst>
    <p:handoutMasterId r:id="rId18"/>
  </p:handoutMasterIdLst>
  <p:sldIdLst>
    <p:sldId id="270" r:id="rId2"/>
    <p:sldId id="273" r:id="rId3"/>
    <p:sldId id="274" r:id="rId4"/>
    <p:sldId id="275" r:id="rId5"/>
    <p:sldId id="276" r:id="rId6"/>
    <p:sldId id="277" r:id="rId7"/>
    <p:sldId id="278" r:id="rId8"/>
    <p:sldId id="279" r:id="rId9"/>
    <p:sldId id="280" r:id="rId10"/>
    <p:sldId id="281" r:id="rId11"/>
    <p:sldId id="282" r:id="rId12"/>
    <p:sldId id="283" r:id="rId13"/>
    <p:sldId id="284" r:id="rId14"/>
    <p:sldId id="285" r:id="rId15"/>
    <p:sldId id="286" r:id="rId16"/>
  </p:sldIdLst>
  <p:sldSz cx="9144000" cy="6858000" type="screen4x3"/>
  <p:notesSz cx="6858000" cy="9144000"/>
  <p:defaultTextStyle>
    <a:defPPr>
      <a:defRPr lang="en-US"/>
    </a:defPPr>
    <a:lvl1pPr algn="ctr" rtl="0" fontAlgn="base">
      <a:spcBef>
        <a:spcPct val="0"/>
      </a:spcBef>
      <a:spcAft>
        <a:spcPct val="0"/>
      </a:spcAft>
      <a:defRPr sz="3600" kern="1200">
        <a:solidFill>
          <a:schemeClr val="tx1"/>
        </a:solidFill>
        <a:latin typeface="Times New Roman" charset="0"/>
        <a:ea typeface="+mn-ea"/>
        <a:cs typeface="+mn-cs"/>
      </a:defRPr>
    </a:lvl1pPr>
    <a:lvl2pPr marL="457200" algn="ctr" rtl="0" fontAlgn="base">
      <a:spcBef>
        <a:spcPct val="0"/>
      </a:spcBef>
      <a:spcAft>
        <a:spcPct val="0"/>
      </a:spcAft>
      <a:defRPr sz="3600" kern="1200">
        <a:solidFill>
          <a:schemeClr val="tx1"/>
        </a:solidFill>
        <a:latin typeface="Times New Roman" charset="0"/>
        <a:ea typeface="+mn-ea"/>
        <a:cs typeface="+mn-cs"/>
      </a:defRPr>
    </a:lvl2pPr>
    <a:lvl3pPr marL="914400" algn="ctr" rtl="0" fontAlgn="base">
      <a:spcBef>
        <a:spcPct val="0"/>
      </a:spcBef>
      <a:spcAft>
        <a:spcPct val="0"/>
      </a:spcAft>
      <a:defRPr sz="3600" kern="1200">
        <a:solidFill>
          <a:schemeClr val="tx1"/>
        </a:solidFill>
        <a:latin typeface="Times New Roman" charset="0"/>
        <a:ea typeface="+mn-ea"/>
        <a:cs typeface="+mn-cs"/>
      </a:defRPr>
    </a:lvl3pPr>
    <a:lvl4pPr marL="1371600" algn="ctr" rtl="0" fontAlgn="base">
      <a:spcBef>
        <a:spcPct val="0"/>
      </a:spcBef>
      <a:spcAft>
        <a:spcPct val="0"/>
      </a:spcAft>
      <a:defRPr sz="3600" kern="1200">
        <a:solidFill>
          <a:schemeClr val="tx1"/>
        </a:solidFill>
        <a:latin typeface="Times New Roman" charset="0"/>
        <a:ea typeface="+mn-ea"/>
        <a:cs typeface="+mn-cs"/>
      </a:defRPr>
    </a:lvl4pPr>
    <a:lvl5pPr marL="1828800" algn="ctr" rtl="0" fontAlgn="base">
      <a:spcBef>
        <a:spcPct val="0"/>
      </a:spcBef>
      <a:spcAft>
        <a:spcPct val="0"/>
      </a:spcAft>
      <a:defRPr sz="3600" kern="1200">
        <a:solidFill>
          <a:schemeClr val="tx1"/>
        </a:solidFill>
        <a:latin typeface="Times New Roman" charset="0"/>
        <a:ea typeface="+mn-ea"/>
        <a:cs typeface="+mn-cs"/>
      </a:defRPr>
    </a:lvl5pPr>
    <a:lvl6pPr marL="2286000" algn="l" defTabSz="914400" rtl="0" eaLnBrk="1" latinLnBrk="0" hangingPunct="1">
      <a:defRPr sz="3600" kern="1200">
        <a:solidFill>
          <a:schemeClr val="tx1"/>
        </a:solidFill>
        <a:latin typeface="Times New Roman" charset="0"/>
        <a:ea typeface="+mn-ea"/>
        <a:cs typeface="+mn-cs"/>
      </a:defRPr>
    </a:lvl6pPr>
    <a:lvl7pPr marL="2743200" algn="l" defTabSz="914400" rtl="0" eaLnBrk="1" latinLnBrk="0" hangingPunct="1">
      <a:defRPr sz="3600" kern="1200">
        <a:solidFill>
          <a:schemeClr val="tx1"/>
        </a:solidFill>
        <a:latin typeface="Times New Roman" charset="0"/>
        <a:ea typeface="+mn-ea"/>
        <a:cs typeface="+mn-cs"/>
      </a:defRPr>
    </a:lvl7pPr>
    <a:lvl8pPr marL="3200400" algn="l" defTabSz="914400" rtl="0" eaLnBrk="1" latinLnBrk="0" hangingPunct="1">
      <a:defRPr sz="3600" kern="1200">
        <a:solidFill>
          <a:schemeClr val="tx1"/>
        </a:solidFill>
        <a:latin typeface="Times New Roman" charset="0"/>
        <a:ea typeface="+mn-ea"/>
        <a:cs typeface="+mn-cs"/>
      </a:defRPr>
    </a:lvl8pPr>
    <a:lvl9pPr marL="3657600" algn="l" defTabSz="914400" rtl="0" eaLnBrk="1" latinLnBrk="0" hangingPunct="1">
      <a:defRPr sz="3600" kern="1200">
        <a:solidFill>
          <a:schemeClr val="tx1"/>
        </a:solidFill>
        <a:latin typeface="Times New Roman"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ECFF"/>
    <a:srgbClr val="FFFFCC"/>
    <a:srgbClr val="FFCCCC"/>
    <a:srgbClr val="CCFFFF"/>
    <a:srgbClr val="006699"/>
    <a:srgbClr val="009999"/>
    <a:srgbClr val="FFFF00"/>
    <a:srgbClr val="CC33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682" autoAdjust="0"/>
    <p:restoredTop sz="95897" autoAdjust="0"/>
  </p:normalViewPr>
  <p:slideViewPr>
    <p:cSldViewPr>
      <p:cViewPr>
        <p:scale>
          <a:sx n="50" d="100"/>
          <a:sy n="50" d="100"/>
        </p:scale>
        <p:origin x="-954"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75" d="100"/>
        <a:sy n="175" d="100"/>
      </p:scale>
      <p:origin x="0" y="900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lvl1pPr>
          </a:lstStyle>
          <a:p>
            <a:endParaRPr lang="pt-BR"/>
          </a:p>
        </p:txBody>
      </p:sp>
      <p:sp>
        <p:nvSpPr>
          <p:cNvPr id="286723"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pt-BR"/>
          </a:p>
        </p:txBody>
      </p:sp>
      <p:sp>
        <p:nvSpPr>
          <p:cNvPr id="286724"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lvl1pPr>
          </a:lstStyle>
          <a:p>
            <a:endParaRPr lang="pt-BR"/>
          </a:p>
        </p:txBody>
      </p:sp>
      <p:sp>
        <p:nvSpPr>
          <p:cNvPr id="286725"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777D8B1A-4D93-4854-B134-67CA1D130164}" type="slidenum">
              <a:rPr lang="pt-BR"/>
              <a:pPr/>
              <a:t>‹nº›</a:t>
            </a:fld>
            <a:endParaRPr lang="pt-BR"/>
          </a:p>
        </p:txBody>
      </p:sp>
    </p:spTree>
    <p:extLst>
      <p:ext uri="{BB962C8B-B14F-4D97-AF65-F5344CB8AC3E}">
        <p14:creationId xmlns="" xmlns:p14="http://schemas.microsoft.com/office/powerpoint/2010/main" val="347769286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lvl1pPr>
          </a:lstStyle>
          <a:p>
            <a:endParaRPr lang="en-US"/>
          </a:p>
        </p:txBody>
      </p:sp>
      <p:sp>
        <p:nvSpPr>
          <p:cNvPr id="5123"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512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5125"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Clique para editar os estilos do texto mestre</a:t>
            </a:r>
          </a:p>
          <a:p>
            <a:pPr lvl="1"/>
            <a:r>
              <a:rPr lang="en-US" smtClean="0"/>
              <a:t>Segundo nível</a:t>
            </a:r>
          </a:p>
          <a:p>
            <a:pPr lvl="2"/>
            <a:r>
              <a:rPr lang="en-US" smtClean="0"/>
              <a:t>Terceiro nível</a:t>
            </a:r>
          </a:p>
          <a:p>
            <a:pPr lvl="3"/>
            <a:r>
              <a:rPr lang="en-US" smtClean="0"/>
              <a:t>Quarto nível</a:t>
            </a:r>
          </a:p>
          <a:p>
            <a:pPr lvl="4"/>
            <a:r>
              <a:rPr lang="en-US" smtClean="0"/>
              <a:t>Quinto nível</a:t>
            </a:r>
          </a:p>
        </p:txBody>
      </p:sp>
      <p:sp>
        <p:nvSpPr>
          <p:cNvPr id="5126"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lvl1pPr>
          </a:lstStyle>
          <a:p>
            <a:endParaRPr lang="en-US"/>
          </a:p>
        </p:txBody>
      </p:sp>
      <p:sp>
        <p:nvSpPr>
          <p:cNvPr id="5127"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5C0C0543-5326-4F60-8E37-BB6286A9A654}" type="slidenum">
              <a:rPr lang="en-US"/>
              <a:pPr/>
              <a:t>‹nº›</a:t>
            </a:fld>
            <a:endParaRPr lang="en-US"/>
          </a:p>
        </p:txBody>
      </p:sp>
    </p:spTree>
    <p:extLst>
      <p:ext uri="{BB962C8B-B14F-4D97-AF65-F5344CB8AC3E}">
        <p14:creationId xmlns="" xmlns:p14="http://schemas.microsoft.com/office/powerpoint/2010/main" val="2782643119"/>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charset="0"/>
        <a:ea typeface="+mn-ea"/>
        <a:cs typeface="+mn-cs"/>
      </a:defRPr>
    </a:lvl1pPr>
    <a:lvl2pPr marL="457200" algn="l" rtl="0" fontAlgn="base">
      <a:spcBef>
        <a:spcPct val="30000"/>
      </a:spcBef>
      <a:spcAft>
        <a:spcPct val="0"/>
      </a:spcAft>
      <a:defRPr sz="1200" kern="1200">
        <a:solidFill>
          <a:schemeClr val="tx1"/>
        </a:solidFill>
        <a:latin typeface="Times New Roman" charset="0"/>
        <a:ea typeface="+mn-ea"/>
        <a:cs typeface="+mn-cs"/>
      </a:defRPr>
    </a:lvl2pPr>
    <a:lvl3pPr marL="914400" algn="l" rtl="0" fontAlgn="base">
      <a:spcBef>
        <a:spcPct val="30000"/>
      </a:spcBef>
      <a:spcAft>
        <a:spcPct val="0"/>
      </a:spcAft>
      <a:defRPr sz="1200" kern="1200">
        <a:solidFill>
          <a:schemeClr val="tx1"/>
        </a:solidFill>
        <a:latin typeface="Times New Roman" charset="0"/>
        <a:ea typeface="+mn-ea"/>
        <a:cs typeface="+mn-cs"/>
      </a:defRPr>
    </a:lvl3pPr>
    <a:lvl4pPr marL="1371600" algn="l" rtl="0" fontAlgn="base">
      <a:spcBef>
        <a:spcPct val="30000"/>
      </a:spcBef>
      <a:spcAft>
        <a:spcPct val="0"/>
      </a:spcAft>
      <a:defRPr sz="1200" kern="1200">
        <a:solidFill>
          <a:schemeClr val="tx1"/>
        </a:solidFill>
        <a:latin typeface="Times New Roman" charset="0"/>
        <a:ea typeface="+mn-ea"/>
        <a:cs typeface="+mn-cs"/>
      </a:defRPr>
    </a:lvl4pPr>
    <a:lvl5pPr marL="1828800" algn="l" rtl="0" fontAlgn="base">
      <a:spcBef>
        <a:spcPct val="30000"/>
      </a:spcBef>
      <a:spcAft>
        <a:spcPct val="0"/>
      </a:spcAft>
      <a:defRPr sz="1200" kern="1200">
        <a:solidFill>
          <a:schemeClr val="tx1"/>
        </a:solidFill>
        <a:latin typeface="Times New Roman"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normAutofit/>
          </a:bodyPr>
          <a:lstStyle/>
          <a:p>
            <a:endParaRPr lang="pt-BR" dirty="0" smtClean="0"/>
          </a:p>
        </p:txBody>
      </p:sp>
      <p:sp>
        <p:nvSpPr>
          <p:cNvPr id="4" name="Espaço Reservado para Número de Slide 3"/>
          <p:cNvSpPr>
            <a:spLocks noGrp="1"/>
          </p:cNvSpPr>
          <p:nvPr>
            <p:ph type="sldNum" sz="quarter" idx="10"/>
          </p:nvPr>
        </p:nvSpPr>
        <p:spPr/>
        <p:txBody>
          <a:bodyPr/>
          <a:lstStyle/>
          <a:p>
            <a:fld id="{5C0C0543-5326-4F60-8E37-BB6286A9A654}" type="slidenum">
              <a:rPr lang="en-US" smtClean="0"/>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ide de título">
    <p:spTree>
      <p:nvGrpSpPr>
        <p:cNvPr id="1" name=""/>
        <p:cNvGrpSpPr/>
        <p:nvPr/>
      </p:nvGrpSpPr>
      <p:grpSpPr>
        <a:xfrm>
          <a:off x="0" y="0"/>
          <a:ext cx="0" cy="0"/>
          <a:chOff x="0" y="0"/>
          <a:chExt cx="0" cy="0"/>
        </a:xfrm>
      </p:grpSpPr>
      <p:sp>
        <p:nvSpPr>
          <p:cNvPr id="4100" name="Rectangle 4"/>
          <p:cNvSpPr>
            <a:spLocks noChangeArrowheads="1"/>
          </p:cNvSpPr>
          <p:nvPr/>
        </p:nvSpPr>
        <p:spPr bwMode="hidden">
          <a:xfrm>
            <a:off x="0" y="0"/>
            <a:ext cx="7239000" cy="6858000"/>
          </a:xfrm>
          <a:prstGeom prst="rect">
            <a:avLst/>
          </a:prstGeom>
          <a:solidFill>
            <a:srgbClr val="006699"/>
          </a:solidFill>
          <a:ln w="9525">
            <a:noFill/>
            <a:miter lim="800000"/>
            <a:headEnd/>
            <a:tailEnd/>
          </a:ln>
        </p:spPr>
        <p:txBody>
          <a:bodyPr wrap="none" anchor="ctr"/>
          <a:lstStyle/>
          <a:p>
            <a:endParaRPr lang="pt-BR"/>
          </a:p>
        </p:txBody>
      </p:sp>
      <p:sp>
        <p:nvSpPr>
          <p:cNvPr id="4124" name="Rectangle 28"/>
          <p:cNvSpPr>
            <a:spLocks noGrp="1" noChangeArrowheads="1"/>
          </p:cNvSpPr>
          <p:nvPr>
            <p:ph type="ctrTitle" sz="quarter"/>
          </p:nvPr>
        </p:nvSpPr>
        <p:spPr>
          <a:xfrm>
            <a:off x="533400" y="1231900"/>
            <a:ext cx="6324600" cy="1403350"/>
          </a:xfrm>
        </p:spPr>
        <p:txBody>
          <a:bodyPr/>
          <a:lstStyle>
            <a:lvl1pPr>
              <a:defRPr sz="4300">
                <a:solidFill>
                  <a:schemeClr val="bg1"/>
                </a:solidFill>
                <a:latin typeface="Tahoma" pitchFamily="34" charset="0"/>
              </a:defRPr>
            </a:lvl1pPr>
          </a:lstStyle>
          <a:p>
            <a:r>
              <a:rPr lang="pt-BR"/>
              <a:t>Clique para editar o estilo do título mestre</a:t>
            </a:r>
          </a:p>
        </p:txBody>
      </p:sp>
      <p:sp>
        <p:nvSpPr>
          <p:cNvPr id="4125" name="Rectangle 29"/>
          <p:cNvSpPr>
            <a:spLocks noGrp="1" noChangeArrowheads="1"/>
          </p:cNvSpPr>
          <p:nvPr>
            <p:ph type="subTitle" sz="quarter" idx="1"/>
          </p:nvPr>
        </p:nvSpPr>
        <p:spPr>
          <a:xfrm>
            <a:off x="533400" y="3733800"/>
            <a:ext cx="6400800" cy="1752600"/>
          </a:xfrm>
        </p:spPr>
        <p:txBody>
          <a:bodyPr/>
          <a:lstStyle>
            <a:lvl1pPr marL="0" indent="0">
              <a:buFontTx/>
              <a:buNone/>
              <a:defRPr>
                <a:solidFill>
                  <a:schemeClr val="bg1"/>
                </a:solidFill>
                <a:latin typeface="Arial Narrow" pitchFamily="34" charset="0"/>
              </a:defRPr>
            </a:lvl1pPr>
          </a:lstStyle>
          <a:p>
            <a:r>
              <a:rPr lang="pt-BR"/>
              <a:t>Clique para editar o estilo do subtítulo mestre</a:t>
            </a:r>
          </a:p>
        </p:txBody>
      </p:sp>
      <p:sp>
        <p:nvSpPr>
          <p:cNvPr id="4130" name="Rectangle 34"/>
          <p:cNvSpPr>
            <a:spLocks noChangeArrowheads="1"/>
          </p:cNvSpPr>
          <p:nvPr userDrawn="1"/>
        </p:nvSpPr>
        <p:spPr bwMode="hidden">
          <a:xfrm>
            <a:off x="7162800" y="0"/>
            <a:ext cx="533400" cy="6867525"/>
          </a:xfrm>
          <a:prstGeom prst="rect">
            <a:avLst/>
          </a:prstGeom>
          <a:gradFill rotWithShape="0">
            <a:gsLst>
              <a:gs pos="0">
                <a:srgbClr val="006699"/>
              </a:gs>
              <a:gs pos="100000">
                <a:schemeClr val="bg1"/>
              </a:gs>
            </a:gsLst>
            <a:lin ang="0" scaled="1"/>
          </a:gradFill>
          <a:ln w="9525">
            <a:noFill/>
            <a:miter lim="800000"/>
            <a:headEnd/>
            <a:tailEnd/>
          </a:ln>
        </p:spPr>
        <p:txBody>
          <a:bodyPr wrap="none" anchor="ctr"/>
          <a:lstStyle/>
          <a:p>
            <a:endParaRPr lang="pt-BR"/>
          </a:p>
        </p:txBody>
      </p:sp>
      <p:pic>
        <p:nvPicPr>
          <p:cNvPr id="4132" name="Picture 36" descr="fearp"/>
          <p:cNvPicPr>
            <a:picLocks noChangeAspect="1" noChangeArrowheads="1"/>
          </p:cNvPicPr>
          <p:nvPr userDrawn="1"/>
        </p:nvPicPr>
        <p:blipFill>
          <a:blip r:embed="rId3" cstate="print"/>
          <a:srcRect/>
          <a:stretch>
            <a:fillRect/>
          </a:stretch>
        </p:blipFill>
        <p:spPr bwMode="auto">
          <a:xfrm>
            <a:off x="7696200" y="206375"/>
            <a:ext cx="1219200" cy="898525"/>
          </a:xfrm>
          <a:prstGeom prst="rect">
            <a:avLst/>
          </a:prstGeom>
          <a:noFill/>
        </p:spPr>
      </p:pic>
      <p:graphicFrame>
        <p:nvGraphicFramePr>
          <p:cNvPr id="4135" name="Object 39"/>
          <p:cNvGraphicFramePr>
            <a:graphicFrameLocks noChangeAspect="1"/>
          </p:cNvGraphicFramePr>
          <p:nvPr/>
        </p:nvGraphicFramePr>
        <p:xfrm>
          <a:off x="7696200" y="1447800"/>
          <a:ext cx="1219200" cy="528638"/>
        </p:xfrm>
        <a:graphic>
          <a:graphicData uri="http://schemas.openxmlformats.org/presentationml/2006/ole">
            <p:oleObj spid="_x0000_s4145" name="Imagem de bitmap" r:id="rId4" imgW="857143" imgH="371527" progId="PBrush">
              <p:embed/>
            </p:oleObj>
          </a:graphicData>
        </a:graphic>
      </p:graphicFrame>
    </p:spTree>
  </p:cSld>
  <p:clrMapOvr>
    <a:masterClrMapping/>
  </p:clrMapOvr>
  <p:transition>
    <p:random/>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Texto Vertical 2"/>
          <p:cNvSpPr>
            <a:spLocks noGrp="1"/>
          </p:cNvSpPr>
          <p:nvPr>
            <p:ph type="body" orient="vert" idx="1"/>
          </p:nvPr>
        </p:nvSpPr>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Número de Slide 3"/>
          <p:cNvSpPr>
            <a:spLocks noGrp="1"/>
          </p:cNvSpPr>
          <p:nvPr>
            <p:ph type="sldNum" sz="quarter" idx="10"/>
          </p:nvPr>
        </p:nvSpPr>
        <p:spPr/>
        <p:txBody>
          <a:bodyPr/>
          <a:lstStyle>
            <a:lvl1pPr>
              <a:defRPr/>
            </a:lvl1pPr>
          </a:lstStyle>
          <a:p>
            <a:fld id="{3BB727F2-E14B-4E4B-BE63-E471AE96CAE6}" type="slidenum">
              <a:rPr lang="pt-BR"/>
              <a:pPr/>
              <a:t>‹nº›</a:t>
            </a:fld>
            <a:endParaRPr lang="pt-BR"/>
          </a:p>
        </p:txBody>
      </p:sp>
    </p:spTree>
  </p:cSld>
  <p:clrMapOvr>
    <a:masterClrMapping/>
  </p:clrMapOvr>
  <p:transition>
    <p:random/>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800850" y="228600"/>
            <a:ext cx="2114550" cy="6438900"/>
          </a:xfrm>
        </p:spPr>
        <p:txBody>
          <a:bodyPr vert="eaVert"/>
          <a:lstStyle/>
          <a:p>
            <a:r>
              <a:rPr lang="pt-BR" smtClean="0"/>
              <a:t>Clique para editar o estilo do título mestre</a:t>
            </a:r>
            <a:endParaRPr lang="pt-BR"/>
          </a:p>
        </p:txBody>
      </p:sp>
      <p:sp>
        <p:nvSpPr>
          <p:cNvPr id="3" name="Espaço Reservado para Texto Vertical 2"/>
          <p:cNvSpPr>
            <a:spLocks noGrp="1"/>
          </p:cNvSpPr>
          <p:nvPr>
            <p:ph type="body" orient="vert" idx="1"/>
          </p:nvPr>
        </p:nvSpPr>
        <p:spPr>
          <a:xfrm>
            <a:off x="457200" y="228600"/>
            <a:ext cx="6191250" cy="6438900"/>
          </a:xfrm>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Número de Slide 3"/>
          <p:cNvSpPr>
            <a:spLocks noGrp="1"/>
          </p:cNvSpPr>
          <p:nvPr>
            <p:ph type="sldNum" sz="quarter" idx="10"/>
          </p:nvPr>
        </p:nvSpPr>
        <p:spPr/>
        <p:txBody>
          <a:bodyPr/>
          <a:lstStyle>
            <a:lvl1pPr>
              <a:defRPr/>
            </a:lvl1pPr>
          </a:lstStyle>
          <a:p>
            <a:fld id="{F28AE26A-E8C8-48D9-8685-29FBE653C11B}" type="slidenum">
              <a:rPr lang="pt-BR"/>
              <a:pPr/>
              <a:t>‹nº›</a:t>
            </a:fld>
            <a:endParaRPr lang="pt-BR"/>
          </a:p>
        </p:txBody>
      </p:sp>
    </p:spTree>
  </p:cSld>
  <p:clrMapOvr>
    <a:masterClrMapping/>
  </p:clrMapOvr>
  <p:transition>
    <p:random/>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ítulo e tabela">
    <p:spTree>
      <p:nvGrpSpPr>
        <p:cNvPr id="1" name=""/>
        <p:cNvGrpSpPr/>
        <p:nvPr/>
      </p:nvGrpSpPr>
      <p:grpSpPr>
        <a:xfrm>
          <a:off x="0" y="0"/>
          <a:ext cx="0" cy="0"/>
          <a:chOff x="0" y="0"/>
          <a:chExt cx="0" cy="0"/>
        </a:xfrm>
      </p:grpSpPr>
      <p:sp>
        <p:nvSpPr>
          <p:cNvPr id="2" name="Título 1"/>
          <p:cNvSpPr>
            <a:spLocks noGrp="1"/>
          </p:cNvSpPr>
          <p:nvPr>
            <p:ph type="title"/>
          </p:nvPr>
        </p:nvSpPr>
        <p:spPr>
          <a:xfrm>
            <a:off x="1143000" y="228600"/>
            <a:ext cx="7620000" cy="625475"/>
          </a:xfrm>
        </p:spPr>
        <p:txBody>
          <a:bodyPr/>
          <a:lstStyle/>
          <a:p>
            <a:r>
              <a:rPr lang="pt-BR" smtClean="0"/>
              <a:t>Clique para editar o estilo do título mestre</a:t>
            </a:r>
            <a:endParaRPr lang="pt-BR"/>
          </a:p>
        </p:txBody>
      </p:sp>
      <p:sp>
        <p:nvSpPr>
          <p:cNvPr id="3" name="Espaço Reservado para Tabela 2"/>
          <p:cNvSpPr>
            <a:spLocks noGrp="1"/>
          </p:cNvSpPr>
          <p:nvPr>
            <p:ph type="tbl" idx="1"/>
          </p:nvPr>
        </p:nvSpPr>
        <p:spPr>
          <a:xfrm>
            <a:off x="457200" y="1295400"/>
            <a:ext cx="8458200" cy="5372100"/>
          </a:xfrm>
        </p:spPr>
        <p:txBody>
          <a:bodyPr/>
          <a:lstStyle/>
          <a:p>
            <a:endParaRPr lang="pt-BR"/>
          </a:p>
        </p:txBody>
      </p:sp>
      <p:sp>
        <p:nvSpPr>
          <p:cNvPr id="4" name="Espaço Reservado para Número de Slide 3"/>
          <p:cNvSpPr>
            <a:spLocks noGrp="1"/>
          </p:cNvSpPr>
          <p:nvPr>
            <p:ph type="sldNum" sz="quarter" idx="10"/>
          </p:nvPr>
        </p:nvSpPr>
        <p:spPr>
          <a:xfrm>
            <a:off x="0" y="6477000"/>
            <a:ext cx="925513" cy="457200"/>
          </a:xfrm>
        </p:spPr>
        <p:txBody>
          <a:bodyPr/>
          <a:lstStyle>
            <a:lvl1pPr>
              <a:defRPr/>
            </a:lvl1pPr>
          </a:lstStyle>
          <a:p>
            <a:fld id="{54D77A5E-BFF0-4584-9EE1-8F4A09E9491F}" type="slidenum">
              <a:rPr lang="pt-BR"/>
              <a:pPr/>
              <a:t>‹nº›</a:t>
            </a:fld>
            <a:endParaRPr lang="pt-BR"/>
          </a:p>
        </p:txBody>
      </p:sp>
    </p:spTree>
  </p:cSld>
  <p:clrMapOvr>
    <a:masterClrMapping/>
  </p:clrMapOvr>
  <p:transition>
    <p:rand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solidFill>
                  <a:schemeClr val="accent6">
                    <a:lumMod val="25000"/>
                  </a:schemeClr>
                </a:solidFill>
                <a:effectLst/>
              </a:defRPr>
            </a:lvl1pPr>
          </a:lstStyle>
          <a:p>
            <a:r>
              <a:rPr lang="pt-BR" dirty="0" smtClean="0"/>
              <a:t>Clique para editar o estilo do título mestre</a:t>
            </a:r>
            <a:endParaRPr lang="pt-BR" dirty="0"/>
          </a:p>
        </p:txBody>
      </p:sp>
      <p:sp>
        <p:nvSpPr>
          <p:cNvPr id="3" name="Espaço Reservado para Conteúdo 2"/>
          <p:cNvSpPr>
            <a:spLocks noGrp="1"/>
          </p:cNvSpPr>
          <p:nvPr>
            <p:ph idx="1"/>
          </p:nvPr>
        </p:nvSpPr>
        <p:spPr/>
        <p:txBody>
          <a:bodyPr/>
          <a:lstStyle>
            <a:lvl1pPr>
              <a:spcAft>
                <a:spcPts val="1200"/>
              </a:spcAft>
              <a:defRPr sz="2800">
                <a:effectLst/>
              </a:defRPr>
            </a:lvl1pPr>
            <a:lvl2pPr>
              <a:spcAft>
                <a:spcPts val="600"/>
              </a:spcAft>
              <a:defRPr sz="2400">
                <a:effectLst/>
              </a:defRPr>
            </a:lvl2pPr>
            <a:lvl3pPr>
              <a:defRPr sz="2000">
                <a:effectLst/>
              </a:defRPr>
            </a:lvl3pPr>
            <a:lvl4pPr>
              <a:defRPr sz="1800">
                <a:effectLst/>
              </a:defRPr>
            </a:lvl4pPr>
            <a:lvl5pPr>
              <a:defRPr sz="1800">
                <a:effectLst/>
              </a:defRPr>
            </a:lvl5pPr>
          </a:lstStyle>
          <a:p>
            <a:pPr lvl="0"/>
            <a:r>
              <a:rPr lang="pt-BR" dirty="0" smtClean="0"/>
              <a:t>Clique para editar os estilos do texto mestre</a:t>
            </a:r>
          </a:p>
          <a:p>
            <a:pPr lvl="1"/>
            <a:r>
              <a:rPr lang="pt-BR" dirty="0" smtClean="0"/>
              <a:t>Segundo nível</a:t>
            </a:r>
          </a:p>
          <a:p>
            <a:pPr lvl="2"/>
            <a:r>
              <a:rPr lang="pt-BR" dirty="0" smtClean="0"/>
              <a:t>Terceiro nível</a:t>
            </a:r>
          </a:p>
          <a:p>
            <a:pPr lvl="3"/>
            <a:r>
              <a:rPr lang="pt-BR" dirty="0" smtClean="0"/>
              <a:t>Quarto nível</a:t>
            </a:r>
          </a:p>
          <a:p>
            <a:pPr lvl="4"/>
            <a:r>
              <a:rPr lang="pt-BR" dirty="0" smtClean="0"/>
              <a:t>Quinto nível</a:t>
            </a:r>
            <a:endParaRPr lang="pt-BR" dirty="0"/>
          </a:p>
        </p:txBody>
      </p:sp>
      <p:sp>
        <p:nvSpPr>
          <p:cNvPr id="4" name="Espaço Reservado para Número de Slide 3"/>
          <p:cNvSpPr>
            <a:spLocks noGrp="1"/>
          </p:cNvSpPr>
          <p:nvPr>
            <p:ph type="sldNum" sz="quarter" idx="10"/>
          </p:nvPr>
        </p:nvSpPr>
        <p:spPr/>
        <p:txBody>
          <a:bodyPr/>
          <a:lstStyle>
            <a:lvl1pPr>
              <a:defRPr/>
            </a:lvl1pPr>
          </a:lstStyle>
          <a:p>
            <a:fld id="{53E0B91A-E789-4842-8A69-86259BB09E43}" type="slidenum">
              <a:rPr lang="pt-BR"/>
              <a:pPr/>
              <a:t>‹nº›</a:t>
            </a:fld>
            <a:endParaRPr lang="pt-BR"/>
          </a:p>
        </p:txBody>
      </p:sp>
    </p:spTree>
  </p:cSld>
  <p:clrMapOvr>
    <a:masterClrMapping/>
  </p:clrMapOvr>
  <p:transition>
    <p:random/>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pt-BR" smtClean="0"/>
              <a:t>Clique para editar os estilos do texto mestre</a:t>
            </a:r>
          </a:p>
        </p:txBody>
      </p:sp>
      <p:sp>
        <p:nvSpPr>
          <p:cNvPr id="4" name="Espaço Reservado para Número de Slide 3"/>
          <p:cNvSpPr>
            <a:spLocks noGrp="1"/>
          </p:cNvSpPr>
          <p:nvPr>
            <p:ph type="sldNum" sz="quarter" idx="10"/>
          </p:nvPr>
        </p:nvSpPr>
        <p:spPr/>
        <p:txBody>
          <a:bodyPr/>
          <a:lstStyle>
            <a:lvl1pPr>
              <a:defRPr/>
            </a:lvl1pPr>
          </a:lstStyle>
          <a:p>
            <a:fld id="{AC6464F5-3D10-4C01-9C34-E1A8822739F6}" type="slidenum">
              <a:rPr lang="pt-BR"/>
              <a:pPr/>
              <a:t>‹nº›</a:t>
            </a:fld>
            <a:endParaRPr lang="pt-BR"/>
          </a:p>
        </p:txBody>
      </p:sp>
    </p:spTree>
  </p:cSld>
  <p:clrMapOvr>
    <a:masterClrMapping/>
  </p:clrMapOvr>
  <p:transition>
    <p:random/>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Conteúdo 2"/>
          <p:cNvSpPr>
            <a:spLocks noGrp="1"/>
          </p:cNvSpPr>
          <p:nvPr>
            <p:ph sz="half" idx="1"/>
          </p:nvPr>
        </p:nvSpPr>
        <p:spPr>
          <a:xfrm>
            <a:off x="457200" y="1295400"/>
            <a:ext cx="4152900" cy="53721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onteúdo 3"/>
          <p:cNvSpPr>
            <a:spLocks noGrp="1"/>
          </p:cNvSpPr>
          <p:nvPr>
            <p:ph sz="half" idx="2"/>
          </p:nvPr>
        </p:nvSpPr>
        <p:spPr>
          <a:xfrm>
            <a:off x="4762500" y="1295400"/>
            <a:ext cx="4152900" cy="53721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Número de Slide 4"/>
          <p:cNvSpPr>
            <a:spLocks noGrp="1"/>
          </p:cNvSpPr>
          <p:nvPr>
            <p:ph type="sldNum" sz="quarter" idx="10"/>
          </p:nvPr>
        </p:nvSpPr>
        <p:spPr/>
        <p:txBody>
          <a:bodyPr/>
          <a:lstStyle>
            <a:lvl1pPr>
              <a:defRPr/>
            </a:lvl1pPr>
          </a:lstStyle>
          <a:p>
            <a:fld id="{AD615D09-236E-4B43-BF85-39DD7B7FD15E}" type="slidenum">
              <a:rPr lang="pt-BR"/>
              <a:pPr/>
              <a:t>‹nº›</a:t>
            </a:fld>
            <a:endParaRPr lang="pt-BR"/>
          </a:p>
        </p:txBody>
      </p:sp>
    </p:spTree>
  </p:cSld>
  <p:clrMapOvr>
    <a:masterClrMapping/>
  </p:clrMapOvr>
  <p:transition>
    <p:random/>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654032"/>
          </a:xfrm>
        </p:spPr>
        <p:txBody>
          <a:bodyPr/>
          <a:lstStyle>
            <a:lvl1pPr>
              <a:defRPr/>
            </a:lvl1pPr>
          </a:lstStyle>
          <a:p>
            <a:r>
              <a:rPr lang="pt-BR" dirty="0" smtClean="0"/>
              <a:t>Clique para editar o estilo do título mestre</a:t>
            </a:r>
            <a:endParaRPr lang="pt-BR" dirty="0"/>
          </a:p>
        </p:txBody>
      </p:sp>
      <p:sp>
        <p:nvSpPr>
          <p:cNvPr id="3" name="Espaço Reservado para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os estilos do texto mestre</a:t>
            </a:r>
          </a:p>
        </p:txBody>
      </p:sp>
      <p:sp>
        <p:nvSpPr>
          <p:cNvPr id="4" name="Espaço Reservado para Conteúdo 3"/>
          <p:cNvSpPr>
            <a:spLocks noGrp="1"/>
          </p:cNvSpPr>
          <p:nvPr>
            <p:ph sz="half" idx="2"/>
          </p:nvPr>
        </p:nvSpPr>
        <p:spPr>
          <a:xfrm>
            <a:off x="457200" y="2478108"/>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os estilos do texto mestre</a:t>
            </a:r>
          </a:p>
        </p:txBody>
      </p:sp>
      <p:sp>
        <p:nvSpPr>
          <p:cNvPr id="6" name="Espaço Reservado para Conteúdo 5"/>
          <p:cNvSpPr>
            <a:spLocks noGrp="1"/>
          </p:cNvSpPr>
          <p:nvPr>
            <p:ph sz="quarter" idx="4"/>
          </p:nvPr>
        </p:nvSpPr>
        <p:spPr>
          <a:xfrm>
            <a:off x="4645025" y="2478108"/>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7" name="Espaço Reservado para Número de Slide 6"/>
          <p:cNvSpPr>
            <a:spLocks noGrp="1"/>
          </p:cNvSpPr>
          <p:nvPr>
            <p:ph type="sldNum" sz="quarter" idx="10"/>
          </p:nvPr>
        </p:nvSpPr>
        <p:spPr/>
        <p:txBody>
          <a:bodyPr/>
          <a:lstStyle>
            <a:lvl1pPr>
              <a:defRPr/>
            </a:lvl1pPr>
          </a:lstStyle>
          <a:p>
            <a:fld id="{3D634470-340D-4620-AA22-004E99D9F6B7}" type="slidenum">
              <a:rPr lang="pt-BR"/>
              <a:pPr/>
              <a:t>‹nº›</a:t>
            </a:fld>
            <a:endParaRPr lang="pt-BR"/>
          </a:p>
        </p:txBody>
      </p:sp>
    </p:spTree>
  </p:cSld>
  <p:clrMapOvr>
    <a:masterClrMapping/>
  </p:clrMapOvr>
  <p:transition>
    <p:random/>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Número de Slide 2"/>
          <p:cNvSpPr>
            <a:spLocks noGrp="1"/>
          </p:cNvSpPr>
          <p:nvPr>
            <p:ph type="sldNum" sz="quarter" idx="10"/>
          </p:nvPr>
        </p:nvSpPr>
        <p:spPr/>
        <p:txBody>
          <a:bodyPr/>
          <a:lstStyle>
            <a:lvl1pPr>
              <a:defRPr/>
            </a:lvl1pPr>
          </a:lstStyle>
          <a:p>
            <a:fld id="{5EC5737C-401C-4718-BFD2-CF02C7B8B257}" type="slidenum">
              <a:rPr lang="pt-BR"/>
              <a:pPr/>
              <a:t>‹nº›</a:t>
            </a:fld>
            <a:endParaRPr lang="pt-BR"/>
          </a:p>
        </p:txBody>
      </p:sp>
    </p:spTree>
  </p:cSld>
  <p:clrMapOvr>
    <a:masterClrMapping/>
  </p:clrMapOvr>
  <p:transition>
    <p:random/>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Número de Slide 1"/>
          <p:cNvSpPr>
            <a:spLocks noGrp="1"/>
          </p:cNvSpPr>
          <p:nvPr>
            <p:ph type="sldNum" sz="quarter" idx="10"/>
          </p:nvPr>
        </p:nvSpPr>
        <p:spPr/>
        <p:txBody>
          <a:bodyPr/>
          <a:lstStyle>
            <a:lvl1pPr>
              <a:defRPr/>
            </a:lvl1pPr>
          </a:lstStyle>
          <a:p>
            <a:fld id="{27BF460F-F607-4F73-BF73-4795471EB083}" type="slidenum">
              <a:rPr lang="pt-BR"/>
              <a:pPr/>
              <a:t>‹nº›</a:t>
            </a:fld>
            <a:endParaRPr lang="pt-BR"/>
          </a:p>
        </p:txBody>
      </p:sp>
    </p:spTree>
  </p:cSld>
  <p:clrMapOvr>
    <a:masterClrMapping/>
  </p:clrMapOvr>
  <p:transition>
    <p:random/>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lstStyle>
            <a:lvl1pPr algn="l">
              <a:defRPr sz="2000" b="1"/>
            </a:lvl1pPr>
          </a:lstStyle>
          <a:p>
            <a:r>
              <a:rPr lang="pt-BR" smtClean="0"/>
              <a:t>Clique para editar o estilo do título mestre</a:t>
            </a:r>
            <a:endParaRPr lang="pt-BR"/>
          </a:p>
        </p:txBody>
      </p:sp>
      <p:sp>
        <p:nvSpPr>
          <p:cNvPr id="3" name="Espaço Reservado para Conteú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os estilos do texto mestre</a:t>
            </a:r>
          </a:p>
        </p:txBody>
      </p:sp>
      <p:sp>
        <p:nvSpPr>
          <p:cNvPr id="5" name="Espaço Reservado para Número de Slide 4"/>
          <p:cNvSpPr>
            <a:spLocks noGrp="1"/>
          </p:cNvSpPr>
          <p:nvPr>
            <p:ph type="sldNum" sz="quarter" idx="10"/>
          </p:nvPr>
        </p:nvSpPr>
        <p:spPr/>
        <p:txBody>
          <a:bodyPr/>
          <a:lstStyle>
            <a:lvl1pPr>
              <a:defRPr/>
            </a:lvl1pPr>
          </a:lstStyle>
          <a:p>
            <a:fld id="{05C30095-D678-4099-9434-328F8B7EAA56}" type="slidenum">
              <a:rPr lang="pt-BR"/>
              <a:pPr/>
              <a:t>‹nº›</a:t>
            </a:fld>
            <a:endParaRPr lang="pt-BR"/>
          </a:p>
        </p:txBody>
      </p:sp>
    </p:spTree>
  </p:cSld>
  <p:clrMapOvr>
    <a:masterClrMapping/>
  </p:clrMapOvr>
  <p:transition>
    <p:random/>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lstStyle>
            <a:lvl1pPr algn="l">
              <a:defRPr sz="2000" b="1"/>
            </a:lvl1pPr>
          </a:lstStyle>
          <a:p>
            <a:r>
              <a:rPr lang="pt-BR" smtClean="0"/>
              <a:t>Clique para editar o estilo do título mestre</a:t>
            </a:r>
            <a:endParaRPr lang="pt-BR"/>
          </a:p>
        </p:txBody>
      </p:sp>
      <p:sp>
        <p:nvSpPr>
          <p:cNvPr id="3" name="Espaço Reservado para Imagem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os estilos do texto mestre</a:t>
            </a:r>
          </a:p>
        </p:txBody>
      </p:sp>
      <p:sp>
        <p:nvSpPr>
          <p:cNvPr id="5" name="Espaço Reservado para Número de Slide 4"/>
          <p:cNvSpPr>
            <a:spLocks noGrp="1"/>
          </p:cNvSpPr>
          <p:nvPr>
            <p:ph type="sldNum" sz="quarter" idx="10"/>
          </p:nvPr>
        </p:nvSpPr>
        <p:spPr/>
        <p:txBody>
          <a:bodyPr/>
          <a:lstStyle>
            <a:lvl1pPr>
              <a:defRPr/>
            </a:lvl1pPr>
          </a:lstStyle>
          <a:p>
            <a:fld id="{9A5942F8-EF81-4251-9BC4-117AA22899D3}" type="slidenum">
              <a:rPr lang="pt-BR"/>
              <a:pPr/>
              <a:t>‹nº›</a:t>
            </a:fld>
            <a:endParaRPr lang="pt-BR"/>
          </a:p>
        </p:txBody>
      </p:sp>
    </p:spTree>
  </p:cSld>
  <p:clrMapOvr>
    <a:masterClrMapping/>
  </p:clrMapOvr>
  <p:transition>
    <p:random/>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85" name="Rectangle 13"/>
          <p:cNvSpPr>
            <a:spLocks noChangeArrowheads="1"/>
          </p:cNvSpPr>
          <p:nvPr/>
        </p:nvSpPr>
        <p:spPr bwMode="auto">
          <a:xfrm>
            <a:off x="463550" y="1912938"/>
            <a:ext cx="190500" cy="4678362"/>
          </a:xfrm>
          <a:prstGeom prst="rect">
            <a:avLst/>
          </a:prstGeom>
          <a:noFill/>
          <a:ln w="9525">
            <a:noFill/>
            <a:miter lim="800000"/>
            <a:headEnd/>
            <a:tailEnd/>
          </a:ln>
        </p:spPr>
        <p:txBody>
          <a:bodyPr wrap="none" anchor="ctr"/>
          <a:lstStyle/>
          <a:p>
            <a:endParaRPr kumimoji="1" lang="pt-BR" noProof="1"/>
          </a:p>
        </p:txBody>
      </p:sp>
      <p:pic>
        <p:nvPicPr>
          <p:cNvPr id="3102" name="Picture 30" descr="fearp"/>
          <p:cNvPicPr>
            <a:picLocks noChangeAspect="1" noChangeArrowheads="1"/>
          </p:cNvPicPr>
          <p:nvPr userDrawn="1"/>
        </p:nvPicPr>
        <p:blipFill>
          <a:blip r:embed="rId14" cstate="print"/>
          <a:srcRect/>
          <a:stretch>
            <a:fillRect/>
          </a:stretch>
        </p:blipFill>
        <p:spPr bwMode="auto">
          <a:xfrm>
            <a:off x="152400" y="152400"/>
            <a:ext cx="914400" cy="674688"/>
          </a:xfrm>
          <a:prstGeom prst="rect">
            <a:avLst/>
          </a:prstGeom>
          <a:noFill/>
        </p:spPr>
      </p:pic>
      <p:sp>
        <p:nvSpPr>
          <p:cNvPr id="3109" name="Rectangle 37"/>
          <p:cNvSpPr>
            <a:spLocks noChangeArrowheads="1"/>
          </p:cNvSpPr>
          <p:nvPr userDrawn="1"/>
        </p:nvSpPr>
        <p:spPr bwMode="auto">
          <a:xfrm>
            <a:off x="0" y="1066800"/>
            <a:ext cx="9144000" cy="228600"/>
          </a:xfrm>
          <a:prstGeom prst="rect">
            <a:avLst/>
          </a:prstGeom>
          <a:gradFill rotWithShape="0">
            <a:gsLst>
              <a:gs pos="0">
                <a:srgbClr val="FFFFFF"/>
              </a:gs>
              <a:gs pos="50000">
                <a:srgbClr val="006699"/>
              </a:gs>
              <a:gs pos="100000">
                <a:srgbClr val="FFFFFF"/>
              </a:gs>
            </a:gsLst>
            <a:lin ang="5400000" scaled="1"/>
          </a:gradFill>
          <a:ln w="9525">
            <a:noFill/>
            <a:miter lim="800000"/>
            <a:headEnd/>
            <a:tailEnd/>
          </a:ln>
          <a:effectLst/>
        </p:spPr>
        <p:txBody>
          <a:bodyPr wrap="none" anchor="ctr"/>
          <a:lstStyle/>
          <a:p>
            <a:endParaRPr lang="pt-BR" noProof="1">
              <a:solidFill>
                <a:schemeClr val="bg1"/>
              </a:solidFill>
            </a:endParaRPr>
          </a:p>
        </p:txBody>
      </p:sp>
      <p:sp>
        <p:nvSpPr>
          <p:cNvPr id="3103" name="Rectangle 31"/>
          <p:cNvSpPr>
            <a:spLocks noChangeArrowheads="1"/>
          </p:cNvSpPr>
          <p:nvPr userDrawn="1"/>
        </p:nvSpPr>
        <p:spPr bwMode="auto">
          <a:xfrm>
            <a:off x="0" y="1190625"/>
            <a:ext cx="381000" cy="5667375"/>
          </a:xfrm>
          <a:prstGeom prst="rect">
            <a:avLst/>
          </a:prstGeom>
          <a:solidFill>
            <a:srgbClr val="006699"/>
          </a:solidFill>
          <a:ln w="9525">
            <a:noFill/>
            <a:miter lim="800000"/>
            <a:headEnd/>
            <a:tailEnd/>
          </a:ln>
          <a:effectLst/>
        </p:spPr>
        <p:txBody>
          <a:bodyPr wrap="none" anchor="ctr"/>
          <a:lstStyle/>
          <a:p>
            <a:endParaRPr lang="pt-BR" noProof="1">
              <a:solidFill>
                <a:schemeClr val="bg1"/>
              </a:solidFill>
            </a:endParaRPr>
          </a:p>
        </p:txBody>
      </p:sp>
      <p:sp>
        <p:nvSpPr>
          <p:cNvPr id="3104" name="Rectangle 32"/>
          <p:cNvSpPr>
            <a:spLocks noChangeArrowheads="1"/>
          </p:cNvSpPr>
          <p:nvPr userDrawn="1"/>
        </p:nvSpPr>
        <p:spPr bwMode="auto">
          <a:xfrm>
            <a:off x="304800" y="1185863"/>
            <a:ext cx="304800" cy="5681662"/>
          </a:xfrm>
          <a:prstGeom prst="rect">
            <a:avLst/>
          </a:prstGeom>
          <a:gradFill rotWithShape="0">
            <a:gsLst>
              <a:gs pos="0">
                <a:srgbClr val="006699"/>
              </a:gs>
              <a:gs pos="100000">
                <a:srgbClr val="006699">
                  <a:gamma/>
                  <a:tint val="0"/>
                  <a:invGamma/>
                </a:srgbClr>
              </a:gs>
            </a:gsLst>
            <a:lin ang="0" scaled="1"/>
          </a:gradFill>
          <a:ln w="9525">
            <a:noFill/>
            <a:miter lim="800000"/>
            <a:headEnd/>
            <a:tailEnd/>
          </a:ln>
          <a:effectLst/>
        </p:spPr>
        <p:txBody>
          <a:bodyPr wrap="none" anchor="ctr"/>
          <a:lstStyle/>
          <a:p>
            <a:endParaRPr lang="pt-BR" noProof="1">
              <a:solidFill>
                <a:schemeClr val="bg1"/>
              </a:solidFill>
            </a:endParaRPr>
          </a:p>
        </p:txBody>
      </p:sp>
      <p:sp>
        <p:nvSpPr>
          <p:cNvPr id="3110" name="Rectangle 38"/>
          <p:cNvSpPr>
            <a:spLocks noChangeArrowheads="1"/>
          </p:cNvSpPr>
          <p:nvPr userDrawn="1"/>
        </p:nvSpPr>
        <p:spPr bwMode="auto">
          <a:xfrm>
            <a:off x="304800" y="1185863"/>
            <a:ext cx="304800" cy="109537"/>
          </a:xfrm>
          <a:prstGeom prst="rect">
            <a:avLst/>
          </a:prstGeom>
          <a:gradFill rotWithShape="0">
            <a:gsLst>
              <a:gs pos="0">
                <a:schemeClr val="bg1"/>
              </a:gs>
              <a:gs pos="100000">
                <a:srgbClr val="006699"/>
              </a:gs>
            </a:gsLst>
            <a:path path="rect">
              <a:fillToRect l="100000" t="100000"/>
            </a:path>
          </a:gradFill>
          <a:ln w="9525">
            <a:noFill/>
            <a:miter lim="800000"/>
            <a:headEnd/>
            <a:tailEnd/>
          </a:ln>
          <a:effectLst/>
        </p:spPr>
        <p:txBody>
          <a:bodyPr wrap="none" anchor="ctr"/>
          <a:lstStyle/>
          <a:p>
            <a:endParaRPr lang="pt-BR" noProof="1">
              <a:solidFill>
                <a:schemeClr val="bg1"/>
              </a:solidFill>
            </a:endParaRPr>
          </a:p>
        </p:txBody>
      </p:sp>
      <p:sp>
        <p:nvSpPr>
          <p:cNvPr id="3098" name="Rectangle 26"/>
          <p:cNvSpPr>
            <a:spLocks noGrp="1" noChangeArrowheads="1"/>
          </p:cNvSpPr>
          <p:nvPr>
            <p:ph type="body" idx="1"/>
          </p:nvPr>
        </p:nvSpPr>
        <p:spPr bwMode="auto">
          <a:xfrm>
            <a:off x="457200" y="1295400"/>
            <a:ext cx="8458200" cy="53721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pt-BR" dirty="0" smtClean="0"/>
              <a:t>Clique para editar os estilos do texto mestre</a:t>
            </a:r>
          </a:p>
          <a:p>
            <a:pPr lvl="1"/>
            <a:r>
              <a:rPr lang="pt-BR" dirty="0" smtClean="0"/>
              <a:t>Segundo nível</a:t>
            </a:r>
          </a:p>
          <a:p>
            <a:pPr lvl="2"/>
            <a:r>
              <a:rPr lang="pt-BR" dirty="0" smtClean="0"/>
              <a:t>Terceiro nível</a:t>
            </a:r>
          </a:p>
          <a:p>
            <a:pPr lvl="3"/>
            <a:r>
              <a:rPr lang="pt-BR" dirty="0" smtClean="0"/>
              <a:t>Quarto nível</a:t>
            </a:r>
          </a:p>
          <a:p>
            <a:pPr lvl="4"/>
            <a:r>
              <a:rPr lang="pt-BR" dirty="0" smtClean="0"/>
              <a:t>Quinto nível</a:t>
            </a:r>
          </a:p>
        </p:txBody>
      </p:sp>
      <p:sp>
        <p:nvSpPr>
          <p:cNvPr id="3097" name="Rectangle 25"/>
          <p:cNvSpPr>
            <a:spLocks noGrp="1" noChangeArrowheads="1"/>
          </p:cNvSpPr>
          <p:nvPr>
            <p:ph type="title"/>
          </p:nvPr>
        </p:nvSpPr>
        <p:spPr bwMode="auto">
          <a:xfrm>
            <a:off x="1143000" y="228600"/>
            <a:ext cx="7620000" cy="62547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spAutoFit/>
          </a:bodyPr>
          <a:lstStyle/>
          <a:p>
            <a:pPr lvl="0"/>
            <a:r>
              <a:rPr lang="pt-BR" dirty="0" smtClean="0"/>
              <a:t>Clique para editar o estilo do título mestre</a:t>
            </a:r>
          </a:p>
        </p:txBody>
      </p:sp>
      <p:sp>
        <p:nvSpPr>
          <p:cNvPr id="3101" name="Rectangle 29"/>
          <p:cNvSpPr>
            <a:spLocks noGrp="1" noChangeArrowheads="1"/>
          </p:cNvSpPr>
          <p:nvPr>
            <p:ph type="sldNum" sz="quarter" idx="4"/>
          </p:nvPr>
        </p:nvSpPr>
        <p:spPr bwMode="auto">
          <a:xfrm>
            <a:off x="0" y="6477000"/>
            <a:ext cx="925513"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800">
                <a:solidFill>
                  <a:schemeClr val="bg1"/>
                </a:solidFill>
                <a:latin typeface="+mj-lt"/>
              </a:defRPr>
            </a:lvl1pPr>
          </a:lstStyle>
          <a:p>
            <a:fld id="{2BBF5FB8-BAF4-4EDA-A454-F0A90EFA755E}" type="slidenum">
              <a:rPr lang="pt-BR"/>
              <a:pPr/>
              <a:t>‹nº›</a:t>
            </a:fld>
            <a:endParaRPr lang="pt-BR"/>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Lst>
  <p:transition>
    <p:random/>
  </p:transition>
  <p:hf hdr="0" ftr="0" dt="0"/>
  <p:txStyles>
    <p:titleStyle>
      <a:lvl1pPr algn="r" rtl="0" fontAlgn="base">
        <a:spcBef>
          <a:spcPct val="0"/>
        </a:spcBef>
        <a:spcAft>
          <a:spcPct val="0"/>
        </a:spcAft>
        <a:defRPr lang="pt-BR" sz="3500" b="1" dirty="0" smtClean="0">
          <a:solidFill>
            <a:schemeClr val="accent6">
              <a:lumMod val="25000"/>
            </a:schemeClr>
          </a:solidFill>
          <a:effectLst/>
          <a:latin typeface="+mj-lt"/>
          <a:ea typeface="+mj-ea"/>
          <a:cs typeface="+mj-cs"/>
        </a:defRPr>
      </a:lvl1pPr>
      <a:lvl2pPr algn="r" rtl="0" fontAlgn="base">
        <a:spcBef>
          <a:spcPct val="0"/>
        </a:spcBef>
        <a:spcAft>
          <a:spcPct val="0"/>
        </a:spcAft>
        <a:defRPr sz="3500" b="1">
          <a:solidFill>
            <a:schemeClr val="tx2"/>
          </a:solidFill>
          <a:effectLst>
            <a:outerShdw blurRad="38100" dist="38100" dir="2700000" algn="tl">
              <a:srgbClr val="C0C0C0"/>
            </a:outerShdw>
          </a:effectLst>
          <a:latin typeface="Arial Narrow" pitchFamily="34" charset="0"/>
        </a:defRPr>
      </a:lvl2pPr>
      <a:lvl3pPr algn="r" rtl="0" fontAlgn="base">
        <a:spcBef>
          <a:spcPct val="0"/>
        </a:spcBef>
        <a:spcAft>
          <a:spcPct val="0"/>
        </a:spcAft>
        <a:defRPr sz="3500" b="1">
          <a:solidFill>
            <a:schemeClr val="tx2"/>
          </a:solidFill>
          <a:effectLst>
            <a:outerShdw blurRad="38100" dist="38100" dir="2700000" algn="tl">
              <a:srgbClr val="C0C0C0"/>
            </a:outerShdw>
          </a:effectLst>
          <a:latin typeface="Arial Narrow" pitchFamily="34" charset="0"/>
        </a:defRPr>
      </a:lvl3pPr>
      <a:lvl4pPr algn="r" rtl="0" fontAlgn="base">
        <a:spcBef>
          <a:spcPct val="0"/>
        </a:spcBef>
        <a:spcAft>
          <a:spcPct val="0"/>
        </a:spcAft>
        <a:defRPr sz="3500" b="1">
          <a:solidFill>
            <a:schemeClr val="tx2"/>
          </a:solidFill>
          <a:effectLst>
            <a:outerShdw blurRad="38100" dist="38100" dir="2700000" algn="tl">
              <a:srgbClr val="C0C0C0"/>
            </a:outerShdw>
          </a:effectLst>
          <a:latin typeface="Arial Narrow" pitchFamily="34" charset="0"/>
        </a:defRPr>
      </a:lvl4pPr>
      <a:lvl5pPr algn="r" rtl="0" fontAlgn="base">
        <a:spcBef>
          <a:spcPct val="0"/>
        </a:spcBef>
        <a:spcAft>
          <a:spcPct val="0"/>
        </a:spcAft>
        <a:defRPr sz="3500" b="1">
          <a:solidFill>
            <a:schemeClr val="tx2"/>
          </a:solidFill>
          <a:effectLst>
            <a:outerShdw blurRad="38100" dist="38100" dir="2700000" algn="tl">
              <a:srgbClr val="C0C0C0"/>
            </a:outerShdw>
          </a:effectLst>
          <a:latin typeface="Arial Narrow" pitchFamily="34" charset="0"/>
        </a:defRPr>
      </a:lvl5pPr>
      <a:lvl6pPr marL="457200" algn="r" rtl="0" fontAlgn="base">
        <a:spcBef>
          <a:spcPct val="0"/>
        </a:spcBef>
        <a:spcAft>
          <a:spcPct val="0"/>
        </a:spcAft>
        <a:defRPr sz="3500" b="1">
          <a:solidFill>
            <a:schemeClr val="tx2"/>
          </a:solidFill>
          <a:effectLst>
            <a:outerShdw blurRad="38100" dist="38100" dir="2700000" algn="tl">
              <a:srgbClr val="C0C0C0"/>
            </a:outerShdw>
          </a:effectLst>
          <a:latin typeface="Arial Narrow" pitchFamily="34" charset="0"/>
        </a:defRPr>
      </a:lvl6pPr>
      <a:lvl7pPr marL="914400" algn="r" rtl="0" fontAlgn="base">
        <a:spcBef>
          <a:spcPct val="0"/>
        </a:spcBef>
        <a:spcAft>
          <a:spcPct val="0"/>
        </a:spcAft>
        <a:defRPr sz="3500" b="1">
          <a:solidFill>
            <a:schemeClr val="tx2"/>
          </a:solidFill>
          <a:effectLst>
            <a:outerShdw blurRad="38100" dist="38100" dir="2700000" algn="tl">
              <a:srgbClr val="C0C0C0"/>
            </a:outerShdw>
          </a:effectLst>
          <a:latin typeface="Arial Narrow" pitchFamily="34" charset="0"/>
        </a:defRPr>
      </a:lvl7pPr>
      <a:lvl8pPr marL="1371600" algn="r" rtl="0" fontAlgn="base">
        <a:spcBef>
          <a:spcPct val="0"/>
        </a:spcBef>
        <a:spcAft>
          <a:spcPct val="0"/>
        </a:spcAft>
        <a:defRPr sz="3500" b="1">
          <a:solidFill>
            <a:schemeClr val="tx2"/>
          </a:solidFill>
          <a:effectLst>
            <a:outerShdw blurRad="38100" dist="38100" dir="2700000" algn="tl">
              <a:srgbClr val="C0C0C0"/>
            </a:outerShdw>
          </a:effectLst>
          <a:latin typeface="Arial Narrow" pitchFamily="34" charset="0"/>
        </a:defRPr>
      </a:lvl8pPr>
      <a:lvl9pPr marL="1828800" algn="r" rtl="0" fontAlgn="base">
        <a:spcBef>
          <a:spcPct val="0"/>
        </a:spcBef>
        <a:spcAft>
          <a:spcPct val="0"/>
        </a:spcAft>
        <a:defRPr sz="3500" b="1">
          <a:solidFill>
            <a:schemeClr val="tx2"/>
          </a:solidFill>
          <a:effectLst>
            <a:outerShdw blurRad="38100" dist="38100" dir="2700000" algn="tl">
              <a:srgbClr val="C0C0C0"/>
            </a:outerShdw>
          </a:effectLst>
          <a:latin typeface="Arial Narrow" pitchFamily="34" charset="0"/>
        </a:defRPr>
      </a:lvl9pPr>
    </p:titleStyle>
    <p:bodyStyle>
      <a:lvl1pPr marL="342900" indent="-342900" algn="l" rtl="0" fontAlgn="base">
        <a:spcBef>
          <a:spcPts val="600"/>
        </a:spcBef>
        <a:spcAft>
          <a:spcPts val="1200"/>
        </a:spcAft>
        <a:buChar char="•"/>
        <a:defRPr lang="pt-BR" sz="2800" dirty="0" smtClean="0">
          <a:solidFill>
            <a:schemeClr val="tx1"/>
          </a:solidFill>
          <a:effectLst/>
          <a:latin typeface="+mn-lt"/>
          <a:ea typeface="+mn-ea"/>
          <a:cs typeface="+mn-cs"/>
        </a:defRPr>
      </a:lvl1pPr>
      <a:lvl2pPr marL="742950" indent="-285750" algn="l" rtl="0" fontAlgn="base">
        <a:spcBef>
          <a:spcPts val="300"/>
        </a:spcBef>
        <a:spcAft>
          <a:spcPts val="600"/>
        </a:spcAft>
        <a:buChar char="–"/>
        <a:defRPr lang="pt-BR" sz="2400" dirty="0" smtClean="0">
          <a:solidFill>
            <a:schemeClr val="tx1"/>
          </a:solidFill>
          <a:effectLst/>
          <a:latin typeface="+mn-lt"/>
        </a:defRPr>
      </a:lvl2pPr>
      <a:lvl3pPr marL="1143000" indent="-228600" algn="l" rtl="0" fontAlgn="base">
        <a:spcBef>
          <a:spcPct val="20000"/>
        </a:spcBef>
        <a:spcAft>
          <a:spcPct val="0"/>
        </a:spcAft>
        <a:buChar char="•"/>
        <a:defRPr sz="2000">
          <a:solidFill>
            <a:schemeClr val="tx1"/>
          </a:solidFill>
          <a:effectLst>
            <a:outerShdw blurRad="38100" dist="38100" dir="2700000" algn="tl">
              <a:srgbClr val="C0C0C0"/>
            </a:outerShdw>
          </a:effectLst>
          <a:latin typeface="+mn-lt"/>
        </a:defRPr>
      </a:lvl3pPr>
      <a:lvl4pPr marL="1600200" indent="-228600" algn="l" rtl="0" fontAlgn="base">
        <a:spcBef>
          <a:spcPct val="20000"/>
        </a:spcBef>
        <a:spcAft>
          <a:spcPct val="0"/>
        </a:spcAft>
        <a:buChar char="–"/>
        <a:defRPr sz="1800">
          <a:solidFill>
            <a:schemeClr val="tx1"/>
          </a:solidFill>
          <a:effectLst>
            <a:outerShdw blurRad="38100" dist="38100" dir="2700000" algn="tl">
              <a:srgbClr val="C0C0C0"/>
            </a:outerShdw>
          </a:effectLst>
          <a:latin typeface="+mn-lt"/>
        </a:defRPr>
      </a:lvl4pPr>
      <a:lvl5pPr marL="2057400" indent="-228600" algn="l" rtl="0" fontAlgn="base">
        <a:spcBef>
          <a:spcPct val="20000"/>
        </a:spcBef>
        <a:spcAft>
          <a:spcPct val="0"/>
        </a:spcAft>
        <a:buChar char="»"/>
        <a:defRPr sz="1800">
          <a:solidFill>
            <a:schemeClr val="tx1"/>
          </a:solidFill>
          <a:effectLst>
            <a:outerShdw blurRad="38100" dist="38100" dir="2700000" algn="tl">
              <a:srgbClr val="C0C0C0"/>
            </a:outerShdw>
          </a:effectLst>
          <a:latin typeface="+mn-lt"/>
        </a:defRPr>
      </a:lvl5pPr>
      <a:lvl6pPr marL="2514600" indent="-228600" algn="l" rtl="0" fontAlgn="base">
        <a:spcBef>
          <a:spcPct val="20000"/>
        </a:spcBef>
        <a:spcAft>
          <a:spcPct val="0"/>
        </a:spcAft>
        <a:buChar char="»"/>
        <a:defRPr sz="2000">
          <a:solidFill>
            <a:schemeClr val="tx1"/>
          </a:solidFill>
          <a:effectLst>
            <a:outerShdw blurRad="38100" dist="38100" dir="2700000" algn="tl">
              <a:srgbClr val="C0C0C0"/>
            </a:outerShdw>
          </a:effectLst>
          <a:latin typeface="+mn-lt"/>
        </a:defRPr>
      </a:lvl6pPr>
      <a:lvl7pPr marL="2971800" indent="-228600" algn="l" rtl="0" fontAlgn="base">
        <a:spcBef>
          <a:spcPct val="20000"/>
        </a:spcBef>
        <a:spcAft>
          <a:spcPct val="0"/>
        </a:spcAft>
        <a:buChar char="»"/>
        <a:defRPr sz="2000">
          <a:solidFill>
            <a:schemeClr val="tx1"/>
          </a:solidFill>
          <a:effectLst>
            <a:outerShdw blurRad="38100" dist="38100" dir="2700000" algn="tl">
              <a:srgbClr val="C0C0C0"/>
            </a:outerShdw>
          </a:effectLst>
          <a:latin typeface="+mn-lt"/>
        </a:defRPr>
      </a:lvl7pPr>
      <a:lvl8pPr marL="3429000" indent="-228600" algn="l" rtl="0" fontAlgn="base">
        <a:spcBef>
          <a:spcPct val="20000"/>
        </a:spcBef>
        <a:spcAft>
          <a:spcPct val="0"/>
        </a:spcAft>
        <a:buChar char="»"/>
        <a:defRPr sz="2000">
          <a:solidFill>
            <a:schemeClr val="tx1"/>
          </a:solidFill>
          <a:effectLst>
            <a:outerShdw blurRad="38100" dist="38100" dir="2700000" algn="tl">
              <a:srgbClr val="C0C0C0"/>
            </a:outerShdw>
          </a:effectLst>
          <a:latin typeface="+mn-lt"/>
        </a:defRPr>
      </a:lvl8pPr>
      <a:lvl9pPr marL="3886200" indent="-228600" algn="l" rtl="0" fontAlgn="base">
        <a:spcBef>
          <a:spcPct val="20000"/>
        </a:spcBef>
        <a:spcAft>
          <a:spcPct val="0"/>
        </a:spcAft>
        <a:buChar char="»"/>
        <a:defRPr sz="2000">
          <a:solidFill>
            <a:schemeClr val="tx1"/>
          </a:solidFill>
          <a:effectLst>
            <a:outerShdw blurRad="38100" dist="38100" dir="2700000" algn="tl">
              <a:srgbClr val="C0C0C0"/>
            </a:outerShdw>
          </a:effectLst>
          <a:latin typeface="+mn-lt"/>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sz="quarter"/>
          </p:nvPr>
        </p:nvSpPr>
        <p:spPr>
          <a:xfrm>
            <a:off x="533400" y="2555339"/>
            <a:ext cx="6324600" cy="754053"/>
          </a:xfrm>
        </p:spPr>
        <p:txBody>
          <a:bodyPr/>
          <a:lstStyle/>
          <a:p>
            <a:r>
              <a:rPr lang="pt-BR" dirty="0" smtClean="0">
                <a:effectLst/>
              </a:rPr>
              <a:t>Liderança</a:t>
            </a:r>
            <a:endParaRPr lang="pt-BR" dirty="0">
              <a:effectLst/>
            </a:endParaRPr>
          </a:p>
        </p:txBody>
      </p:sp>
      <p:sp>
        <p:nvSpPr>
          <p:cNvPr id="3" name="Subtítulo 2"/>
          <p:cNvSpPr>
            <a:spLocks noGrp="1"/>
          </p:cNvSpPr>
          <p:nvPr>
            <p:ph type="subTitle" sz="quarter" idx="1"/>
          </p:nvPr>
        </p:nvSpPr>
        <p:spPr>
          <a:xfrm>
            <a:off x="539552" y="4248168"/>
            <a:ext cx="6218406" cy="1752600"/>
          </a:xfrm>
        </p:spPr>
        <p:txBody>
          <a:bodyPr/>
          <a:lstStyle/>
          <a:p>
            <a:pPr algn="r"/>
            <a:r>
              <a:rPr lang="pt-BR" dirty="0" smtClean="0">
                <a:effectLst/>
              </a:rPr>
              <a:t>Prof. Dr. Luciano Thomé e Castro</a:t>
            </a:r>
          </a:p>
          <a:p>
            <a:endParaRPr lang="pt-BR" dirty="0">
              <a:effectLst/>
            </a:endParaRPr>
          </a:p>
        </p:txBody>
      </p:sp>
    </p:spTree>
  </p:cSld>
  <p:clrMapOvr>
    <a:masterClrMapping/>
  </p:clrMapOvr>
  <p:transition>
    <p:random/>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1"/>
          <p:cNvSpPr txBox="1">
            <a:spLocks/>
          </p:cNvSpPr>
          <p:nvPr/>
        </p:nvSpPr>
        <p:spPr>
          <a:xfrm>
            <a:off x="0" y="260648"/>
            <a:ext cx="9144000" cy="792088"/>
          </a:xfrm>
          <a:prstGeom prst="rect">
            <a:avLst/>
          </a:prstGeom>
          <a:noFill/>
        </p:spPr>
        <p:txBody>
          <a:bodyPr vert="horz" lIns="91440" tIns="45720" rIns="91440" bIns="45720" rtlCol="0" anchor="ctr">
            <a:normAutofit fontScale="85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t-BR" sz="3600" dirty="0" smtClean="0"/>
              <a:t>Grade gerencial de Blake e </a:t>
            </a:r>
            <a:r>
              <a:rPr lang="pt-BR" sz="3600" dirty="0" err="1" smtClean="0"/>
              <a:t>Mouton</a:t>
            </a:r>
            <a:r>
              <a:rPr lang="pt-BR" sz="3600" dirty="0" smtClean="0"/>
              <a:t> </a:t>
            </a:r>
          </a:p>
          <a:p>
            <a:r>
              <a:rPr lang="pt-BR" sz="2800" dirty="0" smtClean="0"/>
              <a:t>Combinação de estilos de liderança</a:t>
            </a:r>
            <a:endParaRPr lang="pt-BR" sz="2800" dirty="0"/>
          </a:p>
        </p:txBody>
      </p:sp>
      <p:pic>
        <p:nvPicPr>
          <p:cNvPr id="1028" name="Picture 4" descr="http://s4.static.brasilescola.com/img/2012/06/l12.jpg"/>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1835696" y="1309189"/>
            <a:ext cx="5688632" cy="5432179"/>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920670433"/>
      </p:ext>
    </p:extLst>
  </p:cSld>
  <p:clrMapOvr>
    <a:masterClrMapping/>
  </p:clrMapOvr>
  <p:transition>
    <p:random/>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ço Reservado para Conteúdo 4"/>
          <p:cNvSpPr>
            <a:spLocks noGrp="1"/>
          </p:cNvSpPr>
          <p:nvPr>
            <p:ph idx="1"/>
          </p:nvPr>
        </p:nvSpPr>
        <p:spPr/>
        <p:txBody>
          <a:bodyPr>
            <a:normAutofit/>
          </a:bodyPr>
          <a:lstStyle/>
          <a:p>
            <a:pPr marL="0" indent="0" algn="just">
              <a:buNone/>
            </a:pPr>
            <a:r>
              <a:rPr lang="pt-BR" sz="2400" b="1" dirty="0" smtClean="0"/>
              <a:t>Modelo de </a:t>
            </a:r>
            <a:r>
              <a:rPr lang="pt-BR" sz="2400" b="1" dirty="0" err="1" smtClean="0"/>
              <a:t>Tannenbaum</a:t>
            </a:r>
            <a:r>
              <a:rPr lang="pt-BR" sz="2400" b="1" dirty="0" smtClean="0"/>
              <a:t> e Schmidt </a:t>
            </a:r>
            <a:r>
              <a:rPr lang="pt-BR" sz="2000" dirty="0" smtClean="0"/>
              <a:t>– Propõe 3 critérios para avaliar a situação:</a:t>
            </a:r>
            <a:endParaRPr lang="pt-BR" sz="1800" dirty="0" smtClean="0"/>
          </a:p>
          <a:p>
            <a:pPr marL="0" indent="0" algn="just">
              <a:buNone/>
            </a:pPr>
            <a:endParaRPr lang="pt-BR" sz="2400" dirty="0" smtClean="0"/>
          </a:p>
          <a:p>
            <a:pPr marL="514350" indent="-514350" algn="just">
              <a:buFont typeface="+mj-lt"/>
              <a:buAutoNum type="arabicParenR"/>
            </a:pPr>
            <a:r>
              <a:rPr lang="pt-BR" sz="2000" dirty="0" smtClean="0"/>
              <a:t>O próprio gerente: a forma como o líder se comporta é influenciada principalmente por sua formação, conhecimento, valores e experiência.</a:t>
            </a:r>
          </a:p>
          <a:p>
            <a:pPr marL="514350" indent="-514350" algn="just">
              <a:buFont typeface="+mj-lt"/>
              <a:buAutoNum type="arabicParenR"/>
            </a:pPr>
            <a:r>
              <a:rPr lang="pt-BR" sz="2000" dirty="0" smtClean="0"/>
              <a:t>Os funcionários: as características dos funcionários influenciam a escolha e a eficácia do estilo de liderança.</a:t>
            </a:r>
          </a:p>
          <a:p>
            <a:pPr marL="514350" indent="-514350" algn="just">
              <a:buFont typeface="+mj-lt"/>
              <a:buAutoNum type="arabicParenR"/>
            </a:pPr>
            <a:r>
              <a:rPr lang="pt-BR" sz="2000" dirty="0" smtClean="0"/>
              <a:t>A situação: o clima da organização, o grupo de trabalho, a natureza da tarefa e a pressão do tempo caracterizam a situação dentro da qual os estilos funcionam com maior ou menor eficácia.</a:t>
            </a:r>
          </a:p>
        </p:txBody>
      </p:sp>
      <p:sp>
        <p:nvSpPr>
          <p:cNvPr id="4" name="Título 1"/>
          <p:cNvSpPr txBox="1">
            <a:spLocks/>
          </p:cNvSpPr>
          <p:nvPr/>
        </p:nvSpPr>
        <p:spPr>
          <a:xfrm>
            <a:off x="0" y="260648"/>
            <a:ext cx="9144000" cy="792088"/>
          </a:xfrm>
          <a:prstGeom prst="rect">
            <a:avLst/>
          </a:prstGeom>
          <a:noFill/>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t-BR" sz="3600" dirty="0" smtClean="0"/>
              <a:t>Liderança Situacional</a:t>
            </a:r>
            <a:endParaRPr lang="pt-BR" sz="3600" dirty="0"/>
          </a:p>
        </p:txBody>
      </p:sp>
    </p:spTree>
    <p:extLst>
      <p:ext uri="{BB962C8B-B14F-4D97-AF65-F5344CB8AC3E}">
        <p14:creationId xmlns="" xmlns:p14="http://schemas.microsoft.com/office/powerpoint/2010/main" val="1955508716"/>
      </p:ext>
    </p:extLst>
  </p:cSld>
  <p:clrMapOvr>
    <a:masterClrMapping/>
  </p:clrMapOvr>
  <p:transition>
    <p:random/>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179512" y="1412776"/>
            <a:ext cx="8784976" cy="5040560"/>
          </a:xfrm>
        </p:spPr>
        <p:txBody>
          <a:bodyPr>
            <a:normAutofit fontScale="85000" lnSpcReduction="10000"/>
          </a:bodyPr>
          <a:lstStyle/>
          <a:p>
            <a:pPr marL="0" indent="0">
              <a:buNone/>
            </a:pPr>
            <a:r>
              <a:rPr lang="pt-BR" b="1" dirty="0" smtClean="0"/>
              <a:t>Modelo de </a:t>
            </a:r>
            <a:r>
              <a:rPr lang="pt-BR" b="1" dirty="0" err="1" smtClean="0"/>
              <a:t>Fiedler</a:t>
            </a:r>
            <a:r>
              <a:rPr lang="pt-BR" b="1" dirty="0" smtClean="0"/>
              <a:t> </a:t>
            </a:r>
            <a:r>
              <a:rPr lang="pt-BR" sz="2400" dirty="0" smtClean="0"/>
              <a:t>– Avalia o “grau de </a:t>
            </a:r>
            <a:r>
              <a:rPr lang="pt-BR" sz="2400" dirty="0" err="1" smtClean="0"/>
              <a:t>favorabilidade</a:t>
            </a:r>
            <a:r>
              <a:rPr lang="pt-BR" sz="2400" dirty="0" smtClean="0"/>
              <a:t>” da situação do líder.</a:t>
            </a:r>
          </a:p>
          <a:p>
            <a:pPr marL="0" indent="0">
              <a:buNone/>
            </a:pPr>
            <a:endParaRPr lang="pt-BR" sz="2400" dirty="0" smtClean="0"/>
          </a:p>
          <a:p>
            <a:pPr marL="457200" indent="-457200">
              <a:buFont typeface="+mj-lt"/>
              <a:buAutoNum type="arabicParenR"/>
            </a:pPr>
            <a:r>
              <a:rPr lang="pt-BR" sz="2400" dirty="0" smtClean="0"/>
              <a:t>As relações entre os líderes e os seguidores. </a:t>
            </a:r>
          </a:p>
          <a:p>
            <a:pPr marL="400050" lvl="1" indent="0">
              <a:buNone/>
            </a:pPr>
            <a:r>
              <a:rPr lang="pt-BR" sz="2000" dirty="0" smtClean="0"/>
              <a:t>Se os sentimentos dos seguidores forem positivos em relação ao líder, a situação é favorável. Se os seguidores forem hostis, a situação é desfavorável para o líder.</a:t>
            </a:r>
          </a:p>
          <a:p>
            <a:pPr marL="457200" indent="-457200">
              <a:buFont typeface="+mj-lt"/>
              <a:buAutoNum type="arabicParenR"/>
            </a:pPr>
            <a:r>
              <a:rPr lang="pt-BR" sz="2400" dirty="0" smtClean="0"/>
              <a:t>O grau de estruturação da tarefa. </a:t>
            </a:r>
          </a:p>
          <a:p>
            <a:pPr marL="400050" lvl="1" indent="0" algn="just">
              <a:buNone/>
            </a:pPr>
            <a:r>
              <a:rPr lang="pt-BR" sz="2000" dirty="0" smtClean="0"/>
              <a:t>Tarefas muito bem definidas, com alto grau de organização e certeza, são favoráveis para o líder. Tarefas imprevisíveis e desorganizadas são desfavoráveis para o líder.</a:t>
            </a:r>
          </a:p>
          <a:p>
            <a:pPr marL="457200" indent="-457200">
              <a:buFont typeface="+mj-lt"/>
              <a:buAutoNum type="arabicParenR"/>
            </a:pPr>
            <a:r>
              <a:rPr lang="pt-BR" sz="2400" dirty="0" smtClean="0"/>
              <a:t>O poder da posição. </a:t>
            </a:r>
          </a:p>
          <a:p>
            <a:pPr marL="400050" lvl="1" indent="0">
              <a:buNone/>
            </a:pPr>
            <a:r>
              <a:rPr lang="pt-BR" sz="2000" dirty="0" smtClean="0"/>
              <a:t>Se o líder puder promover ou remover qualquer integrante da equipe, e se seu título indicar importância e autoridade, é porque sua posição tem poder. Se o líder não tiver poder, a situação é desfavorável.</a:t>
            </a:r>
          </a:p>
        </p:txBody>
      </p:sp>
      <p:sp>
        <p:nvSpPr>
          <p:cNvPr id="4" name="Título 1"/>
          <p:cNvSpPr txBox="1">
            <a:spLocks/>
          </p:cNvSpPr>
          <p:nvPr/>
        </p:nvSpPr>
        <p:spPr>
          <a:xfrm>
            <a:off x="0" y="260648"/>
            <a:ext cx="9144000" cy="792088"/>
          </a:xfrm>
          <a:prstGeom prst="rect">
            <a:avLst/>
          </a:prstGeom>
          <a:noFill/>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t-BR" sz="3600" dirty="0" smtClean="0"/>
              <a:t>Liderança Situacional</a:t>
            </a:r>
            <a:endParaRPr lang="pt-BR" sz="3600" dirty="0"/>
          </a:p>
        </p:txBody>
      </p:sp>
    </p:spTree>
    <p:extLst>
      <p:ext uri="{BB962C8B-B14F-4D97-AF65-F5344CB8AC3E}">
        <p14:creationId xmlns="" xmlns:p14="http://schemas.microsoft.com/office/powerpoint/2010/main" val="334459645"/>
      </p:ext>
    </p:extLst>
  </p:cSld>
  <p:clrMapOvr>
    <a:masterClrMapping/>
  </p:clrMapOvr>
  <p:transition>
    <p:random/>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179512" y="1196752"/>
            <a:ext cx="8784976" cy="5256584"/>
          </a:xfrm>
        </p:spPr>
        <p:txBody>
          <a:bodyPr>
            <a:normAutofit/>
          </a:bodyPr>
          <a:lstStyle/>
          <a:p>
            <a:pPr marL="0" indent="0">
              <a:buNone/>
            </a:pPr>
            <a:r>
              <a:rPr lang="pt-BR" sz="2400" b="1" dirty="0" smtClean="0"/>
              <a:t>Modelo de </a:t>
            </a:r>
            <a:r>
              <a:rPr lang="pt-BR" sz="2400" b="1" dirty="0" err="1" smtClean="0"/>
              <a:t>Hersey-Blanchard</a:t>
            </a:r>
            <a:r>
              <a:rPr lang="pt-BR" sz="2400" dirty="0" smtClean="0"/>
              <a:t>   </a:t>
            </a:r>
            <a:endParaRPr lang="pt-BR" sz="1800" dirty="0" smtClean="0"/>
          </a:p>
        </p:txBody>
      </p:sp>
      <p:sp>
        <p:nvSpPr>
          <p:cNvPr id="4" name="Título 1"/>
          <p:cNvSpPr txBox="1">
            <a:spLocks/>
          </p:cNvSpPr>
          <p:nvPr/>
        </p:nvSpPr>
        <p:spPr>
          <a:xfrm>
            <a:off x="0" y="260648"/>
            <a:ext cx="9144000" cy="792088"/>
          </a:xfrm>
          <a:prstGeom prst="rect">
            <a:avLst/>
          </a:prstGeom>
          <a:noFill/>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t-BR" sz="3600" dirty="0" smtClean="0"/>
              <a:t>Liderança Situacional</a:t>
            </a:r>
            <a:endParaRPr lang="pt-BR" sz="3600" dirty="0"/>
          </a:p>
        </p:txBody>
      </p:sp>
      <p:pic>
        <p:nvPicPr>
          <p:cNvPr id="3076" name="Picture 4" descr="http://www.rustice.com.br/blog/img11/20111016_Situacional/situational04.gif"/>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2627784" y="1728600"/>
            <a:ext cx="3672408" cy="5089830"/>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2138226622"/>
      </p:ext>
    </p:extLst>
  </p:cSld>
  <p:clrMapOvr>
    <a:masterClrMapping/>
  </p:clrMapOvr>
  <p:transition>
    <p:random/>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Espaço Reservado para Conteúdo 4"/>
          <p:cNvGraphicFramePr>
            <a:graphicFrameLocks noGrp="1"/>
          </p:cNvGraphicFramePr>
          <p:nvPr>
            <p:ph idx="1"/>
            <p:extLst>
              <p:ext uri="{D42A27DB-BD31-4B8C-83A1-F6EECF244321}">
                <p14:modId xmlns="" xmlns:p14="http://schemas.microsoft.com/office/powerpoint/2010/main" val="963705166"/>
              </p:ext>
            </p:extLst>
          </p:nvPr>
        </p:nvGraphicFramePr>
        <p:xfrm>
          <a:off x="251520" y="1600200"/>
          <a:ext cx="8712968" cy="2103120"/>
        </p:xfrm>
        <a:graphic>
          <a:graphicData uri="http://schemas.openxmlformats.org/drawingml/2006/table">
            <a:tbl>
              <a:tblPr firstRow="1" bandRow="1">
                <a:tableStyleId>{5C22544A-7EE6-4342-B048-85BDC9FD1C3A}</a:tableStyleId>
              </a:tblPr>
              <a:tblGrid>
                <a:gridCol w="4356484"/>
                <a:gridCol w="4356484"/>
              </a:tblGrid>
              <a:tr h="370840">
                <a:tc>
                  <a:txBody>
                    <a:bodyPr/>
                    <a:lstStyle/>
                    <a:p>
                      <a:pPr algn="ctr"/>
                      <a:r>
                        <a:rPr lang="pt-BR" dirty="0" smtClean="0"/>
                        <a:t>LIDERANÇA CARISMÁTICA OU  TRANSFORMADORA</a:t>
                      </a:r>
                      <a:endParaRPr lang="pt-BR" dirty="0"/>
                    </a:p>
                  </a:txBody>
                  <a:tcPr/>
                </a:tc>
                <a:tc>
                  <a:txBody>
                    <a:bodyPr/>
                    <a:lstStyle/>
                    <a:p>
                      <a:pPr algn="ctr"/>
                      <a:r>
                        <a:rPr lang="pt-BR" dirty="0" smtClean="0"/>
                        <a:t>LIDERANÇA TRANSACIONAL</a:t>
                      </a:r>
                      <a:endParaRPr lang="pt-BR" dirty="0"/>
                    </a:p>
                  </a:txBody>
                  <a:tcPr/>
                </a:tc>
              </a:tr>
              <a:tr h="370840">
                <a:tc>
                  <a:txBody>
                    <a:bodyPr/>
                    <a:lstStyle/>
                    <a:p>
                      <a:pPr algn="just"/>
                      <a:r>
                        <a:rPr lang="pt-BR" dirty="0" smtClean="0"/>
                        <a:t>“A</a:t>
                      </a:r>
                      <a:r>
                        <a:rPr lang="pt-BR" baseline="0" dirty="0" smtClean="0"/>
                        <a:t> liderança transformadora consiste em estabelecer valores e padrões e criar os meios para guiar os esforços coletivos na direção das metas” (David </a:t>
                      </a:r>
                      <a:r>
                        <a:rPr lang="pt-BR" baseline="0" dirty="0" err="1" smtClean="0"/>
                        <a:t>Lohman</a:t>
                      </a:r>
                      <a:r>
                        <a:rPr lang="pt-BR" baseline="0" dirty="0" smtClean="0"/>
                        <a:t>).</a:t>
                      </a:r>
                      <a:endParaRPr lang="pt-BR" dirty="0"/>
                    </a:p>
                  </a:txBody>
                  <a:tcPr/>
                </a:tc>
                <a:tc>
                  <a:txBody>
                    <a:bodyPr/>
                    <a:lstStyle/>
                    <a:p>
                      <a:pPr algn="just"/>
                      <a:r>
                        <a:rPr lang="pt-BR" dirty="0" smtClean="0"/>
                        <a:t>A liderança transacional apela aos</a:t>
                      </a:r>
                      <a:r>
                        <a:rPr lang="pt-BR" baseline="0" dirty="0" smtClean="0"/>
                        <a:t> interesses, especialmente às necessidades primárias, dos seguidores. O cumprimento de metas dá-se por recompensas ou ameaças.</a:t>
                      </a:r>
                      <a:endParaRPr lang="pt-BR" dirty="0"/>
                    </a:p>
                  </a:txBody>
                  <a:tcPr/>
                </a:tc>
              </a:tr>
            </a:tbl>
          </a:graphicData>
        </a:graphic>
      </p:graphicFrame>
      <p:sp>
        <p:nvSpPr>
          <p:cNvPr id="4" name="Título 1"/>
          <p:cNvSpPr txBox="1">
            <a:spLocks/>
          </p:cNvSpPr>
          <p:nvPr/>
        </p:nvSpPr>
        <p:spPr>
          <a:xfrm>
            <a:off x="0" y="260648"/>
            <a:ext cx="9144000" cy="792088"/>
          </a:xfrm>
          <a:prstGeom prst="rect">
            <a:avLst/>
          </a:prstGeom>
          <a:noFill/>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pt-BR" sz="3600" dirty="0" smtClean="0"/>
              <a:t>Liderança Carismática e Liderança Transacional</a:t>
            </a:r>
            <a:endParaRPr lang="pt-BR" sz="3600" dirty="0"/>
          </a:p>
        </p:txBody>
      </p:sp>
      <p:sp>
        <p:nvSpPr>
          <p:cNvPr id="6" name="Seta para baixo 5"/>
          <p:cNvSpPr/>
          <p:nvPr/>
        </p:nvSpPr>
        <p:spPr>
          <a:xfrm>
            <a:off x="2051720" y="3933056"/>
            <a:ext cx="360040" cy="57606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7" name="Seta para baixo 6"/>
          <p:cNvSpPr/>
          <p:nvPr/>
        </p:nvSpPr>
        <p:spPr>
          <a:xfrm>
            <a:off x="6660232" y="3933056"/>
            <a:ext cx="360040" cy="57606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8" name="Retângulo 7"/>
          <p:cNvSpPr/>
          <p:nvPr/>
        </p:nvSpPr>
        <p:spPr>
          <a:xfrm>
            <a:off x="827584" y="4653136"/>
            <a:ext cx="2808312" cy="187220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lgn="l">
              <a:buFont typeface="Arial" panose="020B0604020202020204" pitchFamily="34" charset="0"/>
              <a:buChar char="•"/>
            </a:pPr>
            <a:r>
              <a:rPr lang="pt-BR" sz="1800" dirty="0" smtClean="0"/>
              <a:t>Líder inspirador</a:t>
            </a:r>
          </a:p>
          <a:p>
            <a:pPr marL="285750" indent="-285750" algn="l">
              <a:buFont typeface="Arial" panose="020B0604020202020204" pitchFamily="34" charset="0"/>
              <a:buChar char="•"/>
            </a:pPr>
            <a:r>
              <a:rPr lang="pt-BR" sz="1800" dirty="0" smtClean="0"/>
              <a:t>Líder transformador</a:t>
            </a:r>
          </a:p>
          <a:p>
            <a:pPr marL="285750" indent="-285750" algn="l">
              <a:buFont typeface="Arial" panose="020B0604020202020204" pitchFamily="34" charset="0"/>
              <a:buChar char="•"/>
            </a:pPr>
            <a:r>
              <a:rPr lang="pt-BR" sz="1800" dirty="0" smtClean="0"/>
              <a:t>Líder revolucionário</a:t>
            </a:r>
          </a:p>
          <a:p>
            <a:pPr marL="285750" indent="-285750" algn="l">
              <a:buFont typeface="Arial" panose="020B0604020202020204" pitchFamily="34" charset="0"/>
              <a:buChar char="•"/>
            </a:pPr>
            <a:r>
              <a:rPr lang="pt-BR" sz="1800" dirty="0" smtClean="0"/>
              <a:t>Agente de mudanças</a:t>
            </a:r>
          </a:p>
        </p:txBody>
      </p:sp>
      <p:sp>
        <p:nvSpPr>
          <p:cNvPr id="9" name="Retângulo 8"/>
          <p:cNvSpPr/>
          <p:nvPr/>
        </p:nvSpPr>
        <p:spPr>
          <a:xfrm>
            <a:off x="5220072" y="4653136"/>
            <a:ext cx="3240360" cy="187220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lgn="l">
              <a:buFont typeface="Arial" panose="020B0604020202020204" pitchFamily="34" charset="0"/>
              <a:buChar char="•"/>
            </a:pPr>
            <a:r>
              <a:rPr lang="pt-BR" sz="1800" dirty="0" smtClean="0"/>
              <a:t>Promoções</a:t>
            </a:r>
          </a:p>
          <a:p>
            <a:pPr marL="285750" indent="-285750" algn="l">
              <a:buFont typeface="Arial" panose="020B0604020202020204" pitchFamily="34" charset="0"/>
              <a:buChar char="•"/>
            </a:pPr>
            <a:r>
              <a:rPr lang="pt-BR" sz="1800" dirty="0" smtClean="0"/>
              <a:t>Aumentos salariais</a:t>
            </a:r>
          </a:p>
          <a:p>
            <a:pPr marL="285750" indent="-285750" algn="l">
              <a:buFont typeface="Arial" panose="020B0604020202020204" pitchFamily="34" charset="0"/>
              <a:buChar char="•"/>
            </a:pPr>
            <a:r>
              <a:rPr lang="pt-BR" sz="1800" dirty="0" smtClean="0"/>
              <a:t>Autonomia e liberalidade no uso do tempo</a:t>
            </a:r>
          </a:p>
          <a:p>
            <a:pPr marL="285750" indent="-285750" algn="l">
              <a:buFont typeface="Arial" panose="020B0604020202020204" pitchFamily="34" charset="0"/>
              <a:buChar char="•"/>
            </a:pPr>
            <a:r>
              <a:rPr lang="pt-BR" sz="1800" dirty="0" smtClean="0"/>
              <a:t>Atendimento de solicitações</a:t>
            </a:r>
            <a:endParaRPr lang="pt-BR" sz="1800" dirty="0"/>
          </a:p>
        </p:txBody>
      </p:sp>
    </p:spTree>
    <p:extLst>
      <p:ext uri="{BB962C8B-B14F-4D97-AF65-F5344CB8AC3E}">
        <p14:creationId xmlns="" xmlns:p14="http://schemas.microsoft.com/office/powerpoint/2010/main" val="1907195760"/>
      </p:ext>
    </p:extLst>
  </p:cSld>
  <p:clrMapOvr>
    <a:masterClrMapping/>
  </p:clrMapOvr>
  <p:transition>
    <p:random/>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p:txBody>
          <a:bodyPr>
            <a:normAutofit/>
          </a:bodyPr>
          <a:lstStyle/>
          <a:p>
            <a:pPr algn="just"/>
            <a:r>
              <a:rPr lang="pt-BR" sz="2800" dirty="0"/>
              <a:t>MAXIMIANO, A. C. A. Teoria Geral da Administração: da revolução urbana à revolução digital. 6ª edição. São Paulo : Atlas, 2010. </a:t>
            </a:r>
          </a:p>
        </p:txBody>
      </p:sp>
      <p:sp>
        <p:nvSpPr>
          <p:cNvPr id="4" name="Título 1"/>
          <p:cNvSpPr txBox="1">
            <a:spLocks/>
          </p:cNvSpPr>
          <p:nvPr/>
        </p:nvSpPr>
        <p:spPr>
          <a:xfrm>
            <a:off x="0" y="260648"/>
            <a:ext cx="9144000" cy="792088"/>
          </a:xfrm>
          <a:prstGeom prst="rect">
            <a:avLst/>
          </a:prstGeom>
          <a:noFill/>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t-BR" sz="3600" dirty="0" smtClean="0"/>
              <a:t>Referência:</a:t>
            </a:r>
            <a:endParaRPr lang="pt-BR" sz="3600" dirty="0"/>
          </a:p>
        </p:txBody>
      </p:sp>
    </p:spTree>
    <p:extLst>
      <p:ext uri="{BB962C8B-B14F-4D97-AF65-F5344CB8AC3E}">
        <p14:creationId xmlns="" xmlns:p14="http://schemas.microsoft.com/office/powerpoint/2010/main" val="2312287310"/>
      </p:ext>
    </p:extLst>
  </p:cSld>
  <p:clrMapOvr>
    <a:masterClrMapping/>
  </p:clrMapOvr>
  <p:transition>
    <p:random/>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260648"/>
            <a:ext cx="9144000" cy="792088"/>
          </a:xfrm>
          <a:noFill/>
        </p:spPr>
        <p:txBody>
          <a:bodyPr/>
          <a:lstStyle/>
          <a:p>
            <a:r>
              <a:rPr lang="pt-BR" dirty="0" smtClean="0"/>
              <a:t>Liderança: de que se trata?</a:t>
            </a:r>
            <a:endParaRPr lang="pt-BR" dirty="0"/>
          </a:p>
        </p:txBody>
      </p:sp>
      <p:sp>
        <p:nvSpPr>
          <p:cNvPr id="3" name="Espaço Reservado para Conteúdo 2"/>
          <p:cNvSpPr>
            <a:spLocks noGrp="1"/>
          </p:cNvSpPr>
          <p:nvPr>
            <p:ph idx="1"/>
          </p:nvPr>
        </p:nvSpPr>
        <p:spPr>
          <a:xfrm>
            <a:off x="446856" y="1196752"/>
            <a:ext cx="8697144" cy="5661248"/>
          </a:xfrm>
        </p:spPr>
        <p:txBody>
          <a:bodyPr>
            <a:normAutofit fontScale="92500"/>
          </a:bodyPr>
          <a:lstStyle/>
          <a:p>
            <a:pPr marL="0" indent="0" algn="just">
              <a:buNone/>
            </a:pPr>
            <a:r>
              <a:rPr lang="pt-BR" sz="2200" b="1" dirty="0" smtClean="0"/>
              <a:t>Definição:</a:t>
            </a:r>
          </a:p>
          <a:p>
            <a:pPr marL="0" indent="0" algn="just">
              <a:buNone/>
            </a:pPr>
            <a:r>
              <a:rPr lang="pt-BR" sz="2200" dirty="0"/>
              <a:t>	</a:t>
            </a:r>
            <a:r>
              <a:rPr lang="pt-BR" sz="2200" dirty="0" smtClean="0"/>
              <a:t>Liderança é o processo de conduzir as ações ou influenciar o comportamento e a mentalidade de outras pessoas. Proximidade física ou temporal não é importante no processo. Um cientista pode ser influenciado por um colega de profissão que nunca viu ou mesmo que viveu em outra época. Líderes religiosos são capazes de influenciar adeptos que estão muito longe e que têm pouquíssima chance de vê-los pessoalmente.</a:t>
            </a:r>
          </a:p>
          <a:p>
            <a:pPr marL="0" indent="0" algn="just">
              <a:buNone/>
            </a:pPr>
            <a:endParaRPr lang="pt-BR" sz="2200" dirty="0"/>
          </a:p>
          <a:p>
            <a:pPr marL="0" indent="0" algn="just">
              <a:buNone/>
            </a:pPr>
            <a:r>
              <a:rPr lang="pt-BR" sz="2200" b="1" dirty="0" smtClean="0"/>
              <a:t>Outra definição:</a:t>
            </a:r>
          </a:p>
          <a:p>
            <a:pPr marL="0" indent="0" algn="just">
              <a:buNone/>
            </a:pPr>
            <a:r>
              <a:rPr lang="pt-BR" sz="2200" dirty="0" smtClean="0"/>
              <a:t>	Liderança é a realização de metas por meio da direção de colaboradores. A pessoa que comanda com sucesso seus colaboradores para alcançar finalidades específicas é líder. Um grande líder tem essa capacidade dia após dia, ano após ano, em uma grande variedade de situações.</a:t>
            </a:r>
          </a:p>
          <a:p>
            <a:pPr marL="0" indent="0" algn="just">
              <a:buNone/>
            </a:pPr>
            <a:endParaRPr lang="pt-BR" sz="2000" dirty="0"/>
          </a:p>
        </p:txBody>
      </p:sp>
    </p:spTree>
    <p:extLst>
      <p:ext uri="{BB962C8B-B14F-4D97-AF65-F5344CB8AC3E}">
        <p14:creationId xmlns="" xmlns:p14="http://schemas.microsoft.com/office/powerpoint/2010/main" val="2879573516"/>
      </p:ext>
    </p:extLst>
  </p:cSld>
  <p:clrMapOvr>
    <a:masterClrMapping/>
  </p:clrMapOvr>
  <p:transition>
    <p:random/>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Espaço Reservado para Conteúdo 5"/>
          <p:cNvGraphicFramePr>
            <a:graphicFrameLocks noGrp="1"/>
          </p:cNvGraphicFramePr>
          <p:nvPr>
            <p:ph idx="1"/>
            <p:extLst>
              <p:ext uri="{D42A27DB-BD31-4B8C-83A1-F6EECF244321}">
                <p14:modId xmlns="" xmlns:p14="http://schemas.microsoft.com/office/powerpoint/2010/main" val="523193983"/>
              </p:ext>
            </p:extLst>
          </p:nvPr>
        </p:nvGraphicFramePr>
        <p:xfrm>
          <a:off x="107504" y="1196752"/>
          <a:ext cx="8856984" cy="5643880"/>
        </p:xfrm>
        <a:graphic>
          <a:graphicData uri="http://schemas.openxmlformats.org/drawingml/2006/table">
            <a:tbl>
              <a:tblPr firstRow="1" bandRow="1">
                <a:tableStyleId>{5C22544A-7EE6-4342-B048-85BDC9FD1C3A}</a:tableStyleId>
              </a:tblPr>
              <a:tblGrid>
                <a:gridCol w="4428492"/>
                <a:gridCol w="4428492"/>
              </a:tblGrid>
              <a:tr h="370840">
                <a:tc>
                  <a:txBody>
                    <a:bodyPr/>
                    <a:lstStyle/>
                    <a:p>
                      <a:pPr algn="ctr"/>
                      <a:r>
                        <a:rPr lang="pt-BR" dirty="0" smtClean="0"/>
                        <a:t>LIDERANÇA</a:t>
                      </a:r>
                      <a:endParaRPr lang="pt-BR"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pt-BR" dirty="0" smtClean="0"/>
                        <a:t>AUTORIDADE FORMAL</a:t>
                      </a:r>
                    </a:p>
                  </a:txBody>
                  <a:tcPr/>
                </a:tc>
              </a:tr>
              <a:tr h="370840">
                <a:tc>
                  <a:txBody>
                    <a:bodyPr/>
                    <a:lstStyle/>
                    <a:p>
                      <a:pPr algn="just"/>
                      <a:r>
                        <a:rPr lang="pt-BR" sz="1600" dirty="0" smtClean="0"/>
                        <a:t>Fundamenta-se  na crença dos seguidores a respeito das qualidades do líder e de seu interesse em segui-lo. </a:t>
                      </a:r>
                      <a:endParaRPr lang="pt-BR" sz="1600" dirty="0"/>
                    </a:p>
                  </a:txBody>
                  <a:tcPr/>
                </a:tc>
                <a:tc>
                  <a:txBody>
                    <a:bodyPr/>
                    <a:lstStyle/>
                    <a:p>
                      <a:r>
                        <a:rPr lang="pt-BR" sz="1600" dirty="0" smtClean="0"/>
                        <a:t>Fundamenta-se em leis aceitas de comum acordo, que cria figuras de autoridade</a:t>
                      </a:r>
                      <a:r>
                        <a:rPr lang="pt-BR" sz="1600" baseline="0" dirty="0" smtClean="0"/>
                        <a:t> dotadas do poder de comando.</a:t>
                      </a:r>
                      <a:endParaRPr lang="pt-BR" sz="1600" dirty="0"/>
                    </a:p>
                  </a:txBody>
                  <a:tcPr/>
                </a:tc>
              </a:tr>
              <a:tr h="370840">
                <a:tc>
                  <a:txBody>
                    <a:bodyPr/>
                    <a:lstStyle/>
                    <a:p>
                      <a:pPr algn="just"/>
                      <a:r>
                        <a:rPr lang="pt-BR" sz="1600" dirty="0" smtClean="0"/>
                        <a:t>O seguidor obedece o líder e à missão que ele representa.</a:t>
                      </a:r>
                      <a:endParaRPr lang="pt-BR" sz="1600" dirty="0"/>
                    </a:p>
                  </a:txBody>
                  <a:tcPr/>
                </a:tc>
                <a:tc>
                  <a:txBody>
                    <a:bodyPr/>
                    <a:lstStyle/>
                    <a:p>
                      <a:r>
                        <a:rPr lang="pt-BR" sz="1600" dirty="0" smtClean="0"/>
                        <a:t>O seguidor obedece à lei incorporada na figura de autoridade, não à pessoa que ocupa o cargo.</a:t>
                      </a:r>
                      <a:endParaRPr lang="pt-BR" sz="1600" dirty="0"/>
                    </a:p>
                  </a:txBody>
                  <a:tcPr/>
                </a:tc>
              </a:tr>
              <a:tr h="370840">
                <a:tc>
                  <a:txBody>
                    <a:bodyPr/>
                    <a:lstStyle/>
                    <a:p>
                      <a:pPr algn="just"/>
                      <a:r>
                        <a:rPr lang="pt-BR" sz="1600" dirty="0" smtClean="0"/>
                        <a:t>O líder é o instrumento para resolver problemas da comunidade.</a:t>
                      </a:r>
                      <a:endParaRPr lang="pt-BR" sz="1600" dirty="0"/>
                    </a:p>
                  </a:txBody>
                  <a:tcPr/>
                </a:tc>
                <a:tc>
                  <a:txBody>
                    <a:bodyPr/>
                    <a:lstStyle/>
                    <a:p>
                      <a:r>
                        <a:rPr lang="pt-BR" sz="1600" dirty="0" smtClean="0"/>
                        <a:t>A lei é o instrumento para</a:t>
                      </a:r>
                      <a:r>
                        <a:rPr lang="pt-BR" sz="1600" baseline="0" dirty="0" smtClean="0"/>
                        <a:t> possibilitar a convivências social.</a:t>
                      </a:r>
                      <a:endParaRPr lang="pt-BR" sz="1600" dirty="0"/>
                    </a:p>
                  </a:txBody>
                  <a:tcPr/>
                </a:tc>
              </a:tr>
              <a:tr h="370840">
                <a:tc>
                  <a:txBody>
                    <a:bodyPr/>
                    <a:lstStyle/>
                    <a:p>
                      <a:pPr algn="just"/>
                      <a:r>
                        <a:rPr lang="pt-BR" sz="1600" dirty="0" smtClean="0"/>
                        <a:t>A liderança é limitada ao grupo que acredita no líder ou precisa dele. Os limites da liderança definem a área de influência do líder.</a:t>
                      </a:r>
                      <a:endParaRPr lang="pt-BR" sz="1600" dirty="0"/>
                    </a:p>
                  </a:txBody>
                  <a:tcPr/>
                </a:tc>
                <a:tc>
                  <a:txBody>
                    <a:bodyPr/>
                    <a:lstStyle/>
                    <a:p>
                      <a:r>
                        <a:rPr lang="pt-BR" sz="1600" dirty="0" smtClean="0"/>
                        <a:t>A autoridade forma é limitada</a:t>
                      </a:r>
                      <a:r>
                        <a:rPr lang="pt-BR" sz="1600" baseline="0" dirty="0" smtClean="0"/>
                        <a:t> no tempo e no espaço geográfico, social ou organizacional. Os limites definem a jurisdição da autoridade.</a:t>
                      </a:r>
                      <a:endParaRPr lang="pt-BR" sz="1600" dirty="0"/>
                    </a:p>
                  </a:txBody>
                  <a:tcPr/>
                </a:tc>
              </a:tr>
              <a:tr h="370840">
                <a:tc>
                  <a:txBody>
                    <a:bodyPr/>
                    <a:lstStyle/>
                    <a:p>
                      <a:pPr algn="just"/>
                      <a:r>
                        <a:rPr lang="pt-BR" sz="1600" dirty="0" smtClean="0"/>
                        <a:t>A liderança tem a duração da utilidade do líder para o grupo de seguidores.</a:t>
                      </a:r>
                    </a:p>
                  </a:txBody>
                  <a:tcPr/>
                </a:tc>
                <a:tc>
                  <a:txBody>
                    <a:bodyPr/>
                    <a:lstStyle/>
                    <a:p>
                      <a:r>
                        <a:rPr lang="pt-BR" sz="1600" dirty="0" smtClean="0"/>
                        <a:t>A autoridade formal é temporária para a pessoa que desempenha</a:t>
                      </a:r>
                      <a:r>
                        <a:rPr lang="pt-BR" sz="1600" baseline="0" dirty="0" smtClean="0"/>
                        <a:t> o papel de figura de autoridade.</a:t>
                      </a:r>
                      <a:endParaRPr lang="pt-BR" sz="1600" dirty="0"/>
                    </a:p>
                  </a:txBody>
                  <a:tcPr/>
                </a:tc>
              </a:tr>
              <a:tr h="370840">
                <a:tc>
                  <a:txBody>
                    <a:bodyPr/>
                    <a:lstStyle/>
                    <a:p>
                      <a:pPr algn="just"/>
                      <a:r>
                        <a:rPr lang="pt-BR" sz="1600" dirty="0" smtClean="0"/>
                        <a:t>Os líderes têm o poder representado pela massa que os segue.</a:t>
                      </a:r>
                      <a:endParaRPr lang="pt-BR" sz="1600" dirty="0"/>
                    </a:p>
                  </a:txBody>
                  <a:tcPr/>
                </a:tc>
                <a:tc>
                  <a:txBody>
                    <a:bodyPr/>
                    <a:lstStyle/>
                    <a:p>
                      <a:r>
                        <a:rPr lang="pt-BR" sz="1600" dirty="0" smtClean="0"/>
                        <a:t>A autoridade formal inclui o poder de forçar a obediência das regras aceitas para a convivência. </a:t>
                      </a:r>
                      <a:endParaRPr lang="pt-BR" sz="1600" dirty="0"/>
                    </a:p>
                  </a:txBody>
                  <a:tcPr/>
                </a:tc>
              </a:tr>
              <a:tr h="370840">
                <a:tc>
                  <a:txBody>
                    <a:bodyPr/>
                    <a:lstStyle/>
                    <a:p>
                      <a:pPr algn="just"/>
                      <a:r>
                        <a:rPr lang="pt-BR" sz="1600" dirty="0" smtClean="0"/>
                        <a:t>A liderança é produto de inúmeros fatores.</a:t>
                      </a:r>
                      <a:r>
                        <a:rPr lang="pt-BR" sz="1600" baseline="0" dirty="0" smtClean="0"/>
                        <a:t> Não é pela qualidade pessoal singular.</a:t>
                      </a:r>
                      <a:endParaRPr lang="pt-BR" sz="1600" dirty="0"/>
                    </a:p>
                  </a:txBody>
                  <a:tcPr/>
                </a:tc>
                <a:tc>
                  <a:txBody>
                    <a:bodyPr/>
                    <a:lstStyle/>
                    <a:p>
                      <a:r>
                        <a:rPr lang="pt-BR" sz="1600" dirty="0" smtClean="0"/>
                        <a:t>A autoridade formal é atributo singular.</a:t>
                      </a:r>
                      <a:endParaRPr lang="pt-BR" sz="1600" dirty="0"/>
                    </a:p>
                  </a:txBody>
                  <a:tcPr/>
                </a:tc>
              </a:tr>
            </a:tbl>
          </a:graphicData>
        </a:graphic>
      </p:graphicFrame>
      <p:sp>
        <p:nvSpPr>
          <p:cNvPr id="4" name="Título 1"/>
          <p:cNvSpPr txBox="1">
            <a:spLocks/>
          </p:cNvSpPr>
          <p:nvPr/>
        </p:nvSpPr>
        <p:spPr>
          <a:xfrm>
            <a:off x="0" y="260648"/>
            <a:ext cx="9144000" cy="792088"/>
          </a:xfrm>
          <a:prstGeom prst="rect">
            <a:avLst/>
          </a:prstGeom>
          <a:noFill/>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t-BR" dirty="0" smtClean="0"/>
              <a:t>Liderança </a:t>
            </a:r>
            <a:r>
              <a:rPr lang="pt-BR" i="1" dirty="0" smtClean="0"/>
              <a:t>vs.</a:t>
            </a:r>
            <a:r>
              <a:rPr lang="pt-BR" dirty="0" smtClean="0"/>
              <a:t> Autoridade Formal</a:t>
            </a:r>
            <a:endParaRPr lang="pt-BR" dirty="0"/>
          </a:p>
        </p:txBody>
      </p:sp>
    </p:spTree>
    <p:extLst>
      <p:ext uri="{BB962C8B-B14F-4D97-AF65-F5344CB8AC3E}">
        <p14:creationId xmlns="" xmlns:p14="http://schemas.microsoft.com/office/powerpoint/2010/main" val="3637249991"/>
      </p:ext>
    </p:extLst>
  </p:cSld>
  <p:clrMapOvr>
    <a:masterClrMapping/>
  </p:clrMapOvr>
  <p:transition>
    <p:random/>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251520" y="1412776"/>
            <a:ext cx="8892480" cy="5112568"/>
          </a:xfrm>
        </p:spPr>
        <p:txBody>
          <a:bodyPr>
            <a:noAutofit/>
          </a:bodyPr>
          <a:lstStyle/>
          <a:p>
            <a:pPr algn="just">
              <a:buFont typeface="Wingdings" panose="05000000000000000000" pitchFamily="2" charset="2"/>
              <a:buChar char="Ø"/>
            </a:pPr>
            <a:r>
              <a:rPr lang="pt-BR" sz="2000" dirty="0" smtClean="0"/>
              <a:t>Um elemento importante em qualquer definição de liderança é o </a:t>
            </a:r>
            <a:r>
              <a:rPr lang="pt-BR" sz="2000" b="1" i="1" dirty="0" smtClean="0"/>
              <a:t>consentimento</a:t>
            </a:r>
            <a:r>
              <a:rPr lang="pt-BR" sz="2000" dirty="0" smtClean="0"/>
              <a:t> dos liderados. Ou seja, só há liderança quando o liderados seguem o líder espontaneamente.</a:t>
            </a:r>
          </a:p>
          <a:p>
            <a:pPr algn="just">
              <a:buNone/>
            </a:pPr>
            <a:endParaRPr lang="pt-BR" sz="1100" dirty="0" smtClean="0"/>
          </a:p>
          <a:p>
            <a:pPr algn="just">
              <a:buFont typeface="Wingdings" panose="05000000000000000000" pitchFamily="2" charset="2"/>
              <a:buChar char="Ø"/>
            </a:pPr>
            <a:r>
              <a:rPr lang="pt-BR" sz="2000" b="1" dirty="0" smtClean="0"/>
              <a:t>Consentimento pressupõe identidade de interesses. </a:t>
            </a:r>
            <a:r>
              <a:rPr lang="pt-BR" sz="2000" dirty="0" smtClean="0">
                <a:latin typeface="Courier New"/>
                <a:cs typeface="Courier New"/>
              </a:rPr>
              <a:t>→ </a:t>
            </a:r>
            <a:r>
              <a:rPr lang="pt-BR" sz="2000" dirty="0" smtClean="0">
                <a:cs typeface="Courier New"/>
              </a:rPr>
              <a:t>A liderança ocorre quando há identidade entre a proposta do líder e a recompensa esperada pelo líder. É essa identidade que cria no grupo a disposição (ou motivação) para fazer o que o líder propõe.</a:t>
            </a:r>
          </a:p>
          <a:p>
            <a:pPr algn="just">
              <a:buFont typeface="Wingdings" panose="05000000000000000000" pitchFamily="2" charset="2"/>
              <a:buChar char="Ø"/>
            </a:pPr>
            <a:endParaRPr lang="pt-BR" sz="1100" dirty="0">
              <a:latin typeface="Courier New"/>
              <a:cs typeface="Courier New"/>
            </a:endParaRPr>
          </a:p>
          <a:p>
            <a:pPr algn="just">
              <a:buFont typeface="Wingdings" panose="05000000000000000000" pitchFamily="2" charset="2"/>
              <a:buChar char="Ø"/>
            </a:pPr>
            <a:r>
              <a:rPr lang="pt-BR" sz="2000" dirty="0" smtClean="0"/>
              <a:t>No entanto, a </a:t>
            </a:r>
            <a:r>
              <a:rPr lang="pt-BR" sz="2000" b="1" dirty="0" smtClean="0"/>
              <a:t>liderança pode desaparecer</a:t>
            </a:r>
            <a:r>
              <a:rPr lang="pt-BR" sz="2000" dirty="0" smtClean="0"/>
              <a:t> quando desaparecem as circunstâncias que a sustentam ou justificam.</a:t>
            </a:r>
          </a:p>
          <a:p>
            <a:pPr algn="just">
              <a:buFont typeface="Wingdings" panose="05000000000000000000" pitchFamily="2" charset="2"/>
              <a:buChar char="Ø"/>
            </a:pPr>
            <a:endParaRPr lang="pt-BR" sz="1100" dirty="0"/>
          </a:p>
          <a:p>
            <a:pPr algn="just">
              <a:buFont typeface="Wingdings" panose="05000000000000000000" pitchFamily="2" charset="2"/>
              <a:buChar char="Ø"/>
            </a:pPr>
            <a:r>
              <a:rPr lang="pt-BR" sz="2000" dirty="0" smtClean="0"/>
              <a:t>Exemplo: </a:t>
            </a:r>
            <a:r>
              <a:rPr lang="pt-BR" sz="2000" dirty="0" err="1" smtClean="0"/>
              <a:t>Wilston</a:t>
            </a:r>
            <a:r>
              <a:rPr lang="pt-BR" sz="2000" dirty="0" smtClean="0"/>
              <a:t> Churchill conduziu a Inglaterra durante a Segunda Guerra Mundial, mas perdeu as eleições quando o conflito terminou. </a:t>
            </a:r>
            <a:endParaRPr lang="pt-BR" sz="2000" dirty="0"/>
          </a:p>
          <a:p>
            <a:pPr marL="0" indent="0" algn="just">
              <a:buNone/>
            </a:pPr>
            <a:endParaRPr lang="pt-BR" sz="2000" dirty="0"/>
          </a:p>
        </p:txBody>
      </p:sp>
      <p:sp>
        <p:nvSpPr>
          <p:cNvPr id="4" name="Título 1"/>
          <p:cNvSpPr txBox="1">
            <a:spLocks/>
          </p:cNvSpPr>
          <p:nvPr/>
        </p:nvSpPr>
        <p:spPr>
          <a:xfrm>
            <a:off x="0" y="260648"/>
            <a:ext cx="9144000" cy="792088"/>
          </a:xfrm>
          <a:prstGeom prst="rect">
            <a:avLst/>
          </a:prstGeom>
          <a:noFill/>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t-BR" dirty="0" smtClean="0"/>
              <a:t>Liderança - Consentimento</a:t>
            </a:r>
            <a:endParaRPr lang="pt-BR" dirty="0"/>
          </a:p>
        </p:txBody>
      </p:sp>
    </p:spTree>
    <p:extLst>
      <p:ext uri="{BB962C8B-B14F-4D97-AF65-F5344CB8AC3E}">
        <p14:creationId xmlns="" xmlns:p14="http://schemas.microsoft.com/office/powerpoint/2010/main" val="243116179"/>
      </p:ext>
    </p:extLst>
  </p:cSld>
  <p:clrMapOvr>
    <a:masterClrMapping/>
  </p:clrMapOvr>
  <p:transition>
    <p:random/>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107504" y="1268760"/>
            <a:ext cx="8640960" cy="504056"/>
          </a:xfrm>
        </p:spPr>
        <p:txBody>
          <a:bodyPr>
            <a:normAutofit/>
          </a:bodyPr>
          <a:lstStyle/>
          <a:p>
            <a:pPr marL="0" indent="0" algn="ctr">
              <a:buNone/>
            </a:pPr>
            <a:r>
              <a:rPr lang="pt-BR" sz="2400" dirty="0" smtClean="0"/>
              <a:t>Os quatro componentes do contexto da liderança:</a:t>
            </a:r>
            <a:endParaRPr lang="pt-BR" sz="2400" dirty="0"/>
          </a:p>
        </p:txBody>
      </p:sp>
      <p:sp>
        <p:nvSpPr>
          <p:cNvPr id="4" name="Título 1"/>
          <p:cNvSpPr txBox="1">
            <a:spLocks/>
          </p:cNvSpPr>
          <p:nvPr/>
        </p:nvSpPr>
        <p:spPr>
          <a:xfrm>
            <a:off x="0" y="260648"/>
            <a:ext cx="9144000" cy="792088"/>
          </a:xfrm>
          <a:prstGeom prst="rect">
            <a:avLst/>
          </a:prstGeom>
          <a:noFill/>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t-BR" dirty="0" smtClean="0"/>
              <a:t>Contexto da liderança</a:t>
            </a:r>
            <a:endParaRPr lang="pt-BR" dirty="0"/>
          </a:p>
        </p:txBody>
      </p:sp>
      <p:cxnSp>
        <p:nvCxnSpPr>
          <p:cNvPr id="7" name="Conector de seta reta 6"/>
          <p:cNvCxnSpPr/>
          <p:nvPr/>
        </p:nvCxnSpPr>
        <p:spPr>
          <a:xfrm>
            <a:off x="1081074" y="4324454"/>
            <a:ext cx="6120680" cy="0"/>
          </a:xfrm>
          <a:prstGeom prst="straightConnector1">
            <a:avLst/>
          </a:prstGeom>
          <a:ln w="57150">
            <a:tailEnd type="arrow"/>
          </a:ln>
        </p:spPr>
        <p:style>
          <a:lnRef idx="1">
            <a:schemeClr val="dk1"/>
          </a:lnRef>
          <a:fillRef idx="0">
            <a:schemeClr val="dk1"/>
          </a:fillRef>
          <a:effectRef idx="0">
            <a:schemeClr val="dk1"/>
          </a:effectRef>
          <a:fontRef idx="minor">
            <a:schemeClr val="tx1"/>
          </a:fontRef>
        </p:style>
      </p:cxnSp>
      <p:sp>
        <p:nvSpPr>
          <p:cNvPr id="9" name="CaixaDeTexto 8"/>
          <p:cNvSpPr txBox="1"/>
          <p:nvPr/>
        </p:nvSpPr>
        <p:spPr>
          <a:xfrm>
            <a:off x="7436213" y="4139788"/>
            <a:ext cx="1221808" cy="307777"/>
          </a:xfrm>
          <a:prstGeom prst="rect">
            <a:avLst/>
          </a:prstGeom>
          <a:noFill/>
        </p:spPr>
        <p:txBody>
          <a:bodyPr wrap="none" rtlCol="0">
            <a:spAutoFit/>
          </a:bodyPr>
          <a:lstStyle/>
          <a:p>
            <a:r>
              <a:rPr lang="pt-BR" sz="1400" dirty="0" smtClean="0"/>
              <a:t>LIDERANÇA</a:t>
            </a:r>
            <a:endParaRPr lang="pt-BR" sz="1400" dirty="0"/>
          </a:p>
        </p:txBody>
      </p:sp>
      <p:sp>
        <p:nvSpPr>
          <p:cNvPr id="11" name="CaixaDeTexto 10"/>
          <p:cNvSpPr txBox="1"/>
          <p:nvPr/>
        </p:nvSpPr>
        <p:spPr>
          <a:xfrm>
            <a:off x="749813" y="1921737"/>
            <a:ext cx="1872207" cy="738664"/>
          </a:xfrm>
          <a:prstGeom prst="rect">
            <a:avLst/>
          </a:prstGeom>
          <a:noFill/>
        </p:spPr>
        <p:txBody>
          <a:bodyPr wrap="square" rtlCol="0">
            <a:spAutoFit/>
          </a:bodyPr>
          <a:lstStyle/>
          <a:p>
            <a:pPr algn="ctr"/>
            <a:r>
              <a:rPr lang="pt-BR" sz="1400" dirty="0" smtClean="0"/>
              <a:t>CARACTERÍSTICAS PESSOAIS DOS LIDERADOS</a:t>
            </a:r>
            <a:endParaRPr lang="pt-BR" sz="1400" dirty="0"/>
          </a:p>
        </p:txBody>
      </p:sp>
      <p:sp>
        <p:nvSpPr>
          <p:cNvPr id="12" name="CaixaDeTexto 11"/>
          <p:cNvSpPr txBox="1"/>
          <p:nvPr/>
        </p:nvSpPr>
        <p:spPr>
          <a:xfrm>
            <a:off x="3745371" y="1916832"/>
            <a:ext cx="1872207" cy="523220"/>
          </a:xfrm>
          <a:prstGeom prst="rect">
            <a:avLst/>
          </a:prstGeom>
          <a:noFill/>
        </p:spPr>
        <p:txBody>
          <a:bodyPr wrap="square" rtlCol="0">
            <a:spAutoFit/>
          </a:bodyPr>
          <a:lstStyle/>
          <a:p>
            <a:pPr algn="ctr"/>
            <a:r>
              <a:rPr lang="pt-BR" sz="1400" dirty="0" smtClean="0"/>
              <a:t>CARACTERÍSTICAS PESSOAIS DO LÍDER</a:t>
            </a:r>
            <a:endParaRPr lang="pt-BR" sz="1400" dirty="0"/>
          </a:p>
        </p:txBody>
      </p:sp>
      <p:sp>
        <p:nvSpPr>
          <p:cNvPr id="13" name="CaixaDeTexto 12"/>
          <p:cNvSpPr txBox="1"/>
          <p:nvPr/>
        </p:nvSpPr>
        <p:spPr>
          <a:xfrm>
            <a:off x="793042" y="5602014"/>
            <a:ext cx="1872207" cy="738664"/>
          </a:xfrm>
          <a:prstGeom prst="rect">
            <a:avLst/>
          </a:prstGeom>
          <a:noFill/>
        </p:spPr>
        <p:txBody>
          <a:bodyPr wrap="square" rtlCol="0">
            <a:spAutoFit/>
          </a:bodyPr>
          <a:lstStyle/>
          <a:p>
            <a:pPr algn="ctr"/>
            <a:r>
              <a:rPr lang="pt-BR" sz="1400" dirty="0" smtClean="0"/>
              <a:t>CARACTERÍSTICAS DA TAREFA OU DA MISSÃO</a:t>
            </a:r>
            <a:endParaRPr lang="pt-BR" sz="1400" dirty="0"/>
          </a:p>
        </p:txBody>
      </p:sp>
      <p:sp>
        <p:nvSpPr>
          <p:cNvPr id="14" name="CaixaDeTexto 13"/>
          <p:cNvSpPr txBox="1"/>
          <p:nvPr/>
        </p:nvSpPr>
        <p:spPr>
          <a:xfrm>
            <a:off x="3745370" y="5674022"/>
            <a:ext cx="2448271" cy="738664"/>
          </a:xfrm>
          <a:prstGeom prst="rect">
            <a:avLst/>
          </a:prstGeom>
          <a:noFill/>
        </p:spPr>
        <p:txBody>
          <a:bodyPr wrap="square" rtlCol="0">
            <a:spAutoFit/>
          </a:bodyPr>
          <a:lstStyle/>
          <a:p>
            <a:pPr algn="ctr"/>
            <a:r>
              <a:rPr lang="pt-BR" sz="1400" dirty="0" smtClean="0"/>
              <a:t>CONTEXTO ORGANIZACIONAL E SOCIAL DA LIDERANÇA</a:t>
            </a:r>
            <a:endParaRPr lang="pt-BR" sz="1400" dirty="0"/>
          </a:p>
        </p:txBody>
      </p:sp>
      <p:sp>
        <p:nvSpPr>
          <p:cNvPr id="15" name="CaixaDeTexto 14"/>
          <p:cNvSpPr txBox="1"/>
          <p:nvPr/>
        </p:nvSpPr>
        <p:spPr>
          <a:xfrm>
            <a:off x="539552" y="3042886"/>
            <a:ext cx="1440159" cy="738664"/>
          </a:xfrm>
          <a:prstGeom prst="rect">
            <a:avLst/>
          </a:prstGeom>
          <a:noFill/>
        </p:spPr>
        <p:txBody>
          <a:bodyPr wrap="square" rtlCol="0">
            <a:spAutoFit/>
          </a:bodyPr>
          <a:lstStyle/>
          <a:p>
            <a:pPr algn="ctr"/>
            <a:r>
              <a:rPr lang="pt-BR" sz="1400" dirty="0" smtClean="0"/>
              <a:t>Motivações, necessidades, competências.</a:t>
            </a:r>
            <a:endParaRPr lang="pt-BR" sz="1400" dirty="0"/>
          </a:p>
        </p:txBody>
      </p:sp>
      <p:sp>
        <p:nvSpPr>
          <p:cNvPr id="16" name="CaixaDeTexto 15"/>
          <p:cNvSpPr txBox="1"/>
          <p:nvPr/>
        </p:nvSpPr>
        <p:spPr>
          <a:xfrm>
            <a:off x="3421334" y="3068960"/>
            <a:ext cx="1440159" cy="738664"/>
          </a:xfrm>
          <a:prstGeom prst="rect">
            <a:avLst/>
          </a:prstGeom>
          <a:noFill/>
        </p:spPr>
        <p:txBody>
          <a:bodyPr wrap="square" rtlCol="0">
            <a:spAutoFit/>
          </a:bodyPr>
          <a:lstStyle/>
          <a:p>
            <a:pPr algn="ctr"/>
            <a:r>
              <a:rPr lang="pt-BR" sz="1400" dirty="0" smtClean="0"/>
              <a:t>Motivações, competências,</a:t>
            </a:r>
          </a:p>
          <a:p>
            <a:pPr algn="ctr"/>
            <a:r>
              <a:rPr lang="pt-BR" sz="1400" dirty="0" smtClean="0"/>
              <a:t>estilo.</a:t>
            </a:r>
            <a:endParaRPr lang="pt-BR" sz="1400" dirty="0"/>
          </a:p>
        </p:txBody>
      </p:sp>
      <p:cxnSp>
        <p:nvCxnSpPr>
          <p:cNvPr id="18" name="Conector reto 17"/>
          <p:cNvCxnSpPr>
            <a:stCxn id="11" idx="2"/>
          </p:cNvCxnSpPr>
          <p:nvPr/>
        </p:nvCxnSpPr>
        <p:spPr>
          <a:xfrm>
            <a:off x="1685917" y="2660401"/>
            <a:ext cx="936103" cy="147938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Conector reto 18"/>
          <p:cNvCxnSpPr>
            <a:stCxn id="12" idx="2"/>
          </p:cNvCxnSpPr>
          <p:nvPr/>
        </p:nvCxnSpPr>
        <p:spPr>
          <a:xfrm>
            <a:off x="4681475" y="2440052"/>
            <a:ext cx="1080118" cy="1707606"/>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Conector reto 21"/>
          <p:cNvCxnSpPr>
            <a:stCxn id="13" idx="0"/>
          </p:cNvCxnSpPr>
          <p:nvPr/>
        </p:nvCxnSpPr>
        <p:spPr>
          <a:xfrm flipV="1">
            <a:off x="1729146" y="4509120"/>
            <a:ext cx="892874" cy="1092894"/>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Conector reto 22"/>
          <p:cNvCxnSpPr>
            <a:stCxn id="14" idx="0"/>
          </p:cNvCxnSpPr>
          <p:nvPr/>
        </p:nvCxnSpPr>
        <p:spPr>
          <a:xfrm flipV="1">
            <a:off x="4969506" y="4509120"/>
            <a:ext cx="792087" cy="116490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27" name="CaixaDeTexto 26"/>
          <p:cNvSpPr txBox="1"/>
          <p:nvPr/>
        </p:nvSpPr>
        <p:spPr>
          <a:xfrm>
            <a:off x="539551" y="4627831"/>
            <a:ext cx="1440159" cy="738664"/>
          </a:xfrm>
          <a:prstGeom prst="rect">
            <a:avLst/>
          </a:prstGeom>
          <a:noFill/>
        </p:spPr>
        <p:txBody>
          <a:bodyPr wrap="square" rtlCol="0">
            <a:spAutoFit/>
          </a:bodyPr>
          <a:lstStyle/>
          <a:p>
            <a:pPr algn="ctr"/>
            <a:r>
              <a:rPr lang="pt-BR" sz="1400" dirty="0" smtClean="0"/>
              <a:t>Conteúdo moral, calculista ou alienatório.</a:t>
            </a:r>
            <a:endParaRPr lang="pt-BR" sz="1400" dirty="0"/>
          </a:p>
        </p:txBody>
      </p:sp>
      <p:sp>
        <p:nvSpPr>
          <p:cNvPr id="28" name="CaixaDeTexto 27"/>
          <p:cNvSpPr txBox="1"/>
          <p:nvPr/>
        </p:nvSpPr>
        <p:spPr>
          <a:xfrm>
            <a:off x="3421334" y="4634552"/>
            <a:ext cx="1440159" cy="738664"/>
          </a:xfrm>
          <a:prstGeom prst="rect">
            <a:avLst/>
          </a:prstGeom>
          <a:noFill/>
        </p:spPr>
        <p:txBody>
          <a:bodyPr wrap="square" rtlCol="0">
            <a:spAutoFit/>
          </a:bodyPr>
          <a:lstStyle/>
          <a:p>
            <a:pPr algn="ctr"/>
            <a:r>
              <a:rPr lang="pt-BR" sz="1400" dirty="0" smtClean="0"/>
              <a:t>Cultura organizacional e social.</a:t>
            </a:r>
            <a:endParaRPr lang="pt-BR" sz="1400" dirty="0"/>
          </a:p>
        </p:txBody>
      </p:sp>
    </p:spTree>
    <p:extLst>
      <p:ext uri="{BB962C8B-B14F-4D97-AF65-F5344CB8AC3E}">
        <p14:creationId xmlns="" xmlns:p14="http://schemas.microsoft.com/office/powerpoint/2010/main" val="1262244394"/>
      </p:ext>
    </p:extLst>
  </p:cSld>
  <p:clrMapOvr>
    <a:masterClrMapping/>
  </p:clrMapOvr>
  <p:transition>
    <p:random/>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457200" y="1268760"/>
            <a:ext cx="8229600" cy="2044824"/>
          </a:xfrm>
        </p:spPr>
        <p:txBody>
          <a:bodyPr>
            <a:noAutofit/>
          </a:bodyPr>
          <a:lstStyle/>
          <a:p>
            <a:pPr algn="just">
              <a:buFont typeface="Wingdings" panose="05000000000000000000" pitchFamily="2" charset="2"/>
              <a:buChar char="ü"/>
            </a:pPr>
            <a:r>
              <a:rPr lang="pt-BR" sz="2400" dirty="0" smtClean="0"/>
              <a:t>O uso da autoridade é um tipo específico de habilidade.</a:t>
            </a:r>
          </a:p>
          <a:p>
            <a:pPr algn="just">
              <a:buFont typeface="Wingdings" panose="05000000000000000000" pitchFamily="2" charset="2"/>
              <a:buChar char="ü"/>
            </a:pPr>
            <a:endParaRPr lang="pt-BR" sz="1200" dirty="0" smtClean="0"/>
          </a:p>
          <a:p>
            <a:pPr algn="just">
              <a:buFont typeface="Wingdings" panose="05000000000000000000" pitchFamily="2" charset="2"/>
              <a:buChar char="ü"/>
            </a:pPr>
            <a:r>
              <a:rPr lang="pt-BR" sz="2400" b="1" dirty="0" smtClean="0"/>
              <a:t>Autocracia</a:t>
            </a:r>
            <a:r>
              <a:rPr lang="pt-BR" sz="2400" dirty="0" smtClean="0"/>
              <a:t> e </a:t>
            </a:r>
            <a:r>
              <a:rPr lang="pt-BR" sz="2400" b="1" dirty="0" smtClean="0"/>
              <a:t>Democracia</a:t>
            </a:r>
            <a:r>
              <a:rPr lang="pt-BR" sz="2400" dirty="0" smtClean="0"/>
              <a:t> são os dois estilos básicos de definir o uso da autoridade. </a:t>
            </a:r>
            <a:r>
              <a:rPr lang="pt-BR" sz="2400" b="1" dirty="0" smtClean="0"/>
              <a:t>Tirania</a:t>
            </a:r>
            <a:r>
              <a:rPr lang="pt-BR" sz="2400" dirty="0" smtClean="0"/>
              <a:t> e </a:t>
            </a:r>
            <a:r>
              <a:rPr lang="pt-BR" sz="2400" b="1" dirty="0"/>
              <a:t>D</a:t>
            </a:r>
            <a:r>
              <a:rPr lang="pt-BR" sz="2400" b="1" dirty="0" smtClean="0"/>
              <a:t>emagogia</a:t>
            </a:r>
            <a:r>
              <a:rPr lang="pt-BR" sz="2400" dirty="0" smtClean="0"/>
              <a:t> são suas disfunções, ou seja, são os extremos dos dois estilos básicos.</a:t>
            </a:r>
          </a:p>
          <a:p>
            <a:pPr algn="just">
              <a:buNone/>
            </a:pPr>
            <a:endParaRPr lang="pt-BR" sz="2400" dirty="0"/>
          </a:p>
        </p:txBody>
      </p:sp>
      <p:sp>
        <p:nvSpPr>
          <p:cNvPr id="4" name="Título 1"/>
          <p:cNvSpPr txBox="1">
            <a:spLocks/>
          </p:cNvSpPr>
          <p:nvPr/>
        </p:nvSpPr>
        <p:spPr>
          <a:xfrm>
            <a:off x="0" y="260648"/>
            <a:ext cx="9144000" cy="792088"/>
          </a:xfrm>
          <a:prstGeom prst="rect">
            <a:avLst/>
          </a:prstGeom>
          <a:noFill/>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t-BR" dirty="0" smtClean="0"/>
              <a:t>Estilos de liderança</a:t>
            </a:r>
            <a:endParaRPr lang="pt-BR" dirty="0"/>
          </a:p>
        </p:txBody>
      </p:sp>
      <p:sp>
        <p:nvSpPr>
          <p:cNvPr id="5" name="Retângulo 4"/>
          <p:cNvSpPr/>
          <p:nvPr/>
        </p:nvSpPr>
        <p:spPr>
          <a:xfrm>
            <a:off x="755576" y="4293096"/>
            <a:ext cx="1656184" cy="18002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600" dirty="0" smtClean="0">
                <a:solidFill>
                  <a:schemeClr val="tx1"/>
                </a:solidFill>
              </a:rPr>
              <a:t>TIRANIA</a:t>
            </a:r>
          </a:p>
          <a:p>
            <a:pPr algn="ctr"/>
            <a:endParaRPr lang="pt-BR" sz="1600" dirty="0">
              <a:solidFill>
                <a:schemeClr val="tx1"/>
              </a:solidFill>
            </a:endParaRPr>
          </a:p>
          <a:p>
            <a:pPr algn="ctr"/>
            <a:r>
              <a:rPr lang="pt-BR" sz="1600" dirty="0" smtClean="0">
                <a:solidFill>
                  <a:schemeClr val="tx1"/>
                </a:solidFill>
              </a:rPr>
              <a:t>Abuso de autoridade; excesso de poder.</a:t>
            </a:r>
            <a:endParaRPr lang="pt-BR" sz="1600" dirty="0">
              <a:solidFill>
                <a:schemeClr val="tx1"/>
              </a:solidFill>
            </a:endParaRPr>
          </a:p>
        </p:txBody>
      </p:sp>
      <p:sp>
        <p:nvSpPr>
          <p:cNvPr id="6" name="Retângulo 5"/>
          <p:cNvSpPr/>
          <p:nvPr/>
        </p:nvSpPr>
        <p:spPr>
          <a:xfrm>
            <a:off x="2699792" y="4293096"/>
            <a:ext cx="1656184" cy="18002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600" dirty="0" smtClean="0">
                <a:solidFill>
                  <a:schemeClr val="tx1"/>
                </a:solidFill>
              </a:rPr>
              <a:t>AUTOCRACIA</a:t>
            </a:r>
          </a:p>
          <a:p>
            <a:pPr algn="ctr"/>
            <a:endParaRPr lang="pt-BR" sz="1600" dirty="0">
              <a:solidFill>
                <a:schemeClr val="tx1"/>
              </a:solidFill>
            </a:endParaRPr>
          </a:p>
          <a:p>
            <a:pPr algn="ctr"/>
            <a:r>
              <a:rPr lang="pt-BR" sz="1600" dirty="0" smtClean="0">
                <a:solidFill>
                  <a:schemeClr val="tx1"/>
                </a:solidFill>
              </a:rPr>
              <a:t>Centralização de poder de decisão no chefe.</a:t>
            </a:r>
            <a:endParaRPr lang="pt-BR" sz="1600" dirty="0">
              <a:solidFill>
                <a:schemeClr val="tx1"/>
              </a:solidFill>
            </a:endParaRPr>
          </a:p>
        </p:txBody>
      </p:sp>
      <p:sp>
        <p:nvSpPr>
          <p:cNvPr id="7" name="Retângulo 6"/>
          <p:cNvSpPr/>
          <p:nvPr/>
        </p:nvSpPr>
        <p:spPr>
          <a:xfrm>
            <a:off x="4644008" y="4293096"/>
            <a:ext cx="1656184" cy="18002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600" dirty="0" smtClean="0">
                <a:solidFill>
                  <a:schemeClr val="tx1"/>
                </a:solidFill>
              </a:rPr>
              <a:t>DEMOCRACIA</a:t>
            </a:r>
          </a:p>
          <a:p>
            <a:pPr algn="ctr"/>
            <a:endParaRPr lang="pt-BR" sz="1600" dirty="0">
              <a:solidFill>
                <a:schemeClr val="tx1"/>
              </a:solidFill>
            </a:endParaRPr>
          </a:p>
          <a:p>
            <a:pPr algn="ctr"/>
            <a:r>
              <a:rPr lang="pt-BR" sz="1600" dirty="0" smtClean="0">
                <a:solidFill>
                  <a:schemeClr val="tx1"/>
                </a:solidFill>
              </a:rPr>
              <a:t>Divisão dos poderes de decisão entre o chefe e grupo.</a:t>
            </a:r>
            <a:endParaRPr lang="pt-BR" sz="1600" dirty="0">
              <a:solidFill>
                <a:schemeClr val="tx1"/>
              </a:solidFill>
            </a:endParaRPr>
          </a:p>
        </p:txBody>
      </p:sp>
      <p:sp>
        <p:nvSpPr>
          <p:cNvPr id="8" name="Retângulo 7"/>
          <p:cNvSpPr/>
          <p:nvPr/>
        </p:nvSpPr>
        <p:spPr>
          <a:xfrm>
            <a:off x="6588224" y="4293096"/>
            <a:ext cx="1656184" cy="18002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600" dirty="0" smtClean="0">
                <a:solidFill>
                  <a:schemeClr val="tx1"/>
                </a:solidFill>
              </a:rPr>
              <a:t>DEMAGOGIA</a:t>
            </a:r>
          </a:p>
          <a:p>
            <a:pPr algn="ctr"/>
            <a:endParaRPr lang="pt-BR" sz="1600" dirty="0">
              <a:solidFill>
                <a:schemeClr val="tx1"/>
              </a:solidFill>
            </a:endParaRPr>
          </a:p>
          <a:p>
            <a:pPr algn="ctr"/>
            <a:r>
              <a:rPr lang="pt-BR" sz="1600" dirty="0" smtClean="0">
                <a:solidFill>
                  <a:schemeClr val="tx1"/>
                </a:solidFill>
              </a:rPr>
              <a:t>Busca da popularidade com os liderados.</a:t>
            </a:r>
            <a:endParaRPr lang="pt-BR" sz="1600" dirty="0">
              <a:solidFill>
                <a:schemeClr val="tx1"/>
              </a:solidFill>
            </a:endParaRPr>
          </a:p>
        </p:txBody>
      </p:sp>
    </p:spTree>
    <p:extLst>
      <p:ext uri="{BB962C8B-B14F-4D97-AF65-F5344CB8AC3E}">
        <p14:creationId xmlns="" xmlns:p14="http://schemas.microsoft.com/office/powerpoint/2010/main" val="2604999790"/>
      </p:ext>
    </p:extLst>
  </p:cSld>
  <p:clrMapOvr>
    <a:masterClrMapping/>
  </p:clrMapOvr>
  <p:transition>
    <p:random/>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p:cNvSpPr txBox="1">
            <a:spLocks/>
          </p:cNvSpPr>
          <p:nvPr/>
        </p:nvSpPr>
        <p:spPr>
          <a:xfrm>
            <a:off x="0" y="260648"/>
            <a:ext cx="9144000" cy="792088"/>
          </a:xfrm>
          <a:prstGeom prst="rect">
            <a:avLst/>
          </a:prstGeom>
          <a:noFill/>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pt-BR" sz="3600" dirty="0" smtClean="0"/>
              <a:t>Modelo de liderança de </a:t>
            </a:r>
            <a:r>
              <a:rPr lang="pt-BR" sz="3600" dirty="0" err="1" smtClean="0"/>
              <a:t>Tannenbaum</a:t>
            </a:r>
            <a:r>
              <a:rPr lang="pt-BR" sz="3600" dirty="0" smtClean="0"/>
              <a:t> e Schmidt</a:t>
            </a:r>
            <a:endParaRPr lang="pt-BR" sz="3600" dirty="0"/>
          </a:p>
        </p:txBody>
      </p:sp>
      <p:pic>
        <p:nvPicPr>
          <p:cNvPr id="1026" name="Picture 2" descr="http://www.knoow.net/cienceconempr/gestao/continuumlideranca.jpg"/>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539552" y="1340768"/>
            <a:ext cx="8064896" cy="5176198"/>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400579266"/>
      </p:ext>
    </p:extLst>
  </p:cSld>
  <p:clrMapOvr>
    <a:masterClrMapping/>
  </p:clrMapOvr>
  <p:transition>
    <p:random/>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Espaço Reservado para Conteúdo 5"/>
          <p:cNvGraphicFramePr>
            <a:graphicFrameLocks noGrp="1"/>
          </p:cNvGraphicFramePr>
          <p:nvPr>
            <p:ph idx="1"/>
            <p:extLst>
              <p:ext uri="{D42A27DB-BD31-4B8C-83A1-F6EECF244321}">
                <p14:modId xmlns="" xmlns:p14="http://schemas.microsoft.com/office/powerpoint/2010/main" val="222328776"/>
              </p:ext>
            </p:extLst>
          </p:nvPr>
        </p:nvGraphicFramePr>
        <p:xfrm>
          <a:off x="457200" y="1700808"/>
          <a:ext cx="8229600" cy="3931920"/>
        </p:xfrm>
        <a:graphic>
          <a:graphicData uri="http://schemas.openxmlformats.org/drawingml/2006/table">
            <a:tbl>
              <a:tblPr firstRow="1" bandRow="1">
                <a:tableStyleId>{5C22544A-7EE6-4342-B048-85BDC9FD1C3A}</a:tableStyleId>
              </a:tblPr>
              <a:tblGrid>
                <a:gridCol w="4114800"/>
                <a:gridCol w="4114800"/>
              </a:tblGrid>
              <a:tr h="370840">
                <a:tc>
                  <a:txBody>
                    <a:bodyPr/>
                    <a:lstStyle/>
                    <a:p>
                      <a:pPr algn="ctr"/>
                      <a:r>
                        <a:rPr lang="pt-BR" dirty="0" smtClean="0"/>
                        <a:t>LIDERANÇA ORIENTADA PARA A TAREFA (ESTILO AUTOCRÁTICO)</a:t>
                      </a:r>
                      <a:endParaRPr lang="pt-BR" dirty="0"/>
                    </a:p>
                  </a:txBody>
                  <a:tcPr>
                    <a:solidFill>
                      <a:schemeClr val="accent1">
                        <a:lumMod val="75000"/>
                      </a:schemeClr>
                    </a:solidFill>
                  </a:tcPr>
                </a:tc>
                <a:tc>
                  <a:txBody>
                    <a:bodyPr/>
                    <a:lstStyle/>
                    <a:p>
                      <a:pPr algn="ctr"/>
                      <a:r>
                        <a:rPr lang="pt-BR" dirty="0" smtClean="0"/>
                        <a:t>LIDERANÇA ORIENTADA PARA AS PESSOAS (ESTILO DEMOCRÁTICO)</a:t>
                      </a:r>
                      <a:endParaRPr lang="pt-BR" dirty="0"/>
                    </a:p>
                  </a:txBody>
                  <a:tcPr>
                    <a:solidFill>
                      <a:schemeClr val="accent1">
                        <a:lumMod val="75000"/>
                      </a:schemeClr>
                    </a:solidFill>
                  </a:tcPr>
                </a:tc>
              </a:tr>
              <a:tr h="370840">
                <a:tc>
                  <a:txBody>
                    <a:bodyPr/>
                    <a:lstStyle/>
                    <a:p>
                      <a:pPr algn="just"/>
                      <a:r>
                        <a:rPr lang="pt-BR" dirty="0" smtClean="0"/>
                        <a:t>Focaliza o trabalho do subordinado ou grupo, enfatizando o cumprimento de prazos, os padrões de qualidade e a economia de custos.</a:t>
                      </a:r>
                    </a:p>
                  </a:txBody>
                  <a:tcPr>
                    <a:solidFill>
                      <a:schemeClr val="accent1">
                        <a:lumMod val="40000"/>
                        <a:lumOff val="60000"/>
                      </a:schemeClr>
                    </a:solidFill>
                  </a:tcPr>
                </a:tc>
                <a:tc>
                  <a:txBody>
                    <a:bodyPr/>
                    <a:lstStyle/>
                    <a:p>
                      <a:pPr algn="just"/>
                      <a:r>
                        <a:rPr lang="pt-BR" dirty="0" smtClean="0"/>
                        <a:t>Focaliza o próprio funcionário ou grupo, enfatizando as relações</a:t>
                      </a:r>
                      <a:r>
                        <a:rPr lang="pt-BR" baseline="0" dirty="0" smtClean="0"/>
                        <a:t> humanas e o desenvolvimento da capacidade de trabalhar em equipe.</a:t>
                      </a:r>
                      <a:endParaRPr lang="pt-BR" dirty="0"/>
                    </a:p>
                  </a:txBody>
                  <a:tcPr>
                    <a:solidFill>
                      <a:schemeClr val="accent1">
                        <a:lumMod val="40000"/>
                        <a:lumOff val="60000"/>
                      </a:schemeClr>
                    </a:solidFill>
                  </a:tcPr>
                </a:tc>
              </a:tr>
              <a:tr h="457200">
                <a:tc rowSpan="2">
                  <a:txBody>
                    <a:bodyPr/>
                    <a:lstStyle/>
                    <a:p>
                      <a:pPr algn="just"/>
                      <a:r>
                        <a:rPr lang="pt-BR" dirty="0" smtClean="0"/>
                        <a:t>Insiste</a:t>
                      </a:r>
                      <a:r>
                        <a:rPr lang="pt-BR" baseline="0" dirty="0" smtClean="0"/>
                        <a:t> na necessidade de cumprir as metas, e superar a concorrência ou o desempenho passado.</a:t>
                      </a:r>
                      <a:endParaRPr lang="pt-BR" dirty="0"/>
                    </a:p>
                  </a:txBody>
                  <a:tcPr/>
                </a:tc>
                <a:tc>
                  <a:txBody>
                    <a:bodyPr/>
                    <a:lstStyle/>
                    <a:p>
                      <a:pPr algn="just"/>
                      <a:r>
                        <a:rPr lang="pt-BR" dirty="0" smtClean="0"/>
                        <a:t>Ouve e presta atenção.</a:t>
                      </a:r>
                    </a:p>
                  </a:txBody>
                  <a:tcPr/>
                </a:tc>
              </a:tr>
              <a:tr h="457200">
                <a:tc vMerge="1">
                  <a:txBody>
                    <a:bodyPr/>
                    <a:lstStyle/>
                    <a:p>
                      <a:endParaRPr lang="pt-BR"/>
                    </a:p>
                  </a:txBody>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pt-BR" dirty="0" smtClean="0"/>
                        <a:t>É amigável.</a:t>
                      </a:r>
                    </a:p>
                  </a:txBody>
                  <a:tcPr>
                    <a:solidFill>
                      <a:schemeClr val="accent1">
                        <a:lumMod val="40000"/>
                        <a:lumOff val="60000"/>
                      </a:schemeClr>
                    </a:solidFill>
                  </a:tcPr>
                </a:tc>
              </a:tr>
              <a:tr h="370840">
                <a:tc>
                  <a:txBody>
                    <a:bodyPr/>
                    <a:lstStyle/>
                    <a:p>
                      <a:pPr marL="0" algn="just" defTabSz="914400" rtl="0" eaLnBrk="1" latinLnBrk="0" hangingPunct="1"/>
                      <a:r>
                        <a:rPr lang="pt-BR" sz="1800" kern="1200" dirty="0" smtClean="0">
                          <a:solidFill>
                            <a:schemeClr val="dk1"/>
                          </a:solidFill>
                          <a:latin typeface="+mn-lt"/>
                          <a:ea typeface="+mn-ea"/>
                          <a:cs typeface="+mn-cs"/>
                        </a:rPr>
                        <a:t>Esclarece as responsabilidades individuais e designa tarefas para pessoas específicas.</a:t>
                      </a:r>
                      <a:endParaRPr lang="pt-BR" sz="1800" kern="1200" dirty="0">
                        <a:solidFill>
                          <a:schemeClr val="dk1"/>
                        </a:solidFill>
                        <a:latin typeface="+mn-lt"/>
                        <a:ea typeface="+mn-ea"/>
                        <a:cs typeface="+mn-cs"/>
                      </a:endParaRPr>
                    </a:p>
                  </a:txBody>
                  <a:tcPr>
                    <a:solidFill>
                      <a:schemeClr val="accent1">
                        <a:lumMod val="40000"/>
                        <a:lumOff val="60000"/>
                      </a:schemeClr>
                    </a:solidFill>
                  </a:tcPr>
                </a:tc>
                <a:tc>
                  <a:txBody>
                    <a:bodyPr/>
                    <a:lstStyle/>
                    <a:p>
                      <a:pPr algn="just"/>
                      <a:r>
                        <a:rPr lang="pt-BR" dirty="0" smtClean="0"/>
                        <a:t>Apoia</a:t>
                      </a:r>
                      <a:r>
                        <a:rPr lang="pt-BR" baseline="0" dirty="0" smtClean="0"/>
                        <a:t> os funcionários.</a:t>
                      </a:r>
                      <a:endParaRPr lang="pt-BR" dirty="0"/>
                    </a:p>
                  </a:txBody>
                  <a:tcPr/>
                </a:tc>
              </a:tr>
            </a:tbl>
          </a:graphicData>
        </a:graphic>
      </p:graphicFrame>
      <p:sp>
        <p:nvSpPr>
          <p:cNvPr id="7" name="Título 1"/>
          <p:cNvSpPr txBox="1">
            <a:spLocks/>
          </p:cNvSpPr>
          <p:nvPr/>
        </p:nvSpPr>
        <p:spPr>
          <a:xfrm>
            <a:off x="0" y="260648"/>
            <a:ext cx="9144000" cy="792088"/>
          </a:xfrm>
          <a:prstGeom prst="rect">
            <a:avLst/>
          </a:prstGeom>
          <a:noFill/>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t-BR" sz="3600" dirty="0" smtClean="0"/>
              <a:t>Estilos de Liderança</a:t>
            </a:r>
            <a:endParaRPr lang="pt-BR" sz="3600" dirty="0"/>
          </a:p>
        </p:txBody>
      </p:sp>
    </p:spTree>
    <p:extLst>
      <p:ext uri="{BB962C8B-B14F-4D97-AF65-F5344CB8AC3E}">
        <p14:creationId xmlns="" xmlns:p14="http://schemas.microsoft.com/office/powerpoint/2010/main" val="3727960434"/>
      </p:ext>
    </p:extLst>
  </p:cSld>
  <p:clrMapOvr>
    <a:masterClrMapping/>
  </p:clrMapOvr>
  <p:transition>
    <p:random/>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p:cNvSpPr txBox="1">
            <a:spLocks/>
          </p:cNvSpPr>
          <p:nvPr/>
        </p:nvSpPr>
        <p:spPr>
          <a:xfrm>
            <a:off x="0" y="260648"/>
            <a:ext cx="9144000" cy="792088"/>
          </a:xfrm>
          <a:prstGeom prst="rect">
            <a:avLst/>
          </a:prstGeom>
          <a:noFill/>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t-BR" sz="3600" dirty="0" smtClean="0"/>
              <a:t>Eficácia do Líder</a:t>
            </a:r>
            <a:endParaRPr lang="pt-BR" sz="3600" dirty="0"/>
          </a:p>
        </p:txBody>
      </p:sp>
      <p:sp>
        <p:nvSpPr>
          <p:cNvPr id="5" name="Retângulo 4"/>
          <p:cNvSpPr/>
          <p:nvPr/>
        </p:nvSpPr>
        <p:spPr>
          <a:xfrm>
            <a:off x="969666" y="1268760"/>
            <a:ext cx="3854361"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800" dirty="0" smtClean="0"/>
              <a:t>ESTILO TAREFA</a:t>
            </a:r>
            <a:endParaRPr lang="pt-BR" sz="1800" dirty="0"/>
          </a:p>
        </p:txBody>
      </p:sp>
      <p:sp>
        <p:nvSpPr>
          <p:cNvPr id="6" name="Retângulo 5"/>
          <p:cNvSpPr/>
          <p:nvPr/>
        </p:nvSpPr>
        <p:spPr>
          <a:xfrm>
            <a:off x="4968044" y="1268760"/>
            <a:ext cx="3924436"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800" dirty="0" smtClean="0"/>
              <a:t>ESTILO PESSOAS</a:t>
            </a:r>
            <a:endParaRPr lang="pt-BR" sz="1800" dirty="0"/>
          </a:p>
        </p:txBody>
      </p:sp>
      <p:sp>
        <p:nvSpPr>
          <p:cNvPr id="7" name="Retângulo 6"/>
          <p:cNvSpPr/>
          <p:nvPr/>
        </p:nvSpPr>
        <p:spPr>
          <a:xfrm rot="16200000">
            <a:off x="-540568" y="2636912"/>
            <a:ext cx="2160240" cy="5760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800" dirty="0" smtClean="0"/>
              <a:t>COMPORTAMENTOS EFICAZES</a:t>
            </a:r>
            <a:endParaRPr lang="pt-BR" sz="1800" dirty="0"/>
          </a:p>
        </p:txBody>
      </p:sp>
      <p:sp>
        <p:nvSpPr>
          <p:cNvPr id="8" name="Retângulo 7"/>
          <p:cNvSpPr/>
          <p:nvPr/>
        </p:nvSpPr>
        <p:spPr>
          <a:xfrm rot="16200000">
            <a:off x="-612576" y="5013176"/>
            <a:ext cx="2304256" cy="5760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800" dirty="0" smtClean="0"/>
              <a:t>COMPORTAMENTOS INEFICAZES</a:t>
            </a:r>
            <a:endParaRPr lang="pt-BR" sz="1800" dirty="0"/>
          </a:p>
        </p:txBody>
      </p:sp>
      <p:sp>
        <p:nvSpPr>
          <p:cNvPr id="9" name="Retângulo 8"/>
          <p:cNvSpPr/>
          <p:nvPr/>
        </p:nvSpPr>
        <p:spPr>
          <a:xfrm>
            <a:off x="981499" y="1844823"/>
            <a:ext cx="3854361" cy="216024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tIns="252000" rtlCol="0" anchor="ctr"/>
          <a:lstStyle/>
          <a:p>
            <a:pPr marL="285750" indent="-285750" algn="l">
              <a:buFont typeface="Arial" panose="020B0604020202020204" pitchFamily="34" charset="0"/>
              <a:buChar char="•"/>
            </a:pPr>
            <a:r>
              <a:rPr lang="pt-BR" sz="1800" dirty="0" smtClean="0"/>
              <a:t>De forma geral, o estilo tarefa tem efeito positivo sobre o desempenho da tarefa.</a:t>
            </a:r>
          </a:p>
          <a:p>
            <a:pPr marL="285750" indent="-285750" algn="l">
              <a:buFont typeface="Arial" panose="020B0604020202020204" pitchFamily="34" charset="0"/>
              <a:buChar char="•"/>
            </a:pPr>
            <a:endParaRPr lang="pt-BR" sz="1800" dirty="0" smtClean="0"/>
          </a:p>
          <a:p>
            <a:pPr marL="285750" indent="-285750" algn="l">
              <a:buFont typeface="Arial" panose="020B0604020202020204" pitchFamily="34" charset="0"/>
              <a:buChar char="•"/>
            </a:pPr>
            <a:r>
              <a:rPr lang="pt-BR" sz="1800" dirty="0" smtClean="0"/>
              <a:t>Dirigir a tarefa e manter distanciamento social são comportamentos associados à eficácia do líder.</a:t>
            </a:r>
          </a:p>
          <a:p>
            <a:pPr algn="l"/>
            <a:endParaRPr lang="pt-BR" sz="1800" dirty="0"/>
          </a:p>
        </p:txBody>
      </p:sp>
      <p:sp>
        <p:nvSpPr>
          <p:cNvPr id="10" name="Retângulo 9"/>
          <p:cNvSpPr/>
          <p:nvPr/>
        </p:nvSpPr>
        <p:spPr>
          <a:xfrm>
            <a:off x="4968044" y="1844823"/>
            <a:ext cx="3924436" cy="216024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tIns="0" bIns="324000" rtlCol="0" anchor="ctr"/>
          <a:lstStyle/>
          <a:p>
            <a:pPr marL="285750" indent="-285750" algn="l">
              <a:buFont typeface="Arial" panose="020B0604020202020204" pitchFamily="34" charset="0"/>
              <a:buChar char="•"/>
            </a:pPr>
            <a:r>
              <a:rPr lang="pt-BR" sz="1800" dirty="0" smtClean="0"/>
              <a:t>De forma geral, o estilo pessoas tem impacto positivo sobre a satisfação das pessoas.</a:t>
            </a:r>
          </a:p>
          <a:p>
            <a:pPr marL="285750" indent="-285750" algn="l">
              <a:buFont typeface="Arial" panose="020B0604020202020204" pitchFamily="34" charset="0"/>
              <a:buChar char="•"/>
            </a:pPr>
            <a:endParaRPr lang="pt-BR" sz="1800" dirty="0" smtClean="0"/>
          </a:p>
          <a:p>
            <a:pPr marL="285750" indent="-285750" algn="l">
              <a:buFont typeface="Arial" panose="020B0604020202020204" pitchFamily="34" charset="0"/>
              <a:buChar char="•"/>
            </a:pPr>
            <a:r>
              <a:rPr lang="pt-BR" sz="1800" dirty="0" smtClean="0"/>
              <a:t>Reforçar o espirito de equipe é um comportamento específico associados à eficácia do líder.</a:t>
            </a:r>
            <a:endParaRPr lang="pt-BR" sz="1800" dirty="0"/>
          </a:p>
        </p:txBody>
      </p:sp>
      <p:sp>
        <p:nvSpPr>
          <p:cNvPr id="11" name="Retângulo 10"/>
          <p:cNvSpPr/>
          <p:nvPr/>
        </p:nvSpPr>
        <p:spPr>
          <a:xfrm>
            <a:off x="969665" y="4149080"/>
            <a:ext cx="3854362" cy="23042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lgn="l">
              <a:buFont typeface="Arial" panose="020B0604020202020204" pitchFamily="34" charset="0"/>
              <a:buChar char="•"/>
            </a:pPr>
            <a:r>
              <a:rPr lang="pt-BR" sz="1800" dirty="0" smtClean="0"/>
              <a:t>O comportamento autocrítico, que restringe a autonomia do subordinado, resulta na ineficácia do líder.</a:t>
            </a:r>
            <a:endParaRPr lang="pt-BR" sz="1800" dirty="0"/>
          </a:p>
        </p:txBody>
      </p:sp>
      <p:sp>
        <p:nvSpPr>
          <p:cNvPr id="12" name="Retângulo 11"/>
          <p:cNvSpPr/>
          <p:nvPr/>
        </p:nvSpPr>
        <p:spPr>
          <a:xfrm>
            <a:off x="4968044" y="4149080"/>
            <a:ext cx="3924436" cy="23042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lgn="l">
              <a:buFont typeface="Arial" panose="020B0604020202020204" pitchFamily="34" charset="0"/>
              <a:buChar char="•"/>
            </a:pPr>
            <a:r>
              <a:rPr lang="pt-BR" sz="1800" dirty="0" smtClean="0"/>
              <a:t>A permissividade ou demagogia diminui a satisfação e a produtividade.</a:t>
            </a:r>
          </a:p>
          <a:p>
            <a:pPr marL="285750" indent="-285750" algn="l"/>
            <a:endParaRPr lang="pt-BR" sz="1800" dirty="0"/>
          </a:p>
        </p:txBody>
      </p:sp>
    </p:spTree>
    <p:extLst>
      <p:ext uri="{BB962C8B-B14F-4D97-AF65-F5344CB8AC3E}">
        <p14:creationId xmlns="" xmlns:p14="http://schemas.microsoft.com/office/powerpoint/2010/main" val="991234130"/>
      </p:ext>
    </p:extLst>
  </p:cSld>
  <p:clrMapOvr>
    <a:masterClrMapping/>
  </p:clrMapOvr>
  <p:transition>
    <p:random/>
  </p:transition>
  <p:timing>
    <p:tnLst>
      <p:par>
        <p:cTn id="1" dur="indefinite" restart="never" nodeType="tmRoot"/>
      </p:par>
    </p:tnLst>
  </p:timing>
</p:sld>
</file>

<file path=ppt/theme/theme1.xml><?xml version="1.0" encoding="utf-8"?>
<a:theme xmlns:a="http://schemas.openxmlformats.org/drawingml/2006/main" name="Alta voltagem">
  <a:themeElements>
    <a:clrScheme name="Alta voltagem 2">
      <a:dk1>
        <a:srgbClr val="000000"/>
      </a:dk1>
      <a:lt1>
        <a:srgbClr val="FFFFFF"/>
      </a:lt1>
      <a:dk2>
        <a:srgbClr val="000066"/>
      </a:dk2>
      <a:lt2>
        <a:srgbClr val="969696"/>
      </a:lt2>
      <a:accent1>
        <a:srgbClr val="666699"/>
      </a:accent1>
      <a:accent2>
        <a:srgbClr val="CCCCFF"/>
      </a:accent2>
      <a:accent3>
        <a:srgbClr val="FFFFFF"/>
      </a:accent3>
      <a:accent4>
        <a:srgbClr val="000000"/>
      </a:accent4>
      <a:accent5>
        <a:srgbClr val="B8B8CA"/>
      </a:accent5>
      <a:accent6>
        <a:srgbClr val="B9B9E7"/>
      </a:accent6>
      <a:hlink>
        <a:srgbClr val="CC00CC"/>
      </a:hlink>
      <a:folHlink>
        <a:srgbClr val="EAEAEA"/>
      </a:folHlink>
    </a:clrScheme>
    <a:fontScheme name="Alta voltagem">
      <a:majorFont>
        <a:latin typeface="Arial Narrow"/>
        <a:ea typeface=""/>
        <a:cs typeface=""/>
      </a:majorFont>
      <a:minorFont>
        <a:latin typeface="Tahoma"/>
        <a:ea typeface=""/>
        <a:cs typeface=""/>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3600" b="0" i="0" u="none" strike="noStrike" cap="none" normalizeH="0" baseline="0" smtClean="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3600" b="0" i="0" u="none" strike="noStrike" cap="none" normalizeH="0" baseline="0" smtClean="0">
            <a:ln>
              <a:noFill/>
            </a:ln>
            <a:solidFill>
              <a:schemeClr val="tx1"/>
            </a:solidFill>
            <a:effectLst/>
            <a:latin typeface="Times New Roman" charset="0"/>
          </a:defRPr>
        </a:defPPr>
      </a:lstStyle>
    </a:lnDef>
  </a:objectDefaults>
  <a:extraClrSchemeLst>
    <a:extraClrScheme>
      <a:clrScheme name="Alta voltagem 1">
        <a:dk1>
          <a:srgbClr val="001932"/>
        </a:dk1>
        <a:lt1>
          <a:srgbClr val="FFFFFF"/>
        </a:lt1>
        <a:dk2>
          <a:srgbClr val="2181B7"/>
        </a:dk2>
        <a:lt2>
          <a:srgbClr val="CCFFFF"/>
        </a:lt2>
        <a:accent1>
          <a:srgbClr val="99FFCC"/>
        </a:accent1>
        <a:accent2>
          <a:srgbClr val="01B0FF"/>
        </a:accent2>
        <a:accent3>
          <a:srgbClr val="ABC1D8"/>
        </a:accent3>
        <a:accent4>
          <a:srgbClr val="DADADA"/>
        </a:accent4>
        <a:accent5>
          <a:srgbClr val="CAFFE2"/>
        </a:accent5>
        <a:accent6>
          <a:srgbClr val="019FE7"/>
        </a:accent6>
        <a:hlink>
          <a:srgbClr val="6666FF"/>
        </a:hlink>
        <a:folHlink>
          <a:srgbClr val="1C6D9A"/>
        </a:folHlink>
      </a:clrScheme>
      <a:clrMap bg1="dk2" tx1="lt1" bg2="dk1" tx2="lt2" accent1="accent1" accent2="accent2" accent3="accent3" accent4="accent4" accent5="accent5" accent6="accent6" hlink="hlink" folHlink="folHlink"/>
    </a:extraClrScheme>
    <a:extraClrScheme>
      <a:clrScheme name="Alta voltagem 2">
        <a:dk1>
          <a:srgbClr val="000000"/>
        </a:dk1>
        <a:lt1>
          <a:srgbClr val="FFFFFF"/>
        </a:lt1>
        <a:dk2>
          <a:srgbClr val="000066"/>
        </a:dk2>
        <a:lt2>
          <a:srgbClr val="969696"/>
        </a:lt2>
        <a:accent1>
          <a:srgbClr val="666699"/>
        </a:accent1>
        <a:accent2>
          <a:srgbClr val="CCCCFF"/>
        </a:accent2>
        <a:accent3>
          <a:srgbClr val="FFFFFF"/>
        </a:accent3>
        <a:accent4>
          <a:srgbClr val="000000"/>
        </a:accent4>
        <a:accent5>
          <a:srgbClr val="B8B8CA"/>
        </a:accent5>
        <a:accent6>
          <a:srgbClr val="B9B9E7"/>
        </a:accent6>
        <a:hlink>
          <a:srgbClr val="CC00CC"/>
        </a:hlink>
        <a:folHlink>
          <a:srgbClr val="EAEAEA"/>
        </a:folHlink>
      </a:clrScheme>
      <a:clrMap bg1="lt1" tx1="dk1" bg2="lt2" tx2="dk2" accent1="accent1" accent2="accent2" accent3="accent3" accent4="accent4" accent5="accent5" accent6="accent6" hlink="hlink" folHlink="folHlink"/>
    </a:extraClrScheme>
    <a:extraClrScheme>
      <a:clrScheme name="Alta voltagem 3">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Alta voltagem 4">
        <a:dk1>
          <a:srgbClr val="000000"/>
        </a:dk1>
        <a:lt1>
          <a:srgbClr val="FFFFCC"/>
        </a:lt1>
        <a:dk2>
          <a:srgbClr val="FF6600"/>
        </a:dk2>
        <a:lt2>
          <a:srgbClr val="333300"/>
        </a:lt2>
        <a:accent1>
          <a:srgbClr val="800000"/>
        </a:accent1>
        <a:accent2>
          <a:srgbClr val="CC6600"/>
        </a:accent2>
        <a:accent3>
          <a:srgbClr val="FFFFE2"/>
        </a:accent3>
        <a:accent4>
          <a:srgbClr val="000000"/>
        </a:accent4>
        <a:accent5>
          <a:srgbClr val="C0AAAA"/>
        </a:accent5>
        <a:accent6>
          <a:srgbClr val="B95C00"/>
        </a:accent6>
        <a:hlink>
          <a:srgbClr val="808000"/>
        </a:hlink>
        <a:folHlink>
          <a:srgbClr val="FFCC66"/>
        </a:folHlink>
      </a:clrScheme>
      <a:clrMap bg1="lt1" tx1="dk1" bg2="lt2" tx2="dk2" accent1="accent1" accent2="accent2" accent3="accent3" accent4="accent4" accent5="accent5" accent6="accent6" hlink="hlink" folHlink="folHlink"/>
    </a:extraClrScheme>
    <a:extraClrScheme>
      <a:clrScheme name="Alta voltagem 5">
        <a:dk1>
          <a:srgbClr val="1C3956"/>
        </a:dk1>
        <a:lt1>
          <a:srgbClr val="FFFFFF"/>
        </a:lt1>
        <a:dk2>
          <a:srgbClr val="003366"/>
        </a:dk2>
        <a:lt2>
          <a:srgbClr val="DDDDDD"/>
        </a:lt2>
        <a:accent1>
          <a:srgbClr val="3D7CBB"/>
        </a:accent1>
        <a:accent2>
          <a:srgbClr val="00152A"/>
        </a:accent2>
        <a:accent3>
          <a:srgbClr val="AAADB8"/>
        </a:accent3>
        <a:accent4>
          <a:srgbClr val="DADADA"/>
        </a:accent4>
        <a:accent5>
          <a:srgbClr val="AFBFDA"/>
        </a:accent5>
        <a:accent6>
          <a:srgbClr val="001225"/>
        </a:accent6>
        <a:hlink>
          <a:srgbClr val="33CCCC"/>
        </a:hlink>
        <a:folHlink>
          <a:srgbClr val="96B9DC"/>
        </a:folHlink>
      </a:clrScheme>
      <a:clrMap bg1="dk2" tx1="lt1" bg2="dk1" tx2="lt2" accent1="accent1" accent2="accent2" accent3="accent3" accent4="accent4" accent5="accent5" accent6="accent6" hlink="hlink" folHlink="folHlink"/>
    </a:extraClrScheme>
    <a:extraClrScheme>
      <a:clrScheme name="Alta voltagem 6">
        <a:dk1>
          <a:srgbClr val="000000"/>
        </a:dk1>
        <a:lt1>
          <a:srgbClr val="FFFFFF"/>
        </a:lt1>
        <a:dk2>
          <a:srgbClr val="440044"/>
        </a:dk2>
        <a:lt2>
          <a:srgbClr val="491D49"/>
        </a:lt2>
        <a:accent1>
          <a:srgbClr val="9D9DBD"/>
        </a:accent1>
        <a:accent2>
          <a:srgbClr val="14213C"/>
        </a:accent2>
        <a:accent3>
          <a:srgbClr val="FFFFFF"/>
        </a:accent3>
        <a:accent4>
          <a:srgbClr val="000000"/>
        </a:accent4>
        <a:accent5>
          <a:srgbClr val="CCCCDB"/>
        </a:accent5>
        <a:accent6>
          <a:srgbClr val="111D35"/>
        </a:accent6>
        <a:hlink>
          <a:srgbClr val="666699"/>
        </a:hlink>
        <a:folHlink>
          <a:srgbClr val="DBDBF1"/>
        </a:folHlink>
      </a:clrScheme>
      <a:clrMap bg1="lt1" tx1="dk1" bg2="lt2" tx2="dk2" accent1="accent1" accent2="accent2" accent3="accent3" accent4="accent4" accent5="accent5" accent6="accent6" hlink="hlink" folHlink="folHlink"/>
    </a:extraClrScheme>
    <a:extraClrScheme>
      <a:clrScheme name="Alta voltagem 7">
        <a:dk1>
          <a:srgbClr val="000000"/>
        </a:dk1>
        <a:lt1>
          <a:srgbClr val="FFFFFF"/>
        </a:lt1>
        <a:dk2>
          <a:srgbClr val="000000"/>
        </a:dk2>
        <a:lt2>
          <a:srgbClr val="001A00"/>
        </a:lt2>
        <a:accent1>
          <a:srgbClr val="339966"/>
        </a:accent1>
        <a:accent2>
          <a:srgbClr val="003300"/>
        </a:accent2>
        <a:accent3>
          <a:srgbClr val="FFFFFF"/>
        </a:accent3>
        <a:accent4>
          <a:srgbClr val="000000"/>
        </a:accent4>
        <a:accent5>
          <a:srgbClr val="ADCAB8"/>
        </a:accent5>
        <a:accent6>
          <a:srgbClr val="002D00"/>
        </a:accent6>
        <a:hlink>
          <a:srgbClr val="FF9933"/>
        </a:hlink>
        <a:folHlink>
          <a:srgbClr val="AFE9C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o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o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C:\Arquivos de programas\Microsoft Office\Templates\Estruturas de apresentação\Alta voltagem.pot</Template>
  <TotalTime>1645</TotalTime>
  <Words>1089</Words>
  <Application>Microsoft Office PowerPoint</Application>
  <PresentationFormat>Apresentação na tela (4:3)</PresentationFormat>
  <Paragraphs>120</Paragraphs>
  <Slides>15</Slides>
  <Notes>1</Notes>
  <HiddenSlides>0</HiddenSlides>
  <MMClips>0</MMClips>
  <ScaleCrop>false</ScaleCrop>
  <HeadingPairs>
    <vt:vector size="6" baseType="variant">
      <vt:variant>
        <vt:lpstr>Tema</vt:lpstr>
      </vt:variant>
      <vt:variant>
        <vt:i4>1</vt:i4>
      </vt:variant>
      <vt:variant>
        <vt:lpstr>Servidores OLE incorporados</vt:lpstr>
      </vt:variant>
      <vt:variant>
        <vt:i4>1</vt:i4>
      </vt:variant>
      <vt:variant>
        <vt:lpstr>Títulos de slides</vt:lpstr>
      </vt:variant>
      <vt:variant>
        <vt:i4>15</vt:i4>
      </vt:variant>
    </vt:vector>
  </HeadingPairs>
  <TitlesOfParts>
    <vt:vector size="17" baseType="lpstr">
      <vt:lpstr>Alta voltagem</vt:lpstr>
      <vt:lpstr>Imagem de bitmap</vt:lpstr>
      <vt:lpstr>Liderança</vt:lpstr>
      <vt:lpstr>Liderança: de que se trata?</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PENSA</dc:creator>
  <cp:lastModifiedBy>Priscilla Mendes Machado</cp:lastModifiedBy>
  <cp:revision>161</cp:revision>
  <dcterms:created xsi:type="dcterms:W3CDTF">2005-10-04T21:03:09Z</dcterms:created>
  <dcterms:modified xsi:type="dcterms:W3CDTF">2014-08-27T01:12:57Z</dcterms:modified>
</cp:coreProperties>
</file>