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86" r:id="rId2"/>
    <p:sldId id="301" r:id="rId3"/>
    <p:sldId id="302" r:id="rId4"/>
    <p:sldId id="303" r:id="rId5"/>
    <p:sldId id="304" r:id="rId6"/>
    <p:sldId id="305" r:id="rId7"/>
    <p:sldId id="309" r:id="rId8"/>
    <p:sldId id="306" r:id="rId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p:cViewPr>
        <p:scale>
          <a:sx n="100" d="100"/>
          <a:sy n="100" d="100"/>
        </p:scale>
        <p:origin x="-414" y="8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1:17:03.239"/>
    </inkml:context>
    <inkml:brush xml:id="br0">
      <inkml:brushProperty name="width" value="0.04667" units="cm"/>
      <inkml:brushProperty name="height" value="0.04667" units="cm"/>
      <inkml:brushProperty name="fitToCurve" value="1"/>
    </inkml:brush>
  </inkml:definitions>
  <inkml:trace contextRef="#ctx0" brushRef="#br0">-1 0 20,'0'0'30,"0"0"7,0 0 12,0 0-4,0 0-2,0 0-13,0 54-5,0-46-8,0 1 2,0-1-14,0 3-4,0-3-1,0 8 3,0-4-6,0 1 1,0 0-29,0-2-29,0-3-52</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32:28.843"/>
    </inkml:context>
    <inkml:brush xml:id="br0">
      <inkml:brushProperty name="width" value="0.04667" units="cm"/>
      <inkml:brushProperty name="height" value="0.04667" units="cm"/>
      <inkml:brushProperty name="fitToCurve" value="1"/>
    </inkml:brush>
    <inkml:context xml:id="ctx1">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1" timeString="2020-11-11T19:31:49.368"/>
    </inkml:context>
  </inkml:definitions>
  <inkml:traceGroup>
    <inkml:annotationXML>
      <emma:emma xmlns:emma="http://www.w3.org/2003/04/emma" version="1.0">
        <emma:interpretation id="{88B17B21-8975-4140-9E34-B64187C88CB5}" emma:medium="tactile" emma:mode="ink">
          <msink:context xmlns:msink="http://schemas.microsoft.com/ink/2010/main" type="writingRegion" rotatedBoundingBox="2675,9864 5077,8108 5690,8946 3288,10702"/>
        </emma:interpretation>
      </emma:emma>
    </inkml:annotationXML>
    <inkml:traceGroup>
      <inkml:annotationXML>
        <emma:emma xmlns:emma="http://www.w3.org/2003/04/emma" version="1.0">
          <emma:interpretation id="{38E72A7F-FCBF-4947-8711-CA2564441C3A}" emma:medium="tactile" emma:mode="ink">
            <msink:context xmlns:msink="http://schemas.microsoft.com/ink/2010/main" type="paragraph" rotatedBoundingBox="2675,9864 5077,8108 5690,8946 3288,10702" alignmentLevel="1"/>
          </emma:interpretation>
        </emma:emma>
      </inkml:annotationXML>
      <inkml:traceGroup>
        <inkml:annotationXML>
          <emma:emma xmlns:emma="http://www.w3.org/2003/04/emma" version="1.0">
            <emma:interpretation id="{2B26E195-04C1-4FF6-930D-1E1CEB685D0B}" emma:medium="tactile" emma:mode="ink">
              <msink:context xmlns:msink="http://schemas.microsoft.com/ink/2010/main" type="line" rotatedBoundingBox="2675,9864 5077,8108 5690,8946 3288,10702"/>
            </emma:interpretation>
          </emma:emma>
        </inkml:annotationXML>
        <inkml:traceGroup>
          <inkml:annotationXML>
            <emma:emma xmlns:emma="http://www.w3.org/2003/04/emma" version="1.0">
              <emma:interpretation id="{DB61D6FE-4B94-42CC-AD7C-6EC2744BA0D9}" emma:medium="tactile" emma:mode="ink">
                <msink:context xmlns:msink="http://schemas.microsoft.com/ink/2010/main" type="inkWord" rotatedBoundingBox="2981,10282 3046,10234 3112,10324 3046,10372"/>
              </emma:interpretation>
            </emma:emma>
          </inkml:annotationXML>
          <inkml:trace contextRef="#ctx0" brushRef="#br0">2362-3274 18,'0'0'51,"0"0"24,0 0-11,0 0-23,0 0-22,0 0 7,-10 0-8,8 0-16,2 0 4,0 0-5,0 0-2,0 0 4,0 0-7,0 0 4,0 0-1,0 0 0,0 0-8,0 0 8,0 0-12,0 0 0,0-2 11,0-4 2,0-1 3,0-1-2,0 3 1,0 1 0,0 4 3,0-2-1,0 2-1,0 0-1,-5 0 2,1 0-4,-2 0-3,2 0-3,2 13 6,-1-3 3,3 3 2,0-4-9,0 1 4,0-1 0,0 0-2,3-5-1,1-2-3,4-2 4,-4 0-6,1 0 3,-3 0-1,1 0 6,-3 0 2,2-4 5,-2-5-1,2-2-2,-2 1 2,0 6-5,0 1-1,0 3 0,0 0 6,-2 0-8,0 0 2,-1 7-13,3 10-30,0-4-42</inkml:trace>
          <inkml:trace contextRef="#ctx0" brushRef="#br0" timeOffset="-1.89215E7">2362-3221 44,'0'0'43,"0"0"19,0 0 8,0 0-32,0 0-38,0 0-15,0 0-24,0 0-26,0 0-9</inkml:trace>
          <inkml:trace contextRef="#ctx0" brushRef="#br0" timeOffset="-784.0448">2359-3328 5,'0'0'29,"0"0"-20,0 0 12,0 0 6,0 0 6,0 0-13,0 0 0,0 0 5,-4 0-10,4 0 4,0 0 6,0 0 9,0 0-16,-3 0 7,3 0-8,-2 0 7,2 0-7,0 0 3,0 0-16,0 0-3,0 0 4,0 0-1,0 0 13,0 0-5,0 0 1,0 0-10,0 0-3,0 0 0,-3 0-2,3 0 1,0 0-2,0 0-4,0 0 11,0 0-4,0 0 0,0 0 0,0 0 0,0 0 6,0 0-5,0 0 0,0 0-1,0 0 6,0 0-12,0 0 7,0 0-3,0 0-12,0 0-18,0 7-11,0 4-9,0-3-70,0 0-11</inkml:trace>
        </inkml:traceGroup>
        <inkml:traceGroup>
          <inkml:annotationXML>
            <emma:emma xmlns:emma="http://www.w3.org/2003/04/emma" version="1.0">
              <emma:interpretation id="{85D0D04C-A4BE-4968-AFD0-A699E5EAE6D3}" emma:medium="tactile" emma:mode="ink">
                <msink:context xmlns:msink="http://schemas.microsoft.com/ink/2010/main" type="inkWord" rotatedBoundingBox="3466,9287 4037,8976 4213,9300 3642,9610"/>
              </emma:interpretation>
            </emma:emma>
          </inkml:annotationXML>
          <inkml:trace contextRef="#ctx1" brushRef="#br0">3356-4572</inkml:trace>
          <inkml:trace contextRef="#ctx1" brushRef="#br0" timeOffset="2626.1502">3276-4149,'27'0</inkml:trace>
          <inkml:trace contextRef="#ctx1" brushRef="#br0" timeOffset="3047.1743">3303-4202</inkml:trace>
          <inkml:trace contextRef="#ctx1" brushRef="#br0" timeOffset="5352.3061">2774-4281</inkml:trace>
          <inkml:trace contextRef="#ctx1" brushRef="#br0" timeOffset="8907.5095">2959-3990,'0'0</inkml:trace>
        </inkml:traceGroup>
        <inkml:traceGroup>
          <inkml:annotationXML>
            <emma:emma xmlns:emma="http://www.w3.org/2003/04/emma" version="1.0">
              <emma:interpretation id="{C5F48669-1D79-4380-87B2-AB29A6420C1B}" emma:medium="tactile" emma:mode="ink">
                <msink:context xmlns:msink="http://schemas.microsoft.com/ink/2010/main" type="inkWord" rotatedBoundingBox="4498,8837 4736,9022 4726,9033 4488,8848"/>
              </emma:interpretation>
            </emma:emma>
          </inkml:annotationXML>
          <inkml:trace contextRef="#ctx1" brushRef="#br0" timeOffset="19569.1182">3806-4731</inkml:trace>
          <inkml:trace contextRef="#ctx1" brushRef="#br0" timeOffset="5826.3332">4044-4546</inkml:trace>
        </inkml:traceGroup>
        <inkml:traceGroup>
          <inkml:annotationXML>
            <emma:emma xmlns:emma="http://www.w3.org/2003/04/emma" version="1.0">
              <emma:interpretation id="{35368F73-26F9-4312-BE7D-0E59C9CDE365}" emma:medium="tactile" emma:mode="ink">
                <msink:context xmlns:msink="http://schemas.microsoft.com/ink/2010/main" type="inkWord" rotatedBoundingBox="5333,8946 5565,8776 5690,8946 5457,9117"/>
              </emma:interpretation>
            </emma:emma>
          </inkml:annotationXML>
          <inkml:trace contextRef="#ctx1" brushRef="#br0" timeOffset="8400.4805">4758-4466</inkml:trace>
          <inkml:trace contextRef="#ctx1" brushRef="#br0" timeOffset="6184.3537">4864-4784</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7:02:43.992"/>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BA598123-8552-4CE0-96C4-C60DDE90ABFC}" emma:medium="tactile" emma:mode="ink">
          <msink:context xmlns:msink="http://schemas.microsoft.com/ink/2010/main" type="writingRegion" rotatedBoundingBox="2595,4703 3597,4703 3597,4985 2595,4985"/>
        </emma:interpretation>
      </emma:emma>
    </inkml:annotationXML>
    <inkml:traceGroup>
      <inkml:annotationXML>
        <emma:emma xmlns:emma="http://www.w3.org/2003/04/emma" version="1.0">
          <emma:interpretation id="{5B334294-68D5-4A36-BE05-9774D5CAA17F}" emma:medium="tactile" emma:mode="ink">
            <msink:context xmlns:msink="http://schemas.microsoft.com/ink/2010/main" type="paragraph" rotatedBoundingBox="2595,4703 3597,4703 3597,4985 2595,4985" alignmentLevel="1"/>
          </emma:interpretation>
        </emma:emma>
      </inkml:annotationXML>
      <inkml:traceGroup>
        <inkml:annotationXML>
          <emma:emma xmlns:emma="http://www.w3.org/2003/04/emma" version="1.0">
            <emma:interpretation id="{1D6898AE-6953-477D-9F35-224742B0DEDC}" emma:medium="tactile" emma:mode="ink">
              <msink:context xmlns:msink="http://schemas.microsoft.com/ink/2010/main" type="line" rotatedBoundingBox="2595,4703 3597,4703 3597,4985 2595,4985"/>
            </emma:interpretation>
          </emma:emma>
        </inkml:annotationXML>
        <inkml:traceGroup>
          <inkml:annotationXML>
            <emma:emma xmlns:emma="http://www.w3.org/2003/04/emma" version="1.0">
              <emma:interpretation id="{8D2F7984-9821-4DA5-B40D-CFAE42EE7F6A}" emma:medium="tactile" emma:mode="ink">
                <msink:context xmlns:msink="http://schemas.microsoft.com/ink/2010/main" type="inkWord" rotatedBoundingBox="2595,4703 3078,4703 3078,4985 2595,4985"/>
              </emma:interpretation>
            </emma:emma>
          </inkml:annotationXML>
          <inkml:trace contextRef="#ctx0" brushRef="#br0">-123 301 365,'0'0'97,"0"0"-83,0 0 11,0 0 63,0 0-19,0 0-60,0 0-5,6 0-2,-6 0-2,0 0 0,4 0-1,-2 0-1,5 0-9,3 7 9,6 6 2,3 4 15,0 2-1,3 0 15,-4 1-18,3-5 3,-1-5-12,-1-3 5,-5-5-7,-2-2-2,-1 0-5,-1 0 14,0-13 2,-1-8 3,-1-9-3,-8-2-7,0-2 0,0-5-2,0 5-6,-15 2-22,-1 8-56,2 9 57,1 7 19,4 8 2,4 0-23,3 0 23,2 0-12,0 0-6,0 0 23,0 0 1,4 6-5,8-2 7,3 1-4,-1-3 4,3 0 9,4 0 11,3 0 8,5-2 12,1 5 7,1-5-4,0 0-22,-4 0 8,-6 0-21,-7 0-4,-7 0-3,-4 0 2,-3 0-4,0 0 5,0 0 5,0 1-9,0-1-2,0 3 0,0 1-65,0 2-141,0 3 16</inkml:trace>
        </inkml:traceGroup>
        <inkml:traceGroup>
          <inkml:annotationXML>
            <emma:emma xmlns:emma="http://www.w3.org/2003/04/emma" version="1.0">
              <emma:interpretation id="{C38B8101-F295-4D14-AE6A-20E7799281A2}" emma:medium="tactile" emma:mode="ink">
                <msink:context xmlns:msink="http://schemas.microsoft.com/ink/2010/main" type="inkWord" rotatedBoundingBox="3582,4827 3597,4827 3597,4842 3582,4842"/>
              </emma:interpretation>
            </emma:emma>
          </inkml:annotationXML>
          <inkml:trace contextRef="#ctx0" brushRef="#br0" timeOffset="3900.0068">864 272 466,'0'0'0,"0"0"-58,0 0 37,0 0-216</inkml:trace>
        </inkml:traceGroup>
      </inkml:traceGroup>
    </inkml:traceGroup>
  </inkml:traceGroup>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7:02:52.151"/>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20083458-BB9D-4F78-94B1-9BF31F63A0BC}" emma:medium="tactile" emma:mode="ink">
          <msink:context xmlns:msink="http://schemas.microsoft.com/ink/2010/main" type="writingRegion" rotatedBoundingBox="8342,3848 10947,6124 10347,6811 7742,4536"/>
        </emma:interpretation>
      </emma:emma>
    </inkml:annotationXML>
    <inkml:traceGroup>
      <inkml:annotationXML>
        <emma:emma xmlns:emma="http://www.w3.org/2003/04/emma" version="1.0">
          <emma:interpretation id="{DC3163B5-80BE-4E81-8FC5-7AFD1B8A5D12}" emma:medium="tactile" emma:mode="ink">
            <msink:context xmlns:msink="http://schemas.microsoft.com/ink/2010/main" type="paragraph" rotatedBoundingBox="8342,3848 10947,6124 10347,6811 7742,4536" alignmentLevel="1"/>
          </emma:interpretation>
        </emma:emma>
      </inkml:annotationXML>
      <inkml:traceGroup>
        <inkml:annotationXML>
          <emma:emma xmlns:emma="http://www.w3.org/2003/04/emma" version="1.0">
            <emma:interpretation id="{D5E91A70-A6A5-4FD9-9985-EE4174CD9D85}" emma:medium="tactile" emma:mode="ink">
              <msink:context xmlns:msink="http://schemas.microsoft.com/ink/2010/main" type="line" rotatedBoundingBox="8342,3848 10947,6124 10347,6811 7742,4536"/>
            </emma:interpretation>
          </emma:emma>
        </inkml:annotationXML>
        <inkml:traceGroup>
          <inkml:annotationXML>
            <emma:emma xmlns:emma="http://www.w3.org/2003/04/emma" version="1.0">
              <emma:interpretation id="{C1793117-4AAA-4E9C-900C-18D8C7ED829C}" emma:medium="tactile" emma:mode="ink">
                <msink:context xmlns:msink="http://schemas.microsoft.com/ink/2010/main" type="inkWord" rotatedBoundingBox="8342,3848 9615,4960 9015,5647 7742,4536"/>
              </emma:interpretation>
            </emma:emma>
          </inkml:annotationXML>
          <inkml:trace contextRef="#ctx0" brushRef="#br0">486 466 126,'0'0'283,"0"0"-269,0 0-5,0 0 5,0 0 41,0 0-18,41-53-10,-36 51-20,-1 2-3,4 0-3,-2 0 3,9 2 5,4 17 31,0 5 18,0 4-9,-3 1-13,1 1-14,0-2-13,-3-4 1,-2-7-5,-2-8-2,-6-5-1,1-4-4,-3 0-6,4 0 8,-2-22 7,3-8 14,-4-8-16,-3-5-5,0 5-8,0-1-35,0 3-15,-8 8-44,2 7 54,-2 8-9,3 8 41,3 5 16,2 0 4,-2 0-4,2 0 1,0 0-2,0 7 2,0 1-2,0 1 2,9 0 6,5-3 11,3 0 14,5-2 21,-1 1 40,3-3-31,-1-2-23,1 0 1,-3 0-23,1 0 4,-11 0-13,-3 0-1,-3 0-6,-5 2 6,0-2-5,0 3-2,0 5-29,0 5-130,-13 6-238</inkml:trace>
          <inkml:trace contextRef="#ctx0" brushRef="#br0" timeOffset="748.8013">1040 629 157,'0'0'190,"0"0"-166,0 0 9,0 0 63,0 0 0,0 0-46,0 0-1,0-4-35,0 0-8,0-5-6,3 0 2,2 1-4,-1-1-2,-2 1 3,4-1 0,0 3-2,2-1 6,-1 5-6,-3 2 1,4 0-3,-1 0 2,0 0 3,5 0 8,-3 6-6,1 9 29,-5 3-18,-3 5 5,-2 3-8,0 3 1,0-1-4,-9-2-3,-5-6 1,-3-4 0,1-3-5,1-6 0,-1-5 6,4-2-1,-1 0-5,3 0-19,6 0-20,2-13 33,2-2-13,0 0 17,0 5-8,0 1 5,4 5-9,6-1 13,-1 4-9,-1-2 9,2 3 1,-2 0 0,2 0 0,3 0 4,-2 0-6,3 0 4,2 3 3,4 3-1,1 0 27,0-2-12,3 1-8,-5-1 12,0-2-19,-1-2 16,-2 0-10,-5 0 9,1 0-13,-4 0-2,-1-15 5,-3 0 10,2-4-14,-6 0-5,0-3-29,0-4-163,0 5-170</inkml:trace>
          <inkml:trace contextRef="#ctx0" brushRef="#br0" timeOffset="1528.8026">1445 698 5,'0'0'86,"0"0"-36,0 0 39,0 0 21,0 0-13,0 0 1,0 1 23,2-1-13,6-6-32,-2-9-27,4-6-6,1-3-32,-3 3-5,-1-1-4,-7 3 1,0 2-3,0 0 0,0 4 0,0 2-22,0 7 16,0 2-12,0 2 17,0 0-9,0 0 9,0 0-12,0 0 10,0 0-5,0 2 7,0 13-7,0 7 14,-3 3-7,3 3 2,0 4 1,3-2-1,19-2 9,1-5-6,6-5 1,-3-6-5,-3-7 3,-1-5-11,-3 0 8,0-2-12,3-24-27,-6-10-104,-1-5-112</inkml:trace>
          <inkml:trace contextRef="#ctx0" brushRef="#br0" timeOffset="-1934.4034">15 107 360,'0'0'57,"0"0"-41,0 0 30,0 0 17,0 0-2,0 0-20,-14 0 8,14 0-36,0-2 0,0 2 1,0 0 5,0-2-13,0 2 0,0-2 1,0 2-2,0-3-10,0 3 11,20-4-6,11 0 16,14-1 4,11-1-17,11 0 10,4-5 11,3 0-3,0 1-11,-8 1-3,-6 0-6,-13 3 4,-8 2-6,-11 4 3,-7 0-4,-9 0 4,-7 0-1,0 0 1,0 0 3,-3 0-3,0 0 2,0 0-4,-2 0 4,0 0-4,3 0 0,-3 0-8,0 0-49,0 0-73,0 0-123,0-11-215</inkml:trace>
          <inkml:trace contextRef="#ctx0" brushRef="#br0" timeOffset="-1388.4024">698-113 382,'0'0'121,"0"0"-121,0 0 0,0 0 46,0 0 22,0 0-50,19 4 11,-7 3 19,2 3-28,3-1 6,2-3-11,5 3-4,-1-3-2,1-2-7,3 1-1,-2-1 5,-1 0-3,1 1-2,-9 1 2,-5 1 1,-3 1 0,-6-2-4,-2 1 2,0 1-2,0 3 11,-6 4-5,-14 0 1,-1 4-7,-4 3 4,0-3-6,1-2 7,3-4-5,9-7 0,4-2 3,6-1-3,2-3 2,0 0 6,0 0 7,0 0 1,0 0-9,0-3 11,0-5-18,0-5 0,0-2-2,0-7 0,0-3 0,0-3-8,0 0 3,0 5-17,0 8 16,-7 9-27,2 6-8,-4 0-158,-3 0-52</inkml:trace>
          <inkml:trace contextRef="#ctx0" brushRef="#br0" timeOffset="1716.003">1476 197 1003,'0'0'0,"0"0"-88,0 0 86,0 0-49,0 0-452</inkml:trace>
        </inkml:traceGroup>
        <inkml:traceGroup>
          <inkml:annotationXML>
            <emma:emma xmlns:emma="http://www.w3.org/2003/04/emma" version="1.0">
              <emma:interpretation id="{9CA06C22-7D19-40F9-B98E-D64674F61C97}" emma:medium="tactile" emma:mode="ink">
                <msink:context xmlns:msink="http://schemas.microsoft.com/ink/2010/main" type="inkWord" rotatedBoundingBox="9915,5585 10767,6329 10390,6762 9538,6018"/>
              </emma:interpretation>
            </emma:emma>
          </inkml:annotationXML>
          <inkml:trace contextRef="#ctx0" brushRef="#br0" timeOffset="-14305.225">1830 1542 130,'0'0'223,"0"0"-208,0 0-2,0 0 66,0 0 42,0 0-60,0 0-22,0 4-8,0-4 5,0 0-7,0 0-12,0 0-1,0 0-14,0 0 5,0 0-7,0 0 0,0 0-10,0 0-1,7 0-7,4 0 18,4 0 12,1-1-7,1 1-5,3 0 8,-1 0-10,-1 8 4,-1 18-3,-3 6 3,-4 0 8,-8 4-9,-2-6 2,0-8 3,0-6-4,0-4 1,0-8 2,0-4-5,0 0 1,0 0 5,0 0-6,0 0-3,0-11-20,0-8 23,2-7 1,6-4-1,1-2-5,1 0-10,4 0 5,-2 8-3,-1 7 1,2 7 11,-3 7 1,-2 3-7,4 0-8,1 3 15,1 16 0,-2 6 4,-1 5-2,-1 2 7,-2 1-6,-2-5 1,-1-5-1,-3-6-1,4-4 14,-6-7-13,2-3 7,-2-3-8,0 0 4,0 0 0,2 0 5,-2 0-11,0-7-8,0-12 6,4-9 2,2-4 0,6-5-11,-3 3-16,3 2 2,2 4 10,-2 5-16,-1 8 22,-1 6 4,-3 7 4,-1 2-12,0 0 3,4 0 10,4 18 5,3 9 1,-1 5 5,1 6 29,-3 1-5,-4-2-3,1-5-7,-5-9-3,-2-6 17,-4-4-28,0-4 2,0-5-11,0-4 1,0 0-3,0 0-7,0 0-64,0-17-182</inkml:trace>
          <inkml:trace contextRef="#ctx0" brushRef="#br0" timeOffset="-13587.6237">2714 1703 218,'0'0'280,"0"0"-276,0 0 1,0 0 46,0 0 12,0 0 1,-6 10-32,6-10 6,-4 0-6,4 0-2,-2 0-23,0 0 12,0-8-19,2-3-1,0-2-7,0 1-17,0-1 1,0 4 0,0 5 17,2 2 1,6 2 6,-4 0-4,3 0 2,3 0 0,0 16 2,-4 11 4,-4 9 2,-2 11 21,0 4-18,0 5 10,-12-5-13,-6-6 1,-1-7-1,0-8-6,3-12 4,3-12 3,1-6-6,2 0-1,1 0-9,2-21-50,7-7 8,0-2-43,0 2 41,0 6 49,5 8 3,4 3-3,1 7 4,4 4-1,-1 0 2,3 0 5,-2 0 7,-3 4 15,2 5 5,-4-1 5,-2 0-5,3-1 4,2 2-5,-1-3 0,4 3 2,2 0-1,2-6-1,2 4-9,3-5-11,-3-2-9,1 0 4,-5 0-10,-6 0 5,1 0-4,-4-24-47,-8-5-185</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7:02:33.914"/>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DEBDA9C5-0935-4E4D-A200-B881015C360F}" emma:medium="tactile" emma:mode="ink">
          <msink:context xmlns:msink="http://schemas.microsoft.com/ink/2010/main" type="writingRegion" rotatedBoundingBox="459,5819 3357,4216 3858,5121 960,6725"/>
        </emma:interpretation>
      </emma:emma>
    </inkml:annotationXML>
    <inkml:traceGroup>
      <inkml:annotationXML>
        <emma:emma xmlns:emma="http://www.w3.org/2003/04/emma" version="1.0">
          <emma:interpretation id="{D1497156-74CA-4EED-A781-F538573569F1}" emma:medium="tactile" emma:mode="ink">
            <msink:context xmlns:msink="http://schemas.microsoft.com/ink/2010/main" type="paragraph" rotatedBoundingBox="459,5819 3357,4216 3858,5121 960,6725" alignmentLevel="1"/>
          </emma:interpretation>
        </emma:emma>
      </inkml:annotationXML>
      <inkml:traceGroup>
        <inkml:annotationXML>
          <emma:emma xmlns:emma="http://www.w3.org/2003/04/emma" version="1.0">
            <emma:interpretation id="{898DC56A-401D-4142-BAC0-BAB1E6EE23C1}" emma:medium="tactile" emma:mode="ink">
              <msink:context xmlns:msink="http://schemas.microsoft.com/ink/2010/main" type="line" rotatedBoundingBox="459,5819 3357,4216 3858,5121 960,6725"/>
            </emma:interpretation>
          </emma:emma>
        </inkml:annotationXML>
        <inkml:traceGroup>
          <inkml:annotationXML>
            <emma:emma xmlns:emma="http://www.w3.org/2003/04/emma" version="1.0">
              <emma:interpretation id="{A549E051-5328-4725-812F-5763B909F172}" emma:medium="tactile" emma:mode="ink">
                <msink:context xmlns:msink="http://schemas.microsoft.com/ink/2010/main" type="inkWord" rotatedBoundingBox="578,6034 1112,5739 1494,6429 960,6725"/>
              </emma:interpretation>
            </emma:emma>
          </inkml:annotationXML>
          <inkml:trace contextRef="#ctx0" brushRef="#br0">-2139 1480 136,'0'0'144,"0"0"-141,0 0 1,0 0 26,0 0 43,0 0-29,0 0-13,0 0 2,0 0 86,0 0-85,0 0 1,2 0-5,-2 0-25,0 0 6,0 0-7,0 0-4,0 0 0,2 0-2,0 0 1,-2 0 0,2 0-6,-2 0 4,4 0 3,0 0-10,1 0 8,7 0 3,2 0-3,3 0 2,-3 0-1,2 9-3,1 3 3,-3 6 1,1 5 0,-5 1 8,-6 4-5,0-3 0,-1-3 9,-3-5 0,3-9 0,-3-1-3,0-5-8,0-2 3,2 0 2,-2 0-4,0 0 9,0 0-11,0 0 0,0-4 0,0-9 2,0-4-1,0-3-1,0-1 0,0-3-6,7 5 6,0 0-5,0 4 4,1 2 1,-2 3-2,-1 3 2,0 5-8,2 2-5,1 0 8,0 0 4,7 10-1,1 8 0,1 3 4,-1 2-2,2 5 2,-7 0 0,-1 0 4,-6-4 14,-1-8-8,-3-4-8,0-8 14,0-4-15,0 0 4,0 0 0,0 0 0,0 0-7,0-7-7,0-10-55,0-4 22,0 1 27,0 1-29,0 2 9,3 0-12,4 2 23,3 0 4,-2 2 8,2 5-5,-3 1 8,3 3 7,-2 0-1,-2 1-2,1 3 3,1 0-2,-2 0 1,2 0 1,-2 0 0,2 0 0,1 9 16,3 4 6,0 4 19,-2 3 8,1-1 0,-1 4-28,0-2 16,-1 5 2,1-3-6,-4-3-16,0-1 7,-2-10-16,-1-5-7,-3-4 0,0 0 1,0 0-4,0 0 0,0 0 1,0 0-22,0 0-20,2 0-12,-2 0-55,0 0-16,0 2-21,2 3-17</inkml:trace>
          <inkml:trace contextRef="#ctx0" brushRef="#br0" timeOffset="499.2008">-1395 1782 387,'0'0'62,"0"0"-38,0 0 142,0 0-18,0 0-96,0 0-26,2-33-5,-2 12-19,0-2 4,0-1-7,0 1 2,0 2-1,0-1 2,0 3-4,0 4-14,0 6-7,0 5 12,0 4 7,0 0-1,0 0-2,0 0 5,0 2-18,0 17 1,0 11 19,0 9 2,9-1 10,-1 3 8,-2-3 5,4-3-3,-3-6 15,1-3-26,-2-6-8,2-4-2,-4-3-2,1-4-15,3-9-87,-4 0-267</inkml:trace>
        </inkml:traceGroup>
        <inkml:traceGroup>
          <inkml:annotationXML>
            <emma:emma xmlns:emma="http://www.w3.org/2003/04/emma" version="1.0">
              <emma:interpretation id="{E9296BDF-8081-4902-B409-4495BB1D2263}" emma:medium="tactile" emma:mode="ink">
                <msink:context xmlns:msink="http://schemas.microsoft.com/ink/2010/main" type="inkWord" rotatedBoundingBox="2717,4570 3357,4216 3836,5081 3197,5435"/>
              </emma:interpretation>
            </emma:emma>
          </inkml:annotationXML>
          <inkml:trace contextRef="#ctx0" brushRef="#br0" timeOffset="12994.8226">469 549 172,'0'0'23,"0"0"8,0 0 100,0 0-35,0 0-29,0 0 1,0 0 17,5-1-12,-5-8-25,0-6-30,0 0-2,0-4-14,0 0 6,0-5-9,0 1 1,0 1 0,-3 1-4,3 8 1,-2 7-21,2 3 15,0 3-9,0 0-43,0 0 54,0 3-35,0 11 15,0 10 27,0 1 4,0 1 0,7 0 4,0-4-4,-2-3-3,2-4-1,-2 1 4,-1 0-7,1-1 6,-5-3 12,3-3 12,-3-5-12,0-1-9,0-1 5,0-1 1,0 4 4,0 2-9,-5-3-7,-4 2 0,-1-1-14,0-1 13,6 0-20,-1-4 15,3 0 1,2 0-8,0 0 5,0 0-52,0 0 39,0 0 16,0 0 5,0-2 2,11-4 4,1 1-5,2 1 16,1 0 7,-1 4-14,0-5 17,-1 3-20,-5 0-2,2-3-5,2-1-2,-3-2-161,-3 1-101</inkml:trace>
          <inkml:trace contextRef="#ctx0" brushRef="#br0" timeOffset="13525.2236">712 522 305,'0'0'180,"0"0"-176,0 0 6,0 0 98,0 0-3,0 0-86,4 0 15,-2-4-15,3-7 2,0-2-14,0-2 1,-3 0-8,2 0 4,0 3-4,-2 0-3,0 6 1,-2 2-20,0 4 17,0 0-4,0 0 3,0 0-9,0 0 7,0 0-8,0 4-8,0 11 18,0 7 6,0 3 3,0-1 1,0 1-5,7-1 5,3-5-3,2 0-1,2-6 12,3 0 6,1-4-11,7-3 2,-2-6-7,1 0-2,1 0 2,-2-10 8,0-16-10,-1-4-52,-3-7-168,-10 3-152</inkml:trace>
          <inkml:trace contextRef="#ctx0" brushRef="#br0" timeOffset="7020.0122">0 15 302,'0'0'72,"0"0"-70,0 0 39,0 0 51,0 0 22,0 0-53,0 0-13,0 0-12,0 0-3,0 0-22,0 0-6,0 0-2,0 0-1,0 0-3,0 0 1,0 0-2,5 0-7,11 0 4,13 0 5,10 0 4,8 0 1,7 0 11,6 0 5,-1 0-9,-1 0 9,-9-2-13,-6 0 0,-10 0-7,-6 2 6,-6 0-3,-9 0 1,-2 0-4,-6 0 3,-4 0 2,0 0-4,0 0 6,0 0-6,0 0 3,0 0-5,0 0 0,0 0 0,0 0-5,0 0-11,0 0-70,0 0-55,0 0-107,-10-7-201</inkml:trace>
          <inkml:trace contextRef="#ctx0" brushRef="#br0" timeOffset="7612.8133">514-87 273,'0'0'52,"0"0"-52,0 0 53,0 0 22,0 0-34,0 0 5,19 8-14,-2-6 2,1 0-2,7 0 9,1-2-17,2 0-3,0 0-12,1 0 3,-2 0-11,-6 0 5,-3 5-4,-6-1 0,-4-2 2,-3 2-3,-5 1-2,0-1 3,0 7 1,0 3 8,-3 10 8,-15 1 12,-4 8-26,-4-1 3,6-4-5,4-7 7,4-4-9,3-6 2,3-7-3,4-2 3,2-2 2,-2 0-1,2 0 7,0 0 0,0 0 0,0 0-11,0 0 0,0-4 2,0-7 10,0-8-12,0-5 3,0-1-6,-2-3 7,-5 3-7,-1 1 6,-2 5-1,2 4-1,-2 4 1,3 6-2,2 4-9,2 1-5,3 0-31,-2 0-58,-2 6-216</inkml:trace>
        </inkml:traceGroup>
      </inkml:traceGroup>
    </inkml:traceGroup>
  </inkml:traceGroup>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7:28:24.725"/>
    </inkml:context>
    <inkml:brush xml:id="br0">
      <inkml:brushProperty name="width" value="0.06667" units="cm"/>
      <inkml:brushProperty name="height" value="0.06667" units="cm"/>
      <inkml:brushProperty name="color" value="#177D36"/>
      <inkml:brushProperty name="fitToCurve" value="1"/>
    </inkml:brush>
  </inkml:definitions>
  <inkml:trace contextRef="#ctx0" brushRef="#br0">-1 0 434,'0'0'104,"0"0"-74,0 0-3,0 138 26,0-105 23,0-4-52,0-5-24,0-7-33,0-6-163,0-11-44</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7:36:38.958"/>
    </inkml:context>
    <inkml:brush xml:id="br0">
      <inkml:brushProperty name="width" value="0.06667" units="cm"/>
      <inkml:brushProperty name="height" value="0.06667" units="cm"/>
      <inkml:brushProperty name="color" value="#177D36"/>
      <inkml:brushProperty name="fitToCurve" value="1"/>
    </inkml:brush>
  </inkml:definitions>
  <inkml:trace contextRef="#ctx0" brushRef="#br0">20-2 377,'0'0'111,"0"0"-47,0 0-10,0 0 59,0 0-32,0 0-27,0 0-49,-26 0 11,26 0-8,0 0 8,0 0-15,0 0 7,0 0-8,0 0 0,0 0-2,0 0-26,0 0-54,0 0-212,0 2-139</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4:28.877"/>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D91F8BA8-E8C5-4B96-A570-163EB05E7A3F}" emma:medium="tactile" emma:mode="ink">
          <msink:context xmlns:msink="http://schemas.microsoft.com/ink/2010/main" type="inkDrawing" rotatedBoundingBox="1850,6562 7336,5966 7655,8904 2169,9499" hotPoints="7040,6040 7549,8629 1938,8386" semanticType="enclosure" shapeName="IsoscelesTriangle">
            <msink:sourceLink direction="with" ref="{FA4CFCC7-7CE7-4167-8E85-D22267132AEB}"/>
          </msink:context>
        </emma:interpretation>
      </emma:emma>
    </inkml:annotationXML>
    <inkml:trace contextRef="#ctx0" brushRef="#br0">29 2349 49,'0'0'88,"0"0"-57,0 0 1,0 0 36,0 0-4,0 0-1,0 0-36,0 0 3,-24-28-6,21 28 2,1 0-9,2 0 2,0 0-18,0 0 4,0 0-2,0 0 3,0 0 18,0 0 1,0-4 0,0 4-11,0 0 8,0 0-16,0 0-3,0 0-3,0-2-21,0-1 20,2-3-1,19-4 2,12-5 2,6-7 8,4-2-6,2 1 13,0 2-3,-3 3-13,1 4 9,0 3 0,-2-2-10,-1 0 0,-1 2 6,-4-2-5,0 3 2,-1-3-2,2 0 2,-3 3-1,2-1 3,1 0 3,0 1-3,-1 1-5,-1-2 3,-3 1-1,0-1 0,2-2-1,5-2 8,0-2 7,0-2-4,-2 4-3,-3-2-11,0 4 8,-4-2-10,0 2 8,-6 2-2,3-1-1,-5 1 9,3 0-3,-5 0-6,3 1 20,-3 1-16,2 1-4,3-3 0,3 2 4,4-4-3,-1 3 11,6-5-13,-1 2 0,6-4-2,0 0 18,-4-4-18,4 1 6,-4 1-7,-3 2 6,-4 0-3,5 2 1,-10 2-1,6 0 0,0 0 8,-5 3-8,1-1 7,-6 2-9,1 1 4,1-1-3,6-1 4,1-1-3,6-2 0,0 0 0,4-4 0,3 0 8,-2-2-11,2-1 6,-4 1-6,2 2 6,-8 2-4,0 0 1,-4 2 0,0 1 0,-3-1 8,0 0-13,-4 2 5,1 0 0,1 1 0,3-1-1,-2-2 6,4-2-6,-3 2 1,3 0 0,-1-3-5,1 0 14,2-1-13,0-2 7,2 0-5,0-3 4,2 1-1,2-1 1,-2 1 3,4-5-5,-2-2 1,6 1-4,0-1 9,2 7-9,-3-1 6,6-1-5,3-1 5,-2-1-4,3 1 2,-1 3 0,-6 0 6,0-1 1,-3-2 0,3 3-5,-2-5-3,5 3 4,-3-1-5,0 0 2,3 2 0,-3 0-1,-2 1 6,-2 2-9,-4-3 8,2 3-6,4-2 2,2-3 1,5 0 1,4-2-1,5 1-2,3-3 4,5 3-4,-5 1 13,0 0-20,2-2 14,0 1-9,-7 1 4,-7 3 4,-9 1-4,-8 8 6,-9-1-2,-7 4 0,-9 8 2,-5-2-1,-3 3-7,0 0 3,0 0 9,0 0-12,0 0 0,0 0 0,0 0-5,0 0-2,0 0-101,-19 3-205</inkml:trace>
    <inkml:trace contextRef="#ctx0" brushRef="#br0" timeOffset="3194.1827">25 2498 41,'0'0'10,"0"0"-4,0 0 17,0 0 19,0 0 20,0 0-8,0-12-37,0 10 14,0 2 26,0-2 7,0 2-24,0 0-5,0-3-12,0 3-1,0 0 9,0 0-8,0 0 17,-2-2-24,2 2 14,-2 0-11,2 0-1,0 0-11,0 0 1,0-2 2,0 2-3,0 0-7,0 0 3,0 0-12,0-2 10,0 2-3,0-2 4,0 2-3,10 0 1,11-2 0,5 2 0,3 0 3,6-2-5,1 2 9,2-3-7,0 1 1,0 0 6,-2 0-1,-3 2 2,-2 0-7,-3 0 0,-1 0-2,-4 0 9,1 0-12,1 0 8,0 0-4,1 0 3,1 0-2,4 0 1,0 0-2,2 0 0,0 0 4,-2 0-6,2-2 3,-2 2-2,0 0 2,-3 0-2,1 0 3,0 0-2,-3 0 2,-5-2-2,3-3 0,-1 4 7,2-2-9,0 1 5,2 2-5,1-2 2,1 2 0,0-2-1,-1-1 1,1 2 0,-4 1 6,2-2-10,-3-1 9,-1 3-9,-4-2 8,1 0-8,-1 2 8,-3-2-6,1 0 2,-3 2 0,0 0-3,3 0 8,2 0-7,-3 0 2,6 0 0,4 0 0,0 0 0,3 0 5,-5 0-5,-5 0 0,0 0 4,-3 0-9,3 0 8,-3 0-5,-1 0 2,-1 0 0,3 0 0,-3 0-1,0 0 1,3 0 0,-1 0-2,2 0 7,1 0-11,-1 0 11,3 0-7,2 0 4,0 0-4,-3 2 5,-2-2-3,3 0 0,1 2 4,-1-2-8,1 0 8,-3 2-8,2-2 8,1 0-8,1 0 7,4 0-4,-4 0 1,-1 0 0,-1 0-2,1 0 9,-5 0-12,-1 0 9,1 0-8,-5 0 8,4 0-7,-4 0 6,-1 0-3,2 0 0,-1 0 4,0-2-10,2 0 13,3 0-10,-3 0 6,0 2-6,0 0 5,3 0-4,-3 0 2,5 0 0,-2 0-3,4 0 11,1 0-13,-1 0 9,-2 0-6,0 0 4,-2 0-4,-3 0 4,0 0-2,-4 0 0,-1 0 1,-4 0-9,5 0 10,-4 0-7,7 4 10,3-2-9,3 2 8,3-1-6,-1-1 2,0 4 0,1 1-3,1-3 11,-1 2-12,-1-4 8,-2 0-8,-2 0 4,-3 3-2,3-3 3,2-2-1,0 0 1,0 0 4,0 0-6,-2 0 6,-3 0-7,3 0 4,-1 0-4,1 0 3,2 4-4,-3-2 3,1 3 0,-1-1 0,-1-2 9,-1 0-14,3-2 11,-3 2-6,2-2 2,1 3-4,1 0 4,-2-3-2,3 0 0,2 3 5,-5-3-5,7 0 1,-7 4-2,1 1 2,4 1-6,1-2 10,-1-2-6,1 2 2,-4-1 1,-1-1 0,2 4 10,-1-4-13,2 0 10,-1 3-16,2-5 11,-4 0-7,2 2 6,-2 0-3,4 0 0,0-2 4,5 2-8,-1 3 11,-2-5-10,1 4 6,-5-2-6,0 2 7,0 0-7,2-1 3,-2-1 0,3 0-1,-3 0 10,-3 2-16,1 1 10,-3-3-6,1 0 6,-1 0-5,0 0 4,1 0-2,-3 0 0,1-2 6,5 3-13,-5-1 13,5 0-7,-4-2 2,2 2-2,1-2 4,-3 0-3,5 0 1,-2 0-1,1 4 0,1-1 10,3 1-13,-3-4 8,0 2-9,-3 2 8,4-4-6,-3 2 2,1-2 0,1 3 0,-2-3 3,-1 1-8,2-1 11,-2 0-11,1 0 10,0 0-10,4 0 10,1 0-7,1 0 2,3 0 0,-5 0-2,1 0 15,1 0-22,-1 0 14,-1 0-8,4 0 5,-4 0-4,0 0 4,3 0-1,-3 0-1,5-1 0,-1 1-6,-2-5 14,1 1-10,-3 0 4,1-1 4,-3 3 2,-3 2-2,1-4-4,2 4 3,-3 0-5,4 0 8,-1 0-10,2 0 3,1 0-2,-4-2 2,3 0 3,-4-3-3,3 5 6,-9-4-2,3 4-3,-4 0-4,0-2 6,1 2-6,-1-2 4,2 0-4,-3 2 4,3 0-3,0 0 1,-2 0 0,-3 0 0,-3 0 9,-2 0-11,-2 0 5,0 0-6,0 0 2,-8 0-24,-21 10-113,-10-5-358</inkml:trace>
    <inkml:trace contextRef="#ctx0" brushRef="#br0" timeOffset="5106.292">5307 77 88,'0'0'60,"0"0"-9,0 0 27,0 0 10,0 0-21,0 0-34,-9-19 18,6 19 12,0 0-11,1 0-12,2 0-29,-2 0 25,2 0-29,0 0 2,0 0-7,-2 0-4,0 0-10,-1 2 12,-2 15 5,0 4-3,1 6-1,-2 2 9,4 1-13,0 7 6,0 4-2,0 6 0,-4 4 4,2 4-5,-1-1 7,-2-5-1,4-4-2,3-4 12,0-5-11,0 2-5,0 1 3,0 4-3,0-3 1,0 1 5,0 0-6,5-3 0,-2-1-4,1-1 13,-4 0-15,0-3 12,0-4-9,0-3 6,0-3-6,0-3 4,0-3-1,0 2 0,0-4 7,0 0 12,0 2-13,0 0 6,0 2-11,0 0 2,0 7-2,0-2-1,0 4 1,0-3 2,0-3-6,0-3 8,0-4-6,0 0 1,0-2 0,0-2 0,0-1 0,0 5 2,0-4-2,0 2 0,0-3 3,0-1-8,0 4 12,0-4-13,0 3 10,0-1-6,0 2 4,0 1 1,0-1-3,0 0 3,0 2-9,0 0 13,0 0-10,0 0 6,0 1-6,0 0 6,0 2-5,0 1 4,0 0 2,0-4-4,0 0 2,0 0-3,0-2 6,0-3-7,0 3 4,0 0 2,0 2-3,0 2-2,0 5 0,3 1 1,-1 1 3,0 4 8,0-5-11,4 0 5,-2 3-4,1-2 3,0-1-2,-3-2 1,5-1-3,-4-5 0,0 0 4,-1-3-12,-2-1 15,2-2-13,0-1 12,-2 1-10,0 0 9,0-1-9,0 3 4,0-3 0,0 3-1,0-2 9,0 3-8,0 6 2,0-2-2,-2 4 3,0-1-8,-3-2 8,2 1-3,1-6 0,0 1 4,-3-2-9,3-7 9,2 0-4,0-1 0,0-1 0,0-1 2,0 4-5,0 2 2,-3-1 1,3 2-1,0 3 5,-3-2-7,3 4 6,-2-3-3,2 1 0,0-1 0,0 3-1,0 5 1,0 3 0,0-2 2,0 3-2,0-6 0,0 2 0,0-5 0,0 2-1,0 1 7,0-1-6,0 3 2,0-1 7,5 0-1,-2-4 0,-1 0-10,0 2 2,1-3 0,1 6 0,-1-4 3,0 1-3,-3-6 0,0 0-1,0-5-27,0-4-26,0 0-349</inkml:trace>
  </inkml:traceGroup>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9:08.42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C45AC040-F5C8-4F0E-92AD-F35A2AFC5C38}" emma:medium="tactile" emma:mode="ink">
          <msink:context xmlns:msink="http://schemas.microsoft.com/ink/2010/main" type="writingRegion" rotatedBoundingBox="6611,4521 8185,4521 8185,7072 6611,7072"/>
        </emma:interpretation>
      </emma:emma>
    </inkml:annotationXML>
    <inkml:traceGroup>
      <inkml:annotationXML>
        <emma:emma xmlns:emma="http://www.w3.org/2003/04/emma" version="1.0">
          <emma:interpretation id="{13853892-0427-4CED-9042-1A2DD47D0353}" emma:medium="tactile" emma:mode="ink">
            <msink:context xmlns:msink="http://schemas.microsoft.com/ink/2010/main" type="paragraph" rotatedBoundingBox="6611,4521 8185,4521 8185,7072 6611,7072" alignmentLevel="1"/>
          </emma:interpretation>
        </emma:emma>
      </inkml:annotationXML>
      <inkml:traceGroup>
        <inkml:annotationXML>
          <emma:emma xmlns:emma="http://www.w3.org/2003/04/emma" version="1.0">
            <emma:interpretation id="{0872CA18-2317-4622-8787-C6C00BD2ABCD}" emma:medium="tactile" emma:mode="ink">
              <msink:context xmlns:msink="http://schemas.microsoft.com/ink/2010/main" type="line" rotatedBoundingBox="6611,4521 8185,4521 8185,7072 6611,7072"/>
            </emma:interpretation>
          </emma:emma>
        </inkml:annotationXML>
        <inkml:traceGroup>
          <inkml:annotationXML>
            <emma:emma xmlns:emma="http://www.w3.org/2003/04/emma" version="1.0">
              <emma:interpretation id="{A8840AC1-0A0F-4BBA-9A24-FDE1CB6D142A}" emma:medium="tactile" emma:mode="ink">
                <msink:context xmlns:msink="http://schemas.microsoft.com/ink/2010/main" type="inkWord" rotatedBoundingBox="6611,4521 7189,4521 7189,5090 6611,5090"/>
              </emma:interpretation>
            </emma:emma>
          </inkml:annotationXML>
          <inkml:trace contextRef="#ctx0" brushRef="#br0">207-697 224,'0'0'23,"0"0"-18,0 0 64,0 0 50,-10 130-34,10-98 4,0 4-10,2 1-20,15-1-31,5-4-10,9-2-15,12-6 8,9-5-6,5-11-4,7-3 7,-7-5-4,-5 0 4,-4 0 6,-10-13 11,-9-4-1,-6-2-17,-6-5 25,-5-6-13,-2-8-5,-8-5-14,-2-11 6,0-1-5,-8-5 0,-21 0 0,-18 4-1,-7 9 0,-13 13 3,-6 15-16,-3 19 3,0 2-53,2 36-57,0 9-316</inkml:trace>
          <inkml:trace contextRef="#ctx0" brushRef="#br0" timeOffset="-449.0257">306-676 51,'0'0'47,"0"0"9,0 0 56,0 0 0,0 0-32,0 0-29,0-6 2,0 6-26,0 0-19,0 8-6,0 9 14,0 5-11,0-1 5,8 1-1,-4-1-2,1 0-9,-2 0 2,4-1-65,-1-3-97,-2-9-73</inkml:trace>
        </inkml:traceGroup>
        <inkml:traceGroup>
          <inkml:annotationXML>
            <emma:emma xmlns:emma="http://www.w3.org/2003/04/emma" version="1.0">
              <emma:interpretation id="{F32C8095-39A9-4743-B7F1-7697A2383C1A}" emma:medium="tactile" emma:mode="ink">
                <msink:context xmlns:msink="http://schemas.microsoft.com/ink/2010/main" type="inkWord" rotatedBoundingBox="7609,6270 8185,6270 8185,7072 7609,7072"/>
              </emma:interpretation>
            </emma:emma>
          </inkml:annotationXML>
          <inkml:trace contextRef="#ctx0" brushRef="#br0" timeOffset="249976.2978">1193 1349 117,'0'0'102,"0"0"-96,0 0-5,0 0 33,0 0 14,0 0-18,0 0-15,0 0 15,62-94 9,-50 75-21,2-3 16,-2-2-17,1-3 0,-5-3-12,0-4 3,-3 0-3,-3-1-3,-2-1-2,0 6-4,0 2-6,0 5-30,-9 5 29,-1 6-12,0 3 17,6 7-8,-1 2-5,-2 0-1,0 0 7,-3 17 13,1 7 4,-1 12 5,0 7 6,6 17 4,-1 8-10,3 5 14,-1-1-15,3-7 2,0-10 4,0-10-13,0-9 24,0-5-24,0-8 15,0-6-6,0-4-2,0-7-6,0-3 1,0-3 1,0 0 5,0 0 8,0 0-16,0 0 11,0 0-12,0-3-2,0-10 2,3-3-5,4-6 5,5 1-7,-3-1 3,3 3-12,0 4 8,-2 4-2,-1 3 9,1-1-7,-1 5 3,1 2-5,-1 2 6,0 0-9,3 0 10,3 15-2,-1 8 1,3 5 4,-1 4 10,6 4-2,-1 1-7,3 0-1,0-10 3,0-4-3,-3-7 0,-2-10 4,0-6-5,2 0 2,3 0 37,2-17-16,-2 0 4,-1-2-20,2-3-6,-4 1-31,-9-5-79,-12 1-190</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5:58.431"/>
    </inkml:context>
    <inkml:brush xml:id="br0">
      <inkml:brushProperty name="width" value="0.06667" units="cm"/>
      <inkml:brushProperty name="height" value="0.06667" units="cm"/>
      <inkml:brushProperty name="fitToCurve" value="1"/>
    </inkml:brush>
  </inkml:definitions>
  <inkml:trace contextRef="#ctx0" brushRef="#br0">0-1 387,'0'0'16,"0"0"-15,0 0 27,0 0 22,0 0-8,0 0 13,142 0-31,-111 0-9,2 0-13,-2 0-2,0 0-59,-4 0-86,-7 0-123</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50:00.469"/>
    </inkml:context>
    <inkml:brush xml:id="br0">
      <inkml:brushProperty name="width" value="0.06667" units="cm"/>
      <inkml:brushProperty name="height" value="0.06667" units="cm"/>
      <inkml:brushProperty name="fitToCurve" value="1"/>
    </inkml:brush>
  </inkml:definitions>
  <inkml:trace contextRef="#ctx0" brushRef="#br0">-1 31 32,'0'0'75,"0"0"-16,0 0 1,0 0-3,0 0 6,0 0-25,0-4 6,0 4-10,0 0 9,0 0 7,0 0-30,0 0 11,0 0-27,0 0-4,0 0 3,0 0-3,0 0 11,0 0 8,0 0 5,0 0-7,0 0 32,0 0-27,0 0-22,0-3-6,0-3-76,0-3-136,0 0-140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1:47:24.326"/>
    </inkml:context>
    <inkml:brush xml:id="br0">
      <inkml:brushProperty name="width" value="0.04667" units="cm"/>
      <inkml:brushProperty name="height" value="0.04667" units="cm"/>
      <inkml:brushProperty name="fitToCurve" value="1"/>
    </inkml:brush>
  </inkml:definitions>
  <inkml:trace contextRef="#ctx0" brushRef="#br0">0-2 0,'0'0'36,"0"0"-2,0 0 7,0 0-2,136 0-5,-115 0-7,-1 0 9,-4 0-31,1 0-1,-6 0-4,1 0-4,0 0-60,-2 0-52</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56:53.054"/>
    </inkml:context>
    <inkml:brush xml:id="br0">
      <inkml:brushProperty name="width" value="0.06667" units="cm"/>
      <inkml:brushProperty name="height" value="0.06667" units="cm"/>
      <inkml:brushProperty name="fitToCurve" value="1"/>
    </inkml:brush>
  </inkml:definitions>
  <inkml:trace contextRef="#ctx0" brushRef="#br0">0 0 333,'0'0'46,"0"0"-42,0 0 5,0 0 44,0 0 5,0 0-17,107 0-9,-82 0-6,-2 0 14,-3 0-34,-4 0 2,-5 0-7,-1 0 0,-6 0-1,2 0-68,-6 0-55,0 0-127</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20:03:37.36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9B41A25-DB67-4E3A-A17C-04C5AC6895EA}" emma:medium="tactile" emma:mode="ink">
          <msink:context xmlns:msink="http://schemas.microsoft.com/ink/2010/main" type="inkDrawing" rotatedBoundingBox="2141,6265 5533,4461 5581,4552 2190,6356" semanticType="callout" shapeName="Other"/>
        </emma:interpretation>
      </emma:emma>
    </inkml:annotationXML>
    <inkml:trace contextRef="#ctx0" brushRef="#br0">0 1814 28,'0'0'64,"0"0"26,133-66-21,-83 38-34,-3 5-9,6-5-15,1-2 3,1 0-12,5-9 3,4-1-4,2 2 0,6-5-1,0 4 1,2 0-2,-6 1 6,-4 2-6,-5 1 2,-3-1-2,-5-2 2,11-12 8,12-1 16,14-9-10,12-2-14,2 2 5,-1 0-12,-4 5 6,-7 6-3,-7 3-4,-2 6 7,-7 10-1,-10 2 1,-4 2 0,-6 7 0,3-4-1,-2 1 3,2 3-2,0-4 0,-2 1 0,-5-2 1,-3 3-2,-4 0 2,-5 0 1,-5 1-2,-4 3 1,-1 2-4,-4 3 6,2-1-4,2-2 2,1 0-2,2-4 2,0 1-4,2 1 3,-2-2 0,5 4 0,-5-2 4,7-2-5,0-1 2,5 1-2,3-2 2,-9 3-2,-4 6 1,-9 1 0,-9 5 0,-9 4 1,-3 2-5,-3-3 6,0 3-4,0-2-18,2 2-9,1 0-2,-3 0 7,4 0 5,1 0 19,-3 0-3,1-2 6,0 2-6,-3 0 6,0 0-6,2 0-6,0-9-112</inkml:trace>
  </inkml:traceGroup>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9:09.49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0001361-1EB9-4D23-8389-9FB473D270C7}" emma:medium="tactile" emma:mode="ink">
          <msink:context xmlns:msink="http://schemas.microsoft.com/ink/2010/main" type="writingRegion" rotatedBoundingBox="979,6141 5204,3647 6186,5309 1961,7803"/>
        </emma:interpretation>
      </emma:emma>
    </inkml:annotationXML>
    <inkml:traceGroup>
      <inkml:annotationXML>
        <emma:emma xmlns:emma="http://www.w3.org/2003/04/emma" version="1.0">
          <emma:interpretation id="{59B26299-BAF3-409F-86DD-2477EE4F2723}" emma:medium="tactile" emma:mode="ink">
            <msink:context xmlns:msink="http://schemas.microsoft.com/ink/2010/main" type="paragraph" rotatedBoundingBox="1425,5748 3167,6798 2637,7677 895,6627" alignmentLevel="1"/>
          </emma:interpretation>
        </emma:emma>
      </inkml:annotationXML>
      <inkml:traceGroup>
        <inkml:annotationXML>
          <emma:emma xmlns:emma="http://www.w3.org/2003/04/emma" version="1.0">
            <emma:interpretation id="{AF12F28E-99ED-46ED-A03A-69B7DF51F9A9}" emma:medium="tactile" emma:mode="ink">
              <msink:context xmlns:msink="http://schemas.microsoft.com/ink/2010/main" type="inkBullet" rotatedBoundingBox="1425,5748 2082,6144 1689,6795 1033,6399"/>
            </emma:interpretation>
          </emma:emma>
        </inkml:annotationXML>
        <inkml:trace contextRef="#ctx0" brushRef="#br0">-4989 714 414,'0'0'27,"0"0"11,0 0 23,0 0 12,0 0 2,0 0-39,-7-30 16,7 26-34,0-3-8,0 4-5,0-2-10,0 1 2,7 1 3,7-1-3,3 4-2,2 0 4,2 0-24,-2 0 13,-2 7-7,-5 8 12,-2 1-13,-10 11 17,0 2 0,0 5 3,-12-1 0,-7-4 7,2-3-8,3-4 4,0-3-3,4-6 3,5-5 3,3-3-6,2-5-4,0 0-5,0 0-14,0 0 7,19 0 16,2 0 3,5 0-3,3-3 2,0-12-2,-1-1-24,3-4-67,-4-3-45,-9 1-73</inkml:trace>
        <inkml:trace contextRef="#ctx0" brushRef="#br0" timeOffset="418.0239">-5109 657 271,'0'0'6,"0"0"-2,0 0-6,0 0 5,-130 106 4,112-74 35,3-2 15,5 2-18,6 3 8,4 1-20,0 4 0,7 1 14,19 0 13,11 1-22,7-5-20,11-7-2,9-8-9,7-9 17,6-7-5,-1-6-3,0 0-7,-8-11 4,-8-17-6,-7-13 2,-10-8 25,-10-11-18,-14-8 6,-17-5-15,-2-3 11,-27-2-12,-27 5-7,-15 10-9,-2 11 16,-5 16-9,2 16-3,5 20-86,2 3 72,8 35-140,2 7-177</inkml:trace>
      </inkml:traceGroup>
      <inkml:traceGroup>
        <inkml:annotationXML>
          <emma:emma xmlns:emma="http://www.w3.org/2003/04/emma" version="1.0">
            <emma:interpretation id="{57C7031D-FD9C-4A01-8DC5-1455882F749D}" emma:medium="tactile" emma:mode="ink">
              <msink:context xmlns:msink="http://schemas.microsoft.com/ink/2010/main" type="line" rotatedBoundingBox="2617,6502 3152,6824 2637,7677 2103,7355"/>
            </emma:interpretation>
          </emma:emma>
        </inkml:annotationXML>
        <inkml:traceGroup>
          <inkml:annotationXML>
            <emma:emma xmlns:emma="http://www.w3.org/2003/04/emma" version="1.0">
              <emma:interpretation id="{1A1C096B-2628-47D3-8A9F-CF5B33BB6869}" emma:medium="tactile" emma:mode="ink">
                <msink:context xmlns:msink="http://schemas.microsoft.com/ink/2010/main" type="inkWord" rotatedBoundingBox="2114,7175 2870,6568 3166,6937 2409,7543"/>
              </emma:interpretation>
            </emma:emma>
          </inkml:annotationXML>
          <inkml:trace contextRef="#ctx0" brushRef="#br0" timeOffset="-226180.9368">-4088 1882 16,'0'0'34,"0"0"-25,0 0 1,0 0 0,0 0 23,0 0-17,0 0 22,-28-32 6,25 30-5,1 0 10,0 2-9,-1-3-23,3 3-10,0 0-7,0 0 3,0 0-3,0 0 0,0 0-2,0 0-9,0 0 4,0 0-6,0 11 13,0 11 10,3 7 24,13 6-13,1 1-20,-1-2 17,2-1-11,-2-6-1,-5-3-5,2-3 6,-9-8-5,-1-4 0,0-5-2,-3-4 2,0 0-5,0 0 3,0 0-69,-6-2-192</inkml:trace>
          <inkml:trace contextRef="#ctx0" brushRef="#br0" timeOffset="-225030.871">-3412 1349 42,'0'0'137,"0"0"-65,0 0-15,0 0-12,0 0-35,0 0 16,0-12 6,-2 12-5,-1 0-12,0 0-6,3 4 19,0 17-14,0 9 12,0 13-14,0 4 17,0 0-27,8-4-2,-4 0-36,-4-11-90,0-13-127</inkml:trace>
          <inkml:trace contextRef="#ctx0" brushRef="#br0" timeOffset="-225309.887">-4059 1794 0,'0'0'48,"0"0"-11,0 0 19,0 0 3,0 0-20,0 0 2,102-51-13,-85 40 9,-1-2-26,3 0-3,1-1-4,1-1 5,1-2-3,1 0 8,1-1-1,-1 3-2,2 2-8,-7 3 1,3 5 2,-4 1-5,1 0 9,-7 0-10,-1 0 0,2 1 0,-3 1 4,5-2-3,0-2 2,1-1-2,-1-2 1,0-1-2,-2 1 4,1 3-4,-5 1 3,-2 1-3,-2 2 0,-2 0 3,1 2-3,1-2 0,-1 2 0,2-3 3,-1 0-5,2-2 5,-2 1-5,1 0 2,2-1 0,0 1 0,1 0 0,-2-1-2,-1 3 2,2 0-1,-2 0 2,5 0-8,-4 2 7,2-2-11,-4 2-17,-4 0-18,0 0-17,0 0-9,0 0-10,0-2-75</inkml:trace>
          <inkml:trace contextRef="#ctx0" brushRef="#br0" timeOffset="866800.5782">-4113 1626 9,'0'0'8,"0"0"-7,0 0 3,0 0-4,0 0-2</inkml:trace>
        </inkml:traceGroup>
      </inkml:traceGroup>
    </inkml:traceGroup>
    <inkml:traceGroup>
      <inkml:annotationXML>
        <emma:emma xmlns:emma="http://www.w3.org/2003/04/emma" version="1.0">
          <emma:interpretation id="{38E4EB1F-35B6-43C0-9EF7-463C22E64CAF}" emma:medium="tactile" emma:mode="ink">
            <msink:context xmlns:msink="http://schemas.microsoft.com/ink/2010/main" type="paragraph" rotatedBoundingBox="1967,6411 5578,4280 5967,4938 2356,7069" alignmentLevel="2"/>
          </emma:interpretation>
        </emma:emma>
      </inkml:annotationXML>
      <inkml:traceGroup>
        <inkml:annotationXML>
          <emma:emma xmlns:emma="http://www.w3.org/2003/04/emma" version="1.0">
            <emma:interpretation id="{0EB09F13-C621-4803-8804-36935725E377}" emma:medium="tactile" emma:mode="ink">
              <msink:context xmlns:msink="http://schemas.microsoft.com/ink/2010/main" type="line" rotatedBoundingBox="1967,6411 5578,4280 5967,4938 2356,7069"/>
            </emma:interpretation>
          </emma:emma>
        </inkml:annotationXML>
        <inkml:traceGroup>
          <inkml:annotationXML>
            <emma:emma xmlns:emma="http://www.w3.org/2003/04/emma" version="1.0">
              <emma:interpretation id="{E273FB05-5765-4575-89D3-762665A2B0FA}" emma:medium="tactile" emma:mode="ink">
                <msink:context xmlns:msink="http://schemas.microsoft.com/ink/2010/main" type="inkWord" rotatedBoundingBox="1981,6435 3048,5805 3422,6440 2356,7069"/>
              </emma:interpretation>
            </emma:emma>
          </inkml:annotationXML>
          <inkml:trace contextRef="#ctx0" brushRef="#br0" timeOffset="-223634.7912">-4333 1194 216,'0'0'21,"0"0"-16,0 0 16,0 0 28,0 0-25,0 0 6,10 12 0,-6-10-28,4 0 13,-1 1-13,3 1 9,2 4-8,4 1 18,1 1 4,2-1-18,-1 2-6,2 2 4,-1-3 5,0 3-9,3 0 14,-3 2-8,-1 0 8,-1 2-2,-7-2-7,-4 0-6,-3 3 1,-3-2 15,0-1-5,-7 0 12,-10-4-18,1-5 12,-1-1 3,1-3-4,1 0-15,6-2 7,-1 0-8,5 0 2,3 0-2,2 0 0,0 0-1,0 0-67,0 0-11,0 0 15,7 0 23,7 0-45,0 0-51,-2-2-12</inkml:trace>
          <inkml:trace contextRef="#ctx0" brushRef="#br0" timeOffset="-224159.8212">-4383 1101 20,'0'0'39,"0"0"-25,0 0 33,0 0 26,0 0-6,0 0-7,74-64 17,-53 43-38,-1 1-8,-6 4-3,1 1-12,-4 4-8,-1 0-2,-4 5-6,0-1 2,-2 1-5,-1-3-58,-3-1-74,0 3-193</inkml:trace>
          <inkml:trace contextRef="#ctx0" brushRef="#br0" timeOffset="-223367.7759">-4012 1377 19,'0'0'400,"0"0"-377,0 0-10,0 0-3,0 0 50,0 0-39,45 109-9,-37-79-9,-1-2 2,-2-5-5,-3-3-44,3-10-51,-3-7-77,-2-3-77</inkml:trace>
          <inkml:trace contextRef="#ctx0" brushRef="#br0" timeOffset="-221996.6975">-3967 1020 237,'0'0'67,"0"0"-40,0 0 19,0 0 29,0 0-35,0 0-21,4-30-2,4 15 6,7-2-8,-1 0-6,-6 4-2,-2 3 0,1 3-7,-4 2 0,0 2-9,-3 3-36,0 0-1,0 0 16,0 0-1,0 0-47,-3 2-85,-9 11 79,2 1 54,1 1 30,0 0 2,2 3 43,-3-2 5,2 2-16,4 1-8,2-2-11,2-2 8,0-2-15,0-2 12,0 1 4,0-3 21,4 4-15,8-1 9,5 1-17,5-2 11,-1-2-11,7 1-21,1 1 33,-4-2-33,0 1 10,-1-3-9,-5-1-2,-3-2 6,-1 3-5,-9-3 0,2-2 1,-8 3 3,0-5 2,0 1 5,0 4 7,0 3 17,-10 7-29,-7 0-3,-3 3-2,0-4 6,1 1-8,7-4 3,3-7-3,3 1 0,4-5 0,2 0 0,0 0-2,0 0-10,0 0-33,0 0-29,0 0-14,17-9 39,5-6-65,1-6-28,3-3-5</inkml:trace>
          <inkml:trace contextRef="#ctx0" brushRef="#br0" timeOffset="-221056.6437">-3579 1005 145,'0'0'136,"0"0"-78,0 0 13,0 0-40,0 0-5,0 0-2,-33 0-2,26 15-3,0 4-6,2 3 1,0-1 9,5 1 1,0-1-17,0-4 2,0 2-3,0-6-5,12-2-1,0-2-1,-1-8-3,2 4 4,1-5-1,-2 0-9,-2 0 7,1 0-1,-1 0 1,-3 0 3,0-13 0,0-2 3,-2-4 4,-2-2-7,-1-1-6,4 1-1,0-1-8,1 5 10,0 2-3,-2 4 8,1 1-5,2 4 4,4 3 1,-3 1-6,3 2 0,2 0 0,1 0 4,-1 0 1,0 6-3,-1 3-5,-2 2 9,-1-3 0,-1 1 4,-6-5 11,-1 0-8,0-1 17,-2-3 0,0 1 16,0-1 0,0 0 1,0 0-26,0 0-3,0 0-3,0 0-9,0 0-5,0-4-24,0-4 9,0-3-8,0-2 11,0 0-11,10-2 8,4 7-7,-3 2 15,2 1 8,-1 3 6,0 2-9,0 0 0,-3 0 1,3 2 0,-5 9 1,0 2 3,0-1 4,-4-5 2,-1-3-3,1-2 17,-3-2-10,0 0 35,0 0-6,0 0 4,0 0-30,0 0-9,-3-2-2,-4-6-7,2-1-7,1-4-24,4-2 29,0 0-64,0-1 67,0 0-11,0 5 1,2 3 13,10 3 1,1 2-1,0 3 3,3 0 18,-2 0-11,1 0 12,1 6 3,1 7-15,-3-1 1,-2 1-8,0-4-76,-7 0-95</inkml:trace>
        </inkml:traceGroup>
        <inkml:traceGroup>
          <inkml:annotationXML>
            <emma:emma xmlns:emma="http://www.w3.org/2003/04/emma" version="1.0">
              <emma:interpretation id="{B6F8232A-EC06-4878-999F-D4CC7ADFB8BE}" emma:medium="tactile" emma:mode="ink">
                <msink:context xmlns:msink="http://schemas.microsoft.com/ink/2010/main" type="inkWord" rotatedBoundingBox="4133,5461 4772,5083 4971,5421 4332,5798"/>
              </emma:interpretation>
            </emma:emma>
          </inkml:annotationXML>
          <inkml:trace contextRef="#ctx0" brushRef="#br0" timeOffset="869163.7133">-2185 229 95,'0'0'19,"0"0"20,0 0 32,0 0-26,0 0-9,123-81 2,-96 72-24,-4-1 7,-1 5-15,-3 5-2,-1 0-2,-3 5-1,-5 14 5,-6 6-2,-4 8-3,0-1 1,-2 0 11,-13-7-6,3-5 1,6-10-7,1-5 1,2-3 9,3-2-8,0 0 28,0 0-8,0-19-21,0-13-2,5-11-19,7-9 5,5-5-6,2-3-3,0 0-36,-1 2 4,4 4 21,-3 10 11,-4 10-10,-3 8 9,-6 15-4,-6 9 3,0 2-1,0 0-7,0 17 6,-12 9 27,-7-1 11,3 1 5,2 2 5,-1-5 19,9 1 15,0 2 3,6-1-13,0-1-11,0-1-8,12-8 6,12-2-13,10-8 32,9-1 24,6-4 5,3 0-2,3-20-41,0-10-21,-3 2-10,-19 1-6,-33 7-338</inkml:trace>
        </inkml:traceGroup>
        <inkml:traceGroup>
          <inkml:annotationXML>
            <emma:emma xmlns:emma="http://www.w3.org/2003/04/emma" version="1.0">
              <emma:interpretation id="{6B98200B-AD34-4F4B-A282-67C3499E8E7B}" emma:medium="tactile" emma:mode="ink">
                <msink:context xmlns:msink="http://schemas.microsoft.com/ink/2010/main" type="inkWord" rotatedBoundingBox="5533,4306 5578,4280 5864,4764 5819,4790"/>
              </emma:interpretation>
            </emma:emma>
          </inkml:annotationXML>
          <inkml:trace contextRef="#ctx0" brushRef="#br0" timeOffset="868074.651">-854-1108 268,'0'0'127,"0"0"-127,0 0-19,0 0 15,0 0 2,0 0-5,16-4 7,1 32 0,9 10 16,1 16 20,2 6-2,4 0-11,-7-1-9,3-3-7,-4-9-5,-10-6-2,-3-11 0,-10-9-73,-2-10-25,0-11-173</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4:43.430"/>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218184D-E32E-4992-AA34-2A8766117771}" emma:medium="tactile" emma:mode="ink">
          <msink:context xmlns:msink="http://schemas.microsoft.com/ink/2010/main" type="writingRegion" rotatedBoundingBox="7304,5752 6574,6192 6300,5738 7031,5298"/>
        </emma:interpretation>
      </emma:emma>
    </inkml:annotationXML>
    <inkml:traceGroup>
      <inkml:annotationXML>
        <emma:emma xmlns:emma="http://www.w3.org/2003/04/emma" version="1.0">
          <emma:interpretation id="{83BCAAF7-A4BB-420E-8A11-2F604C50D2F7}" emma:medium="tactile" emma:mode="ink">
            <msink:context xmlns:msink="http://schemas.microsoft.com/ink/2010/main" type="paragraph" rotatedBoundingBox="7304,5752 6574,6192 6300,5738 7031,5298" alignmentLevel="1"/>
          </emma:interpretation>
        </emma:emma>
      </inkml:annotationXML>
      <inkml:traceGroup>
        <inkml:annotationXML>
          <emma:emma xmlns:emma="http://www.w3.org/2003/04/emma" version="1.0">
            <emma:interpretation id="{568E2C57-A1F5-4304-9FBC-B8D5CD3FE2DF}" emma:medium="tactile" emma:mode="ink">
              <msink:context xmlns:msink="http://schemas.microsoft.com/ink/2010/main" type="line" rotatedBoundingBox="7304,5752 6574,6192 6300,5738 7031,5298"/>
            </emma:interpretation>
          </emma:emma>
        </inkml:annotationXML>
        <inkml:traceGroup>
          <inkml:annotationXML>
            <emma:emma xmlns:emma="http://www.w3.org/2003/04/emma" version="1.0">
              <emma:interpretation id="{95116EBF-16CE-4126-BF92-F6DF9A234FFD}" emma:medium="tactile" emma:mode="ink">
                <msink:context xmlns:msink="http://schemas.microsoft.com/ink/2010/main" type="inkWord" rotatedBoundingBox="7304,5752 6574,6192 6300,5738 7031,5298"/>
              </emma:interpretation>
            </emma:emma>
          </inkml:annotationXML>
          <inkml:trace contextRef="#ctx0" brushRef="#br0">0 271 19,'0'0'54,"0"0"-30,0 0 24,0 0 40,0 0-29,0 0-36,0 0-8,0 0 10,0 0-4,0 0 25,4 0-19,2-1-7,2-2-3,7-3 8,7-1 0,1-5-1,8-3 6,-2-1-3,-1 1 2,1 5-27,0-1 19,4 3-3,-2 1-4,2 1-14,-3-1 8,1 1-7,-4-2-1,-3 1 1,-3-1 10,0-1-14,-1 3 10,-4-5-7,-1 2 6,-6 1 1,-4 1 2,0 5 1,-3 0-7,-2 2 0,0 0 2,0 0 3,0 0-13,2-2 5,2 0 0,6-2-1,2-3-3,3-1 4,-1 1-3,0-2-1,-5 5 8,1 0-12,-5 2 9,2-3-2,0 5 2,-3-2-2,0 2 3,-4 0-2,2-2 0,-2 2 3,2-2-10,0 2 14,0 0-12,-2-2 9,3 2-8,-3-2 3,0 2 1,0 0-3,0 0 3,0 0-7,0 0 12,0 0-15,0 0 10,0 0 0,0 0 1,0 0 4,0 0-4,0 0-2,0 0 1,0 0 0,0 0 2,0 0 5,0 0-7,0 0 2,0 0-4,0 8 5,0 9 3,5 5-1,2 1 3,1 3-6,3-3 7,1 1-5,2 4 0,-2-3-4,0 1 0,-1 0 4,-1-1-3,-2-3 1,-4-3-2,1-4 2,-1-2-5,0-7 12,-2-1-11,-2-1 4,0 0 0,0 1-1,0 1 2,0 3-2,0-3 0,0 1-1,0-1 7,0-2-19,-8 2-87,-3-1-188,-9-5-130</inkml:trace>
          <inkml:trace contextRef="#ctx0" brushRef="#br0" timeOffset="1326.0758">660 126 268,'0'0'11,"0"0"-7,0 0 11,0 0 38,0 128 13,-4-91-43,-3 1 0,0 3-13,0-5-10,1-8-30,2-5-106,4-12-82</inkml:trace>
          <inkml:trace contextRef="#ctx0" brushRef="#br0" timeOffset="1116.0638">561 124 216,'0'0'129,"0"0"-123,0 0-6,0 0 6,0 0 31,-45 149 9,31-99 2,-5 1 4,2 0-12,1 3 11,-1-7-29,5-8 0,2-9-12,6-14-3,4-7-7,0-7-2,0-2-17,0 0-72,0 0-10,0-21-48,8-15 61</inkml:trace>
          <inkml:trace contextRef="#ctx0" brushRef="#br0" timeOffset="862.0493">411 190 98,'0'0'140,"0"0"-140,0 0 0,0 0 44,0 0 20,0 0 12,-37 135-38,24-86 5,1 5 6,-2-3 10,0-6-24,1-11 4,7-6-7,-2-6-20,6-8 0,2-3-6,0-9-12,0 0 6,0-2-24,0 0-90,0-2-15,2-25-1,16-16 31,1-9-146</inkml:trace>
          <inkml:trace contextRef="#ctx0" brushRef="#br0" timeOffset="555.0317">166 276 199,'0'0'25,"0"0"-25,0 0 17,0 0 62,0 0-16,0 0-26,0 72-2,-2-42 5,-2 2 23,-4 2-18,-1 3-3,-3 0-16,2-6-2,0 0-10,3-8 6,3-8-12,-2-4-1,4-5-7,2-6 0,0 0-3,0 0-26,0 0-45,0 0-33,0-2-17,6-20 4,10-9 8</inkml:trace>
          <inkml:trace contextRef="#ctx0" brushRef="#br0" timeOffset="-1159.0663">40 382 144,'0'0'19,"0"0"7,0 0 8,0 0 26,0 0-26,0 0-13,-16 0-3,10 0 10,2 0 7,-3 0-18,2 0-10,0 0-1,-1 0-12,-2 0 5,1 0-7,0 0 8,2-1 0,1-2 1,-2 1-1,4 0 1,-2 0 6,2 0 17,2 2-19,0-2 25,0 2-12,0 0 1,0 0-17,0 0-2,0 0-14,0 10 6,11 16 8,11 4 5,-1 4 12,-3 4-7,7 3 6,-4 2 17,1-4 3,-4-3-16,-5-4-2,-1-4-7,-3-7-2,-2-4 6,0-4-9,-5-8-4,-2-1 4,0-2-6,0-2 3,0 0-6,2 0-34,-2 0-40,0-15-43,0-15-213</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4:59.896"/>
    </inkml:context>
    <inkml:brush xml:id="br0">
      <inkml:brushProperty name="width" value="0.06667" units="cm"/>
      <inkml:brushProperty name="height" value="0.06667" units="cm"/>
      <inkml:brushProperty name="color" value="#ED1C24"/>
      <inkml:brushProperty name="fitToCurve" value="1"/>
    </inkml:brush>
    <inkml:context xml:id="ctx1">
      <inkml:inkSource xml:id="inkSrc4">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1" timeString="2020-11-11T20:01:54.121"/>
    </inkml:context>
    <inkml:brush xml:id="br1">
      <inkml:brushProperty name="width" value="0.06667" units="cm"/>
      <inkml:brushProperty name="height" value="0.06667" units="cm"/>
      <inkml:brushProperty name="fitToCurve" value="1"/>
    </inkml:brush>
  </inkml:definitions>
  <inkml:traceGroup>
    <inkml:annotationXML>
      <emma:emma xmlns:emma="http://www.w3.org/2003/04/emma" version="1.0">
        <emma:interpretation id="{FA4CFCC7-7CE7-4167-8E85-D22267132AEB}" emma:medium="tactile" emma:mode="ink">
          <msink:context xmlns:msink="http://schemas.microsoft.com/ink/2010/main" type="writingRegion" rotatedBoundingBox="2967,7229 7213,7127 7240,8237 2993,8338">
            <msink:destinationLink direction="with" ref="{D91F8BA8-E8C5-4B96-A570-163EB05E7A3F}"/>
          </msink:context>
        </emma:interpretation>
      </emma:emma>
    </inkml:annotationXML>
    <inkml:traceGroup>
      <inkml:annotationXML>
        <emma:emma xmlns:emma="http://www.w3.org/2003/04/emma" version="1.0">
          <emma:interpretation id="{5E97678B-FC19-4AFF-9B3A-9675D8D6F33D}" emma:medium="tactile" emma:mode="ink">
            <msink:context xmlns:msink="http://schemas.microsoft.com/ink/2010/main" type="paragraph" rotatedBoundingBox="2967,7229 7213,7127 7240,8237 2993,8338" alignmentLevel="1"/>
          </emma:interpretation>
        </emma:emma>
      </inkml:annotationXML>
      <inkml:traceGroup>
        <inkml:annotationXML>
          <emma:emma xmlns:emma="http://www.w3.org/2003/04/emma" version="1.0">
            <emma:interpretation id="{EDAB91D4-D74B-45A5-9047-A603177FBE46}" emma:medium="tactile" emma:mode="ink">
              <msink:context xmlns:msink="http://schemas.microsoft.com/ink/2010/main" type="line" rotatedBoundingBox="2967,7229 7213,7127 7240,8237 2993,8338"/>
            </emma:interpretation>
          </emma:emma>
        </inkml:annotationXML>
        <inkml:traceGroup>
          <inkml:annotationXML>
            <emma:emma xmlns:emma="http://www.w3.org/2003/04/emma" version="1.0">
              <emma:interpretation id="{6D38FF1C-03F1-455A-A26C-A8AE2F62E090}" emma:medium="tactile" emma:mode="ink">
                <msink:context xmlns:msink="http://schemas.microsoft.com/ink/2010/main" type="inkWord" rotatedBoundingBox="2983,7899 5019,7850 5030,8290 2993,8338"/>
              </emma:interpretation>
            </emma:emma>
          </inkml:annotationXML>
          <inkml:trace contextRef="#ctx0" brushRef="#br0">1656 2070 4,'0'0'21,"0"0"10,0 0-21,0 0-3,0 0 6,0 0 13,0 0 5,0 0 7,0 0 7,0 0 5,0 0-1,0 0-23,0 0-1,0 0-16,0 0 1,0 0-8,0 0-2,-3-3 4,1 1-4,-2-2 13,2 0-6,-2 2 9,2-1-4,2 2 14,0-2-16,-2 1-9,2-2 0,-2 0 0,-1-1-1,3 1 0,-4 0-1,1-1 8,3 1-6,-2 2 0,-1 2 10,3-2 1,0 2 5,0 0-13,0 0-2,-2 0-2,2 0 4,0 0 6,0 0-1,0 0 9,0 0-1,0-2-2,0-3-6,0 3-2,-2 0-6,0 0-1,-2 0 0,4-2 6,-2 4-7,2-3 2,0 3 4,0 0-3,0-1 1,0 1-2,0-3 0,0 3-1,0 0 1,0 0-3,0 0 8,0 0-6,0 0 0,0 0 0,0 0-4,0 0 1,0 0-3,0 0-2,-2 0 3,2 0-20,0 3 17,0 7 8,0 5 11,2-2 2,6 4-1,-4-2-7,4 0 0,-4 0 1,3 2-5,-1 0 22,-4 1-21,0 1 16,-2-3-11,2-1 10,-2 0-11,0-2 6,0-2-4,0 0 2,0 1 2,0-3-7,-2 2 7,-2-5-9,-2-4 5,4 3-8,2-5 5,0 0-5,0 0 4,0 0-4,0 0-16,0 0-1,0 0-41,0 0-16,0 0-4,0 0 6,2 0 19,15 0-15,-1-5-125</inkml:trace>
          <inkml:trace contextRef="#ctx0" brushRef="#br0" timeOffset="1157.0662">2027 1967 54,'0'0'80,"0"0"-19,0 0 1,0 0-2,0 0-1,0 0-7,-20 0-13,20 0 0,0 0-7,0 0-5,0 0 3,0 0-29,0 0 2,0 0-3,0 0-7,0 0-9,15 0 10,1 0 6,4 0 0,1 0 0,-6 0 6,1 0-8,-4 0 4,-2 0-4,-3 0-3,-7 0-1,0 10 6,0 10 11,0 3 17,-10 3-17,-11-5-2,2-1-4,-1-6 0,9-5-3,4-2 2,2-5 1,5-2-3,0 0-2,0 0-9,0 0-17,0 0 24,0 0-5,0 0-1,0 0 4,7 0 8,7-6-7,0 1 5,6 1-2,-3 4 0,4 0 1,-2 0-5,-3 0 4,4 0-6,-4 0 6,1 2-2,-3 6 0,-3 3 2,-5-4 7,-2-1 9,-4 5 4,0-3-5,0 5 20,-4 2-23,-13-2 1,-5 0-8,-1-2 2,1-3-2,-1-1-1,6-3 8,5-2 8,2-2 8,8 0-25,2 0 3,0 0-6,0 0-3,0 0-14,0 0 7,0 2-18,0-2-29,12 2 14,7 0-44,0-2-5,7 0-9,-4-2-59</inkml:trace>
          <inkml:trace contextRef="#ctx0" brushRef="#br0" timeOffset="1638.0937">2351 2048 29,'0'0'38,"0"0"15,0 0 38,0 0-20,0 0-23,0 0 5,0 88-3,0-71-11,6-4-18,4 0-11,0-5-5,1-1-1,3-3-4,1-4-1,1 0 1,-1 0 0,-1 0 15,0 0-12,-4 0 14,-3-2-4,1-9 17,-4 1-1,-2-3 2,-2 0-2,0 0-7,0-2 3,-2-2-24,-12 0 7,-5-3-5,-8 1-1,1 4-1,1 5-1,0 5-4,11 5-9,2 0-7,5 0-33,-1 9 38,8 15-51,0 3 28,0 3-13,6-4-52,11-7-4,-1-6-103</inkml:trace>
          <inkml:trace contextRef="#ctx0" brushRef="#br0" timeOffset="2053.1174">2585 1915 59,'0'0'52,"0"0"-10,0 0 28,0 0-10,0 0-6,0 0-34,39 62 21,-22-59-10,1-3 8,1 0-2,3 0 12,-5 0 7,-3-13-3,0-2 1,-7-4-23,-5-2 8,-2-1-22,0-2 0,-6 3-12,-19 6-5,-6 7-7,-2 8-37,0 4-100,2 26-12,9 8 1,9 3-121</inkml:trace>
          <inkml:trace contextRef="#ctx1" brushRef="#br1">1570 2098,'53'0</inkml:trace>
          <inkml:trace contextRef="#ctx1" brushRef="#br1" timeOffset="1496.0856">1756 2045,'53'0</inkml:trace>
          <inkml:trace contextRef="#ctx1" brushRef="#br1" timeOffset="1953.1118">1967 2045,'0'0,"27"0,-1 0</inkml:trace>
          <inkml:trace contextRef="#ctx1" brushRef="#br1" timeOffset="2312.1323">2311 2098,'27'0,"26"0,-27 0,27 0,53 0,-53 0,-27 0,27 0</inkml:trace>
          <inkml:trace contextRef="#ctx1" brushRef="#br1" timeOffset="2648.1515">2920 2098</inkml:trace>
          <inkml:trace contextRef="#ctx1" brushRef="#br1" timeOffset="3020.1728">3131 2098,'27'0,"-1"0,-26 0,27 0,-27 0,53 0,0 0,-53 0,53 0</inkml:trace>
          <inkml:trace contextRef="#ctx1" brushRef="#br1" timeOffset="3314.1896">3502 2098,'26'0,"-26"0,53 0,-26 0</inkml:trace>
        </inkml:traceGroup>
        <inkml:traceGroup>
          <inkml:annotationXML>
            <emma:emma xmlns:emma="http://www.w3.org/2003/04/emma" version="1.0">
              <emma:interpretation id="{8FE88412-092D-426E-9594-6B2338032AAE}" emma:medium="tactile" emma:mode="ink">
                <msink:context xmlns:msink="http://schemas.microsoft.com/ink/2010/main" type="inkWord" rotatedBoundingBox="5426,7170 5890,7159 5915,8189 5451,8200"/>
              </emma:interpretation>
            </emma:emma>
          </inkml:annotationXML>
          <inkml:trace contextRef="#ctx1" brushRef="#br1" timeOffset="4514.2582">4481 2124</inkml:trace>
          <inkml:trace contextRef="#ctx1" brushRef="#br1" timeOffset="3601.206">4031 2098,'0'0,"26"0</inkml:trace>
          <inkml:trace contextRef="#ctx1" brushRef="#br1" timeOffset="377156.5722">4031 1119</inkml:trace>
          <inkml:trace contextRef="#ctx1" brushRef="#br1" timeOffset="376679.5449">4269 1807</inkml:trace>
        </inkml:traceGroup>
        <inkml:traceGroup>
          <inkml:annotationXML>
            <emma:emma xmlns:emma="http://www.w3.org/2003/04/emma" version="1.0">
              <emma:interpretation id="{0397294A-5778-4E3A-A103-9E48455F8C01}" emma:medium="tactile" emma:mode="ink">
                <msink:context xmlns:msink="http://schemas.microsoft.com/ink/2010/main" type="inkWord" rotatedBoundingBox="6350,8149 7237,8127 7238,8163 6350,8185"/>
              </emma:interpretation>
            </emma:emma>
          </inkml:annotationXML>
          <inkml:trace contextRef="#ctx1" brushRef="#br1" timeOffset="5267.3013">4931 2098,'26'0,"1"0,-1 0</inkml:trace>
          <inkml:trace contextRef="#ctx1" brushRef="#br1" timeOffset="5575.3189">5222 2098,'0'0,"26"0,1 0,-1 0,0 0</inkml:trace>
          <inkml:trace contextRef="#ctx1" brushRef="#br1" timeOffset="5888.3368">5486 2098,'27'0</inkml:trace>
          <inkml:trace contextRef="#ctx1" brushRef="#br1" timeOffset="6148.3517">5804 2098,'0'0</inkml:trace>
        </inkml:traceGroup>
      </inkml:traceGroup>
    </inkml:traceGroup>
  </inkml:traceGroup>
</inkml:ink>
</file>

<file path=ppt/ink/ink25.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20-11-11T20:08:12.142"/>
    </inkml:context>
    <inkml:brush xml:id="br0">
      <inkml:brushProperty name="width" value="0.06667" units="cm"/>
      <inkml:brushProperty name="height" value="0.06667" units="cm"/>
      <inkml:brushProperty name="fitToCurve" value="1"/>
    </inkml:brush>
  </inkml:definitions>
  <inkml:trace contextRef="#ctx0" brushRef="#br0">0 0</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45:15.42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8B04417-5A8F-4796-B3C4-39F32901EA0A}" emma:medium="tactile" emma:mode="ink">
          <msink:context xmlns:msink="http://schemas.microsoft.com/ink/2010/main" type="writingRegion" rotatedBoundingBox="1734,7915 3270,7067 3484,7454 1948,8303"/>
        </emma:interpretation>
      </emma:emma>
    </inkml:annotationXML>
    <inkml:traceGroup>
      <inkml:annotationXML>
        <emma:emma xmlns:emma="http://www.w3.org/2003/04/emma" version="1.0">
          <emma:interpretation id="{B969B6E1-6519-473E-92E2-68C2BC5C324F}" emma:medium="tactile" emma:mode="ink">
            <msink:context xmlns:msink="http://schemas.microsoft.com/ink/2010/main" type="paragraph" rotatedBoundingBox="1734,7915 3270,7067 3484,7454 1948,8303" alignmentLevel="1"/>
          </emma:interpretation>
        </emma:emma>
      </inkml:annotationXML>
      <inkml:traceGroup>
        <inkml:annotationXML>
          <emma:emma xmlns:emma="http://www.w3.org/2003/04/emma" version="1.0">
            <emma:interpretation id="{9F481B2A-4998-4AC8-9E05-4C169C7FE38A}" emma:medium="tactile" emma:mode="ink">
              <msink:context xmlns:msink="http://schemas.microsoft.com/ink/2010/main" type="line" rotatedBoundingBox="1734,7915 3270,7067 3484,7454 1948,8303"/>
            </emma:interpretation>
          </emma:emma>
        </inkml:annotationXML>
        <inkml:traceGroup>
          <inkml:annotationXML>
            <emma:emma xmlns:emma="http://www.w3.org/2003/04/emma" version="1.0">
              <emma:interpretation id="{66DD392A-DE64-406B-89DB-0E4EC26C0A2B}" emma:medium="tactile" emma:mode="ink">
                <msink:context xmlns:msink="http://schemas.microsoft.com/ink/2010/main" type="inkWord" rotatedBoundingBox="1734,7915 3270,7067 3484,7454 1948,8303"/>
              </emma:interpretation>
            </emma:emma>
          </inkml:annotationXML>
          <inkml:trace contextRef="#ctx0" brushRef="#br0">-4498 2778 32,'0'0'100,"0"0"-73,0 0 31,0 0 12,0 0-18,0 0-13,0 0-34,-6 0 12,6 0-3,0 0 8,0 0-12,0 0-1,0 0 5,0 0-3,0-2-6,0-4 1,0-3 1,14 1 2,1-3 16,4-2 12,3 0 4,-4-2-15,1 3 4,-2-1-12,-5 6-17,-8 3 8,-1 2-6,0 0 1,-3 2 1,0 0 8,0-3-6,0-1 5,0 0-12,-3 0-35,-4 1 4,2 2 5,0 1 10,0 0-15,1 0 4,2 0 21,0 0 2,2 0 0,-4 0 4,4 0 8,0 0-7,0 0 7,0 0-3,0 0-5,0 0 2,0 0-2,0 0 0,0 0-2,0 0-4,0 0 6,0 0-5,0-3 8,0 1-6,0-2 6,12 0-5,1-3 5,-1 1-1,2-3-1,-5 1 4,3-1 2,-2 0-7,-6 3 14,1 2-10,0 0-3,-3-3 3,-2-1 5,0-3-1,0-2-8,0 4-18,0 1-4,-5 3 3,-2 4 1,1 1 18,0 0-10,2 0-15,-1 0 10,2 6 14,1 7-13,0 6 14,2 0 13,0-1-5,0-2 10,10-3-14,4-2 6,2-4-2,-1-4 12,1 0-20,1-3 7,-1 0 2,3 0 0,-2-11 14,3-6-18,-4-2 12,-5-5-17,-1 3 0,-2-1 0,-8 1-3,0 0-27,0 0-12,0 1 24,-10 5 12,-2 2 2,3 5 8,-3 2-4,4 3 0,1 3 2,5 0 9,-1 0 6,3 0-16,-2 0-1,2 0-1,0 13 1,0 2 12,0 6 3,7 1 6,8-3 4,-1-4-15,0-6 1,3-3 4,-3-4-8,1 0-5,1-2 4,1 0-6,2 0 0,-3-13 22,1-6-2,-1 0-17,-4-2-1,-2-1-2,-5 1-28,-3 1-17,-2 6-5,0-1 27,0 6 22,0 5-2,-7-1 3,-1 5 0,4 0 0,2 0-1,0 0-4,-2 0 10,4 7 0,0 1-3,0 7 7,0 0 4,0-2 0,8-2-7,4 0 0,3-5-3,-4-2 2,3-4-5,0 0-9,3 0 9,3-4 17,-4-13 0,1-5-10,-3-1 6,0-2-8,-3-2 2,-1 6-7,-5 0-4,-3 6 1,-2 6-5,0 3 8,0 3 5,0 3 0,0 0-3,0 0 6,0 0-2,0 0 1,0 0-7,-4 12-6,1-2 6,3 3 2,0 0 6,0 0-7,0-5-1,0 3-3,0-5 3,13 1-2,-1-5-6,-1-2 6,5 0-11,2 0 13,-2-2 2,1-13 11,0-4-11,-1-3 10,-2-2-9,-1 3-3,-7 4 3,-4 2 4,1 6-12,-3 5 10,0-2-7,0 3 4,0 2-4,0 1 1,0 0 0,0 0 0,0 0-20,0 0 3,0 0-9,-7 6 20,5 5 6,-4 1-1,4 1 1,2 2-2,0 0 3,0-2 0,0 2-1,14-4 6,1-5-13,3-1 3,-3-5 3,1 0 2,4 0 1,-3-9 7,-1-8 2,-1-3-2,-3 1-8,-1 2 11,-4 2-5,2 0-6,-3 3 1,-2-1-2,1 0-9,-2 4 0,1-2-3,-1 5 7,-3 2 1,0 0-8,0 1 7,0 1-6,0 2 6,0 0 4,-3 0-11,-4 0-11,0 2 11,-1 11 13,2 0-4,1-4 2,5-3 4,0-2-3,0 3 5,0-3-7,0 5 6,5-5 1,7 2 1,-3-3-5,3-3 0,0 0 0,2 0 0,-2 0 9,-1-3-2,-1-6-1,-5-3 12,0 3-8,-3 1 0,-2 3-1,0 1-6,0 2 15,0 0-17,0 0 4,0 2-4,0 0-2,0 0-3,0 0 4,0 0 0,0 0 1,0 0-5,0 0-4,0 0 5,0 0 3,0 0-2,0 0 2,0 0-4,0-5-5,3 1 9,3-5-2,6-3 9,3-1-7,4-4 6,3 2 1,1-4 3,1 2 12,-1-1-8,1 1-9,-3 2 0,-3 5-3,-5 1 6,-1 5-3,-4-1-2,-3 3 2,-3 1 2,0 1-3,0 0 2,-2 0-4,3 0 1,-3-3-3,3 1 6,3-2-12,-3 1 9,2 1-6,-3 0 6,0 0-6,3 0 6,-2 2-3,-1-2 0,1 0 2,-1 2-3,2-4 6,-2 1-10,4 1 10,-4 0-5,-2 0 3,0 2-3,2 0 1,-2 0-1,0 0 5,3 0 1,-3 0 5,0 0-7,0 0 4,0 0-3,0 0 0,0 0-2,0 0 0,0 0-3,0 0 4,0 0-2,0 0 2,0 0 1,0 0-2,0 0 6,0 0-8,0 0 7,0 0-5,0 0-1,0 0 1,0 0 1,0 0 11,0 0-15,0-6 11,-3-1-8,-9-4 6,3-2-9,-7-2 1,-4-4-1,1 0 3,0 0-3,3 1 6,2 2-9,1 3 6,4 0-5,2 5 4,5 1-4,-1 5 2,3 2 0,-3 0 0,3 0 3,0 0-13,0 0 8,0 0-1,0 0-7,0 0 3,0 6-13,0 5 9,18 6 10,-2 0 1,5 4-9,0 3 23,1 0-16,-1-1 6,-4-2-1,-1-2-3,4 1 0,-3 1 1,-5-1-1,4-1 0,-5-2 8,-1-2-15,0-2 12,-5-2-6,1-3 2,0 0 0,-4-3 2,5 2-1,-2-7-2,-5 1 3,7-1-5,-7 0 8,0 0-6,0 0 2,0 0 4,0 0-3,0 0 1,0 0-4,0 0 2,0 0-3,0-1 7,-7-4 0,-5-2-1,0 1-10,-2-4 8,5-1-6,-6-2 3,-1-2 0,-2-4 0,0-3 3,-1-1-8,-2-3 7,3 7-4,7 2-2,3 6 1,4 7 6,4 2-3,-4-1 0,4 3 0,-4 0-1,4 0 3,0 0-10,0 0 4,0 0-1,0 0-8,0 0 0,0 9 2,8 4 11,9 0 0,-1 1 4,1 2-5,-5-6 5,-2 1-8,-4-5 8,-1-1-9,0-1 4,-5 0-18,0-1-76,0-3-90,0 0-73</inkml:trace>
          <inkml:trace contextRef="#ctx0" brushRef="#br0" timeOffset="-3544.2027">-4563 2646 60,'0'0'53,"0"0"19,0 0-5,0 0-13,0 0-18,0 0-14,-9-13-21,6 9 2,-2 2-1,1-3-1,-1 1 0,0 2 1,2 0-2,-1-1 1,2 1 0,0 2-1,2 0 2,-4-2 9,2 0-8,0 2 3,0 0 15,2 0 1,0 0-14,-3 0-3,3 0-5,0 0-8,0 0 5,0 0-20,0 17 23,5 3 38,14 5 6,-3 0-25,4 1 0,-1-2-13,-3-3 16,-4-4-3,1-6-18,-9-2 13,3-3-12,-5-2 8,1-1-9,-1-3 6,-2 2-7,3 0 5,-1 2-5,-2 3 0,4 1 8,2 0-2,0 1-3,0 2-1,-4 0 8,2-5-9,-1 0 4,-1-3-2,0-3 4,-2 0 1,0 0-4,0 0 12,0 0-16,0 0 0,0 0-45,0 0-41,0 0-36,0 0-39</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3:39:53.740"/>
    </inkml:context>
    <inkml:brush xml:id="br0">
      <inkml:brushProperty name="width" value="0.04667" units="cm"/>
      <inkml:brushProperty name="height" value="0.04667" units="cm"/>
      <inkml:brushProperty name="fitToCurve" value="1"/>
    </inkml:brush>
  </inkml:definitions>
  <inkml:trace contextRef="#ctx0" brushRef="#br0">-1 0 398,'0'0'158,"0"0"-126,0 0 49,0 111 77,0-62-86,0 7-21,0-3-34,0 5-12,0 2-5,0-4-215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3:41:04.441"/>
    </inkml:context>
    <inkml:brush xml:id="br0">
      <inkml:brushProperty name="width" value="0.04667" units="cm"/>
      <inkml:brushProperty name="height" value="0.04667" units="cm"/>
      <inkml:brushProperty name="fitToCurve" value="1"/>
    </inkml:brush>
  </inkml:definitions>
  <inkml:trace contextRef="#ctx0" brushRef="#br0">1 0 323,'0'0'159,"0"0"-136,0 0 0,0 0 69,0 0 35,0 0-79,-4 0-27,12 0 25,7 0-1,1 0-15,1 0-6,1 0 1,7 0-9,-4 0 4,1 0-20,-6 0 5,-5 0-5,-1 0 0,0 0-8,-3 0-60,-7 0-195,0 0-112</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3:53:32.619"/>
    </inkml:context>
    <inkml:brush xml:id="br0">
      <inkml:brushProperty name="width" value="0.04667" units="cm"/>
      <inkml:brushProperty name="height" value="0.04667" units="cm"/>
      <inkml:brushProperty name="fitToCurve" value="1"/>
    </inkml:brush>
  </inkml:definitions>
  <inkml:trace contextRef="#ctx0" brushRef="#br0">0 0 430,'0'0'190,"0"0"-83,0 0-40,0 0-24,0 0-28,0 0-3,37 0-3,-13 0 4,3 0-6,-4 0 6,1 0-12,-3 0 2,-1 0-3,-9 0-1,4 0-24,-6 0-46,-2 0-114,1 0-60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4:02:51.804"/>
    </inkml:context>
    <inkml:brush xml:id="br0">
      <inkml:brushProperty name="width" value="0.04667" units="cm"/>
      <inkml:brushProperty name="height" value="0.04667" units="cm"/>
      <inkml:brushProperty name="fitToCurve" value="1"/>
    </inkml:brush>
  </inkml:definitions>
  <inkml:trace contextRef="#ctx0" brushRef="#br0">0 0 434,'0'0'111,"0"0"-94,0 0 21,0 0 76,0 0-41,0 0-63,0 35-10,0-27-40,0-1-136,0-7-116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4:03:13.313"/>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EE27C7DB-B517-4A3C-8B73-BC0009FD9303}" emma:medium="tactile" emma:mode="ink">
          <msink:context xmlns:msink="http://schemas.microsoft.com/ink/2010/main" type="writingRegion" rotatedBoundingBox="4511,5721 4525,5721 4525,6028 4511,6028"/>
        </emma:interpretation>
      </emma:emma>
    </inkml:annotationXML>
    <inkml:traceGroup>
      <inkml:annotationXML>
        <emma:emma xmlns:emma="http://www.w3.org/2003/04/emma" version="1.0">
          <emma:interpretation id="{48C57FF4-1AA0-4BFD-9183-A80B5B35F463}" emma:medium="tactile" emma:mode="ink">
            <msink:context xmlns:msink="http://schemas.microsoft.com/ink/2010/main" type="paragraph" rotatedBoundingBox="4511,5721 4525,5721 4525,6028 4511,6028" alignmentLevel="1"/>
          </emma:interpretation>
        </emma:emma>
      </inkml:annotationXML>
      <inkml:traceGroup>
        <inkml:annotationXML>
          <emma:emma xmlns:emma="http://www.w3.org/2003/04/emma" version="1.0">
            <emma:interpretation id="{94A1F71B-3368-48CD-A77B-92968D33598C}" emma:medium="tactile" emma:mode="ink">
              <msink:context xmlns:msink="http://schemas.microsoft.com/ink/2010/main" type="line" rotatedBoundingBox="4511,5721 4525,5721 4525,6028 4511,6028"/>
            </emma:interpretation>
          </emma:emma>
        </inkml:annotationXML>
        <inkml:traceGroup>
          <inkml:annotationXML>
            <emma:emma xmlns:emma="http://www.w3.org/2003/04/emma" version="1.0">
              <emma:interpretation id="{6157FA7E-EF24-4AD0-930A-034F443A5896}" emma:medium="tactile" emma:mode="ink">
                <msink:context xmlns:msink="http://schemas.microsoft.com/ink/2010/main" type="inkWord" rotatedBoundingBox="4511,5721 4525,5721 4525,6028 4511,6028"/>
              </emma:interpretation>
            </emma:emma>
          </inkml:annotationXML>
          <inkml:trace contextRef="#ctx0" brushRef="#br0">15 276 7,'0'0'198,"0"0"-91,0 0 2,0 0-3,0 0-25,0 0-7,0 0-30,0 0-7,-2 25-7,2-25-11,0 0-4,-2 0 2,2 0-10,0 0 5,-3 0 15,3 0-24,0-10 21,0-7-20,0-6 7,0-8-8,0 0-3,0-4 1,0-4 6,0 1-7,0 4 0,0 10 7,0 8-7,0 7 0,0 9 0,0 0-2,0 0-5,0 0 3,0 0-3,0 19 7,0 13-3,0 7 9,0-1-8,0-4 6,0-1 0,0-8-4,0-1 4,0-7-4,0-5 0,0 1-22,0-4-81,-7-5-250</inkml:trace>
        </inkml:traceGroup>
      </inkml:traceGroup>
    </inkml:traceGroup>
  </inkml:traceGroup>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4:03:15.045"/>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400EB6D8-F896-48F1-8E8F-E29B5F841876}" emma:medium="tactile" emma:mode="ink">
          <msink:context xmlns:msink="http://schemas.microsoft.com/ink/2010/main" type="writingRegion" rotatedBoundingBox="4594,9674 4675,11878 4411,11887 4330,9684"/>
        </emma:interpretation>
      </emma:emma>
    </inkml:annotationXML>
    <inkml:traceGroup>
      <inkml:annotationXML>
        <emma:emma xmlns:emma="http://www.w3.org/2003/04/emma" version="1.0">
          <emma:interpretation id="{B1E1A6B1-46A0-40F5-BD3D-FAAE4F079BBA}" emma:medium="tactile" emma:mode="ink">
            <msink:context xmlns:msink="http://schemas.microsoft.com/ink/2010/main" type="paragraph" rotatedBoundingBox="4594,9674 4675,11878 4411,11887 4330,9684" alignmentLevel="1"/>
          </emma:interpretation>
        </emma:emma>
      </inkml:annotationXML>
      <inkml:traceGroup>
        <inkml:annotationXML>
          <emma:emma xmlns:emma="http://www.w3.org/2003/04/emma" version="1.0">
            <emma:interpretation id="{6475BB52-AC18-49F7-9F18-C815C6FCDCEF}" emma:medium="tactile" emma:mode="ink">
              <msink:context xmlns:msink="http://schemas.microsoft.com/ink/2010/main" type="line" rotatedBoundingBox="4594,9674 4675,11878 4411,11887 4330,9684"/>
            </emma:interpretation>
          </emma:emma>
        </inkml:annotationXML>
        <inkml:traceGroup>
          <inkml:annotationXML>
            <emma:emma xmlns:emma="http://www.w3.org/2003/04/emma" version="1.0">
              <emma:interpretation id="{444C4C67-710E-45D2-B3C2-86C39303ABB7}" emma:medium="tactile" emma:mode="ink">
                <msink:context xmlns:msink="http://schemas.microsoft.com/ink/2010/main" type="inkWord" rotatedBoundingBox="4593,9674 4603,9970 4341,9980 4330,9684"/>
              </emma:interpretation>
            </emma:emma>
          </inkml:annotationXML>
          <inkml:trace contextRef="#ctx0" brushRef="#br0">92 134 162,'0'0'85,"0"0"-55,0 0 53,0 0-2,0 0-29,0 0-9,-11 0 7,11 0-13,0 0 3,0 0 5,0 0-27,0 0 6,0 0-12,-3 0 14,3 0-9,0 0 0,-2 0-6,2 0-2,-2 0-7,-1 0 5,3 0 1,-2-3-7,-3-3 2,3 2-2,-3-5-1,3-3 0,0-1-1,2-5 0,0 2 1,0 1-1,0 0 2,0 4-7,0 5 6,0-1-3,9 7-3,0 0-12,8 0 0,0 0 18,1 15 8,2 6-5,-11 3 19,1 6-15,-10 2 11,0 2 3,0 3-8,0-8-3,-4-1 5,-16-9-15,1-4 3,-5-6-3,0-6-1,2-3 0,4 0-11,3-7-14,4-8-9,6 0 33,5 2-9,0 0 11,0 5 0,0 1 0,0 1-5,12 1 6,4 4-1,3 1 4,3 0 6,-3 0-6,2 0 14,-1 0-7,-4 0-9,1 1 20,-1 4-19,-1-3 12,1-2-11,-1 0 1,-3 0 1,-3-7-6,-2-5 4,-2-3-8,-5-5 2,0 1-49,0-2-34,0 2-169,-15 8-102</inkml:trace>
        </inkml:traceGroup>
        <inkml:traceGroup>
          <inkml:annotationXML>
            <emma:emma xmlns:emma="http://www.w3.org/2003/04/emma" version="1.0">
              <emma:interpretation id="{6D67E385-43BD-4DB8-89BF-6F738ABF09C8}" emma:medium="tactile" emma:mode="ink">
                <msink:context xmlns:msink="http://schemas.microsoft.com/ink/2010/main" type="inkWord" rotatedBoundingBox="4655,11329 4675,11878 4416,11887 4395,11338"/>
              </emma:interpretation>
            </emma:emma>
          </inkml:annotationXML>
          <inkml:trace contextRef="#ctx0" brushRef="#br0" timeOffset="1214.0695">57 1681 116,'0'0'65,"0"0"9,0 0 39,0 0 8,0 0-17,0 0 30,0 4-49,0-4-22,0 0-27,0 0 4,0 0-20,0 0 0,0 0 3,0 0-19,0 0 5,0 0-9,0 0 0,0 0-3,10-7 0,9-2 6,2-1-3,3 4 0,-3 6 5,-2 0-10,-5 0 7,0 0-4,-4 13-1,-5 12 0,-5 13-3,0 1 6,0 2-3,-9-3 8,-8-8-11,-2-9-4,0-3 7,2-10 0,3-3-2,4-5 5,6 0-10,-1 0-1,3 0 11,-1-3 0,3-3 0,0-3 4,0 5-4,0-2 3,0-1-1,0 5 6,7-2-7,8 4 0,6 0 0,5 0 5,5 8 16,2 16-20,-2 6 9,-2 2-7,-8 0-4,-7-2 7,-6 0-6,-8-2 4,0-2-3,0-3-1,-5-4 7,-15-6-9,-3-3 2,-5-5 2,-3-5-3,-2 0 8,-4 0-1,9-15 5,7 2-7,6 5-1,11 3-4,2 3-8,2 2-2,0 0-27,6 0-52,18 0-131,0 4-230</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cm"/>
        </inkml:traceFormat>
        <inkml:channelProperties>
          <inkml:channelProperty channel="X" name="resolution" value="2155.72363" units="1/cm"/>
          <inkml:channelProperty channel="Y" name="resolution" value="3449.15796" units="1/cm"/>
          <inkml:channelProperty channel="F" name="resolution" value="5.68611" units="1/cm"/>
        </inkml:channelProperties>
      </inkml:inkSource>
      <inkml:timestamp xml:id="ts0" timeString="2020-11-11T19:22:36.935"/>
    </inkml:context>
    <inkml:brush xml:id="br0">
      <inkml:brushProperty name="width" value="0.04667" units="cm"/>
      <inkml:brushProperty name="height" value="0.04667" units="cm"/>
      <inkml:brushProperty name="fitToCurve" value="1"/>
    </inkml:brush>
  </inkml:definitions>
  <inkml:trace contextRef="#ctx0" brushRef="#br0">-1 4 788,'0'0'108,"0"0"-75,0 0 28,0 0-4,0 0-37,0 0-13,0-4-14,0 4-35,0 0-130,0-4-475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E4939-03A4-4A42-827B-C989B8725251}" type="datetimeFigureOut">
              <a:rPr lang="pt-BR" smtClean="0"/>
              <a:pPr/>
              <a:t>11/11/2020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F92CE-D0BF-4DF1-A5EA-8E989BA4E17B}" type="slidenum">
              <a:rPr lang="pt-BR" smtClean="0"/>
              <a:pPr/>
              <a:t>‹nº›</a:t>
            </a:fld>
            <a:endParaRPr lang="pt-BR"/>
          </a:p>
        </p:txBody>
      </p:sp>
    </p:spTree>
    <p:extLst>
      <p:ext uri="{BB962C8B-B14F-4D97-AF65-F5344CB8AC3E}">
        <p14:creationId xmlns:p14="http://schemas.microsoft.com/office/powerpoint/2010/main" val="27673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8F92CE-D0BF-4DF1-A5EA-8E989BA4E17B}" type="slidenum">
              <a:rPr lang="pt-BR" smtClean="0"/>
              <a:pPr/>
              <a:t>1</a:t>
            </a:fld>
            <a:endParaRPr lang="pt-BR"/>
          </a:p>
        </p:txBody>
      </p:sp>
    </p:spTree>
    <p:extLst>
      <p:ext uri="{BB962C8B-B14F-4D97-AF65-F5344CB8AC3E}">
        <p14:creationId xmlns:p14="http://schemas.microsoft.com/office/powerpoint/2010/main" val="3533809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0C89F59E-AC4E-49D0-A84F-FBA74C2EB506}" type="datetimeFigureOut">
              <a:rPr lang="pt-BR" smtClean="0"/>
              <a:pPr/>
              <a:t>11/11/2020</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48A72394-2797-4332-8F8B-955E8F98AF3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A72394-2797-4332-8F8B-955E8F98AF3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A72394-2797-4332-8F8B-955E8F98AF3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A72394-2797-4332-8F8B-955E8F98AF39}" type="slidenum">
              <a:rPr lang="pt-BR" smtClean="0"/>
              <a:pPr/>
              <a:t>‹nº›</a:t>
            </a:fld>
            <a:endParaRPr lang="pt-BR"/>
          </a:p>
        </p:txBody>
      </p:sp>
      <p:sp>
        <p:nvSpPr>
          <p:cNvPr id="7" name="Título 6"/>
          <p:cNvSpPr>
            <a:spLocks noGrp="1"/>
          </p:cNvSpPr>
          <p:nvPr>
            <p:ph type="title"/>
          </p:nvPr>
        </p:nvSpPr>
        <p:spPr/>
        <p:txBody>
          <a:bodyPr rtlCol="0"/>
          <a:lstStyle/>
          <a:p>
            <a:r>
              <a:rPr kumimoji="0" lang="pt-BR"/>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 texto mestre</a:t>
            </a:r>
          </a:p>
        </p:txBody>
      </p:sp>
      <p:sp>
        <p:nvSpPr>
          <p:cNvPr id="4" name="Espaço Reservado para Data 3"/>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8A72394-2797-4332-8F8B-955E8F98AF39}"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A72394-2797-4332-8F8B-955E8F98AF39}" type="slidenum">
              <a:rPr lang="pt-BR" smtClean="0"/>
              <a:pPr/>
              <a:t>‹nº›</a:t>
            </a:fld>
            <a:endParaRPr lang="pt-BR"/>
          </a:p>
        </p:txBody>
      </p:sp>
      <p:sp>
        <p:nvSpPr>
          <p:cNvPr id="8" name="Título 7"/>
          <p:cNvSpPr>
            <a:spLocks noGrp="1"/>
          </p:cNvSpPr>
          <p:nvPr>
            <p:ph type="title"/>
          </p:nvPr>
        </p:nvSpPr>
        <p:spPr/>
        <p:txBody>
          <a:bodyPr rtlCol="0"/>
          <a:lstStyle/>
          <a:p>
            <a:r>
              <a:rPr kumimoji="0" lang="pt-BR"/>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8A72394-2797-4332-8F8B-955E8F98AF3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8A72394-2797-4332-8F8B-955E8F98AF39}" type="slidenum">
              <a:rPr lang="pt-BR" smtClean="0"/>
              <a:pPr/>
              <a:t>‹nº›</a:t>
            </a:fld>
            <a:endParaRPr lang="pt-BR"/>
          </a:p>
        </p:txBody>
      </p:sp>
      <p:sp>
        <p:nvSpPr>
          <p:cNvPr id="6" name="Título 5"/>
          <p:cNvSpPr>
            <a:spLocks noGrp="1"/>
          </p:cNvSpPr>
          <p:nvPr>
            <p:ph type="title"/>
          </p:nvPr>
        </p:nvSpPr>
        <p:spPr/>
        <p:txBody>
          <a:bodyPr rtlCol="0"/>
          <a:lstStyle/>
          <a:p>
            <a:r>
              <a:rPr kumimoji="0" lang="pt-BR"/>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C89F59E-AC4E-49D0-A84F-FBA74C2EB506}" type="datetimeFigureOut">
              <a:rPr lang="pt-BR" smtClean="0"/>
              <a:pPr/>
              <a:t>11/11/2020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8A72394-2797-4332-8F8B-955E8F98AF3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fld id="{0C89F59E-AC4E-49D0-A84F-FBA74C2EB506}" type="datetimeFigureOut">
              <a:rPr lang="pt-BR" smtClean="0"/>
              <a:pPr/>
              <a:t>11/11/2020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8A72394-2797-4332-8F8B-955E8F98AF3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0C89F59E-AC4E-49D0-A84F-FBA74C2EB506}" type="datetimeFigureOut">
              <a:rPr lang="pt-BR" smtClean="0"/>
              <a:pPr/>
              <a:t>11/11/2020</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48A72394-2797-4332-8F8B-955E8F98AF39}"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89F59E-AC4E-49D0-A84F-FBA74C2EB506}" type="datetimeFigureOut">
              <a:rPr lang="pt-BR" smtClean="0"/>
              <a:pPr/>
              <a:t>11/11/2020</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A72394-2797-4332-8F8B-955E8F98AF3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customXml" Target="../ink/ink2.xml"/><Relationship Id="rId1" Type="http://schemas.openxmlformats.org/officeDocument/2006/relationships/slideLayout" Target="../slideLayouts/slideLayout7.xml"/><Relationship Id="rId6" Type="http://schemas.openxmlformats.org/officeDocument/2006/relationships/customXml" Target="../ink/ink4.xml"/><Relationship Id="rId5" Type="http://schemas.openxmlformats.org/officeDocument/2006/relationships/image" Target="../media/image4.emf"/><Relationship Id="rId4" Type="http://schemas.openxmlformats.org/officeDocument/2006/relationships/customXml" Target="../ink/ink3.xml"/></Relationships>
</file>

<file path=ppt/slides/_rels/slide4.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customXml" Target="../ink/ink6.xml"/><Relationship Id="rId7" Type="http://schemas.openxmlformats.org/officeDocument/2006/relationships/customXml" Target="../ink/ink8.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customXml" Target="../ink/ink7.xml"/><Relationship Id="rId10" Type="http://schemas.openxmlformats.org/officeDocument/2006/relationships/image" Target="../media/image12.emf"/><Relationship Id="rId4" Type="http://schemas.openxmlformats.org/officeDocument/2006/relationships/image" Target="../media/image9.emf"/><Relationship Id="rId9" Type="http://schemas.openxmlformats.org/officeDocument/2006/relationships/customXml" Target="../ink/ink9.xml"/></Relationships>
</file>

<file path=ppt/slides/_rels/slide6.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image" Target="../media/image17.emf"/><Relationship Id="rId2" Type="http://schemas.openxmlformats.org/officeDocument/2006/relationships/customXml" Target="../ink/ink11.xml"/><Relationship Id="rId1" Type="http://schemas.openxmlformats.org/officeDocument/2006/relationships/slideLayout" Target="../slideLayouts/slideLayout7.xml"/><Relationship Id="rId6" Type="http://schemas.openxmlformats.org/officeDocument/2006/relationships/customXml" Target="../ink/ink13.xml"/><Relationship Id="rId5" Type="http://schemas.openxmlformats.org/officeDocument/2006/relationships/image" Target="../media/image16.emf"/><Relationship Id="rId4" Type="http://schemas.openxmlformats.org/officeDocument/2006/relationships/customXml" Target="../ink/ink12.xml"/></Relationships>
</file>

<file path=ppt/slides/_rels/slide8.xml.rels><?xml version="1.0" encoding="UTF-8" standalone="yes"?>
<Relationships xmlns="http://schemas.openxmlformats.org/package/2006/relationships"><Relationship Id="rId8" Type="http://schemas.openxmlformats.org/officeDocument/2006/relationships/customXml" Target="../ink/ink17.xml"/><Relationship Id="rId13" Type="http://schemas.openxmlformats.org/officeDocument/2006/relationships/image" Target="../media/image23.emf"/><Relationship Id="rId18" Type="http://schemas.openxmlformats.org/officeDocument/2006/relationships/customXml" Target="../ink/ink22.xml"/><Relationship Id="rId26" Type="http://schemas.openxmlformats.org/officeDocument/2006/relationships/customXml" Target="../ink/ink26.xml"/><Relationship Id="rId3" Type="http://schemas.openxmlformats.org/officeDocument/2006/relationships/image" Target="../media/image18.emf"/><Relationship Id="rId21" Type="http://schemas.openxmlformats.org/officeDocument/2006/relationships/image" Target="../media/image27.emf"/><Relationship Id="rId7" Type="http://schemas.openxmlformats.org/officeDocument/2006/relationships/image" Target="../media/image20.emf"/><Relationship Id="rId12" Type="http://schemas.openxmlformats.org/officeDocument/2006/relationships/customXml" Target="../ink/ink19.xml"/><Relationship Id="rId17" Type="http://schemas.openxmlformats.org/officeDocument/2006/relationships/image" Target="../media/image25.emf"/><Relationship Id="rId25" Type="http://schemas.openxmlformats.org/officeDocument/2006/relationships/image" Target="../media/image29.emf"/><Relationship Id="rId2" Type="http://schemas.openxmlformats.org/officeDocument/2006/relationships/customXml" Target="../ink/ink14.xml"/><Relationship Id="rId16" Type="http://schemas.openxmlformats.org/officeDocument/2006/relationships/customXml" Target="../ink/ink21.xml"/><Relationship Id="rId20" Type="http://schemas.openxmlformats.org/officeDocument/2006/relationships/customXml" Target="../ink/ink23.xml"/><Relationship Id="rId1" Type="http://schemas.openxmlformats.org/officeDocument/2006/relationships/slideLayout" Target="../slideLayouts/slideLayout7.xml"/><Relationship Id="rId6" Type="http://schemas.openxmlformats.org/officeDocument/2006/relationships/customXml" Target="../ink/ink16.xml"/><Relationship Id="rId11" Type="http://schemas.openxmlformats.org/officeDocument/2006/relationships/image" Target="../media/image22.emf"/><Relationship Id="rId24" Type="http://schemas.openxmlformats.org/officeDocument/2006/relationships/customXml" Target="../ink/ink25.xml"/><Relationship Id="rId5" Type="http://schemas.openxmlformats.org/officeDocument/2006/relationships/image" Target="../media/image19.emf"/><Relationship Id="rId15" Type="http://schemas.openxmlformats.org/officeDocument/2006/relationships/image" Target="../media/image24.emf"/><Relationship Id="rId23" Type="http://schemas.openxmlformats.org/officeDocument/2006/relationships/image" Target="../media/image28.emf"/><Relationship Id="rId10" Type="http://schemas.openxmlformats.org/officeDocument/2006/relationships/customXml" Target="../ink/ink18.xml"/><Relationship Id="rId19" Type="http://schemas.openxmlformats.org/officeDocument/2006/relationships/image" Target="../media/image26.emf"/><Relationship Id="rId4" Type="http://schemas.openxmlformats.org/officeDocument/2006/relationships/customXml" Target="../ink/ink15.xml"/><Relationship Id="rId9" Type="http://schemas.openxmlformats.org/officeDocument/2006/relationships/image" Target="../media/image21.emf"/><Relationship Id="rId14" Type="http://schemas.openxmlformats.org/officeDocument/2006/relationships/customXml" Target="../ink/ink20.xml"/><Relationship Id="rId22" Type="http://schemas.openxmlformats.org/officeDocument/2006/relationships/customXml" Target="../ink/ink24.xml"/><Relationship Id="rId27" Type="http://schemas.openxmlformats.org/officeDocument/2006/relationships/image" Target="../media/image3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684" y="1378038"/>
            <a:ext cx="8294632" cy="1829761"/>
          </a:xfrm>
        </p:spPr>
        <p:txBody>
          <a:bodyPr>
            <a:normAutofit fontScale="90000"/>
          </a:bodyPr>
          <a:lstStyle/>
          <a:p>
            <a:pPr algn="ctr"/>
            <a:r>
              <a:rPr lang="en-US" sz="3600" dirty="0"/>
              <a:t>FZEB0171- </a:t>
            </a:r>
            <a:r>
              <a:rPr lang="en-US" sz="3600" dirty="0" err="1"/>
              <a:t>Física</a:t>
            </a:r>
            <a:r>
              <a:rPr lang="en-US" sz="3600" dirty="0"/>
              <a:t> </a:t>
            </a:r>
            <a:r>
              <a:rPr lang="en-US" sz="3600" dirty="0" err="1"/>
              <a:t>Geral</a:t>
            </a:r>
            <a:r>
              <a:rPr lang="en-US" sz="3600" dirty="0"/>
              <a:t> e Experimental I</a:t>
            </a:r>
            <a:r>
              <a:rPr lang="en-US" sz="4400" dirty="0"/>
              <a:t/>
            </a:r>
            <a:br>
              <a:rPr lang="en-US" sz="4400" dirty="0"/>
            </a:br>
            <a:endParaRPr lang="en-US" sz="4400" dirty="0"/>
          </a:p>
        </p:txBody>
      </p:sp>
      <p:sp>
        <p:nvSpPr>
          <p:cNvPr id="3" name="Subtitle 2"/>
          <p:cNvSpPr>
            <a:spLocks noGrp="1"/>
          </p:cNvSpPr>
          <p:nvPr>
            <p:ph type="subTitle" idx="1"/>
          </p:nvPr>
        </p:nvSpPr>
        <p:spPr>
          <a:xfrm>
            <a:off x="683568" y="3808204"/>
            <a:ext cx="7772400" cy="1905625"/>
          </a:xfrm>
        </p:spPr>
        <p:txBody>
          <a:bodyPr>
            <a:normAutofit/>
          </a:bodyPr>
          <a:lstStyle/>
          <a:p>
            <a:r>
              <a:rPr lang="pt-BR" dirty="0"/>
              <a:t> </a:t>
            </a:r>
            <a:endParaRPr lang="en-US" dirty="0"/>
          </a:p>
          <a:p>
            <a:r>
              <a:rPr lang="pt-BR" dirty="0" err="1"/>
              <a:t>Eliria</a:t>
            </a:r>
            <a:r>
              <a:rPr lang="pt-BR" dirty="0"/>
              <a:t> M. J. </a:t>
            </a:r>
            <a:r>
              <a:rPr lang="pt-BR" dirty="0" err="1"/>
              <a:t>Agnolon</a:t>
            </a:r>
            <a:r>
              <a:rPr lang="pt-BR" dirty="0"/>
              <a:t> </a:t>
            </a:r>
            <a:r>
              <a:rPr lang="pt-BR" dirty="0" err="1"/>
              <a:t>Pallone</a:t>
            </a:r>
            <a:endParaRPr lang="pt-BR" dirty="0"/>
          </a:p>
          <a:p>
            <a:r>
              <a:rPr lang="pt-BR" dirty="0"/>
              <a:t>eliria@usp.br</a:t>
            </a:r>
          </a:p>
        </p:txBody>
      </p:sp>
      <p:sp>
        <p:nvSpPr>
          <p:cNvPr id="4" name="CaixaDeTexto 3"/>
          <p:cNvSpPr txBox="1"/>
          <p:nvPr/>
        </p:nvSpPr>
        <p:spPr>
          <a:xfrm>
            <a:off x="5292080" y="3284984"/>
            <a:ext cx="1933543" cy="523220"/>
          </a:xfrm>
          <a:prstGeom prst="rect">
            <a:avLst/>
          </a:prstGeom>
          <a:noFill/>
        </p:spPr>
        <p:txBody>
          <a:bodyPr wrap="none" rtlCol="0">
            <a:spAutoFit/>
          </a:bodyPr>
          <a:lstStyle/>
          <a:p>
            <a:r>
              <a:rPr lang="pt-BR" sz="2800" dirty="0"/>
              <a:t>exercícios</a:t>
            </a:r>
          </a:p>
        </p:txBody>
      </p:sp>
    </p:spTree>
    <p:extLst>
      <p:ext uri="{BB962C8B-B14F-4D97-AF65-F5344CB8AC3E}">
        <p14:creationId xmlns:p14="http://schemas.microsoft.com/office/powerpoint/2010/main" val="2768542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7">
            <a:extLst>
              <a:ext uri="{FF2B5EF4-FFF2-40B4-BE49-F238E27FC236}">
                <a16:creationId xmlns:a16="http://schemas.microsoft.com/office/drawing/2014/main" xmlns="" id="{43764051-B0C3-4267-A589-7D5B04017B6A}"/>
              </a:ext>
            </a:extLst>
          </p:cNvPr>
          <p:cNvSpPr>
            <a:spLocks noChangeArrowheads="1"/>
          </p:cNvSpPr>
          <p:nvPr/>
        </p:nvSpPr>
        <p:spPr bwMode="auto">
          <a:xfrm>
            <a:off x="0" y="0"/>
            <a:ext cx="78606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
        <p:nvSpPr>
          <p:cNvPr id="3" name="Rectangle 2">
            <a:extLst>
              <a:ext uri="{FF2B5EF4-FFF2-40B4-BE49-F238E27FC236}">
                <a16:creationId xmlns:a16="http://schemas.microsoft.com/office/drawing/2014/main" xmlns="" id="{2981F295-1880-4AAA-9AE6-3F6FDD261010}"/>
              </a:ext>
            </a:extLst>
          </p:cNvPr>
          <p:cNvSpPr>
            <a:spLocks noChangeArrowheads="1"/>
          </p:cNvSpPr>
          <p:nvPr/>
        </p:nvSpPr>
        <p:spPr bwMode="auto">
          <a:xfrm>
            <a:off x="107504" y="116632"/>
            <a:ext cx="860444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Um bloco de 2,00 kg está ligado a uma mola com </a:t>
            </a:r>
            <a:r>
              <a:rPr kumimoji="0" lang="pt-BR" altLang="pt-BR"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a:t>
            </a:r>
            <a:r>
              <a:rPr kumimoji="0" lang="pt-BR" altLang="pt-BR"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 500 N/m. O bloco é puxado 5,00 cm à direita da posição de equilíbrio e então solto do repouso. Encontre a velocidade escalar do bloco quando ele passa pela posição de equilíbrio se (a) a superfície horizontal for sem atrito e (b) se o coeficiente de atrito entre o bloco e a superfície for de 0,350. </a:t>
            </a:r>
            <a:endParaRPr kumimoji="0" lang="pt-BR" altLang="pt-BR" b="0" i="0" u="none" strike="noStrike" cap="none" normalizeH="0" baseline="0" dirty="0">
              <a:ln>
                <a:noFill/>
              </a:ln>
              <a:solidFill>
                <a:schemeClr val="tx1"/>
              </a:solidFill>
              <a:effectLst/>
            </a:endParaRPr>
          </a:p>
        </p:txBody>
      </p:sp>
      <p:cxnSp>
        <p:nvCxnSpPr>
          <p:cNvPr id="4" name="Conector reto 3"/>
          <p:cNvCxnSpPr/>
          <p:nvPr/>
        </p:nvCxnSpPr>
        <p:spPr>
          <a:xfrm>
            <a:off x="683568" y="2564904"/>
            <a:ext cx="2808312"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tângulo 4"/>
          <p:cNvSpPr/>
          <p:nvPr/>
        </p:nvSpPr>
        <p:spPr>
          <a:xfrm>
            <a:off x="1547664" y="2348880"/>
            <a:ext cx="43204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 name="Conector reto 6"/>
          <p:cNvCxnSpPr/>
          <p:nvPr/>
        </p:nvCxnSpPr>
        <p:spPr>
          <a:xfrm>
            <a:off x="683568" y="3140968"/>
            <a:ext cx="2808312"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tângulo 7"/>
          <p:cNvSpPr/>
          <p:nvPr/>
        </p:nvSpPr>
        <p:spPr>
          <a:xfrm>
            <a:off x="2699792" y="2924944"/>
            <a:ext cx="43204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9" name="Conector reto 8"/>
          <p:cNvCxnSpPr/>
          <p:nvPr/>
        </p:nvCxnSpPr>
        <p:spPr>
          <a:xfrm>
            <a:off x="683568" y="2088865"/>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683568" y="2708920"/>
            <a:ext cx="0" cy="50405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61" name="Tinta 60"/>
              <p14:cNvContentPartPr/>
              <p14:nvPr/>
            </p14:nvContentPartPr>
            <p14:xfrm>
              <a:off x="1824975" y="3081420"/>
              <a:ext cx="0" cy="61920"/>
            </p14:xfrm>
          </p:contentPart>
        </mc:Choice>
        <mc:Fallback>
          <p:pic>
            <p:nvPicPr>
              <p:cNvPr id="61" name="Tinta 60"/>
              <p:cNvPicPr/>
              <p:nvPr/>
            </p:nvPicPr>
            <p:blipFill>
              <a:blip r:embed="rId3"/>
              <a:stretch>
                <a:fillRect/>
              </a:stretch>
            </p:blipFill>
            <p:spPr>
              <a:xfrm>
                <a:off x="0" y="0"/>
                <a:ext cx="0" cy="61920"/>
              </a:xfrm>
              <a:prstGeom prst="rect">
                <a:avLst/>
              </a:prstGeom>
            </p:spPr>
          </p:pic>
        </mc:Fallback>
      </mc:AlternateContent>
    </p:spTree>
    <p:extLst>
      <p:ext uri="{BB962C8B-B14F-4D97-AF65-F5344CB8AC3E}">
        <p14:creationId xmlns:p14="http://schemas.microsoft.com/office/powerpoint/2010/main" val="3187738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xmlns="" id="{C098C5C2-9A3C-4242-81EC-BAEA44E0C291}"/>
              </a:ext>
            </a:extLst>
          </p:cNvPr>
          <p:cNvSpPr txBox="1"/>
          <p:nvPr/>
        </p:nvSpPr>
        <p:spPr>
          <a:xfrm>
            <a:off x="323528" y="116632"/>
            <a:ext cx="8352928" cy="1477328"/>
          </a:xfrm>
          <a:prstGeom prst="rect">
            <a:avLst/>
          </a:prstGeom>
          <a:noFill/>
        </p:spPr>
        <p:txBody>
          <a:bodyPr wrap="square">
            <a:spAutoFit/>
          </a:bodyPr>
          <a:lstStyle/>
          <a:p>
            <a:pPr lvl="0" algn="just"/>
            <a:r>
              <a:rPr lang="pt-BR" sz="1800" dirty="0">
                <a:effectLst/>
                <a:latin typeface="Arial" panose="020B0604020202020204" pitchFamily="34" charset="0"/>
                <a:ea typeface="Times New Roman" panose="02020603050405020304" pitchFamily="18" charset="0"/>
              </a:rPr>
              <a:t>Dois veículos </a:t>
            </a:r>
            <a:r>
              <a:rPr lang="pt-BR" sz="1800" i="1" dirty="0">
                <a:effectLst/>
                <a:latin typeface="Arial" panose="020B0604020202020204" pitchFamily="34" charset="0"/>
                <a:ea typeface="Times New Roman" panose="02020603050405020304" pitchFamily="18" charset="0"/>
              </a:rPr>
              <a:t>A </a:t>
            </a:r>
            <a:r>
              <a:rPr lang="pt-BR" sz="1800" dirty="0">
                <a:effectLst/>
                <a:latin typeface="Arial" panose="020B0604020202020204" pitchFamily="34" charset="0"/>
                <a:ea typeface="Times New Roman" panose="02020603050405020304" pitchFamily="18" charset="0"/>
              </a:rPr>
              <a:t>e </a:t>
            </a:r>
            <a:r>
              <a:rPr lang="pt-BR" sz="1800" i="1" dirty="0">
                <a:effectLst/>
                <a:latin typeface="Arial" panose="020B0604020202020204" pitchFamily="34" charset="0"/>
                <a:ea typeface="Times New Roman" panose="02020603050405020304" pitchFamily="18" charset="0"/>
              </a:rPr>
              <a:t>B</a:t>
            </a:r>
            <a:r>
              <a:rPr lang="pt-BR" sz="1800" dirty="0">
                <a:effectLst/>
                <a:latin typeface="Arial" panose="020B0604020202020204" pitchFamily="34" charset="0"/>
                <a:ea typeface="Times New Roman" panose="02020603050405020304" pitchFamily="18" charset="0"/>
              </a:rPr>
              <a:t> que estão viajando respectivamente para leste e para o sul, chocam-se num cruzamento e ficam engavetados. Antes do choque o veículo </a:t>
            </a:r>
            <a:r>
              <a:rPr lang="pt-BR" sz="1800" i="1" dirty="0">
                <a:effectLst/>
                <a:latin typeface="Arial" panose="020B0604020202020204" pitchFamily="34" charset="0"/>
                <a:ea typeface="Times New Roman" panose="02020603050405020304" pitchFamily="18" charset="0"/>
              </a:rPr>
              <a:t>A</a:t>
            </a:r>
            <a:r>
              <a:rPr lang="pt-BR" sz="1800" dirty="0">
                <a:effectLst/>
                <a:latin typeface="Arial" panose="020B0604020202020204" pitchFamily="34" charset="0"/>
                <a:ea typeface="Times New Roman" panose="02020603050405020304" pitchFamily="18" charset="0"/>
              </a:rPr>
              <a:t> de massa </a:t>
            </a:r>
            <a:r>
              <a:rPr lang="pt-BR" sz="1800" i="1" dirty="0">
                <a:effectLst/>
                <a:latin typeface="Arial" panose="020B0604020202020204" pitchFamily="34" charset="0"/>
                <a:ea typeface="Times New Roman" panose="02020603050405020304" pitchFamily="18" charset="0"/>
              </a:rPr>
              <a:t>1.360 Kg</a:t>
            </a:r>
            <a:r>
              <a:rPr lang="pt-BR" sz="1800" dirty="0">
                <a:effectLst/>
                <a:latin typeface="Arial" panose="020B0604020202020204" pitchFamily="34" charset="0"/>
                <a:ea typeface="Times New Roman" panose="02020603050405020304" pitchFamily="18" charset="0"/>
              </a:rPr>
              <a:t> movia-se a </a:t>
            </a:r>
            <a:r>
              <a:rPr lang="pt-BR" sz="1800" i="1" dirty="0">
                <a:effectLst/>
                <a:latin typeface="Arial" panose="020B0604020202020204" pitchFamily="34" charset="0"/>
                <a:ea typeface="Times New Roman" panose="02020603050405020304" pitchFamily="18" charset="0"/>
              </a:rPr>
              <a:t>62,0 km/h</a:t>
            </a:r>
            <a:r>
              <a:rPr lang="pt-BR" sz="1800" dirty="0">
                <a:effectLst/>
                <a:latin typeface="Arial" panose="020B0604020202020204" pitchFamily="34" charset="0"/>
                <a:ea typeface="Times New Roman" panose="02020603050405020304" pitchFamily="18" charset="0"/>
              </a:rPr>
              <a:t> e o veículo </a:t>
            </a:r>
            <a:r>
              <a:rPr lang="pt-BR" sz="1800" i="1" dirty="0">
                <a:effectLst/>
                <a:latin typeface="Arial" panose="020B0604020202020204" pitchFamily="34" charset="0"/>
                <a:ea typeface="Times New Roman" panose="02020603050405020304" pitchFamily="18" charset="0"/>
              </a:rPr>
              <a:t>B</a:t>
            </a:r>
            <a:r>
              <a:rPr lang="pt-BR" sz="1800" dirty="0">
                <a:effectLst/>
                <a:latin typeface="Arial" panose="020B0604020202020204" pitchFamily="34" charset="0"/>
                <a:ea typeface="Times New Roman" panose="02020603050405020304" pitchFamily="18" charset="0"/>
              </a:rPr>
              <a:t> de massa </a:t>
            </a:r>
            <a:r>
              <a:rPr lang="pt-BR" sz="1800" i="1" dirty="0">
                <a:effectLst/>
                <a:latin typeface="Arial" panose="020B0604020202020204" pitchFamily="34" charset="0"/>
                <a:ea typeface="Times New Roman" panose="02020603050405020304" pitchFamily="18" charset="0"/>
              </a:rPr>
              <a:t>1.820Kg</a:t>
            </a:r>
            <a:r>
              <a:rPr lang="pt-BR" sz="1800" dirty="0">
                <a:effectLst/>
                <a:latin typeface="Arial" panose="020B0604020202020204" pitchFamily="34" charset="0"/>
                <a:ea typeface="Times New Roman" panose="02020603050405020304" pitchFamily="18" charset="0"/>
              </a:rPr>
              <a:t> movia-se com velocidade de </a:t>
            </a:r>
            <a:r>
              <a:rPr lang="pt-BR" sz="1800" i="1" dirty="0">
                <a:effectLst/>
                <a:latin typeface="Arial" panose="020B0604020202020204" pitchFamily="34" charset="0"/>
                <a:ea typeface="Times New Roman" panose="02020603050405020304" pitchFamily="18" charset="0"/>
              </a:rPr>
              <a:t>93,0 km/h</a:t>
            </a:r>
            <a:r>
              <a:rPr lang="pt-BR" sz="1800" dirty="0">
                <a:effectLst/>
                <a:latin typeface="Arial" panose="020B0604020202020204" pitchFamily="34" charset="0"/>
                <a:ea typeface="Times New Roman" panose="02020603050405020304" pitchFamily="18" charset="0"/>
              </a:rPr>
              <a:t>. Determine o módulo e o sentido da velocidade dos veículos engavetados imediatamente após o choque. </a:t>
            </a:r>
            <a:endParaRPr lang="pt-BR" sz="1400" dirty="0">
              <a:effectLst/>
              <a:latin typeface="Times New Roman" panose="02020603050405020304" pitchFamily="18" charset="0"/>
              <a:ea typeface="Times New Roman" panose="02020603050405020304" pitchFamily="18" charset="0"/>
            </a:endParaRPr>
          </a:p>
        </p:txBody>
      </p:sp>
      <mc:AlternateContent xmlns:mc="http://schemas.openxmlformats.org/markup-compatibility/2006">
        <mc:Choice xmlns:p14="http://schemas.microsoft.com/office/powerpoint/2010/main" Requires="p14">
          <p:contentPart p14:bwMode="auto" r:id="rId2">
            <p14:nvContentPartPr>
              <p14:cNvPr id="190" name="Tinta 189"/>
              <p14:cNvContentPartPr/>
              <p14:nvPr/>
            </p14:nvContentPartPr>
            <p14:xfrm>
              <a:off x="1945935" y="2500020"/>
              <a:ext cx="92160" cy="0"/>
            </p14:xfrm>
          </p:contentPart>
        </mc:Choice>
        <mc:Fallback>
          <p:pic>
            <p:nvPicPr>
              <p:cNvPr id="190" name="Tinta 189"/>
              <p:cNvPicPr/>
              <p:nvPr/>
            </p:nvPicPr>
            <p:blipFill>
              <a:blip r:embed="rId3"/>
              <a:stretch>
                <a:fillRect/>
              </a:stretch>
            </p:blipFill>
            <p:spPr>
              <a:xfrm>
                <a:off x="1943055" y="2500020"/>
                <a:ext cx="97560" cy="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19" name="Tinta 418"/>
              <p14:cNvContentPartPr/>
              <p14:nvPr/>
            </p14:nvContentPartPr>
            <p14:xfrm>
              <a:off x="8320455" y="2514060"/>
              <a:ext cx="0" cy="159840"/>
            </p14:xfrm>
          </p:contentPart>
        </mc:Choice>
        <mc:Fallback>
          <p:pic>
            <p:nvPicPr>
              <p:cNvPr id="419" name="Tinta 418"/>
              <p:cNvPicPr/>
              <p:nvPr/>
            </p:nvPicPr>
            <p:blipFill>
              <a:blip r:embed="rId5"/>
              <a:stretch>
                <a:fillRect/>
              </a:stretch>
            </p:blipFill>
            <p:spPr>
              <a:xfrm>
                <a:off x="0" y="0"/>
                <a:ext cx="0" cy="159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93" name="Tinta 492"/>
              <p14:cNvContentPartPr/>
              <p14:nvPr/>
            </p14:nvContentPartPr>
            <p14:xfrm>
              <a:off x="4680855" y="4516020"/>
              <a:ext cx="69840" cy="0"/>
            </p14:xfrm>
          </p:contentPart>
        </mc:Choice>
        <mc:Fallback>
          <p:pic>
            <p:nvPicPr>
              <p:cNvPr id="493" name="Tinta 492"/>
              <p:cNvPicPr/>
              <p:nvPr/>
            </p:nvPicPr>
            <p:blipFill>
              <a:blip r:embed="rId7"/>
              <a:stretch>
                <a:fillRect/>
              </a:stretch>
            </p:blipFill>
            <p:spPr>
              <a:xfrm>
                <a:off x="0" y="0"/>
                <a:ext cx="69840" cy="0"/>
              </a:xfrm>
              <a:prstGeom prst="rect">
                <a:avLst/>
              </a:prstGeom>
            </p:spPr>
          </p:pic>
        </mc:Fallback>
      </mc:AlternateContent>
    </p:spTree>
    <p:extLst>
      <p:ext uri="{BB962C8B-B14F-4D97-AF65-F5344CB8AC3E}">
        <p14:creationId xmlns:p14="http://schemas.microsoft.com/office/powerpoint/2010/main" val="1524913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55041310-082F-49F2-BD2E-83363480008A}"/>
              </a:ext>
            </a:extLst>
          </p:cNvPr>
          <p:cNvSpPr>
            <a:spLocks noChangeArrowheads="1"/>
          </p:cNvSpPr>
          <p:nvPr/>
        </p:nvSpPr>
        <p:spPr bwMode="auto">
          <a:xfrm>
            <a:off x="636712" y="1074604"/>
            <a:ext cx="81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sp>
        <p:nvSpPr>
          <p:cNvPr id="4" name="Rectangle 2">
            <a:extLst>
              <a:ext uri="{FF2B5EF4-FFF2-40B4-BE49-F238E27FC236}">
                <a16:creationId xmlns:a16="http://schemas.microsoft.com/office/drawing/2014/main" xmlns="" id="{14BB64B7-CFB9-443F-B14F-2F5844104BAC}"/>
              </a:ext>
            </a:extLst>
          </p:cNvPr>
          <p:cNvSpPr>
            <a:spLocks noChangeArrowheads="1"/>
          </p:cNvSpPr>
          <p:nvPr/>
        </p:nvSpPr>
        <p:spPr bwMode="auto">
          <a:xfrm>
            <a:off x="103211" y="151274"/>
            <a:ext cx="8873345"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Dois blocos de massa M e 3M são colocados sobre uma superfície horizontal sem atrito. É ligada uma mola leve a um deles e os blocos são comprimidos com a mola entre eles (fig.). Corta-se a corda que estava mantendo inicialmente os blocos juntos; após isso, o bloco de massa 3M movimenta-se para a direita à velocidade escalar de 2,00 m/s. (a) Qual é a velocidade escalar do bloco de massa M? (b) Encontre a energia potencial elástica original da mola se M = 0,350 kg. </a:t>
            </a:r>
            <a:endParaRPr kumimoji="0" lang="pt-BR" altLang="pt-B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a:ln>
                <a:noFill/>
              </a:ln>
              <a:solidFill>
                <a:schemeClr val="tx1"/>
              </a:solidFill>
              <a:effectLst/>
              <a:latin typeface="Arial" panose="020B0604020202020204" pitchFamily="34" charset="0"/>
            </a:endParaRPr>
          </a:p>
        </p:txBody>
      </p:sp>
      <p:pic>
        <p:nvPicPr>
          <p:cNvPr id="2049" name="Picture 1">
            <a:extLst>
              <a:ext uri="{FF2B5EF4-FFF2-40B4-BE49-F238E27FC236}">
                <a16:creationId xmlns:a16="http://schemas.microsoft.com/office/drawing/2014/main" xmlns="" id="{7F1BA8E2-42B0-4A95-A563-0E99AB5DF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10739"/>
            <a:ext cx="4982945" cy="14434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xmlns="" id="{472B89D3-93D6-4B11-A31E-0E6DA6D7494F}"/>
              </a:ext>
            </a:extLst>
          </p:cNvPr>
          <p:cNvSpPr>
            <a:spLocks noChangeArrowheads="1"/>
          </p:cNvSpPr>
          <p:nvPr/>
        </p:nvSpPr>
        <p:spPr bwMode="auto">
          <a:xfrm>
            <a:off x="231677" y="1294730"/>
            <a:ext cx="88091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mc:AlternateContent xmlns:mc="http://schemas.openxmlformats.org/markup-compatibility/2006">
        <mc:Choice xmlns:p14="http://schemas.microsoft.com/office/powerpoint/2010/main" Requires="p14">
          <p:contentPart p14:bwMode="auto" r:id="rId3">
            <p14:nvContentPartPr>
              <p14:cNvPr id="2347" name="Tinta 2346"/>
              <p14:cNvContentPartPr/>
              <p14:nvPr/>
            </p14:nvContentPartPr>
            <p14:xfrm>
              <a:off x="1138095" y="3672540"/>
              <a:ext cx="81720" cy="0"/>
            </p14:xfrm>
          </p:contentPart>
        </mc:Choice>
        <mc:Fallback>
          <p:pic>
            <p:nvPicPr>
              <p:cNvPr id="2347" name="Tinta 2346"/>
              <p:cNvPicPr/>
              <p:nvPr/>
            </p:nvPicPr>
            <p:blipFill>
              <a:blip r:embed="rId4"/>
              <a:stretch>
                <a:fillRect/>
              </a:stretch>
            </p:blipFill>
            <p:spPr>
              <a:xfrm>
                <a:off x="0" y="0"/>
                <a:ext cx="81720" cy="0"/>
              </a:xfrm>
              <a:prstGeom prst="rect">
                <a:avLst/>
              </a:prstGeom>
            </p:spPr>
          </p:pic>
        </mc:Fallback>
      </mc:AlternateContent>
    </p:spTree>
    <p:extLst>
      <p:ext uri="{BB962C8B-B14F-4D97-AF65-F5344CB8AC3E}">
        <p14:creationId xmlns:p14="http://schemas.microsoft.com/office/powerpoint/2010/main" val="17676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xmlns="" id="{A9FD3C50-142D-4E91-8BEE-116BDDCBB3B5}"/>
              </a:ext>
            </a:extLst>
          </p:cNvPr>
          <p:cNvSpPr txBox="1"/>
          <p:nvPr/>
        </p:nvSpPr>
        <p:spPr>
          <a:xfrm>
            <a:off x="107504" y="18288"/>
            <a:ext cx="8640960" cy="1288751"/>
          </a:xfrm>
          <a:prstGeom prst="rect">
            <a:avLst/>
          </a:prstGeom>
          <a:noFill/>
        </p:spPr>
        <p:txBody>
          <a:bodyPr wrap="square">
            <a:spAutoFit/>
          </a:bodyPr>
          <a:lstStyle/>
          <a:p>
            <a:pPr algn="just">
              <a:lnSpc>
                <a:spcPct val="150000"/>
              </a:lnSpc>
            </a:pPr>
            <a:r>
              <a:rPr lang="pt-BR" sz="1800" dirty="0">
                <a:effectLst/>
                <a:latin typeface="Arial" panose="020B0604020202020204" pitchFamily="34" charset="0"/>
                <a:ea typeface="Times New Roman" panose="02020603050405020304" pitchFamily="18" charset="0"/>
              </a:rPr>
              <a:t>Hastes rígidas de massa desprezível ao longo do eixo y ligam 3 partículas. Se o sistema gira ao redor do eixo x com velocidade angular de 2,00 </a:t>
            </a:r>
            <a:r>
              <a:rPr lang="pt-BR" sz="1800" dirty="0" err="1">
                <a:effectLst/>
                <a:latin typeface="Arial" panose="020B0604020202020204" pitchFamily="34" charset="0"/>
                <a:ea typeface="Times New Roman" panose="02020603050405020304" pitchFamily="18" charset="0"/>
              </a:rPr>
              <a:t>rad</a:t>
            </a:r>
            <a:r>
              <a:rPr lang="pt-BR" sz="1800" dirty="0">
                <a:effectLst/>
                <a:latin typeface="Arial" panose="020B0604020202020204" pitchFamily="34" charset="0"/>
                <a:ea typeface="Times New Roman" panose="02020603050405020304" pitchFamily="18" charset="0"/>
              </a:rPr>
              <a:t>/s, encontre a velocidade tangencial de cada partícula e a energia cinética total. </a:t>
            </a:r>
            <a:endParaRPr lang="pt-BR" sz="1800" dirty="0">
              <a:effectLst/>
              <a:latin typeface="Times New Roman" panose="02020603050405020304" pitchFamily="18" charset="0"/>
              <a:ea typeface="Times New Roman" panose="02020603050405020304" pitchFamily="18" charset="0"/>
            </a:endParaRPr>
          </a:p>
        </p:txBody>
      </p:sp>
      <p:pic>
        <p:nvPicPr>
          <p:cNvPr id="3074" name="Picture 2">
            <a:extLst>
              <a:ext uri="{FF2B5EF4-FFF2-40B4-BE49-F238E27FC236}">
                <a16:creationId xmlns:a16="http://schemas.microsoft.com/office/drawing/2014/main" xmlns="" id="{5A6568B7-5CE4-4D3A-8824-C242D28D8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2592288" cy="340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3131" name="Tinta 3130"/>
              <p14:cNvContentPartPr/>
              <p14:nvPr/>
            </p14:nvContentPartPr>
            <p14:xfrm>
              <a:off x="6710535" y="3382380"/>
              <a:ext cx="0" cy="18360"/>
            </p14:xfrm>
          </p:contentPart>
        </mc:Choice>
        <mc:Fallback>
          <p:pic>
            <p:nvPicPr>
              <p:cNvPr id="3131" name="Tinta 3130"/>
              <p:cNvPicPr/>
              <p:nvPr/>
            </p:nvPicPr>
            <p:blipFill>
              <a:blip r:embed="rId4"/>
              <a:stretch>
                <a:fillRect/>
              </a:stretch>
            </p:blipFill>
            <p:spPr>
              <a:xfrm>
                <a:off x="0" y="0"/>
                <a:ext cx="0" cy="183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146" name="Tinta 3145"/>
              <p14:cNvContentPartPr/>
              <p14:nvPr/>
            </p14:nvContentPartPr>
            <p14:xfrm>
              <a:off x="1623735" y="2061900"/>
              <a:ext cx="7200" cy="108360"/>
            </p14:xfrm>
          </p:contentPart>
        </mc:Choice>
        <mc:Fallback>
          <p:pic>
            <p:nvPicPr>
              <p:cNvPr id="3146" name="Tinta 3145"/>
              <p:cNvPicPr/>
              <p:nvPr/>
            </p:nvPicPr>
            <p:blipFill>
              <a:blip r:embed="rId6"/>
              <a:stretch>
                <a:fillRect/>
              </a:stretch>
            </p:blipFill>
            <p:spPr>
              <a:xfrm>
                <a:off x="1618335" y="2053980"/>
                <a:ext cx="1944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149" name="Tinta 3148"/>
              <p14:cNvContentPartPr/>
              <p14:nvPr/>
            </p14:nvContentPartPr>
            <p14:xfrm>
              <a:off x="1562535" y="3486060"/>
              <a:ext cx="119520" cy="793080"/>
            </p14:xfrm>
          </p:contentPart>
        </mc:Choice>
        <mc:Fallback>
          <p:pic>
            <p:nvPicPr>
              <p:cNvPr id="3149" name="Tinta 3148"/>
              <p:cNvPicPr/>
              <p:nvPr/>
            </p:nvPicPr>
            <p:blipFill>
              <a:blip r:embed="rId8"/>
              <a:stretch>
                <a:fillRect/>
              </a:stretch>
            </p:blipFill>
            <p:spPr>
              <a:xfrm>
                <a:off x="1554975" y="3478500"/>
                <a:ext cx="135720" cy="8092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442" name="Tinta 3441"/>
              <p14:cNvContentPartPr/>
              <p14:nvPr/>
            </p14:nvContentPartPr>
            <p14:xfrm>
              <a:off x="7221375" y="4360500"/>
              <a:ext cx="0" cy="1800"/>
            </p14:xfrm>
          </p:contentPart>
        </mc:Choice>
        <mc:Fallback>
          <p:pic>
            <p:nvPicPr>
              <p:cNvPr id="3442" name="Tinta 3441"/>
              <p:cNvPicPr/>
              <p:nvPr/>
            </p:nvPicPr>
            <p:blipFill>
              <a:blip r:embed="rId10"/>
              <a:stretch>
                <a:fillRect/>
              </a:stretch>
            </p:blipFill>
            <p:spPr>
              <a:xfrm>
                <a:off x="0" y="0"/>
                <a:ext cx="0" cy="1800"/>
              </a:xfrm>
              <a:prstGeom prst="rect">
                <a:avLst/>
              </a:prstGeom>
            </p:spPr>
          </p:pic>
        </mc:Fallback>
      </mc:AlternateContent>
    </p:spTree>
    <p:extLst>
      <p:ext uri="{BB962C8B-B14F-4D97-AF65-F5344CB8AC3E}">
        <p14:creationId xmlns:p14="http://schemas.microsoft.com/office/powerpoint/2010/main" val="299466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xmlns="" id="{B03CA2F5-B94E-4E76-9D63-0F6A39E4562F}"/>
              </a:ext>
            </a:extLst>
          </p:cNvPr>
          <p:cNvSpPr txBox="1"/>
          <p:nvPr/>
        </p:nvSpPr>
        <p:spPr>
          <a:xfrm>
            <a:off x="179512" y="25418"/>
            <a:ext cx="8640960" cy="2308324"/>
          </a:xfrm>
          <a:prstGeom prst="rect">
            <a:avLst/>
          </a:prstGeom>
          <a:noFill/>
        </p:spPr>
        <p:txBody>
          <a:bodyPr wrap="square">
            <a:spAutoFit/>
          </a:bodyPr>
          <a:lstStyle/>
          <a:p>
            <a:pPr lvl="0" algn="just"/>
            <a:r>
              <a:rPr lang="pt-BR" sz="1800" dirty="0">
                <a:effectLst/>
                <a:latin typeface="Arial" panose="020B0604020202020204" pitchFamily="34" charset="0"/>
                <a:ea typeface="Times New Roman" panose="02020603050405020304" pitchFamily="18" charset="0"/>
              </a:rPr>
              <a:t>Dois sacos de açúcar idênticos são ligados por uma corda de massa desprezível, que passa por uma roldana sem atrito, de massa desprezível, com 50mm de diâmetro. Os dois sacos estão no mesmo nível e cada um possui originalmente uma massa de </a:t>
            </a:r>
            <a:r>
              <a:rPr lang="pt-BR" sz="1800" dirty="0" smtClean="0">
                <a:effectLst/>
                <a:latin typeface="Arial" panose="020B0604020202020204" pitchFamily="34" charset="0"/>
                <a:ea typeface="Times New Roman" panose="02020603050405020304" pitchFamily="18" charset="0"/>
              </a:rPr>
              <a:t>500g.</a:t>
            </a:r>
            <a:endParaRPr lang="pt-BR" sz="1400" dirty="0">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pt-BR" sz="1800" dirty="0" smtClean="0">
                <a:effectLst/>
                <a:latin typeface="Arial" panose="020B0604020202020204" pitchFamily="34" charset="0"/>
                <a:ea typeface="Times New Roman" panose="02020603050405020304" pitchFamily="18" charset="0"/>
              </a:rPr>
              <a:t>Determine </a:t>
            </a:r>
            <a:r>
              <a:rPr lang="pt-BR" sz="1800" dirty="0">
                <a:effectLst/>
                <a:latin typeface="Arial" panose="020B0604020202020204" pitchFamily="34" charset="0"/>
                <a:ea typeface="Times New Roman" panose="02020603050405020304" pitchFamily="18" charset="0"/>
              </a:rPr>
              <a:t>a posição horizontal do centro de massa do sistema.</a:t>
            </a:r>
            <a:endParaRPr lang="pt-BR" sz="1400"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mj-lt"/>
              <a:buAutoNum type="alphaLcParenR"/>
            </a:pPr>
            <a:r>
              <a:rPr lang="pt-BR" sz="1800" dirty="0">
                <a:effectLst/>
                <a:latin typeface="Arial" panose="020B0604020202020204" pitchFamily="34" charset="0"/>
                <a:ea typeface="Times New Roman" panose="02020603050405020304" pitchFamily="18" charset="0"/>
              </a:rPr>
              <a:t>Suponha que 20g de açúcar são transferidos do saco M1 para o outro de M2, mas os sacos são mantidos nas posições originais. Determine a nova posição horizontal do centro de massa.</a:t>
            </a:r>
            <a:endParaRPr lang="pt-BR" sz="1400" dirty="0">
              <a:effectLst/>
              <a:latin typeface="Times New Roman" panose="02020603050405020304" pitchFamily="18" charset="0"/>
              <a:ea typeface="Times New Roman" panose="02020603050405020304" pitchFamily="18" charset="0"/>
            </a:endParaRPr>
          </a:p>
        </p:txBody>
      </p:sp>
      <p:pic>
        <p:nvPicPr>
          <p:cNvPr id="7" name="Imagem 6">
            <a:extLst>
              <a:ext uri="{FF2B5EF4-FFF2-40B4-BE49-F238E27FC236}">
                <a16:creationId xmlns:a16="http://schemas.microsoft.com/office/drawing/2014/main" xmlns="" id="{07A45B43-B086-44DE-882E-10453F37928E}"/>
              </a:ext>
            </a:extLst>
          </p:cNvPr>
          <p:cNvPicPr/>
          <p:nvPr/>
        </p:nvPicPr>
        <p:blipFill>
          <a:blip r:embed="rId2" cstate="print"/>
          <a:srcRect/>
          <a:stretch>
            <a:fillRect/>
          </a:stretch>
        </p:blipFill>
        <p:spPr bwMode="auto">
          <a:xfrm>
            <a:off x="522834" y="2368791"/>
            <a:ext cx="1728192" cy="2117074"/>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3">
            <p14:nvContentPartPr>
              <p14:cNvPr id="316" name="Tinta 315"/>
              <p14:cNvContentPartPr/>
              <p14:nvPr/>
            </p14:nvContentPartPr>
            <p14:xfrm>
              <a:off x="1086255" y="3162255"/>
              <a:ext cx="914400" cy="563040"/>
            </p14:xfrm>
          </p:contentPart>
        </mc:Choice>
        <mc:Fallback>
          <p:pic>
            <p:nvPicPr>
              <p:cNvPr id="316" name="Tinta 315"/>
              <p:cNvPicPr/>
              <p:nvPr/>
            </p:nvPicPr>
            <p:blipFill>
              <a:blip r:embed="rId4"/>
              <a:stretch>
                <a:fillRect/>
              </a:stretch>
            </p:blipFill>
            <p:spPr>
              <a:xfrm>
                <a:off x="1082295" y="3153975"/>
                <a:ext cx="926640" cy="574920"/>
              </a:xfrm>
              <a:prstGeom prst="rect">
                <a:avLst/>
              </a:prstGeom>
            </p:spPr>
          </p:pic>
        </mc:Fallback>
      </mc:AlternateContent>
    </p:spTree>
    <p:extLst>
      <p:ext uri="{BB962C8B-B14F-4D97-AF65-F5344CB8AC3E}">
        <p14:creationId xmlns:p14="http://schemas.microsoft.com/office/powerpoint/2010/main" val="221223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504" y="188640"/>
            <a:ext cx="8856984" cy="1200329"/>
          </a:xfrm>
          <a:prstGeom prst="rect">
            <a:avLst/>
          </a:prstGeom>
          <a:noFill/>
        </p:spPr>
        <p:txBody>
          <a:bodyPr wrap="square" rtlCol="0">
            <a:spAutoFit/>
          </a:bodyPr>
          <a:lstStyle/>
          <a:p>
            <a:r>
              <a:rPr lang="pt-BR" dirty="0" smtClean="0">
                <a:latin typeface="Arial" pitchFamily="34" charset="0"/>
                <a:cs typeface="Arial" pitchFamily="34" charset="0"/>
              </a:rPr>
              <a:t>Os blocos da figura deslizam sem atrito (dados m1 = 1,6kg; m2 = 2,4 kg; v</a:t>
            </a:r>
            <a:r>
              <a:rPr lang="pt-BR" baseline="-25000" dirty="0" smtClean="0">
                <a:latin typeface="Arial" pitchFamily="34" charset="0"/>
                <a:cs typeface="Arial" pitchFamily="34" charset="0"/>
              </a:rPr>
              <a:t>1i</a:t>
            </a:r>
            <a:r>
              <a:rPr lang="pt-BR" dirty="0" smtClean="0">
                <a:latin typeface="Arial" pitchFamily="34" charset="0"/>
                <a:cs typeface="Arial" pitchFamily="34" charset="0"/>
              </a:rPr>
              <a:t> = 5,5 m/s, v</a:t>
            </a:r>
            <a:r>
              <a:rPr lang="pt-BR" baseline="-25000" dirty="0" smtClean="0">
                <a:latin typeface="Arial" pitchFamily="34" charset="0"/>
                <a:cs typeface="Arial" pitchFamily="34" charset="0"/>
              </a:rPr>
              <a:t>2i</a:t>
            </a:r>
            <a:r>
              <a:rPr lang="pt-BR" dirty="0" smtClean="0">
                <a:latin typeface="Arial" pitchFamily="34" charset="0"/>
                <a:cs typeface="Arial" pitchFamily="34" charset="0"/>
              </a:rPr>
              <a:t> = 2,5 m/s e v</a:t>
            </a:r>
            <a:r>
              <a:rPr lang="pt-BR" baseline="-25000" dirty="0" smtClean="0">
                <a:latin typeface="Arial" pitchFamily="34" charset="0"/>
                <a:cs typeface="Arial" pitchFamily="34" charset="0"/>
              </a:rPr>
              <a:t>2f</a:t>
            </a:r>
            <a:r>
              <a:rPr lang="pt-BR" dirty="0" smtClean="0">
                <a:latin typeface="Arial" pitchFamily="34" charset="0"/>
                <a:cs typeface="Arial" pitchFamily="34" charset="0"/>
              </a:rPr>
              <a:t> = 4,9 m/s.</a:t>
            </a:r>
          </a:p>
          <a:p>
            <a:r>
              <a:rPr lang="pt-BR" dirty="0" smtClean="0">
                <a:latin typeface="Arial" pitchFamily="34" charset="0"/>
                <a:cs typeface="Arial" pitchFamily="34" charset="0"/>
              </a:rPr>
              <a:t>a) Qual a velocidade do bloco de massa m1 após colisão?</a:t>
            </a:r>
          </a:p>
          <a:p>
            <a:r>
              <a:rPr lang="pt-BR" dirty="0" smtClean="0">
                <a:latin typeface="Arial" pitchFamily="34" charset="0"/>
                <a:cs typeface="Arial" pitchFamily="34" charset="0"/>
              </a:rPr>
              <a:t>b) A colisão é elástica? Demonstre </a:t>
            </a:r>
            <a:endParaRPr lang="pt-BR" dirty="0">
              <a:latin typeface="Arial" pitchFamily="34" charset="0"/>
              <a:cs typeface="Arial" pitchFamily="34" charset="0"/>
            </a:endParaRPr>
          </a:p>
        </p:txBody>
      </p:sp>
      <p:cxnSp>
        <p:nvCxnSpPr>
          <p:cNvPr id="4" name="Conector de seta reta 3"/>
          <p:cNvCxnSpPr/>
          <p:nvPr/>
        </p:nvCxnSpPr>
        <p:spPr>
          <a:xfrm>
            <a:off x="467544" y="2420888"/>
            <a:ext cx="38164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tângulo 4"/>
          <p:cNvSpPr/>
          <p:nvPr/>
        </p:nvSpPr>
        <p:spPr>
          <a:xfrm>
            <a:off x="827584" y="1988840"/>
            <a:ext cx="576064" cy="410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2627784" y="1988840"/>
            <a:ext cx="576064" cy="410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mc:Choice xmlns:p14="http://schemas.microsoft.com/office/powerpoint/2010/main" Requires="p14">
          <p:contentPart p14:bwMode="auto" r:id="rId2">
            <p14:nvContentPartPr>
              <p14:cNvPr id="15" name="Tinta 14"/>
              <p14:cNvContentPartPr/>
              <p14:nvPr/>
            </p14:nvContentPartPr>
            <p14:xfrm>
              <a:off x="934335" y="1693620"/>
              <a:ext cx="355680" cy="101880"/>
            </p14:xfrm>
          </p:contentPart>
        </mc:Choice>
        <mc:Fallback>
          <p:pic>
            <p:nvPicPr>
              <p:cNvPr id="15" name="Tinta 14"/>
              <p:cNvPicPr/>
              <p:nvPr/>
            </p:nvPicPr>
            <p:blipFill>
              <a:blip r:embed="rId3"/>
              <a:stretch>
                <a:fillRect/>
              </a:stretch>
            </p:blipFill>
            <p:spPr>
              <a:xfrm>
                <a:off x="928215" y="1687500"/>
                <a:ext cx="36684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7" name="Tinta 26"/>
              <p14:cNvContentPartPr/>
              <p14:nvPr/>
            </p14:nvContentPartPr>
            <p14:xfrm>
              <a:off x="2788695" y="1555380"/>
              <a:ext cx="1063440" cy="784440"/>
            </p14:xfrm>
          </p:contentPart>
        </mc:Choice>
        <mc:Fallback>
          <p:pic>
            <p:nvPicPr>
              <p:cNvPr id="27" name="Tinta 26"/>
              <p:cNvPicPr/>
              <p:nvPr/>
            </p:nvPicPr>
            <p:blipFill>
              <a:blip r:embed="rId5"/>
              <a:stretch>
                <a:fillRect/>
              </a:stretch>
            </p:blipFill>
            <p:spPr>
              <a:xfrm>
                <a:off x="2781855" y="1549260"/>
                <a:ext cx="1077840" cy="7977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51" name="Tinta 250"/>
              <p14:cNvContentPartPr/>
              <p14:nvPr/>
            </p14:nvContentPartPr>
            <p14:xfrm>
              <a:off x="208575" y="1608660"/>
              <a:ext cx="1136520" cy="723960"/>
            </p14:xfrm>
          </p:contentPart>
        </mc:Choice>
        <mc:Fallback>
          <p:pic>
            <p:nvPicPr>
              <p:cNvPr id="251" name="Tinta 250"/>
              <p:cNvPicPr/>
              <p:nvPr/>
            </p:nvPicPr>
            <p:blipFill>
              <a:blip r:embed="rId7"/>
              <a:stretch>
                <a:fillRect/>
              </a:stretch>
            </p:blipFill>
            <p:spPr>
              <a:xfrm>
                <a:off x="202095" y="1603260"/>
                <a:ext cx="1146240" cy="736920"/>
              </a:xfrm>
              <a:prstGeom prst="rect">
                <a:avLst/>
              </a:prstGeom>
            </p:spPr>
          </p:pic>
        </mc:Fallback>
      </mc:AlternateContent>
    </p:spTree>
    <p:extLst>
      <p:ext uri="{BB962C8B-B14F-4D97-AF65-F5344CB8AC3E}">
        <p14:creationId xmlns:p14="http://schemas.microsoft.com/office/powerpoint/2010/main" val="102783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84777112-65F9-452A-A104-3FB44AB47123}"/>
              </a:ext>
            </a:extLst>
          </p:cNvPr>
          <p:cNvSpPr txBox="1"/>
          <p:nvPr/>
        </p:nvSpPr>
        <p:spPr>
          <a:xfrm>
            <a:off x="179512" y="260648"/>
            <a:ext cx="8568952" cy="1754326"/>
          </a:xfrm>
          <a:prstGeom prst="rect">
            <a:avLst/>
          </a:prstGeom>
          <a:noFill/>
        </p:spPr>
        <p:txBody>
          <a:bodyPr wrap="square" rtlCol="0">
            <a:spAutoFit/>
          </a:bodyPr>
          <a:lstStyle/>
          <a:p>
            <a:pPr lvl="0" algn="just"/>
            <a:r>
              <a:rPr lang="pt-BR" sz="1800" dirty="0">
                <a:effectLst/>
                <a:latin typeface="Arial" panose="020B0604020202020204" pitchFamily="34" charset="0"/>
                <a:ea typeface="Times New Roman" panose="02020603050405020304" pitchFamily="18" charset="0"/>
              </a:rPr>
              <a:t>Uma mola pode ser comprimida 2 cm por uma força de 270 N. Um bloco de 12 kg de massa é liberado a partir do repouso do alto de um plano inclinado sem atrito cuja inclinação é de 30</a:t>
            </a:r>
            <a:r>
              <a:rPr lang="pt-BR" sz="1800" baseline="30000" dirty="0">
                <a:effectLst/>
                <a:latin typeface="Arial" panose="020B0604020202020204" pitchFamily="34" charset="0"/>
                <a:ea typeface="Times New Roman" panose="02020603050405020304" pitchFamily="18" charset="0"/>
              </a:rPr>
              <a:t>◦</a:t>
            </a:r>
            <a:r>
              <a:rPr lang="pt-BR" sz="1800" dirty="0">
                <a:effectLst/>
                <a:latin typeface="Arial" panose="020B0604020202020204" pitchFamily="34" charset="0"/>
                <a:ea typeface="Times New Roman" panose="02020603050405020304" pitchFamily="18" charset="0"/>
              </a:rPr>
              <a:t>. O bloco comprime a mola 5,5 cm antes de parar.</a:t>
            </a:r>
            <a:endParaRPr lang="pt-BR" sz="1800" dirty="0">
              <a:effectLst/>
              <a:latin typeface="Times New Roman" panose="02020603050405020304" pitchFamily="18" charset="0"/>
              <a:ea typeface="Times New Roman" panose="02020603050405020304" pitchFamily="18" charset="0"/>
            </a:endParaRPr>
          </a:p>
          <a:p>
            <a:pPr marL="342900" lvl="0" indent="-342900">
              <a:buFont typeface="+mj-lt"/>
              <a:buAutoNum type="alphaLcParenR"/>
            </a:pPr>
            <a:r>
              <a:rPr lang="pt-BR" sz="1800" dirty="0">
                <a:effectLst/>
                <a:latin typeface="Arial" panose="020B0604020202020204" pitchFamily="34" charset="0"/>
                <a:ea typeface="Times New Roman" panose="02020603050405020304" pitchFamily="18" charset="0"/>
              </a:rPr>
              <a:t>Qual a distância percorrida pelo bloco até parar?</a:t>
            </a:r>
            <a:endParaRPr lang="pt-BR" sz="1800" dirty="0">
              <a:effectLst/>
              <a:latin typeface="Times New Roman" panose="02020603050405020304" pitchFamily="18" charset="0"/>
              <a:ea typeface="Times New Roman" panose="02020603050405020304" pitchFamily="18" charset="0"/>
            </a:endParaRPr>
          </a:p>
          <a:p>
            <a:pPr marL="342900" lvl="0" indent="-342900">
              <a:buFont typeface="+mj-lt"/>
              <a:buAutoNum type="alphaLcParenR"/>
            </a:pPr>
            <a:r>
              <a:rPr lang="pt-BR" sz="1800" dirty="0">
                <a:effectLst/>
                <a:latin typeface="Arial" panose="020B0604020202020204" pitchFamily="34" charset="0"/>
                <a:ea typeface="Times New Roman" panose="02020603050405020304" pitchFamily="18" charset="0"/>
              </a:rPr>
              <a:t>Qual a velocidade do bloco no instante em que se choca com a mola?</a:t>
            </a:r>
            <a:endParaRPr lang="pt-BR" sz="1800" dirty="0">
              <a:effectLst/>
              <a:latin typeface="Times New Roman" panose="02020603050405020304" pitchFamily="18" charset="0"/>
              <a:ea typeface="Times New Roman" panose="02020603050405020304" pitchFamily="18" charset="0"/>
            </a:endParaRPr>
          </a:p>
          <a:p>
            <a:endParaRPr lang="pt-BR" dirty="0"/>
          </a:p>
        </p:txBody>
      </p:sp>
      <mc:AlternateContent xmlns:mc="http://schemas.openxmlformats.org/markup-compatibility/2006">
        <mc:Choice xmlns:p14="http://schemas.microsoft.com/office/powerpoint/2010/main" Requires="p14">
          <p:contentPart p14:bwMode="auto" r:id="rId2">
            <p14:nvContentPartPr>
              <p14:cNvPr id="63" name="Tinta 62"/>
              <p14:cNvContentPartPr/>
              <p14:nvPr/>
            </p14:nvContentPartPr>
            <p14:xfrm>
              <a:off x="7467255" y="2912220"/>
              <a:ext cx="0" cy="91080"/>
            </p14:xfrm>
          </p:contentPart>
        </mc:Choice>
        <mc:Fallback>
          <p:pic>
            <p:nvPicPr>
              <p:cNvPr id="63" name="Tinta 62"/>
              <p:cNvPicPr/>
              <p:nvPr/>
            </p:nvPicPr>
            <p:blipFill>
              <a:blip r:embed="rId3"/>
              <a:stretch>
                <a:fillRect/>
              </a:stretch>
            </p:blipFill>
            <p:spPr>
              <a:xfrm>
                <a:off x="0" y="0"/>
                <a:ext cx="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88" name="Tinta 187"/>
              <p14:cNvContentPartPr/>
              <p14:nvPr/>
            </p14:nvContentPartPr>
            <p14:xfrm>
              <a:off x="5978295" y="5130180"/>
              <a:ext cx="7560" cy="0"/>
            </p14:xfrm>
          </p:contentPart>
        </mc:Choice>
        <mc:Fallback>
          <p:pic>
            <p:nvPicPr>
              <p:cNvPr id="188" name="Tinta 187"/>
              <p:cNvPicPr/>
              <p:nvPr/>
            </p:nvPicPr>
            <p:blipFill>
              <a:blip r:embed="rId5"/>
              <a:stretch>
                <a:fillRect/>
              </a:stretch>
            </p:blipFill>
            <p:spPr>
              <a:xfrm>
                <a:off x="0" y="0"/>
                <a:ext cx="756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36" name="Tinta 235"/>
              <p14:cNvContentPartPr/>
              <p14:nvPr/>
            </p14:nvContentPartPr>
            <p14:xfrm>
              <a:off x="734895" y="2157300"/>
              <a:ext cx="1955880" cy="1061640"/>
            </p14:xfrm>
          </p:contentPart>
        </mc:Choice>
        <mc:Fallback>
          <p:pic>
            <p:nvPicPr>
              <p:cNvPr id="236" name="Tinta 235"/>
              <p:cNvPicPr/>
              <p:nvPr/>
            </p:nvPicPr>
            <p:blipFill>
              <a:blip r:embed="rId7"/>
              <a:stretch>
                <a:fillRect/>
              </a:stretch>
            </p:blipFill>
            <p:spPr>
              <a:xfrm>
                <a:off x="728775" y="2148660"/>
                <a:ext cx="1969920" cy="1078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56" name="Tinta 255"/>
              <p14:cNvContentPartPr/>
              <p14:nvPr/>
            </p14:nvContentPartPr>
            <p14:xfrm>
              <a:off x="2379015" y="1627740"/>
              <a:ext cx="565560" cy="918360"/>
            </p14:xfrm>
          </p:contentPart>
        </mc:Choice>
        <mc:Fallback>
          <p:pic>
            <p:nvPicPr>
              <p:cNvPr id="256" name="Tinta 255"/>
              <p:cNvPicPr/>
              <p:nvPr/>
            </p:nvPicPr>
            <p:blipFill>
              <a:blip r:embed="rId9"/>
              <a:stretch>
                <a:fillRect/>
              </a:stretch>
            </p:blipFill>
            <p:spPr>
              <a:xfrm>
                <a:off x="2370735" y="1616220"/>
                <a:ext cx="581040" cy="9378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64" name="Tinta 263"/>
              <p14:cNvContentPartPr/>
              <p14:nvPr/>
            </p14:nvContentPartPr>
            <p14:xfrm>
              <a:off x="5109975" y="2023740"/>
              <a:ext cx="113760" cy="0"/>
            </p14:xfrm>
          </p:contentPart>
        </mc:Choice>
        <mc:Fallback>
          <p:pic>
            <p:nvPicPr>
              <p:cNvPr id="264" name="Tinta 263"/>
              <p:cNvPicPr/>
              <p:nvPr/>
            </p:nvPicPr>
            <p:blipFill>
              <a:blip r:embed="rId11"/>
              <a:stretch>
                <a:fillRect/>
              </a:stretch>
            </p:blipFill>
            <p:spPr>
              <a:xfrm>
                <a:off x="0" y="0"/>
                <a:ext cx="113760" cy="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61" name="Tinta 360"/>
              <p14:cNvContentPartPr/>
              <p14:nvPr/>
            </p14:nvContentPartPr>
            <p14:xfrm>
              <a:off x="5400855" y="3915180"/>
              <a:ext cx="0" cy="10440"/>
            </p14:xfrm>
          </p:contentPart>
        </mc:Choice>
        <mc:Fallback>
          <p:pic>
            <p:nvPicPr>
              <p:cNvPr id="361" name="Tinta 360"/>
              <p:cNvPicPr/>
              <p:nvPr/>
            </p:nvPicPr>
            <p:blipFill>
              <a:blip r:embed="rId13"/>
              <a:stretch>
                <a:fillRect/>
              </a:stretch>
            </p:blipFill>
            <p:spPr>
              <a:xfrm>
                <a:off x="0" y="0"/>
                <a:ext cx="0" cy="104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46" name="Tinta 445"/>
              <p14:cNvContentPartPr/>
              <p14:nvPr/>
            </p14:nvContentPartPr>
            <p14:xfrm>
              <a:off x="407655" y="3569220"/>
              <a:ext cx="80280" cy="0"/>
            </p14:xfrm>
          </p:contentPart>
        </mc:Choice>
        <mc:Fallback>
          <p:pic>
            <p:nvPicPr>
              <p:cNvPr id="446" name="Tinta 445"/>
              <p:cNvPicPr/>
              <p:nvPr/>
            </p:nvPicPr>
            <p:blipFill>
              <a:blip r:embed="rId15"/>
              <a:stretch>
                <a:fillRect/>
              </a:stretch>
            </p:blipFill>
            <p:spPr>
              <a:xfrm>
                <a:off x="0" y="0"/>
                <a:ext cx="80280" cy="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54" name="Tinta 553"/>
              <p14:cNvContentPartPr/>
              <p14:nvPr/>
            </p14:nvContentPartPr>
            <p14:xfrm>
              <a:off x="787815" y="1633860"/>
              <a:ext cx="1218960" cy="653400"/>
            </p14:xfrm>
          </p:contentPart>
        </mc:Choice>
        <mc:Fallback>
          <p:pic>
            <p:nvPicPr>
              <p:cNvPr id="554" name="Tinta 553"/>
              <p:cNvPicPr/>
              <p:nvPr/>
            </p:nvPicPr>
            <p:blipFill>
              <a:blip r:embed="rId17"/>
              <a:stretch>
                <a:fillRect/>
              </a:stretch>
            </p:blipFill>
            <p:spPr>
              <a:xfrm>
                <a:off x="783135" y="1629540"/>
                <a:ext cx="1228320" cy="6624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555" name="Tinta 554"/>
              <p14:cNvContentPartPr/>
              <p14:nvPr/>
            </p14:nvContentPartPr>
            <p14:xfrm>
              <a:off x="405495" y="1544220"/>
              <a:ext cx="1689480" cy="1169640"/>
            </p14:xfrm>
          </p:contentPart>
        </mc:Choice>
        <mc:Fallback>
          <p:pic>
            <p:nvPicPr>
              <p:cNvPr id="555" name="Tinta 554"/>
              <p:cNvPicPr/>
              <p:nvPr/>
            </p:nvPicPr>
            <p:blipFill>
              <a:blip r:embed="rId19"/>
              <a:stretch>
                <a:fillRect/>
              </a:stretch>
            </p:blipFill>
            <p:spPr>
              <a:xfrm>
                <a:off x="397935" y="1538100"/>
                <a:ext cx="1703880" cy="1182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56" name="Tinta 555"/>
              <p14:cNvContentPartPr/>
              <p14:nvPr/>
            </p14:nvContentPartPr>
            <p14:xfrm>
              <a:off x="2290815" y="1943460"/>
              <a:ext cx="309240" cy="283680"/>
            </p14:xfrm>
          </p:contentPart>
        </mc:Choice>
        <mc:Fallback>
          <p:pic>
            <p:nvPicPr>
              <p:cNvPr id="556" name="Tinta 555"/>
              <p:cNvPicPr/>
              <p:nvPr/>
            </p:nvPicPr>
            <p:blipFill>
              <a:blip r:embed="rId21"/>
              <a:stretch>
                <a:fillRect/>
              </a:stretch>
            </p:blipFill>
            <p:spPr>
              <a:xfrm>
                <a:off x="2282895" y="1933740"/>
                <a:ext cx="327600" cy="3027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60" name="Tinta 559"/>
              <p14:cNvContentPartPr/>
              <p14:nvPr/>
            </p14:nvContentPartPr>
            <p14:xfrm>
              <a:off x="1076175" y="2581380"/>
              <a:ext cx="1524600" cy="419760"/>
            </p14:xfrm>
          </p:contentPart>
        </mc:Choice>
        <mc:Fallback>
          <p:pic>
            <p:nvPicPr>
              <p:cNvPr id="560" name="Tinta 559"/>
              <p:cNvPicPr/>
              <p:nvPr/>
            </p:nvPicPr>
            <p:blipFill>
              <a:blip r:embed="rId23"/>
              <a:stretch>
                <a:fillRect/>
              </a:stretch>
            </p:blipFill>
            <p:spPr>
              <a:xfrm>
                <a:off x="1064295" y="2569500"/>
                <a:ext cx="1548360" cy="4417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570" name="Tinta 569"/>
              <p14:cNvContentPartPr/>
              <p14:nvPr/>
            </p14:nvContentPartPr>
            <p14:xfrm>
              <a:off x="1828935" y="2428740"/>
              <a:ext cx="360" cy="360"/>
            </p14:xfrm>
          </p:contentPart>
        </mc:Choice>
        <mc:Fallback>
          <p:pic>
            <p:nvPicPr>
              <p:cNvPr id="570" name="Tinta 569"/>
              <p:cNvPicPr/>
              <p:nvPr/>
            </p:nvPicPr>
            <p:blipFill>
              <a:blip r:embed="rId25"/>
              <a:stretch>
                <a:fillRect/>
              </a:stretch>
            </p:blipFill>
            <p:spPr>
              <a:xfrm>
                <a:off x="1817055" y="2416860"/>
                <a:ext cx="2412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571" name="Tinta 570"/>
              <p14:cNvContentPartPr/>
              <p14:nvPr/>
            </p14:nvContentPartPr>
            <p14:xfrm>
              <a:off x="648135" y="2559780"/>
              <a:ext cx="604080" cy="424440"/>
            </p14:xfrm>
          </p:contentPart>
        </mc:Choice>
        <mc:Fallback>
          <p:pic>
            <p:nvPicPr>
              <p:cNvPr id="571" name="Tinta 570"/>
              <p:cNvPicPr/>
              <p:nvPr/>
            </p:nvPicPr>
            <p:blipFill>
              <a:blip r:embed="rId27"/>
              <a:stretch>
                <a:fillRect/>
              </a:stretch>
            </p:blipFill>
            <p:spPr>
              <a:xfrm>
                <a:off x="641295" y="2548620"/>
                <a:ext cx="621720" cy="444600"/>
              </a:xfrm>
              <a:prstGeom prst="rect">
                <a:avLst/>
              </a:prstGeom>
            </p:spPr>
          </p:pic>
        </mc:Fallback>
      </mc:AlternateContent>
    </p:spTree>
    <p:extLst>
      <p:ext uri="{BB962C8B-B14F-4D97-AF65-F5344CB8AC3E}">
        <p14:creationId xmlns:p14="http://schemas.microsoft.com/office/powerpoint/2010/main" val="1340193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10601</TotalTime>
  <Words>526</Words>
  <Application>Microsoft Office PowerPoint</Application>
  <PresentationFormat>Apresentação na tela (4:3)</PresentationFormat>
  <Paragraphs>19</Paragraphs>
  <Slides>8</Slides>
  <Notes>1</Notes>
  <HiddenSlides>0</HiddenSlides>
  <MMClips>0</MMClips>
  <ScaleCrop>false</ScaleCrop>
  <HeadingPairs>
    <vt:vector size="4" baseType="variant">
      <vt:variant>
        <vt:lpstr>Tema</vt:lpstr>
      </vt:variant>
      <vt:variant>
        <vt:i4>1</vt:i4>
      </vt:variant>
      <vt:variant>
        <vt:lpstr>Títulos de slides</vt:lpstr>
      </vt:variant>
      <vt:variant>
        <vt:i4>8</vt:i4>
      </vt:variant>
    </vt:vector>
  </HeadingPairs>
  <TitlesOfParts>
    <vt:vector size="9" baseType="lpstr">
      <vt:lpstr>Concurso</vt:lpstr>
      <vt:lpstr>FZEB0171- Física Geral e Experimental I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 GEOMÉTRICO E MATEMÁTICO  PARA FORMULAÇÃO DE MATERIAIS CERÂMICOS</dc:title>
  <dc:creator>adilson</dc:creator>
  <cp:lastModifiedBy>Eliria</cp:lastModifiedBy>
  <cp:revision>250</cp:revision>
  <dcterms:created xsi:type="dcterms:W3CDTF">2011-05-27T00:43:57Z</dcterms:created>
  <dcterms:modified xsi:type="dcterms:W3CDTF">2020-11-11T20:09:26Z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IQPDocumentId">
    <vt:lpwstr>dadb0d9b-f5fb-40c3-8369-41955ad97e31</vt:lpwstr>
  </property>
  <property fmtid="{D5CDD505-2E9C-101B-9397-08002B2CF9AE}" pid="3" name="Content_Steward">
    <vt:lpwstr>Cruz E u584663</vt:lpwstr>
  </property>
  <property fmtid="{D5CDD505-2E9C-101B-9397-08002B2CF9AE}" pid="4" name="Update_Footer">
    <vt:lpwstr>No</vt:lpwstr>
  </property>
  <property fmtid="{D5CDD505-2E9C-101B-9397-08002B2CF9AE}" pid="5" name="Radio_Button">
    <vt:lpwstr>RadioButton2</vt:lpwstr>
  </property>
  <property fmtid="{D5CDD505-2E9C-101B-9397-08002B2CF9AE}" pid="6" name="Information_Classification">
    <vt:lpwstr/>
  </property>
  <property fmtid="{D5CDD505-2E9C-101B-9397-08002B2CF9AE}" pid="7" name="Record_Title_ID">
    <vt:lpwstr>73</vt:lpwstr>
  </property>
  <property fmtid="{D5CDD505-2E9C-101B-9397-08002B2CF9AE}" pid="8" name="Initial_Creation_Date">
    <vt:filetime>2011-05-27T00:43:56Z</vt:filetime>
  </property>
  <property fmtid="{D5CDD505-2E9C-101B-9397-08002B2CF9AE}" pid="9" name="Retention_Period_Start_Date">
    <vt:filetime>2020-06-07T15:14:08Z</vt:filetime>
  </property>
  <property fmtid="{D5CDD505-2E9C-101B-9397-08002B2CF9AE}" pid="10" name="Last_Reviewed_Date">
    <vt:lpwstr/>
  </property>
  <property fmtid="{D5CDD505-2E9C-101B-9397-08002B2CF9AE}" pid="11" name="Retention_Review_Frequency">
    <vt:lpwstr/>
  </property>
</Properties>
</file>