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  <p:sldMasterId id="2147483686" r:id="rId4"/>
  </p:sldMasterIdLst>
  <p:notesMasterIdLst>
    <p:notesMasterId r:id="rId6"/>
  </p:notesMasterIdLst>
  <p:sldIdLst>
    <p:sldId id="257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orient="horz" pos="1841">
          <p15:clr>
            <a:srgbClr val="A4A3A4"/>
          </p15:clr>
        </p15:guide>
        <p15:guide id="3" orient="horz" pos="2849">
          <p15:clr>
            <a:srgbClr val="A4A3A4"/>
          </p15:clr>
        </p15:guide>
        <p15:guide id="4" orient="horz" pos="145">
          <p15:clr>
            <a:srgbClr val="A4A3A4"/>
          </p15:clr>
        </p15:guide>
        <p15:guide id="5" pos="288">
          <p15:clr>
            <a:srgbClr val="A4A3A4"/>
          </p15:clr>
        </p15:guide>
        <p15:guide id="6" pos="5472">
          <p15:clr>
            <a:srgbClr val="A4A3A4"/>
          </p15:clr>
        </p15:guide>
        <p15:guide id="7" pos="2880">
          <p15:clr>
            <a:srgbClr val="A4A3A4"/>
          </p15:clr>
        </p15:guide>
        <p15:guide id="8" pos="4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636" autoAdjust="0"/>
    <p:restoredTop sz="90929"/>
  </p:normalViewPr>
  <p:slideViewPr>
    <p:cSldViewPr snapToGrid="0">
      <p:cViewPr varScale="1">
        <p:scale>
          <a:sx n="113" d="100"/>
          <a:sy n="113" d="100"/>
        </p:scale>
        <p:origin x="2496" y="184"/>
      </p:cViewPr>
      <p:guideLst>
        <p:guide orient="horz" pos="4032"/>
        <p:guide orient="horz" pos="1841"/>
        <p:guide orient="horz" pos="2849"/>
        <p:guide orient="horz" pos="145"/>
        <p:guide pos="288"/>
        <p:guide pos="5472"/>
        <p:guide pos="2880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A3909-11E9-43E9-BE83-8F8811C64290}" type="datetimeFigureOut">
              <a:rPr lang="en-US" smtClean="0"/>
              <a:t>8/15/21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56676-241D-4D10-B5B1-2BD06F3C2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7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44575"/>
            <a:ext cx="6400800" cy="1241425"/>
          </a:xfrm>
        </p:spPr>
        <p:txBody>
          <a:bodyPr anchor="t" anchorCtr="0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62200"/>
            <a:ext cx="6400800" cy="8382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accent3"/>
                </a:solidFill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867727"/>
            <a:ext cx="1534530" cy="59436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457200" y="966158"/>
            <a:ext cx="6400800" cy="0"/>
          </a:xfrm>
          <a:prstGeom prst="line">
            <a:avLst/>
          </a:prstGeom>
          <a:ln w="317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441384" y="3256471"/>
            <a:ext cx="6416615" cy="5334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presenter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4"/>
          </p:nvPr>
        </p:nvSpPr>
        <p:spPr>
          <a:xfrm>
            <a:off x="457200" y="4473080"/>
            <a:ext cx="2438400" cy="25936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dd month yyyy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1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 Pan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6F359-7C56-462E-B43D-3677EB0FFF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7200" y="1622425"/>
            <a:ext cx="2381250" cy="415607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305550" y="1622425"/>
            <a:ext cx="2381250" cy="415607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3381375" y="1622425"/>
            <a:ext cx="2381250" cy="415607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055282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971644"/>
            <a:ext cx="9144000" cy="5886360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6F359-7C56-462E-B43D-3677EB0FFF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6177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44575"/>
            <a:ext cx="6400800" cy="1241425"/>
          </a:xfrm>
        </p:spPr>
        <p:txBody>
          <a:bodyPr anchor="t" anchorCtr="0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62200"/>
            <a:ext cx="6400800" cy="8382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accent3"/>
                </a:solidFill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867727"/>
            <a:ext cx="1534530" cy="59436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457200" y="966158"/>
            <a:ext cx="6400800" cy="0"/>
          </a:xfrm>
          <a:prstGeom prst="line">
            <a:avLst/>
          </a:prstGeom>
          <a:ln w="317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441384" y="3256471"/>
            <a:ext cx="6416615" cy="5334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presenter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4"/>
          </p:nvPr>
        </p:nvSpPr>
        <p:spPr>
          <a:xfrm>
            <a:off x="457200" y="4473080"/>
            <a:ext cx="2438400" cy="25936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dd month yyyy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607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15AD9-F1A4-4B56-A2F0-04160DD9FCF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1" y="1009861"/>
            <a:ext cx="8229600" cy="258762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bg2"/>
                </a:solidFill>
                <a:latin typeface="+mj-lt"/>
              </a:defRPr>
            </a:lvl1pPr>
            <a:lvl2pPr marL="630238" indent="0">
              <a:buFontTx/>
              <a:buNone/>
              <a:defRPr/>
            </a:lvl2pPr>
            <a:lvl3pPr marL="1027113" indent="0">
              <a:buFontTx/>
              <a:buNone/>
              <a:defRPr/>
            </a:lvl3pPr>
            <a:lvl4pPr marL="1430338" indent="0">
              <a:buFontTx/>
              <a:buNone/>
              <a:defRPr/>
            </a:lvl4pPr>
            <a:lvl5pPr marL="1836738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subtitle styles</a:t>
            </a:r>
          </a:p>
        </p:txBody>
      </p:sp>
    </p:spTree>
    <p:extLst>
      <p:ext uri="{BB962C8B-B14F-4D97-AF65-F5344CB8AC3E}">
        <p14:creationId xmlns:p14="http://schemas.microsoft.com/office/powerpoint/2010/main" val="9837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2425"/>
            <a:ext cx="6400800" cy="41148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854075" indent="-223838">
              <a:buClr>
                <a:schemeClr val="bg2"/>
              </a:buClr>
              <a:buSzPct val="120000"/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15AD9-F1A4-4B56-A2F0-04160DD9FCF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1" y="1009861"/>
            <a:ext cx="8229600" cy="258762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bg2"/>
                </a:solidFill>
                <a:latin typeface="+mj-lt"/>
              </a:defRPr>
            </a:lvl1pPr>
            <a:lvl2pPr marL="630238" indent="0">
              <a:buFontTx/>
              <a:buNone/>
              <a:defRPr/>
            </a:lvl2pPr>
            <a:lvl3pPr marL="1027113" indent="0">
              <a:buFontTx/>
              <a:buNone/>
              <a:defRPr/>
            </a:lvl3pPr>
            <a:lvl4pPr marL="1430338" indent="0">
              <a:buFontTx/>
              <a:buNone/>
              <a:defRPr/>
            </a:lvl4pPr>
            <a:lvl5pPr marL="1836738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subtitle styles</a:t>
            </a:r>
          </a:p>
        </p:txBody>
      </p:sp>
    </p:spTree>
    <p:extLst>
      <p:ext uri="{BB962C8B-B14F-4D97-AF65-F5344CB8AC3E}">
        <p14:creationId xmlns:p14="http://schemas.microsoft.com/office/powerpoint/2010/main" val="101605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D5EDD-D233-4911-A9C9-6976ED576D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1" y="1009861"/>
            <a:ext cx="8229600" cy="258762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bg2"/>
                </a:solidFill>
                <a:latin typeface="+mj-lt"/>
              </a:defRPr>
            </a:lvl1pPr>
            <a:lvl2pPr marL="630238" indent="0">
              <a:buFontTx/>
              <a:buNone/>
              <a:defRPr/>
            </a:lvl2pPr>
            <a:lvl3pPr marL="1027113" indent="0">
              <a:buFontTx/>
              <a:buNone/>
              <a:defRPr/>
            </a:lvl3pPr>
            <a:lvl4pPr marL="1430338" indent="0">
              <a:buFontTx/>
              <a:buNone/>
              <a:defRPr/>
            </a:lvl4pPr>
            <a:lvl5pPr marL="1836738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subtitle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4642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2425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186" y="1622425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02869-8E6F-4310-91FE-3B49B0FE8F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1" y="1009861"/>
            <a:ext cx="8229600" cy="258762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bg2"/>
                </a:solidFill>
                <a:latin typeface="+mj-lt"/>
              </a:defRPr>
            </a:lvl1pPr>
            <a:lvl2pPr marL="630238" indent="0">
              <a:buFontTx/>
              <a:buNone/>
              <a:defRPr/>
            </a:lvl2pPr>
            <a:lvl3pPr marL="1027113" indent="0">
              <a:buFontTx/>
              <a:buNone/>
              <a:defRPr/>
            </a:lvl3pPr>
            <a:lvl4pPr marL="1430338" indent="0">
              <a:buFontTx/>
              <a:buNone/>
              <a:defRPr/>
            </a:lvl4pPr>
            <a:lvl5pPr marL="1836738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subtitle styles</a:t>
            </a:r>
          </a:p>
        </p:txBody>
      </p:sp>
    </p:spTree>
    <p:extLst>
      <p:ext uri="{BB962C8B-B14F-4D97-AF65-F5344CB8AC3E}">
        <p14:creationId xmlns:p14="http://schemas.microsoft.com/office/powerpoint/2010/main" val="2063148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2425"/>
            <a:ext cx="4040188" cy="369887"/>
          </a:xfrm>
        </p:spPr>
        <p:txBody>
          <a:bodyPr anchor="t" anchorCtr="0"/>
          <a:lstStyle>
            <a:lvl1pPr marL="0" indent="0">
              <a:buNone/>
              <a:defRPr sz="20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9625"/>
            <a:ext cx="4040188" cy="35793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22425"/>
            <a:ext cx="4041775" cy="369887"/>
          </a:xfrm>
        </p:spPr>
        <p:txBody>
          <a:bodyPr anchor="t" anchorCtr="0"/>
          <a:lstStyle>
            <a:lvl1pPr marL="0" indent="0">
              <a:buNone/>
              <a:defRPr sz="1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9625"/>
            <a:ext cx="4041775" cy="35793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0DF36-2E99-4F7C-9694-B74E24F775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1" y="1009861"/>
            <a:ext cx="8229600" cy="258762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bg2"/>
                </a:solidFill>
                <a:latin typeface="+mj-lt"/>
              </a:defRPr>
            </a:lvl1pPr>
            <a:lvl2pPr marL="630238" indent="0">
              <a:buFontTx/>
              <a:buNone/>
              <a:defRPr/>
            </a:lvl2pPr>
            <a:lvl3pPr marL="1027113" indent="0">
              <a:buFontTx/>
              <a:buNone/>
              <a:defRPr/>
            </a:lvl3pPr>
            <a:lvl4pPr marL="1430338" indent="0">
              <a:buFontTx/>
              <a:buNone/>
              <a:defRPr/>
            </a:lvl4pPr>
            <a:lvl5pPr marL="1836738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subtitle styles</a:t>
            </a:r>
          </a:p>
        </p:txBody>
      </p:sp>
    </p:spTree>
    <p:extLst>
      <p:ext uri="{BB962C8B-B14F-4D97-AF65-F5344CB8AC3E}">
        <p14:creationId xmlns:p14="http://schemas.microsoft.com/office/powerpoint/2010/main" val="17598048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0A04D-63B3-4C72-B4D1-7371BEAAB9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1" y="1009861"/>
            <a:ext cx="8229600" cy="258762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bg2"/>
                </a:solidFill>
                <a:latin typeface="+mj-lt"/>
              </a:defRPr>
            </a:lvl1pPr>
            <a:lvl2pPr marL="630238" indent="0">
              <a:buFontTx/>
              <a:buNone/>
              <a:defRPr/>
            </a:lvl2pPr>
            <a:lvl3pPr marL="1027113" indent="0">
              <a:buFontTx/>
              <a:buNone/>
              <a:defRPr/>
            </a:lvl3pPr>
            <a:lvl4pPr marL="1430338" indent="0">
              <a:buFontTx/>
              <a:buNone/>
              <a:defRPr/>
            </a:lvl4pPr>
            <a:lvl5pPr marL="1836738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subtitle styles</a:t>
            </a:r>
          </a:p>
        </p:txBody>
      </p:sp>
    </p:spTree>
    <p:extLst>
      <p:ext uri="{BB962C8B-B14F-4D97-AF65-F5344CB8AC3E}">
        <p14:creationId xmlns:p14="http://schemas.microsoft.com/office/powerpoint/2010/main" val="3797204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71EEF-6C00-4091-9C7A-FC68D58DC3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85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6350" cmpd="sng"/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15AD9-F1A4-4B56-A2F0-04160DD9FC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012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71EEF-6C00-4091-9C7A-FC68D58DC3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66800" y="2895600"/>
            <a:ext cx="7010400" cy="1025554"/>
          </a:xfrm>
        </p:spPr>
        <p:txBody>
          <a:bodyPr anchor="ctr" anchorCtr="0"/>
          <a:lstStyle>
            <a:lvl1pPr algn="ctr"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73136"/>
            <a:ext cx="953876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620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 Pan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6F359-7C56-462E-B43D-3677EB0FFF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7200" y="1622425"/>
            <a:ext cx="2381250" cy="415607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305550" y="1622425"/>
            <a:ext cx="2381250" cy="415607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3381375" y="1622425"/>
            <a:ext cx="2381250" cy="415607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1" y="1009861"/>
            <a:ext cx="8229600" cy="258762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bg2"/>
                </a:solidFill>
                <a:latin typeface="+mj-lt"/>
              </a:defRPr>
            </a:lvl1pPr>
            <a:lvl2pPr marL="630238" indent="0">
              <a:buFontTx/>
              <a:buNone/>
              <a:defRPr/>
            </a:lvl2pPr>
            <a:lvl3pPr marL="1027113" indent="0">
              <a:buFontTx/>
              <a:buNone/>
              <a:defRPr/>
            </a:lvl3pPr>
            <a:lvl4pPr marL="1430338" indent="0">
              <a:buFontTx/>
              <a:buNone/>
              <a:defRPr/>
            </a:lvl4pPr>
            <a:lvl5pPr marL="1836738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subtitle styles</a:t>
            </a:r>
          </a:p>
        </p:txBody>
      </p:sp>
    </p:spTree>
    <p:extLst>
      <p:ext uri="{BB962C8B-B14F-4D97-AF65-F5344CB8AC3E}">
        <p14:creationId xmlns:p14="http://schemas.microsoft.com/office/powerpoint/2010/main" val="1063391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971644"/>
            <a:ext cx="9144000" cy="5886360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6F359-7C56-462E-B43D-3677EB0FFF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180784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 Marker fo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15AD9-F1A4-4B56-A2F0-04160DD9FCF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21191" y="641910"/>
            <a:ext cx="336009" cy="236538"/>
          </a:xfrm>
        </p:spPr>
        <p:txBody>
          <a:bodyPr lIns="91440" anchor="ctr" anchorCtr="0"/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643189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 Marker for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928"/>
            <a:ext cx="6400800" cy="41148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854075" indent="-223838">
              <a:buClr>
                <a:schemeClr val="bg2"/>
              </a:buClr>
              <a:buSzPct val="120000"/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15AD9-F1A4-4B56-A2F0-04160DD9FCF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21191" y="641910"/>
            <a:ext cx="336009" cy="236538"/>
          </a:xfrm>
        </p:spPr>
        <p:txBody>
          <a:bodyPr lIns="91440" anchor="ctr" anchorCtr="0"/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369216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 Marker for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186" y="12954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02869-8E6F-4310-91FE-3B49B0FE8F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21191" y="641910"/>
            <a:ext cx="336009" cy="236538"/>
          </a:xfrm>
        </p:spPr>
        <p:txBody>
          <a:bodyPr lIns="91440" anchor="ctr" anchorCtr="0"/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880625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 Marker for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369887"/>
          </a:xfrm>
        </p:spPr>
        <p:txBody>
          <a:bodyPr anchor="t" anchorCtr="0"/>
          <a:lstStyle>
            <a:lvl1pPr marL="0" indent="0">
              <a:buNone/>
              <a:defRPr sz="20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369887"/>
          </a:xfrm>
        </p:spPr>
        <p:txBody>
          <a:bodyPr anchor="t" anchorCtr="0"/>
          <a:lstStyle>
            <a:lvl1pPr marL="0" indent="0">
              <a:buNone/>
              <a:defRPr sz="1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52600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0DF36-2E99-4F7C-9694-B74E24F775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21191" y="641910"/>
            <a:ext cx="336009" cy="236538"/>
          </a:xfrm>
        </p:spPr>
        <p:txBody>
          <a:bodyPr lIns="91440" anchor="ctr" anchorCtr="0"/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997952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 Marker for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0A04D-63B3-4C72-B4D1-7371BEAAB9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21191" y="641910"/>
            <a:ext cx="336009" cy="236538"/>
          </a:xfrm>
        </p:spPr>
        <p:txBody>
          <a:bodyPr lIns="91440" anchor="ctr" anchorCtr="0"/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642375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 Marker for Title and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15AD9-F1A4-4B56-A2F0-04160DD9FCF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1" y="1009861"/>
            <a:ext cx="8229600" cy="258762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bg2"/>
                </a:solidFill>
                <a:latin typeface="+mj-lt"/>
              </a:defRPr>
            </a:lvl1pPr>
            <a:lvl2pPr marL="630238" indent="0">
              <a:buFontTx/>
              <a:buNone/>
              <a:defRPr/>
            </a:lvl2pPr>
            <a:lvl3pPr marL="1027113" indent="0">
              <a:buFontTx/>
              <a:buNone/>
              <a:defRPr/>
            </a:lvl3pPr>
            <a:lvl4pPr marL="1430338" indent="0">
              <a:buFontTx/>
              <a:buNone/>
              <a:defRPr/>
            </a:lvl4pPr>
            <a:lvl5pPr marL="1836738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subtitle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21191" y="641910"/>
            <a:ext cx="336009" cy="236538"/>
          </a:xfrm>
        </p:spPr>
        <p:txBody>
          <a:bodyPr lIns="91440" anchor="ctr" anchorCtr="0"/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767329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 Marker for Introduct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2425"/>
            <a:ext cx="6400800" cy="41148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854075" indent="-223838">
              <a:buClr>
                <a:schemeClr val="bg2"/>
              </a:buClr>
              <a:buSzPct val="120000"/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15AD9-F1A4-4B56-A2F0-04160DD9FCF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1" y="1009861"/>
            <a:ext cx="8229600" cy="258762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bg2"/>
                </a:solidFill>
                <a:latin typeface="+mj-lt"/>
              </a:defRPr>
            </a:lvl1pPr>
            <a:lvl2pPr marL="630238" indent="0">
              <a:buFontTx/>
              <a:buNone/>
              <a:defRPr/>
            </a:lvl2pPr>
            <a:lvl3pPr marL="1027113" indent="0">
              <a:buFontTx/>
              <a:buNone/>
              <a:defRPr/>
            </a:lvl3pPr>
            <a:lvl4pPr marL="1430338" indent="0">
              <a:buFontTx/>
              <a:buNone/>
              <a:defRPr/>
            </a:lvl4pPr>
            <a:lvl5pPr marL="1836738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subtitle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21191" y="641910"/>
            <a:ext cx="336009" cy="236538"/>
          </a:xfrm>
        </p:spPr>
        <p:txBody>
          <a:bodyPr lIns="91440" anchor="ctr" anchorCtr="0"/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0973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928"/>
            <a:ext cx="6400800" cy="41148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854075" indent="-223838">
              <a:buClr>
                <a:schemeClr val="bg2"/>
              </a:buClr>
              <a:buSzPct val="120000"/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15AD9-F1A4-4B56-A2F0-04160DD9FC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574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 Marker for 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2425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186" y="1622425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02869-8E6F-4310-91FE-3B49B0FE8F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1" y="1009861"/>
            <a:ext cx="8229600" cy="258762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bg2"/>
                </a:solidFill>
                <a:latin typeface="+mj-lt"/>
              </a:defRPr>
            </a:lvl1pPr>
            <a:lvl2pPr marL="630238" indent="0">
              <a:buFontTx/>
              <a:buNone/>
              <a:defRPr/>
            </a:lvl2pPr>
            <a:lvl3pPr marL="1027113" indent="0">
              <a:buFontTx/>
              <a:buNone/>
              <a:defRPr/>
            </a:lvl3pPr>
            <a:lvl4pPr marL="1430338" indent="0">
              <a:buFontTx/>
              <a:buNone/>
              <a:defRPr/>
            </a:lvl4pPr>
            <a:lvl5pPr marL="1836738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subtitle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21191" y="641910"/>
            <a:ext cx="336009" cy="236538"/>
          </a:xfrm>
        </p:spPr>
        <p:txBody>
          <a:bodyPr lIns="91440" anchor="ctr" anchorCtr="0"/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985557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 Marker for 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2425"/>
            <a:ext cx="4040188" cy="369887"/>
          </a:xfrm>
        </p:spPr>
        <p:txBody>
          <a:bodyPr anchor="t" anchorCtr="0"/>
          <a:lstStyle>
            <a:lvl1pPr marL="0" indent="0">
              <a:buNone/>
              <a:defRPr sz="20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9625"/>
            <a:ext cx="4040188" cy="35793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22425"/>
            <a:ext cx="4041775" cy="369887"/>
          </a:xfrm>
        </p:spPr>
        <p:txBody>
          <a:bodyPr anchor="t" anchorCtr="0"/>
          <a:lstStyle>
            <a:lvl1pPr marL="0" indent="0">
              <a:buNone/>
              <a:defRPr sz="1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9625"/>
            <a:ext cx="4041775" cy="35793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0DF36-2E99-4F7C-9694-B74E24F775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1" y="1009861"/>
            <a:ext cx="8229600" cy="258762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bg2"/>
                </a:solidFill>
                <a:latin typeface="+mj-lt"/>
              </a:defRPr>
            </a:lvl1pPr>
            <a:lvl2pPr marL="630238" indent="0">
              <a:buFontTx/>
              <a:buNone/>
              <a:defRPr/>
            </a:lvl2pPr>
            <a:lvl3pPr marL="1027113" indent="0">
              <a:buFontTx/>
              <a:buNone/>
              <a:defRPr/>
            </a:lvl3pPr>
            <a:lvl4pPr marL="1430338" indent="0">
              <a:buFontTx/>
              <a:buNone/>
              <a:defRPr/>
            </a:lvl4pPr>
            <a:lvl5pPr marL="1836738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subtitle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21191" y="641910"/>
            <a:ext cx="336009" cy="236538"/>
          </a:xfrm>
        </p:spPr>
        <p:txBody>
          <a:bodyPr lIns="91440" anchor="ctr" anchorCtr="0"/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430001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 Marker for Title Only w/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0A04D-63B3-4C72-B4D1-7371BEAAB9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1" y="1009861"/>
            <a:ext cx="8229600" cy="258762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bg2"/>
                </a:solidFill>
                <a:latin typeface="+mj-lt"/>
              </a:defRPr>
            </a:lvl1pPr>
            <a:lvl2pPr marL="630238" indent="0">
              <a:buFontTx/>
              <a:buNone/>
              <a:defRPr/>
            </a:lvl2pPr>
            <a:lvl3pPr marL="1027113" indent="0">
              <a:buFontTx/>
              <a:buNone/>
              <a:defRPr/>
            </a:lvl3pPr>
            <a:lvl4pPr marL="1430338" indent="0">
              <a:buFontTx/>
              <a:buNone/>
              <a:defRPr/>
            </a:lvl4pPr>
            <a:lvl5pPr marL="1836738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subtitle styles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21191" y="641910"/>
            <a:ext cx="336009" cy="236538"/>
          </a:xfrm>
        </p:spPr>
        <p:txBody>
          <a:bodyPr lIns="91440" anchor="ctr" anchorCtr="0"/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729696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9661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Style Guide: Fonts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49" y="1205182"/>
            <a:ext cx="7199313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442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186" y="12954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02869-8E6F-4310-91FE-3B49B0FE8F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369887"/>
          </a:xfrm>
        </p:spPr>
        <p:txBody>
          <a:bodyPr anchor="t" anchorCtr="0"/>
          <a:lstStyle>
            <a:lvl1pPr marL="0" indent="0">
              <a:buNone/>
              <a:defRPr sz="20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369887"/>
          </a:xfrm>
        </p:spPr>
        <p:txBody>
          <a:bodyPr anchor="t" anchorCtr="0"/>
          <a:lstStyle>
            <a:lvl1pPr marL="0" indent="0">
              <a:buNone/>
              <a:defRPr sz="1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52600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0DF36-2E99-4F7C-9694-B74E24F775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3397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0A04D-63B3-4C72-B4D1-7371BEAAB9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3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8AD05-1BA4-41F4-8E32-23AAAC6E6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826619" y="1296094"/>
            <a:ext cx="7860182" cy="4592641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bg2"/>
              </a:buClr>
              <a:buSzPct val="120000"/>
              <a:buFontTx/>
              <a:buNone/>
              <a:tabLst/>
              <a:defRPr b="1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  <a:lvl2pPr marL="630238" indent="0">
              <a:buNone/>
              <a:defRPr/>
            </a:lvl2pPr>
            <a:lvl3pPr marL="1027113" indent="0">
              <a:buNone/>
              <a:defRPr/>
            </a:lvl3pPr>
            <a:lvl4pPr marL="1430338" indent="0">
              <a:buNone/>
              <a:defRPr/>
            </a:lvl4pPr>
            <a:lvl5pPr marL="1836738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0"/>
            <a:r>
              <a:rPr lang="en-US" dirty="0"/>
              <a:t>Click to add text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bg2"/>
              </a:buClr>
              <a:buSzPct val="120000"/>
              <a:buFontTx/>
              <a:buNone/>
              <a:tabLst/>
              <a:defRPr/>
            </a:pPr>
            <a:r>
              <a:rPr lang="en-US" dirty="0"/>
              <a:t>Click to add text</a:t>
            </a:r>
          </a:p>
          <a:p>
            <a:pPr lvl="0"/>
            <a:r>
              <a:rPr lang="en-US" dirty="0"/>
              <a:t>Click to add text</a:t>
            </a:r>
          </a:p>
          <a:p>
            <a:pPr lvl="0"/>
            <a:r>
              <a:rPr lang="en-US" dirty="0"/>
              <a:t>Click to add text</a:t>
            </a:r>
          </a:p>
          <a:p>
            <a:pPr lvl="0"/>
            <a:r>
              <a:rPr lang="en-US" dirty="0"/>
              <a:t>Click to add text</a:t>
            </a:r>
          </a:p>
          <a:p>
            <a:pPr lvl="0"/>
            <a:r>
              <a:rPr lang="en-US" dirty="0"/>
              <a:t>Click to add text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bg2"/>
              </a:buClr>
              <a:buSzPct val="120000"/>
              <a:buFontTx/>
              <a:buNone/>
              <a:tabLst/>
              <a:defRPr/>
            </a:pPr>
            <a:r>
              <a:rPr lang="en-US" dirty="0"/>
              <a:t>Click to add text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bg2"/>
              </a:buClr>
              <a:buSzPct val="120000"/>
              <a:buFontTx/>
              <a:buNone/>
              <a:tabLst/>
              <a:defRPr/>
            </a:pPr>
            <a:r>
              <a:rPr lang="en-US" dirty="0"/>
              <a:t>Click to add text</a:t>
            </a:r>
          </a:p>
          <a:p>
            <a:pPr lvl="0"/>
            <a:endParaRPr lang="en-US" dirty="0"/>
          </a:p>
        </p:txBody>
      </p:sp>
      <p:sp>
        <p:nvSpPr>
          <p:cNvPr id="6" name="Oval 5"/>
          <p:cNvSpPr/>
          <p:nvPr userDrawn="1"/>
        </p:nvSpPr>
        <p:spPr>
          <a:xfrm>
            <a:off x="458351" y="1307624"/>
            <a:ext cx="246888" cy="24688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28421" y="1312364"/>
            <a:ext cx="336009" cy="236538"/>
          </a:xfrm>
        </p:spPr>
        <p:txBody>
          <a:bodyPr lIns="91440" anchor="ctr" anchorCtr="0"/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8" name="Oval 7"/>
          <p:cNvSpPr/>
          <p:nvPr userDrawn="1"/>
        </p:nvSpPr>
        <p:spPr>
          <a:xfrm>
            <a:off x="458351" y="1762181"/>
            <a:ext cx="246888" cy="24688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28421" y="1761311"/>
            <a:ext cx="336009" cy="236538"/>
          </a:xfrm>
        </p:spPr>
        <p:txBody>
          <a:bodyPr lIns="91440" anchor="ctr" anchorCtr="0"/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0" name="Oval 9"/>
          <p:cNvSpPr/>
          <p:nvPr userDrawn="1"/>
        </p:nvSpPr>
        <p:spPr>
          <a:xfrm>
            <a:off x="458351" y="2222024"/>
            <a:ext cx="246888" cy="24688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428421" y="2221154"/>
            <a:ext cx="336009" cy="236538"/>
          </a:xfrm>
        </p:spPr>
        <p:txBody>
          <a:bodyPr lIns="91440" anchor="ctr" anchorCtr="0"/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2" name="Oval 11"/>
          <p:cNvSpPr/>
          <p:nvPr userDrawn="1"/>
        </p:nvSpPr>
        <p:spPr>
          <a:xfrm>
            <a:off x="458351" y="2681866"/>
            <a:ext cx="246888" cy="24688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422811" y="2686606"/>
            <a:ext cx="336009" cy="236538"/>
          </a:xfrm>
        </p:spPr>
        <p:txBody>
          <a:bodyPr lIns="91440" anchor="ctr" anchorCtr="0"/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14" name="Oval 13"/>
          <p:cNvSpPr/>
          <p:nvPr userDrawn="1"/>
        </p:nvSpPr>
        <p:spPr>
          <a:xfrm>
            <a:off x="458351" y="3136424"/>
            <a:ext cx="246888" cy="24688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422811" y="3141164"/>
            <a:ext cx="336009" cy="236538"/>
          </a:xfrm>
        </p:spPr>
        <p:txBody>
          <a:bodyPr lIns="91440" anchor="ctr" anchorCtr="0"/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5</a:t>
            </a:r>
          </a:p>
        </p:txBody>
      </p:sp>
      <p:sp>
        <p:nvSpPr>
          <p:cNvPr id="16" name="Oval 15"/>
          <p:cNvSpPr/>
          <p:nvPr userDrawn="1"/>
        </p:nvSpPr>
        <p:spPr>
          <a:xfrm>
            <a:off x="458351" y="3585695"/>
            <a:ext cx="246888" cy="24688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428421" y="3590435"/>
            <a:ext cx="336009" cy="236538"/>
          </a:xfrm>
        </p:spPr>
        <p:txBody>
          <a:bodyPr lIns="91440" anchor="ctr" anchorCtr="0"/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6</a:t>
            </a:r>
          </a:p>
        </p:txBody>
      </p:sp>
      <p:sp>
        <p:nvSpPr>
          <p:cNvPr id="18" name="Oval 17"/>
          <p:cNvSpPr/>
          <p:nvPr userDrawn="1"/>
        </p:nvSpPr>
        <p:spPr>
          <a:xfrm>
            <a:off x="458351" y="4045538"/>
            <a:ext cx="246888" cy="24688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428421" y="4050278"/>
            <a:ext cx="336009" cy="236538"/>
          </a:xfrm>
        </p:spPr>
        <p:txBody>
          <a:bodyPr lIns="91440" anchor="ctr" anchorCtr="0"/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7</a:t>
            </a:r>
          </a:p>
        </p:txBody>
      </p:sp>
      <p:sp>
        <p:nvSpPr>
          <p:cNvPr id="20" name="Oval 19"/>
          <p:cNvSpPr/>
          <p:nvPr userDrawn="1"/>
        </p:nvSpPr>
        <p:spPr>
          <a:xfrm>
            <a:off x="458351" y="4510666"/>
            <a:ext cx="246888" cy="24688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428421" y="4510444"/>
            <a:ext cx="336009" cy="236538"/>
          </a:xfrm>
        </p:spPr>
        <p:txBody>
          <a:bodyPr lIns="91440" anchor="ctr" anchorCtr="0"/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8</a:t>
            </a:r>
          </a:p>
        </p:txBody>
      </p:sp>
      <p:sp>
        <p:nvSpPr>
          <p:cNvPr id="22" name="Oval 21"/>
          <p:cNvSpPr/>
          <p:nvPr userDrawn="1"/>
        </p:nvSpPr>
        <p:spPr>
          <a:xfrm>
            <a:off x="458351" y="4971523"/>
            <a:ext cx="246888" cy="24688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22" hasCustomPrompt="1"/>
          </p:nvPr>
        </p:nvSpPr>
        <p:spPr>
          <a:xfrm>
            <a:off x="428421" y="4971301"/>
            <a:ext cx="336009" cy="236538"/>
          </a:xfrm>
        </p:spPr>
        <p:txBody>
          <a:bodyPr lIns="91440" anchor="ctr" anchorCtr="0"/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828440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71EEF-6C00-4091-9C7A-FC68D58DC3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9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71EEF-6C00-4091-9C7A-FC68D58DC3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66800" y="2895600"/>
            <a:ext cx="7010400" cy="1025554"/>
          </a:xfrm>
        </p:spPr>
        <p:txBody>
          <a:bodyPr anchor="ctr" anchorCtr="0"/>
          <a:lstStyle>
            <a:lvl1pPr algn="ctr"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73136"/>
            <a:ext cx="953876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98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9661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0188"/>
            <a:ext cx="8229600" cy="72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928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65240" y="6438895"/>
            <a:ext cx="1821560" cy="151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5981696"/>
            <a:ext cx="1820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800" b="1">
                <a:latin typeface="+mj-lt"/>
              </a:defRPr>
            </a:lvl1pPr>
          </a:lstStyle>
          <a:p>
            <a:fld id="{2AC8AD05-1BA4-41F4-8E32-23AAAC6E60E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48586" y="955183"/>
            <a:ext cx="8229600" cy="9088"/>
          </a:xfrm>
          <a:prstGeom prst="line">
            <a:avLst/>
          </a:prstGeom>
          <a:ln w="222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73136"/>
            <a:ext cx="953876" cy="3657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2" r:id="rId4"/>
    <p:sldLayoutId id="2147483653" r:id="rId5"/>
    <p:sldLayoutId id="2147483654" r:id="rId6"/>
    <p:sldLayoutId id="2147483677" r:id="rId7"/>
    <p:sldLayoutId id="2147483655" r:id="rId8"/>
    <p:sldLayoutId id="2147483658" r:id="rId9"/>
    <p:sldLayoutId id="2147483678" r:id="rId10"/>
    <p:sldLayoutId id="2147483657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233363" indent="-233363" algn="l" rtl="0" eaLnBrk="1" fontAlgn="base" hangingPunct="1">
        <a:spcBef>
          <a:spcPts val="1200"/>
        </a:spcBef>
        <a:spcAft>
          <a:spcPct val="0"/>
        </a:spcAft>
        <a:buClr>
          <a:schemeClr val="bg2"/>
        </a:buClr>
        <a:buSzPct val="12000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915988" indent="-285750" algn="l" rtl="0" eaLnBrk="1" fontAlgn="base" hangingPunct="1"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258888" indent="-231775" algn="l" rtl="0" eaLnBrk="1" fontAlgn="base" hangingPunct="1">
        <a:spcBef>
          <a:spcPts val="6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</a:defRPr>
      </a:lvl3pPr>
      <a:lvl4pPr marL="1658938" indent="-228600" algn="l" rtl="0" eaLnBrk="1" fontAlgn="base" hangingPunct="1"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65338" indent="-228600" algn="l" rtl="0" eaLnBrk="1" fontAlgn="base" hangingPunct="1">
        <a:spcBef>
          <a:spcPts val="600"/>
        </a:spcBef>
        <a:spcAft>
          <a:spcPct val="0"/>
        </a:spcAft>
        <a:buFont typeface="Georgia" panose="02040502050405020303" pitchFamily="18" charset="0"/>
        <a:buChar char="−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9661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0188"/>
            <a:ext cx="8229600" cy="72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2425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65240" y="6438895"/>
            <a:ext cx="1821560" cy="151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5981696"/>
            <a:ext cx="1820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800" b="1">
                <a:latin typeface="+mj-lt"/>
              </a:defRPr>
            </a:lvl1pPr>
          </a:lstStyle>
          <a:p>
            <a:fld id="{2AC8AD05-1BA4-41F4-8E32-23AAAC6E60E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57200" y="955183"/>
            <a:ext cx="8229600" cy="9088"/>
          </a:xfrm>
          <a:prstGeom prst="line">
            <a:avLst/>
          </a:prstGeom>
          <a:ln w="222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73136"/>
            <a:ext cx="953876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92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80" r:id="rId10"/>
    <p:sldLayoutId id="2147483670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233363" indent="-233363" algn="l" rtl="0" eaLnBrk="1" fontAlgn="base" hangingPunct="1">
        <a:spcBef>
          <a:spcPts val="1200"/>
        </a:spcBef>
        <a:spcAft>
          <a:spcPct val="0"/>
        </a:spcAft>
        <a:buClr>
          <a:schemeClr val="bg2"/>
        </a:buClr>
        <a:buSzPct val="12000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915988" indent="-285750" algn="l" rtl="0" eaLnBrk="1" fontAlgn="base" hangingPunct="1"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258888" indent="-231775" algn="l" rtl="0" eaLnBrk="1" fontAlgn="base" hangingPunct="1">
        <a:spcBef>
          <a:spcPts val="6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</a:defRPr>
      </a:lvl3pPr>
      <a:lvl4pPr marL="1658938" indent="-228600" algn="l" rtl="0" eaLnBrk="1" fontAlgn="base" hangingPunct="1"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65338" indent="-228600" algn="l" rtl="0" eaLnBrk="1" fontAlgn="base" hangingPunct="1">
        <a:spcBef>
          <a:spcPts val="600"/>
        </a:spcBef>
        <a:spcAft>
          <a:spcPct val="0"/>
        </a:spcAft>
        <a:buFont typeface="Georgia" panose="02040502050405020303" pitchFamily="18" charset="0"/>
        <a:buChar char="−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9661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0188"/>
            <a:ext cx="8229600" cy="72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928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65240" y="6438895"/>
            <a:ext cx="1821560" cy="151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5981696"/>
            <a:ext cx="1820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800" b="1">
                <a:latin typeface="+mj-lt"/>
              </a:defRPr>
            </a:lvl1pPr>
          </a:lstStyle>
          <a:p>
            <a:fld id="{2AC8AD05-1BA4-41F4-8E32-23AAAC6E60E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57200" y="952412"/>
            <a:ext cx="8229600" cy="9088"/>
          </a:xfrm>
          <a:prstGeom prst="line">
            <a:avLst/>
          </a:prstGeom>
          <a:ln w="222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73136"/>
            <a:ext cx="953876" cy="36576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153761" y="641507"/>
            <a:ext cx="246888" cy="24688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8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9" r:id="rId2"/>
    <p:sldLayoutId id="2147483673" r:id="rId3"/>
    <p:sldLayoutId id="2147483674" r:id="rId4"/>
    <p:sldLayoutId id="2147483675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233363" indent="-233363" algn="l" rtl="0" eaLnBrk="1" fontAlgn="base" hangingPunct="1">
        <a:spcBef>
          <a:spcPts val="1200"/>
        </a:spcBef>
        <a:spcAft>
          <a:spcPct val="0"/>
        </a:spcAft>
        <a:buClr>
          <a:schemeClr val="bg2"/>
        </a:buClr>
        <a:buSzPct val="12000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915988" indent="-285750" algn="l" rtl="0" eaLnBrk="1" fontAlgn="base" hangingPunct="1"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258888" indent="-231775" algn="l" rtl="0" eaLnBrk="1" fontAlgn="base" hangingPunct="1">
        <a:spcBef>
          <a:spcPts val="6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</a:defRPr>
      </a:lvl3pPr>
      <a:lvl4pPr marL="1658938" indent="-228600" algn="l" rtl="0" eaLnBrk="1" fontAlgn="base" hangingPunct="1"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65338" indent="-228600" algn="l" rtl="0" eaLnBrk="1" fontAlgn="base" hangingPunct="1">
        <a:spcBef>
          <a:spcPts val="600"/>
        </a:spcBef>
        <a:spcAft>
          <a:spcPct val="0"/>
        </a:spcAft>
        <a:buFont typeface="Georgia" panose="02040502050405020303" pitchFamily="18" charset="0"/>
        <a:buChar char="−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9661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0188"/>
            <a:ext cx="8229600" cy="72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Style Guide: Colors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21" y="1216296"/>
            <a:ext cx="8225958" cy="539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31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233363" indent="-233363" algn="l" rtl="0" eaLnBrk="1" fontAlgn="base" hangingPunct="1">
        <a:spcBef>
          <a:spcPts val="1200"/>
        </a:spcBef>
        <a:spcAft>
          <a:spcPct val="0"/>
        </a:spcAft>
        <a:buClr>
          <a:schemeClr val="bg2"/>
        </a:buClr>
        <a:buSzPct val="12000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915988" indent="-285750" algn="l" rtl="0" eaLnBrk="1" fontAlgn="base" hangingPunct="1"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258888" indent="-231775" algn="l" rtl="0" eaLnBrk="1" fontAlgn="base" hangingPunct="1">
        <a:spcBef>
          <a:spcPts val="6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</a:defRPr>
      </a:lvl3pPr>
      <a:lvl4pPr marL="1658938" indent="-228600" algn="l" rtl="0" eaLnBrk="1" fontAlgn="base" hangingPunct="1"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65338" indent="-228600" algn="l" rtl="0" eaLnBrk="1" fontAlgn="base" hangingPunct="1">
        <a:spcBef>
          <a:spcPts val="600"/>
        </a:spcBef>
        <a:spcAft>
          <a:spcPct val="0"/>
        </a:spcAft>
        <a:buFont typeface="Georgia" panose="02040502050405020303" pitchFamily="18" charset="0"/>
        <a:buChar char="−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levimin@debevoise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 BORDER M&amp;A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1600" b="1"/>
              <a:t>THE ”GRAMMAR” AND THE STORY OF A CROSS-BORDER M&amp;A DEAL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b="1" dirty="0"/>
              <a:t>DRIVERS OF THE CROSS-BORDER M&amp;A DEAL:</a:t>
            </a:r>
            <a:br>
              <a:rPr lang="en-US" sz="1600" dirty="0"/>
            </a:br>
            <a:endParaRPr lang="en-US" sz="1600" dirty="0"/>
          </a:p>
          <a:p>
            <a:pPr marL="1200150" indent="-285750">
              <a:buFont typeface="Wingdings" panose="05000000000000000000" pitchFamily="2" charset="2"/>
              <a:buChar char="Ø"/>
            </a:pPr>
            <a:r>
              <a:rPr lang="en-US" sz="1600" dirty="0"/>
              <a:t>VALUATION IS BEHIND EVERYTHING</a:t>
            </a:r>
          </a:p>
          <a:p>
            <a:pPr marL="1200150" indent="-285750">
              <a:buFont typeface="Wingdings" panose="05000000000000000000" pitchFamily="2" charset="2"/>
              <a:buChar char="Ø"/>
            </a:pPr>
            <a:r>
              <a:rPr lang="en-US" sz="1600" dirty="0"/>
              <a:t>RISK ALLOCATION MUST BE DESIGNED TO PROTECT VALUATION</a:t>
            </a:r>
          </a:p>
          <a:p>
            <a:pPr marL="1200150" indent="-285750">
              <a:buFont typeface="Wingdings" panose="05000000000000000000" pitchFamily="2" charset="2"/>
              <a:buChar char="Ø"/>
            </a:pPr>
            <a:r>
              <a:rPr lang="en-US" sz="1600" dirty="0"/>
              <a:t>GOVERNANCE AS A TOOL TO PROTECT VALUATION AND RISK ALLOCATION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b="1" dirty="0"/>
              <a:t>HOW DO DEAL LAWYERS ADD VALUE?</a:t>
            </a:r>
            <a:r>
              <a:rPr lang="en-US" sz="1600" dirty="0"/>
              <a:t>  BY BRIDGING GAPS BETWEEN BUYERS AND SELLERS WITH RESPECT TO THE DRIVERS ABOVE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200" dirty="0"/>
              <a:t>	MAURIZIO LEVI-MINZI</a:t>
            </a:r>
            <a:br>
              <a:rPr lang="en-US" sz="1200" dirty="0"/>
            </a:br>
            <a:r>
              <a:rPr lang="en-US" sz="1200" dirty="0"/>
              <a:t>	Tel: 212-909-6306</a:t>
            </a:r>
            <a:br>
              <a:rPr lang="en-US" sz="1200" dirty="0"/>
            </a:br>
            <a:r>
              <a:rPr lang="en-US" sz="1200" dirty="0"/>
              <a:t>	email: </a:t>
            </a:r>
            <a:r>
              <a:rPr lang="en-US" sz="1200" dirty="0">
                <a:hlinkClick r:id="rId2"/>
              </a:rPr>
              <a:t>mlevimin@debevoise.com</a:t>
            </a:r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5AD9-F1A4-4B56-A2F0-04160DD9FCF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088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Debevoise Colors">
      <a:dk1>
        <a:srgbClr val="000000"/>
      </a:dk1>
      <a:lt1>
        <a:srgbClr val="FFFFFF"/>
      </a:lt1>
      <a:dk2>
        <a:srgbClr val="E5E5E6"/>
      </a:dk2>
      <a:lt2>
        <a:srgbClr val="ED174F"/>
      </a:lt2>
      <a:accent1>
        <a:srgbClr val="7E0C40"/>
      </a:accent1>
      <a:accent2>
        <a:srgbClr val="DD88AC"/>
      </a:accent2>
      <a:accent3>
        <a:srgbClr val="58585A"/>
      </a:accent3>
      <a:accent4>
        <a:srgbClr val="00B0BD"/>
      </a:accent4>
      <a:accent5>
        <a:srgbClr val="4683B4"/>
      </a:accent5>
      <a:accent6>
        <a:srgbClr val="FCAF17"/>
      </a:accent6>
      <a:hlink>
        <a:srgbClr val="009BDA"/>
      </a:hlink>
      <a:folHlink>
        <a:srgbClr val="009BDA"/>
      </a:folHlink>
    </a:clrScheme>
    <a:fontScheme name="Debevoise Fonts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dirty="0" err="1" smtClean="0">
            <a:latin typeface="+mj-lt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lternate Subtitle">
  <a:themeElements>
    <a:clrScheme name="Debevoise Colors">
      <a:dk1>
        <a:srgbClr val="000000"/>
      </a:dk1>
      <a:lt1>
        <a:srgbClr val="FFFFFF"/>
      </a:lt1>
      <a:dk2>
        <a:srgbClr val="E5E5E6"/>
      </a:dk2>
      <a:lt2>
        <a:srgbClr val="ED174F"/>
      </a:lt2>
      <a:accent1>
        <a:srgbClr val="7E0C40"/>
      </a:accent1>
      <a:accent2>
        <a:srgbClr val="DD88AC"/>
      </a:accent2>
      <a:accent3>
        <a:srgbClr val="58585A"/>
      </a:accent3>
      <a:accent4>
        <a:srgbClr val="00B0BD"/>
      </a:accent4>
      <a:accent5>
        <a:srgbClr val="4683B4"/>
      </a:accent5>
      <a:accent6>
        <a:srgbClr val="FCAF17"/>
      </a:accent6>
      <a:hlink>
        <a:srgbClr val="009BDA"/>
      </a:hlink>
      <a:folHlink>
        <a:srgbClr val="009BDA"/>
      </a:folHlink>
    </a:clrScheme>
    <a:fontScheme name="Debevoise Fonts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400" dirty="0" err="1" smtClean="0">
            <a:latin typeface="+mj-lt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OC Marker">
  <a:themeElements>
    <a:clrScheme name="Debevoise Colors">
      <a:dk1>
        <a:srgbClr val="000000"/>
      </a:dk1>
      <a:lt1>
        <a:srgbClr val="FFFFFF"/>
      </a:lt1>
      <a:dk2>
        <a:srgbClr val="E5E5E6"/>
      </a:dk2>
      <a:lt2>
        <a:srgbClr val="ED174F"/>
      </a:lt2>
      <a:accent1>
        <a:srgbClr val="7E0C40"/>
      </a:accent1>
      <a:accent2>
        <a:srgbClr val="DD88AC"/>
      </a:accent2>
      <a:accent3>
        <a:srgbClr val="58585A"/>
      </a:accent3>
      <a:accent4>
        <a:srgbClr val="00B0BD"/>
      </a:accent4>
      <a:accent5>
        <a:srgbClr val="4683B4"/>
      </a:accent5>
      <a:accent6>
        <a:srgbClr val="FCAF17"/>
      </a:accent6>
      <a:hlink>
        <a:srgbClr val="009BDA"/>
      </a:hlink>
      <a:folHlink>
        <a:srgbClr val="009BDA"/>
      </a:folHlink>
    </a:clrScheme>
    <a:fontScheme name="Debevoise Fonts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400" dirty="0" err="1" smtClean="0">
            <a:latin typeface="+mj-lt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tyle Guide (Do not use)">
  <a:themeElements>
    <a:clrScheme name="Debevoise Colors">
      <a:dk1>
        <a:srgbClr val="000000"/>
      </a:dk1>
      <a:lt1>
        <a:srgbClr val="FFFFFF"/>
      </a:lt1>
      <a:dk2>
        <a:srgbClr val="E5E5E6"/>
      </a:dk2>
      <a:lt2>
        <a:srgbClr val="ED174F"/>
      </a:lt2>
      <a:accent1>
        <a:srgbClr val="7E0C40"/>
      </a:accent1>
      <a:accent2>
        <a:srgbClr val="DD88AC"/>
      </a:accent2>
      <a:accent3>
        <a:srgbClr val="58585A"/>
      </a:accent3>
      <a:accent4>
        <a:srgbClr val="00B0BD"/>
      </a:accent4>
      <a:accent5>
        <a:srgbClr val="4683B4"/>
      </a:accent5>
      <a:accent6>
        <a:srgbClr val="FCAF17"/>
      </a:accent6>
      <a:hlink>
        <a:srgbClr val="009BDA"/>
      </a:hlink>
      <a:folHlink>
        <a:srgbClr val="009BDA"/>
      </a:folHlink>
    </a:clrScheme>
    <a:fontScheme name="Debevoise Fonts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dirty="0" err="1" smtClean="0">
            <a:latin typeface="+mj-lt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</TotalTime>
  <Words>90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Georgia</vt:lpstr>
      <vt:lpstr>Times New Roman</vt:lpstr>
      <vt:lpstr>Wingdings</vt:lpstr>
      <vt:lpstr>Blank</vt:lpstr>
      <vt:lpstr>Alternate Subtitle</vt:lpstr>
      <vt:lpstr>TOC Marker</vt:lpstr>
      <vt:lpstr>Style Guide (Do not use)</vt:lpstr>
      <vt:lpstr>CROSS BORDER M&amp;A</vt:lpstr>
    </vt:vector>
  </TitlesOfParts>
  <Company>Debevoise &amp; Plimpton LLP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BORDER M&amp;A</dc:title>
  <dc:creator>Debevoise User</dc:creator>
  <cp:lastModifiedBy>Maurizio Levi-Minzi</cp:lastModifiedBy>
  <cp:revision>4</cp:revision>
  <dcterms:created xsi:type="dcterms:W3CDTF">2019-06-26T10:28:08Z</dcterms:created>
  <dcterms:modified xsi:type="dcterms:W3CDTF">2021-08-15T11:05:22Z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bVersion">
    <vt:i4>1</vt:i4>
  </property>
</Properties>
</file>