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41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38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54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68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5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76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28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47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39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2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53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5DC7-6263-4DCF-B0E7-44B8D9F410D4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F0EC-33D3-428B-8D32-71F24EBC45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83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Identificação do campo de estágio, dos alunos e do docente responsável pela supervisão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82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Justificativa da realização da atividade (demandas/</a:t>
            </a:r>
            <a:r>
              <a:rPr lang="pt-BR" dirty="0" smtClean="0"/>
              <a:t>necessidades</a:t>
            </a:r>
            <a:r>
              <a:rPr lang="pt-BR" dirty="0" smtClean="0"/>
              <a:t> do serviço e se houve solicitação/interesse das enfermeiras para a realização da atividade)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519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</a:t>
            </a:r>
            <a:r>
              <a:rPr lang="pt-BR" dirty="0" smtClean="0"/>
              <a:t>dentificação do público-alvo, do número de participantes, dos períodos e do local de realização da atividade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335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 dos objetivos, do conteúdo e das estratégias utilizadas para a implementação da atividade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26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Descrever a atividade realizada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93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dirty="0" smtClean="0"/>
              <a:t>valiação da atividade desenvolvida ou resultados esperados</a:t>
            </a:r>
          </a:p>
        </p:txBody>
      </p:sp>
    </p:spTree>
    <p:extLst>
      <p:ext uri="{BB962C8B-B14F-4D97-AF65-F5344CB8AC3E}">
        <p14:creationId xmlns:p14="http://schemas.microsoft.com/office/powerpoint/2010/main" val="4120260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</Words>
  <Application>Microsoft Office PowerPoint</Application>
  <PresentationFormat>Apresentação na tela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Identificação do campo de estágio, dos alunos e do docente responsável pela supervisão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Identificação do campo de estágio, dos alunos e do docente responsável pela supervisão</dc:title>
  <dc:creator>Fernanda Ludmilla Rossi Rocha</dc:creator>
  <cp:lastModifiedBy>Fernanda Ludmilla Rossi Rocha</cp:lastModifiedBy>
  <cp:revision>3</cp:revision>
  <dcterms:created xsi:type="dcterms:W3CDTF">2017-06-28T11:43:17Z</dcterms:created>
  <dcterms:modified xsi:type="dcterms:W3CDTF">2017-06-28T11:56:06Z</dcterms:modified>
</cp:coreProperties>
</file>