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58" r:id="rId6"/>
    <p:sldId id="260" r:id="rId7"/>
    <p:sldId id="259" r:id="rId8"/>
    <p:sldId id="261" r:id="rId9"/>
    <p:sldId id="264" r:id="rId10"/>
    <p:sldId id="265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21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13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35A3E-36AB-4582-8EF0-5AB9BB326CBE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4FDE-5751-425D-A5BB-8964AE802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51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6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90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24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91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10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47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75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86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8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19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1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B42974-B3AC-4CF6-A844-3EBA07A3FDF4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C3FBE-CD7F-4D7A-B0B2-387365AB89E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4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1CF6CE0-DFE0-40FF-A8F5-BCB9FE94F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AD8E74-217D-466F-A776-590BC609E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984A69-A9E4-485D-BE1E-21A590126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29B82-B64B-483E-ADBA-7D780B308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277" y="605896"/>
            <a:ext cx="2313633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VPT 4103 – PROJETOS SANITÁRIOS INTEGRADOS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16AA69-7428-4088-BBA9-71F4D9FA8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512" y="605896"/>
            <a:ext cx="4810247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Profa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Dra.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Terezinha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Knöbl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Profa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Dra. Lilian Rose Marques de Sá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Aluna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PAE: Fernanda Borges Barbosa</a:t>
            </a:r>
          </a:p>
        </p:txBody>
      </p:sp>
      <p:pic>
        <p:nvPicPr>
          <p:cNvPr id="9218" name="Picture 2" descr="Resultado de imagem para vpt fmvz usp">
            <a:extLst>
              <a:ext uri="{FF2B5EF4-FFF2-40B4-BE49-F238E27FC236}">
                <a16:creationId xmlns:a16="http://schemas.microsoft.com/office/drawing/2014/main" id="{9F9F60CA-C69F-4830-9527-809DEDF8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63" y="4562475"/>
            <a:ext cx="22193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m para vpt fmvz usp">
            <a:extLst>
              <a:ext uri="{FF2B5EF4-FFF2-40B4-BE49-F238E27FC236}">
                <a16:creationId xmlns:a16="http://schemas.microsoft.com/office/drawing/2014/main" id="{5A990614-020D-4B40-88A1-9B22EB95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02" y="4810125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21CD6-1600-4BCC-9FED-BE150F7B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AB2533-9CAA-4ECA-9351-5D30AA5A4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10EB9F2-E8C3-45FE-B202-B45A88DCB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1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17A0AF1-5061-4C12-AAC9-6D54692D5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9" y="0"/>
            <a:ext cx="4792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7D37950-CCFE-4B31-B954-02BE8F4AEF94}"/>
              </a:ext>
            </a:extLst>
          </p:cNvPr>
          <p:cNvSpPr txBox="1"/>
          <p:nvPr/>
        </p:nvSpPr>
        <p:spPr>
          <a:xfrm>
            <a:off x="0" y="663601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Acervo Pessoal Fernanda B.</a:t>
            </a:r>
          </a:p>
        </p:txBody>
      </p:sp>
    </p:spTree>
    <p:extLst>
      <p:ext uri="{BB962C8B-B14F-4D97-AF65-F5344CB8AC3E}">
        <p14:creationId xmlns:p14="http://schemas.microsoft.com/office/powerpoint/2010/main" val="311510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E41CC-BE9B-4726-A361-22B9EB22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 descr="Uma imagem contendo ao ar livre, grama, estrada, rua&#10;&#10;Descrição gerada automaticamente">
            <a:extLst>
              <a:ext uri="{FF2B5EF4-FFF2-40B4-BE49-F238E27FC236}">
                <a16:creationId xmlns:a16="http://schemas.microsoft.com/office/drawing/2014/main" id="{D908987B-2092-48F8-97A0-CD12FCDB3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5769"/>
          <a:stretch/>
        </p:blipFill>
        <p:spPr>
          <a:xfrm>
            <a:off x="0" y="0"/>
            <a:ext cx="9144000" cy="6956474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808F72-4174-4AB4-9D7B-703DA4558A9D}"/>
              </a:ext>
            </a:extLst>
          </p:cNvPr>
          <p:cNvSpPr txBox="1"/>
          <p:nvPr/>
        </p:nvSpPr>
        <p:spPr>
          <a:xfrm>
            <a:off x="0" y="6679475"/>
            <a:ext cx="3441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Acervo Pessoal Fernanda B.</a:t>
            </a:r>
          </a:p>
        </p:txBody>
      </p:sp>
    </p:spTree>
    <p:extLst>
      <p:ext uri="{BB962C8B-B14F-4D97-AF65-F5344CB8AC3E}">
        <p14:creationId xmlns:p14="http://schemas.microsoft.com/office/powerpoint/2010/main" val="314503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02970-7629-429D-868B-A7CE8DF4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/>
              <a:t>PARQUE DA ÁGUA BRANCA – PARQUE DOUTOR FERNANDO COSTA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D1C01D-E1C5-40EA-A475-49698E698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	O Parque Doutor Fernando Costa, conhecido como Parque da Água Branca está localizado na Avenida Francisco Matarazzo, no bairro da Barra Funda em São Paulo. Foi inaugurado em 2 de junho de 1929, pelo Fernando Costa, o então secretário de Agricultura. O parque foi tombado em 1996 pelo Condephaat como patrimônio cultural, histórico, arquitetônico, turístico, tecnológico e paisagístico do estado de São Paulo, e em 2004 pelo CONPRESP, por seu valor histórico, arquitetônico e paisagístico-ambiental.</a:t>
            </a:r>
          </a:p>
          <a:p>
            <a:pPr marL="0" indent="0" algn="just">
              <a:buNone/>
            </a:pPr>
            <a:r>
              <a:rPr lang="pt-BR" dirty="0"/>
              <a:t>	Desta forma, nele são encontradas diversas atrações, entre elas, o aquário, a arena com cursos de equitação, a feira de orgânicos, as trilhas ecológicas, o museu geológico e o centro de referência em Educação Ambiental. No parque também pode-se encontrar diversos animais, desde tartarugas nos tanques presentes no parque, até mesmo animais soltos como as galinhas, pintinhos, pavões e gatos.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842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47D87-520F-4CB8-9AA6-18BFC5E4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4FC4A6-C5D2-46E9-A8B8-0473BA5A9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Resultado de imagem para parque da agua branca">
            <a:extLst>
              <a:ext uri="{FF2B5EF4-FFF2-40B4-BE49-F238E27FC236}">
                <a16:creationId xmlns:a16="http://schemas.microsoft.com/office/drawing/2014/main" id="{957FC4A7-85BD-47AD-9478-A26AFDEE4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44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9B3F144-9DCC-451B-8741-418B908D00E9}"/>
              </a:ext>
            </a:extLst>
          </p:cNvPr>
          <p:cNvSpPr txBox="1"/>
          <p:nvPr/>
        </p:nvSpPr>
        <p:spPr>
          <a:xfrm>
            <a:off x="0" y="627355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https://www.google.com/url?sa=i&amp;url=https%3A%2F%2Fwww.behance.net%2Fgallery%2F33183955%2FMapa-Parque-da-Agua-Branca&amp;psig=AOvVaw1mA_WgFoq8z8wdoBs-jXnD&amp;ust=1585145972640000&amp;source=images&amp;cd=vfe&amp;ved=0CAIQjRxqFwoTCKiRuoqns-gCFQAAAAAdAAAAABAS</a:t>
            </a:r>
          </a:p>
        </p:txBody>
      </p:sp>
    </p:spTree>
    <p:extLst>
      <p:ext uri="{BB962C8B-B14F-4D97-AF65-F5344CB8AC3E}">
        <p14:creationId xmlns:p14="http://schemas.microsoft.com/office/powerpoint/2010/main" val="384547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459D9-4396-4A9D-87CE-0274082A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149A04-EAFF-4267-954F-32150ED4C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Resultado de imagem para parque da agua branca">
            <a:extLst>
              <a:ext uri="{FF2B5EF4-FFF2-40B4-BE49-F238E27FC236}">
                <a16:creationId xmlns:a16="http://schemas.microsoft.com/office/drawing/2014/main" id="{6DF5096F-C0E7-4624-A768-6757EA44A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r="59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0DEC8C7-9F08-4723-9D9B-96FB5F3A276D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bg1"/>
                </a:solidFill>
              </a:rPr>
              <a:t>Fonte:https</a:t>
            </a:r>
            <a:r>
              <a:rPr lang="pt-BR" sz="1200" dirty="0">
                <a:solidFill>
                  <a:schemeClr val="bg1"/>
                </a:solidFill>
              </a:rPr>
              <a:t>://www.google.com/url?sa=i&amp;url=https%3A%2F%2Fpt.m.wikipedia.org%2Fwiki%2FFicheiro%3AParque_da_Agua_Branca%2CSao_Paulo%2CBrasil_11.jpg&amp;psig=AOvVaw1mA_WgFoq8z8wdoBs-jXnD&amp;ust=1585145972640000&amp;source=images&amp;cd=vfe&amp;ved=0CAIQjRxqFwoTCKiRuoqns-gCFQAAAAAdAAAAABAY</a:t>
            </a:r>
          </a:p>
        </p:txBody>
      </p:sp>
    </p:spTree>
    <p:extLst>
      <p:ext uri="{BB962C8B-B14F-4D97-AF65-F5344CB8AC3E}">
        <p14:creationId xmlns:p14="http://schemas.microsoft.com/office/powerpoint/2010/main" val="226870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843A4-CE2C-4B83-BEDD-4DEE58F2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E1258B-0661-4D05-BDF4-5B2FE8D04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parque da agua branca">
            <a:extLst>
              <a:ext uri="{FF2B5EF4-FFF2-40B4-BE49-F238E27FC236}">
                <a16:creationId xmlns:a16="http://schemas.microsoft.com/office/drawing/2014/main" id="{989B2325-B689-468C-91EC-3EDFD1BF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7900"/>
            <a:ext cx="10400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5361F8-E6F0-4437-9EFF-192F2B57C800}"/>
              </a:ext>
            </a:extLst>
          </p:cNvPr>
          <p:cNvSpPr txBox="1"/>
          <p:nvPr/>
        </p:nvSpPr>
        <p:spPr>
          <a:xfrm>
            <a:off x="-685800" y="6414235"/>
            <a:ext cx="1040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https://www.google.com/url?sa=i&amp;url=https%3A%2F%2Fbora.ai%2Fpasseios%2Fpasse-o-dia-no-parque-da-agua-branca&amp;psig=AOvVaw1mA_WgFoq8z8wdoBs-jXnD&amp;ust=1585145972640000&amp;source=images&amp;cd=vfe&amp;ved=0CAIQjRxqFwoTCKiRuoqns-gCFQAAAAAdAAAAABAD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425527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34E47-57A4-4A00-B24F-876CB513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A3D951-A91E-4E37-96EB-54F2A120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parque da agua branca">
            <a:extLst>
              <a:ext uri="{FF2B5EF4-FFF2-40B4-BE49-F238E27FC236}">
                <a16:creationId xmlns:a16="http://schemas.microsoft.com/office/drawing/2014/main" id="{B1CFB49F-FFEC-4A89-9B4B-BFC2FC8CE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2030"/>
          <a:stretch/>
        </p:blipFill>
        <p:spPr bwMode="auto">
          <a:xfrm>
            <a:off x="-1" y="0"/>
            <a:ext cx="9144001" cy="68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13074AF-FC7A-4D07-8B96-D28557AAA1BF}"/>
              </a:ext>
            </a:extLst>
          </p:cNvPr>
          <p:cNvSpPr txBox="1"/>
          <p:nvPr/>
        </p:nvSpPr>
        <p:spPr>
          <a:xfrm>
            <a:off x="0" y="62032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https://www.google.com/url?sa=i&amp;url=https%3A%2F%2Fwww.infraestruturameioambiente.sp.gov.br%2Fparqueaguabranca%2Fo-parque%2F&amp;psig=AOvVaw1mA_WgFoq8z8wdoBs-jXnD&amp;ust=1585145972640000&amp;source=images&amp;cd=vfe&amp;ved=0CAIQjRxqFwoTCKiRuoqns-gCFQAAAAAdAAAAABAN</a:t>
            </a:r>
          </a:p>
        </p:txBody>
      </p:sp>
    </p:spTree>
    <p:extLst>
      <p:ext uri="{BB962C8B-B14F-4D97-AF65-F5344CB8AC3E}">
        <p14:creationId xmlns:p14="http://schemas.microsoft.com/office/powerpoint/2010/main" val="279891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2BA37-233D-4280-913A-E82BACF7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688361-6BA1-421D-A7DA-54D5C186D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parque da agua branca">
            <a:extLst>
              <a:ext uri="{FF2B5EF4-FFF2-40B4-BE49-F238E27FC236}">
                <a16:creationId xmlns:a16="http://schemas.microsoft.com/office/drawing/2014/main" id="{D339B41F-1F95-4C58-A97A-43E059EFA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1A1500E-50D4-4C2E-9A1B-CC37E03FA0E9}"/>
              </a:ext>
            </a:extLst>
          </p:cNvPr>
          <p:cNvSpPr txBox="1"/>
          <p:nvPr/>
        </p:nvSpPr>
        <p:spPr>
          <a:xfrm>
            <a:off x="0" y="62032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https://www.google.com/url?sa=i&amp;url=https%3A%2F%2Fbora.ai%2Fpasseios%2Fpasse-o-dia-no-parque-da-agua-branca&amp;psig=AOvVaw1mA_WgFoq8z8wdoBs-jXnD&amp;ust=1585145972640000&amp;source=images&amp;cd=vfe&amp;ved=0CAIQjRxqFwoTCKiRuoqns-gCFQAAAAAdAAAAABAI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230175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E8D7A-0E30-4C84-A397-643E603D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384AA3-619A-4529-8D65-54A1734A1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Resultado de imagem para parque da agua branca">
            <a:extLst>
              <a:ext uri="{FF2B5EF4-FFF2-40B4-BE49-F238E27FC236}">
                <a16:creationId xmlns:a16="http://schemas.microsoft.com/office/drawing/2014/main" id="{7AB2BE5F-AE8C-488E-BB5A-91DEB5AF2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r="87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A2E55B-8F95-4FD4-94A6-08ABA5FDD74B}"/>
              </a:ext>
            </a:extLst>
          </p:cNvPr>
          <p:cNvSpPr txBox="1"/>
          <p:nvPr/>
        </p:nvSpPr>
        <p:spPr>
          <a:xfrm>
            <a:off x="0" y="62643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https://www.google.com/url?sa=i&amp;url=https%3A%2F%2Ffotografia.folha.uol.com.br%2Fgalerias%2F4748-parque-da-gua-branca&amp;psig=AOvVaw1mA_WgFoq8z8wdoBs-jXnD&amp;ust=1585145972640000&amp;source=images&amp;cd=vfe&amp;ved=0CAIQjRxqFwoTCKiRuoqns-gCFQAAAAAdAAAAABAe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13963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C6ACF-62D9-4A2C-A38F-80EFC245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C060EE8-3AA8-48BE-A0E8-C9DD7E54D0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9" y="1256"/>
            <a:ext cx="4164013" cy="68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DDD8E188-2DC6-45F5-B0FE-443FF9879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b="11948"/>
          <a:stretch/>
        </p:blipFill>
        <p:spPr bwMode="auto">
          <a:xfrm>
            <a:off x="0" y="0"/>
            <a:ext cx="4979989" cy="68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22A5835-DA19-4934-9075-55AC744C031C}"/>
              </a:ext>
            </a:extLst>
          </p:cNvPr>
          <p:cNvSpPr txBox="1"/>
          <p:nvPr/>
        </p:nvSpPr>
        <p:spPr>
          <a:xfrm>
            <a:off x="0" y="6579745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Acervo Pessoal Fernanda B.</a:t>
            </a:r>
          </a:p>
        </p:txBody>
      </p:sp>
    </p:spTree>
    <p:extLst>
      <p:ext uri="{BB962C8B-B14F-4D97-AF65-F5344CB8AC3E}">
        <p14:creationId xmlns:p14="http://schemas.microsoft.com/office/powerpoint/2010/main" val="42374866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Apresentação na tela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Retrospectiva</vt:lpstr>
      <vt:lpstr>VPT 4103 – PROJETOS SANITÁRIOS INTEGRADOS</vt:lpstr>
      <vt:lpstr>PARQUE DA ÁGUA BRANCA – PARQUE DOUTOR FERNANDO COSTA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VPT 4103 – PROJETOS SANITÁRIOS INTEGRADOS</dc:title>
  <dc:creator>Fernanda B.</dc:creator>
  <cp:lastModifiedBy>Terezinha Knobl</cp:lastModifiedBy>
  <cp:revision>3</cp:revision>
  <dcterms:created xsi:type="dcterms:W3CDTF">2020-03-24T16:48:03Z</dcterms:created>
  <dcterms:modified xsi:type="dcterms:W3CDTF">2020-03-27T19:35:31Z</dcterms:modified>
</cp:coreProperties>
</file>