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7" r:id="rId3"/>
    <p:sldId id="298" r:id="rId4"/>
    <p:sldId id="299" r:id="rId5"/>
    <p:sldId id="274" r:id="rId6"/>
    <p:sldId id="316" r:id="rId7"/>
    <p:sldId id="275" r:id="rId8"/>
    <p:sldId id="276" r:id="rId9"/>
    <p:sldId id="277" r:id="rId10"/>
    <p:sldId id="317" r:id="rId11"/>
    <p:sldId id="318" r:id="rId12"/>
    <p:sldId id="327" r:id="rId13"/>
    <p:sldId id="280" r:id="rId14"/>
    <p:sldId id="281" r:id="rId15"/>
    <p:sldId id="282" r:id="rId16"/>
    <p:sldId id="283" r:id="rId17"/>
    <p:sldId id="284" r:id="rId18"/>
    <p:sldId id="328" r:id="rId19"/>
    <p:sldId id="319" r:id="rId20"/>
    <p:sldId id="329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00" autoAdjust="0"/>
  </p:normalViewPr>
  <p:slideViewPr>
    <p:cSldViewPr snapToGrid="0" snapToObjects="1">
      <p:cViewPr>
        <p:scale>
          <a:sx n="75" d="100"/>
          <a:sy n="75" d="100"/>
        </p:scale>
        <p:origin x="-688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4A6A0-457F-4582-9FE3-0EC15984D5E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120E45-3529-40DF-9412-00F75289610B}">
      <dgm:prSet phldrT="[Texto]"/>
      <dgm:spPr/>
      <dgm:t>
        <a:bodyPr/>
        <a:lstStyle/>
        <a:p>
          <a:r>
            <a:rPr lang="pt-BR" dirty="0" smtClean="0"/>
            <a:t>Alimentos </a:t>
          </a:r>
          <a:endParaRPr lang="pt-BR" dirty="0"/>
        </a:p>
      </dgm:t>
    </dgm:pt>
    <dgm:pt modelId="{A147B893-48AD-496D-9E58-D538D98625C6}" type="parTrans" cxnId="{FF94ABBC-E1E8-4532-88B4-03E70974D712}">
      <dgm:prSet/>
      <dgm:spPr/>
      <dgm:t>
        <a:bodyPr/>
        <a:lstStyle/>
        <a:p>
          <a:endParaRPr lang="pt-BR"/>
        </a:p>
      </dgm:t>
    </dgm:pt>
    <dgm:pt modelId="{472E24F0-2673-4193-BA43-9FDE7A6BC556}" type="sibTrans" cxnId="{FF94ABBC-E1E8-4532-88B4-03E70974D712}">
      <dgm:prSet/>
      <dgm:spPr/>
      <dgm:t>
        <a:bodyPr/>
        <a:lstStyle/>
        <a:p>
          <a:endParaRPr lang="pt-BR"/>
        </a:p>
      </dgm:t>
    </dgm:pt>
    <dgm:pt modelId="{5896401C-094E-41AB-9766-CD2C19F5D7A5}">
      <dgm:prSet phldrT="[Texto]"/>
      <dgm:spPr/>
      <dgm:t>
        <a:bodyPr/>
        <a:lstStyle/>
        <a:p>
          <a:r>
            <a:rPr lang="pt-BR" dirty="0" smtClean="0"/>
            <a:t>Digestão</a:t>
          </a:r>
          <a:endParaRPr lang="pt-BR" dirty="0"/>
        </a:p>
      </dgm:t>
    </dgm:pt>
    <dgm:pt modelId="{DB132ECE-9601-4BAB-9172-4BB599CEC556}" type="parTrans" cxnId="{4C06219E-449B-4DFB-9854-A5F128B9498D}">
      <dgm:prSet/>
      <dgm:spPr/>
      <dgm:t>
        <a:bodyPr/>
        <a:lstStyle/>
        <a:p>
          <a:endParaRPr lang="pt-BR"/>
        </a:p>
      </dgm:t>
    </dgm:pt>
    <dgm:pt modelId="{730237D9-C253-4BC6-BC1B-DE8076B45338}" type="sibTrans" cxnId="{4C06219E-449B-4DFB-9854-A5F128B9498D}">
      <dgm:prSet/>
      <dgm:spPr/>
      <dgm:t>
        <a:bodyPr/>
        <a:lstStyle/>
        <a:p>
          <a:endParaRPr lang="pt-BR"/>
        </a:p>
      </dgm:t>
    </dgm:pt>
    <dgm:pt modelId="{34C962C5-76BB-4B8C-AECD-42ABE8026C53}">
      <dgm:prSet phldrT="[Texto]"/>
      <dgm:spPr/>
      <dgm:t>
        <a:bodyPr/>
        <a:lstStyle/>
        <a:p>
          <a:r>
            <a:rPr lang="pt-BR" dirty="0" smtClean="0"/>
            <a:t>S. nutritivas</a:t>
          </a:r>
          <a:endParaRPr lang="pt-BR" dirty="0"/>
        </a:p>
      </dgm:t>
    </dgm:pt>
    <dgm:pt modelId="{748E3BD6-6E20-4653-80D0-53B578CF91EE}" type="parTrans" cxnId="{6717CDF9-A56B-44EF-86B3-8EC27D9A20A0}">
      <dgm:prSet/>
      <dgm:spPr/>
      <dgm:t>
        <a:bodyPr/>
        <a:lstStyle/>
        <a:p>
          <a:endParaRPr lang="pt-BR"/>
        </a:p>
      </dgm:t>
    </dgm:pt>
    <dgm:pt modelId="{9DC44D3F-7E2A-4D6E-BEDE-5953BDF1C1CE}" type="sibTrans" cxnId="{6717CDF9-A56B-44EF-86B3-8EC27D9A20A0}">
      <dgm:prSet/>
      <dgm:spPr/>
      <dgm:t>
        <a:bodyPr/>
        <a:lstStyle/>
        <a:p>
          <a:endParaRPr lang="pt-BR"/>
        </a:p>
      </dgm:t>
    </dgm:pt>
    <dgm:pt modelId="{CBC57D31-76E0-492D-A23A-82BBCD353221}">
      <dgm:prSet phldrT="[Texto]"/>
      <dgm:spPr/>
      <dgm:t>
        <a:bodyPr/>
        <a:lstStyle/>
        <a:p>
          <a:r>
            <a:rPr lang="pt-BR" dirty="0" smtClean="0"/>
            <a:t>Ar</a:t>
          </a:r>
          <a:endParaRPr lang="pt-BR" dirty="0"/>
        </a:p>
      </dgm:t>
    </dgm:pt>
    <dgm:pt modelId="{5955B995-6CCB-442D-BC79-8C0FD3886384}" type="parTrans" cxnId="{010C0313-DAA9-4E31-9A88-B53E53E09A51}">
      <dgm:prSet/>
      <dgm:spPr/>
      <dgm:t>
        <a:bodyPr/>
        <a:lstStyle/>
        <a:p>
          <a:endParaRPr lang="pt-BR"/>
        </a:p>
      </dgm:t>
    </dgm:pt>
    <dgm:pt modelId="{74A52D84-151C-4FD1-A5D6-07E3637E1370}" type="sibTrans" cxnId="{010C0313-DAA9-4E31-9A88-B53E53E09A51}">
      <dgm:prSet/>
      <dgm:spPr/>
      <dgm:t>
        <a:bodyPr/>
        <a:lstStyle/>
        <a:p>
          <a:endParaRPr lang="pt-BR"/>
        </a:p>
      </dgm:t>
    </dgm:pt>
    <dgm:pt modelId="{CAF06238-9139-4931-81E5-C1ECDDDADBD0}">
      <dgm:prSet phldrT="[Texto]"/>
      <dgm:spPr/>
      <dgm:t>
        <a:bodyPr/>
        <a:lstStyle/>
        <a:p>
          <a:r>
            <a:rPr lang="pt-BR" dirty="0" smtClean="0"/>
            <a:t>Circulação</a:t>
          </a:r>
          <a:endParaRPr lang="pt-BR" dirty="0"/>
        </a:p>
      </dgm:t>
    </dgm:pt>
    <dgm:pt modelId="{FED0D66B-BE40-4806-984C-93A9B2124A47}" type="parTrans" cxnId="{46EC0C6E-98E9-4CD4-811C-24E294AF3594}">
      <dgm:prSet/>
      <dgm:spPr/>
      <dgm:t>
        <a:bodyPr/>
        <a:lstStyle/>
        <a:p>
          <a:endParaRPr lang="pt-BR"/>
        </a:p>
      </dgm:t>
    </dgm:pt>
    <dgm:pt modelId="{70D4178A-70A9-4A62-993D-742E8850BC97}" type="sibTrans" cxnId="{46EC0C6E-98E9-4CD4-811C-24E294AF3594}">
      <dgm:prSet/>
      <dgm:spPr/>
      <dgm:t>
        <a:bodyPr/>
        <a:lstStyle/>
        <a:p>
          <a:endParaRPr lang="pt-BR"/>
        </a:p>
      </dgm:t>
    </dgm:pt>
    <dgm:pt modelId="{4EBB88D4-2840-4DFA-AB37-34B761C6B8F1}">
      <dgm:prSet phldrT="[Texto]"/>
      <dgm:spPr/>
      <dgm:t>
        <a:bodyPr/>
        <a:lstStyle/>
        <a:p>
          <a:r>
            <a:rPr lang="pt-BR" dirty="0" smtClean="0"/>
            <a:t>Órgãos</a:t>
          </a:r>
          <a:endParaRPr lang="pt-BR" dirty="0"/>
        </a:p>
      </dgm:t>
    </dgm:pt>
    <dgm:pt modelId="{97C87638-086C-44A8-A698-8A993028FA2F}" type="parTrans" cxnId="{B1CEB2AD-9F21-4774-9E53-5D2512873242}">
      <dgm:prSet/>
      <dgm:spPr/>
      <dgm:t>
        <a:bodyPr/>
        <a:lstStyle/>
        <a:p>
          <a:endParaRPr lang="pt-BR"/>
        </a:p>
      </dgm:t>
    </dgm:pt>
    <dgm:pt modelId="{BFFADC00-271C-4E82-9654-387731498B9F}" type="sibTrans" cxnId="{B1CEB2AD-9F21-4774-9E53-5D2512873242}">
      <dgm:prSet/>
      <dgm:spPr/>
      <dgm:t>
        <a:bodyPr/>
        <a:lstStyle/>
        <a:p>
          <a:endParaRPr lang="pt-BR"/>
        </a:p>
      </dgm:t>
    </dgm:pt>
    <dgm:pt modelId="{0D743DA8-27A8-4D33-9915-9AFEB2012C8E}">
      <dgm:prSet phldrT="[Texto]"/>
      <dgm:spPr/>
      <dgm:t>
        <a:bodyPr/>
        <a:lstStyle/>
        <a:p>
          <a:r>
            <a:rPr lang="pt-BR" dirty="0" smtClean="0"/>
            <a:t>Células</a:t>
          </a:r>
          <a:endParaRPr lang="pt-BR" dirty="0"/>
        </a:p>
      </dgm:t>
    </dgm:pt>
    <dgm:pt modelId="{09FC103C-FA2A-4E6D-9320-162B2FACB054}" type="parTrans" cxnId="{0625AECC-09EA-43CD-B2C7-23410D6ED365}">
      <dgm:prSet/>
      <dgm:spPr/>
      <dgm:t>
        <a:bodyPr/>
        <a:lstStyle/>
        <a:p>
          <a:endParaRPr lang="pt-BR"/>
        </a:p>
      </dgm:t>
    </dgm:pt>
    <dgm:pt modelId="{837B5F7F-4798-4390-ADE4-55A4A9688C5D}" type="sibTrans" cxnId="{0625AECC-09EA-43CD-B2C7-23410D6ED365}">
      <dgm:prSet/>
      <dgm:spPr/>
      <dgm:t>
        <a:bodyPr/>
        <a:lstStyle/>
        <a:p>
          <a:endParaRPr lang="pt-BR"/>
        </a:p>
      </dgm:t>
    </dgm:pt>
    <dgm:pt modelId="{E5ADC3A0-5A77-4B10-BF8F-1B1A6DB0FC6E}">
      <dgm:prSet phldrT="[Texto]"/>
      <dgm:spPr/>
      <dgm:t>
        <a:bodyPr/>
        <a:lstStyle/>
        <a:p>
          <a:r>
            <a:rPr lang="pt-BR" dirty="0" smtClean="0"/>
            <a:t>Pulmões</a:t>
          </a:r>
          <a:endParaRPr lang="pt-BR" dirty="0"/>
        </a:p>
      </dgm:t>
    </dgm:pt>
    <dgm:pt modelId="{27CC45AF-FA8B-4412-96AB-FE04FB3B2C64}" type="sibTrans" cxnId="{D4627D28-7B92-455B-9CA8-AFFE1FD0CD36}">
      <dgm:prSet/>
      <dgm:spPr/>
      <dgm:t>
        <a:bodyPr/>
        <a:lstStyle/>
        <a:p>
          <a:endParaRPr lang="pt-BR"/>
        </a:p>
      </dgm:t>
    </dgm:pt>
    <dgm:pt modelId="{F9F89D84-329D-4DD7-9D67-4ED86A69FAB7}" type="parTrans" cxnId="{D4627D28-7B92-455B-9CA8-AFFE1FD0CD36}">
      <dgm:prSet/>
      <dgm:spPr/>
      <dgm:t>
        <a:bodyPr/>
        <a:lstStyle/>
        <a:p>
          <a:endParaRPr lang="pt-BR"/>
        </a:p>
      </dgm:t>
    </dgm:pt>
    <dgm:pt modelId="{7BC727A1-3420-4679-81D9-C473B5C45C39}">
      <dgm:prSet phldrT="[Texto]"/>
      <dgm:spPr/>
      <dgm:t>
        <a:bodyPr/>
        <a:lstStyle/>
        <a:p>
          <a:r>
            <a:rPr lang="pt-BR" dirty="0" smtClean="0"/>
            <a:t>Modelo 1</a:t>
          </a:r>
          <a:endParaRPr lang="pt-BR" dirty="0"/>
        </a:p>
      </dgm:t>
    </dgm:pt>
    <dgm:pt modelId="{C4280364-22AB-4356-ACA9-F0339AA4F5E6}" type="sibTrans" cxnId="{62849521-D4AF-4448-BC9C-326D765E4BBC}">
      <dgm:prSet/>
      <dgm:spPr/>
      <dgm:t>
        <a:bodyPr/>
        <a:lstStyle/>
        <a:p>
          <a:endParaRPr lang="pt-BR"/>
        </a:p>
      </dgm:t>
    </dgm:pt>
    <dgm:pt modelId="{D1247746-D344-40F9-A746-75F89765C7C4}" type="parTrans" cxnId="{62849521-D4AF-4448-BC9C-326D765E4BBC}">
      <dgm:prSet/>
      <dgm:spPr/>
      <dgm:t>
        <a:bodyPr/>
        <a:lstStyle/>
        <a:p>
          <a:endParaRPr lang="pt-BR"/>
        </a:p>
      </dgm:t>
    </dgm:pt>
    <dgm:pt modelId="{C85BA5E2-58C8-4C07-84BE-374D569717F8}" type="pres">
      <dgm:prSet presAssocID="{1214A6A0-457F-4582-9FE3-0EC15984D5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D13E01-8A8A-4B41-A978-169ABD03EF43}" type="pres">
      <dgm:prSet presAssocID="{C8120E45-3529-40DF-9412-00F75289610B}" presName="node" presStyleLbl="node1" presStyleIdx="0" presStyleCnt="9" custScaleY="23649" custLinFactNeighborX="-847" custLinFactNeighborY="-35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156A73-9521-4356-AAF4-EF9AC886B398}" type="pres">
      <dgm:prSet presAssocID="{472E24F0-2673-4193-BA43-9FDE7A6BC556}" presName="sibTrans" presStyleCnt="0"/>
      <dgm:spPr/>
    </dgm:pt>
    <dgm:pt modelId="{2B6D8600-DC6E-4A5D-8066-B6D3BF7542B7}" type="pres">
      <dgm:prSet presAssocID="{CBC57D31-76E0-492D-A23A-82BBCD353221}" presName="node" presStyleLbl="node1" presStyleIdx="1" presStyleCnt="9" custScaleY="23649" custLinFactNeighborX="-77" custLinFactNeighborY="-36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CFF05-B86A-421C-9075-9ECB97CD728B}" type="pres">
      <dgm:prSet presAssocID="{74A52D84-151C-4FD1-A5D6-07E3637E1370}" presName="sibTrans" presStyleCnt="0"/>
      <dgm:spPr/>
    </dgm:pt>
    <dgm:pt modelId="{94CF6123-19DE-45A9-9DF8-54043FEAA918}" type="pres">
      <dgm:prSet presAssocID="{5896401C-094E-41AB-9766-CD2C19F5D7A5}" presName="node" presStyleLbl="node1" presStyleIdx="2" presStyleCnt="9" custScaleY="21768" custLinFactNeighborX="-847" custLinFactNeighborY="-220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991228-7C33-41CC-8675-B1C7C2107E16}" type="pres">
      <dgm:prSet presAssocID="{730237D9-C253-4BC6-BC1B-DE8076B45338}" presName="sibTrans" presStyleCnt="0"/>
      <dgm:spPr/>
    </dgm:pt>
    <dgm:pt modelId="{CC1FD805-4A94-44EC-9ACA-BAA05165832B}" type="pres">
      <dgm:prSet presAssocID="{E5ADC3A0-5A77-4B10-BF8F-1B1A6DB0FC6E}" presName="node" presStyleLbl="node1" presStyleIdx="3" presStyleCnt="9" custScaleY="21768" custLinFactNeighborX="-77" custLinFactNeighborY="138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7F214-FFD1-44A9-A8A6-F98B02E9BA1A}" type="pres">
      <dgm:prSet presAssocID="{27CC45AF-FA8B-4412-96AB-FE04FB3B2C64}" presName="sibTrans" presStyleCnt="0"/>
      <dgm:spPr/>
    </dgm:pt>
    <dgm:pt modelId="{F112A026-BFB5-4AC9-A91F-82698EF1DB9A}" type="pres">
      <dgm:prSet presAssocID="{34C962C5-76BB-4B8C-AECD-42ABE8026C53}" presName="node" presStyleLbl="node1" presStyleIdx="4" presStyleCnt="9" custScaleY="24109" custLinFactNeighborX="1615" custLinFactNeighborY="-41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AA42C0-4BF2-471E-9D81-5DE72AA4B7D7}" type="pres">
      <dgm:prSet presAssocID="{9DC44D3F-7E2A-4D6E-BEDE-5953BDF1C1CE}" presName="sibTrans" presStyleCnt="0"/>
      <dgm:spPr/>
    </dgm:pt>
    <dgm:pt modelId="{D84D51B0-F6FC-4876-8D65-F52DB738E201}" type="pres">
      <dgm:prSet presAssocID="{7BC727A1-3420-4679-81D9-C473B5C45C39}" presName="node" presStyleLbl="node1" presStyleIdx="5" presStyleCnt="9" custScaleY="17947" custLinFactY="-46672" custLinFactNeighborX="-59154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EF15EE-7ABD-4406-9A5B-E8516F3FD0FE}" type="pres">
      <dgm:prSet presAssocID="{C4280364-22AB-4356-ACA9-F0339AA4F5E6}" presName="sibTrans" presStyleCnt="0"/>
      <dgm:spPr/>
    </dgm:pt>
    <dgm:pt modelId="{C863ECC8-41AB-42D7-8244-88ADA8C655A1}" type="pres">
      <dgm:prSet presAssocID="{CAF06238-9139-4931-81E5-C1ECDDDADBD0}" presName="node" presStyleLbl="node1" presStyleIdx="6" presStyleCnt="9" custScaleY="17948" custLinFactNeighborX="53307" custLinFactNeighborY="156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4A04A-843E-47F0-AE36-C4AB17C30F07}" type="pres">
      <dgm:prSet presAssocID="{70D4178A-70A9-4A62-993D-742E8850BC97}" presName="sibTrans" presStyleCnt="0"/>
      <dgm:spPr/>
    </dgm:pt>
    <dgm:pt modelId="{A5F0D7C5-6D38-4D8F-9657-4067FF57AE96}" type="pres">
      <dgm:prSet presAssocID="{4EBB88D4-2840-4DFA-AB37-34B761C6B8F1}" presName="node" presStyleLbl="node1" presStyleIdx="7" presStyleCnt="9" custScaleY="17948" custLinFactNeighborX="-56693" custLinFactNeighborY="525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AC284-6000-4D36-B2AE-697C85FCA992}" type="pres">
      <dgm:prSet presAssocID="{BFFADC00-271C-4E82-9654-387731498B9F}" presName="sibTrans" presStyleCnt="0"/>
      <dgm:spPr/>
    </dgm:pt>
    <dgm:pt modelId="{3F75A137-D5BC-43D5-93E8-C5FA9AACD7CE}" type="pres">
      <dgm:prSet presAssocID="{0D743DA8-27A8-4D33-9915-9AFEB2012C8E}" presName="node" presStyleLbl="node1" presStyleIdx="8" presStyleCnt="9" custScaleY="17948" custLinFactNeighborX="-1693" custLinFactNeighborY="548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E3EE7F-A0B9-1E40-B66E-90953D855BBD}" type="presOf" srcId="{4EBB88D4-2840-4DFA-AB37-34B761C6B8F1}" destId="{A5F0D7C5-6D38-4D8F-9657-4067FF57AE96}" srcOrd="0" destOrd="0" presId="urn:microsoft.com/office/officeart/2005/8/layout/default#1"/>
    <dgm:cxn modelId="{62849521-D4AF-4448-BC9C-326D765E4BBC}" srcId="{1214A6A0-457F-4582-9FE3-0EC15984D5EB}" destId="{7BC727A1-3420-4679-81D9-C473B5C45C39}" srcOrd="5" destOrd="0" parTransId="{D1247746-D344-40F9-A746-75F89765C7C4}" sibTransId="{C4280364-22AB-4356-ACA9-F0339AA4F5E6}"/>
    <dgm:cxn modelId="{4C06219E-449B-4DFB-9854-A5F128B9498D}" srcId="{1214A6A0-457F-4582-9FE3-0EC15984D5EB}" destId="{5896401C-094E-41AB-9766-CD2C19F5D7A5}" srcOrd="2" destOrd="0" parTransId="{DB132ECE-9601-4BAB-9172-4BB599CEC556}" sibTransId="{730237D9-C253-4BC6-BC1B-DE8076B45338}"/>
    <dgm:cxn modelId="{5AA210E1-50F5-764F-8F7E-83DE0D5BC550}" type="presOf" srcId="{34C962C5-76BB-4B8C-AECD-42ABE8026C53}" destId="{F112A026-BFB5-4AC9-A91F-82698EF1DB9A}" srcOrd="0" destOrd="0" presId="urn:microsoft.com/office/officeart/2005/8/layout/default#1"/>
    <dgm:cxn modelId="{E9CCD055-177A-DD4E-9665-D7F381351E35}" type="presOf" srcId="{5896401C-094E-41AB-9766-CD2C19F5D7A5}" destId="{94CF6123-19DE-45A9-9DF8-54043FEAA918}" srcOrd="0" destOrd="0" presId="urn:microsoft.com/office/officeart/2005/8/layout/default#1"/>
    <dgm:cxn modelId="{FF94ABBC-E1E8-4532-88B4-03E70974D712}" srcId="{1214A6A0-457F-4582-9FE3-0EC15984D5EB}" destId="{C8120E45-3529-40DF-9412-00F75289610B}" srcOrd="0" destOrd="0" parTransId="{A147B893-48AD-496D-9E58-D538D98625C6}" sibTransId="{472E24F0-2673-4193-BA43-9FDE7A6BC556}"/>
    <dgm:cxn modelId="{B1CEB2AD-9F21-4774-9E53-5D2512873242}" srcId="{1214A6A0-457F-4582-9FE3-0EC15984D5EB}" destId="{4EBB88D4-2840-4DFA-AB37-34B761C6B8F1}" srcOrd="7" destOrd="0" parTransId="{97C87638-086C-44A8-A698-8A993028FA2F}" sibTransId="{BFFADC00-271C-4E82-9654-387731498B9F}"/>
    <dgm:cxn modelId="{6717CDF9-A56B-44EF-86B3-8EC27D9A20A0}" srcId="{1214A6A0-457F-4582-9FE3-0EC15984D5EB}" destId="{34C962C5-76BB-4B8C-AECD-42ABE8026C53}" srcOrd="4" destOrd="0" parTransId="{748E3BD6-6E20-4653-80D0-53B578CF91EE}" sibTransId="{9DC44D3F-7E2A-4D6E-BEDE-5953BDF1C1CE}"/>
    <dgm:cxn modelId="{D4627D28-7B92-455B-9CA8-AFFE1FD0CD36}" srcId="{1214A6A0-457F-4582-9FE3-0EC15984D5EB}" destId="{E5ADC3A0-5A77-4B10-BF8F-1B1A6DB0FC6E}" srcOrd="3" destOrd="0" parTransId="{F9F89D84-329D-4DD7-9D67-4ED86A69FAB7}" sibTransId="{27CC45AF-FA8B-4412-96AB-FE04FB3B2C64}"/>
    <dgm:cxn modelId="{0625AECC-09EA-43CD-B2C7-23410D6ED365}" srcId="{1214A6A0-457F-4582-9FE3-0EC15984D5EB}" destId="{0D743DA8-27A8-4D33-9915-9AFEB2012C8E}" srcOrd="8" destOrd="0" parTransId="{09FC103C-FA2A-4E6D-9320-162B2FACB054}" sibTransId="{837B5F7F-4798-4390-ADE4-55A4A9688C5D}"/>
    <dgm:cxn modelId="{010C0313-DAA9-4E31-9A88-B53E53E09A51}" srcId="{1214A6A0-457F-4582-9FE3-0EC15984D5EB}" destId="{CBC57D31-76E0-492D-A23A-82BBCD353221}" srcOrd="1" destOrd="0" parTransId="{5955B995-6CCB-442D-BC79-8C0FD3886384}" sibTransId="{74A52D84-151C-4FD1-A5D6-07E3637E1370}"/>
    <dgm:cxn modelId="{67477A4F-191D-AE45-8064-4B2F74F1387C}" type="presOf" srcId="{7BC727A1-3420-4679-81D9-C473B5C45C39}" destId="{D84D51B0-F6FC-4876-8D65-F52DB738E201}" srcOrd="0" destOrd="0" presId="urn:microsoft.com/office/officeart/2005/8/layout/default#1"/>
    <dgm:cxn modelId="{B741F497-BB29-984B-95E7-93287B4B46CC}" type="presOf" srcId="{0D743DA8-27A8-4D33-9915-9AFEB2012C8E}" destId="{3F75A137-D5BC-43D5-93E8-C5FA9AACD7CE}" srcOrd="0" destOrd="0" presId="urn:microsoft.com/office/officeart/2005/8/layout/default#1"/>
    <dgm:cxn modelId="{30569771-8272-E04A-9E72-1C362265C608}" type="presOf" srcId="{C8120E45-3529-40DF-9412-00F75289610B}" destId="{63D13E01-8A8A-4B41-A978-169ABD03EF43}" srcOrd="0" destOrd="0" presId="urn:microsoft.com/office/officeart/2005/8/layout/default#1"/>
    <dgm:cxn modelId="{40ACCB92-0C73-4C44-94CD-A036D26C6146}" type="presOf" srcId="{CAF06238-9139-4931-81E5-C1ECDDDADBD0}" destId="{C863ECC8-41AB-42D7-8244-88ADA8C655A1}" srcOrd="0" destOrd="0" presId="urn:microsoft.com/office/officeart/2005/8/layout/default#1"/>
    <dgm:cxn modelId="{FCFFB0AB-C14C-8049-85E1-4C232E049A83}" type="presOf" srcId="{CBC57D31-76E0-492D-A23A-82BBCD353221}" destId="{2B6D8600-DC6E-4A5D-8066-B6D3BF7542B7}" srcOrd="0" destOrd="0" presId="urn:microsoft.com/office/officeart/2005/8/layout/default#1"/>
    <dgm:cxn modelId="{46EC0C6E-98E9-4CD4-811C-24E294AF3594}" srcId="{1214A6A0-457F-4582-9FE3-0EC15984D5EB}" destId="{CAF06238-9139-4931-81E5-C1ECDDDADBD0}" srcOrd="6" destOrd="0" parTransId="{FED0D66B-BE40-4806-984C-93A9B2124A47}" sibTransId="{70D4178A-70A9-4A62-993D-742E8850BC97}"/>
    <dgm:cxn modelId="{8A07E8C8-5057-0341-823C-2E74CF5C0924}" type="presOf" srcId="{1214A6A0-457F-4582-9FE3-0EC15984D5EB}" destId="{C85BA5E2-58C8-4C07-84BE-374D569717F8}" srcOrd="0" destOrd="0" presId="urn:microsoft.com/office/officeart/2005/8/layout/default#1"/>
    <dgm:cxn modelId="{F20EB7AF-8239-F742-9EF8-A752E0D28E3A}" type="presOf" srcId="{E5ADC3A0-5A77-4B10-BF8F-1B1A6DB0FC6E}" destId="{CC1FD805-4A94-44EC-9ACA-BAA05165832B}" srcOrd="0" destOrd="0" presId="urn:microsoft.com/office/officeart/2005/8/layout/default#1"/>
    <dgm:cxn modelId="{20A4170D-7650-4D4C-AA24-79F0D128F946}" type="presParOf" srcId="{C85BA5E2-58C8-4C07-84BE-374D569717F8}" destId="{63D13E01-8A8A-4B41-A978-169ABD03EF43}" srcOrd="0" destOrd="0" presId="urn:microsoft.com/office/officeart/2005/8/layout/default#1"/>
    <dgm:cxn modelId="{DA2E04AA-7015-C741-832A-C2D13EB24DA3}" type="presParOf" srcId="{C85BA5E2-58C8-4C07-84BE-374D569717F8}" destId="{F9156A73-9521-4356-AAF4-EF9AC886B398}" srcOrd="1" destOrd="0" presId="urn:microsoft.com/office/officeart/2005/8/layout/default#1"/>
    <dgm:cxn modelId="{B8265A12-CA9B-2D4E-BF3F-70F390A86A2C}" type="presParOf" srcId="{C85BA5E2-58C8-4C07-84BE-374D569717F8}" destId="{2B6D8600-DC6E-4A5D-8066-B6D3BF7542B7}" srcOrd="2" destOrd="0" presId="urn:microsoft.com/office/officeart/2005/8/layout/default#1"/>
    <dgm:cxn modelId="{0068826F-6DFE-A942-B643-6BED1CCB8FE6}" type="presParOf" srcId="{C85BA5E2-58C8-4C07-84BE-374D569717F8}" destId="{621CFF05-B86A-421C-9075-9ECB97CD728B}" srcOrd="3" destOrd="0" presId="urn:microsoft.com/office/officeart/2005/8/layout/default#1"/>
    <dgm:cxn modelId="{E1C35AC3-B4DE-D041-8727-364F5A7029AB}" type="presParOf" srcId="{C85BA5E2-58C8-4C07-84BE-374D569717F8}" destId="{94CF6123-19DE-45A9-9DF8-54043FEAA918}" srcOrd="4" destOrd="0" presId="urn:microsoft.com/office/officeart/2005/8/layout/default#1"/>
    <dgm:cxn modelId="{662B165B-0FB0-DD48-A1F9-29578140C7DD}" type="presParOf" srcId="{C85BA5E2-58C8-4C07-84BE-374D569717F8}" destId="{E0991228-7C33-41CC-8675-B1C7C2107E16}" srcOrd="5" destOrd="0" presId="urn:microsoft.com/office/officeart/2005/8/layout/default#1"/>
    <dgm:cxn modelId="{81D1A343-3572-F24F-8A8D-61BFF01A296B}" type="presParOf" srcId="{C85BA5E2-58C8-4C07-84BE-374D569717F8}" destId="{CC1FD805-4A94-44EC-9ACA-BAA05165832B}" srcOrd="6" destOrd="0" presId="urn:microsoft.com/office/officeart/2005/8/layout/default#1"/>
    <dgm:cxn modelId="{EF645B64-0ADF-9740-9D3F-EA2BBBF28499}" type="presParOf" srcId="{C85BA5E2-58C8-4C07-84BE-374D569717F8}" destId="{7467F214-FFD1-44A9-A8A6-F98B02E9BA1A}" srcOrd="7" destOrd="0" presId="urn:microsoft.com/office/officeart/2005/8/layout/default#1"/>
    <dgm:cxn modelId="{FC2CD180-3BBE-A24E-A0BE-51CB2BCB78C1}" type="presParOf" srcId="{C85BA5E2-58C8-4C07-84BE-374D569717F8}" destId="{F112A026-BFB5-4AC9-A91F-82698EF1DB9A}" srcOrd="8" destOrd="0" presId="urn:microsoft.com/office/officeart/2005/8/layout/default#1"/>
    <dgm:cxn modelId="{CA1BDE0C-6F52-014C-A171-DC0C43816412}" type="presParOf" srcId="{C85BA5E2-58C8-4C07-84BE-374D569717F8}" destId="{97AA42C0-4BF2-471E-9D81-5DE72AA4B7D7}" srcOrd="9" destOrd="0" presId="urn:microsoft.com/office/officeart/2005/8/layout/default#1"/>
    <dgm:cxn modelId="{B28365B2-C70D-764E-9BE0-508B1E9DBF2C}" type="presParOf" srcId="{C85BA5E2-58C8-4C07-84BE-374D569717F8}" destId="{D84D51B0-F6FC-4876-8D65-F52DB738E201}" srcOrd="10" destOrd="0" presId="urn:microsoft.com/office/officeart/2005/8/layout/default#1"/>
    <dgm:cxn modelId="{66967244-A1C9-374B-B056-59F8F60DF879}" type="presParOf" srcId="{C85BA5E2-58C8-4C07-84BE-374D569717F8}" destId="{58EF15EE-7ABD-4406-9A5B-E8516F3FD0FE}" srcOrd="11" destOrd="0" presId="urn:microsoft.com/office/officeart/2005/8/layout/default#1"/>
    <dgm:cxn modelId="{9FB50432-A5E9-3B44-9B61-4D87E942CD2E}" type="presParOf" srcId="{C85BA5E2-58C8-4C07-84BE-374D569717F8}" destId="{C863ECC8-41AB-42D7-8244-88ADA8C655A1}" srcOrd="12" destOrd="0" presId="urn:microsoft.com/office/officeart/2005/8/layout/default#1"/>
    <dgm:cxn modelId="{ACF25E72-0A10-3040-B1F1-0C7B1A85349E}" type="presParOf" srcId="{C85BA5E2-58C8-4C07-84BE-374D569717F8}" destId="{93F4A04A-843E-47F0-AE36-C4AB17C30F07}" srcOrd="13" destOrd="0" presId="urn:microsoft.com/office/officeart/2005/8/layout/default#1"/>
    <dgm:cxn modelId="{ECC6D88F-BFBB-9146-B93A-71424675F1E2}" type="presParOf" srcId="{C85BA5E2-58C8-4C07-84BE-374D569717F8}" destId="{A5F0D7C5-6D38-4D8F-9657-4067FF57AE96}" srcOrd="14" destOrd="0" presId="urn:microsoft.com/office/officeart/2005/8/layout/default#1"/>
    <dgm:cxn modelId="{3191C774-1ABB-1949-A828-BD7372CB961B}" type="presParOf" srcId="{C85BA5E2-58C8-4C07-84BE-374D569717F8}" destId="{A29AC284-6000-4D36-B2AE-697C85FCA992}" srcOrd="15" destOrd="0" presId="urn:microsoft.com/office/officeart/2005/8/layout/default#1"/>
    <dgm:cxn modelId="{0AFA8367-30A0-6247-A974-2A2E81645817}" type="presParOf" srcId="{C85BA5E2-58C8-4C07-84BE-374D569717F8}" destId="{3F75A137-D5BC-43D5-93E8-C5FA9AACD7CE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4A6A0-457F-4582-9FE3-0EC15984D5EB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120E45-3529-40DF-9412-00F75289610B}">
      <dgm:prSet phldrT="[Texto]"/>
      <dgm:spPr/>
      <dgm:t>
        <a:bodyPr/>
        <a:lstStyle/>
        <a:p>
          <a:r>
            <a:rPr lang="pt-BR" dirty="0" smtClean="0"/>
            <a:t>Alimentos </a:t>
          </a:r>
          <a:endParaRPr lang="pt-BR" dirty="0"/>
        </a:p>
      </dgm:t>
    </dgm:pt>
    <dgm:pt modelId="{A147B893-48AD-496D-9E58-D538D98625C6}" type="parTrans" cxnId="{FF94ABBC-E1E8-4532-88B4-03E70974D712}">
      <dgm:prSet/>
      <dgm:spPr/>
      <dgm:t>
        <a:bodyPr/>
        <a:lstStyle/>
        <a:p>
          <a:endParaRPr lang="pt-BR"/>
        </a:p>
      </dgm:t>
    </dgm:pt>
    <dgm:pt modelId="{472E24F0-2673-4193-BA43-9FDE7A6BC556}" type="sibTrans" cxnId="{FF94ABBC-E1E8-4532-88B4-03E70974D712}">
      <dgm:prSet/>
      <dgm:spPr/>
      <dgm:t>
        <a:bodyPr/>
        <a:lstStyle/>
        <a:p>
          <a:endParaRPr lang="pt-BR"/>
        </a:p>
      </dgm:t>
    </dgm:pt>
    <dgm:pt modelId="{5896401C-094E-41AB-9766-CD2C19F5D7A5}">
      <dgm:prSet phldrT="[Texto]"/>
      <dgm:spPr/>
      <dgm:t>
        <a:bodyPr/>
        <a:lstStyle/>
        <a:p>
          <a:r>
            <a:rPr lang="pt-BR" dirty="0" smtClean="0"/>
            <a:t>Digestão</a:t>
          </a:r>
          <a:endParaRPr lang="pt-BR" dirty="0"/>
        </a:p>
      </dgm:t>
    </dgm:pt>
    <dgm:pt modelId="{DB132ECE-9601-4BAB-9172-4BB599CEC556}" type="parTrans" cxnId="{4C06219E-449B-4DFB-9854-A5F128B9498D}">
      <dgm:prSet/>
      <dgm:spPr/>
      <dgm:t>
        <a:bodyPr/>
        <a:lstStyle/>
        <a:p>
          <a:endParaRPr lang="pt-BR"/>
        </a:p>
      </dgm:t>
    </dgm:pt>
    <dgm:pt modelId="{730237D9-C253-4BC6-BC1B-DE8076B45338}" type="sibTrans" cxnId="{4C06219E-449B-4DFB-9854-A5F128B9498D}">
      <dgm:prSet/>
      <dgm:spPr/>
      <dgm:t>
        <a:bodyPr/>
        <a:lstStyle/>
        <a:p>
          <a:endParaRPr lang="pt-BR"/>
        </a:p>
      </dgm:t>
    </dgm:pt>
    <dgm:pt modelId="{34C962C5-76BB-4B8C-AECD-42ABE8026C53}">
      <dgm:prSet phldrT="[Texto]"/>
      <dgm:spPr/>
      <dgm:t>
        <a:bodyPr/>
        <a:lstStyle/>
        <a:p>
          <a:r>
            <a:rPr lang="pt-BR" dirty="0" smtClean="0"/>
            <a:t>S. nutritivas</a:t>
          </a:r>
          <a:endParaRPr lang="pt-BR" dirty="0"/>
        </a:p>
      </dgm:t>
    </dgm:pt>
    <dgm:pt modelId="{748E3BD6-6E20-4653-80D0-53B578CF91EE}" type="parTrans" cxnId="{6717CDF9-A56B-44EF-86B3-8EC27D9A20A0}">
      <dgm:prSet/>
      <dgm:spPr/>
      <dgm:t>
        <a:bodyPr/>
        <a:lstStyle/>
        <a:p>
          <a:endParaRPr lang="pt-BR"/>
        </a:p>
      </dgm:t>
    </dgm:pt>
    <dgm:pt modelId="{9DC44D3F-7E2A-4D6E-BEDE-5953BDF1C1CE}" type="sibTrans" cxnId="{6717CDF9-A56B-44EF-86B3-8EC27D9A20A0}">
      <dgm:prSet/>
      <dgm:spPr/>
      <dgm:t>
        <a:bodyPr/>
        <a:lstStyle/>
        <a:p>
          <a:endParaRPr lang="pt-BR"/>
        </a:p>
      </dgm:t>
    </dgm:pt>
    <dgm:pt modelId="{CBC57D31-76E0-492D-A23A-82BBCD353221}">
      <dgm:prSet phldrT="[Texto]"/>
      <dgm:spPr/>
      <dgm:t>
        <a:bodyPr/>
        <a:lstStyle/>
        <a:p>
          <a:r>
            <a:rPr lang="pt-BR" dirty="0" smtClean="0"/>
            <a:t>Ar</a:t>
          </a:r>
          <a:endParaRPr lang="pt-BR" dirty="0"/>
        </a:p>
      </dgm:t>
    </dgm:pt>
    <dgm:pt modelId="{5955B995-6CCB-442D-BC79-8C0FD3886384}" type="parTrans" cxnId="{010C0313-DAA9-4E31-9A88-B53E53E09A51}">
      <dgm:prSet/>
      <dgm:spPr/>
      <dgm:t>
        <a:bodyPr/>
        <a:lstStyle/>
        <a:p>
          <a:endParaRPr lang="pt-BR"/>
        </a:p>
      </dgm:t>
    </dgm:pt>
    <dgm:pt modelId="{74A52D84-151C-4FD1-A5D6-07E3637E1370}" type="sibTrans" cxnId="{010C0313-DAA9-4E31-9A88-B53E53E09A51}">
      <dgm:prSet/>
      <dgm:spPr/>
      <dgm:t>
        <a:bodyPr/>
        <a:lstStyle/>
        <a:p>
          <a:endParaRPr lang="pt-BR"/>
        </a:p>
      </dgm:t>
    </dgm:pt>
    <dgm:pt modelId="{CAF06238-9139-4931-81E5-C1ECDDDADBD0}">
      <dgm:prSet phldrT="[Texto]"/>
      <dgm:spPr/>
      <dgm:t>
        <a:bodyPr/>
        <a:lstStyle/>
        <a:p>
          <a:r>
            <a:rPr lang="pt-BR" dirty="0" smtClean="0"/>
            <a:t>Circulação</a:t>
          </a:r>
          <a:endParaRPr lang="pt-BR" dirty="0"/>
        </a:p>
      </dgm:t>
    </dgm:pt>
    <dgm:pt modelId="{FED0D66B-BE40-4806-984C-93A9B2124A47}" type="parTrans" cxnId="{46EC0C6E-98E9-4CD4-811C-24E294AF3594}">
      <dgm:prSet/>
      <dgm:spPr/>
      <dgm:t>
        <a:bodyPr/>
        <a:lstStyle/>
        <a:p>
          <a:endParaRPr lang="pt-BR"/>
        </a:p>
      </dgm:t>
    </dgm:pt>
    <dgm:pt modelId="{70D4178A-70A9-4A62-993D-742E8850BC97}" type="sibTrans" cxnId="{46EC0C6E-98E9-4CD4-811C-24E294AF3594}">
      <dgm:prSet/>
      <dgm:spPr/>
      <dgm:t>
        <a:bodyPr/>
        <a:lstStyle/>
        <a:p>
          <a:endParaRPr lang="pt-BR"/>
        </a:p>
      </dgm:t>
    </dgm:pt>
    <dgm:pt modelId="{4EBB88D4-2840-4DFA-AB37-34B761C6B8F1}">
      <dgm:prSet phldrT="[Texto]"/>
      <dgm:spPr/>
      <dgm:t>
        <a:bodyPr/>
        <a:lstStyle/>
        <a:p>
          <a:r>
            <a:rPr lang="pt-BR" dirty="0" smtClean="0"/>
            <a:t>Órgãos</a:t>
          </a:r>
          <a:endParaRPr lang="pt-BR" dirty="0"/>
        </a:p>
      </dgm:t>
    </dgm:pt>
    <dgm:pt modelId="{97C87638-086C-44A8-A698-8A993028FA2F}" type="parTrans" cxnId="{B1CEB2AD-9F21-4774-9E53-5D2512873242}">
      <dgm:prSet/>
      <dgm:spPr/>
      <dgm:t>
        <a:bodyPr/>
        <a:lstStyle/>
        <a:p>
          <a:endParaRPr lang="pt-BR"/>
        </a:p>
      </dgm:t>
    </dgm:pt>
    <dgm:pt modelId="{BFFADC00-271C-4E82-9654-387731498B9F}" type="sibTrans" cxnId="{B1CEB2AD-9F21-4774-9E53-5D2512873242}">
      <dgm:prSet/>
      <dgm:spPr/>
      <dgm:t>
        <a:bodyPr/>
        <a:lstStyle/>
        <a:p>
          <a:endParaRPr lang="pt-BR"/>
        </a:p>
      </dgm:t>
    </dgm:pt>
    <dgm:pt modelId="{0D743DA8-27A8-4D33-9915-9AFEB2012C8E}">
      <dgm:prSet phldrT="[Texto]"/>
      <dgm:spPr/>
      <dgm:t>
        <a:bodyPr/>
        <a:lstStyle/>
        <a:p>
          <a:r>
            <a:rPr lang="pt-BR" dirty="0" smtClean="0"/>
            <a:t>Células</a:t>
          </a:r>
          <a:endParaRPr lang="pt-BR" dirty="0"/>
        </a:p>
      </dgm:t>
    </dgm:pt>
    <dgm:pt modelId="{09FC103C-FA2A-4E6D-9320-162B2FACB054}" type="parTrans" cxnId="{0625AECC-09EA-43CD-B2C7-23410D6ED365}">
      <dgm:prSet/>
      <dgm:spPr/>
      <dgm:t>
        <a:bodyPr/>
        <a:lstStyle/>
        <a:p>
          <a:endParaRPr lang="pt-BR"/>
        </a:p>
      </dgm:t>
    </dgm:pt>
    <dgm:pt modelId="{837B5F7F-4798-4390-ADE4-55A4A9688C5D}" type="sibTrans" cxnId="{0625AECC-09EA-43CD-B2C7-23410D6ED365}">
      <dgm:prSet/>
      <dgm:spPr/>
      <dgm:t>
        <a:bodyPr/>
        <a:lstStyle/>
        <a:p>
          <a:endParaRPr lang="pt-BR"/>
        </a:p>
      </dgm:t>
    </dgm:pt>
    <dgm:pt modelId="{E5ADC3A0-5A77-4B10-BF8F-1B1A6DB0FC6E}">
      <dgm:prSet phldrT="[Texto]"/>
      <dgm:spPr/>
      <dgm:t>
        <a:bodyPr/>
        <a:lstStyle/>
        <a:p>
          <a:r>
            <a:rPr lang="pt-BR" dirty="0" smtClean="0"/>
            <a:t>Pulmões</a:t>
          </a:r>
          <a:endParaRPr lang="pt-BR" dirty="0"/>
        </a:p>
      </dgm:t>
    </dgm:pt>
    <dgm:pt modelId="{27CC45AF-FA8B-4412-96AB-FE04FB3B2C64}" type="sibTrans" cxnId="{D4627D28-7B92-455B-9CA8-AFFE1FD0CD36}">
      <dgm:prSet/>
      <dgm:spPr/>
      <dgm:t>
        <a:bodyPr/>
        <a:lstStyle/>
        <a:p>
          <a:endParaRPr lang="pt-BR"/>
        </a:p>
      </dgm:t>
    </dgm:pt>
    <dgm:pt modelId="{F9F89D84-329D-4DD7-9D67-4ED86A69FAB7}" type="parTrans" cxnId="{D4627D28-7B92-455B-9CA8-AFFE1FD0CD36}">
      <dgm:prSet/>
      <dgm:spPr/>
      <dgm:t>
        <a:bodyPr/>
        <a:lstStyle/>
        <a:p>
          <a:endParaRPr lang="pt-BR"/>
        </a:p>
      </dgm:t>
    </dgm:pt>
    <dgm:pt modelId="{7BC727A1-3420-4679-81D9-C473B5C45C39}">
      <dgm:prSet phldrT="[Texto]"/>
      <dgm:spPr/>
      <dgm:t>
        <a:bodyPr/>
        <a:lstStyle/>
        <a:p>
          <a:r>
            <a:rPr lang="pt-BR" dirty="0" smtClean="0"/>
            <a:t>Modelo 2</a:t>
          </a:r>
          <a:endParaRPr lang="pt-BR" dirty="0"/>
        </a:p>
      </dgm:t>
    </dgm:pt>
    <dgm:pt modelId="{C4280364-22AB-4356-ACA9-F0339AA4F5E6}" type="sibTrans" cxnId="{62849521-D4AF-4448-BC9C-326D765E4BBC}">
      <dgm:prSet/>
      <dgm:spPr/>
      <dgm:t>
        <a:bodyPr/>
        <a:lstStyle/>
        <a:p>
          <a:endParaRPr lang="pt-BR"/>
        </a:p>
      </dgm:t>
    </dgm:pt>
    <dgm:pt modelId="{D1247746-D344-40F9-A746-75F89765C7C4}" type="parTrans" cxnId="{62849521-D4AF-4448-BC9C-326D765E4BBC}">
      <dgm:prSet/>
      <dgm:spPr/>
      <dgm:t>
        <a:bodyPr/>
        <a:lstStyle/>
        <a:p>
          <a:endParaRPr lang="pt-BR"/>
        </a:p>
      </dgm:t>
    </dgm:pt>
    <dgm:pt modelId="{C85BA5E2-58C8-4C07-84BE-374D569717F8}" type="pres">
      <dgm:prSet presAssocID="{1214A6A0-457F-4582-9FE3-0EC15984D5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D13E01-8A8A-4B41-A978-169ABD03EF43}" type="pres">
      <dgm:prSet presAssocID="{C8120E45-3529-40DF-9412-00F75289610B}" presName="node" presStyleLbl="node1" presStyleIdx="0" presStyleCnt="9" custScaleY="23649" custLinFactNeighborX="-847" custLinFactNeighborY="-35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156A73-9521-4356-AAF4-EF9AC886B398}" type="pres">
      <dgm:prSet presAssocID="{472E24F0-2673-4193-BA43-9FDE7A6BC556}" presName="sibTrans" presStyleCnt="0"/>
      <dgm:spPr/>
    </dgm:pt>
    <dgm:pt modelId="{2B6D8600-DC6E-4A5D-8066-B6D3BF7542B7}" type="pres">
      <dgm:prSet presAssocID="{CBC57D31-76E0-492D-A23A-82BBCD353221}" presName="node" presStyleLbl="node1" presStyleIdx="1" presStyleCnt="9" custScaleY="23649" custLinFactNeighborX="-77" custLinFactNeighborY="-36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CFF05-B86A-421C-9075-9ECB97CD728B}" type="pres">
      <dgm:prSet presAssocID="{74A52D84-151C-4FD1-A5D6-07E3637E1370}" presName="sibTrans" presStyleCnt="0"/>
      <dgm:spPr/>
    </dgm:pt>
    <dgm:pt modelId="{94CF6123-19DE-45A9-9DF8-54043FEAA918}" type="pres">
      <dgm:prSet presAssocID="{5896401C-094E-41AB-9766-CD2C19F5D7A5}" presName="node" presStyleLbl="node1" presStyleIdx="2" presStyleCnt="9" custScaleY="21768" custLinFactNeighborX="-847" custLinFactNeighborY="-220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991228-7C33-41CC-8675-B1C7C2107E16}" type="pres">
      <dgm:prSet presAssocID="{730237D9-C253-4BC6-BC1B-DE8076B45338}" presName="sibTrans" presStyleCnt="0"/>
      <dgm:spPr/>
    </dgm:pt>
    <dgm:pt modelId="{CC1FD805-4A94-44EC-9ACA-BAA05165832B}" type="pres">
      <dgm:prSet presAssocID="{E5ADC3A0-5A77-4B10-BF8F-1B1A6DB0FC6E}" presName="node" presStyleLbl="node1" presStyleIdx="3" presStyleCnt="9" custScaleY="21768" custLinFactNeighborX="-77" custLinFactNeighborY="138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7F214-FFD1-44A9-A8A6-F98B02E9BA1A}" type="pres">
      <dgm:prSet presAssocID="{27CC45AF-FA8B-4412-96AB-FE04FB3B2C64}" presName="sibTrans" presStyleCnt="0"/>
      <dgm:spPr/>
    </dgm:pt>
    <dgm:pt modelId="{F112A026-BFB5-4AC9-A91F-82698EF1DB9A}" type="pres">
      <dgm:prSet presAssocID="{34C962C5-76BB-4B8C-AECD-42ABE8026C53}" presName="node" presStyleLbl="node1" presStyleIdx="4" presStyleCnt="9" custScaleY="24109" custLinFactNeighborX="1615" custLinFactNeighborY="-41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AA42C0-4BF2-471E-9D81-5DE72AA4B7D7}" type="pres">
      <dgm:prSet presAssocID="{9DC44D3F-7E2A-4D6E-BEDE-5953BDF1C1CE}" presName="sibTrans" presStyleCnt="0"/>
      <dgm:spPr/>
    </dgm:pt>
    <dgm:pt modelId="{D84D51B0-F6FC-4876-8D65-F52DB738E201}" type="pres">
      <dgm:prSet presAssocID="{7BC727A1-3420-4679-81D9-C473B5C45C39}" presName="node" presStyleLbl="node1" presStyleIdx="5" presStyleCnt="9" custScaleY="17947" custLinFactY="-46672" custLinFactNeighborX="-59154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EF15EE-7ABD-4406-9A5B-E8516F3FD0FE}" type="pres">
      <dgm:prSet presAssocID="{C4280364-22AB-4356-ACA9-F0339AA4F5E6}" presName="sibTrans" presStyleCnt="0"/>
      <dgm:spPr/>
    </dgm:pt>
    <dgm:pt modelId="{C863ECC8-41AB-42D7-8244-88ADA8C655A1}" type="pres">
      <dgm:prSet presAssocID="{CAF06238-9139-4931-81E5-C1ECDDDADBD0}" presName="node" presStyleLbl="node1" presStyleIdx="6" presStyleCnt="9" custScaleY="17948" custLinFactNeighborX="53307" custLinFactNeighborY="156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4A04A-843E-47F0-AE36-C4AB17C30F07}" type="pres">
      <dgm:prSet presAssocID="{70D4178A-70A9-4A62-993D-742E8850BC97}" presName="sibTrans" presStyleCnt="0"/>
      <dgm:spPr/>
    </dgm:pt>
    <dgm:pt modelId="{A5F0D7C5-6D38-4D8F-9657-4067FF57AE96}" type="pres">
      <dgm:prSet presAssocID="{4EBB88D4-2840-4DFA-AB37-34B761C6B8F1}" presName="node" presStyleLbl="node1" presStyleIdx="7" presStyleCnt="9" custScaleY="17948" custLinFactNeighborX="-56693" custLinFactNeighborY="585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AC284-6000-4D36-B2AE-697C85FCA992}" type="pres">
      <dgm:prSet presAssocID="{BFFADC00-271C-4E82-9654-387731498B9F}" presName="sibTrans" presStyleCnt="0"/>
      <dgm:spPr/>
    </dgm:pt>
    <dgm:pt modelId="{3F75A137-D5BC-43D5-93E8-C5FA9AACD7CE}" type="pres">
      <dgm:prSet presAssocID="{0D743DA8-27A8-4D33-9915-9AFEB2012C8E}" presName="node" presStyleLbl="node1" presStyleIdx="8" presStyleCnt="9" custScaleY="17948" custLinFactNeighborX="-1693" custLinFactNeighborY="548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E8D1560-31BF-3542-B61E-4C103BFC3DA7}" type="presOf" srcId="{CAF06238-9139-4931-81E5-C1ECDDDADBD0}" destId="{C863ECC8-41AB-42D7-8244-88ADA8C655A1}" srcOrd="0" destOrd="0" presId="urn:microsoft.com/office/officeart/2005/8/layout/default#2"/>
    <dgm:cxn modelId="{183D3F4E-3871-224F-AB15-34E0A33F3028}" type="presOf" srcId="{C8120E45-3529-40DF-9412-00F75289610B}" destId="{63D13E01-8A8A-4B41-A978-169ABD03EF43}" srcOrd="0" destOrd="0" presId="urn:microsoft.com/office/officeart/2005/8/layout/default#2"/>
    <dgm:cxn modelId="{196647F0-829B-1F4F-9485-30900CCF7DBE}" type="presOf" srcId="{34C962C5-76BB-4B8C-AECD-42ABE8026C53}" destId="{F112A026-BFB5-4AC9-A91F-82698EF1DB9A}" srcOrd="0" destOrd="0" presId="urn:microsoft.com/office/officeart/2005/8/layout/default#2"/>
    <dgm:cxn modelId="{6717CDF9-A56B-44EF-86B3-8EC27D9A20A0}" srcId="{1214A6A0-457F-4582-9FE3-0EC15984D5EB}" destId="{34C962C5-76BB-4B8C-AECD-42ABE8026C53}" srcOrd="4" destOrd="0" parTransId="{748E3BD6-6E20-4653-80D0-53B578CF91EE}" sibTransId="{9DC44D3F-7E2A-4D6E-BEDE-5953BDF1C1CE}"/>
    <dgm:cxn modelId="{03864848-2CD1-F649-A7D6-2D590641A531}" type="presOf" srcId="{7BC727A1-3420-4679-81D9-C473B5C45C39}" destId="{D84D51B0-F6FC-4876-8D65-F52DB738E201}" srcOrd="0" destOrd="0" presId="urn:microsoft.com/office/officeart/2005/8/layout/default#2"/>
    <dgm:cxn modelId="{F7C87501-52AF-C748-A7F3-E5A4E8EBEC1B}" type="presOf" srcId="{E5ADC3A0-5A77-4B10-BF8F-1B1A6DB0FC6E}" destId="{CC1FD805-4A94-44EC-9ACA-BAA05165832B}" srcOrd="0" destOrd="0" presId="urn:microsoft.com/office/officeart/2005/8/layout/default#2"/>
    <dgm:cxn modelId="{010C0313-DAA9-4E31-9A88-B53E53E09A51}" srcId="{1214A6A0-457F-4582-9FE3-0EC15984D5EB}" destId="{CBC57D31-76E0-492D-A23A-82BBCD353221}" srcOrd="1" destOrd="0" parTransId="{5955B995-6CCB-442D-BC79-8C0FD3886384}" sibTransId="{74A52D84-151C-4FD1-A5D6-07E3637E1370}"/>
    <dgm:cxn modelId="{012D9435-A26E-8D4A-9069-B5350ACA0698}" type="presOf" srcId="{0D743DA8-27A8-4D33-9915-9AFEB2012C8E}" destId="{3F75A137-D5BC-43D5-93E8-C5FA9AACD7CE}" srcOrd="0" destOrd="0" presId="urn:microsoft.com/office/officeart/2005/8/layout/default#2"/>
    <dgm:cxn modelId="{4C06219E-449B-4DFB-9854-A5F128B9498D}" srcId="{1214A6A0-457F-4582-9FE3-0EC15984D5EB}" destId="{5896401C-094E-41AB-9766-CD2C19F5D7A5}" srcOrd="2" destOrd="0" parTransId="{DB132ECE-9601-4BAB-9172-4BB599CEC556}" sibTransId="{730237D9-C253-4BC6-BC1B-DE8076B45338}"/>
    <dgm:cxn modelId="{FF7B5F5A-B1F8-DF47-BFDB-504EA0CF3C02}" type="presOf" srcId="{1214A6A0-457F-4582-9FE3-0EC15984D5EB}" destId="{C85BA5E2-58C8-4C07-84BE-374D569717F8}" srcOrd="0" destOrd="0" presId="urn:microsoft.com/office/officeart/2005/8/layout/default#2"/>
    <dgm:cxn modelId="{FF94ABBC-E1E8-4532-88B4-03E70974D712}" srcId="{1214A6A0-457F-4582-9FE3-0EC15984D5EB}" destId="{C8120E45-3529-40DF-9412-00F75289610B}" srcOrd="0" destOrd="0" parTransId="{A147B893-48AD-496D-9E58-D538D98625C6}" sibTransId="{472E24F0-2673-4193-BA43-9FDE7A6BC556}"/>
    <dgm:cxn modelId="{98B12308-16E3-0441-828A-DD3BC1C78F6E}" type="presOf" srcId="{CBC57D31-76E0-492D-A23A-82BBCD353221}" destId="{2B6D8600-DC6E-4A5D-8066-B6D3BF7542B7}" srcOrd="0" destOrd="0" presId="urn:microsoft.com/office/officeart/2005/8/layout/default#2"/>
    <dgm:cxn modelId="{D4627D28-7B92-455B-9CA8-AFFE1FD0CD36}" srcId="{1214A6A0-457F-4582-9FE3-0EC15984D5EB}" destId="{E5ADC3A0-5A77-4B10-BF8F-1B1A6DB0FC6E}" srcOrd="3" destOrd="0" parTransId="{F9F89D84-329D-4DD7-9D67-4ED86A69FAB7}" sibTransId="{27CC45AF-FA8B-4412-96AB-FE04FB3B2C64}"/>
    <dgm:cxn modelId="{A931643B-4FA4-7744-9BE8-CCDC739FADDD}" type="presOf" srcId="{4EBB88D4-2840-4DFA-AB37-34B761C6B8F1}" destId="{A5F0D7C5-6D38-4D8F-9657-4067FF57AE96}" srcOrd="0" destOrd="0" presId="urn:microsoft.com/office/officeart/2005/8/layout/default#2"/>
    <dgm:cxn modelId="{DE2BE8D6-475C-B147-A4A0-240AA73EBC9D}" type="presOf" srcId="{5896401C-094E-41AB-9766-CD2C19F5D7A5}" destId="{94CF6123-19DE-45A9-9DF8-54043FEAA918}" srcOrd="0" destOrd="0" presId="urn:microsoft.com/office/officeart/2005/8/layout/default#2"/>
    <dgm:cxn modelId="{62849521-D4AF-4448-BC9C-326D765E4BBC}" srcId="{1214A6A0-457F-4582-9FE3-0EC15984D5EB}" destId="{7BC727A1-3420-4679-81D9-C473B5C45C39}" srcOrd="5" destOrd="0" parTransId="{D1247746-D344-40F9-A746-75F89765C7C4}" sibTransId="{C4280364-22AB-4356-ACA9-F0339AA4F5E6}"/>
    <dgm:cxn modelId="{46EC0C6E-98E9-4CD4-811C-24E294AF3594}" srcId="{1214A6A0-457F-4582-9FE3-0EC15984D5EB}" destId="{CAF06238-9139-4931-81E5-C1ECDDDADBD0}" srcOrd="6" destOrd="0" parTransId="{FED0D66B-BE40-4806-984C-93A9B2124A47}" sibTransId="{70D4178A-70A9-4A62-993D-742E8850BC97}"/>
    <dgm:cxn modelId="{0625AECC-09EA-43CD-B2C7-23410D6ED365}" srcId="{1214A6A0-457F-4582-9FE3-0EC15984D5EB}" destId="{0D743DA8-27A8-4D33-9915-9AFEB2012C8E}" srcOrd="8" destOrd="0" parTransId="{09FC103C-FA2A-4E6D-9320-162B2FACB054}" sibTransId="{837B5F7F-4798-4390-ADE4-55A4A9688C5D}"/>
    <dgm:cxn modelId="{B1CEB2AD-9F21-4774-9E53-5D2512873242}" srcId="{1214A6A0-457F-4582-9FE3-0EC15984D5EB}" destId="{4EBB88D4-2840-4DFA-AB37-34B761C6B8F1}" srcOrd="7" destOrd="0" parTransId="{97C87638-086C-44A8-A698-8A993028FA2F}" sibTransId="{BFFADC00-271C-4E82-9654-387731498B9F}"/>
    <dgm:cxn modelId="{6FBB10B8-CDBD-BC43-9FB7-C1C97342A356}" type="presParOf" srcId="{C85BA5E2-58C8-4C07-84BE-374D569717F8}" destId="{63D13E01-8A8A-4B41-A978-169ABD03EF43}" srcOrd="0" destOrd="0" presId="urn:microsoft.com/office/officeart/2005/8/layout/default#2"/>
    <dgm:cxn modelId="{9D2EF385-2A22-914F-9219-DC859BEA9F11}" type="presParOf" srcId="{C85BA5E2-58C8-4C07-84BE-374D569717F8}" destId="{F9156A73-9521-4356-AAF4-EF9AC886B398}" srcOrd="1" destOrd="0" presId="urn:microsoft.com/office/officeart/2005/8/layout/default#2"/>
    <dgm:cxn modelId="{0DE1660D-C5D0-FD45-8397-9950756CA18A}" type="presParOf" srcId="{C85BA5E2-58C8-4C07-84BE-374D569717F8}" destId="{2B6D8600-DC6E-4A5D-8066-B6D3BF7542B7}" srcOrd="2" destOrd="0" presId="urn:microsoft.com/office/officeart/2005/8/layout/default#2"/>
    <dgm:cxn modelId="{35A24E94-933C-504D-87D5-45F13A892670}" type="presParOf" srcId="{C85BA5E2-58C8-4C07-84BE-374D569717F8}" destId="{621CFF05-B86A-421C-9075-9ECB97CD728B}" srcOrd="3" destOrd="0" presId="urn:microsoft.com/office/officeart/2005/8/layout/default#2"/>
    <dgm:cxn modelId="{48C6809E-BA32-724F-895F-47AC30372C01}" type="presParOf" srcId="{C85BA5E2-58C8-4C07-84BE-374D569717F8}" destId="{94CF6123-19DE-45A9-9DF8-54043FEAA918}" srcOrd="4" destOrd="0" presId="urn:microsoft.com/office/officeart/2005/8/layout/default#2"/>
    <dgm:cxn modelId="{4BF2F3E1-653C-9F48-ACA5-4277E2494F42}" type="presParOf" srcId="{C85BA5E2-58C8-4C07-84BE-374D569717F8}" destId="{E0991228-7C33-41CC-8675-B1C7C2107E16}" srcOrd="5" destOrd="0" presId="urn:microsoft.com/office/officeart/2005/8/layout/default#2"/>
    <dgm:cxn modelId="{D370E7CD-9A7E-814E-BC2E-9A386095C86D}" type="presParOf" srcId="{C85BA5E2-58C8-4C07-84BE-374D569717F8}" destId="{CC1FD805-4A94-44EC-9ACA-BAA05165832B}" srcOrd="6" destOrd="0" presId="urn:microsoft.com/office/officeart/2005/8/layout/default#2"/>
    <dgm:cxn modelId="{CA8540B0-45D9-984F-BD13-E025801CB873}" type="presParOf" srcId="{C85BA5E2-58C8-4C07-84BE-374D569717F8}" destId="{7467F214-FFD1-44A9-A8A6-F98B02E9BA1A}" srcOrd="7" destOrd="0" presId="urn:microsoft.com/office/officeart/2005/8/layout/default#2"/>
    <dgm:cxn modelId="{FFFF965B-D6BF-864F-A286-A956D9821603}" type="presParOf" srcId="{C85BA5E2-58C8-4C07-84BE-374D569717F8}" destId="{F112A026-BFB5-4AC9-A91F-82698EF1DB9A}" srcOrd="8" destOrd="0" presId="urn:microsoft.com/office/officeart/2005/8/layout/default#2"/>
    <dgm:cxn modelId="{48842EFB-890D-B34E-A8DE-03C07D67E69B}" type="presParOf" srcId="{C85BA5E2-58C8-4C07-84BE-374D569717F8}" destId="{97AA42C0-4BF2-471E-9D81-5DE72AA4B7D7}" srcOrd="9" destOrd="0" presId="urn:microsoft.com/office/officeart/2005/8/layout/default#2"/>
    <dgm:cxn modelId="{439B20BB-EB6C-524B-A25D-8EB2955FC483}" type="presParOf" srcId="{C85BA5E2-58C8-4C07-84BE-374D569717F8}" destId="{D84D51B0-F6FC-4876-8D65-F52DB738E201}" srcOrd="10" destOrd="0" presId="urn:microsoft.com/office/officeart/2005/8/layout/default#2"/>
    <dgm:cxn modelId="{540C1A1A-DD40-0445-BC2C-82280B00E0BE}" type="presParOf" srcId="{C85BA5E2-58C8-4C07-84BE-374D569717F8}" destId="{58EF15EE-7ABD-4406-9A5B-E8516F3FD0FE}" srcOrd="11" destOrd="0" presId="urn:microsoft.com/office/officeart/2005/8/layout/default#2"/>
    <dgm:cxn modelId="{6301E79A-F000-054D-84BC-D11B3C3EA563}" type="presParOf" srcId="{C85BA5E2-58C8-4C07-84BE-374D569717F8}" destId="{C863ECC8-41AB-42D7-8244-88ADA8C655A1}" srcOrd="12" destOrd="0" presId="urn:microsoft.com/office/officeart/2005/8/layout/default#2"/>
    <dgm:cxn modelId="{1F01709D-1194-B343-BE6E-0EE0449E4319}" type="presParOf" srcId="{C85BA5E2-58C8-4C07-84BE-374D569717F8}" destId="{93F4A04A-843E-47F0-AE36-C4AB17C30F07}" srcOrd="13" destOrd="0" presId="urn:microsoft.com/office/officeart/2005/8/layout/default#2"/>
    <dgm:cxn modelId="{04826B06-79E4-4F42-A5D9-79C0A56E812F}" type="presParOf" srcId="{C85BA5E2-58C8-4C07-84BE-374D569717F8}" destId="{A5F0D7C5-6D38-4D8F-9657-4067FF57AE96}" srcOrd="14" destOrd="0" presId="urn:microsoft.com/office/officeart/2005/8/layout/default#2"/>
    <dgm:cxn modelId="{13015B6D-5CAD-F249-8B17-27C04590C617}" type="presParOf" srcId="{C85BA5E2-58C8-4C07-84BE-374D569717F8}" destId="{A29AC284-6000-4D36-B2AE-697C85FCA992}" srcOrd="15" destOrd="0" presId="urn:microsoft.com/office/officeart/2005/8/layout/default#2"/>
    <dgm:cxn modelId="{1534E20F-57DA-A048-8EF6-30015B2BBC1C}" type="presParOf" srcId="{C85BA5E2-58C8-4C07-84BE-374D569717F8}" destId="{3F75A137-D5BC-43D5-93E8-C5FA9AACD7CE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4A6A0-457F-4582-9FE3-0EC15984D5EB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120E45-3529-40DF-9412-00F75289610B}">
      <dgm:prSet phldrT="[Texto]"/>
      <dgm:spPr/>
      <dgm:t>
        <a:bodyPr/>
        <a:lstStyle/>
        <a:p>
          <a:r>
            <a:rPr lang="pt-BR" dirty="0" smtClean="0"/>
            <a:t>Alimentos </a:t>
          </a:r>
          <a:endParaRPr lang="pt-BR" dirty="0"/>
        </a:p>
      </dgm:t>
    </dgm:pt>
    <dgm:pt modelId="{A147B893-48AD-496D-9E58-D538D98625C6}" type="parTrans" cxnId="{FF94ABBC-E1E8-4532-88B4-03E70974D712}">
      <dgm:prSet/>
      <dgm:spPr/>
      <dgm:t>
        <a:bodyPr/>
        <a:lstStyle/>
        <a:p>
          <a:endParaRPr lang="pt-BR"/>
        </a:p>
      </dgm:t>
    </dgm:pt>
    <dgm:pt modelId="{472E24F0-2673-4193-BA43-9FDE7A6BC556}" type="sibTrans" cxnId="{FF94ABBC-E1E8-4532-88B4-03E70974D712}">
      <dgm:prSet/>
      <dgm:spPr/>
      <dgm:t>
        <a:bodyPr/>
        <a:lstStyle/>
        <a:p>
          <a:endParaRPr lang="pt-BR"/>
        </a:p>
      </dgm:t>
    </dgm:pt>
    <dgm:pt modelId="{5896401C-094E-41AB-9766-CD2C19F5D7A5}">
      <dgm:prSet phldrT="[Texto]"/>
      <dgm:spPr/>
      <dgm:t>
        <a:bodyPr/>
        <a:lstStyle/>
        <a:p>
          <a:r>
            <a:rPr lang="pt-BR" dirty="0" smtClean="0"/>
            <a:t>Digestão</a:t>
          </a:r>
          <a:endParaRPr lang="pt-BR" dirty="0"/>
        </a:p>
      </dgm:t>
    </dgm:pt>
    <dgm:pt modelId="{DB132ECE-9601-4BAB-9172-4BB599CEC556}" type="parTrans" cxnId="{4C06219E-449B-4DFB-9854-A5F128B9498D}">
      <dgm:prSet/>
      <dgm:spPr/>
      <dgm:t>
        <a:bodyPr/>
        <a:lstStyle/>
        <a:p>
          <a:endParaRPr lang="pt-BR"/>
        </a:p>
      </dgm:t>
    </dgm:pt>
    <dgm:pt modelId="{730237D9-C253-4BC6-BC1B-DE8076B45338}" type="sibTrans" cxnId="{4C06219E-449B-4DFB-9854-A5F128B9498D}">
      <dgm:prSet/>
      <dgm:spPr/>
      <dgm:t>
        <a:bodyPr/>
        <a:lstStyle/>
        <a:p>
          <a:endParaRPr lang="pt-BR"/>
        </a:p>
      </dgm:t>
    </dgm:pt>
    <dgm:pt modelId="{34C962C5-76BB-4B8C-AECD-42ABE8026C53}">
      <dgm:prSet phldrT="[Texto]"/>
      <dgm:spPr/>
      <dgm:t>
        <a:bodyPr/>
        <a:lstStyle/>
        <a:p>
          <a:r>
            <a:rPr lang="pt-BR" dirty="0" smtClean="0"/>
            <a:t>S. nutritivas</a:t>
          </a:r>
          <a:endParaRPr lang="pt-BR" dirty="0"/>
        </a:p>
      </dgm:t>
    </dgm:pt>
    <dgm:pt modelId="{748E3BD6-6E20-4653-80D0-53B578CF91EE}" type="parTrans" cxnId="{6717CDF9-A56B-44EF-86B3-8EC27D9A20A0}">
      <dgm:prSet/>
      <dgm:spPr/>
      <dgm:t>
        <a:bodyPr/>
        <a:lstStyle/>
        <a:p>
          <a:endParaRPr lang="pt-BR"/>
        </a:p>
      </dgm:t>
    </dgm:pt>
    <dgm:pt modelId="{9DC44D3F-7E2A-4D6E-BEDE-5953BDF1C1CE}" type="sibTrans" cxnId="{6717CDF9-A56B-44EF-86B3-8EC27D9A20A0}">
      <dgm:prSet/>
      <dgm:spPr/>
      <dgm:t>
        <a:bodyPr/>
        <a:lstStyle/>
        <a:p>
          <a:endParaRPr lang="pt-BR"/>
        </a:p>
      </dgm:t>
    </dgm:pt>
    <dgm:pt modelId="{CBC57D31-76E0-492D-A23A-82BBCD353221}">
      <dgm:prSet phldrT="[Texto]"/>
      <dgm:spPr/>
      <dgm:t>
        <a:bodyPr/>
        <a:lstStyle/>
        <a:p>
          <a:r>
            <a:rPr lang="pt-BR" dirty="0" smtClean="0"/>
            <a:t>Ar</a:t>
          </a:r>
          <a:endParaRPr lang="pt-BR" dirty="0"/>
        </a:p>
      </dgm:t>
    </dgm:pt>
    <dgm:pt modelId="{5955B995-6CCB-442D-BC79-8C0FD3886384}" type="parTrans" cxnId="{010C0313-DAA9-4E31-9A88-B53E53E09A51}">
      <dgm:prSet/>
      <dgm:spPr/>
      <dgm:t>
        <a:bodyPr/>
        <a:lstStyle/>
        <a:p>
          <a:endParaRPr lang="pt-BR"/>
        </a:p>
      </dgm:t>
    </dgm:pt>
    <dgm:pt modelId="{74A52D84-151C-4FD1-A5D6-07E3637E1370}" type="sibTrans" cxnId="{010C0313-DAA9-4E31-9A88-B53E53E09A51}">
      <dgm:prSet/>
      <dgm:spPr/>
      <dgm:t>
        <a:bodyPr/>
        <a:lstStyle/>
        <a:p>
          <a:endParaRPr lang="pt-BR"/>
        </a:p>
      </dgm:t>
    </dgm:pt>
    <dgm:pt modelId="{CAF06238-9139-4931-81E5-C1ECDDDADBD0}">
      <dgm:prSet phldrT="[Texto]"/>
      <dgm:spPr/>
      <dgm:t>
        <a:bodyPr/>
        <a:lstStyle/>
        <a:p>
          <a:r>
            <a:rPr lang="pt-BR" dirty="0" smtClean="0"/>
            <a:t>Circulação</a:t>
          </a:r>
          <a:endParaRPr lang="pt-BR" dirty="0"/>
        </a:p>
      </dgm:t>
    </dgm:pt>
    <dgm:pt modelId="{FED0D66B-BE40-4806-984C-93A9B2124A47}" type="parTrans" cxnId="{46EC0C6E-98E9-4CD4-811C-24E294AF3594}">
      <dgm:prSet/>
      <dgm:spPr/>
      <dgm:t>
        <a:bodyPr/>
        <a:lstStyle/>
        <a:p>
          <a:endParaRPr lang="pt-BR"/>
        </a:p>
      </dgm:t>
    </dgm:pt>
    <dgm:pt modelId="{70D4178A-70A9-4A62-993D-742E8850BC97}" type="sibTrans" cxnId="{46EC0C6E-98E9-4CD4-811C-24E294AF3594}">
      <dgm:prSet/>
      <dgm:spPr/>
      <dgm:t>
        <a:bodyPr/>
        <a:lstStyle/>
        <a:p>
          <a:endParaRPr lang="pt-BR"/>
        </a:p>
      </dgm:t>
    </dgm:pt>
    <dgm:pt modelId="{4EBB88D4-2840-4DFA-AB37-34B761C6B8F1}">
      <dgm:prSet phldrT="[Texto]"/>
      <dgm:spPr/>
      <dgm:t>
        <a:bodyPr/>
        <a:lstStyle/>
        <a:p>
          <a:r>
            <a:rPr lang="pt-BR" dirty="0" smtClean="0"/>
            <a:t>Órgãos</a:t>
          </a:r>
          <a:endParaRPr lang="pt-BR" dirty="0"/>
        </a:p>
      </dgm:t>
    </dgm:pt>
    <dgm:pt modelId="{97C87638-086C-44A8-A698-8A993028FA2F}" type="parTrans" cxnId="{B1CEB2AD-9F21-4774-9E53-5D2512873242}">
      <dgm:prSet/>
      <dgm:spPr/>
      <dgm:t>
        <a:bodyPr/>
        <a:lstStyle/>
        <a:p>
          <a:endParaRPr lang="pt-BR"/>
        </a:p>
      </dgm:t>
    </dgm:pt>
    <dgm:pt modelId="{BFFADC00-271C-4E82-9654-387731498B9F}" type="sibTrans" cxnId="{B1CEB2AD-9F21-4774-9E53-5D2512873242}">
      <dgm:prSet/>
      <dgm:spPr/>
      <dgm:t>
        <a:bodyPr/>
        <a:lstStyle/>
        <a:p>
          <a:endParaRPr lang="pt-BR"/>
        </a:p>
      </dgm:t>
    </dgm:pt>
    <dgm:pt modelId="{0D743DA8-27A8-4D33-9915-9AFEB2012C8E}">
      <dgm:prSet phldrT="[Texto]"/>
      <dgm:spPr/>
      <dgm:t>
        <a:bodyPr/>
        <a:lstStyle/>
        <a:p>
          <a:r>
            <a:rPr lang="pt-BR" dirty="0" smtClean="0"/>
            <a:t>Células</a:t>
          </a:r>
          <a:endParaRPr lang="pt-BR" dirty="0"/>
        </a:p>
      </dgm:t>
    </dgm:pt>
    <dgm:pt modelId="{09FC103C-FA2A-4E6D-9320-162B2FACB054}" type="parTrans" cxnId="{0625AECC-09EA-43CD-B2C7-23410D6ED365}">
      <dgm:prSet/>
      <dgm:spPr/>
      <dgm:t>
        <a:bodyPr/>
        <a:lstStyle/>
        <a:p>
          <a:endParaRPr lang="pt-BR"/>
        </a:p>
      </dgm:t>
    </dgm:pt>
    <dgm:pt modelId="{837B5F7F-4798-4390-ADE4-55A4A9688C5D}" type="sibTrans" cxnId="{0625AECC-09EA-43CD-B2C7-23410D6ED365}">
      <dgm:prSet/>
      <dgm:spPr/>
      <dgm:t>
        <a:bodyPr/>
        <a:lstStyle/>
        <a:p>
          <a:endParaRPr lang="pt-BR"/>
        </a:p>
      </dgm:t>
    </dgm:pt>
    <dgm:pt modelId="{E5ADC3A0-5A77-4B10-BF8F-1B1A6DB0FC6E}">
      <dgm:prSet phldrT="[Texto]"/>
      <dgm:spPr/>
      <dgm:t>
        <a:bodyPr/>
        <a:lstStyle/>
        <a:p>
          <a:r>
            <a:rPr lang="pt-BR" dirty="0" smtClean="0"/>
            <a:t>Pulmões</a:t>
          </a:r>
          <a:endParaRPr lang="pt-BR" dirty="0"/>
        </a:p>
      </dgm:t>
    </dgm:pt>
    <dgm:pt modelId="{27CC45AF-FA8B-4412-96AB-FE04FB3B2C64}" type="sibTrans" cxnId="{D4627D28-7B92-455B-9CA8-AFFE1FD0CD36}">
      <dgm:prSet/>
      <dgm:spPr/>
      <dgm:t>
        <a:bodyPr/>
        <a:lstStyle/>
        <a:p>
          <a:endParaRPr lang="pt-BR"/>
        </a:p>
      </dgm:t>
    </dgm:pt>
    <dgm:pt modelId="{F9F89D84-329D-4DD7-9D67-4ED86A69FAB7}" type="parTrans" cxnId="{D4627D28-7B92-455B-9CA8-AFFE1FD0CD36}">
      <dgm:prSet/>
      <dgm:spPr/>
      <dgm:t>
        <a:bodyPr/>
        <a:lstStyle/>
        <a:p>
          <a:endParaRPr lang="pt-BR"/>
        </a:p>
      </dgm:t>
    </dgm:pt>
    <dgm:pt modelId="{7BC727A1-3420-4679-81D9-C473B5C45C39}">
      <dgm:prSet phldrT="[Texto]"/>
      <dgm:spPr/>
      <dgm:t>
        <a:bodyPr/>
        <a:lstStyle/>
        <a:p>
          <a:r>
            <a:rPr lang="pt-BR" dirty="0" smtClean="0"/>
            <a:t>Modelo 3</a:t>
          </a:r>
          <a:endParaRPr lang="pt-BR" dirty="0"/>
        </a:p>
      </dgm:t>
    </dgm:pt>
    <dgm:pt modelId="{C4280364-22AB-4356-ACA9-F0339AA4F5E6}" type="sibTrans" cxnId="{62849521-D4AF-4448-BC9C-326D765E4BBC}">
      <dgm:prSet/>
      <dgm:spPr/>
      <dgm:t>
        <a:bodyPr/>
        <a:lstStyle/>
        <a:p>
          <a:endParaRPr lang="pt-BR"/>
        </a:p>
      </dgm:t>
    </dgm:pt>
    <dgm:pt modelId="{D1247746-D344-40F9-A746-75F89765C7C4}" type="parTrans" cxnId="{62849521-D4AF-4448-BC9C-326D765E4BBC}">
      <dgm:prSet/>
      <dgm:spPr/>
      <dgm:t>
        <a:bodyPr/>
        <a:lstStyle/>
        <a:p>
          <a:endParaRPr lang="pt-BR"/>
        </a:p>
      </dgm:t>
    </dgm:pt>
    <dgm:pt modelId="{C85BA5E2-58C8-4C07-84BE-374D569717F8}" type="pres">
      <dgm:prSet presAssocID="{1214A6A0-457F-4582-9FE3-0EC15984D5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D13E01-8A8A-4B41-A978-169ABD03EF43}" type="pres">
      <dgm:prSet presAssocID="{C8120E45-3529-40DF-9412-00F75289610B}" presName="node" presStyleLbl="node1" presStyleIdx="0" presStyleCnt="9" custScaleY="23649" custLinFactNeighborX="-847" custLinFactNeighborY="-35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156A73-9521-4356-AAF4-EF9AC886B398}" type="pres">
      <dgm:prSet presAssocID="{472E24F0-2673-4193-BA43-9FDE7A6BC556}" presName="sibTrans" presStyleCnt="0"/>
      <dgm:spPr/>
    </dgm:pt>
    <dgm:pt modelId="{2B6D8600-DC6E-4A5D-8066-B6D3BF7542B7}" type="pres">
      <dgm:prSet presAssocID="{CBC57D31-76E0-492D-A23A-82BBCD353221}" presName="node" presStyleLbl="node1" presStyleIdx="1" presStyleCnt="9" custScaleY="23649" custLinFactNeighborX="-77" custLinFactNeighborY="-36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CFF05-B86A-421C-9075-9ECB97CD728B}" type="pres">
      <dgm:prSet presAssocID="{74A52D84-151C-4FD1-A5D6-07E3637E1370}" presName="sibTrans" presStyleCnt="0"/>
      <dgm:spPr/>
    </dgm:pt>
    <dgm:pt modelId="{94CF6123-19DE-45A9-9DF8-54043FEAA918}" type="pres">
      <dgm:prSet presAssocID="{5896401C-094E-41AB-9766-CD2C19F5D7A5}" presName="node" presStyleLbl="node1" presStyleIdx="2" presStyleCnt="9" custScaleY="21768" custLinFactNeighborX="-847" custLinFactNeighborY="-220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991228-7C33-41CC-8675-B1C7C2107E16}" type="pres">
      <dgm:prSet presAssocID="{730237D9-C253-4BC6-BC1B-DE8076B45338}" presName="sibTrans" presStyleCnt="0"/>
      <dgm:spPr/>
    </dgm:pt>
    <dgm:pt modelId="{CC1FD805-4A94-44EC-9ACA-BAA05165832B}" type="pres">
      <dgm:prSet presAssocID="{E5ADC3A0-5A77-4B10-BF8F-1B1A6DB0FC6E}" presName="node" presStyleLbl="node1" presStyleIdx="3" presStyleCnt="9" custScaleY="21768" custLinFactNeighborX="-77" custLinFactNeighborY="138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7F214-FFD1-44A9-A8A6-F98B02E9BA1A}" type="pres">
      <dgm:prSet presAssocID="{27CC45AF-FA8B-4412-96AB-FE04FB3B2C64}" presName="sibTrans" presStyleCnt="0"/>
      <dgm:spPr/>
    </dgm:pt>
    <dgm:pt modelId="{F112A026-BFB5-4AC9-A91F-82698EF1DB9A}" type="pres">
      <dgm:prSet presAssocID="{34C962C5-76BB-4B8C-AECD-42ABE8026C53}" presName="node" presStyleLbl="node1" presStyleIdx="4" presStyleCnt="9" custScaleY="24109" custLinFactNeighborX="1615" custLinFactNeighborY="-41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AA42C0-4BF2-471E-9D81-5DE72AA4B7D7}" type="pres">
      <dgm:prSet presAssocID="{9DC44D3F-7E2A-4D6E-BEDE-5953BDF1C1CE}" presName="sibTrans" presStyleCnt="0"/>
      <dgm:spPr/>
    </dgm:pt>
    <dgm:pt modelId="{D84D51B0-F6FC-4876-8D65-F52DB738E201}" type="pres">
      <dgm:prSet presAssocID="{7BC727A1-3420-4679-81D9-C473B5C45C39}" presName="node" presStyleLbl="node1" presStyleIdx="5" presStyleCnt="9" custScaleY="17947" custLinFactY="-46672" custLinFactNeighborX="-59154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EF15EE-7ABD-4406-9A5B-E8516F3FD0FE}" type="pres">
      <dgm:prSet presAssocID="{C4280364-22AB-4356-ACA9-F0339AA4F5E6}" presName="sibTrans" presStyleCnt="0"/>
      <dgm:spPr/>
    </dgm:pt>
    <dgm:pt modelId="{C863ECC8-41AB-42D7-8244-88ADA8C655A1}" type="pres">
      <dgm:prSet presAssocID="{CAF06238-9139-4931-81E5-C1ECDDDADBD0}" presName="node" presStyleLbl="node1" presStyleIdx="6" presStyleCnt="9" custScaleY="17948" custLinFactNeighborX="53307" custLinFactNeighborY="156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4A04A-843E-47F0-AE36-C4AB17C30F07}" type="pres">
      <dgm:prSet presAssocID="{70D4178A-70A9-4A62-993D-742E8850BC97}" presName="sibTrans" presStyleCnt="0"/>
      <dgm:spPr/>
    </dgm:pt>
    <dgm:pt modelId="{A5F0D7C5-6D38-4D8F-9657-4067FF57AE96}" type="pres">
      <dgm:prSet presAssocID="{4EBB88D4-2840-4DFA-AB37-34B761C6B8F1}" presName="node" presStyleLbl="node1" presStyleIdx="7" presStyleCnt="9" custScaleY="17948" custLinFactNeighborX="-56693" custLinFactNeighborY="542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AC284-6000-4D36-B2AE-697C85FCA992}" type="pres">
      <dgm:prSet presAssocID="{BFFADC00-271C-4E82-9654-387731498B9F}" presName="sibTrans" presStyleCnt="0"/>
      <dgm:spPr/>
    </dgm:pt>
    <dgm:pt modelId="{3F75A137-D5BC-43D5-93E8-C5FA9AACD7CE}" type="pres">
      <dgm:prSet presAssocID="{0D743DA8-27A8-4D33-9915-9AFEB2012C8E}" presName="node" presStyleLbl="node1" presStyleIdx="8" presStyleCnt="9" custScaleY="17948" custLinFactNeighborX="-1693" custLinFactNeighborY="574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CDC817-7B79-5A4F-90B5-6EC88DE186B6}" type="presOf" srcId="{1214A6A0-457F-4582-9FE3-0EC15984D5EB}" destId="{C85BA5E2-58C8-4C07-84BE-374D569717F8}" srcOrd="0" destOrd="0" presId="urn:microsoft.com/office/officeart/2005/8/layout/default#3"/>
    <dgm:cxn modelId="{62849521-D4AF-4448-BC9C-326D765E4BBC}" srcId="{1214A6A0-457F-4582-9FE3-0EC15984D5EB}" destId="{7BC727A1-3420-4679-81D9-C473B5C45C39}" srcOrd="5" destOrd="0" parTransId="{D1247746-D344-40F9-A746-75F89765C7C4}" sibTransId="{C4280364-22AB-4356-ACA9-F0339AA4F5E6}"/>
    <dgm:cxn modelId="{C1B04975-7D55-5049-A2B7-769D8C4FD1F5}" type="presOf" srcId="{CAF06238-9139-4931-81E5-C1ECDDDADBD0}" destId="{C863ECC8-41AB-42D7-8244-88ADA8C655A1}" srcOrd="0" destOrd="0" presId="urn:microsoft.com/office/officeart/2005/8/layout/default#3"/>
    <dgm:cxn modelId="{4C06219E-449B-4DFB-9854-A5F128B9498D}" srcId="{1214A6A0-457F-4582-9FE3-0EC15984D5EB}" destId="{5896401C-094E-41AB-9766-CD2C19F5D7A5}" srcOrd="2" destOrd="0" parTransId="{DB132ECE-9601-4BAB-9172-4BB599CEC556}" sibTransId="{730237D9-C253-4BC6-BC1B-DE8076B45338}"/>
    <dgm:cxn modelId="{3C284642-BED9-974E-A072-9209F5BA9D79}" type="presOf" srcId="{7BC727A1-3420-4679-81D9-C473B5C45C39}" destId="{D84D51B0-F6FC-4876-8D65-F52DB738E201}" srcOrd="0" destOrd="0" presId="urn:microsoft.com/office/officeart/2005/8/layout/default#3"/>
    <dgm:cxn modelId="{E92BC13C-92BE-5147-ADE1-4ED5DD269C97}" type="presOf" srcId="{C8120E45-3529-40DF-9412-00F75289610B}" destId="{63D13E01-8A8A-4B41-A978-169ABD03EF43}" srcOrd="0" destOrd="0" presId="urn:microsoft.com/office/officeart/2005/8/layout/default#3"/>
    <dgm:cxn modelId="{B04431B7-C45B-444F-BA03-949CE2714BE9}" type="presOf" srcId="{E5ADC3A0-5A77-4B10-BF8F-1B1A6DB0FC6E}" destId="{CC1FD805-4A94-44EC-9ACA-BAA05165832B}" srcOrd="0" destOrd="0" presId="urn:microsoft.com/office/officeart/2005/8/layout/default#3"/>
    <dgm:cxn modelId="{1DCB9750-8BB7-7D49-8A67-8695EB76E620}" type="presOf" srcId="{5896401C-094E-41AB-9766-CD2C19F5D7A5}" destId="{94CF6123-19DE-45A9-9DF8-54043FEAA918}" srcOrd="0" destOrd="0" presId="urn:microsoft.com/office/officeart/2005/8/layout/default#3"/>
    <dgm:cxn modelId="{FF94ABBC-E1E8-4532-88B4-03E70974D712}" srcId="{1214A6A0-457F-4582-9FE3-0EC15984D5EB}" destId="{C8120E45-3529-40DF-9412-00F75289610B}" srcOrd="0" destOrd="0" parTransId="{A147B893-48AD-496D-9E58-D538D98625C6}" sibTransId="{472E24F0-2673-4193-BA43-9FDE7A6BC556}"/>
    <dgm:cxn modelId="{A3C9C202-4311-354C-8197-E5812F1D5F80}" type="presOf" srcId="{4EBB88D4-2840-4DFA-AB37-34B761C6B8F1}" destId="{A5F0D7C5-6D38-4D8F-9657-4067FF57AE96}" srcOrd="0" destOrd="0" presId="urn:microsoft.com/office/officeart/2005/8/layout/default#3"/>
    <dgm:cxn modelId="{B1CEB2AD-9F21-4774-9E53-5D2512873242}" srcId="{1214A6A0-457F-4582-9FE3-0EC15984D5EB}" destId="{4EBB88D4-2840-4DFA-AB37-34B761C6B8F1}" srcOrd="7" destOrd="0" parTransId="{97C87638-086C-44A8-A698-8A993028FA2F}" sibTransId="{BFFADC00-271C-4E82-9654-387731498B9F}"/>
    <dgm:cxn modelId="{6717CDF9-A56B-44EF-86B3-8EC27D9A20A0}" srcId="{1214A6A0-457F-4582-9FE3-0EC15984D5EB}" destId="{34C962C5-76BB-4B8C-AECD-42ABE8026C53}" srcOrd="4" destOrd="0" parTransId="{748E3BD6-6E20-4653-80D0-53B578CF91EE}" sibTransId="{9DC44D3F-7E2A-4D6E-BEDE-5953BDF1C1CE}"/>
    <dgm:cxn modelId="{D4627D28-7B92-455B-9CA8-AFFE1FD0CD36}" srcId="{1214A6A0-457F-4582-9FE3-0EC15984D5EB}" destId="{E5ADC3A0-5A77-4B10-BF8F-1B1A6DB0FC6E}" srcOrd="3" destOrd="0" parTransId="{F9F89D84-329D-4DD7-9D67-4ED86A69FAB7}" sibTransId="{27CC45AF-FA8B-4412-96AB-FE04FB3B2C64}"/>
    <dgm:cxn modelId="{0625AECC-09EA-43CD-B2C7-23410D6ED365}" srcId="{1214A6A0-457F-4582-9FE3-0EC15984D5EB}" destId="{0D743DA8-27A8-4D33-9915-9AFEB2012C8E}" srcOrd="8" destOrd="0" parTransId="{09FC103C-FA2A-4E6D-9320-162B2FACB054}" sibTransId="{837B5F7F-4798-4390-ADE4-55A4A9688C5D}"/>
    <dgm:cxn modelId="{010C0313-DAA9-4E31-9A88-B53E53E09A51}" srcId="{1214A6A0-457F-4582-9FE3-0EC15984D5EB}" destId="{CBC57D31-76E0-492D-A23A-82BBCD353221}" srcOrd="1" destOrd="0" parTransId="{5955B995-6CCB-442D-BC79-8C0FD3886384}" sibTransId="{74A52D84-151C-4FD1-A5D6-07E3637E1370}"/>
    <dgm:cxn modelId="{53C35BF7-1582-5140-8766-FF32233A4D60}" type="presOf" srcId="{CBC57D31-76E0-492D-A23A-82BBCD353221}" destId="{2B6D8600-DC6E-4A5D-8066-B6D3BF7542B7}" srcOrd="0" destOrd="0" presId="urn:microsoft.com/office/officeart/2005/8/layout/default#3"/>
    <dgm:cxn modelId="{46EC0C6E-98E9-4CD4-811C-24E294AF3594}" srcId="{1214A6A0-457F-4582-9FE3-0EC15984D5EB}" destId="{CAF06238-9139-4931-81E5-C1ECDDDADBD0}" srcOrd="6" destOrd="0" parTransId="{FED0D66B-BE40-4806-984C-93A9B2124A47}" sibTransId="{70D4178A-70A9-4A62-993D-742E8850BC97}"/>
    <dgm:cxn modelId="{299030D0-64FB-624F-BF1E-DEA87F049806}" type="presOf" srcId="{34C962C5-76BB-4B8C-AECD-42ABE8026C53}" destId="{F112A026-BFB5-4AC9-A91F-82698EF1DB9A}" srcOrd="0" destOrd="0" presId="urn:microsoft.com/office/officeart/2005/8/layout/default#3"/>
    <dgm:cxn modelId="{FBF73EEA-3472-8A4C-9E32-BFAD1E9886A4}" type="presOf" srcId="{0D743DA8-27A8-4D33-9915-9AFEB2012C8E}" destId="{3F75A137-D5BC-43D5-93E8-C5FA9AACD7CE}" srcOrd="0" destOrd="0" presId="urn:microsoft.com/office/officeart/2005/8/layout/default#3"/>
    <dgm:cxn modelId="{7C19570A-6F15-AA4C-B33A-99D7FBA1E821}" type="presParOf" srcId="{C85BA5E2-58C8-4C07-84BE-374D569717F8}" destId="{63D13E01-8A8A-4B41-A978-169ABD03EF43}" srcOrd="0" destOrd="0" presId="urn:microsoft.com/office/officeart/2005/8/layout/default#3"/>
    <dgm:cxn modelId="{5BDF271C-F63E-E34B-8383-89E70CC76316}" type="presParOf" srcId="{C85BA5E2-58C8-4C07-84BE-374D569717F8}" destId="{F9156A73-9521-4356-AAF4-EF9AC886B398}" srcOrd="1" destOrd="0" presId="urn:microsoft.com/office/officeart/2005/8/layout/default#3"/>
    <dgm:cxn modelId="{50B765FC-CCDF-834F-AD66-ED0F1E865202}" type="presParOf" srcId="{C85BA5E2-58C8-4C07-84BE-374D569717F8}" destId="{2B6D8600-DC6E-4A5D-8066-B6D3BF7542B7}" srcOrd="2" destOrd="0" presId="urn:microsoft.com/office/officeart/2005/8/layout/default#3"/>
    <dgm:cxn modelId="{115BC4DC-34BB-5B45-A9B9-7314FDB27DD7}" type="presParOf" srcId="{C85BA5E2-58C8-4C07-84BE-374D569717F8}" destId="{621CFF05-B86A-421C-9075-9ECB97CD728B}" srcOrd="3" destOrd="0" presId="urn:microsoft.com/office/officeart/2005/8/layout/default#3"/>
    <dgm:cxn modelId="{1826AB25-7B04-0E4D-A1EA-AF6E7E537B20}" type="presParOf" srcId="{C85BA5E2-58C8-4C07-84BE-374D569717F8}" destId="{94CF6123-19DE-45A9-9DF8-54043FEAA918}" srcOrd="4" destOrd="0" presId="urn:microsoft.com/office/officeart/2005/8/layout/default#3"/>
    <dgm:cxn modelId="{6F49A720-DFFF-8741-B1DD-926F70E0A2A4}" type="presParOf" srcId="{C85BA5E2-58C8-4C07-84BE-374D569717F8}" destId="{E0991228-7C33-41CC-8675-B1C7C2107E16}" srcOrd="5" destOrd="0" presId="urn:microsoft.com/office/officeart/2005/8/layout/default#3"/>
    <dgm:cxn modelId="{BADE8090-3D87-7346-9436-D7E1ED7B6771}" type="presParOf" srcId="{C85BA5E2-58C8-4C07-84BE-374D569717F8}" destId="{CC1FD805-4A94-44EC-9ACA-BAA05165832B}" srcOrd="6" destOrd="0" presId="urn:microsoft.com/office/officeart/2005/8/layout/default#3"/>
    <dgm:cxn modelId="{5F1934BE-6D49-9041-9377-0A38209105CD}" type="presParOf" srcId="{C85BA5E2-58C8-4C07-84BE-374D569717F8}" destId="{7467F214-FFD1-44A9-A8A6-F98B02E9BA1A}" srcOrd="7" destOrd="0" presId="urn:microsoft.com/office/officeart/2005/8/layout/default#3"/>
    <dgm:cxn modelId="{7F13779A-9058-8949-955B-9790239A2A0C}" type="presParOf" srcId="{C85BA5E2-58C8-4C07-84BE-374D569717F8}" destId="{F112A026-BFB5-4AC9-A91F-82698EF1DB9A}" srcOrd="8" destOrd="0" presId="urn:microsoft.com/office/officeart/2005/8/layout/default#3"/>
    <dgm:cxn modelId="{B010E3BD-FA79-0447-A73D-805D33E2E00E}" type="presParOf" srcId="{C85BA5E2-58C8-4C07-84BE-374D569717F8}" destId="{97AA42C0-4BF2-471E-9D81-5DE72AA4B7D7}" srcOrd="9" destOrd="0" presId="urn:microsoft.com/office/officeart/2005/8/layout/default#3"/>
    <dgm:cxn modelId="{AC109006-129F-B84F-95C3-2AB6C1DEA0BD}" type="presParOf" srcId="{C85BA5E2-58C8-4C07-84BE-374D569717F8}" destId="{D84D51B0-F6FC-4876-8D65-F52DB738E201}" srcOrd="10" destOrd="0" presId="urn:microsoft.com/office/officeart/2005/8/layout/default#3"/>
    <dgm:cxn modelId="{50FC5300-0561-3D44-A13F-15B2C4F3CC40}" type="presParOf" srcId="{C85BA5E2-58C8-4C07-84BE-374D569717F8}" destId="{58EF15EE-7ABD-4406-9A5B-E8516F3FD0FE}" srcOrd="11" destOrd="0" presId="urn:microsoft.com/office/officeart/2005/8/layout/default#3"/>
    <dgm:cxn modelId="{4FD26845-ABB9-5C4F-9604-53876104BC36}" type="presParOf" srcId="{C85BA5E2-58C8-4C07-84BE-374D569717F8}" destId="{C863ECC8-41AB-42D7-8244-88ADA8C655A1}" srcOrd="12" destOrd="0" presId="urn:microsoft.com/office/officeart/2005/8/layout/default#3"/>
    <dgm:cxn modelId="{B6A9467E-6B2B-1E42-8C40-C3677730F196}" type="presParOf" srcId="{C85BA5E2-58C8-4C07-84BE-374D569717F8}" destId="{93F4A04A-843E-47F0-AE36-C4AB17C30F07}" srcOrd="13" destOrd="0" presId="urn:microsoft.com/office/officeart/2005/8/layout/default#3"/>
    <dgm:cxn modelId="{C578E428-7BAD-D348-8BF0-4BCD19E1D3C2}" type="presParOf" srcId="{C85BA5E2-58C8-4C07-84BE-374D569717F8}" destId="{A5F0D7C5-6D38-4D8F-9657-4067FF57AE96}" srcOrd="14" destOrd="0" presId="urn:microsoft.com/office/officeart/2005/8/layout/default#3"/>
    <dgm:cxn modelId="{7535E0DF-4ACC-284C-8251-AFB1F3C3E50B}" type="presParOf" srcId="{C85BA5E2-58C8-4C07-84BE-374D569717F8}" destId="{A29AC284-6000-4D36-B2AE-697C85FCA992}" srcOrd="15" destOrd="0" presId="urn:microsoft.com/office/officeart/2005/8/layout/default#3"/>
    <dgm:cxn modelId="{C18F7CA1-5F40-DE42-9583-3E06EA0A66F5}" type="presParOf" srcId="{C85BA5E2-58C8-4C07-84BE-374D569717F8}" destId="{3F75A137-D5BC-43D5-93E8-C5FA9AACD7CE}" srcOrd="1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14A6A0-457F-4582-9FE3-0EC15984D5EB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120E45-3529-40DF-9412-00F75289610B}">
      <dgm:prSet phldrT="[Texto]"/>
      <dgm:spPr/>
      <dgm:t>
        <a:bodyPr/>
        <a:lstStyle/>
        <a:p>
          <a:r>
            <a:rPr lang="pt-BR" dirty="0" smtClean="0"/>
            <a:t>Alimentos </a:t>
          </a:r>
          <a:endParaRPr lang="pt-BR" dirty="0"/>
        </a:p>
      </dgm:t>
    </dgm:pt>
    <dgm:pt modelId="{A147B893-48AD-496D-9E58-D538D98625C6}" type="parTrans" cxnId="{FF94ABBC-E1E8-4532-88B4-03E70974D712}">
      <dgm:prSet/>
      <dgm:spPr/>
      <dgm:t>
        <a:bodyPr/>
        <a:lstStyle/>
        <a:p>
          <a:endParaRPr lang="pt-BR"/>
        </a:p>
      </dgm:t>
    </dgm:pt>
    <dgm:pt modelId="{472E24F0-2673-4193-BA43-9FDE7A6BC556}" type="sibTrans" cxnId="{FF94ABBC-E1E8-4532-88B4-03E70974D712}">
      <dgm:prSet/>
      <dgm:spPr/>
      <dgm:t>
        <a:bodyPr/>
        <a:lstStyle/>
        <a:p>
          <a:endParaRPr lang="pt-BR"/>
        </a:p>
      </dgm:t>
    </dgm:pt>
    <dgm:pt modelId="{5896401C-094E-41AB-9766-CD2C19F5D7A5}">
      <dgm:prSet phldrT="[Texto]"/>
      <dgm:spPr/>
      <dgm:t>
        <a:bodyPr/>
        <a:lstStyle/>
        <a:p>
          <a:r>
            <a:rPr lang="pt-BR" dirty="0" smtClean="0"/>
            <a:t>Digestão</a:t>
          </a:r>
          <a:endParaRPr lang="pt-BR" dirty="0"/>
        </a:p>
      </dgm:t>
    </dgm:pt>
    <dgm:pt modelId="{DB132ECE-9601-4BAB-9172-4BB599CEC556}" type="parTrans" cxnId="{4C06219E-449B-4DFB-9854-A5F128B9498D}">
      <dgm:prSet/>
      <dgm:spPr/>
      <dgm:t>
        <a:bodyPr/>
        <a:lstStyle/>
        <a:p>
          <a:endParaRPr lang="pt-BR"/>
        </a:p>
      </dgm:t>
    </dgm:pt>
    <dgm:pt modelId="{730237D9-C253-4BC6-BC1B-DE8076B45338}" type="sibTrans" cxnId="{4C06219E-449B-4DFB-9854-A5F128B9498D}">
      <dgm:prSet/>
      <dgm:spPr/>
      <dgm:t>
        <a:bodyPr/>
        <a:lstStyle/>
        <a:p>
          <a:endParaRPr lang="pt-BR"/>
        </a:p>
      </dgm:t>
    </dgm:pt>
    <dgm:pt modelId="{34C962C5-76BB-4B8C-AECD-42ABE8026C53}">
      <dgm:prSet phldrT="[Texto]"/>
      <dgm:spPr/>
      <dgm:t>
        <a:bodyPr/>
        <a:lstStyle/>
        <a:p>
          <a:r>
            <a:rPr lang="pt-BR" dirty="0" smtClean="0"/>
            <a:t>S. nutritivas</a:t>
          </a:r>
          <a:endParaRPr lang="pt-BR" dirty="0"/>
        </a:p>
      </dgm:t>
    </dgm:pt>
    <dgm:pt modelId="{748E3BD6-6E20-4653-80D0-53B578CF91EE}" type="parTrans" cxnId="{6717CDF9-A56B-44EF-86B3-8EC27D9A20A0}">
      <dgm:prSet/>
      <dgm:spPr/>
      <dgm:t>
        <a:bodyPr/>
        <a:lstStyle/>
        <a:p>
          <a:endParaRPr lang="pt-BR"/>
        </a:p>
      </dgm:t>
    </dgm:pt>
    <dgm:pt modelId="{9DC44D3F-7E2A-4D6E-BEDE-5953BDF1C1CE}" type="sibTrans" cxnId="{6717CDF9-A56B-44EF-86B3-8EC27D9A20A0}">
      <dgm:prSet/>
      <dgm:spPr/>
      <dgm:t>
        <a:bodyPr/>
        <a:lstStyle/>
        <a:p>
          <a:endParaRPr lang="pt-BR"/>
        </a:p>
      </dgm:t>
    </dgm:pt>
    <dgm:pt modelId="{CBC57D31-76E0-492D-A23A-82BBCD353221}">
      <dgm:prSet phldrT="[Texto]"/>
      <dgm:spPr/>
      <dgm:t>
        <a:bodyPr/>
        <a:lstStyle/>
        <a:p>
          <a:r>
            <a:rPr lang="pt-BR" dirty="0" smtClean="0"/>
            <a:t>Ar</a:t>
          </a:r>
          <a:endParaRPr lang="pt-BR" dirty="0"/>
        </a:p>
      </dgm:t>
    </dgm:pt>
    <dgm:pt modelId="{5955B995-6CCB-442D-BC79-8C0FD3886384}" type="parTrans" cxnId="{010C0313-DAA9-4E31-9A88-B53E53E09A51}">
      <dgm:prSet/>
      <dgm:spPr/>
      <dgm:t>
        <a:bodyPr/>
        <a:lstStyle/>
        <a:p>
          <a:endParaRPr lang="pt-BR"/>
        </a:p>
      </dgm:t>
    </dgm:pt>
    <dgm:pt modelId="{74A52D84-151C-4FD1-A5D6-07E3637E1370}" type="sibTrans" cxnId="{010C0313-DAA9-4E31-9A88-B53E53E09A51}">
      <dgm:prSet/>
      <dgm:spPr/>
      <dgm:t>
        <a:bodyPr/>
        <a:lstStyle/>
        <a:p>
          <a:endParaRPr lang="pt-BR"/>
        </a:p>
      </dgm:t>
    </dgm:pt>
    <dgm:pt modelId="{CAF06238-9139-4931-81E5-C1ECDDDADBD0}">
      <dgm:prSet phldrT="[Texto]"/>
      <dgm:spPr/>
      <dgm:t>
        <a:bodyPr/>
        <a:lstStyle/>
        <a:p>
          <a:r>
            <a:rPr lang="pt-BR" dirty="0" smtClean="0"/>
            <a:t>Circulação</a:t>
          </a:r>
          <a:endParaRPr lang="pt-BR" dirty="0"/>
        </a:p>
      </dgm:t>
    </dgm:pt>
    <dgm:pt modelId="{FED0D66B-BE40-4806-984C-93A9B2124A47}" type="parTrans" cxnId="{46EC0C6E-98E9-4CD4-811C-24E294AF3594}">
      <dgm:prSet/>
      <dgm:spPr/>
      <dgm:t>
        <a:bodyPr/>
        <a:lstStyle/>
        <a:p>
          <a:endParaRPr lang="pt-BR"/>
        </a:p>
      </dgm:t>
    </dgm:pt>
    <dgm:pt modelId="{70D4178A-70A9-4A62-993D-742E8850BC97}" type="sibTrans" cxnId="{46EC0C6E-98E9-4CD4-811C-24E294AF3594}">
      <dgm:prSet/>
      <dgm:spPr/>
      <dgm:t>
        <a:bodyPr/>
        <a:lstStyle/>
        <a:p>
          <a:endParaRPr lang="pt-BR"/>
        </a:p>
      </dgm:t>
    </dgm:pt>
    <dgm:pt modelId="{4EBB88D4-2840-4DFA-AB37-34B761C6B8F1}">
      <dgm:prSet phldrT="[Texto]"/>
      <dgm:spPr/>
      <dgm:t>
        <a:bodyPr/>
        <a:lstStyle/>
        <a:p>
          <a:r>
            <a:rPr lang="pt-BR" dirty="0" smtClean="0"/>
            <a:t>Órgãos</a:t>
          </a:r>
          <a:endParaRPr lang="pt-BR" dirty="0"/>
        </a:p>
      </dgm:t>
    </dgm:pt>
    <dgm:pt modelId="{97C87638-086C-44A8-A698-8A993028FA2F}" type="parTrans" cxnId="{B1CEB2AD-9F21-4774-9E53-5D2512873242}">
      <dgm:prSet/>
      <dgm:spPr/>
      <dgm:t>
        <a:bodyPr/>
        <a:lstStyle/>
        <a:p>
          <a:endParaRPr lang="pt-BR"/>
        </a:p>
      </dgm:t>
    </dgm:pt>
    <dgm:pt modelId="{BFFADC00-271C-4E82-9654-387731498B9F}" type="sibTrans" cxnId="{B1CEB2AD-9F21-4774-9E53-5D2512873242}">
      <dgm:prSet/>
      <dgm:spPr/>
      <dgm:t>
        <a:bodyPr/>
        <a:lstStyle/>
        <a:p>
          <a:endParaRPr lang="pt-BR"/>
        </a:p>
      </dgm:t>
    </dgm:pt>
    <dgm:pt modelId="{0D743DA8-27A8-4D33-9915-9AFEB2012C8E}">
      <dgm:prSet phldrT="[Texto]"/>
      <dgm:spPr/>
      <dgm:t>
        <a:bodyPr/>
        <a:lstStyle/>
        <a:p>
          <a:r>
            <a:rPr lang="pt-BR" dirty="0" smtClean="0"/>
            <a:t>Células</a:t>
          </a:r>
          <a:endParaRPr lang="pt-BR" dirty="0"/>
        </a:p>
      </dgm:t>
    </dgm:pt>
    <dgm:pt modelId="{09FC103C-FA2A-4E6D-9320-162B2FACB054}" type="parTrans" cxnId="{0625AECC-09EA-43CD-B2C7-23410D6ED365}">
      <dgm:prSet/>
      <dgm:spPr/>
      <dgm:t>
        <a:bodyPr/>
        <a:lstStyle/>
        <a:p>
          <a:endParaRPr lang="pt-BR"/>
        </a:p>
      </dgm:t>
    </dgm:pt>
    <dgm:pt modelId="{837B5F7F-4798-4390-ADE4-55A4A9688C5D}" type="sibTrans" cxnId="{0625AECC-09EA-43CD-B2C7-23410D6ED365}">
      <dgm:prSet/>
      <dgm:spPr/>
      <dgm:t>
        <a:bodyPr/>
        <a:lstStyle/>
        <a:p>
          <a:endParaRPr lang="pt-BR"/>
        </a:p>
      </dgm:t>
    </dgm:pt>
    <dgm:pt modelId="{E5ADC3A0-5A77-4B10-BF8F-1B1A6DB0FC6E}">
      <dgm:prSet phldrT="[Texto]"/>
      <dgm:spPr/>
      <dgm:t>
        <a:bodyPr/>
        <a:lstStyle/>
        <a:p>
          <a:r>
            <a:rPr lang="pt-BR" dirty="0" smtClean="0"/>
            <a:t>Pulmões</a:t>
          </a:r>
          <a:endParaRPr lang="pt-BR" dirty="0"/>
        </a:p>
      </dgm:t>
    </dgm:pt>
    <dgm:pt modelId="{27CC45AF-FA8B-4412-96AB-FE04FB3B2C64}" type="sibTrans" cxnId="{D4627D28-7B92-455B-9CA8-AFFE1FD0CD36}">
      <dgm:prSet/>
      <dgm:spPr/>
      <dgm:t>
        <a:bodyPr/>
        <a:lstStyle/>
        <a:p>
          <a:endParaRPr lang="pt-BR"/>
        </a:p>
      </dgm:t>
    </dgm:pt>
    <dgm:pt modelId="{F9F89D84-329D-4DD7-9D67-4ED86A69FAB7}" type="parTrans" cxnId="{D4627D28-7B92-455B-9CA8-AFFE1FD0CD36}">
      <dgm:prSet/>
      <dgm:spPr/>
      <dgm:t>
        <a:bodyPr/>
        <a:lstStyle/>
        <a:p>
          <a:endParaRPr lang="pt-BR"/>
        </a:p>
      </dgm:t>
    </dgm:pt>
    <dgm:pt modelId="{7BC727A1-3420-4679-81D9-C473B5C45C39}">
      <dgm:prSet phldrT="[Texto]"/>
      <dgm:spPr/>
      <dgm:t>
        <a:bodyPr/>
        <a:lstStyle/>
        <a:p>
          <a:r>
            <a:rPr lang="pt-BR" dirty="0" smtClean="0"/>
            <a:t>Modelo 4</a:t>
          </a:r>
          <a:endParaRPr lang="pt-BR" dirty="0"/>
        </a:p>
      </dgm:t>
    </dgm:pt>
    <dgm:pt modelId="{C4280364-22AB-4356-ACA9-F0339AA4F5E6}" type="sibTrans" cxnId="{62849521-D4AF-4448-BC9C-326D765E4BBC}">
      <dgm:prSet/>
      <dgm:spPr/>
      <dgm:t>
        <a:bodyPr/>
        <a:lstStyle/>
        <a:p>
          <a:endParaRPr lang="pt-BR"/>
        </a:p>
      </dgm:t>
    </dgm:pt>
    <dgm:pt modelId="{D1247746-D344-40F9-A746-75F89765C7C4}" type="parTrans" cxnId="{62849521-D4AF-4448-BC9C-326D765E4BBC}">
      <dgm:prSet/>
      <dgm:spPr/>
      <dgm:t>
        <a:bodyPr/>
        <a:lstStyle/>
        <a:p>
          <a:endParaRPr lang="pt-BR"/>
        </a:p>
      </dgm:t>
    </dgm:pt>
    <dgm:pt modelId="{C85BA5E2-58C8-4C07-84BE-374D569717F8}" type="pres">
      <dgm:prSet presAssocID="{1214A6A0-457F-4582-9FE3-0EC15984D5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D13E01-8A8A-4B41-A978-169ABD03EF43}" type="pres">
      <dgm:prSet presAssocID="{C8120E45-3529-40DF-9412-00F75289610B}" presName="node" presStyleLbl="node1" presStyleIdx="0" presStyleCnt="9" custScaleY="23649" custLinFactNeighborX="-847" custLinFactNeighborY="-35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156A73-9521-4356-AAF4-EF9AC886B398}" type="pres">
      <dgm:prSet presAssocID="{472E24F0-2673-4193-BA43-9FDE7A6BC556}" presName="sibTrans" presStyleCnt="0"/>
      <dgm:spPr/>
    </dgm:pt>
    <dgm:pt modelId="{2B6D8600-DC6E-4A5D-8066-B6D3BF7542B7}" type="pres">
      <dgm:prSet presAssocID="{CBC57D31-76E0-492D-A23A-82BBCD353221}" presName="node" presStyleLbl="node1" presStyleIdx="1" presStyleCnt="9" custScaleY="23649" custLinFactNeighborX="-77" custLinFactNeighborY="-36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CFF05-B86A-421C-9075-9ECB97CD728B}" type="pres">
      <dgm:prSet presAssocID="{74A52D84-151C-4FD1-A5D6-07E3637E1370}" presName="sibTrans" presStyleCnt="0"/>
      <dgm:spPr/>
    </dgm:pt>
    <dgm:pt modelId="{94CF6123-19DE-45A9-9DF8-54043FEAA918}" type="pres">
      <dgm:prSet presAssocID="{5896401C-094E-41AB-9766-CD2C19F5D7A5}" presName="node" presStyleLbl="node1" presStyleIdx="2" presStyleCnt="9" custScaleY="21768" custLinFactNeighborX="-847" custLinFactNeighborY="-220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991228-7C33-41CC-8675-B1C7C2107E16}" type="pres">
      <dgm:prSet presAssocID="{730237D9-C253-4BC6-BC1B-DE8076B45338}" presName="sibTrans" presStyleCnt="0"/>
      <dgm:spPr/>
    </dgm:pt>
    <dgm:pt modelId="{CC1FD805-4A94-44EC-9ACA-BAA05165832B}" type="pres">
      <dgm:prSet presAssocID="{E5ADC3A0-5A77-4B10-BF8F-1B1A6DB0FC6E}" presName="node" presStyleLbl="node1" presStyleIdx="3" presStyleCnt="9" custScaleY="21768" custLinFactNeighborX="-77" custLinFactNeighborY="138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7F214-FFD1-44A9-A8A6-F98B02E9BA1A}" type="pres">
      <dgm:prSet presAssocID="{27CC45AF-FA8B-4412-96AB-FE04FB3B2C64}" presName="sibTrans" presStyleCnt="0"/>
      <dgm:spPr/>
    </dgm:pt>
    <dgm:pt modelId="{F112A026-BFB5-4AC9-A91F-82698EF1DB9A}" type="pres">
      <dgm:prSet presAssocID="{34C962C5-76BB-4B8C-AECD-42ABE8026C53}" presName="node" presStyleLbl="node1" presStyleIdx="4" presStyleCnt="9" custScaleY="24109" custLinFactNeighborX="1615" custLinFactNeighborY="-41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AA42C0-4BF2-471E-9D81-5DE72AA4B7D7}" type="pres">
      <dgm:prSet presAssocID="{9DC44D3F-7E2A-4D6E-BEDE-5953BDF1C1CE}" presName="sibTrans" presStyleCnt="0"/>
      <dgm:spPr/>
    </dgm:pt>
    <dgm:pt modelId="{D84D51B0-F6FC-4876-8D65-F52DB738E201}" type="pres">
      <dgm:prSet presAssocID="{7BC727A1-3420-4679-81D9-C473B5C45C39}" presName="node" presStyleLbl="node1" presStyleIdx="5" presStyleCnt="9" custScaleY="17947" custLinFactY="-46672" custLinFactNeighborX="-59154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EF15EE-7ABD-4406-9A5B-E8516F3FD0FE}" type="pres">
      <dgm:prSet presAssocID="{C4280364-22AB-4356-ACA9-F0339AA4F5E6}" presName="sibTrans" presStyleCnt="0"/>
      <dgm:spPr/>
    </dgm:pt>
    <dgm:pt modelId="{C863ECC8-41AB-42D7-8244-88ADA8C655A1}" type="pres">
      <dgm:prSet presAssocID="{CAF06238-9139-4931-81E5-C1ECDDDADBD0}" presName="node" presStyleLbl="node1" presStyleIdx="6" presStyleCnt="9" custScaleY="17948" custLinFactNeighborX="53307" custLinFactNeighborY="156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4A04A-843E-47F0-AE36-C4AB17C30F07}" type="pres">
      <dgm:prSet presAssocID="{70D4178A-70A9-4A62-993D-742E8850BC97}" presName="sibTrans" presStyleCnt="0"/>
      <dgm:spPr/>
    </dgm:pt>
    <dgm:pt modelId="{A5F0D7C5-6D38-4D8F-9657-4067FF57AE96}" type="pres">
      <dgm:prSet presAssocID="{4EBB88D4-2840-4DFA-AB37-34B761C6B8F1}" presName="node" presStyleLbl="node1" presStyleIdx="7" presStyleCnt="9" custScaleY="17948" custLinFactNeighborX="-56693" custLinFactNeighborY="559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AC284-6000-4D36-B2AE-697C85FCA992}" type="pres">
      <dgm:prSet presAssocID="{BFFADC00-271C-4E82-9654-387731498B9F}" presName="sibTrans" presStyleCnt="0"/>
      <dgm:spPr/>
    </dgm:pt>
    <dgm:pt modelId="{3F75A137-D5BC-43D5-93E8-C5FA9AACD7CE}" type="pres">
      <dgm:prSet presAssocID="{0D743DA8-27A8-4D33-9915-9AFEB2012C8E}" presName="node" presStyleLbl="node1" presStyleIdx="8" presStyleCnt="9" custScaleY="17948" custLinFactNeighborX="-1693" custLinFactNeighborY="574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B733F63-786D-C144-B669-FEF80BBC47BF}" type="presOf" srcId="{C8120E45-3529-40DF-9412-00F75289610B}" destId="{63D13E01-8A8A-4B41-A978-169ABD03EF43}" srcOrd="0" destOrd="0" presId="urn:microsoft.com/office/officeart/2005/8/layout/default#4"/>
    <dgm:cxn modelId="{987153A6-6A69-584E-86C1-552AEA71D6B8}" type="presOf" srcId="{CAF06238-9139-4931-81E5-C1ECDDDADBD0}" destId="{C863ECC8-41AB-42D7-8244-88ADA8C655A1}" srcOrd="0" destOrd="0" presId="urn:microsoft.com/office/officeart/2005/8/layout/default#4"/>
    <dgm:cxn modelId="{62849521-D4AF-4448-BC9C-326D765E4BBC}" srcId="{1214A6A0-457F-4582-9FE3-0EC15984D5EB}" destId="{7BC727A1-3420-4679-81D9-C473B5C45C39}" srcOrd="5" destOrd="0" parTransId="{D1247746-D344-40F9-A746-75F89765C7C4}" sibTransId="{C4280364-22AB-4356-ACA9-F0339AA4F5E6}"/>
    <dgm:cxn modelId="{1C6E53AC-EAC7-6041-8AE6-AD99B3CC3267}" type="presOf" srcId="{E5ADC3A0-5A77-4B10-BF8F-1B1A6DB0FC6E}" destId="{CC1FD805-4A94-44EC-9ACA-BAA05165832B}" srcOrd="0" destOrd="0" presId="urn:microsoft.com/office/officeart/2005/8/layout/default#4"/>
    <dgm:cxn modelId="{3D2B7E63-8637-2F4E-B04C-DD221D19A25E}" type="presOf" srcId="{1214A6A0-457F-4582-9FE3-0EC15984D5EB}" destId="{C85BA5E2-58C8-4C07-84BE-374D569717F8}" srcOrd="0" destOrd="0" presId="urn:microsoft.com/office/officeart/2005/8/layout/default#4"/>
    <dgm:cxn modelId="{4C06219E-449B-4DFB-9854-A5F128B9498D}" srcId="{1214A6A0-457F-4582-9FE3-0EC15984D5EB}" destId="{5896401C-094E-41AB-9766-CD2C19F5D7A5}" srcOrd="2" destOrd="0" parTransId="{DB132ECE-9601-4BAB-9172-4BB599CEC556}" sibTransId="{730237D9-C253-4BC6-BC1B-DE8076B45338}"/>
    <dgm:cxn modelId="{FF94ABBC-E1E8-4532-88B4-03E70974D712}" srcId="{1214A6A0-457F-4582-9FE3-0EC15984D5EB}" destId="{C8120E45-3529-40DF-9412-00F75289610B}" srcOrd="0" destOrd="0" parTransId="{A147B893-48AD-496D-9E58-D538D98625C6}" sibTransId="{472E24F0-2673-4193-BA43-9FDE7A6BC556}"/>
    <dgm:cxn modelId="{423FC4A4-045B-D44D-B17F-E2A53123F6F6}" type="presOf" srcId="{4EBB88D4-2840-4DFA-AB37-34B761C6B8F1}" destId="{A5F0D7C5-6D38-4D8F-9657-4067FF57AE96}" srcOrd="0" destOrd="0" presId="urn:microsoft.com/office/officeart/2005/8/layout/default#4"/>
    <dgm:cxn modelId="{B1CEB2AD-9F21-4774-9E53-5D2512873242}" srcId="{1214A6A0-457F-4582-9FE3-0EC15984D5EB}" destId="{4EBB88D4-2840-4DFA-AB37-34B761C6B8F1}" srcOrd="7" destOrd="0" parTransId="{97C87638-086C-44A8-A698-8A993028FA2F}" sibTransId="{BFFADC00-271C-4E82-9654-387731498B9F}"/>
    <dgm:cxn modelId="{6717CDF9-A56B-44EF-86B3-8EC27D9A20A0}" srcId="{1214A6A0-457F-4582-9FE3-0EC15984D5EB}" destId="{34C962C5-76BB-4B8C-AECD-42ABE8026C53}" srcOrd="4" destOrd="0" parTransId="{748E3BD6-6E20-4653-80D0-53B578CF91EE}" sibTransId="{9DC44D3F-7E2A-4D6E-BEDE-5953BDF1C1CE}"/>
    <dgm:cxn modelId="{D4627D28-7B92-455B-9CA8-AFFE1FD0CD36}" srcId="{1214A6A0-457F-4582-9FE3-0EC15984D5EB}" destId="{E5ADC3A0-5A77-4B10-BF8F-1B1A6DB0FC6E}" srcOrd="3" destOrd="0" parTransId="{F9F89D84-329D-4DD7-9D67-4ED86A69FAB7}" sibTransId="{27CC45AF-FA8B-4412-96AB-FE04FB3B2C64}"/>
    <dgm:cxn modelId="{0625AECC-09EA-43CD-B2C7-23410D6ED365}" srcId="{1214A6A0-457F-4582-9FE3-0EC15984D5EB}" destId="{0D743DA8-27A8-4D33-9915-9AFEB2012C8E}" srcOrd="8" destOrd="0" parTransId="{09FC103C-FA2A-4E6D-9320-162B2FACB054}" sibTransId="{837B5F7F-4798-4390-ADE4-55A4A9688C5D}"/>
    <dgm:cxn modelId="{6DD2D6D5-CB10-D045-BC86-A360B7D5F2DC}" type="presOf" srcId="{0D743DA8-27A8-4D33-9915-9AFEB2012C8E}" destId="{3F75A137-D5BC-43D5-93E8-C5FA9AACD7CE}" srcOrd="0" destOrd="0" presId="urn:microsoft.com/office/officeart/2005/8/layout/default#4"/>
    <dgm:cxn modelId="{C9BCE44F-DF83-A345-9ECD-7AD983F970B2}" type="presOf" srcId="{CBC57D31-76E0-492D-A23A-82BBCD353221}" destId="{2B6D8600-DC6E-4A5D-8066-B6D3BF7542B7}" srcOrd="0" destOrd="0" presId="urn:microsoft.com/office/officeart/2005/8/layout/default#4"/>
    <dgm:cxn modelId="{DE208132-7588-014A-8544-A3E1B66A6F1D}" type="presOf" srcId="{34C962C5-76BB-4B8C-AECD-42ABE8026C53}" destId="{F112A026-BFB5-4AC9-A91F-82698EF1DB9A}" srcOrd="0" destOrd="0" presId="urn:microsoft.com/office/officeart/2005/8/layout/default#4"/>
    <dgm:cxn modelId="{010C0313-DAA9-4E31-9A88-B53E53E09A51}" srcId="{1214A6A0-457F-4582-9FE3-0EC15984D5EB}" destId="{CBC57D31-76E0-492D-A23A-82BBCD353221}" srcOrd="1" destOrd="0" parTransId="{5955B995-6CCB-442D-BC79-8C0FD3886384}" sibTransId="{74A52D84-151C-4FD1-A5D6-07E3637E1370}"/>
    <dgm:cxn modelId="{12686159-4471-CE4D-821D-B7AC3B2995DF}" type="presOf" srcId="{7BC727A1-3420-4679-81D9-C473B5C45C39}" destId="{D84D51B0-F6FC-4876-8D65-F52DB738E201}" srcOrd="0" destOrd="0" presId="urn:microsoft.com/office/officeart/2005/8/layout/default#4"/>
    <dgm:cxn modelId="{D536AA2C-FF60-6048-88FA-283A34EE3266}" type="presOf" srcId="{5896401C-094E-41AB-9766-CD2C19F5D7A5}" destId="{94CF6123-19DE-45A9-9DF8-54043FEAA918}" srcOrd="0" destOrd="0" presId="urn:microsoft.com/office/officeart/2005/8/layout/default#4"/>
    <dgm:cxn modelId="{46EC0C6E-98E9-4CD4-811C-24E294AF3594}" srcId="{1214A6A0-457F-4582-9FE3-0EC15984D5EB}" destId="{CAF06238-9139-4931-81E5-C1ECDDDADBD0}" srcOrd="6" destOrd="0" parTransId="{FED0D66B-BE40-4806-984C-93A9B2124A47}" sibTransId="{70D4178A-70A9-4A62-993D-742E8850BC97}"/>
    <dgm:cxn modelId="{CE3E4B71-C0B3-8841-9743-B7EFDE82A2D5}" type="presParOf" srcId="{C85BA5E2-58C8-4C07-84BE-374D569717F8}" destId="{63D13E01-8A8A-4B41-A978-169ABD03EF43}" srcOrd="0" destOrd="0" presId="urn:microsoft.com/office/officeart/2005/8/layout/default#4"/>
    <dgm:cxn modelId="{1F7303B7-B958-CA4A-9623-6DACDDCC4933}" type="presParOf" srcId="{C85BA5E2-58C8-4C07-84BE-374D569717F8}" destId="{F9156A73-9521-4356-AAF4-EF9AC886B398}" srcOrd="1" destOrd="0" presId="urn:microsoft.com/office/officeart/2005/8/layout/default#4"/>
    <dgm:cxn modelId="{CA32438D-1BB0-1E41-A347-EEEA858D9019}" type="presParOf" srcId="{C85BA5E2-58C8-4C07-84BE-374D569717F8}" destId="{2B6D8600-DC6E-4A5D-8066-B6D3BF7542B7}" srcOrd="2" destOrd="0" presId="urn:microsoft.com/office/officeart/2005/8/layout/default#4"/>
    <dgm:cxn modelId="{44C56A97-182C-564E-8AD1-A9B6E921A9DB}" type="presParOf" srcId="{C85BA5E2-58C8-4C07-84BE-374D569717F8}" destId="{621CFF05-B86A-421C-9075-9ECB97CD728B}" srcOrd="3" destOrd="0" presId="urn:microsoft.com/office/officeart/2005/8/layout/default#4"/>
    <dgm:cxn modelId="{D010C409-D256-4940-90F0-57FD09B1C9BE}" type="presParOf" srcId="{C85BA5E2-58C8-4C07-84BE-374D569717F8}" destId="{94CF6123-19DE-45A9-9DF8-54043FEAA918}" srcOrd="4" destOrd="0" presId="urn:microsoft.com/office/officeart/2005/8/layout/default#4"/>
    <dgm:cxn modelId="{0612377B-94A9-A740-A6B9-E5CE27083524}" type="presParOf" srcId="{C85BA5E2-58C8-4C07-84BE-374D569717F8}" destId="{E0991228-7C33-41CC-8675-B1C7C2107E16}" srcOrd="5" destOrd="0" presId="urn:microsoft.com/office/officeart/2005/8/layout/default#4"/>
    <dgm:cxn modelId="{ECD7018F-61F0-4C4D-8E99-9CC604686086}" type="presParOf" srcId="{C85BA5E2-58C8-4C07-84BE-374D569717F8}" destId="{CC1FD805-4A94-44EC-9ACA-BAA05165832B}" srcOrd="6" destOrd="0" presId="urn:microsoft.com/office/officeart/2005/8/layout/default#4"/>
    <dgm:cxn modelId="{0F548FC5-C005-264E-ADE6-D64F9CA47F65}" type="presParOf" srcId="{C85BA5E2-58C8-4C07-84BE-374D569717F8}" destId="{7467F214-FFD1-44A9-A8A6-F98B02E9BA1A}" srcOrd="7" destOrd="0" presId="urn:microsoft.com/office/officeart/2005/8/layout/default#4"/>
    <dgm:cxn modelId="{71DB41A4-B602-A34C-9B4E-BE3F755CA585}" type="presParOf" srcId="{C85BA5E2-58C8-4C07-84BE-374D569717F8}" destId="{F112A026-BFB5-4AC9-A91F-82698EF1DB9A}" srcOrd="8" destOrd="0" presId="urn:microsoft.com/office/officeart/2005/8/layout/default#4"/>
    <dgm:cxn modelId="{E31A8964-117C-6D40-876B-773A13F206FD}" type="presParOf" srcId="{C85BA5E2-58C8-4C07-84BE-374D569717F8}" destId="{97AA42C0-4BF2-471E-9D81-5DE72AA4B7D7}" srcOrd="9" destOrd="0" presId="urn:microsoft.com/office/officeart/2005/8/layout/default#4"/>
    <dgm:cxn modelId="{3011AE0C-0D12-8544-8CA3-BADC7A6C6BB5}" type="presParOf" srcId="{C85BA5E2-58C8-4C07-84BE-374D569717F8}" destId="{D84D51B0-F6FC-4876-8D65-F52DB738E201}" srcOrd="10" destOrd="0" presId="urn:microsoft.com/office/officeart/2005/8/layout/default#4"/>
    <dgm:cxn modelId="{79035A4E-B1CB-9E4F-B83D-C2F5190C1AC2}" type="presParOf" srcId="{C85BA5E2-58C8-4C07-84BE-374D569717F8}" destId="{58EF15EE-7ABD-4406-9A5B-E8516F3FD0FE}" srcOrd="11" destOrd="0" presId="urn:microsoft.com/office/officeart/2005/8/layout/default#4"/>
    <dgm:cxn modelId="{7A7C3EEC-64C9-2149-8015-4BEE8533788A}" type="presParOf" srcId="{C85BA5E2-58C8-4C07-84BE-374D569717F8}" destId="{C863ECC8-41AB-42D7-8244-88ADA8C655A1}" srcOrd="12" destOrd="0" presId="urn:microsoft.com/office/officeart/2005/8/layout/default#4"/>
    <dgm:cxn modelId="{4FC3762D-48D6-F14E-B0D0-2CADB4B28742}" type="presParOf" srcId="{C85BA5E2-58C8-4C07-84BE-374D569717F8}" destId="{93F4A04A-843E-47F0-AE36-C4AB17C30F07}" srcOrd="13" destOrd="0" presId="urn:microsoft.com/office/officeart/2005/8/layout/default#4"/>
    <dgm:cxn modelId="{8BA3A595-FBD9-CF47-90AB-6FE2E9456A57}" type="presParOf" srcId="{C85BA5E2-58C8-4C07-84BE-374D569717F8}" destId="{A5F0D7C5-6D38-4D8F-9657-4067FF57AE96}" srcOrd="14" destOrd="0" presId="urn:microsoft.com/office/officeart/2005/8/layout/default#4"/>
    <dgm:cxn modelId="{FD9F5432-5619-2941-B1EC-95B40D08C070}" type="presParOf" srcId="{C85BA5E2-58C8-4C07-84BE-374D569717F8}" destId="{A29AC284-6000-4D36-B2AE-697C85FCA992}" srcOrd="15" destOrd="0" presId="urn:microsoft.com/office/officeart/2005/8/layout/default#4"/>
    <dgm:cxn modelId="{E466355A-6ED4-F243-A7D2-3313257B6463}" type="presParOf" srcId="{C85BA5E2-58C8-4C07-84BE-374D569717F8}" destId="{3F75A137-D5BC-43D5-93E8-C5FA9AACD7CE}" srcOrd="1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14A6A0-457F-4582-9FE3-0EC15984D5EB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120E45-3529-40DF-9412-00F75289610B}">
      <dgm:prSet phldrT="[Texto]"/>
      <dgm:spPr/>
      <dgm:t>
        <a:bodyPr/>
        <a:lstStyle/>
        <a:p>
          <a:r>
            <a:rPr lang="pt-BR" dirty="0" smtClean="0"/>
            <a:t>Alimentos </a:t>
          </a:r>
          <a:endParaRPr lang="pt-BR" dirty="0"/>
        </a:p>
      </dgm:t>
    </dgm:pt>
    <dgm:pt modelId="{A147B893-48AD-496D-9E58-D538D98625C6}" type="parTrans" cxnId="{FF94ABBC-E1E8-4532-88B4-03E70974D712}">
      <dgm:prSet/>
      <dgm:spPr/>
      <dgm:t>
        <a:bodyPr/>
        <a:lstStyle/>
        <a:p>
          <a:endParaRPr lang="pt-BR"/>
        </a:p>
      </dgm:t>
    </dgm:pt>
    <dgm:pt modelId="{472E24F0-2673-4193-BA43-9FDE7A6BC556}" type="sibTrans" cxnId="{FF94ABBC-E1E8-4532-88B4-03E70974D712}">
      <dgm:prSet/>
      <dgm:spPr/>
      <dgm:t>
        <a:bodyPr/>
        <a:lstStyle/>
        <a:p>
          <a:endParaRPr lang="pt-BR"/>
        </a:p>
      </dgm:t>
    </dgm:pt>
    <dgm:pt modelId="{5896401C-094E-41AB-9766-CD2C19F5D7A5}">
      <dgm:prSet phldrT="[Texto]"/>
      <dgm:spPr/>
      <dgm:t>
        <a:bodyPr/>
        <a:lstStyle/>
        <a:p>
          <a:r>
            <a:rPr lang="pt-BR" dirty="0" smtClean="0"/>
            <a:t>Digestão</a:t>
          </a:r>
          <a:endParaRPr lang="pt-BR" dirty="0"/>
        </a:p>
      </dgm:t>
    </dgm:pt>
    <dgm:pt modelId="{DB132ECE-9601-4BAB-9172-4BB599CEC556}" type="parTrans" cxnId="{4C06219E-449B-4DFB-9854-A5F128B9498D}">
      <dgm:prSet/>
      <dgm:spPr/>
      <dgm:t>
        <a:bodyPr/>
        <a:lstStyle/>
        <a:p>
          <a:endParaRPr lang="pt-BR"/>
        </a:p>
      </dgm:t>
    </dgm:pt>
    <dgm:pt modelId="{730237D9-C253-4BC6-BC1B-DE8076B45338}" type="sibTrans" cxnId="{4C06219E-449B-4DFB-9854-A5F128B9498D}">
      <dgm:prSet/>
      <dgm:spPr/>
      <dgm:t>
        <a:bodyPr/>
        <a:lstStyle/>
        <a:p>
          <a:endParaRPr lang="pt-BR"/>
        </a:p>
      </dgm:t>
    </dgm:pt>
    <dgm:pt modelId="{34C962C5-76BB-4B8C-AECD-42ABE8026C53}">
      <dgm:prSet phldrT="[Texto]"/>
      <dgm:spPr/>
      <dgm:t>
        <a:bodyPr/>
        <a:lstStyle/>
        <a:p>
          <a:r>
            <a:rPr lang="pt-BR" dirty="0" smtClean="0"/>
            <a:t>S. nutritivas</a:t>
          </a:r>
          <a:endParaRPr lang="pt-BR" dirty="0"/>
        </a:p>
      </dgm:t>
    </dgm:pt>
    <dgm:pt modelId="{748E3BD6-6E20-4653-80D0-53B578CF91EE}" type="parTrans" cxnId="{6717CDF9-A56B-44EF-86B3-8EC27D9A20A0}">
      <dgm:prSet/>
      <dgm:spPr/>
      <dgm:t>
        <a:bodyPr/>
        <a:lstStyle/>
        <a:p>
          <a:endParaRPr lang="pt-BR"/>
        </a:p>
      </dgm:t>
    </dgm:pt>
    <dgm:pt modelId="{9DC44D3F-7E2A-4D6E-BEDE-5953BDF1C1CE}" type="sibTrans" cxnId="{6717CDF9-A56B-44EF-86B3-8EC27D9A20A0}">
      <dgm:prSet/>
      <dgm:spPr/>
      <dgm:t>
        <a:bodyPr/>
        <a:lstStyle/>
        <a:p>
          <a:endParaRPr lang="pt-BR"/>
        </a:p>
      </dgm:t>
    </dgm:pt>
    <dgm:pt modelId="{CBC57D31-76E0-492D-A23A-82BBCD353221}">
      <dgm:prSet phldrT="[Texto]"/>
      <dgm:spPr/>
      <dgm:t>
        <a:bodyPr/>
        <a:lstStyle/>
        <a:p>
          <a:r>
            <a:rPr lang="pt-BR" dirty="0" smtClean="0"/>
            <a:t>Ar</a:t>
          </a:r>
          <a:endParaRPr lang="pt-BR" dirty="0"/>
        </a:p>
      </dgm:t>
    </dgm:pt>
    <dgm:pt modelId="{5955B995-6CCB-442D-BC79-8C0FD3886384}" type="parTrans" cxnId="{010C0313-DAA9-4E31-9A88-B53E53E09A51}">
      <dgm:prSet/>
      <dgm:spPr/>
      <dgm:t>
        <a:bodyPr/>
        <a:lstStyle/>
        <a:p>
          <a:endParaRPr lang="pt-BR"/>
        </a:p>
      </dgm:t>
    </dgm:pt>
    <dgm:pt modelId="{74A52D84-151C-4FD1-A5D6-07E3637E1370}" type="sibTrans" cxnId="{010C0313-DAA9-4E31-9A88-B53E53E09A51}">
      <dgm:prSet/>
      <dgm:spPr/>
      <dgm:t>
        <a:bodyPr/>
        <a:lstStyle/>
        <a:p>
          <a:endParaRPr lang="pt-BR"/>
        </a:p>
      </dgm:t>
    </dgm:pt>
    <dgm:pt modelId="{CAF06238-9139-4931-81E5-C1ECDDDADBD0}">
      <dgm:prSet phldrT="[Texto]"/>
      <dgm:spPr/>
      <dgm:t>
        <a:bodyPr/>
        <a:lstStyle/>
        <a:p>
          <a:r>
            <a:rPr lang="pt-BR" dirty="0" smtClean="0"/>
            <a:t>Circulação</a:t>
          </a:r>
          <a:endParaRPr lang="pt-BR" dirty="0"/>
        </a:p>
      </dgm:t>
    </dgm:pt>
    <dgm:pt modelId="{FED0D66B-BE40-4806-984C-93A9B2124A47}" type="parTrans" cxnId="{46EC0C6E-98E9-4CD4-811C-24E294AF3594}">
      <dgm:prSet/>
      <dgm:spPr/>
      <dgm:t>
        <a:bodyPr/>
        <a:lstStyle/>
        <a:p>
          <a:endParaRPr lang="pt-BR"/>
        </a:p>
      </dgm:t>
    </dgm:pt>
    <dgm:pt modelId="{70D4178A-70A9-4A62-993D-742E8850BC97}" type="sibTrans" cxnId="{46EC0C6E-98E9-4CD4-811C-24E294AF3594}">
      <dgm:prSet/>
      <dgm:spPr/>
      <dgm:t>
        <a:bodyPr/>
        <a:lstStyle/>
        <a:p>
          <a:endParaRPr lang="pt-BR"/>
        </a:p>
      </dgm:t>
    </dgm:pt>
    <dgm:pt modelId="{4EBB88D4-2840-4DFA-AB37-34B761C6B8F1}">
      <dgm:prSet phldrT="[Texto]"/>
      <dgm:spPr/>
      <dgm:t>
        <a:bodyPr/>
        <a:lstStyle/>
        <a:p>
          <a:r>
            <a:rPr lang="pt-BR" dirty="0" smtClean="0"/>
            <a:t>Órgãos</a:t>
          </a:r>
          <a:endParaRPr lang="pt-BR" dirty="0"/>
        </a:p>
      </dgm:t>
    </dgm:pt>
    <dgm:pt modelId="{97C87638-086C-44A8-A698-8A993028FA2F}" type="parTrans" cxnId="{B1CEB2AD-9F21-4774-9E53-5D2512873242}">
      <dgm:prSet/>
      <dgm:spPr/>
      <dgm:t>
        <a:bodyPr/>
        <a:lstStyle/>
        <a:p>
          <a:endParaRPr lang="pt-BR"/>
        </a:p>
      </dgm:t>
    </dgm:pt>
    <dgm:pt modelId="{BFFADC00-271C-4E82-9654-387731498B9F}" type="sibTrans" cxnId="{B1CEB2AD-9F21-4774-9E53-5D2512873242}">
      <dgm:prSet/>
      <dgm:spPr/>
      <dgm:t>
        <a:bodyPr/>
        <a:lstStyle/>
        <a:p>
          <a:endParaRPr lang="pt-BR"/>
        </a:p>
      </dgm:t>
    </dgm:pt>
    <dgm:pt modelId="{0D743DA8-27A8-4D33-9915-9AFEB2012C8E}">
      <dgm:prSet phldrT="[Texto]"/>
      <dgm:spPr/>
      <dgm:t>
        <a:bodyPr/>
        <a:lstStyle/>
        <a:p>
          <a:r>
            <a:rPr lang="pt-BR" dirty="0" smtClean="0"/>
            <a:t>Células</a:t>
          </a:r>
          <a:endParaRPr lang="pt-BR" dirty="0"/>
        </a:p>
      </dgm:t>
    </dgm:pt>
    <dgm:pt modelId="{09FC103C-FA2A-4E6D-9320-162B2FACB054}" type="parTrans" cxnId="{0625AECC-09EA-43CD-B2C7-23410D6ED365}">
      <dgm:prSet/>
      <dgm:spPr/>
      <dgm:t>
        <a:bodyPr/>
        <a:lstStyle/>
        <a:p>
          <a:endParaRPr lang="pt-BR"/>
        </a:p>
      </dgm:t>
    </dgm:pt>
    <dgm:pt modelId="{837B5F7F-4798-4390-ADE4-55A4A9688C5D}" type="sibTrans" cxnId="{0625AECC-09EA-43CD-B2C7-23410D6ED365}">
      <dgm:prSet/>
      <dgm:spPr/>
      <dgm:t>
        <a:bodyPr/>
        <a:lstStyle/>
        <a:p>
          <a:endParaRPr lang="pt-BR"/>
        </a:p>
      </dgm:t>
    </dgm:pt>
    <dgm:pt modelId="{E5ADC3A0-5A77-4B10-BF8F-1B1A6DB0FC6E}">
      <dgm:prSet phldrT="[Texto]"/>
      <dgm:spPr/>
      <dgm:t>
        <a:bodyPr/>
        <a:lstStyle/>
        <a:p>
          <a:r>
            <a:rPr lang="pt-BR" dirty="0" smtClean="0"/>
            <a:t>Pulmões</a:t>
          </a:r>
          <a:endParaRPr lang="pt-BR" dirty="0"/>
        </a:p>
      </dgm:t>
    </dgm:pt>
    <dgm:pt modelId="{27CC45AF-FA8B-4412-96AB-FE04FB3B2C64}" type="sibTrans" cxnId="{D4627D28-7B92-455B-9CA8-AFFE1FD0CD36}">
      <dgm:prSet/>
      <dgm:spPr/>
      <dgm:t>
        <a:bodyPr/>
        <a:lstStyle/>
        <a:p>
          <a:endParaRPr lang="pt-BR"/>
        </a:p>
      </dgm:t>
    </dgm:pt>
    <dgm:pt modelId="{F9F89D84-329D-4DD7-9D67-4ED86A69FAB7}" type="parTrans" cxnId="{D4627D28-7B92-455B-9CA8-AFFE1FD0CD36}">
      <dgm:prSet/>
      <dgm:spPr/>
      <dgm:t>
        <a:bodyPr/>
        <a:lstStyle/>
        <a:p>
          <a:endParaRPr lang="pt-BR"/>
        </a:p>
      </dgm:t>
    </dgm:pt>
    <dgm:pt modelId="{7BC727A1-3420-4679-81D9-C473B5C45C39}">
      <dgm:prSet phldrT="[Texto]"/>
      <dgm:spPr/>
      <dgm:t>
        <a:bodyPr/>
        <a:lstStyle/>
        <a:p>
          <a:r>
            <a:rPr lang="pt-BR" dirty="0" smtClean="0"/>
            <a:t>Modelo 5</a:t>
          </a:r>
          <a:endParaRPr lang="pt-BR" dirty="0"/>
        </a:p>
      </dgm:t>
    </dgm:pt>
    <dgm:pt modelId="{C4280364-22AB-4356-ACA9-F0339AA4F5E6}" type="sibTrans" cxnId="{62849521-D4AF-4448-BC9C-326D765E4BBC}">
      <dgm:prSet/>
      <dgm:spPr/>
      <dgm:t>
        <a:bodyPr/>
        <a:lstStyle/>
        <a:p>
          <a:endParaRPr lang="pt-BR"/>
        </a:p>
      </dgm:t>
    </dgm:pt>
    <dgm:pt modelId="{D1247746-D344-40F9-A746-75F89765C7C4}" type="parTrans" cxnId="{62849521-D4AF-4448-BC9C-326D765E4BBC}">
      <dgm:prSet/>
      <dgm:spPr/>
      <dgm:t>
        <a:bodyPr/>
        <a:lstStyle/>
        <a:p>
          <a:endParaRPr lang="pt-BR"/>
        </a:p>
      </dgm:t>
    </dgm:pt>
    <dgm:pt modelId="{C85BA5E2-58C8-4C07-84BE-374D569717F8}" type="pres">
      <dgm:prSet presAssocID="{1214A6A0-457F-4582-9FE3-0EC15984D5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D13E01-8A8A-4B41-A978-169ABD03EF43}" type="pres">
      <dgm:prSet presAssocID="{C8120E45-3529-40DF-9412-00F75289610B}" presName="node" presStyleLbl="node1" presStyleIdx="0" presStyleCnt="9" custScaleY="23649" custLinFactNeighborX="-847" custLinFactNeighborY="-35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156A73-9521-4356-AAF4-EF9AC886B398}" type="pres">
      <dgm:prSet presAssocID="{472E24F0-2673-4193-BA43-9FDE7A6BC556}" presName="sibTrans" presStyleCnt="0"/>
      <dgm:spPr/>
    </dgm:pt>
    <dgm:pt modelId="{2B6D8600-DC6E-4A5D-8066-B6D3BF7542B7}" type="pres">
      <dgm:prSet presAssocID="{CBC57D31-76E0-492D-A23A-82BBCD353221}" presName="node" presStyleLbl="node1" presStyleIdx="1" presStyleCnt="9" custScaleY="23649" custLinFactNeighborX="-77" custLinFactNeighborY="-36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CFF05-B86A-421C-9075-9ECB97CD728B}" type="pres">
      <dgm:prSet presAssocID="{74A52D84-151C-4FD1-A5D6-07E3637E1370}" presName="sibTrans" presStyleCnt="0"/>
      <dgm:spPr/>
    </dgm:pt>
    <dgm:pt modelId="{94CF6123-19DE-45A9-9DF8-54043FEAA918}" type="pres">
      <dgm:prSet presAssocID="{5896401C-094E-41AB-9766-CD2C19F5D7A5}" presName="node" presStyleLbl="node1" presStyleIdx="2" presStyleCnt="9" custScaleY="21768" custLinFactNeighborX="-847" custLinFactNeighborY="-220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991228-7C33-41CC-8675-B1C7C2107E16}" type="pres">
      <dgm:prSet presAssocID="{730237D9-C253-4BC6-BC1B-DE8076B45338}" presName="sibTrans" presStyleCnt="0"/>
      <dgm:spPr/>
    </dgm:pt>
    <dgm:pt modelId="{CC1FD805-4A94-44EC-9ACA-BAA05165832B}" type="pres">
      <dgm:prSet presAssocID="{E5ADC3A0-5A77-4B10-BF8F-1B1A6DB0FC6E}" presName="node" presStyleLbl="node1" presStyleIdx="3" presStyleCnt="9" custScaleY="21768" custLinFactNeighborX="-77" custLinFactNeighborY="138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7F214-FFD1-44A9-A8A6-F98B02E9BA1A}" type="pres">
      <dgm:prSet presAssocID="{27CC45AF-FA8B-4412-96AB-FE04FB3B2C64}" presName="sibTrans" presStyleCnt="0"/>
      <dgm:spPr/>
    </dgm:pt>
    <dgm:pt modelId="{F112A026-BFB5-4AC9-A91F-82698EF1DB9A}" type="pres">
      <dgm:prSet presAssocID="{34C962C5-76BB-4B8C-AECD-42ABE8026C53}" presName="node" presStyleLbl="node1" presStyleIdx="4" presStyleCnt="9" custScaleY="24109" custLinFactNeighborX="1615" custLinFactNeighborY="-41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AA42C0-4BF2-471E-9D81-5DE72AA4B7D7}" type="pres">
      <dgm:prSet presAssocID="{9DC44D3F-7E2A-4D6E-BEDE-5953BDF1C1CE}" presName="sibTrans" presStyleCnt="0"/>
      <dgm:spPr/>
    </dgm:pt>
    <dgm:pt modelId="{D84D51B0-F6FC-4876-8D65-F52DB738E201}" type="pres">
      <dgm:prSet presAssocID="{7BC727A1-3420-4679-81D9-C473B5C45C39}" presName="node" presStyleLbl="node1" presStyleIdx="5" presStyleCnt="9" custScaleY="17947" custLinFactY="-46672" custLinFactNeighborX="-59154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EF15EE-7ABD-4406-9A5B-E8516F3FD0FE}" type="pres">
      <dgm:prSet presAssocID="{C4280364-22AB-4356-ACA9-F0339AA4F5E6}" presName="sibTrans" presStyleCnt="0"/>
      <dgm:spPr/>
    </dgm:pt>
    <dgm:pt modelId="{C863ECC8-41AB-42D7-8244-88ADA8C655A1}" type="pres">
      <dgm:prSet presAssocID="{CAF06238-9139-4931-81E5-C1ECDDDADBD0}" presName="node" presStyleLbl="node1" presStyleIdx="6" presStyleCnt="9" custScaleY="17948" custLinFactNeighborX="53307" custLinFactNeighborY="156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4A04A-843E-47F0-AE36-C4AB17C30F07}" type="pres">
      <dgm:prSet presAssocID="{70D4178A-70A9-4A62-993D-742E8850BC97}" presName="sibTrans" presStyleCnt="0"/>
      <dgm:spPr/>
    </dgm:pt>
    <dgm:pt modelId="{A5F0D7C5-6D38-4D8F-9657-4067FF57AE96}" type="pres">
      <dgm:prSet presAssocID="{4EBB88D4-2840-4DFA-AB37-34B761C6B8F1}" presName="node" presStyleLbl="node1" presStyleIdx="7" presStyleCnt="9" custScaleY="17948" custLinFactNeighborX="-56693" custLinFactNeighborY="525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AC284-6000-4D36-B2AE-697C85FCA992}" type="pres">
      <dgm:prSet presAssocID="{BFFADC00-271C-4E82-9654-387731498B9F}" presName="sibTrans" presStyleCnt="0"/>
      <dgm:spPr/>
    </dgm:pt>
    <dgm:pt modelId="{3F75A137-D5BC-43D5-93E8-C5FA9AACD7CE}" type="pres">
      <dgm:prSet presAssocID="{0D743DA8-27A8-4D33-9915-9AFEB2012C8E}" presName="node" presStyleLbl="node1" presStyleIdx="8" presStyleCnt="9" custScaleY="17948" custLinFactNeighborX="-1693" custLinFactNeighborY="548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6A1B6B8-3BA1-664D-A809-6E2B55AB5904}" type="presOf" srcId="{1214A6A0-457F-4582-9FE3-0EC15984D5EB}" destId="{C85BA5E2-58C8-4C07-84BE-374D569717F8}" srcOrd="0" destOrd="0" presId="urn:microsoft.com/office/officeart/2005/8/layout/default#5"/>
    <dgm:cxn modelId="{FFF825E2-B966-3F42-BD5F-1FB0D137CFBB}" type="presOf" srcId="{0D743DA8-27A8-4D33-9915-9AFEB2012C8E}" destId="{3F75A137-D5BC-43D5-93E8-C5FA9AACD7CE}" srcOrd="0" destOrd="0" presId="urn:microsoft.com/office/officeart/2005/8/layout/default#5"/>
    <dgm:cxn modelId="{6717CDF9-A56B-44EF-86B3-8EC27D9A20A0}" srcId="{1214A6A0-457F-4582-9FE3-0EC15984D5EB}" destId="{34C962C5-76BB-4B8C-AECD-42ABE8026C53}" srcOrd="4" destOrd="0" parTransId="{748E3BD6-6E20-4653-80D0-53B578CF91EE}" sibTransId="{9DC44D3F-7E2A-4D6E-BEDE-5953BDF1C1CE}"/>
    <dgm:cxn modelId="{010C0313-DAA9-4E31-9A88-B53E53E09A51}" srcId="{1214A6A0-457F-4582-9FE3-0EC15984D5EB}" destId="{CBC57D31-76E0-492D-A23A-82BBCD353221}" srcOrd="1" destOrd="0" parTransId="{5955B995-6CCB-442D-BC79-8C0FD3886384}" sibTransId="{74A52D84-151C-4FD1-A5D6-07E3637E1370}"/>
    <dgm:cxn modelId="{04E0848F-66BE-D14E-BC0B-E6E64CBF2729}" type="presOf" srcId="{5896401C-094E-41AB-9766-CD2C19F5D7A5}" destId="{94CF6123-19DE-45A9-9DF8-54043FEAA918}" srcOrd="0" destOrd="0" presId="urn:microsoft.com/office/officeart/2005/8/layout/default#5"/>
    <dgm:cxn modelId="{D3F62CCD-AC1A-FF4A-A5AC-0F52A1A41CD8}" type="presOf" srcId="{CAF06238-9139-4931-81E5-C1ECDDDADBD0}" destId="{C863ECC8-41AB-42D7-8244-88ADA8C655A1}" srcOrd="0" destOrd="0" presId="urn:microsoft.com/office/officeart/2005/8/layout/default#5"/>
    <dgm:cxn modelId="{D6739543-5AD7-5C4B-86CA-C4AD28A9481D}" type="presOf" srcId="{CBC57D31-76E0-492D-A23A-82BBCD353221}" destId="{2B6D8600-DC6E-4A5D-8066-B6D3BF7542B7}" srcOrd="0" destOrd="0" presId="urn:microsoft.com/office/officeart/2005/8/layout/default#5"/>
    <dgm:cxn modelId="{4C06219E-449B-4DFB-9854-A5F128B9498D}" srcId="{1214A6A0-457F-4582-9FE3-0EC15984D5EB}" destId="{5896401C-094E-41AB-9766-CD2C19F5D7A5}" srcOrd="2" destOrd="0" parTransId="{DB132ECE-9601-4BAB-9172-4BB599CEC556}" sibTransId="{730237D9-C253-4BC6-BC1B-DE8076B45338}"/>
    <dgm:cxn modelId="{5CB6C47B-CCCB-1B45-8BEA-D9C35924F035}" type="presOf" srcId="{7BC727A1-3420-4679-81D9-C473B5C45C39}" destId="{D84D51B0-F6FC-4876-8D65-F52DB738E201}" srcOrd="0" destOrd="0" presId="urn:microsoft.com/office/officeart/2005/8/layout/default#5"/>
    <dgm:cxn modelId="{4A43D62F-FB0F-B147-9E17-3B6EDCBFEE60}" type="presOf" srcId="{E5ADC3A0-5A77-4B10-BF8F-1B1A6DB0FC6E}" destId="{CC1FD805-4A94-44EC-9ACA-BAA05165832B}" srcOrd="0" destOrd="0" presId="urn:microsoft.com/office/officeart/2005/8/layout/default#5"/>
    <dgm:cxn modelId="{81C9715E-1CCD-BD4F-95D3-375EFD48AE92}" type="presOf" srcId="{4EBB88D4-2840-4DFA-AB37-34B761C6B8F1}" destId="{A5F0D7C5-6D38-4D8F-9657-4067FF57AE96}" srcOrd="0" destOrd="0" presId="urn:microsoft.com/office/officeart/2005/8/layout/default#5"/>
    <dgm:cxn modelId="{C8754BEC-F9E1-3B4E-A5ED-572AC89058BE}" type="presOf" srcId="{34C962C5-76BB-4B8C-AECD-42ABE8026C53}" destId="{F112A026-BFB5-4AC9-A91F-82698EF1DB9A}" srcOrd="0" destOrd="0" presId="urn:microsoft.com/office/officeart/2005/8/layout/default#5"/>
    <dgm:cxn modelId="{FFB39AF5-80A8-6C4B-8FF8-16961A637F4F}" type="presOf" srcId="{C8120E45-3529-40DF-9412-00F75289610B}" destId="{63D13E01-8A8A-4B41-A978-169ABD03EF43}" srcOrd="0" destOrd="0" presId="urn:microsoft.com/office/officeart/2005/8/layout/default#5"/>
    <dgm:cxn modelId="{FF94ABBC-E1E8-4532-88B4-03E70974D712}" srcId="{1214A6A0-457F-4582-9FE3-0EC15984D5EB}" destId="{C8120E45-3529-40DF-9412-00F75289610B}" srcOrd="0" destOrd="0" parTransId="{A147B893-48AD-496D-9E58-D538D98625C6}" sibTransId="{472E24F0-2673-4193-BA43-9FDE7A6BC556}"/>
    <dgm:cxn modelId="{D4627D28-7B92-455B-9CA8-AFFE1FD0CD36}" srcId="{1214A6A0-457F-4582-9FE3-0EC15984D5EB}" destId="{E5ADC3A0-5A77-4B10-BF8F-1B1A6DB0FC6E}" srcOrd="3" destOrd="0" parTransId="{F9F89D84-329D-4DD7-9D67-4ED86A69FAB7}" sibTransId="{27CC45AF-FA8B-4412-96AB-FE04FB3B2C64}"/>
    <dgm:cxn modelId="{62849521-D4AF-4448-BC9C-326D765E4BBC}" srcId="{1214A6A0-457F-4582-9FE3-0EC15984D5EB}" destId="{7BC727A1-3420-4679-81D9-C473B5C45C39}" srcOrd="5" destOrd="0" parTransId="{D1247746-D344-40F9-A746-75F89765C7C4}" sibTransId="{C4280364-22AB-4356-ACA9-F0339AA4F5E6}"/>
    <dgm:cxn modelId="{46EC0C6E-98E9-4CD4-811C-24E294AF3594}" srcId="{1214A6A0-457F-4582-9FE3-0EC15984D5EB}" destId="{CAF06238-9139-4931-81E5-C1ECDDDADBD0}" srcOrd="6" destOrd="0" parTransId="{FED0D66B-BE40-4806-984C-93A9B2124A47}" sibTransId="{70D4178A-70A9-4A62-993D-742E8850BC97}"/>
    <dgm:cxn modelId="{0625AECC-09EA-43CD-B2C7-23410D6ED365}" srcId="{1214A6A0-457F-4582-9FE3-0EC15984D5EB}" destId="{0D743DA8-27A8-4D33-9915-9AFEB2012C8E}" srcOrd="8" destOrd="0" parTransId="{09FC103C-FA2A-4E6D-9320-162B2FACB054}" sibTransId="{837B5F7F-4798-4390-ADE4-55A4A9688C5D}"/>
    <dgm:cxn modelId="{B1CEB2AD-9F21-4774-9E53-5D2512873242}" srcId="{1214A6A0-457F-4582-9FE3-0EC15984D5EB}" destId="{4EBB88D4-2840-4DFA-AB37-34B761C6B8F1}" srcOrd="7" destOrd="0" parTransId="{97C87638-086C-44A8-A698-8A993028FA2F}" sibTransId="{BFFADC00-271C-4E82-9654-387731498B9F}"/>
    <dgm:cxn modelId="{6F4A6D47-B135-FF4B-862A-0953E8583813}" type="presParOf" srcId="{C85BA5E2-58C8-4C07-84BE-374D569717F8}" destId="{63D13E01-8A8A-4B41-A978-169ABD03EF43}" srcOrd="0" destOrd="0" presId="urn:microsoft.com/office/officeart/2005/8/layout/default#5"/>
    <dgm:cxn modelId="{0ABA73B8-67D5-EB44-8233-2217CC4844BB}" type="presParOf" srcId="{C85BA5E2-58C8-4C07-84BE-374D569717F8}" destId="{F9156A73-9521-4356-AAF4-EF9AC886B398}" srcOrd="1" destOrd="0" presId="urn:microsoft.com/office/officeart/2005/8/layout/default#5"/>
    <dgm:cxn modelId="{46163587-752B-0F41-8636-2A81460F664C}" type="presParOf" srcId="{C85BA5E2-58C8-4C07-84BE-374D569717F8}" destId="{2B6D8600-DC6E-4A5D-8066-B6D3BF7542B7}" srcOrd="2" destOrd="0" presId="urn:microsoft.com/office/officeart/2005/8/layout/default#5"/>
    <dgm:cxn modelId="{A1BD204B-5269-6F40-85F8-CBA9B9F1B7B2}" type="presParOf" srcId="{C85BA5E2-58C8-4C07-84BE-374D569717F8}" destId="{621CFF05-B86A-421C-9075-9ECB97CD728B}" srcOrd="3" destOrd="0" presId="urn:microsoft.com/office/officeart/2005/8/layout/default#5"/>
    <dgm:cxn modelId="{CA77856A-A117-844F-97DD-D28EB7408128}" type="presParOf" srcId="{C85BA5E2-58C8-4C07-84BE-374D569717F8}" destId="{94CF6123-19DE-45A9-9DF8-54043FEAA918}" srcOrd="4" destOrd="0" presId="urn:microsoft.com/office/officeart/2005/8/layout/default#5"/>
    <dgm:cxn modelId="{A7D1436B-16A5-5B4C-B3EB-8DD6AAC89AFD}" type="presParOf" srcId="{C85BA5E2-58C8-4C07-84BE-374D569717F8}" destId="{E0991228-7C33-41CC-8675-B1C7C2107E16}" srcOrd="5" destOrd="0" presId="urn:microsoft.com/office/officeart/2005/8/layout/default#5"/>
    <dgm:cxn modelId="{2B0B34AC-2BF7-0F4D-A9D3-EF353EDAB05B}" type="presParOf" srcId="{C85BA5E2-58C8-4C07-84BE-374D569717F8}" destId="{CC1FD805-4A94-44EC-9ACA-BAA05165832B}" srcOrd="6" destOrd="0" presId="urn:microsoft.com/office/officeart/2005/8/layout/default#5"/>
    <dgm:cxn modelId="{3E5EF218-50D9-6741-90E6-4C89328FA4D2}" type="presParOf" srcId="{C85BA5E2-58C8-4C07-84BE-374D569717F8}" destId="{7467F214-FFD1-44A9-A8A6-F98B02E9BA1A}" srcOrd="7" destOrd="0" presId="urn:microsoft.com/office/officeart/2005/8/layout/default#5"/>
    <dgm:cxn modelId="{A2508E33-BECD-E140-91A1-821E65B2DEAE}" type="presParOf" srcId="{C85BA5E2-58C8-4C07-84BE-374D569717F8}" destId="{F112A026-BFB5-4AC9-A91F-82698EF1DB9A}" srcOrd="8" destOrd="0" presId="urn:microsoft.com/office/officeart/2005/8/layout/default#5"/>
    <dgm:cxn modelId="{25A2937D-00C7-9946-A097-3905D1B52BE2}" type="presParOf" srcId="{C85BA5E2-58C8-4C07-84BE-374D569717F8}" destId="{97AA42C0-4BF2-471E-9D81-5DE72AA4B7D7}" srcOrd="9" destOrd="0" presId="urn:microsoft.com/office/officeart/2005/8/layout/default#5"/>
    <dgm:cxn modelId="{8BDF7348-0460-0C46-B6E7-ADFCF83729D7}" type="presParOf" srcId="{C85BA5E2-58C8-4C07-84BE-374D569717F8}" destId="{D84D51B0-F6FC-4876-8D65-F52DB738E201}" srcOrd="10" destOrd="0" presId="urn:microsoft.com/office/officeart/2005/8/layout/default#5"/>
    <dgm:cxn modelId="{0C628692-A2AF-1345-A268-422EC6315357}" type="presParOf" srcId="{C85BA5E2-58C8-4C07-84BE-374D569717F8}" destId="{58EF15EE-7ABD-4406-9A5B-E8516F3FD0FE}" srcOrd="11" destOrd="0" presId="urn:microsoft.com/office/officeart/2005/8/layout/default#5"/>
    <dgm:cxn modelId="{8E8B8535-2761-C54B-8070-5961C7C74409}" type="presParOf" srcId="{C85BA5E2-58C8-4C07-84BE-374D569717F8}" destId="{C863ECC8-41AB-42D7-8244-88ADA8C655A1}" srcOrd="12" destOrd="0" presId="urn:microsoft.com/office/officeart/2005/8/layout/default#5"/>
    <dgm:cxn modelId="{CD2D6304-ED51-994F-8F16-07B499ED7915}" type="presParOf" srcId="{C85BA5E2-58C8-4C07-84BE-374D569717F8}" destId="{93F4A04A-843E-47F0-AE36-C4AB17C30F07}" srcOrd="13" destOrd="0" presId="urn:microsoft.com/office/officeart/2005/8/layout/default#5"/>
    <dgm:cxn modelId="{4DE20C13-1A98-7045-AF32-0CF575002699}" type="presParOf" srcId="{C85BA5E2-58C8-4C07-84BE-374D569717F8}" destId="{A5F0D7C5-6D38-4D8F-9657-4067FF57AE96}" srcOrd="14" destOrd="0" presId="urn:microsoft.com/office/officeart/2005/8/layout/default#5"/>
    <dgm:cxn modelId="{592138B5-42A2-F14F-994A-5FFDFC39FB45}" type="presParOf" srcId="{C85BA5E2-58C8-4C07-84BE-374D569717F8}" destId="{A29AC284-6000-4D36-B2AE-697C85FCA992}" srcOrd="15" destOrd="0" presId="urn:microsoft.com/office/officeart/2005/8/layout/default#5"/>
    <dgm:cxn modelId="{9DD57712-5AA9-DA42-9D85-2CD2FF000C78}" type="presParOf" srcId="{C85BA5E2-58C8-4C07-84BE-374D569717F8}" destId="{3F75A137-D5BC-43D5-93E8-C5FA9AACD7CE}" srcOrd="16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14A6A0-457F-4582-9FE3-0EC15984D5EB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120E45-3529-40DF-9412-00F75289610B}">
      <dgm:prSet phldrT="[Texto]"/>
      <dgm:spPr/>
      <dgm:t>
        <a:bodyPr/>
        <a:lstStyle/>
        <a:p>
          <a:r>
            <a:rPr lang="pt-BR" dirty="0" smtClean="0"/>
            <a:t>Alimentos </a:t>
          </a:r>
          <a:endParaRPr lang="pt-BR" dirty="0"/>
        </a:p>
      </dgm:t>
    </dgm:pt>
    <dgm:pt modelId="{A147B893-48AD-496D-9E58-D538D98625C6}" type="parTrans" cxnId="{FF94ABBC-E1E8-4532-88B4-03E70974D712}">
      <dgm:prSet/>
      <dgm:spPr/>
      <dgm:t>
        <a:bodyPr/>
        <a:lstStyle/>
        <a:p>
          <a:endParaRPr lang="pt-BR"/>
        </a:p>
      </dgm:t>
    </dgm:pt>
    <dgm:pt modelId="{472E24F0-2673-4193-BA43-9FDE7A6BC556}" type="sibTrans" cxnId="{FF94ABBC-E1E8-4532-88B4-03E70974D712}">
      <dgm:prSet/>
      <dgm:spPr/>
      <dgm:t>
        <a:bodyPr/>
        <a:lstStyle/>
        <a:p>
          <a:endParaRPr lang="pt-BR"/>
        </a:p>
      </dgm:t>
    </dgm:pt>
    <dgm:pt modelId="{5896401C-094E-41AB-9766-CD2C19F5D7A5}">
      <dgm:prSet phldrT="[Texto]"/>
      <dgm:spPr/>
      <dgm:t>
        <a:bodyPr/>
        <a:lstStyle/>
        <a:p>
          <a:r>
            <a:rPr lang="pt-BR" dirty="0" smtClean="0"/>
            <a:t>Digestão</a:t>
          </a:r>
          <a:endParaRPr lang="pt-BR" dirty="0"/>
        </a:p>
      </dgm:t>
    </dgm:pt>
    <dgm:pt modelId="{DB132ECE-9601-4BAB-9172-4BB599CEC556}" type="parTrans" cxnId="{4C06219E-449B-4DFB-9854-A5F128B9498D}">
      <dgm:prSet/>
      <dgm:spPr/>
      <dgm:t>
        <a:bodyPr/>
        <a:lstStyle/>
        <a:p>
          <a:endParaRPr lang="pt-BR"/>
        </a:p>
      </dgm:t>
    </dgm:pt>
    <dgm:pt modelId="{730237D9-C253-4BC6-BC1B-DE8076B45338}" type="sibTrans" cxnId="{4C06219E-449B-4DFB-9854-A5F128B9498D}">
      <dgm:prSet/>
      <dgm:spPr/>
      <dgm:t>
        <a:bodyPr/>
        <a:lstStyle/>
        <a:p>
          <a:endParaRPr lang="pt-BR"/>
        </a:p>
      </dgm:t>
    </dgm:pt>
    <dgm:pt modelId="{34C962C5-76BB-4B8C-AECD-42ABE8026C53}">
      <dgm:prSet phldrT="[Texto]"/>
      <dgm:spPr/>
      <dgm:t>
        <a:bodyPr/>
        <a:lstStyle/>
        <a:p>
          <a:r>
            <a:rPr lang="pt-BR" dirty="0" smtClean="0"/>
            <a:t>S. </a:t>
          </a:r>
          <a:r>
            <a:rPr lang="pt-BR" dirty="0" smtClean="0"/>
            <a:t>Nutritivas SIMPLES</a:t>
          </a:r>
          <a:endParaRPr lang="pt-BR" dirty="0"/>
        </a:p>
      </dgm:t>
    </dgm:pt>
    <dgm:pt modelId="{748E3BD6-6E20-4653-80D0-53B578CF91EE}" type="parTrans" cxnId="{6717CDF9-A56B-44EF-86B3-8EC27D9A20A0}">
      <dgm:prSet/>
      <dgm:spPr/>
      <dgm:t>
        <a:bodyPr/>
        <a:lstStyle/>
        <a:p>
          <a:endParaRPr lang="pt-BR"/>
        </a:p>
      </dgm:t>
    </dgm:pt>
    <dgm:pt modelId="{9DC44D3F-7E2A-4D6E-BEDE-5953BDF1C1CE}" type="sibTrans" cxnId="{6717CDF9-A56B-44EF-86B3-8EC27D9A20A0}">
      <dgm:prSet/>
      <dgm:spPr/>
      <dgm:t>
        <a:bodyPr/>
        <a:lstStyle/>
        <a:p>
          <a:endParaRPr lang="pt-BR"/>
        </a:p>
      </dgm:t>
    </dgm:pt>
    <dgm:pt modelId="{CBC57D31-76E0-492D-A23A-82BBCD353221}">
      <dgm:prSet phldrT="[Texto]"/>
      <dgm:spPr/>
      <dgm:t>
        <a:bodyPr/>
        <a:lstStyle/>
        <a:p>
          <a:r>
            <a:rPr lang="pt-BR" dirty="0" smtClean="0"/>
            <a:t>Ar</a:t>
          </a:r>
          <a:endParaRPr lang="pt-BR" dirty="0"/>
        </a:p>
      </dgm:t>
    </dgm:pt>
    <dgm:pt modelId="{5955B995-6CCB-442D-BC79-8C0FD3886384}" type="parTrans" cxnId="{010C0313-DAA9-4E31-9A88-B53E53E09A51}">
      <dgm:prSet/>
      <dgm:spPr/>
      <dgm:t>
        <a:bodyPr/>
        <a:lstStyle/>
        <a:p>
          <a:endParaRPr lang="pt-BR"/>
        </a:p>
      </dgm:t>
    </dgm:pt>
    <dgm:pt modelId="{74A52D84-151C-4FD1-A5D6-07E3637E1370}" type="sibTrans" cxnId="{010C0313-DAA9-4E31-9A88-B53E53E09A51}">
      <dgm:prSet/>
      <dgm:spPr/>
      <dgm:t>
        <a:bodyPr/>
        <a:lstStyle/>
        <a:p>
          <a:endParaRPr lang="pt-BR"/>
        </a:p>
      </dgm:t>
    </dgm:pt>
    <dgm:pt modelId="{CAF06238-9139-4931-81E5-C1ECDDDADBD0}">
      <dgm:prSet phldrT="[Texto]"/>
      <dgm:spPr/>
      <dgm:t>
        <a:bodyPr/>
        <a:lstStyle/>
        <a:p>
          <a:r>
            <a:rPr lang="pt-BR" dirty="0" smtClean="0"/>
            <a:t>Circulação</a:t>
          </a:r>
          <a:endParaRPr lang="pt-BR" dirty="0"/>
        </a:p>
      </dgm:t>
    </dgm:pt>
    <dgm:pt modelId="{FED0D66B-BE40-4806-984C-93A9B2124A47}" type="parTrans" cxnId="{46EC0C6E-98E9-4CD4-811C-24E294AF3594}">
      <dgm:prSet/>
      <dgm:spPr/>
      <dgm:t>
        <a:bodyPr/>
        <a:lstStyle/>
        <a:p>
          <a:endParaRPr lang="pt-BR"/>
        </a:p>
      </dgm:t>
    </dgm:pt>
    <dgm:pt modelId="{70D4178A-70A9-4A62-993D-742E8850BC97}" type="sibTrans" cxnId="{46EC0C6E-98E9-4CD4-811C-24E294AF3594}">
      <dgm:prSet/>
      <dgm:spPr/>
      <dgm:t>
        <a:bodyPr/>
        <a:lstStyle/>
        <a:p>
          <a:endParaRPr lang="pt-BR"/>
        </a:p>
      </dgm:t>
    </dgm:pt>
    <dgm:pt modelId="{4EBB88D4-2840-4DFA-AB37-34B761C6B8F1}">
      <dgm:prSet phldrT="[Texto]"/>
      <dgm:spPr/>
      <dgm:t>
        <a:bodyPr/>
        <a:lstStyle/>
        <a:p>
          <a:r>
            <a:rPr lang="pt-BR" dirty="0" smtClean="0"/>
            <a:t>Órgãos</a:t>
          </a:r>
          <a:endParaRPr lang="pt-BR" dirty="0"/>
        </a:p>
      </dgm:t>
    </dgm:pt>
    <dgm:pt modelId="{97C87638-086C-44A8-A698-8A993028FA2F}" type="parTrans" cxnId="{B1CEB2AD-9F21-4774-9E53-5D2512873242}">
      <dgm:prSet/>
      <dgm:spPr/>
      <dgm:t>
        <a:bodyPr/>
        <a:lstStyle/>
        <a:p>
          <a:endParaRPr lang="pt-BR"/>
        </a:p>
      </dgm:t>
    </dgm:pt>
    <dgm:pt modelId="{BFFADC00-271C-4E82-9654-387731498B9F}" type="sibTrans" cxnId="{B1CEB2AD-9F21-4774-9E53-5D2512873242}">
      <dgm:prSet/>
      <dgm:spPr/>
      <dgm:t>
        <a:bodyPr/>
        <a:lstStyle/>
        <a:p>
          <a:endParaRPr lang="pt-BR"/>
        </a:p>
      </dgm:t>
    </dgm:pt>
    <dgm:pt modelId="{0D743DA8-27A8-4D33-9915-9AFEB2012C8E}">
      <dgm:prSet phldrT="[Texto]"/>
      <dgm:spPr/>
      <dgm:t>
        <a:bodyPr/>
        <a:lstStyle/>
        <a:p>
          <a:r>
            <a:rPr lang="pt-BR" dirty="0" smtClean="0"/>
            <a:t>Células</a:t>
          </a:r>
          <a:endParaRPr lang="pt-BR" dirty="0"/>
        </a:p>
      </dgm:t>
    </dgm:pt>
    <dgm:pt modelId="{09FC103C-FA2A-4E6D-9320-162B2FACB054}" type="parTrans" cxnId="{0625AECC-09EA-43CD-B2C7-23410D6ED365}">
      <dgm:prSet/>
      <dgm:spPr/>
      <dgm:t>
        <a:bodyPr/>
        <a:lstStyle/>
        <a:p>
          <a:endParaRPr lang="pt-BR"/>
        </a:p>
      </dgm:t>
    </dgm:pt>
    <dgm:pt modelId="{837B5F7F-4798-4390-ADE4-55A4A9688C5D}" type="sibTrans" cxnId="{0625AECC-09EA-43CD-B2C7-23410D6ED365}">
      <dgm:prSet/>
      <dgm:spPr/>
      <dgm:t>
        <a:bodyPr/>
        <a:lstStyle/>
        <a:p>
          <a:endParaRPr lang="pt-BR"/>
        </a:p>
      </dgm:t>
    </dgm:pt>
    <dgm:pt modelId="{E5ADC3A0-5A77-4B10-BF8F-1B1A6DB0FC6E}">
      <dgm:prSet phldrT="[Texto]"/>
      <dgm:spPr/>
      <dgm:t>
        <a:bodyPr/>
        <a:lstStyle/>
        <a:p>
          <a:r>
            <a:rPr lang="pt-BR" dirty="0" smtClean="0"/>
            <a:t>Pulmões</a:t>
          </a:r>
          <a:endParaRPr lang="pt-BR" dirty="0"/>
        </a:p>
      </dgm:t>
    </dgm:pt>
    <dgm:pt modelId="{27CC45AF-FA8B-4412-96AB-FE04FB3B2C64}" type="sibTrans" cxnId="{D4627D28-7B92-455B-9CA8-AFFE1FD0CD36}">
      <dgm:prSet/>
      <dgm:spPr/>
      <dgm:t>
        <a:bodyPr/>
        <a:lstStyle/>
        <a:p>
          <a:endParaRPr lang="pt-BR"/>
        </a:p>
      </dgm:t>
    </dgm:pt>
    <dgm:pt modelId="{F9F89D84-329D-4DD7-9D67-4ED86A69FAB7}" type="parTrans" cxnId="{D4627D28-7B92-455B-9CA8-AFFE1FD0CD36}">
      <dgm:prSet/>
      <dgm:spPr/>
      <dgm:t>
        <a:bodyPr/>
        <a:lstStyle/>
        <a:p>
          <a:endParaRPr lang="pt-BR"/>
        </a:p>
      </dgm:t>
    </dgm:pt>
    <dgm:pt modelId="{7BC727A1-3420-4679-81D9-C473B5C45C39}">
      <dgm:prSet phldrT="[Texto]"/>
      <dgm:spPr/>
      <dgm:t>
        <a:bodyPr/>
        <a:lstStyle/>
        <a:p>
          <a:r>
            <a:rPr lang="pt-BR" dirty="0" smtClean="0"/>
            <a:t>Modelo </a:t>
          </a:r>
          <a:r>
            <a:rPr lang="pt-BR" dirty="0" smtClean="0"/>
            <a:t>6</a:t>
          </a:r>
          <a:endParaRPr lang="pt-BR" dirty="0"/>
        </a:p>
      </dgm:t>
    </dgm:pt>
    <dgm:pt modelId="{C4280364-22AB-4356-ACA9-F0339AA4F5E6}" type="sibTrans" cxnId="{62849521-D4AF-4448-BC9C-326D765E4BBC}">
      <dgm:prSet/>
      <dgm:spPr/>
      <dgm:t>
        <a:bodyPr/>
        <a:lstStyle/>
        <a:p>
          <a:endParaRPr lang="pt-BR"/>
        </a:p>
      </dgm:t>
    </dgm:pt>
    <dgm:pt modelId="{D1247746-D344-40F9-A746-75F89765C7C4}" type="parTrans" cxnId="{62849521-D4AF-4448-BC9C-326D765E4BBC}">
      <dgm:prSet/>
      <dgm:spPr/>
      <dgm:t>
        <a:bodyPr/>
        <a:lstStyle/>
        <a:p>
          <a:endParaRPr lang="pt-BR"/>
        </a:p>
      </dgm:t>
    </dgm:pt>
    <dgm:pt modelId="{C85BA5E2-58C8-4C07-84BE-374D569717F8}" type="pres">
      <dgm:prSet presAssocID="{1214A6A0-457F-4582-9FE3-0EC15984D5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D13E01-8A8A-4B41-A978-169ABD03EF43}" type="pres">
      <dgm:prSet presAssocID="{C8120E45-3529-40DF-9412-00F75289610B}" presName="node" presStyleLbl="node1" presStyleIdx="0" presStyleCnt="9" custScaleY="23649" custLinFactNeighborX="-847" custLinFactNeighborY="-35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156A73-9521-4356-AAF4-EF9AC886B398}" type="pres">
      <dgm:prSet presAssocID="{472E24F0-2673-4193-BA43-9FDE7A6BC556}" presName="sibTrans" presStyleCnt="0"/>
      <dgm:spPr/>
    </dgm:pt>
    <dgm:pt modelId="{2B6D8600-DC6E-4A5D-8066-B6D3BF7542B7}" type="pres">
      <dgm:prSet presAssocID="{CBC57D31-76E0-492D-A23A-82BBCD353221}" presName="node" presStyleLbl="node1" presStyleIdx="1" presStyleCnt="9" custScaleY="23649" custLinFactNeighborX="-77" custLinFactNeighborY="-36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CFF05-B86A-421C-9075-9ECB97CD728B}" type="pres">
      <dgm:prSet presAssocID="{74A52D84-151C-4FD1-A5D6-07E3637E1370}" presName="sibTrans" presStyleCnt="0"/>
      <dgm:spPr/>
    </dgm:pt>
    <dgm:pt modelId="{94CF6123-19DE-45A9-9DF8-54043FEAA918}" type="pres">
      <dgm:prSet presAssocID="{5896401C-094E-41AB-9766-CD2C19F5D7A5}" presName="node" presStyleLbl="node1" presStyleIdx="2" presStyleCnt="9" custScaleY="21768" custLinFactNeighborX="-847" custLinFactNeighborY="-220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991228-7C33-41CC-8675-B1C7C2107E16}" type="pres">
      <dgm:prSet presAssocID="{730237D9-C253-4BC6-BC1B-DE8076B45338}" presName="sibTrans" presStyleCnt="0"/>
      <dgm:spPr/>
    </dgm:pt>
    <dgm:pt modelId="{CC1FD805-4A94-44EC-9ACA-BAA05165832B}" type="pres">
      <dgm:prSet presAssocID="{E5ADC3A0-5A77-4B10-BF8F-1B1A6DB0FC6E}" presName="node" presStyleLbl="node1" presStyleIdx="3" presStyleCnt="9" custScaleY="21768" custLinFactNeighborX="-77" custLinFactNeighborY="138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7F214-FFD1-44A9-A8A6-F98B02E9BA1A}" type="pres">
      <dgm:prSet presAssocID="{27CC45AF-FA8B-4412-96AB-FE04FB3B2C64}" presName="sibTrans" presStyleCnt="0"/>
      <dgm:spPr/>
    </dgm:pt>
    <dgm:pt modelId="{F112A026-BFB5-4AC9-A91F-82698EF1DB9A}" type="pres">
      <dgm:prSet presAssocID="{34C962C5-76BB-4B8C-AECD-42ABE8026C53}" presName="node" presStyleLbl="node1" presStyleIdx="4" presStyleCnt="9" custScaleY="24109" custLinFactNeighborX="2130" custLinFactNeighborY="-41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AA42C0-4BF2-471E-9D81-5DE72AA4B7D7}" type="pres">
      <dgm:prSet presAssocID="{9DC44D3F-7E2A-4D6E-BEDE-5953BDF1C1CE}" presName="sibTrans" presStyleCnt="0"/>
      <dgm:spPr/>
    </dgm:pt>
    <dgm:pt modelId="{D84D51B0-F6FC-4876-8D65-F52DB738E201}" type="pres">
      <dgm:prSet presAssocID="{7BC727A1-3420-4679-81D9-C473B5C45C39}" presName="node" presStyleLbl="node1" presStyleIdx="5" presStyleCnt="9" custScaleY="17947" custLinFactY="-46672" custLinFactNeighborX="-59154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EF15EE-7ABD-4406-9A5B-E8516F3FD0FE}" type="pres">
      <dgm:prSet presAssocID="{C4280364-22AB-4356-ACA9-F0339AA4F5E6}" presName="sibTrans" presStyleCnt="0"/>
      <dgm:spPr/>
    </dgm:pt>
    <dgm:pt modelId="{C863ECC8-41AB-42D7-8244-88ADA8C655A1}" type="pres">
      <dgm:prSet presAssocID="{CAF06238-9139-4931-81E5-C1ECDDDADBD0}" presName="node" presStyleLbl="node1" presStyleIdx="6" presStyleCnt="9" custScaleY="17948" custLinFactNeighborX="53307" custLinFactNeighborY="156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4A04A-843E-47F0-AE36-C4AB17C30F07}" type="pres">
      <dgm:prSet presAssocID="{70D4178A-70A9-4A62-993D-742E8850BC97}" presName="sibTrans" presStyleCnt="0"/>
      <dgm:spPr/>
    </dgm:pt>
    <dgm:pt modelId="{A5F0D7C5-6D38-4D8F-9657-4067FF57AE96}" type="pres">
      <dgm:prSet presAssocID="{4EBB88D4-2840-4DFA-AB37-34B761C6B8F1}" presName="node" presStyleLbl="node1" presStyleIdx="7" presStyleCnt="9" custScaleY="17948" custLinFactNeighborX="-56693" custLinFactNeighborY="525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AC284-6000-4D36-B2AE-697C85FCA992}" type="pres">
      <dgm:prSet presAssocID="{BFFADC00-271C-4E82-9654-387731498B9F}" presName="sibTrans" presStyleCnt="0"/>
      <dgm:spPr/>
    </dgm:pt>
    <dgm:pt modelId="{3F75A137-D5BC-43D5-93E8-C5FA9AACD7CE}" type="pres">
      <dgm:prSet presAssocID="{0D743DA8-27A8-4D33-9915-9AFEB2012C8E}" presName="node" presStyleLbl="node1" presStyleIdx="8" presStyleCnt="9" custScaleY="17948" custLinFactNeighborX="-1693" custLinFactNeighborY="548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EF7A07C-27A7-E34D-8A3E-40225B1C6A42}" type="presOf" srcId="{E5ADC3A0-5A77-4B10-BF8F-1B1A6DB0FC6E}" destId="{CC1FD805-4A94-44EC-9ACA-BAA05165832B}" srcOrd="0" destOrd="0" presId="urn:microsoft.com/office/officeart/2005/8/layout/default#5"/>
    <dgm:cxn modelId="{037B086F-B28D-034E-BC1C-11593FF1750D}" type="presOf" srcId="{0D743DA8-27A8-4D33-9915-9AFEB2012C8E}" destId="{3F75A137-D5BC-43D5-93E8-C5FA9AACD7CE}" srcOrd="0" destOrd="0" presId="urn:microsoft.com/office/officeart/2005/8/layout/default#5"/>
    <dgm:cxn modelId="{2E8CD394-2155-E249-A60A-90D0AAC6673B}" type="presOf" srcId="{5896401C-094E-41AB-9766-CD2C19F5D7A5}" destId="{94CF6123-19DE-45A9-9DF8-54043FEAA918}" srcOrd="0" destOrd="0" presId="urn:microsoft.com/office/officeart/2005/8/layout/default#5"/>
    <dgm:cxn modelId="{9C163CA7-8332-5F45-9AF4-2ED5DEA13428}" type="presOf" srcId="{7BC727A1-3420-4679-81D9-C473B5C45C39}" destId="{D84D51B0-F6FC-4876-8D65-F52DB738E201}" srcOrd="0" destOrd="0" presId="urn:microsoft.com/office/officeart/2005/8/layout/default#5"/>
    <dgm:cxn modelId="{6717CDF9-A56B-44EF-86B3-8EC27D9A20A0}" srcId="{1214A6A0-457F-4582-9FE3-0EC15984D5EB}" destId="{34C962C5-76BB-4B8C-AECD-42ABE8026C53}" srcOrd="4" destOrd="0" parTransId="{748E3BD6-6E20-4653-80D0-53B578CF91EE}" sibTransId="{9DC44D3F-7E2A-4D6E-BEDE-5953BDF1C1CE}"/>
    <dgm:cxn modelId="{010C0313-DAA9-4E31-9A88-B53E53E09A51}" srcId="{1214A6A0-457F-4582-9FE3-0EC15984D5EB}" destId="{CBC57D31-76E0-492D-A23A-82BBCD353221}" srcOrd="1" destOrd="0" parTransId="{5955B995-6CCB-442D-BC79-8C0FD3886384}" sibTransId="{74A52D84-151C-4FD1-A5D6-07E3637E1370}"/>
    <dgm:cxn modelId="{0E35E74C-11D1-6643-9506-B6C3FFFF1956}" type="presOf" srcId="{4EBB88D4-2840-4DFA-AB37-34B761C6B8F1}" destId="{A5F0D7C5-6D38-4D8F-9657-4067FF57AE96}" srcOrd="0" destOrd="0" presId="urn:microsoft.com/office/officeart/2005/8/layout/default#5"/>
    <dgm:cxn modelId="{42E06745-F00C-804F-92A5-7BD9E68A604B}" type="presOf" srcId="{1214A6A0-457F-4582-9FE3-0EC15984D5EB}" destId="{C85BA5E2-58C8-4C07-84BE-374D569717F8}" srcOrd="0" destOrd="0" presId="urn:microsoft.com/office/officeart/2005/8/layout/default#5"/>
    <dgm:cxn modelId="{0FD5AD3D-CE56-6240-AE06-1BBFCBAA9ABE}" type="presOf" srcId="{34C962C5-76BB-4B8C-AECD-42ABE8026C53}" destId="{F112A026-BFB5-4AC9-A91F-82698EF1DB9A}" srcOrd="0" destOrd="0" presId="urn:microsoft.com/office/officeart/2005/8/layout/default#5"/>
    <dgm:cxn modelId="{A8BA3322-DE3C-3A4D-9168-DF2FF74932A4}" type="presOf" srcId="{C8120E45-3529-40DF-9412-00F75289610B}" destId="{63D13E01-8A8A-4B41-A978-169ABD03EF43}" srcOrd="0" destOrd="0" presId="urn:microsoft.com/office/officeart/2005/8/layout/default#5"/>
    <dgm:cxn modelId="{4C06219E-449B-4DFB-9854-A5F128B9498D}" srcId="{1214A6A0-457F-4582-9FE3-0EC15984D5EB}" destId="{5896401C-094E-41AB-9766-CD2C19F5D7A5}" srcOrd="2" destOrd="0" parTransId="{DB132ECE-9601-4BAB-9172-4BB599CEC556}" sibTransId="{730237D9-C253-4BC6-BC1B-DE8076B45338}"/>
    <dgm:cxn modelId="{CC5B917C-7BC1-E344-90C5-8E7FF4327651}" type="presOf" srcId="{CBC57D31-76E0-492D-A23A-82BBCD353221}" destId="{2B6D8600-DC6E-4A5D-8066-B6D3BF7542B7}" srcOrd="0" destOrd="0" presId="urn:microsoft.com/office/officeart/2005/8/layout/default#5"/>
    <dgm:cxn modelId="{505EC785-D6E8-9648-9671-7242E88DBF22}" type="presOf" srcId="{CAF06238-9139-4931-81E5-C1ECDDDADBD0}" destId="{C863ECC8-41AB-42D7-8244-88ADA8C655A1}" srcOrd="0" destOrd="0" presId="urn:microsoft.com/office/officeart/2005/8/layout/default#5"/>
    <dgm:cxn modelId="{FF94ABBC-E1E8-4532-88B4-03E70974D712}" srcId="{1214A6A0-457F-4582-9FE3-0EC15984D5EB}" destId="{C8120E45-3529-40DF-9412-00F75289610B}" srcOrd="0" destOrd="0" parTransId="{A147B893-48AD-496D-9E58-D538D98625C6}" sibTransId="{472E24F0-2673-4193-BA43-9FDE7A6BC556}"/>
    <dgm:cxn modelId="{D4627D28-7B92-455B-9CA8-AFFE1FD0CD36}" srcId="{1214A6A0-457F-4582-9FE3-0EC15984D5EB}" destId="{E5ADC3A0-5A77-4B10-BF8F-1B1A6DB0FC6E}" srcOrd="3" destOrd="0" parTransId="{F9F89D84-329D-4DD7-9D67-4ED86A69FAB7}" sibTransId="{27CC45AF-FA8B-4412-96AB-FE04FB3B2C64}"/>
    <dgm:cxn modelId="{62849521-D4AF-4448-BC9C-326D765E4BBC}" srcId="{1214A6A0-457F-4582-9FE3-0EC15984D5EB}" destId="{7BC727A1-3420-4679-81D9-C473B5C45C39}" srcOrd="5" destOrd="0" parTransId="{D1247746-D344-40F9-A746-75F89765C7C4}" sibTransId="{C4280364-22AB-4356-ACA9-F0339AA4F5E6}"/>
    <dgm:cxn modelId="{46EC0C6E-98E9-4CD4-811C-24E294AF3594}" srcId="{1214A6A0-457F-4582-9FE3-0EC15984D5EB}" destId="{CAF06238-9139-4931-81E5-C1ECDDDADBD0}" srcOrd="6" destOrd="0" parTransId="{FED0D66B-BE40-4806-984C-93A9B2124A47}" sibTransId="{70D4178A-70A9-4A62-993D-742E8850BC97}"/>
    <dgm:cxn modelId="{0625AECC-09EA-43CD-B2C7-23410D6ED365}" srcId="{1214A6A0-457F-4582-9FE3-0EC15984D5EB}" destId="{0D743DA8-27A8-4D33-9915-9AFEB2012C8E}" srcOrd="8" destOrd="0" parTransId="{09FC103C-FA2A-4E6D-9320-162B2FACB054}" sibTransId="{837B5F7F-4798-4390-ADE4-55A4A9688C5D}"/>
    <dgm:cxn modelId="{B1CEB2AD-9F21-4774-9E53-5D2512873242}" srcId="{1214A6A0-457F-4582-9FE3-0EC15984D5EB}" destId="{4EBB88D4-2840-4DFA-AB37-34B761C6B8F1}" srcOrd="7" destOrd="0" parTransId="{97C87638-086C-44A8-A698-8A993028FA2F}" sibTransId="{BFFADC00-271C-4E82-9654-387731498B9F}"/>
    <dgm:cxn modelId="{FEC80BF3-5BBC-A449-AD40-EB5E7087E71F}" type="presParOf" srcId="{C85BA5E2-58C8-4C07-84BE-374D569717F8}" destId="{63D13E01-8A8A-4B41-A978-169ABD03EF43}" srcOrd="0" destOrd="0" presId="urn:microsoft.com/office/officeart/2005/8/layout/default#5"/>
    <dgm:cxn modelId="{0C2DBAA4-A844-304F-936B-10F9AE531732}" type="presParOf" srcId="{C85BA5E2-58C8-4C07-84BE-374D569717F8}" destId="{F9156A73-9521-4356-AAF4-EF9AC886B398}" srcOrd="1" destOrd="0" presId="urn:microsoft.com/office/officeart/2005/8/layout/default#5"/>
    <dgm:cxn modelId="{FE4D6F29-3C35-ED4A-B1BF-4AC3345F0B94}" type="presParOf" srcId="{C85BA5E2-58C8-4C07-84BE-374D569717F8}" destId="{2B6D8600-DC6E-4A5D-8066-B6D3BF7542B7}" srcOrd="2" destOrd="0" presId="urn:microsoft.com/office/officeart/2005/8/layout/default#5"/>
    <dgm:cxn modelId="{D413F0FF-6EF6-DE42-BFE2-42F8D16F2B90}" type="presParOf" srcId="{C85BA5E2-58C8-4C07-84BE-374D569717F8}" destId="{621CFF05-B86A-421C-9075-9ECB97CD728B}" srcOrd="3" destOrd="0" presId="urn:microsoft.com/office/officeart/2005/8/layout/default#5"/>
    <dgm:cxn modelId="{F18A1553-2792-FA47-979A-43ECB3546DBF}" type="presParOf" srcId="{C85BA5E2-58C8-4C07-84BE-374D569717F8}" destId="{94CF6123-19DE-45A9-9DF8-54043FEAA918}" srcOrd="4" destOrd="0" presId="urn:microsoft.com/office/officeart/2005/8/layout/default#5"/>
    <dgm:cxn modelId="{372BC254-5DA4-2E44-9026-EF046CEEAB56}" type="presParOf" srcId="{C85BA5E2-58C8-4C07-84BE-374D569717F8}" destId="{E0991228-7C33-41CC-8675-B1C7C2107E16}" srcOrd="5" destOrd="0" presId="urn:microsoft.com/office/officeart/2005/8/layout/default#5"/>
    <dgm:cxn modelId="{E6783615-301C-B54E-AD62-A82A5C8A3D36}" type="presParOf" srcId="{C85BA5E2-58C8-4C07-84BE-374D569717F8}" destId="{CC1FD805-4A94-44EC-9ACA-BAA05165832B}" srcOrd="6" destOrd="0" presId="urn:microsoft.com/office/officeart/2005/8/layout/default#5"/>
    <dgm:cxn modelId="{DDB12E73-DDD7-564E-AB18-2253DDC06619}" type="presParOf" srcId="{C85BA5E2-58C8-4C07-84BE-374D569717F8}" destId="{7467F214-FFD1-44A9-A8A6-F98B02E9BA1A}" srcOrd="7" destOrd="0" presId="urn:microsoft.com/office/officeart/2005/8/layout/default#5"/>
    <dgm:cxn modelId="{D9E7B3AB-226E-0448-8C61-0908BEF496CF}" type="presParOf" srcId="{C85BA5E2-58C8-4C07-84BE-374D569717F8}" destId="{F112A026-BFB5-4AC9-A91F-82698EF1DB9A}" srcOrd="8" destOrd="0" presId="urn:microsoft.com/office/officeart/2005/8/layout/default#5"/>
    <dgm:cxn modelId="{277B18FF-BF58-C041-A6B8-AC5BC8238D97}" type="presParOf" srcId="{C85BA5E2-58C8-4C07-84BE-374D569717F8}" destId="{97AA42C0-4BF2-471E-9D81-5DE72AA4B7D7}" srcOrd="9" destOrd="0" presId="urn:microsoft.com/office/officeart/2005/8/layout/default#5"/>
    <dgm:cxn modelId="{50B530F6-0CF2-1242-96ED-F1A2F68C5724}" type="presParOf" srcId="{C85BA5E2-58C8-4C07-84BE-374D569717F8}" destId="{D84D51B0-F6FC-4876-8D65-F52DB738E201}" srcOrd="10" destOrd="0" presId="urn:microsoft.com/office/officeart/2005/8/layout/default#5"/>
    <dgm:cxn modelId="{BCB42323-C84F-B74C-9819-E709B6D5E8A3}" type="presParOf" srcId="{C85BA5E2-58C8-4C07-84BE-374D569717F8}" destId="{58EF15EE-7ABD-4406-9A5B-E8516F3FD0FE}" srcOrd="11" destOrd="0" presId="urn:microsoft.com/office/officeart/2005/8/layout/default#5"/>
    <dgm:cxn modelId="{A47349CE-4A90-7C4F-983D-5122C602FEA9}" type="presParOf" srcId="{C85BA5E2-58C8-4C07-84BE-374D569717F8}" destId="{C863ECC8-41AB-42D7-8244-88ADA8C655A1}" srcOrd="12" destOrd="0" presId="urn:microsoft.com/office/officeart/2005/8/layout/default#5"/>
    <dgm:cxn modelId="{8A038235-789C-014C-88A9-5146CB4D0E38}" type="presParOf" srcId="{C85BA5E2-58C8-4C07-84BE-374D569717F8}" destId="{93F4A04A-843E-47F0-AE36-C4AB17C30F07}" srcOrd="13" destOrd="0" presId="urn:microsoft.com/office/officeart/2005/8/layout/default#5"/>
    <dgm:cxn modelId="{499CD7FE-F885-064F-9243-C80124A382F5}" type="presParOf" srcId="{C85BA5E2-58C8-4C07-84BE-374D569717F8}" destId="{A5F0D7C5-6D38-4D8F-9657-4067FF57AE96}" srcOrd="14" destOrd="0" presId="urn:microsoft.com/office/officeart/2005/8/layout/default#5"/>
    <dgm:cxn modelId="{04F94FFB-927E-3A4F-85CD-3F85D43685E8}" type="presParOf" srcId="{C85BA5E2-58C8-4C07-84BE-374D569717F8}" destId="{A29AC284-6000-4D36-B2AE-697C85FCA992}" srcOrd="15" destOrd="0" presId="urn:microsoft.com/office/officeart/2005/8/layout/default#5"/>
    <dgm:cxn modelId="{E7B32273-877A-684B-AFAD-5139F65BE016}" type="presParOf" srcId="{C85BA5E2-58C8-4C07-84BE-374D569717F8}" destId="{3F75A137-D5BC-43D5-93E8-C5FA9AACD7CE}" srcOrd="16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13E01-8A8A-4B41-A978-169ABD03EF43}">
      <dsp:nvSpPr>
        <dsp:cNvPr id="0" name=""/>
        <dsp:cNvSpPr/>
      </dsp:nvSpPr>
      <dsp:spPr>
        <a:xfrm>
          <a:off x="0" y="478145"/>
          <a:ext cx="2902148" cy="411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Alimentos </a:t>
          </a:r>
          <a:endParaRPr lang="pt-BR" sz="1400" kern="1200" dirty="0"/>
        </a:p>
      </dsp:txBody>
      <dsp:txXfrm>
        <a:off x="0" y="478145"/>
        <a:ext cx="2902148" cy="411797"/>
      </dsp:txXfrm>
    </dsp:sp>
    <dsp:sp modelId="{2B6D8600-DC6E-4A5D-8066-B6D3BF7542B7}">
      <dsp:nvSpPr>
        <dsp:cNvPr id="0" name=""/>
        <dsp:cNvSpPr/>
      </dsp:nvSpPr>
      <dsp:spPr>
        <a:xfrm>
          <a:off x="3190872" y="460366"/>
          <a:ext cx="2902148" cy="411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Ar</a:t>
          </a:r>
          <a:endParaRPr lang="pt-BR" sz="1400" kern="1200" dirty="0"/>
        </a:p>
      </dsp:txBody>
      <dsp:txXfrm>
        <a:off x="3190872" y="460366"/>
        <a:ext cx="2902148" cy="411797"/>
      </dsp:txXfrm>
    </dsp:sp>
    <dsp:sp modelId="{94CF6123-19DE-45A9-9DF8-54043FEAA918}">
      <dsp:nvSpPr>
        <dsp:cNvPr id="0" name=""/>
        <dsp:cNvSpPr/>
      </dsp:nvSpPr>
      <dsp:spPr>
        <a:xfrm>
          <a:off x="0" y="1406856"/>
          <a:ext cx="2902148" cy="37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Digestão</a:t>
          </a:r>
          <a:endParaRPr lang="pt-BR" sz="1400" kern="1200" dirty="0"/>
        </a:p>
      </dsp:txBody>
      <dsp:txXfrm>
        <a:off x="0" y="1406856"/>
        <a:ext cx="2902148" cy="379043"/>
      </dsp:txXfrm>
    </dsp:sp>
    <dsp:sp modelId="{CC1FD805-4A94-44EC-9ACA-BAA05165832B}">
      <dsp:nvSpPr>
        <dsp:cNvPr id="0" name=""/>
        <dsp:cNvSpPr/>
      </dsp:nvSpPr>
      <dsp:spPr>
        <a:xfrm>
          <a:off x="3190872" y="2031996"/>
          <a:ext cx="2902148" cy="37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Pulmões</a:t>
          </a:r>
          <a:endParaRPr lang="pt-BR" sz="1400" kern="1200" dirty="0"/>
        </a:p>
      </dsp:txBody>
      <dsp:txXfrm>
        <a:off x="3190872" y="2031996"/>
        <a:ext cx="2902148" cy="379043"/>
      </dsp:txXfrm>
    </dsp:sp>
    <dsp:sp modelId="{F112A026-BFB5-4AC9-A91F-82698EF1DB9A}">
      <dsp:nvSpPr>
        <dsp:cNvPr id="0" name=""/>
        <dsp:cNvSpPr/>
      </dsp:nvSpPr>
      <dsp:spPr>
        <a:xfrm>
          <a:off x="47613" y="2389198"/>
          <a:ext cx="2902148" cy="41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S. nutritivas</a:t>
          </a:r>
          <a:endParaRPr lang="pt-BR" sz="1400" kern="1200" dirty="0"/>
        </a:p>
      </dsp:txBody>
      <dsp:txXfrm>
        <a:off x="47613" y="2389198"/>
        <a:ext cx="2902148" cy="419807"/>
      </dsp:txXfrm>
    </dsp:sp>
    <dsp:sp modelId="{D84D51B0-F6FC-4876-8D65-F52DB738E201}">
      <dsp:nvSpPr>
        <dsp:cNvPr id="0" name=""/>
        <dsp:cNvSpPr/>
      </dsp:nvSpPr>
      <dsp:spPr>
        <a:xfrm>
          <a:off x="1476370" y="0"/>
          <a:ext cx="2902148" cy="3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Modelo 1</a:t>
          </a:r>
          <a:endParaRPr lang="pt-BR" sz="1400" kern="1200" dirty="0"/>
        </a:p>
      </dsp:txBody>
      <dsp:txXfrm>
        <a:off x="1476370" y="0"/>
        <a:ext cx="2902148" cy="312509"/>
      </dsp:txXfrm>
    </dsp:sp>
    <dsp:sp modelId="{C863ECC8-41AB-42D7-8244-88ADA8C655A1}">
      <dsp:nvSpPr>
        <dsp:cNvPr id="0" name=""/>
        <dsp:cNvSpPr/>
      </dsp:nvSpPr>
      <dsp:spPr>
        <a:xfrm>
          <a:off x="1547792" y="3442968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Circulação</a:t>
          </a:r>
          <a:endParaRPr lang="pt-BR" sz="1400" kern="1200" dirty="0"/>
        </a:p>
      </dsp:txBody>
      <dsp:txXfrm>
        <a:off x="1547792" y="3442968"/>
        <a:ext cx="2902148" cy="312526"/>
      </dsp:txXfrm>
    </dsp:sp>
    <dsp:sp modelId="{A5F0D7C5-6D38-4D8F-9657-4067FF57AE96}">
      <dsp:nvSpPr>
        <dsp:cNvPr id="0" name=""/>
        <dsp:cNvSpPr/>
      </dsp:nvSpPr>
      <dsp:spPr>
        <a:xfrm>
          <a:off x="1547792" y="4085904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Órgãos</a:t>
          </a:r>
          <a:endParaRPr lang="pt-BR" sz="1400" kern="1200" dirty="0"/>
        </a:p>
      </dsp:txBody>
      <dsp:txXfrm>
        <a:off x="1547792" y="4085904"/>
        <a:ext cx="2902148" cy="312526"/>
      </dsp:txXfrm>
    </dsp:sp>
    <dsp:sp modelId="{3F75A137-D5BC-43D5-93E8-C5FA9AACD7CE}">
      <dsp:nvSpPr>
        <dsp:cNvPr id="0" name=""/>
        <dsp:cNvSpPr/>
      </dsp:nvSpPr>
      <dsp:spPr>
        <a:xfrm>
          <a:off x="1547792" y="4728852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Células</a:t>
          </a:r>
          <a:endParaRPr lang="pt-BR" sz="1400" kern="1200" dirty="0"/>
        </a:p>
      </dsp:txBody>
      <dsp:txXfrm>
        <a:off x="1547792" y="4728852"/>
        <a:ext cx="2902148" cy="312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13E01-8A8A-4B41-A978-169ABD03EF43}">
      <dsp:nvSpPr>
        <dsp:cNvPr id="0" name=""/>
        <dsp:cNvSpPr/>
      </dsp:nvSpPr>
      <dsp:spPr>
        <a:xfrm>
          <a:off x="0" y="478145"/>
          <a:ext cx="2902148" cy="411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Alimentos </a:t>
          </a:r>
          <a:endParaRPr lang="pt-BR" sz="1400" kern="1200" dirty="0"/>
        </a:p>
      </dsp:txBody>
      <dsp:txXfrm>
        <a:off x="0" y="478145"/>
        <a:ext cx="2902148" cy="411797"/>
      </dsp:txXfrm>
    </dsp:sp>
    <dsp:sp modelId="{2B6D8600-DC6E-4A5D-8066-B6D3BF7542B7}">
      <dsp:nvSpPr>
        <dsp:cNvPr id="0" name=""/>
        <dsp:cNvSpPr/>
      </dsp:nvSpPr>
      <dsp:spPr>
        <a:xfrm>
          <a:off x="3190872" y="460366"/>
          <a:ext cx="2902148" cy="411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Ar</a:t>
          </a:r>
          <a:endParaRPr lang="pt-BR" sz="1400" kern="1200" dirty="0"/>
        </a:p>
      </dsp:txBody>
      <dsp:txXfrm>
        <a:off x="3190872" y="460366"/>
        <a:ext cx="2902148" cy="411797"/>
      </dsp:txXfrm>
    </dsp:sp>
    <dsp:sp modelId="{94CF6123-19DE-45A9-9DF8-54043FEAA918}">
      <dsp:nvSpPr>
        <dsp:cNvPr id="0" name=""/>
        <dsp:cNvSpPr/>
      </dsp:nvSpPr>
      <dsp:spPr>
        <a:xfrm>
          <a:off x="0" y="1406856"/>
          <a:ext cx="2902148" cy="37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Digestão</a:t>
          </a:r>
          <a:endParaRPr lang="pt-BR" sz="1400" kern="1200" dirty="0"/>
        </a:p>
      </dsp:txBody>
      <dsp:txXfrm>
        <a:off x="0" y="1406856"/>
        <a:ext cx="2902148" cy="379043"/>
      </dsp:txXfrm>
    </dsp:sp>
    <dsp:sp modelId="{CC1FD805-4A94-44EC-9ACA-BAA05165832B}">
      <dsp:nvSpPr>
        <dsp:cNvPr id="0" name=""/>
        <dsp:cNvSpPr/>
      </dsp:nvSpPr>
      <dsp:spPr>
        <a:xfrm>
          <a:off x="3190872" y="2031996"/>
          <a:ext cx="2902148" cy="37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Pulmões</a:t>
          </a:r>
          <a:endParaRPr lang="pt-BR" sz="1400" kern="1200" dirty="0"/>
        </a:p>
      </dsp:txBody>
      <dsp:txXfrm>
        <a:off x="3190872" y="2031996"/>
        <a:ext cx="2902148" cy="379043"/>
      </dsp:txXfrm>
    </dsp:sp>
    <dsp:sp modelId="{F112A026-BFB5-4AC9-A91F-82698EF1DB9A}">
      <dsp:nvSpPr>
        <dsp:cNvPr id="0" name=""/>
        <dsp:cNvSpPr/>
      </dsp:nvSpPr>
      <dsp:spPr>
        <a:xfrm>
          <a:off x="47613" y="2389198"/>
          <a:ext cx="2902148" cy="41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S. nutritivas</a:t>
          </a:r>
          <a:endParaRPr lang="pt-BR" sz="1400" kern="1200" dirty="0"/>
        </a:p>
      </dsp:txBody>
      <dsp:txXfrm>
        <a:off x="47613" y="2389198"/>
        <a:ext cx="2902148" cy="419807"/>
      </dsp:txXfrm>
    </dsp:sp>
    <dsp:sp modelId="{D84D51B0-F6FC-4876-8D65-F52DB738E201}">
      <dsp:nvSpPr>
        <dsp:cNvPr id="0" name=""/>
        <dsp:cNvSpPr/>
      </dsp:nvSpPr>
      <dsp:spPr>
        <a:xfrm>
          <a:off x="1476370" y="0"/>
          <a:ext cx="2902148" cy="3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Modelo 2</a:t>
          </a:r>
          <a:endParaRPr lang="pt-BR" sz="1400" kern="1200" dirty="0"/>
        </a:p>
      </dsp:txBody>
      <dsp:txXfrm>
        <a:off x="1476370" y="0"/>
        <a:ext cx="2902148" cy="312509"/>
      </dsp:txXfrm>
    </dsp:sp>
    <dsp:sp modelId="{C863ECC8-41AB-42D7-8244-88ADA8C655A1}">
      <dsp:nvSpPr>
        <dsp:cNvPr id="0" name=""/>
        <dsp:cNvSpPr/>
      </dsp:nvSpPr>
      <dsp:spPr>
        <a:xfrm>
          <a:off x="1547792" y="3442968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Circulação</a:t>
          </a:r>
          <a:endParaRPr lang="pt-BR" sz="1400" kern="1200" dirty="0"/>
        </a:p>
      </dsp:txBody>
      <dsp:txXfrm>
        <a:off x="1547792" y="3442968"/>
        <a:ext cx="2902148" cy="312526"/>
      </dsp:txXfrm>
    </dsp:sp>
    <dsp:sp modelId="{A5F0D7C5-6D38-4D8F-9657-4067FF57AE96}">
      <dsp:nvSpPr>
        <dsp:cNvPr id="0" name=""/>
        <dsp:cNvSpPr/>
      </dsp:nvSpPr>
      <dsp:spPr>
        <a:xfrm>
          <a:off x="1547792" y="4190486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Órgãos</a:t>
          </a:r>
          <a:endParaRPr lang="pt-BR" sz="1400" kern="1200" dirty="0"/>
        </a:p>
      </dsp:txBody>
      <dsp:txXfrm>
        <a:off x="1547792" y="4190486"/>
        <a:ext cx="2902148" cy="312526"/>
      </dsp:txXfrm>
    </dsp:sp>
    <dsp:sp modelId="{3F75A137-D5BC-43D5-93E8-C5FA9AACD7CE}">
      <dsp:nvSpPr>
        <dsp:cNvPr id="0" name=""/>
        <dsp:cNvSpPr/>
      </dsp:nvSpPr>
      <dsp:spPr>
        <a:xfrm>
          <a:off x="1547792" y="4728852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Células</a:t>
          </a:r>
          <a:endParaRPr lang="pt-BR" sz="1400" kern="1200" dirty="0"/>
        </a:p>
      </dsp:txBody>
      <dsp:txXfrm>
        <a:off x="1547792" y="4728852"/>
        <a:ext cx="2902148" cy="312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13E01-8A8A-4B41-A978-169ABD03EF43}">
      <dsp:nvSpPr>
        <dsp:cNvPr id="0" name=""/>
        <dsp:cNvSpPr/>
      </dsp:nvSpPr>
      <dsp:spPr>
        <a:xfrm>
          <a:off x="0" y="478145"/>
          <a:ext cx="2902148" cy="411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Alimentos </a:t>
          </a:r>
          <a:endParaRPr lang="pt-BR" sz="1400" kern="1200" dirty="0"/>
        </a:p>
      </dsp:txBody>
      <dsp:txXfrm>
        <a:off x="0" y="478145"/>
        <a:ext cx="2902148" cy="411797"/>
      </dsp:txXfrm>
    </dsp:sp>
    <dsp:sp modelId="{2B6D8600-DC6E-4A5D-8066-B6D3BF7542B7}">
      <dsp:nvSpPr>
        <dsp:cNvPr id="0" name=""/>
        <dsp:cNvSpPr/>
      </dsp:nvSpPr>
      <dsp:spPr>
        <a:xfrm>
          <a:off x="3190872" y="460366"/>
          <a:ext cx="2902148" cy="411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Ar</a:t>
          </a:r>
          <a:endParaRPr lang="pt-BR" sz="1400" kern="1200" dirty="0"/>
        </a:p>
      </dsp:txBody>
      <dsp:txXfrm>
        <a:off x="3190872" y="460366"/>
        <a:ext cx="2902148" cy="411797"/>
      </dsp:txXfrm>
    </dsp:sp>
    <dsp:sp modelId="{94CF6123-19DE-45A9-9DF8-54043FEAA918}">
      <dsp:nvSpPr>
        <dsp:cNvPr id="0" name=""/>
        <dsp:cNvSpPr/>
      </dsp:nvSpPr>
      <dsp:spPr>
        <a:xfrm>
          <a:off x="0" y="1406856"/>
          <a:ext cx="2902148" cy="37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Digestão</a:t>
          </a:r>
          <a:endParaRPr lang="pt-BR" sz="1400" kern="1200" dirty="0"/>
        </a:p>
      </dsp:txBody>
      <dsp:txXfrm>
        <a:off x="0" y="1406856"/>
        <a:ext cx="2902148" cy="379043"/>
      </dsp:txXfrm>
    </dsp:sp>
    <dsp:sp modelId="{CC1FD805-4A94-44EC-9ACA-BAA05165832B}">
      <dsp:nvSpPr>
        <dsp:cNvPr id="0" name=""/>
        <dsp:cNvSpPr/>
      </dsp:nvSpPr>
      <dsp:spPr>
        <a:xfrm>
          <a:off x="3190872" y="2031996"/>
          <a:ext cx="2902148" cy="37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Pulmões</a:t>
          </a:r>
          <a:endParaRPr lang="pt-BR" sz="1400" kern="1200" dirty="0"/>
        </a:p>
      </dsp:txBody>
      <dsp:txXfrm>
        <a:off x="3190872" y="2031996"/>
        <a:ext cx="2902148" cy="379043"/>
      </dsp:txXfrm>
    </dsp:sp>
    <dsp:sp modelId="{F112A026-BFB5-4AC9-A91F-82698EF1DB9A}">
      <dsp:nvSpPr>
        <dsp:cNvPr id="0" name=""/>
        <dsp:cNvSpPr/>
      </dsp:nvSpPr>
      <dsp:spPr>
        <a:xfrm>
          <a:off x="47613" y="2389198"/>
          <a:ext cx="2902148" cy="41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S. nutritivas</a:t>
          </a:r>
          <a:endParaRPr lang="pt-BR" sz="1400" kern="1200" dirty="0"/>
        </a:p>
      </dsp:txBody>
      <dsp:txXfrm>
        <a:off x="47613" y="2389198"/>
        <a:ext cx="2902148" cy="419807"/>
      </dsp:txXfrm>
    </dsp:sp>
    <dsp:sp modelId="{D84D51B0-F6FC-4876-8D65-F52DB738E201}">
      <dsp:nvSpPr>
        <dsp:cNvPr id="0" name=""/>
        <dsp:cNvSpPr/>
      </dsp:nvSpPr>
      <dsp:spPr>
        <a:xfrm>
          <a:off x="1476370" y="0"/>
          <a:ext cx="2902148" cy="3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Modelo 3</a:t>
          </a:r>
          <a:endParaRPr lang="pt-BR" sz="1400" kern="1200" dirty="0"/>
        </a:p>
      </dsp:txBody>
      <dsp:txXfrm>
        <a:off x="1476370" y="0"/>
        <a:ext cx="2902148" cy="312509"/>
      </dsp:txXfrm>
    </dsp:sp>
    <dsp:sp modelId="{C863ECC8-41AB-42D7-8244-88ADA8C655A1}">
      <dsp:nvSpPr>
        <dsp:cNvPr id="0" name=""/>
        <dsp:cNvSpPr/>
      </dsp:nvSpPr>
      <dsp:spPr>
        <a:xfrm>
          <a:off x="1547792" y="3442968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Circulação</a:t>
          </a:r>
          <a:endParaRPr lang="pt-BR" sz="1400" kern="1200" dirty="0"/>
        </a:p>
      </dsp:txBody>
      <dsp:txXfrm>
        <a:off x="1547792" y="3442968"/>
        <a:ext cx="2902148" cy="312526"/>
      </dsp:txXfrm>
    </dsp:sp>
    <dsp:sp modelId="{A5F0D7C5-6D38-4D8F-9657-4067FF57AE96}">
      <dsp:nvSpPr>
        <dsp:cNvPr id="0" name=""/>
        <dsp:cNvSpPr/>
      </dsp:nvSpPr>
      <dsp:spPr>
        <a:xfrm>
          <a:off x="1547792" y="4115785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Órgãos</a:t>
          </a:r>
          <a:endParaRPr lang="pt-BR" sz="1400" kern="1200" dirty="0"/>
        </a:p>
      </dsp:txBody>
      <dsp:txXfrm>
        <a:off x="1547792" y="4115785"/>
        <a:ext cx="2902148" cy="312526"/>
      </dsp:txXfrm>
    </dsp:sp>
    <dsp:sp modelId="{3F75A137-D5BC-43D5-93E8-C5FA9AACD7CE}">
      <dsp:nvSpPr>
        <dsp:cNvPr id="0" name=""/>
        <dsp:cNvSpPr/>
      </dsp:nvSpPr>
      <dsp:spPr>
        <a:xfrm>
          <a:off x="1547792" y="4773673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Células</a:t>
          </a:r>
          <a:endParaRPr lang="pt-BR" sz="1400" kern="1200" dirty="0"/>
        </a:p>
      </dsp:txBody>
      <dsp:txXfrm>
        <a:off x="1547792" y="4773673"/>
        <a:ext cx="2902148" cy="312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13E01-8A8A-4B41-A978-169ABD03EF43}">
      <dsp:nvSpPr>
        <dsp:cNvPr id="0" name=""/>
        <dsp:cNvSpPr/>
      </dsp:nvSpPr>
      <dsp:spPr>
        <a:xfrm>
          <a:off x="0" y="478145"/>
          <a:ext cx="2902148" cy="411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Alimentos </a:t>
          </a:r>
          <a:endParaRPr lang="pt-BR" sz="1400" kern="1200" dirty="0"/>
        </a:p>
      </dsp:txBody>
      <dsp:txXfrm>
        <a:off x="0" y="478145"/>
        <a:ext cx="2902148" cy="411797"/>
      </dsp:txXfrm>
    </dsp:sp>
    <dsp:sp modelId="{2B6D8600-DC6E-4A5D-8066-B6D3BF7542B7}">
      <dsp:nvSpPr>
        <dsp:cNvPr id="0" name=""/>
        <dsp:cNvSpPr/>
      </dsp:nvSpPr>
      <dsp:spPr>
        <a:xfrm>
          <a:off x="3190872" y="460366"/>
          <a:ext cx="2902148" cy="411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Ar</a:t>
          </a:r>
          <a:endParaRPr lang="pt-BR" sz="1400" kern="1200" dirty="0"/>
        </a:p>
      </dsp:txBody>
      <dsp:txXfrm>
        <a:off x="3190872" y="460366"/>
        <a:ext cx="2902148" cy="411797"/>
      </dsp:txXfrm>
    </dsp:sp>
    <dsp:sp modelId="{94CF6123-19DE-45A9-9DF8-54043FEAA918}">
      <dsp:nvSpPr>
        <dsp:cNvPr id="0" name=""/>
        <dsp:cNvSpPr/>
      </dsp:nvSpPr>
      <dsp:spPr>
        <a:xfrm>
          <a:off x="0" y="1406856"/>
          <a:ext cx="2902148" cy="37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Digestão</a:t>
          </a:r>
          <a:endParaRPr lang="pt-BR" sz="1400" kern="1200" dirty="0"/>
        </a:p>
      </dsp:txBody>
      <dsp:txXfrm>
        <a:off x="0" y="1406856"/>
        <a:ext cx="2902148" cy="379043"/>
      </dsp:txXfrm>
    </dsp:sp>
    <dsp:sp modelId="{CC1FD805-4A94-44EC-9ACA-BAA05165832B}">
      <dsp:nvSpPr>
        <dsp:cNvPr id="0" name=""/>
        <dsp:cNvSpPr/>
      </dsp:nvSpPr>
      <dsp:spPr>
        <a:xfrm>
          <a:off x="3190872" y="2031996"/>
          <a:ext cx="2902148" cy="37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Pulmões</a:t>
          </a:r>
          <a:endParaRPr lang="pt-BR" sz="1400" kern="1200" dirty="0"/>
        </a:p>
      </dsp:txBody>
      <dsp:txXfrm>
        <a:off x="3190872" y="2031996"/>
        <a:ext cx="2902148" cy="379043"/>
      </dsp:txXfrm>
    </dsp:sp>
    <dsp:sp modelId="{F112A026-BFB5-4AC9-A91F-82698EF1DB9A}">
      <dsp:nvSpPr>
        <dsp:cNvPr id="0" name=""/>
        <dsp:cNvSpPr/>
      </dsp:nvSpPr>
      <dsp:spPr>
        <a:xfrm>
          <a:off x="47613" y="2389198"/>
          <a:ext cx="2902148" cy="41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S. nutritivas</a:t>
          </a:r>
          <a:endParaRPr lang="pt-BR" sz="1400" kern="1200" dirty="0"/>
        </a:p>
      </dsp:txBody>
      <dsp:txXfrm>
        <a:off x="47613" y="2389198"/>
        <a:ext cx="2902148" cy="419807"/>
      </dsp:txXfrm>
    </dsp:sp>
    <dsp:sp modelId="{D84D51B0-F6FC-4876-8D65-F52DB738E201}">
      <dsp:nvSpPr>
        <dsp:cNvPr id="0" name=""/>
        <dsp:cNvSpPr/>
      </dsp:nvSpPr>
      <dsp:spPr>
        <a:xfrm>
          <a:off x="1476370" y="0"/>
          <a:ext cx="2902148" cy="3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Modelo 4</a:t>
          </a:r>
          <a:endParaRPr lang="pt-BR" sz="1400" kern="1200" dirty="0"/>
        </a:p>
      </dsp:txBody>
      <dsp:txXfrm>
        <a:off x="1476370" y="0"/>
        <a:ext cx="2902148" cy="312509"/>
      </dsp:txXfrm>
    </dsp:sp>
    <dsp:sp modelId="{C863ECC8-41AB-42D7-8244-88ADA8C655A1}">
      <dsp:nvSpPr>
        <dsp:cNvPr id="0" name=""/>
        <dsp:cNvSpPr/>
      </dsp:nvSpPr>
      <dsp:spPr>
        <a:xfrm>
          <a:off x="1547792" y="3442968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Circulação</a:t>
          </a:r>
          <a:endParaRPr lang="pt-BR" sz="1400" kern="1200" dirty="0"/>
        </a:p>
      </dsp:txBody>
      <dsp:txXfrm>
        <a:off x="1547792" y="3442968"/>
        <a:ext cx="2902148" cy="312526"/>
      </dsp:txXfrm>
    </dsp:sp>
    <dsp:sp modelId="{A5F0D7C5-6D38-4D8F-9657-4067FF57AE96}">
      <dsp:nvSpPr>
        <dsp:cNvPr id="0" name=""/>
        <dsp:cNvSpPr/>
      </dsp:nvSpPr>
      <dsp:spPr>
        <a:xfrm>
          <a:off x="1547792" y="4145665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Órgãos</a:t>
          </a:r>
          <a:endParaRPr lang="pt-BR" sz="1400" kern="1200" dirty="0"/>
        </a:p>
      </dsp:txBody>
      <dsp:txXfrm>
        <a:off x="1547792" y="4145665"/>
        <a:ext cx="2902148" cy="312526"/>
      </dsp:txXfrm>
    </dsp:sp>
    <dsp:sp modelId="{3F75A137-D5BC-43D5-93E8-C5FA9AACD7CE}">
      <dsp:nvSpPr>
        <dsp:cNvPr id="0" name=""/>
        <dsp:cNvSpPr/>
      </dsp:nvSpPr>
      <dsp:spPr>
        <a:xfrm>
          <a:off x="1547792" y="4773673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Células</a:t>
          </a:r>
          <a:endParaRPr lang="pt-BR" sz="1400" kern="1200" dirty="0"/>
        </a:p>
      </dsp:txBody>
      <dsp:txXfrm>
        <a:off x="1547792" y="4773673"/>
        <a:ext cx="2902148" cy="3125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13E01-8A8A-4B41-A978-169ABD03EF43}">
      <dsp:nvSpPr>
        <dsp:cNvPr id="0" name=""/>
        <dsp:cNvSpPr/>
      </dsp:nvSpPr>
      <dsp:spPr>
        <a:xfrm>
          <a:off x="0" y="478145"/>
          <a:ext cx="2902148" cy="411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Alimentos </a:t>
          </a:r>
          <a:endParaRPr lang="pt-BR" sz="1400" kern="1200" dirty="0"/>
        </a:p>
      </dsp:txBody>
      <dsp:txXfrm>
        <a:off x="0" y="478145"/>
        <a:ext cx="2902148" cy="411797"/>
      </dsp:txXfrm>
    </dsp:sp>
    <dsp:sp modelId="{2B6D8600-DC6E-4A5D-8066-B6D3BF7542B7}">
      <dsp:nvSpPr>
        <dsp:cNvPr id="0" name=""/>
        <dsp:cNvSpPr/>
      </dsp:nvSpPr>
      <dsp:spPr>
        <a:xfrm>
          <a:off x="3190872" y="460366"/>
          <a:ext cx="2902148" cy="411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Ar</a:t>
          </a:r>
          <a:endParaRPr lang="pt-BR" sz="1400" kern="1200" dirty="0"/>
        </a:p>
      </dsp:txBody>
      <dsp:txXfrm>
        <a:off x="3190872" y="460366"/>
        <a:ext cx="2902148" cy="411797"/>
      </dsp:txXfrm>
    </dsp:sp>
    <dsp:sp modelId="{94CF6123-19DE-45A9-9DF8-54043FEAA918}">
      <dsp:nvSpPr>
        <dsp:cNvPr id="0" name=""/>
        <dsp:cNvSpPr/>
      </dsp:nvSpPr>
      <dsp:spPr>
        <a:xfrm>
          <a:off x="0" y="1406856"/>
          <a:ext cx="2902148" cy="37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Digestão</a:t>
          </a:r>
          <a:endParaRPr lang="pt-BR" sz="1400" kern="1200" dirty="0"/>
        </a:p>
      </dsp:txBody>
      <dsp:txXfrm>
        <a:off x="0" y="1406856"/>
        <a:ext cx="2902148" cy="379043"/>
      </dsp:txXfrm>
    </dsp:sp>
    <dsp:sp modelId="{CC1FD805-4A94-44EC-9ACA-BAA05165832B}">
      <dsp:nvSpPr>
        <dsp:cNvPr id="0" name=""/>
        <dsp:cNvSpPr/>
      </dsp:nvSpPr>
      <dsp:spPr>
        <a:xfrm>
          <a:off x="3190872" y="2031996"/>
          <a:ext cx="2902148" cy="37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Pulmões</a:t>
          </a:r>
          <a:endParaRPr lang="pt-BR" sz="1400" kern="1200" dirty="0"/>
        </a:p>
      </dsp:txBody>
      <dsp:txXfrm>
        <a:off x="3190872" y="2031996"/>
        <a:ext cx="2902148" cy="379043"/>
      </dsp:txXfrm>
    </dsp:sp>
    <dsp:sp modelId="{F112A026-BFB5-4AC9-A91F-82698EF1DB9A}">
      <dsp:nvSpPr>
        <dsp:cNvPr id="0" name=""/>
        <dsp:cNvSpPr/>
      </dsp:nvSpPr>
      <dsp:spPr>
        <a:xfrm>
          <a:off x="47613" y="2389198"/>
          <a:ext cx="2902148" cy="41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S. nutritivas</a:t>
          </a:r>
          <a:endParaRPr lang="pt-BR" sz="1400" kern="1200" dirty="0"/>
        </a:p>
      </dsp:txBody>
      <dsp:txXfrm>
        <a:off x="47613" y="2389198"/>
        <a:ext cx="2902148" cy="419807"/>
      </dsp:txXfrm>
    </dsp:sp>
    <dsp:sp modelId="{D84D51B0-F6FC-4876-8D65-F52DB738E201}">
      <dsp:nvSpPr>
        <dsp:cNvPr id="0" name=""/>
        <dsp:cNvSpPr/>
      </dsp:nvSpPr>
      <dsp:spPr>
        <a:xfrm>
          <a:off x="1476370" y="0"/>
          <a:ext cx="2902148" cy="3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Modelo 5</a:t>
          </a:r>
          <a:endParaRPr lang="pt-BR" sz="1400" kern="1200" dirty="0"/>
        </a:p>
      </dsp:txBody>
      <dsp:txXfrm>
        <a:off x="1476370" y="0"/>
        <a:ext cx="2902148" cy="312509"/>
      </dsp:txXfrm>
    </dsp:sp>
    <dsp:sp modelId="{C863ECC8-41AB-42D7-8244-88ADA8C655A1}">
      <dsp:nvSpPr>
        <dsp:cNvPr id="0" name=""/>
        <dsp:cNvSpPr/>
      </dsp:nvSpPr>
      <dsp:spPr>
        <a:xfrm>
          <a:off x="1547792" y="3442968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Circulação</a:t>
          </a:r>
          <a:endParaRPr lang="pt-BR" sz="1400" kern="1200" dirty="0"/>
        </a:p>
      </dsp:txBody>
      <dsp:txXfrm>
        <a:off x="1547792" y="3442968"/>
        <a:ext cx="2902148" cy="312526"/>
      </dsp:txXfrm>
    </dsp:sp>
    <dsp:sp modelId="{A5F0D7C5-6D38-4D8F-9657-4067FF57AE96}">
      <dsp:nvSpPr>
        <dsp:cNvPr id="0" name=""/>
        <dsp:cNvSpPr/>
      </dsp:nvSpPr>
      <dsp:spPr>
        <a:xfrm>
          <a:off x="1547792" y="4085904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Órgãos</a:t>
          </a:r>
          <a:endParaRPr lang="pt-BR" sz="1400" kern="1200" dirty="0"/>
        </a:p>
      </dsp:txBody>
      <dsp:txXfrm>
        <a:off x="1547792" y="4085904"/>
        <a:ext cx="2902148" cy="312526"/>
      </dsp:txXfrm>
    </dsp:sp>
    <dsp:sp modelId="{3F75A137-D5BC-43D5-93E8-C5FA9AACD7CE}">
      <dsp:nvSpPr>
        <dsp:cNvPr id="0" name=""/>
        <dsp:cNvSpPr/>
      </dsp:nvSpPr>
      <dsp:spPr>
        <a:xfrm>
          <a:off x="1547792" y="4728852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Células</a:t>
          </a:r>
          <a:endParaRPr lang="pt-BR" sz="1400" kern="1200" dirty="0"/>
        </a:p>
      </dsp:txBody>
      <dsp:txXfrm>
        <a:off x="1547792" y="4728852"/>
        <a:ext cx="2902148" cy="3125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13E01-8A8A-4B41-A978-169ABD03EF43}">
      <dsp:nvSpPr>
        <dsp:cNvPr id="0" name=""/>
        <dsp:cNvSpPr/>
      </dsp:nvSpPr>
      <dsp:spPr>
        <a:xfrm>
          <a:off x="0" y="478145"/>
          <a:ext cx="2902148" cy="411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Alimentos </a:t>
          </a:r>
          <a:endParaRPr lang="pt-BR" sz="1400" kern="1200" dirty="0"/>
        </a:p>
      </dsp:txBody>
      <dsp:txXfrm>
        <a:off x="0" y="478145"/>
        <a:ext cx="2902148" cy="411797"/>
      </dsp:txXfrm>
    </dsp:sp>
    <dsp:sp modelId="{2B6D8600-DC6E-4A5D-8066-B6D3BF7542B7}">
      <dsp:nvSpPr>
        <dsp:cNvPr id="0" name=""/>
        <dsp:cNvSpPr/>
      </dsp:nvSpPr>
      <dsp:spPr>
        <a:xfrm>
          <a:off x="3190872" y="460366"/>
          <a:ext cx="2902148" cy="411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Ar</a:t>
          </a:r>
          <a:endParaRPr lang="pt-BR" sz="1400" kern="1200" dirty="0"/>
        </a:p>
      </dsp:txBody>
      <dsp:txXfrm>
        <a:off x="3190872" y="460366"/>
        <a:ext cx="2902148" cy="411797"/>
      </dsp:txXfrm>
    </dsp:sp>
    <dsp:sp modelId="{94CF6123-19DE-45A9-9DF8-54043FEAA918}">
      <dsp:nvSpPr>
        <dsp:cNvPr id="0" name=""/>
        <dsp:cNvSpPr/>
      </dsp:nvSpPr>
      <dsp:spPr>
        <a:xfrm>
          <a:off x="0" y="1406856"/>
          <a:ext cx="2902148" cy="37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Digestão</a:t>
          </a:r>
          <a:endParaRPr lang="pt-BR" sz="1400" kern="1200" dirty="0"/>
        </a:p>
      </dsp:txBody>
      <dsp:txXfrm>
        <a:off x="0" y="1406856"/>
        <a:ext cx="2902148" cy="379043"/>
      </dsp:txXfrm>
    </dsp:sp>
    <dsp:sp modelId="{CC1FD805-4A94-44EC-9ACA-BAA05165832B}">
      <dsp:nvSpPr>
        <dsp:cNvPr id="0" name=""/>
        <dsp:cNvSpPr/>
      </dsp:nvSpPr>
      <dsp:spPr>
        <a:xfrm>
          <a:off x="3190872" y="2031996"/>
          <a:ext cx="2902148" cy="37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Pulmões</a:t>
          </a:r>
          <a:endParaRPr lang="pt-BR" sz="1400" kern="1200" dirty="0"/>
        </a:p>
      </dsp:txBody>
      <dsp:txXfrm>
        <a:off x="3190872" y="2031996"/>
        <a:ext cx="2902148" cy="379043"/>
      </dsp:txXfrm>
    </dsp:sp>
    <dsp:sp modelId="{F112A026-BFB5-4AC9-A91F-82698EF1DB9A}">
      <dsp:nvSpPr>
        <dsp:cNvPr id="0" name=""/>
        <dsp:cNvSpPr/>
      </dsp:nvSpPr>
      <dsp:spPr>
        <a:xfrm>
          <a:off x="62559" y="2389198"/>
          <a:ext cx="2902148" cy="41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S. </a:t>
          </a:r>
          <a:r>
            <a:rPr lang="pt-BR" sz="1400" kern="1200" dirty="0" smtClean="0"/>
            <a:t>Nutritivas SIMPLES</a:t>
          </a:r>
          <a:endParaRPr lang="pt-BR" sz="1400" kern="1200" dirty="0"/>
        </a:p>
      </dsp:txBody>
      <dsp:txXfrm>
        <a:off x="62559" y="2389198"/>
        <a:ext cx="2902148" cy="419807"/>
      </dsp:txXfrm>
    </dsp:sp>
    <dsp:sp modelId="{D84D51B0-F6FC-4876-8D65-F52DB738E201}">
      <dsp:nvSpPr>
        <dsp:cNvPr id="0" name=""/>
        <dsp:cNvSpPr/>
      </dsp:nvSpPr>
      <dsp:spPr>
        <a:xfrm>
          <a:off x="1476370" y="0"/>
          <a:ext cx="2902148" cy="3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Modelo </a:t>
          </a:r>
          <a:r>
            <a:rPr lang="pt-BR" sz="1400" kern="1200" dirty="0" smtClean="0"/>
            <a:t>6</a:t>
          </a:r>
          <a:endParaRPr lang="pt-BR" sz="1400" kern="1200" dirty="0"/>
        </a:p>
      </dsp:txBody>
      <dsp:txXfrm>
        <a:off x="1476370" y="0"/>
        <a:ext cx="2902148" cy="312509"/>
      </dsp:txXfrm>
    </dsp:sp>
    <dsp:sp modelId="{C863ECC8-41AB-42D7-8244-88ADA8C655A1}">
      <dsp:nvSpPr>
        <dsp:cNvPr id="0" name=""/>
        <dsp:cNvSpPr/>
      </dsp:nvSpPr>
      <dsp:spPr>
        <a:xfrm>
          <a:off x="1547792" y="3442968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Circulação</a:t>
          </a:r>
          <a:endParaRPr lang="pt-BR" sz="1400" kern="1200" dirty="0"/>
        </a:p>
      </dsp:txBody>
      <dsp:txXfrm>
        <a:off x="1547792" y="3442968"/>
        <a:ext cx="2902148" cy="312526"/>
      </dsp:txXfrm>
    </dsp:sp>
    <dsp:sp modelId="{A5F0D7C5-6D38-4D8F-9657-4067FF57AE96}">
      <dsp:nvSpPr>
        <dsp:cNvPr id="0" name=""/>
        <dsp:cNvSpPr/>
      </dsp:nvSpPr>
      <dsp:spPr>
        <a:xfrm>
          <a:off x="1547792" y="4085904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Órgãos</a:t>
          </a:r>
          <a:endParaRPr lang="pt-BR" sz="1400" kern="1200" dirty="0"/>
        </a:p>
      </dsp:txBody>
      <dsp:txXfrm>
        <a:off x="1547792" y="4085904"/>
        <a:ext cx="2902148" cy="312526"/>
      </dsp:txXfrm>
    </dsp:sp>
    <dsp:sp modelId="{3F75A137-D5BC-43D5-93E8-C5FA9AACD7CE}">
      <dsp:nvSpPr>
        <dsp:cNvPr id="0" name=""/>
        <dsp:cNvSpPr/>
      </dsp:nvSpPr>
      <dsp:spPr>
        <a:xfrm>
          <a:off x="1547792" y="4728852"/>
          <a:ext cx="2902148" cy="31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Células</a:t>
          </a:r>
          <a:endParaRPr lang="pt-BR" sz="1400" kern="1200" dirty="0"/>
        </a:p>
      </dsp:txBody>
      <dsp:txXfrm>
        <a:off x="1547792" y="4728852"/>
        <a:ext cx="2902148" cy="312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3DC703F-0A65-6648-B422-E3B09922134E}" type="datetimeFigureOut">
              <a:rPr lang="en-US" smtClean="0"/>
              <a:t>31/03/14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EC1285EB-4A36-574D-8A93-F20990A731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Relationship Id="rId3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8"/>
            <a:ext cx="5458968" cy="12520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Obst</a:t>
            </a:r>
            <a:r>
              <a:rPr lang="en-US" dirty="0" err="1" smtClean="0"/>
              <a:t>áculos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aprendizagem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460996"/>
            <a:ext cx="5458968" cy="621792"/>
          </a:xfrm>
        </p:spPr>
        <p:txBody>
          <a:bodyPr/>
          <a:lstStyle/>
          <a:p>
            <a:r>
              <a:rPr lang="en-US" dirty="0" smtClean="0"/>
              <a:t>Aula 5</a:t>
            </a:r>
          </a:p>
          <a:p>
            <a:r>
              <a:rPr lang="en-US" dirty="0" smtClean="0"/>
              <a:t>31/</a:t>
            </a:r>
            <a:r>
              <a:rPr lang="en-US" dirty="0" err="1" smtClean="0"/>
              <a:t>março</a:t>
            </a:r>
            <a:r>
              <a:rPr lang="en-US" dirty="0" smtClean="0"/>
              <a:t>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3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dirty="0" err="1" smtClean="0"/>
              <a:t>Obstáculos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3530"/>
            <a:ext cx="6508377" cy="448263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Relacionam os sistemas digestório, cardiovascular e respiratório com a nutrição humana, mas não são capazes de integrar de maneira adequada esses processos;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Não reconhecem  os nutrientes e o oxigênio como necessários para as diferentes células e órgãos do corpo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Consideram que o gás carbônico é produzido nos pulmões, no sangue ou nos órgãos</a:t>
            </a:r>
          </a:p>
          <a:p>
            <a:pPr algn="r"/>
            <a:r>
              <a:rPr lang="en-US" sz="1600" dirty="0" smtClean="0"/>
              <a:t>(</a:t>
            </a:r>
            <a:r>
              <a:rPr lang="en-US" sz="1600" dirty="0" err="1" smtClean="0"/>
              <a:t>Modelos</a:t>
            </a:r>
            <a:r>
              <a:rPr lang="en-US" sz="1600" dirty="0" smtClean="0"/>
              <a:t> 3 e 4)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8468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86878"/>
            <a:ext cx="6508377" cy="1143000"/>
          </a:xfrm>
        </p:spPr>
        <p:txBody>
          <a:bodyPr/>
          <a:lstStyle/>
          <a:p>
            <a:r>
              <a:rPr lang="en-US" dirty="0" err="1" smtClean="0"/>
              <a:t>Obstáculos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8000"/>
            <a:ext cx="6508377" cy="4348163"/>
          </a:xfrm>
        </p:spPr>
        <p:txBody>
          <a:bodyPr/>
          <a:lstStyle/>
          <a:p>
            <a:pPr algn="just">
              <a:spcAft>
                <a:spcPts val="2400"/>
              </a:spcAft>
            </a:pPr>
            <a:r>
              <a:rPr lang="pt-BR" dirty="0" smtClean="0"/>
              <a:t>Integram </a:t>
            </a:r>
            <a:r>
              <a:rPr lang="pt-BR" dirty="0"/>
              <a:t>e relacionam com maior propriedade os processos envolvidos na nutrição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Consideram </a:t>
            </a:r>
            <a:r>
              <a:rPr lang="pt-BR" dirty="0"/>
              <a:t>que os produtos da digestão que se incorporam à circulação seriam as proteínas ou polissacarídeos (modelo 5)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Reconhecem </a:t>
            </a:r>
            <a:r>
              <a:rPr lang="pt-BR" dirty="0"/>
              <a:t>a transformação de nutrientes complexos em substâncias simples como glicose, aminoácido (modelo 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1" y="522941"/>
            <a:ext cx="8125019" cy="56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6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1524000" y="1397000"/>
          <a:ext cx="609600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500166" y="328612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 obtêm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71604" y="23574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transformados pela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71604" y="428625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 incorporam à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071802" y="514351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71802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86314" y="2467157"/>
            <a:ext cx="344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</a:t>
            </a:r>
            <a:r>
              <a:rPr lang="pt-BR" baseline="-25000" dirty="0" smtClean="0"/>
              <a:t>2              </a:t>
            </a:r>
            <a:r>
              <a:rPr lang="pt-BR" baseline="-25000" dirty="0" smtClean="0"/>
              <a:t>                                 </a:t>
            </a:r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cxnSp>
        <p:nvCxnSpPr>
          <p:cNvPr id="15" name="Conector reto 14"/>
          <p:cNvCxnSpPr>
            <a:stCxn id="9" idx="0"/>
          </p:cNvCxnSpPr>
          <p:nvPr/>
        </p:nvCxnSpPr>
        <p:spPr>
          <a:xfrm rot="16200000" flipH="1">
            <a:off x="2786050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rot="5400000">
            <a:off x="2678893" y="346471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000364" y="4214818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4822033" y="2821777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 flipH="1" flipV="1">
            <a:off x="6286512" y="285749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3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0653641"/>
              </p:ext>
            </p:extLst>
          </p:nvPr>
        </p:nvGraphicFramePr>
        <p:xfrm>
          <a:off x="1524000" y="1397000"/>
          <a:ext cx="609600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500166" y="328612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 obtêm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71604" y="23574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transformados pela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00166" y="428625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 incorporam à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749177" y="5143512"/>
            <a:ext cx="372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Transporta nutrientes para os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71802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86314" y="2571744"/>
            <a:ext cx="377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</a:t>
            </a:r>
            <a:r>
              <a:rPr lang="pt-BR" baseline="-25000" dirty="0" smtClean="0"/>
              <a:t>2                   </a:t>
            </a:r>
            <a:r>
              <a:rPr lang="pt-BR" baseline="-25000" dirty="0" smtClean="0"/>
              <a:t>                           </a:t>
            </a:r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cxnSp>
        <p:nvCxnSpPr>
          <p:cNvPr id="15" name="Conector reto 14"/>
          <p:cNvCxnSpPr>
            <a:stCxn id="9" idx="0"/>
          </p:cNvCxnSpPr>
          <p:nvPr/>
        </p:nvCxnSpPr>
        <p:spPr>
          <a:xfrm rot="16200000" flipH="1">
            <a:off x="2786050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rot="5400000">
            <a:off x="2678893" y="346471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000364" y="4214818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4822033" y="2821777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 flipH="1" flipV="1">
            <a:off x="6286512" y="285749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10800000" flipV="1">
            <a:off x="4929190" y="3786190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11" idx="0"/>
            <a:endCxn id="11" idx="2"/>
          </p:cNvCxnSpPr>
          <p:nvPr/>
        </p:nvCxnSpPr>
        <p:spPr>
          <a:xfrm>
            <a:off x="4609353" y="5143512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5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60454751"/>
              </p:ext>
            </p:extLst>
          </p:nvPr>
        </p:nvGraphicFramePr>
        <p:xfrm>
          <a:off x="1524000" y="1397000"/>
          <a:ext cx="609600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500166" y="328612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 obtêm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71604" y="23574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transformados pela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71604" y="428625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 incorporam à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2941" y="5143512"/>
            <a:ext cx="576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Transporta nutrientes e O</a:t>
            </a:r>
            <a:r>
              <a:rPr lang="pt-BR" baseline="-25000" dirty="0" smtClean="0"/>
              <a:t>2</a:t>
            </a:r>
            <a:r>
              <a:rPr lang="pt-BR" dirty="0" smtClean="0"/>
              <a:t> para os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121647" y="5786454"/>
            <a:ext cx="515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formados por </a:t>
            </a:r>
            <a:r>
              <a:rPr lang="pt-BR" dirty="0" smtClean="0"/>
              <a:t>                O</a:t>
            </a:r>
            <a:r>
              <a:rPr lang="pt-BR" baseline="-25000" dirty="0" smtClean="0"/>
              <a:t>2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86313" y="2571744"/>
            <a:ext cx="353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</a:t>
            </a:r>
            <a:r>
              <a:rPr lang="pt-BR" baseline="-25000" dirty="0" smtClean="0"/>
              <a:t>2                              </a:t>
            </a:r>
            <a:r>
              <a:rPr lang="pt-BR" baseline="-25000" dirty="0" smtClean="0"/>
              <a:t>             </a:t>
            </a:r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cxnSp>
        <p:nvCxnSpPr>
          <p:cNvPr id="15" name="Conector reto 14"/>
          <p:cNvCxnSpPr>
            <a:stCxn id="9" idx="0"/>
          </p:cNvCxnSpPr>
          <p:nvPr/>
        </p:nvCxnSpPr>
        <p:spPr>
          <a:xfrm rot="16200000" flipH="1">
            <a:off x="2786050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rot="5400000">
            <a:off x="2678893" y="346471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000364" y="4214818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4822033" y="2821777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 flipH="1" flipV="1">
            <a:off x="6286512" y="285749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10800000" flipV="1">
            <a:off x="4929190" y="3786190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4517834" y="5143512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4519708" y="5786454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5400000" flipH="1" flipV="1">
            <a:off x="5000628" y="600076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714876" y="4071942"/>
            <a:ext cx="6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cxnSp>
        <p:nvCxnSpPr>
          <p:cNvPr id="32" name="Conector reto 31"/>
          <p:cNvCxnSpPr/>
          <p:nvPr/>
        </p:nvCxnSpPr>
        <p:spPr>
          <a:xfrm rot="5400000">
            <a:off x="7180281" y="4606933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5929322" y="5000636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rot="10800000">
            <a:off x="5929322" y="5643578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10800000">
            <a:off x="7572396" y="357187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6786578" y="457200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6715140" y="52149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322126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00713076"/>
              </p:ext>
            </p:extLst>
          </p:nvPr>
        </p:nvGraphicFramePr>
        <p:xfrm>
          <a:off x="1524000" y="1397000"/>
          <a:ext cx="609600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500166" y="328612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 obtêm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71604" y="428625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 incorporam à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07999" y="5143512"/>
            <a:ext cx="711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Transporta nutrientes e O</a:t>
            </a:r>
            <a:r>
              <a:rPr lang="pt-BR" baseline="-25000" dirty="0" smtClean="0"/>
              <a:t>2</a:t>
            </a:r>
            <a:r>
              <a:rPr lang="pt-BR" dirty="0" smtClean="0"/>
              <a:t> para os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211294" y="5786454"/>
            <a:ext cx="421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formados por </a:t>
            </a:r>
            <a:r>
              <a:rPr lang="pt-BR" dirty="0" smtClean="0"/>
              <a:t>                          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86313" y="2571744"/>
            <a:ext cx="365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</a:t>
            </a:r>
            <a:r>
              <a:rPr lang="pt-BR" baseline="-25000" dirty="0" smtClean="0"/>
              <a:t>2                              </a:t>
            </a:r>
            <a:r>
              <a:rPr lang="pt-BR" baseline="-25000" dirty="0" smtClean="0"/>
              <a:t>              </a:t>
            </a:r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cxnSp>
        <p:nvCxnSpPr>
          <p:cNvPr id="15" name="Conector reto 14"/>
          <p:cNvCxnSpPr>
            <a:stCxn id="9" idx="0"/>
          </p:cNvCxnSpPr>
          <p:nvPr/>
        </p:nvCxnSpPr>
        <p:spPr>
          <a:xfrm rot="16200000" flipH="1">
            <a:off x="2786050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rot="5400000">
            <a:off x="2678893" y="346471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000364" y="4214818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4822033" y="2821777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 flipH="1" flipV="1">
            <a:off x="6286512" y="285749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10800000" flipV="1">
            <a:off x="4929190" y="3786190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16200000" flipH="1">
            <a:off x="4245252" y="5327384"/>
            <a:ext cx="3693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4439861" y="5801395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714876" y="4071942"/>
            <a:ext cx="6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6215074" y="4286256"/>
            <a:ext cx="79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357818" y="5143512"/>
            <a:ext cx="9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cxnSp>
        <p:nvCxnSpPr>
          <p:cNvPr id="33" name="Conector de seta reta 32"/>
          <p:cNvCxnSpPr/>
          <p:nvPr/>
        </p:nvCxnSpPr>
        <p:spPr>
          <a:xfrm flipV="1">
            <a:off x="5429256" y="3857628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5400000" flipH="1" flipV="1">
            <a:off x="4964909" y="532210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571604" y="23574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transformados pela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273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1524000" y="1397000"/>
          <a:ext cx="609600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500166" y="328612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 obtêm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71604" y="23574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transformados pela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71604" y="428625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 incorporam à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13765" y="5143512"/>
            <a:ext cx="597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Transporta nutrientes e O</a:t>
            </a:r>
            <a:r>
              <a:rPr lang="pt-BR" baseline="-25000" dirty="0" smtClean="0"/>
              <a:t>2</a:t>
            </a:r>
            <a:r>
              <a:rPr lang="pt-BR" dirty="0" smtClean="0"/>
              <a:t> para os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17058" y="5786454"/>
            <a:ext cx="441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formados por </a:t>
            </a:r>
            <a:r>
              <a:rPr lang="pt-BR" dirty="0" smtClean="0"/>
              <a:t>                          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86313" y="2571744"/>
            <a:ext cx="4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</a:t>
            </a:r>
            <a:r>
              <a:rPr lang="pt-BR" baseline="-25000" dirty="0" smtClean="0"/>
              <a:t>2                                           </a:t>
            </a:r>
            <a:r>
              <a:rPr lang="pt-BR" baseline="-25000" dirty="0" smtClean="0"/>
              <a:t>  </a:t>
            </a:r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cxnSp>
        <p:nvCxnSpPr>
          <p:cNvPr id="15" name="Conector reto 14"/>
          <p:cNvCxnSpPr>
            <a:stCxn id="9" idx="0"/>
          </p:cNvCxnSpPr>
          <p:nvPr/>
        </p:nvCxnSpPr>
        <p:spPr>
          <a:xfrm rot="16200000" flipH="1">
            <a:off x="2786050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rot="5400000">
            <a:off x="2678893" y="346471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000364" y="4214818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4822033" y="2821777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 flipH="1" flipV="1">
            <a:off x="6286512" y="285749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10800000" flipV="1">
            <a:off x="4929190" y="3786190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16200000" flipH="1">
            <a:off x="4245252" y="5327384"/>
            <a:ext cx="3693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4454802" y="5786454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714876" y="4071942"/>
            <a:ext cx="6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6215073" y="4286256"/>
            <a:ext cx="80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214942" y="514351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cxnSp>
        <p:nvCxnSpPr>
          <p:cNvPr id="33" name="Conector de seta reta 32"/>
          <p:cNvCxnSpPr/>
          <p:nvPr/>
        </p:nvCxnSpPr>
        <p:spPr>
          <a:xfrm flipV="1">
            <a:off x="5429256" y="3857628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5400000" flipH="1" flipV="1">
            <a:off x="4964909" y="532210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 flipH="1" flipV="1">
            <a:off x="4948095" y="596504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5143504" y="57864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235998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33885069"/>
              </p:ext>
            </p:extLst>
          </p:nvPr>
        </p:nvGraphicFramePr>
        <p:xfrm>
          <a:off x="1524000" y="1397000"/>
          <a:ext cx="609600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500166" y="328612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 obtêm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71604" y="23574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transformados pela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71604" y="428625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 incorporam à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13765" y="5143512"/>
            <a:ext cx="597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Transporta nutrientes e O</a:t>
            </a:r>
            <a:r>
              <a:rPr lang="pt-BR" baseline="-25000" dirty="0" smtClean="0"/>
              <a:t>2</a:t>
            </a:r>
            <a:r>
              <a:rPr lang="pt-BR" dirty="0" smtClean="0"/>
              <a:t> para os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17058" y="5786454"/>
            <a:ext cx="441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formados por </a:t>
            </a:r>
            <a:r>
              <a:rPr lang="pt-BR" dirty="0" smtClean="0"/>
              <a:t>                          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86313" y="2571744"/>
            <a:ext cx="4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</a:t>
            </a:r>
            <a:r>
              <a:rPr lang="pt-BR" baseline="-25000" dirty="0" smtClean="0"/>
              <a:t>2                                           </a:t>
            </a:r>
            <a:r>
              <a:rPr lang="pt-BR" baseline="-25000" dirty="0" smtClean="0"/>
              <a:t>  </a:t>
            </a:r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cxnSp>
        <p:nvCxnSpPr>
          <p:cNvPr id="15" name="Conector reto 14"/>
          <p:cNvCxnSpPr>
            <a:stCxn id="9" idx="0"/>
          </p:cNvCxnSpPr>
          <p:nvPr/>
        </p:nvCxnSpPr>
        <p:spPr>
          <a:xfrm rot="16200000" flipH="1">
            <a:off x="2786050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rot="5400000">
            <a:off x="2678893" y="346471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000364" y="4214818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4822033" y="2821777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 flipH="1" flipV="1">
            <a:off x="6286512" y="285749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10800000" flipV="1">
            <a:off x="4929190" y="3786190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16200000" flipH="1">
            <a:off x="4245252" y="5327384"/>
            <a:ext cx="3693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4454802" y="5786454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714876" y="4071942"/>
            <a:ext cx="6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6215073" y="4286256"/>
            <a:ext cx="80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214942" y="514351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cxnSp>
        <p:nvCxnSpPr>
          <p:cNvPr id="33" name="Conector de seta reta 32"/>
          <p:cNvCxnSpPr/>
          <p:nvPr/>
        </p:nvCxnSpPr>
        <p:spPr>
          <a:xfrm flipV="1">
            <a:off x="5429256" y="3857628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5400000" flipH="1" flipV="1">
            <a:off x="4964909" y="532210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 flipH="1" flipV="1">
            <a:off x="4948095" y="596504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5143504" y="57864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378356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7412"/>
            <a:ext cx="7391401" cy="563292"/>
          </a:xfrm>
        </p:spPr>
        <p:txBody>
          <a:bodyPr/>
          <a:lstStyle/>
          <a:p>
            <a:r>
              <a:rPr lang="en-US" sz="2400" dirty="0" err="1" smtClean="0"/>
              <a:t>Obstáculos</a:t>
            </a:r>
            <a:r>
              <a:rPr lang="en-US" sz="2400" dirty="0" smtClean="0"/>
              <a:t>/</a:t>
            </a:r>
            <a:r>
              <a:rPr lang="en-US" sz="2400" dirty="0" err="1" smtClean="0"/>
              <a:t>concepções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alternativas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9294"/>
            <a:ext cx="3566160" cy="4676869"/>
          </a:xfrm>
        </p:spPr>
        <p:txBody>
          <a:bodyPr>
            <a:normAutofit/>
          </a:bodyPr>
          <a:lstStyle/>
          <a:p>
            <a:r>
              <a:rPr lang="pt-BR" dirty="0" smtClean="0"/>
              <a:t>Afirmam que os nutrientes e o oxigênio são necessários para todos os órgãos do corpo; mas em outro tipo de pergunta se contradizem (assinalam o pulmão como o órgão que precisa de oxigênio)</a:t>
            </a:r>
          </a:p>
          <a:p>
            <a:r>
              <a:rPr lang="pt-BR" dirty="0" smtClean="0"/>
              <a:t>O estômago é o órgão central da digestão</a:t>
            </a:r>
          </a:p>
          <a:p>
            <a:r>
              <a:rPr lang="pt-BR" dirty="0" smtClean="0"/>
              <a:t>Acham que a água passa do sistema digestivo para os rins e depois é eliminada (ver figura 5 do artigo)</a:t>
            </a:r>
            <a:endParaRPr lang="pt-BR" dirty="0"/>
          </a:p>
        </p:txBody>
      </p:sp>
      <p:pic>
        <p:nvPicPr>
          <p:cNvPr id="5" name="Content Placeholder 4" descr="Banet,2008 fig05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5476" r="27765" b="59725"/>
          <a:stretch/>
        </p:blipFill>
        <p:spPr>
          <a:xfrm>
            <a:off x="4527175" y="2147047"/>
            <a:ext cx="4500094" cy="3306482"/>
          </a:xfrm>
        </p:spPr>
      </p:pic>
    </p:spTree>
    <p:extLst>
      <p:ext uri="{BB962C8B-B14F-4D97-AF65-F5344CB8AC3E}">
        <p14:creationId xmlns:p14="http://schemas.microsoft.com/office/powerpoint/2010/main" val="173801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22688"/>
            <a:ext cx="6508377" cy="640231"/>
          </a:xfrm>
        </p:spPr>
        <p:txBody>
          <a:bodyPr/>
          <a:lstStyle/>
          <a:p>
            <a:r>
              <a:rPr lang="en-US" dirty="0" smtClean="0"/>
              <a:t>Na aula de </a:t>
            </a:r>
            <a:r>
              <a:rPr lang="en-US" dirty="0" err="1" smtClean="0"/>
              <a:t>hoje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5357"/>
            <a:ext cx="6684682" cy="3975386"/>
          </a:xfrm>
        </p:spPr>
        <p:txBody>
          <a:bodyPr>
            <a:normAutofit/>
          </a:bodyPr>
          <a:lstStyle/>
          <a:p>
            <a:r>
              <a:rPr lang="en-US" dirty="0" err="1"/>
              <a:t>Retomar</a:t>
            </a:r>
            <a:r>
              <a:rPr lang="en-US" dirty="0"/>
              <a:t>, </a:t>
            </a:r>
            <a:r>
              <a:rPr lang="en-US" dirty="0" err="1"/>
              <a:t>concluir</a:t>
            </a:r>
            <a:r>
              <a:rPr lang="en-US" dirty="0"/>
              <a:t> e </a:t>
            </a:r>
            <a:r>
              <a:rPr lang="en-US" dirty="0" err="1"/>
              <a:t>discutir</a:t>
            </a:r>
            <a:r>
              <a:rPr lang="en-US" dirty="0"/>
              <a:t>  </a:t>
            </a:r>
            <a:r>
              <a:rPr lang="en-US" dirty="0" err="1"/>
              <a:t>atividade</a:t>
            </a:r>
            <a:r>
              <a:rPr lang="en-US" dirty="0"/>
              <a:t> </a:t>
            </a:r>
            <a:r>
              <a:rPr lang="en-US" dirty="0" err="1" smtClean="0"/>
              <a:t>passada</a:t>
            </a:r>
            <a:endParaRPr lang="en-US" dirty="0" smtClean="0"/>
          </a:p>
          <a:p>
            <a:r>
              <a:rPr lang="en-US" dirty="0" err="1" smtClean="0"/>
              <a:t>Tratar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obstáculos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 smtClean="0"/>
              <a:t>aprendizagem</a:t>
            </a:r>
            <a:endParaRPr lang="en-US" dirty="0"/>
          </a:p>
          <a:p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instrumento</a:t>
            </a:r>
            <a:r>
              <a:rPr lang="en-US" dirty="0"/>
              <a:t> de </a:t>
            </a:r>
            <a:r>
              <a:rPr lang="en-US" dirty="0" err="1"/>
              <a:t>investigação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usado</a:t>
            </a:r>
            <a:r>
              <a:rPr lang="en-US" dirty="0"/>
              <a:t> no </a:t>
            </a:r>
            <a:r>
              <a:rPr lang="en-US" dirty="0" err="1" smtClean="0"/>
              <a:t>projeto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9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436288"/>
            <a:ext cx="6508377" cy="1143000"/>
          </a:xfrm>
        </p:spPr>
        <p:txBody>
          <a:bodyPr/>
          <a:lstStyle/>
          <a:p>
            <a:r>
              <a:rPr lang="en-US" sz="2800" dirty="0" smtClean="0"/>
              <a:t>O </a:t>
            </a:r>
            <a:r>
              <a:rPr lang="en-US" sz="2800" dirty="0" err="1" smtClean="0"/>
              <a:t>Est</a:t>
            </a:r>
            <a:r>
              <a:rPr lang="en-US" sz="2800" dirty="0" err="1" smtClean="0"/>
              <a:t>ômago</a:t>
            </a:r>
            <a:r>
              <a:rPr lang="en-US" sz="2800" dirty="0" smtClean="0"/>
              <a:t> </a:t>
            </a:r>
            <a:r>
              <a:rPr lang="en-US" sz="2800" dirty="0" err="1" smtClean="0"/>
              <a:t>é</a:t>
            </a:r>
            <a:r>
              <a:rPr lang="en-US" sz="2800" dirty="0" smtClean="0"/>
              <a:t> o </a:t>
            </a:r>
            <a:r>
              <a:rPr lang="en-US" sz="2800" dirty="0" err="1" smtClean="0"/>
              <a:t>órgão</a:t>
            </a:r>
            <a:r>
              <a:rPr lang="en-US" sz="2800" dirty="0" smtClean="0"/>
              <a:t> central da </a:t>
            </a:r>
            <a:r>
              <a:rPr lang="en-US" sz="2800" dirty="0" err="1" smtClean="0"/>
              <a:t>digestão</a:t>
            </a:r>
            <a:endParaRPr lang="en-US" sz="2800" dirty="0"/>
          </a:p>
        </p:txBody>
      </p:sp>
      <p:pic>
        <p:nvPicPr>
          <p:cNvPr id="7" name="Content Placeholder 6" descr="Banet,2008 fig04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t="4749" r="7391" b="53886"/>
          <a:stretch/>
        </p:blipFill>
        <p:spPr>
          <a:xfrm>
            <a:off x="747060" y="1618552"/>
            <a:ext cx="7401250" cy="4940624"/>
          </a:xfrm>
        </p:spPr>
      </p:pic>
    </p:spTree>
    <p:extLst>
      <p:ext uri="{BB962C8B-B14F-4D97-AF65-F5344CB8AC3E}">
        <p14:creationId xmlns:p14="http://schemas.microsoft.com/office/powerpoint/2010/main" val="12912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1701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Obstáculos/Concepções alternativas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1" y="1844824"/>
            <a:ext cx="3427505" cy="4629128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2400"/>
              </a:spcAft>
            </a:pPr>
            <a:r>
              <a:rPr lang="pt-BR" b="1" dirty="0" smtClean="0"/>
              <a:t>Alimentos e nutrientes:</a:t>
            </a:r>
            <a:endParaRPr lang="pt-BR" dirty="0" smtClean="0"/>
          </a:p>
          <a:p>
            <a:pPr algn="just">
              <a:spcAft>
                <a:spcPts val="2400"/>
              </a:spcAft>
            </a:pPr>
            <a:r>
              <a:rPr lang="pt-BR" dirty="0" smtClean="0"/>
              <a:t>Não relacionam os alimentos mais energéticos aos que mais engordam.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Desconhecem as funções reguladoras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Não identificam os diferentes nutrientes com as funções que desempenham no nível celular.</a:t>
            </a:r>
          </a:p>
          <a:p>
            <a:endParaRPr lang="pt-B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877" y="2370667"/>
            <a:ext cx="4919479" cy="29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4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747059"/>
            <a:ext cx="6508377" cy="1310341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Concepções alternativas relacionadas aos processos de nutrição</a:t>
            </a:r>
            <a:endParaRPr lang="pt-B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184248"/>
            <a:ext cx="7467600" cy="4341096"/>
          </a:xfrm>
        </p:spPr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Sistema digestivo: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Aft>
                <a:spcPts val="2400"/>
              </a:spcAft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Incluem a laringe como parte do sistema digestivo, ignoram o esôfago , ou mudam a ordem dos intestinos.</a:t>
            </a:r>
          </a:p>
          <a:p>
            <a:pPr algn="just">
              <a:spcAft>
                <a:spcPts val="2400"/>
              </a:spcAft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Realizam desenhos claramente deficientes, nos quais nem sempre estão claras as conexões entre os diferentes órgãos, especialmente entre os intestinos e o estômago.</a:t>
            </a:r>
          </a:p>
          <a:p>
            <a:pPr algn="just">
              <a:spcAft>
                <a:spcPts val="2400"/>
              </a:spcAft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6276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57412"/>
            <a:ext cx="6508377" cy="1399988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Concepções alternativas relacionadas aos processos de nutrição</a:t>
            </a:r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pPr algn="just">
              <a:spcAft>
                <a:spcPts val="2400"/>
              </a:spcAft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respiratório: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Aft>
                <a:spcPts val="2400"/>
              </a:spcAft>
            </a:pPr>
            <a:r>
              <a:rPr lang="pt-BR" dirty="0" smtClean="0">
                <a:solidFill>
                  <a:schemeClr val="tx1"/>
                </a:solidFill>
              </a:rPr>
              <a:t>Confundem a composição dos ares inspirado e espirado.</a:t>
            </a:r>
          </a:p>
          <a:p>
            <a:pPr algn="just">
              <a:spcAft>
                <a:spcPts val="2400"/>
              </a:spcAft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Não sabem explicar a estrutura interna dos pulmões, em particular a circulação do sangue e a estrutura alveolar.</a:t>
            </a:r>
          </a:p>
        </p:txBody>
      </p:sp>
    </p:spTree>
    <p:extLst>
      <p:ext uri="{BB962C8B-B14F-4D97-AF65-F5344CB8AC3E}">
        <p14:creationId xmlns:p14="http://schemas.microsoft.com/office/powerpoint/2010/main" val="165540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7529"/>
            <a:ext cx="6508377" cy="1429871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Concepções alternativas relacionadas aos processos de nutrição</a:t>
            </a:r>
            <a:endParaRPr lang="pt-B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pPr algn="just">
              <a:spcAft>
                <a:spcPts val="2400"/>
              </a:spcAft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circulatório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Aft>
                <a:spcPts val="2400"/>
              </a:spcAft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Não conhecem as relações entre  coração e os vasos sanguíneos que estão conectados com esse órgão.</a:t>
            </a:r>
          </a:p>
          <a:p>
            <a:pPr algn="just">
              <a:spcAft>
                <a:spcPts val="2400"/>
              </a:spcAft>
            </a:pPr>
            <a:r>
              <a:rPr lang="pt-BR" dirty="0" smtClean="0">
                <a:solidFill>
                  <a:srgbClr val="000000"/>
                </a:solidFill>
              </a:rPr>
              <a:t>Não têm um esquema adequado sobre a circulação do sangue no organismo.</a:t>
            </a:r>
          </a:p>
        </p:txBody>
      </p:sp>
    </p:spTree>
    <p:extLst>
      <p:ext uri="{BB962C8B-B14F-4D97-AF65-F5344CB8AC3E}">
        <p14:creationId xmlns:p14="http://schemas.microsoft.com/office/powerpoint/2010/main" val="164480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463176"/>
            <a:ext cx="6508377" cy="1594224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Concepções alternativas relacionadas aos processos de nutrição</a:t>
            </a:r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7467600" cy="4053064"/>
          </a:xfrm>
        </p:spPr>
        <p:txBody>
          <a:bodyPr/>
          <a:lstStyle/>
          <a:p>
            <a:pPr algn="just">
              <a:spcAft>
                <a:spcPts val="2400"/>
              </a:spcAft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excretor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Aft>
                <a:spcPts val="2400"/>
              </a:spcAft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Desconhecem a estrutura interna dos rins, especialmente os detalhes que podem explicar a origem da urina.</a:t>
            </a:r>
          </a:p>
        </p:txBody>
      </p:sp>
    </p:spTree>
    <p:extLst>
      <p:ext uri="{BB962C8B-B14F-4D97-AF65-F5344CB8AC3E}">
        <p14:creationId xmlns:p14="http://schemas.microsoft.com/office/powerpoint/2010/main" val="213837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199" y="750049"/>
            <a:ext cx="7391401" cy="1143000"/>
          </a:xfrm>
        </p:spPr>
        <p:txBody>
          <a:bodyPr>
            <a:normAutofit fontScale="90000"/>
          </a:bodyPr>
          <a:lstStyle/>
          <a:p>
            <a:r>
              <a:rPr lang="pt-BR" sz="3100" dirty="0" smtClean="0"/>
              <a:t>Razão </a:t>
            </a:r>
            <a:r>
              <a:rPr lang="pt-BR" sz="3100" dirty="0"/>
              <a:t>e </a:t>
            </a:r>
            <a:r>
              <a:rPr lang="pt-BR" sz="3100" dirty="0" smtClean="0"/>
              <a:t>origem </a:t>
            </a:r>
            <a:r>
              <a:rPr lang="pt-BR" sz="3100" dirty="0"/>
              <a:t>dessas concepções: 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Sensorial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200" y="2241176"/>
            <a:ext cx="3322712" cy="39310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água que bebemos passa do sistema digestivo para os rins para ser eliminada ao exterior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2"/>
          </p:nvPr>
        </p:nvSpPr>
        <p:spPr>
          <a:xfrm>
            <a:off x="4572000" y="2226235"/>
            <a:ext cx="3355848" cy="39310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Com maior ingestão de líquidos, maior a freqüência de sua eliminação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50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Razão e origem dessas concepções: </a:t>
            </a:r>
            <a:r>
              <a:rPr lang="pt-BR" dirty="0" smtClean="0"/>
              <a:t>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Anúncios de TV que destacam seu valor energético</a:t>
            </a:r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pt-BR" dirty="0" smtClean="0"/>
              <a:t>Crenças </a:t>
            </a:r>
            <a:r>
              <a:rPr lang="pt-BR" dirty="0" smtClean="0"/>
              <a:t>populares ou práticas familiares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pt-BR" dirty="0"/>
              <a:t>As vitaminas fornecem energia ao organismo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pt-BR" dirty="0"/>
              <a:t>Considerações pouco adequadas sobre o valor nutritivo de diferentes alimentos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6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Razão </a:t>
            </a:r>
            <a:r>
              <a:rPr lang="pt-BR" sz="3100" dirty="0"/>
              <a:t>e </a:t>
            </a:r>
            <a:r>
              <a:rPr lang="pt-BR" sz="3100" dirty="0" smtClean="0"/>
              <a:t>origem </a:t>
            </a:r>
            <a:r>
              <a:rPr lang="pt-BR" sz="3100" dirty="0"/>
              <a:t>dessas concepções</a:t>
            </a:r>
            <a:r>
              <a:rPr lang="pt-BR" dirty="0"/>
              <a:t>: </a:t>
            </a:r>
            <a:r>
              <a:rPr lang="pt-BR" dirty="0" smtClean="0"/>
              <a:t>Sensorial 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4134802"/>
            <a:ext cx="3566160" cy="1920240"/>
          </a:xfrm>
        </p:spPr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pt-BR" dirty="0" smtClean="0"/>
              <a:t>A </a:t>
            </a:r>
            <a:r>
              <a:rPr lang="pt-BR" dirty="0" smtClean="0"/>
              <a:t>respiração é um processo pulmonar</a:t>
            </a:r>
          </a:p>
          <a:p>
            <a:pPr algn="just">
              <a:spcAft>
                <a:spcPts val="2400"/>
              </a:spcAft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4282440" y="2214563"/>
            <a:ext cx="3566160" cy="3930650"/>
          </a:xfrm>
        </p:spPr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pt-BR" dirty="0" smtClean="0"/>
              <a:t>Respaldo perceptivo a essas referências sociais; sensação de saciedade no estômago depois de comer (não se costuma usar o termo intestino na linguagem cotidiana); inspiração e expiração</a:t>
            </a:r>
          </a:p>
          <a:p>
            <a:pPr algn="just">
              <a:spcAft>
                <a:spcPts val="2400"/>
              </a:spcAft>
            </a:pP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935037"/>
          </a:xfrm>
        </p:spPr>
        <p:txBody>
          <a:bodyPr/>
          <a:lstStyle/>
          <a:p>
            <a:r>
              <a:rPr lang="pt-BR" dirty="0"/>
              <a:t>O estômago é o centro do processo digestivo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100" dirty="0" smtClean="0"/>
              <a:t>Razão </a:t>
            </a:r>
            <a:r>
              <a:rPr lang="pt-BR" sz="3100" dirty="0"/>
              <a:t>e </a:t>
            </a:r>
            <a:r>
              <a:rPr lang="pt-BR" sz="3100" dirty="0" smtClean="0"/>
              <a:t>origem </a:t>
            </a:r>
            <a:r>
              <a:rPr lang="pt-BR" sz="3100" dirty="0"/>
              <a:t>dessas concepções: </a:t>
            </a:r>
            <a:r>
              <a:rPr lang="pt-BR" dirty="0" smtClean="0"/>
              <a:t>Analógica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pt-BR" dirty="0"/>
              <a:t>Importância do coração no funcionamento do corpo humano</a:t>
            </a:r>
          </a:p>
          <a:p>
            <a:pPr algn="just">
              <a:spcAft>
                <a:spcPts val="2400"/>
              </a:spcAft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pt-BR" dirty="0" smtClean="0"/>
              <a:t>Os </a:t>
            </a:r>
            <a:r>
              <a:rPr lang="pt-BR" dirty="0" smtClean="0"/>
              <a:t>líquidos circulam por condutores fechados</a:t>
            </a:r>
          </a:p>
          <a:p>
            <a:pPr algn="just">
              <a:spcAft>
                <a:spcPts val="2400"/>
              </a:spcAft>
            </a:pP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pt-BR" dirty="0"/>
              <a:t>O coração limpa e purifica o sangue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pt-BR" dirty="0"/>
              <a:t>As veias são tubos por onde circula o sangue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8423" y="785565"/>
            <a:ext cx="6508377" cy="1143000"/>
          </a:xfrm>
        </p:spPr>
        <p:txBody>
          <a:bodyPr/>
          <a:lstStyle/>
          <a:p>
            <a:r>
              <a:rPr lang="en-US" sz="3200" dirty="0" err="1" smtClean="0"/>
              <a:t>Semmelweis</a:t>
            </a:r>
            <a:r>
              <a:rPr lang="en-US" sz="3200" dirty="0" smtClean="0"/>
              <a:t> e a </a:t>
            </a:r>
            <a:r>
              <a:rPr lang="en-US" sz="3200" dirty="0" err="1" smtClean="0"/>
              <a:t>febre</a:t>
            </a:r>
            <a:r>
              <a:rPr lang="en-US" sz="3200" dirty="0" smtClean="0"/>
              <a:t> puerperal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78423" y="2166470"/>
            <a:ext cx="6508377" cy="395969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Relato</a:t>
            </a:r>
            <a:r>
              <a:rPr lang="en-US" dirty="0" smtClean="0"/>
              <a:t> de dados </a:t>
            </a:r>
            <a:r>
              <a:rPr lang="en-US" dirty="0" err="1" smtClean="0"/>
              <a:t>históricos</a:t>
            </a:r>
            <a:endParaRPr lang="en-US" dirty="0" smtClean="0"/>
          </a:p>
          <a:p>
            <a:r>
              <a:rPr lang="en-US" dirty="0" err="1" smtClean="0"/>
              <a:t>Proposições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refletissem</a:t>
            </a:r>
            <a:r>
              <a:rPr lang="en-US" dirty="0" smtClean="0"/>
              <a:t>: </a:t>
            </a:r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dados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dão</a:t>
            </a:r>
            <a:r>
              <a:rPr lang="en-US" dirty="0" smtClean="0"/>
              <a:t> </a:t>
            </a:r>
            <a:r>
              <a:rPr lang="en-US" dirty="0" err="1" smtClean="0"/>
              <a:t>suporte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hipótese</a:t>
            </a:r>
            <a:r>
              <a:rPr lang="en-US" dirty="0" smtClean="0"/>
              <a:t>;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Como </a:t>
            </a:r>
            <a:r>
              <a:rPr lang="en-US" dirty="0" err="1" smtClean="0"/>
              <a:t>identificar</a:t>
            </a:r>
            <a:r>
              <a:rPr lang="en-US" dirty="0" smtClean="0"/>
              <a:t> e </a:t>
            </a:r>
            <a:r>
              <a:rPr lang="en-US" dirty="0" err="1" smtClean="0"/>
              <a:t>expressar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hipótese</a:t>
            </a:r>
            <a:r>
              <a:rPr lang="en-US" dirty="0" smtClean="0"/>
              <a:t> de </a:t>
            </a:r>
            <a:r>
              <a:rPr lang="en-US" dirty="0" err="1" smtClean="0"/>
              <a:t>investigação</a:t>
            </a:r>
            <a:r>
              <a:rPr lang="en-US" dirty="0" smtClean="0"/>
              <a:t>;</a:t>
            </a:r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fenômenos</a:t>
            </a:r>
            <a:r>
              <a:rPr lang="en-US" dirty="0" smtClean="0"/>
              <a:t> </a:t>
            </a:r>
            <a:r>
              <a:rPr lang="en-US" dirty="0" err="1" smtClean="0"/>
              <a:t>observados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explicados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hipótese</a:t>
            </a:r>
            <a:r>
              <a:rPr lang="en-US" dirty="0" smtClean="0"/>
              <a:t> (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explicativo</a:t>
            </a:r>
            <a:r>
              <a:rPr lang="en-US" dirty="0" smtClean="0"/>
              <a:t>);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Como </a:t>
            </a:r>
            <a:r>
              <a:rPr lang="en-US" dirty="0" err="1" smtClean="0"/>
              <a:t>escolher</a:t>
            </a:r>
            <a:r>
              <a:rPr lang="en-US" dirty="0" smtClean="0"/>
              <a:t> a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explicação</a:t>
            </a:r>
            <a:r>
              <a:rPr lang="en-US" dirty="0" smtClean="0"/>
              <a:t> entre </a:t>
            </a:r>
            <a:r>
              <a:rPr lang="en-US" dirty="0" err="1" smtClean="0"/>
              <a:t>várias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Placeholder 6" descr="doc 21.pd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r="248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743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0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Razão </a:t>
            </a:r>
            <a:r>
              <a:rPr lang="pt-BR" sz="2800" dirty="0"/>
              <a:t>e </a:t>
            </a:r>
            <a:r>
              <a:rPr lang="pt-BR" sz="2800" dirty="0" smtClean="0"/>
              <a:t>origem </a:t>
            </a:r>
            <a:r>
              <a:rPr lang="pt-BR" sz="2800" dirty="0"/>
              <a:t>dessas concepções</a:t>
            </a:r>
            <a:r>
              <a:rPr lang="pt-BR" sz="3100" dirty="0"/>
              <a:t>: </a:t>
            </a:r>
            <a:r>
              <a:rPr lang="pt-BR" dirty="0" smtClean="0"/>
              <a:t>Âmbito educativo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spcAft>
                <a:spcPts val="2400"/>
              </a:spcAft>
            </a:pPr>
            <a:r>
              <a:rPr lang="pt-BR" dirty="0"/>
              <a:t>Simplificações inadequadas nas explicações, esquemas e desenhos de livros didáticos e dos professores ao explicar a respiração humana</a:t>
            </a:r>
          </a:p>
          <a:p>
            <a:pPr algn="just">
              <a:spcAft>
                <a:spcPts val="2400"/>
              </a:spcAft>
            </a:pPr>
            <a:endParaRPr lang="pt-BR" dirty="0" smtClean="0"/>
          </a:p>
          <a:p>
            <a:pPr algn="just">
              <a:spcAft>
                <a:spcPts val="2400"/>
              </a:spcAft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pt-BR" dirty="0" smtClean="0"/>
              <a:t>Falta </a:t>
            </a:r>
            <a:r>
              <a:rPr lang="pt-BR" dirty="0" smtClean="0"/>
              <a:t>de referências explícitas à anatomia interna dos pulmões e à estrutura celular de todos os órgãos </a:t>
            </a:r>
          </a:p>
          <a:p>
            <a:pPr>
              <a:spcAft>
                <a:spcPts val="2400"/>
              </a:spcAft>
            </a:pP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pt-BR" dirty="0"/>
              <a:t>A respiração consiste em absorver oxigênio e eliminar gás carbônico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pt-BR" dirty="0"/>
              <a:t>Nem todos os órgãos necessitam nutrientes e oxigênio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5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8788" y="5417657"/>
            <a:ext cx="6477000" cy="566738"/>
          </a:xfrm>
        </p:spPr>
        <p:txBody>
          <a:bodyPr/>
          <a:lstStyle/>
          <a:p>
            <a:r>
              <a:rPr lang="en-US" dirty="0" err="1" smtClean="0"/>
              <a:t>Instrumento</a:t>
            </a:r>
            <a:r>
              <a:rPr lang="en-US" dirty="0" smtClean="0"/>
              <a:t> de </a:t>
            </a:r>
            <a:r>
              <a:rPr lang="en-US" dirty="0" err="1" smtClean="0"/>
              <a:t>Investigação</a:t>
            </a:r>
            <a:endParaRPr lang="en-US" dirty="0"/>
          </a:p>
        </p:txBody>
      </p:sp>
      <p:pic>
        <p:nvPicPr>
          <p:cNvPr id="9" name="Picture Placeholder 8" descr="doc 20.pdf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t="8171" r="54044" b="63814"/>
          <a:stretch/>
        </p:blipFill>
        <p:spPr>
          <a:xfrm>
            <a:off x="458787" y="419361"/>
            <a:ext cx="4807480" cy="4846396"/>
          </a:xfrm>
        </p:spPr>
      </p:pic>
      <p:sp>
        <p:nvSpPr>
          <p:cNvPr id="10" name="Rectangle 9"/>
          <p:cNvSpPr/>
          <p:nvPr/>
        </p:nvSpPr>
        <p:spPr>
          <a:xfrm>
            <a:off x="4213412" y="1105647"/>
            <a:ext cx="851647" cy="1060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8788" y="3720353"/>
            <a:ext cx="9144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8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queremos</a:t>
            </a:r>
            <a:r>
              <a:rPr lang="en-US" dirty="0" smtClean="0"/>
              <a:t> saber?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transformados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digestão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err="1" smtClean="0"/>
              <a:t>substâncias</a:t>
            </a:r>
            <a:r>
              <a:rPr lang="en-US" dirty="0" smtClean="0"/>
              <a:t> </a:t>
            </a:r>
            <a:r>
              <a:rPr lang="en-US" dirty="0" err="1" smtClean="0"/>
              <a:t>nutritivas</a:t>
            </a:r>
            <a:r>
              <a:rPr lang="en-US" dirty="0" smtClean="0"/>
              <a:t> </a:t>
            </a:r>
            <a:r>
              <a:rPr lang="en-US" dirty="0" err="1" smtClean="0"/>
              <a:t>produzidas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digestão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incorporadas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organismo</a:t>
            </a:r>
            <a:r>
              <a:rPr lang="en-US" dirty="0" smtClean="0"/>
              <a:t> (</a:t>
            </a:r>
            <a:r>
              <a:rPr lang="en-US" dirty="0" err="1" smtClean="0"/>
              <a:t>sangue</a:t>
            </a:r>
            <a:r>
              <a:rPr lang="en-US" dirty="0" smtClean="0"/>
              <a:t>/</a:t>
            </a:r>
            <a:r>
              <a:rPr lang="en-US" dirty="0" err="1" smtClean="0"/>
              <a:t>circulação</a:t>
            </a:r>
            <a:r>
              <a:rPr lang="en-US" dirty="0" smtClean="0"/>
              <a:t>)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sangue</a:t>
            </a:r>
            <a:r>
              <a:rPr lang="en-US" dirty="0" smtClean="0"/>
              <a:t> </a:t>
            </a:r>
            <a:r>
              <a:rPr lang="en-US" dirty="0" err="1" smtClean="0"/>
              <a:t>transporta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nutrientes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órgãos</a:t>
            </a:r>
            <a:r>
              <a:rPr lang="en-US" dirty="0" smtClean="0"/>
              <a:t> e </a:t>
            </a:r>
            <a:r>
              <a:rPr lang="en-US" dirty="0" err="1" smtClean="0"/>
              <a:t>células</a:t>
            </a:r>
            <a:r>
              <a:rPr lang="en-US" dirty="0" smtClean="0"/>
              <a:t> do </a:t>
            </a:r>
            <a:r>
              <a:rPr lang="en-US" dirty="0" err="1" smtClean="0"/>
              <a:t>corpo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5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1583"/>
            <a:ext cx="7391401" cy="968182"/>
          </a:xfrm>
        </p:spPr>
        <p:txBody>
          <a:bodyPr/>
          <a:lstStyle/>
          <a:p>
            <a:r>
              <a:rPr lang="en-US" sz="2800" dirty="0" err="1" smtClean="0"/>
              <a:t>Usaremos</a:t>
            </a:r>
            <a:r>
              <a:rPr lang="en-US" sz="2800" dirty="0" smtClean="0"/>
              <a:t> </a:t>
            </a:r>
            <a:r>
              <a:rPr lang="en-US" sz="2800" dirty="0" err="1" smtClean="0"/>
              <a:t>figuras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r>
              <a:rPr lang="en-US" sz="2800" dirty="0" err="1" smtClean="0"/>
              <a:t>Algumas</a:t>
            </a:r>
            <a:r>
              <a:rPr lang="en-US" sz="2800" dirty="0" smtClean="0"/>
              <a:t> </a:t>
            </a:r>
            <a:r>
              <a:rPr lang="en-US" sz="2800" dirty="0" err="1" smtClean="0"/>
              <a:t>opções</a:t>
            </a:r>
            <a:r>
              <a:rPr lang="en-US" sz="2800" dirty="0" smtClean="0"/>
              <a:t> </a:t>
            </a:r>
            <a:r>
              <a:rPr lang="en-US" sz="2800" dirty="0" err="1" smtClean="0"/>
              <a:t>infantis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" name="Content Placeholder 9" descr="documento 5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7497" r="3477" b="45404"/>
          <a:stretch/>
        </p:blipFill>
        <p:spPr>
          <a:xfrm>
            <a:off x="4781171" y="1780965"/>
            <a:ext cx="3167530" cy="2375647"/>
          </a:xfrm>
        </p:spPr>
      </p:pic>
      <p:pic>
        <p:nvPicPr>
          <p:cNvPr id="12" name="Content Placeholder 11" descr="documento 8.pdf"/>
          <p:cNvPicPr>
            <a:picLocks noGrp="1" noChangeAspect="1"/>
          </p:cNvPicPr>
          <p:nvPr>
            <p:ph sz="half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t="7335" r="53335" b="46159"/>
          <a:stretch/>
        </p:blipFill>
        <p:spPr>
          <a:xfrm>
            <a:off x="5946588" y="4269797"/>
            <a:ext cx="1225176" cy="2345765"/>
          </a:xfrm>
        </p:spPr>
      </p:pic>
      <p:pic>
        <p:nvPicPr>
          <p:cNvPr id="9" name="Content Placeholder 8" descr="documento 4.pdf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8388" r="30283" b="15781"/>
          <a:stretch/>
        </p:blipFill>
        <p:spPr>
          <a:xfrm>
            <a:off x="1725706" y="1780965"/>
            <a:ext cx="1419412" cy="2488832"/>
          </a:xfrm>
        </p:spPr>
      </p:pic>
      <p:pic>
        <p:nvPicPr>
          <p:cNvPr id="11" name="Content Placeholder 10" descr="documento 7.pdf"/>
          <p:cNvPicPr>
            <a:picLocks noGrp="1" noChangeAspect="1"/>
          </p:cNvPicPr>
          <p:nvPr>
            <p:ph sz="half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6445" r="44529" b="51491"/>
          <a:stretch/>
        </p:blipFill>
        <p:spPr>
          <a:xfrm>
            <a:off x="2958347" y="4467402"/>
            <a:ext cx="1822824" cy="2121647"/>
          </a:xfrm>
        </p:spPr>
      </p:pic>
    </p:spTree>
    <p:extLst>
      <p:ext uri="{BB962C8B-B14F-4D97-AF65-F5344CB8AC3E}">
        <p14:creationId xmlns:p14="http://schemas.microsoft.com/office/powerpoint/2010/main" val="96685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1583"/>
            <a:ext cx="7391401" cy="714188"/>
          </a:xfrm>
        </p:spPr>
        <p:txBody>
          <a:bodyPr/>
          <a:lstStyle/>
          <a:p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opções</a:t>
            </a:r>
            <a:endParaRPr lang="en-US" dirty="0"/>
          </a:p>
        </p:txBody>
      </p:sp>
      <p:pic>
        <p:nvPicPr>
          <p:cNvPr id="12" name="Content Placeholder 11" descr="documento 9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5723" r="52916" b="67321"/>
          <a:stretch/>
        </p:blipFill>
        <p:spPr>
          <a:xfrm>
            <a:off x="5005294" y="1406610"/>
            <a:ext cx="2569882" cy="2461678"/>
          </a:xfrm>
        </p:spPr>
      </p:pic>
      <p:pic>
        <p:nvPicPr>
          <p:cNvPr id="13" name="Content Placeholder 12" descr="documento 11.pdf"/>
          <p:cNvPicPr>
            <a:picLocks noGrp="1" noChangeAspect="1"/>
          </p:cNvPicPr>
          <p:nvPr>
            <p:ph sz="half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9704" r="68837" b="57712"/>
          <a:stretch/>
        </p:blipFill>
        <p:spPr>
          <a:xfrm>
            <a:off x="5393765" y="3968973"/>
            <a:ext cx="1425139" cy="2799381"/>
          </a:xfrm>
        </p:spPr>
      </p:pic>
      <p:pic>
        <p:nvPicPr>
          <p:cNvPr id="9" name="Content Placeholder 8" descr="documento 6.pdf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11645" r="39920" b="11337"/>
          <a:stretch/>
        </p:blipFill>
        <p:spPr>
          <a:xfrm>
            <a:off x="941292" y="1406610"/>
            <a:ext cx="1374589" cy="2728192"/>
          </a:xfrm>
        </p:spPr>
      </p:pic>
      <p:pic>
        <p:nvPicPr>
          <p:cNvPr id="14" name="Content Placeholder 13" descr="documento 12.pdf"/>
          <p:cNvPicPr>
            <a:picLocks noGrp="1" noChangeAspect="1"/>
          </p:cNvPicPr>
          <p:nvPr>
            <p:ph sz="half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7928" r="67153" b="56230"/>
          <a:stretch/>
        </p:blipFill>
        <p:spPr>
          <a:xfrm>
            <a:off x="2061883" y="4242635"/>
            <a:ext cx="1419412" cy="2525719"/>
          </a:xfrm>
        </p:spPr>
      </p:pic>
    </p:spTree>
    <p:extLst>
      <p:ext uri="{BB962C8B-B14F-4D97-AF65-F5344CB8AC3E}">
        <p14:creationId xmlns:p14="http://schemas.microsoft.com/office/powerpoint/2010/main" val="5565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1583"/>
            <a:ext cx="7391401" cy="624541"/>
          </a:xfrm>
        </p:spPr>
        <p:txBody>
          <a:bodyPr/>
          <a:lstStyle/>
          <a:p>
            <a:r>
              <a:rPr lang="en-US" sz="2800" dirty="0" err="1" smtClean="0"/>
              <a:t>Sobre</a:t>
            </a:r>
            <a:r>
              <a:rPr lang="en-US" sz="2800" dirty="0" smtClean="0"/>
              <a:t> a forma de </a:t>
            </a:r>
            <a:r>
              <a:rPr lang="en-US" sz="2800" dirty="0" err="1" smtClean="0"/>
              <a:t>apresentar</a:t>
            </a:r>
            <a:r>
              <a:rPr lang="en-US" sz="2800" dirty="0" smtClean="0"/>
              <a:t> a </a:t>
            </a:r>
            <a:r>
              <a:rPr lang="en-US" sz="2800" dirty="0" err="1" smtClean="0"/>
              <a:t>pergunta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6880" y="1168685"/>
            <a:ext cx="3566160" cy="1920240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Como os nutrientes fornecidos pelos alimentos chegam às diferentes partes do corpo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256144" y="3388266"/>
            <a:ext cx="3566160" cy="1920240"/>
          </a:xfrm>
          <a:ln>
            <a:solidFill>
              <a:srgbClr val="56484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pt-BR" dirty="0"/>
              <a:t>Monte uma frase para explicar o que acontece com os nutrientes obtidos a partir dos alimentos, escolhendo termos da lista abaixo que julgar necessário:</a:t>
            </a:r>
          </a:p>
          <a:p>
            <a:r>
              <a:rPr lang="pt-BR" dirty="0"/>
              <a:t>Estômago, intestino delgado, intestino grosso, fígado, sangue, células, cérebro, coração, rins,  fezes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21340" y="1168685"/>
            <a:ext cx="3566160" cy="1920240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pt-BR" dirty="0">
                <a:ea typeface="Calibri"/>
                <a:cs typeface="Times New Roman"/>
              </a:rPr>
              <a:t>Desenhe o que vai acontecer com o alimento, até que </a:t>
            </a:r>
            <a:r>
              <a:rPr lang="pt-BR" dirty="0" smtClean="0">
                <a:ea typeface="Calibri"/>
                <a:cs typeface="Times New Roman"/>
              </a:rPr>
              <a:t>XXXX possa </a:t>
            </a:r>
            <a:r>
              <a:rPr lang="pt-BR" dirty="0">
                <a:ea typeface="Calibri"/>
                <a:cs typeface="Times New Roman"/>
              </a:rPr>
              <a:t>utilizar a energia que ele </a:t>
            </a:r>
            <a:r>
              <a:rPr lang="pt-BR" dirty="0" smtClean="0">
                <a:ea typeface="Calibri"/>
                <a:cs typeface="Times New Roman"/>
              </a:rPr>
              <a:t>fornece.</a:t>
            </a:r>
          </a:p>
          <a:p>
            <a:r>
              <a:rPr lang="pt-BR" dirty="0"/>
              <a:t>Faça uma legenda para o seu desenho, explicando o que acontece com o alimento que a </a:t>
            </a:r>
            <a:r>
              <a:rPr lang="pt-BR" dirty="0" smtClean="0"/>
              <a:t>XXX </a:t>
            </a:r>
            <a:r>
              <a:rPr lang="pt-BR" dirty="0"/>
              <a:t>ingeriu</a:t>
            </a:r>
            <a:endParaRPr lang="pt-BR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457200" y="3388266"/>
            <a:ext cx="3566160" cy="1920240"/>
          </a:xfrm>
          <a:ln>
            <a:solidFill>
              <a:srgbClr val="56484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Os alimentos das refeições que você ingere fornecem  nutrientes. Para onde vão esses nutrientes? Como eles chegam lá?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6164" y="5565495"/>
            <a:ext cx="7391400" cy="829329"/>
          </a:xfrm>
          <a:prstGeom prst="rect">
            <a:avLst/>
          </a:prstGeom>
          <a:ln w="12700" cap="flat" cmpd="sng" algn="ctr">
            <a:solidFill>
              <a:srgbClr val="56484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Desenhe o caminho que é percorrido pelos alimentos, indicando a sequência dos órgãos envolvidos com o processo de digestão.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3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sugerir</a:t>
            </a:r>
            <a:r>
              <a:rPr lang="en-US" dirty="0" smtClean="0"/>
              <a:t> a </a:t>
            </a:r>
            <a:r>
              <a:rPr lang="en-US" dirty="0" err="1" smtClean="0"/>
              <a:t>refeição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Content Placeholder 7" descr="documento 2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-204" r="48726" b="78284"/>
          <a:stretch/>
        </p:blipFill>
        <p:spPr>
          <a:xfrm>
            <a:off x="4994554" y="2490695"/>
            <a:ext cx="2379118" cy="1692834"/>
          </a:xfrm>
        </p:spPr>
      </p:pic>
      <p:pic>
        <p:nvPicPr>
          <p:cNvPr id="7" name="Content Placeholder 6" descr="documento 1.pdf"/>
          <p:cNvPicPr>
            <a:picLocks noGrp="1" noChangeAspect="1"/>
          </p:cNvPicPr>
          <p:nvPr>
            <p:ph sz="half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t="5189" r="35730" b="59916"/>
          <a:stretch/>
        </p:blipFill>
        <p:spPr>
          <a:xfrm>
            <a:off x="911411" y="2677739"/>
            <a:ext cx="2046942" cy="1760071"/>
          </a:xfrm>
        </p:spPr>
      </p:pic>
      <p:pic>
        <p:nvPicPr>
          <p:cNvPr id="9" name="Content Placeholder 8" descr="documento 3.pdf"/>
          <p:cNvPicPr>
            <a:picLocks noGrp="1" noChangeAspect="1"/>
          </p:cNvPicPr>
          <p:nvPr>
            <p:ph sz="half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" r="16458" b="55638"/>
          <a:stretch/>
        </p:blipFill>
        <p:spPr>
          <a:xfrm>
            <a:off x="2435412" y="4437810"/>
            <a:ext cx="2979271" cy="2076824"/>
          </a:xfrm>
        </p:spPr>
      </p:pic>
    </p:spTree>
    <p:extLst>
      <p:ext uri="{BB962C8B-B14F-4D97-AF65-F5344CB8AC3E}">
        <p14:creationId xmlns:p14="http://schemas.microsoft.com/office/powerpoint/2010/main" val="419986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76524"/>
            <a:ext cx="6508377" cy="519953"/>
          </a:xfrm>
        </p:spPr>
        <p:txBody>
          <a:bodyPr/>
          <a:lstStyle/>
          <a:p>
            <a:r>
              <a:rPr lang="en-US" dirty="0" err="1" smtClean="0"/>
              <a:t>Versão</a:t>
            </a:r>
            <a:r>
              <a:rPr lang="en-US" dirty="0" smtClean="0"/>
              <a:t> final?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3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 smtClean="0">
                <a:ea typeface="Calibri"/>
                <a:cs typeface="Times New Roman"/>
              </a:rPr>
              <a:t>Desenhe o que vai acontecer com o alimento, até que a Magali possa utilizar a energia que ele fornece.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75656" y="414908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Faça uma legenda para o seu desenho, explicando o que acontece com o alimento que a Magali ingeriu.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03648" y="5013176"/>
            <a:ext cx="576064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14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	Como </a:t>
            </a:r>
            <a:r>
              <a:rPr lang="pt-BR" dirty="0"/>
              <a:t>os nutrientes fornecidos pelos alimentos chegam às diferentes partes do corpo?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04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693540"/>
            <a:ext cx="6508377" cy="1143000"/>
          </a:xfrm>
        </p:spPr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4267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Ilustrar</a:t>
            </a:r>
            <a:r>
              <a:rPr lang="en-US" dirty="0" smtClean="0"/>
              <a:t> </a:t>
            </a:r>
            <a:r>
              <a:rPr lang="en-US" dirty="0" err="1" smtClean="0"/>
              <a:t>conceitos</a:t>
            </a:r>
            <a:r>
              <a:rPr lang="en-US" dirty="0" smtClean="0"/>
              <a:t> da aula?</a:t>
            </a:r>
          </a:p>
          <a:p>
            <a:pPr lvl="1"/>
            <a:r>
              <a:rPr lang="pt-BR" sz="1600" i="1" dirty="0" smtClean="0"/>
              <a:t>O indivíduo atribui </a:t>
            </a:r>
            <a:r>
              <a:rPr lang="pt-BR" sz="1600" i="1" dirty="0"/>
              <a:t>significado </a:t>
            </a:r>
            <a:r>
              <a:rPr lang="pt-BR" sz="1600" i="1" dirty="0" smtClean="0"/>
              <a:t>às informações do meio, </a:t>
            </a:r>
            <a:r>
              <a:rPr lang="pt-BR" sz="1600" i="1" dirty="0"/>
              <a:t>o que depende de conteúdos e habilidades mentais. Indivíduos diferentes  geram construções mentais diferentes</a:t>
            </a:r>
            <a:r>
              <a:rPr lang="pt-BR" sz="1600" i="1" dirty="0" smtClean="0"/>
              <a:t>.</a:t>
            </a:r>
          </a:p>
          <a:p>
            <a:pPr lvl="1" algn="just"/>
            <a:r>
              <a:rPr lang="pt-BR" sz="1600" i="1" dirty="0" smtClean="0"/>
              <a:t>Mudança </a:t>
            </a:r>
            <a:r>
              <a:rPr lang="pt-BR" sz="1600" i="1" dirty="0"/>
              <a:t>conceitual nos indivíduos se assemelharia à mudança de paradigma na ciência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err="1" smtClean="0"/>
              <a:t>Discutir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aprendizagem</a:t>
            </a:r>
            <a:r>
              <a:rPr lang="en-US" dirty="0" smtClean="0"/>
              <a:t> de </a:t>
            </a:r>
            <a:r>
              <a:rPr lang="en-US" dirty="0" err="1" smtClean="0"/>
              <a:t>biologia</a:t>
            </a:r>
            <a:r>
              <a:rPr lang="en-US" dirty="0" smtClean="0"/>
              <a:t>/</a:t>
            </a:r>
            <a:r>
              <a:rPr lang="en-US" dirty="0" err="1" smtClean="0"/>
              <a:t>ciência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além</a:t>
            </a:r>
            <a:r>
              <a:rPr lang="en-US" dirty="0" smtClean="0"/>
              <a:t> das </a:t>
            </a:r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conceituais</a:t>
            </a:r>
            <a:endParaRPr lang="en-US" dirty="0" smtClean="0"/>
          </a:p>
          <a:p>
            <a:pPr lvl="1"/>
            <a:r>
              <a:rPr lang="en-US" sz="1600" i="1" dirty="0" err="1" smtClean="0"/>
              <a:t>Natureza</a:t>
            </a:r>
            <a:r>
              <a:rPr lang="en-US" sz="1600" i="1" dirty="0" smtClean="0"/>
              <a:t> da </a:t>
            </a:r>
            <a:r>
              <a:rPr lang="en-US" sz="1600" i="1" dirty="0" err="1" smtClean="0"/>
              <a:t>ciência</a:t>
            </a:r>
            <a:endParaRPr lang="en-US" sz="1600" i="1" dirty="0" smtClean="0"/>
          </a:p>
          <a:p>
            <a:pPr lvl="1"/>
            <a:r>
              <a:rPr lang="en-US" sz="1600" i="1" dirty="0" err="1" smtClean="0"/>
              <a:t>Processo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produção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conhecimento</a:t>
            </a:r>
            <a:endParaRPr lang="en-US" sz="1600" i="1" dirty="0" smtClean="0"/>
          </a:p>
          <a:p>
            <a:pPr lvl="1"/>
            <a:r>
              <a:rPr lang="en-US" sz="1600" i="1" dirty="0" err="1" smtClean="0"/>
              <a:t>Relações</a:t>
            </a:r>
            <a:r>
              <a:rPr lang="en-US" sz="1600" i="1" dirty="0" smtClean="0"/>
              <a:t> da </a:t>
            </a:r>
            <a:r>
              <a:rPr lang="en-US" sz="1600" i="1" dirty="0" err="1" smtClean="0"/>
              <a:t>ciência</a:t>
            </a:r>
            <a:r>
              <a:rPr lang="en-US" sz="1600" i="1" dirty="0" smtClean="0"/>
              <a:t> com outros </a:t>
            </a:r>
            <a:r>
              <a:rPr lang="en-US" sz="1600" i="1" dirty="0" err="1" smtClean="0"/>
              <a:t>aspectos</a:t>
            </a:r>
            <a:r>
              <a:rPr lang="en-US" sz="1600" i="1" dirty="0" smtClean="0"/>
              <a:t> (</a:t>
            </a:r>
            <a:r>
              <a:rPr lang="en-US" sz="1600" i="1" dirty="0" err="1" smtClean="0"/>
              <a:t>sociais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éticos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econômicos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culturais</a:t>
            </a:r>
            <a:r>
              <a:rPr lang="en-US" sz="1600" i="1" dirty="0" smtClean="0"/>
              <a:t>, etc.)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9627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055880"/>
            <a:ext cx="423668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Os alimentos das refeições que você ingere fornecem  nutrientes. Para onde vão esses nutrientes? Como eles chegam lá?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7" name="Content Placeholder 6" descr="documento 1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1850" r="29246" b="60052"/>
          <a:stretch/>
        </p:blipFill>
        <p:spPr>
          <a:xfrm>
            <a:off x="4852612" y="1111342"/>
            <a:ext cx="4200683" cy="3447428"/>
          </a:xfrm>
        </p:spPr>
      </p:pic>
    </p:spTree>
    <p:extLst>
      <p:ext uri="{BB962C8B-B14F-4D97-AF65-F5344CB8AC3E}">
        <p14:creationId xmlns:p14="http://schemas.microsoft.com/office/powerpoint/2010/main" val="153709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ocumento 2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3041" r="45528" b="77117"/>
          <a:stretch/>
        </p:blipFill>
        <p:spPr>
          <a:xfrm>
            <a:off x="4580500" y="2449462"/>
            <a:ext cx="4813604" cy="2767015"/>
          </a:xfrm>
        </p:spPr>
      </p:pic>
    </p:spTree>
    <p:extLst>
      <p:ext uri="{BB962C8B-B14F-4D97-AF65-F5344CB8AC3E}">
        <p14:creationId xmlns:p14="http://schemas.microsoft.com/office/powerpoint/2010/main" val="1494074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ocumento 4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7209" r="28223" b="14812"/>
          <a:stretch/>
        </p:blipFill>
        <p:spPr>
          <a:xfrm>
            <a:off x="702948" y="1417639"/>
            <a:ext cx="2653063" cy="4456598"/>
          </a:xfrm>
        </p:spPr>
      </p:pic>
      <p:pic>
        <p:nvPicPr>
          <p:cNvPr id="5" name="Content Placeholder 4" descr="documento 3.pd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" r="15209" b="54893"/>
          <a:stretch/>
        </p:blipFill>
        <p:spPr>
          <a:xfrm>
            <a:off x="5215100" y="1814422"/>
            <a:ext cx="3424370" cy="2449489"/>
          </a:xfrm>
        </p:spPr>
      </p:pic>
      <p:sp>
        <p:nvSpPr>
          <p:cNvPr id="7" name="Rectangle 6"/>
          <p:cNvSpPr/>
          <p:nvPr/>
        </p:nvSpPr>
        <p:spPr>
          <a:xfrm>
            <a:off x="702948" y="1814422"/>
            <a:ext cx="544219" cy="997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16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ocumento 5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8" b="11238"/>
          <a:stretch>
            <a:fillRect/>
          </a:stretch>
        </p:blipFill>
        <p:spPr/>
      </p:pic>
      <p:pic>
        <p:nvPicPr>
          <p:cNvPr id="6" name="Content Placeholder 5" descr="documento 6.pd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8" b="11238"/>
          <a:stretch/>
        </p:blipFill>
        <p:spPr/>
      </p:pic>
    </p:spTree>
    <p:extLst>
      <p:ext uri="{BB962C8B-B14F-4D97-AF65-F5344CB8AC3E}">
        <p14:creationId xmlns:p14="http://schemas.microsoft.com/office/powerpoint/2010/main" val="248483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ocumento 7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" r="42821" b="49336"/>
          <a:stretch/>
        </p:blipFill>
        <p:spPr>
          <a:xfrm>
            <a:off x="1024100" y="1746386"/>
            <a:ext cx="2309243" cy="2653611"/>
          </a:xfrm>
        </p:spPr>
      </p:pic>
      <p:pic>
        <p:nvPicPr>
          <p:cNvPr id="6" name="Content Placeholder 5" descr="documento 8.pd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t="7209" r="48897" b="46560"/>
          <a:stretch/>
        </p:blipFill>
        <p:spPr>
          <a:xfrm>
            <a:off x="5736972" y="2052678"/>
            <a:ext cx="1564629" cy="2642163"/>
          </a:xfrm>
        </p:spPr>
      </p:pic>
    </p:spTree>
    <p:extLst>
      <p:ext uri="{BB962C8B-B14F-4D97-AF65-F5344CB8AC3E}">
        <p14:creationId xmlns:p14="http://schemas.microsoft.com/office/powerpoint/2010/main" val="2748620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ocumento 9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8" b="11238"/>
          <a:stretch/>
        </p:blipFill>
        <p:spPr/>
      </p:pic>
    </p:spTree>
    <p:extLst>
      <p:ext uri="{BB962C8B-B14F-4D97-AF65-F5344CB8AC3E}">
        <p14:creationId xmlns:p14="http://schemas.microsoft.com/office/powerpoint/2010/main" val="2209567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ocumento 10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41" r="81563" b="84656"/>
          <a:stretch/>
        </p:blipFill>
        <p:spPr>
          <a:xfrm>
            <a:off x="457200" y="1179384"/>
            <a:ext cx="4347595" cy="4105160"/>
          </a:xfrm>
        </p:spPr>
      </p:pic>
      <p:pic>
        <p:nvPicPr>
          <p:cNvPr id="6" name="Content Placeholder 5" descr="documento 11.pd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 r="64065" b="58883"/>
          <a:stretch/>
        </p:blipFill>
        <p:spPr>
          <a:xfrm>
            <a:off x="5011342" y="1417638"/>
            <a:ext cx="3242634" cy="4636665"/>
          </a:xfrm>
        </p:spPr>
      </p:pic>
    </p:spTree>
    <p:extLst>
      <p:ext uri="{BB962C8B-B14F-4D97-AF65-F5344CB8AC3E}">
        <p14:creationId xmlns:p14="http://schemas.microsoft.com/office/powerpoint/2010/main" val="1572216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ocumento 12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3834" r="62472" b="56084"/>
          <a:stretch/>
        </p:blipFill>
        <p:spPr>
          <a:xfrm>
            <a:off x="634921" y="1451544"/>
            <a:ext cx="2811794" cy="48144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127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5726130"/>
          </a:xfrm>
        </p:spPr>
        <p:txBody>
          <a:bodyPr>
            <a:normAutofit/>
          </a:bodyPr>
          <a:lstStyle/>
          <a:p>
            <a:r>
              <a:rPr lang="pt-BR" dirty="0" smtClean="0"/>
              <a:t>Desenhe o caminho que é percorrido pelos alimentos, indicando a </a:t>
            </a:r>
            <a:r>
              <a:rPr lang="pt-BR" dirty="0" err="1" smtClean="0"/>
              <a:t>sequência</a:t>
            </a:r>
            <a:r>
              <a:rPr lang="pt-BR" dirty="0" smtClean="0"/>
              <a:t> dos órgãos envolvidos com o processo de digestão.</a:t>
            </a:r>
            <a:endParaRPr lang="pt-BR" dirty="0"/>
          </a:p>
        </p:txBody>
      </p:sp>
      <p:pic>
        <p:nvPicPr>
          <p:cNvPr id="4" name="Picture 2" descr="C:\Documents and Settings\Rodrigo\Meus documentos\Minhas imagens\qvida_chuman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647236"/>
            <a:ext cx="3126504" cy="582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9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Monte uma frase para explicar o que acontece com os nutrientes obtidos a partir dos alimentos, escolhendo termos da lista abaixo que julgar necessário:</a:t>
            </a:r>
          </a:p>
          <a:p>
            <a:r>
              <a:rPr lang="pt-BR" dirty="0" smtClean="0"/>
              <a:t>Estômago, intestino delgado, intestino grosso, fígado, sangue, células, cérebro, coração, rins,  fezes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300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0400" y="4288118"/>
            <a:ext cx="5458968" cy="1477489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Obstáculos à aprendizagem:  a nutrição como exemplo</a:t>
            </a:r>
            <a:endParaRPr lang="pt-B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870381"/>
            <a:ext cx="5458968" cy="621792"/>
          </a:xfrm>
        </p:spPr>
        <p:txBody>
          <a:bodyPr/>
          <a:lstStyle/>
          <a:p>
            <a:r>
              <a:rPr lang="en-US" dirty="0" err="1" smtClean="0"/>
              <a:t>Banet</a:t>
            </a:r>
            <a:r>
              <a:rPr lang="en-US" dirty="0" smtClean="0"/>
              <a:t>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5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trumento adrian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25156"/>
          <a:stretch/>
        </p:blipFill>
        <p:spPr>
          <a:xfrm>
            <a:off x="1545648" y="357130"/>
            <a:ext cx="5846661" cy="5995833"/>
          </a:xfrm>
        </p:spPr>
      </p:pic>
    </p:spTree>
    <p:extLst>
      <p:ext uri="{BB962C8B-B14F-4D97-AF65-F5344CB8AC3E}">
        <p14:creationId xmlns:p14="http://schemas.microsoft.com/office/powerpoint/2010/main" val="36970655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trumento de investigação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" b="3258"/>
          <a:stretch/>
        </p:blipFill>
        <p:spPr>
          <a:xfrm>
            <a:off x="2293938" y="282673"/>
            <a:ext cx="4805546" cy="6317337"/>
          </a:xfrm>
        </p:spPr>
      </p:pic>
    </p:spTree>
    <p:extLst>
      <p:ext uri="{BB962C8B-B14F-4D97-AF65-F5344CB8AC3E}">
        <p14:creationId xmlns:p14="http://schemas.microsoft.com/office/powerpoint/2010/main" val="1404717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gali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302" y="34047"/>
            <a:ext cx="6215210" cy="634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548680"/>
            <a:ext cx="4499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que você acha que acontece com o que comemos e bebemos?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744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odrigo\Meus documentos\Minhas imagens\qvida_chum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091" y="-27384"/>
            <a:ext cx="3681413" cy="6858000"/>
          </a:xfrm>
          <a:prstGeom prst="rect">
            <a:avLst/>
          </a:prstGeom>
          <a:noFill/>
        </p:spPr>
      </p:pic>
      <p:pic>
        <p:nvPicPr>
          <p:cNvPr id="3" name="Picture 5" descr="C:\Documents and Settings\Rodrigo\Meus documentos\Minhas imagens\lanche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4526632" y="-27384"/>
            <a:ext cx="2133600" cy="122396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548680"/>
            <a:ext cx="4499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que você acha que acontece com o que comemos e bebemos?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281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7442"/>
            <a:ext cx="7222566" cy="738087"/>
          </a:xfrm>
        </p:spPr>
        <p:txBody>
          <a:bodyPr/>
          <a:lstStyle/>
          <a:p>
            <a:r>
              <a:rPr lang="en-US" dirty="0" err="1" smtClean="0"/>
              <a:t>Considerações</a:t>
            </a:r>
            <a:r>
              <a:rPr lang="en-US" dirty="0" smtClean="0"/>
              <a:t> do </a:t>
            </a:r>
            <a:r>
              <a:rPr lang="en-US" dirty="0" err="1" smtClean="0"/>
              <a:t>autor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58471"/>
            <a:ext cx="8477625" cy="4467692"/>
          </a:xfrm>
        </p:spPr>
        <p:txBody>
          <a:bodyPr>
            <a:normAutofit/>
          </a:bodyPr>
          <a:lstStyle/>
          <a:p>
            <a:r>
              <a:rPr lang="pt-BR" dirty="0" smtClean="0"/>
              <a:t>A maioria dos alunos termina a escola secundária com conhecimentos que não correspondem ao saber científico que deveriam ter aprendido.</a:t>
            </a:r>
          </a:p>
          <a:p>
            <a:r>
              <a:rPr lang="pt-BR" dirty="0" smtClean="0"/>
              <a:t>Quais são os principais obstáculos para que isso ocorra?</a:t>
            </a:r>
          </a:p>
          <a:p>
            <a:r>
              <a:rPr lang="pt-BR" dirty="0" smtClean="0"/>
              <a:t>O que podemos fazer para tentar superar esses obstáculos?</a:t>
            </a:r>
          </a:p>
          <a:p>
            <a:pPr>
              <a:buFont typeface="Wingdings" charset="2"/>
              <a:buChar char="ü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     Identificar as referências conceituais que podem facilitar a     compreensão dos processos relacionados à nutrição</a:t>
            </a:r>
          </a:p>
          <a:p>
            <a:pPr>
              <a:buFont typeface="Wingdings" charset="2"/>
              <a:buChar char="ü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     Identificar os principais obstáculos que existem para a aprendizagem desses conceitos e analisar suas possíveis causas</a:t>
            </a:r>
          </a:p>
          <a:p>
            <a:pPr>
              <a:buFont typeface="Wingdings" charset="2"/>
              <a:buChar char="ü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Propor estratégias e caminhos que podem facilitar a superação dessas dificuldades</a:t>
            </a:r>
          </a:p>
          <a:p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0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7800" y="342900"/>
            <a:ext cx="7073899" cy="1485032"/>
          </a:xfrm>
        </p:spPr>
        <p:txBody>
          <a:bodyPr/>
          <a:lstStyle/>
          <a:p>
            <a:r>
              <a:rPr lang="pt-BR" sz="3200" dirty="0" smtClean="0"/>
              <a:t>Referências para a compreensão da nutrição humana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7789" y="2136587"/>
            <a:ext cx="8387975" cy="4382187"/>
          </a:xfrm>
        </p:spPr>
        <p:txBody>
          <a:bodyPr>
            <a:normAutofit lnSpcReduction="10000"/>
          </a:bodyPr>
          <a:lstStyle/>
          <a:p>
            <a:pPr lvl="0" algn="just">
              <a:spcAft>
                <a:spcPts val="1800"/>
              </a:spcAft>
            </a:pPr>
            <a:r>
              <a:rPr lang="pt-BR" dirty="0"/>
              <a:t>A nutrição requer a incorporação de substâncias procedentes do exterior.</a:t>
            </a:r>
          </a:p>
          <a:p>
            <a:pPr lvl="0" algn="just">
              <a:spcAft>
                <a:spcPts val="1800"/>
              </a:spcAft>
            </a:pPr>
            <a:r>
              <a:rPr lang="pt-BR" dirty="0" smtClean="0"/>
              <a:t>Os </a:t>
            </a:r>
            <a:r>
              <a:rPr lang="pt-BR" dirty="0"/>
              <a:t>nutrientes realizam diferentes funções (fornecer energia e substâncias para o crescimento, renovação de tecidos e estruturas, e para regular processos</a:t>
            </a:r>
            <a:r>
              <a:rPr lang="pt-BR" dirty="0" smtClean="0"/>
              <a:t>)</a:t>
            </a:r>
          </a:p>
          <a:p>
            <a:pPr algn="just">
              <a:spcAft>
                <a:spcPts val="1800"/>
              </a:spcAft>
            </a:pPr>
            <a:r>
              <a:rPr lang="pt-BR" dirty="0" smtClean="0"/>
              <a:t>Os nutrientes simples produzidos na digestão se incorporam ao sangue no intestino delgado</a:t>
            </a:r>
          </a:p>
          <a:p>
            <a:pPr algn="just">
              <a:spcAft>
                <a:spcPts val="1800"/>
              </a:spcAft>
            </a:pPr>
            <a:r>
              <a:rPr lang="pt-BR" dirty="0" smtClean="0"/>
              <a:t>Parte do oxigênio que penetra nos pulmões se incorpora ao sangue nos alvéolos pulmonares</a:t>
            </a: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1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1224" y="2166471"/>
            <a:ext cx="8259482" cy="4019176"/>
          </a:xfrm>
        </p:spPr>
        <p:txBody>
          <a:bodyPr>
            <a:normAutofit/>
          </a:bodyPr>
          <a:lstStyle/>
          <a:p>
            <a:pPr lvl="0" algn="just">
              <a:spcAft>
                <a:spcPts val="2400"/>
              </a:spcAft>
            </a:pPr>
            <a:r>
              <a:rPr lang="pt-BR" dirty="0"/>
              <a:t>O sistema circulatório (cardiovascular) transporta os nutrientes e o oxigênio às distintas células do </a:t>
            </a:r>
            <a:r>
              <a:rPr lang="pt-BR" dirty="0" smtClean="0"/>
              <a:t>corpo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Os nutrientes e o oxigênio são usados nas células para fornecer energia e substâncias para o crescimento, renovação e reparação de tecidos e estruturas e para regular processos </a:t>
            </a:r>
          </a:p>
          <a:p>
            <a:pPr lvl="0" algn="just">
              <a:spcAft>
                <a:spcPts val="2400"/>
              </a:spcAft>
            </a:pPr>
            <a:r>
              <a:rPr lang="pt-BR" dirty="0" smtClean="0"/>
              <a:t>Como </a:t>
            </a:r>
            <a:r>
              <a:rPr lang="pt-BR" dirty="0" err="1" smtClean="0"/>
              <a:t>consequência</a:t>
            </a:r>
            <a:r>
              <a:rPr lang="pt-BR" dirty="0" smtClean="0"/>
              <a:t> dos processos de nutrição se produzem substâncias que devem ser eliminadas para o exterior</a:t>
            </a:r>
          </a:p>
          <a:p>
            <a:pPr algn="just"/>
            <a:endParaRPr lang="pt-BR" dirty="0" smtClean="0"/>
          </a:p>
          <a:p>
            <a:pPr lvl="0"/>
            <a:endParaRPr lang="pt-BR" dirty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130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199" y="555816"/>
            <a:ext cx="6508377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pt-BR" dirty="0" smtClean="0"/>
              <a:t>Obstáculos à aprendizagem da nutrição</a:t>
            </a:r>
            <a:br>
              <a:rPr lang="pt-BR" dirty="0" smtClean="0"/>
            </a:br>
            <a:r>
              <a:rPr lang="pt-BR" sz="1800" dirty="0" smtClean="0">
                <a:solidFill>
                  <a:schemeClr val="tx1"/>
                </a:solidFill>
              </a:rPr>
              <a:t>Levantados junto a estudantes de 11 a 17 anos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196352"/>
            <a:ext cx="8358094" cy="4277599"/>
          </a:xfrm>
        </p:spPr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pt-BR" dirty="0"/>
              <a:t>N</a:t>
            </a:r>
            <a:r>
              <a:rPr lang="pt-BR" dirty="0" smtClean="0"/>
              <a:t>ão relacionam nem integram os processos que intervêm na nutrição</a:t>
            </a:r>
          </a:p>
          <a:p>
            <a:pPr algn="just">
              <a:spcAft>
                <a:spcPts val="2400"/>
              </a:spcAft>
            </a:pPr>
            <a:r>
              <a:rPr lang="pt-BR" dirty="0"/>
              <a:t>A</a:t>
            </a:r>
            <a:r>
              <a:rPr lang="pt-BR" dirty="0" smtClean="0"/>
              <a:t> alimentação (tida como nutrição) tem lugar no sistema digestório e a respiração nos pulmões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Admitem a existência de nutrientes e oxigênio no sangue, mas não relacionam isso com a disponibilidade dessas substâncias para os diferentes órgãos do corpo.</a:t>
            </a:r>
          </a:p>
          <a:p>
            <a:pPr algn="r">
              <a:buNone/>
            </a:pPr>
            <a:r>
              <a:rPr lang="pt-BR" sz="1800" dirty="0" smtClean="0"/>
              <a:t>(Modelos 1 e 2)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018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Theme2.thmx</Template>
  <TotalTime>773</TotalTime>
  <Words>1602</Words>
  <Application>Microsoft Macintosh PowerPoint</Application>
  <PresentationFormat>On-screen Show (4:3)</PresentationFormat>
  <Paragraphs>232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Theme2</vt:lpstr>
      <vt:lpstr>Obstáculos à aprendizagem</vt:lpstr>
      <vt:lpstr>Na aula de hoje</vt:lpstr>
      <vt:lpstr>Semmelweis e a febre puerperal</vt:lpstr>
      <vt:lpstr>Objetivos?</vt:lpstr>
      <vt:lpstr>Obstáculos à aprendizagem:  a nutrição como exemplo</vt:lpstr>
      <vt:lpstr>Considerações do autor</vt:lpstr>
      <vt:lpstr>Referências para a compreensão da nutrição humana</vt:lpstr>
      <vt:lpstr>PowerPoint Presentation</vt:lpstr>
      <vt:lpstr>Obstáculos à aprendizagem da nutrição Levantados junto a estudantes de 11 a 17 anos</vt:lpstr>
      <vt:lpstr>Obstáculos</vt:lpstr>
      <vt:lpstr>Obstáculos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Obstáculos/concepções alternativas</vt:lpstr>
      <vt:lpstr>O Estômago é o órgão central da digestão</vt:lpstr>
      <vt:lpstr>Obstáculos/Concepções alternativas</vt:lpstr>
      <vt:lpstr>Concepções alternativas relacionadas aos processos de nutrição</vt:lpstr>
      <vt:lpstr>Concepções alternativas relacionadas aos processos de nutrição</vt:lpstr>
      <vt:lpstr>Concepções alternativas relacionadas aos processos de nutrição</vt:lpstr>
      <vt:lpstr>Concepções alternativas relacionadas aos processos de nutrição</vt:lpstr>
      <vt:lpstr>Razão e origem dessas concepções:  Sensorial</vt:lpstr>
      <vt:lpstr>   Razão e origem dessas concepções: Social</vt:lpstr>
      <vt:lpstr>Razão e origem dessas concepções: Sensorial e Social</vt:lpstr>
      <vt:lpstr>Razão e origem dessas concepções: Analógica</vt:lpstr>
      <vt:lpstr>Razão e origem dessas concepções: Âmbito educativo</vt:lpstr>
      <vt:lpstr>Instrumento de Investigação</vt:lpstr>
      <vt:lpstr>O que queremos saber?</vt:lpstr>
      <vt:lpstr>Usaremos figuras? Algumas opções infantis </vt:lpstr>
      <vt:lpstr>Outras opções</vt:lpstr>
      <vt:lpstr>Sobre a forma de apresentar a pergunta</vt:lpstr>
      <vt:lpstr>Vamos sugerir a refeição?</vt:lpstr>
      <vt:lpstr>Versão final?</vt:lpstr>
      <vt:lpstr>Desenhe o que vai acontecer com o alimento, até que a Magali possa utilizar a energia que ele fornece.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Desenhe o caminho que é percorrido pelos alimentos, indicando a sequência dos órgãos envolvidos com o processo de digestão.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Trivelato</dc:creator>
  <cp:lastModifiedBy>Silvia Trivelato</cp:lastModifiedBy>
  <cp:revision>40</cp:revision>
  <dcterms:created xsi:type="dcterms:W3CDTF">2014-03-25T18:38:29Z</dcterms:created>
  <dcterms:modified xsi:type="dcterms:W3CDTF">2014-04-01T02:01:00Z</dcterms:modified>
</cp:coreProperties>
</file>