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akino" userId="06fc000b83b83f78" providerId="LiveId" clId="{88626CF7-9CC4-44AF-8C71-5DA02EECD984}"/>
    <pc:docChg chg="modSld sldOrd">
      <pc:chgData name="Jessica Makino" userId="06fc000b83b83f78" providerId="LiveId" clId="{88626CF7-9CC4-44AF-8C71-5DA02EECD984}" dt="2023-04-12T21:00:43.113" v="1"/>
      <pc:docMkLst>
        <pc:docMk/>
      </pc:docMkLst>
      <pc:sldChg chg="ord">
        <pc:chgData name="Jessica Makino" userId="06fc000b83b83f78" providerId="LiveId" clId="{88626CF7-9CC4-44AF-8C71-5DA02EECD984}" dt="2023-04-12T21:00:43.113" v="1"/>
        <pc:sldMkLst>
          <pc:docMk/>
          <pc:sldMk cId="76581709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76398-FADD-B139-1128-9DBE69558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E34969-D930-817C-98BD-B312C40DB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B3D50B-AF32-8D39-BBB4-E4483419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B98C40-E0F7-EDCF-9D53-404684C7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F300A5-0574-C9CD-4612-9FBEBEAF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84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B78C0-66DC-9D49-D149-40D7BCC5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DC308B-720C-CD82-FD5A-A9477D8C1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EFA2A6-A462-1853-5854-00AC9EB8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22811F-A474-5D20-B437-3A9C00C2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D7647D-EA27-E96E-4FDF-10DB72E0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2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82BF26-3AFC-FA72-4D3D-F7B837518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5C53A8-7F9D-440A-FB9E-EC5227162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670295-01C6-307F-6171-BD8B555B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FBD15-9E6A-CC95-0CFD-8883581C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2DA83D-3A4D-1D2C-6A28-8277A8C2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16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69BA5-12B2-9990-CD0D-59634C1E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8E535A-BF8D-6326-0F2D-B6CD8E44E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2A7F28-46F1-0202-E096-DA358435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5DF423-B77B-F3F2-1AF1-CDCD58D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662654-EAF3-1195-5588-17FEEFD6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04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EA255-796F-C453-3AD6-4E5B86EE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3CDCEA-FB74-51E7-6FAD-38EC7AB7C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AABAC3-7D00-47B6-EC77-14857C09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E05E54-A6C6-C892-C466-BF7973BA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F78F02-C10C-25A7-3D1A-7D8D3170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13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5F15E-EB47-871A-440A-F8986C01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75FE68-59BF-E919-793D-6586B74E1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D616D5-77F9-8CF2-0989-7DE2D467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DB2A4C-D0D7-6E7B-FC2A-987A5C11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AAC04B-7665-3FB4-F9DB-48B72D24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1C0094-0EB4-74BB-71D3-768ADE6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82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0B941-E10A-1ECA-E4C0-5B7C84D0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F1392-AFFA-C6F5-36BF-AF6E0F86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3A57EB-18F8-22F4-54E8-31B977F52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207B90-9454-D035-4E0D-903CC981B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78352F-F91B-7D84-01EA-AFF7BC5D3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4649466-35D0-00DC-2516-308F0A14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0F91BA-A04A-1457-8247-8C421189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1E0FD47-1FDC-0F3D-F782-B5429F8F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4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ABCD2-09B7-402E-43C8-52B7C59B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30E805-6CAF-8F74-0EBC-75F41FBC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5DD3CB-3BCC-5FBF-25B6-177ED2FA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62C29B-1F15-1680-861E-30259730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75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8FB0A8-E87E-D6CD-A0B7-D391B6D2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35BCA5-14B6-7ECA-3134-04145E1B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033F17-B219-5CB1-95F0-40AF7ADF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83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DBFF0-46BB-A1F9-1CCF-DD962B91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DF9791-E67A-7717-E291-B4F2E1EE4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437B75-74DB-B796-2953-5D2D9153E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7939CE-08D5-DA4E-A5D8-F9DEF16C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03DD45-2AB5-483F-7529-E6A09262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BCB413-61E4-B728-14C5-04CAF025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92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7335E-0B5A-FB57-6954-C36E407A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F5474B3-4FFC-113F-969B-F1B9D713E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04C75F-39C2-3B69-98E8-D9C8ECCD3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EA2D01-0E3F-F403-2A66-1579576B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5222B1-0DFB-7F51-4FB6-3F07F8CF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293384-11D5-A05B-9E8F-53248D64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96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E595ED-AC1A-2AEA-45E9-E400BB72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32B063-BCAF-0D14-00DE-3F832DE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1388A3-4C16-47B1-07CF-42FA92D3D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F1EB-0A3E-48FC-909F-5FA292BF7D5F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2CD5DC-52BC-6916-418D-43B0995F3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14A75-2019-7B10-E496-B2193CAD4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6359-6C57-45FF-AE43-D6FF129E1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58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C61120-87D3-1FAE-E98F-5CF6BA32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83" y="495759"/>
            <a:ext cx="9625351" cy="59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8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81379C-983F-97A2-2ABD-124F7F078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920" y="244601"/>
            <a:ext cx="4417763" cy="63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04CC21-189C-2A06-3022-BFCAB8ED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51" y="330506"/>
            <a:ext cx="4054147" cy="63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FB339-95CE-AFEC-EE42-1F72E61E7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822616-A07D-1D14-4ED2-A5527AB81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1C951F-E801-3A2D-2BA5-9727267D9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42" y="229506"/>
            <a:ext cx="9408405" cy="64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5920E3-572C-3CA9-A531-33124BFA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634" y="704"/>
            <a:ext cx="4833228" cy="68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4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98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93317D-5EFD-EAE1-5794-CCE7BE98E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416"/>
          <a:stretch/>
        </p:blipFill>
        <p:spPr>
          <a:xfrm>
            <a:off x="976335" y="782848"/>
            <a:ext cx="4338578" cy="52923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4BF56FB-FADE-E2BB-0ED9-B99F94F83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22"/>
          <a:stretch/>
        </p:blipFill>
        <p:spPr>
          <a:xfrm>
            <a:off x="6432742" y="782848"/>
            <a:ext cx="4099878" cy="499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0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BB14B8-3CD1-92D0-C32C-27C16E730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70" y="109295"/>
            <a:ext cx="4219460" cy="67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05A2EB-A47E-2D5E-91D9-62B5AF388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785" y="125484"/>
            <a:ext cx="4594033" cy="654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6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18E4E7-D858-1BA5-4CC9-DBD434D42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65" y="-22950"/>
            <a:ext cx="9188066" cy="71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56CF84-59F2-9E18-649E-46E87F670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43" y="-23242"/>
            <a:ext cx="3701668" cy="677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7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B0ECA9-CC16-6D60-255A-001F2E91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67" y="0"/>
            <a:ext cx="5051525" cy="66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01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Jessica Makino</dc:creator>
  <cp:lastModifiedBy>Jessica Makino</cp:lastModifiedBy>
  <cp:revision>1</cp:revision>
  <dcterms:created xsi:type="dcterms:W3CDTF">2023-04-12T20:51:25Z</dcterms:created>
  <dcterms:modified xsi:type="dcterms:W3CDTF">2023-04-12T21:00:51Z</dcterms:modified>
</cp:coreProperties>
</file>