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6" r:id="rId2"/>
    <p:sldId id="318" r:id="rId3"/>
    <p:sldId id="400" r:id="rId4"/>
    <p:sldId id="317" r:id="rId5"/>
    <p:sldId id="334" r:id="rId6"/>
    <p:sldId id="365" r:id="rId7"/>
    <p:sldId id="389" r:id="rId8"/>
    <p:sldId id="330" r:id="rId9"/>
    <p:sldId id="388" r:id="rId10"/>
    <p:sldId id="366" r:id="rId11"/>
    <p:sldId id="379" r:id="rId12"/>
    <p:sldId id="368" r:id="rId13"/>
    <p:sldId id="392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90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64" r:id="rId32"/>
  </p:sldIdLst>
  <p:sldSz cx="9144000" cy="6858000" type="overhead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-314325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-63023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-946150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-1262063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2" orient="horz" pos="732">
          <p15:clr>
            <a:srgbClr val="A4A3A4"/>
          </p15:clr>
        </p15:guide>
        <p15:guide id="3" orient="horz" pos="792">
          <p15:clr>
            <a:srgbClr val="A4A3A4"/>
          </p15:clr>
        </p15:guide>
        <p15:guide id="4" orient="horz" pos="1446">
          <p15:clr>
            <a:srgbClr val="A4A3A4"/>
          </p15:clr>
        </p15:guide>
        <p15:guide id="5" orient="horz" pos="1506">
          <p15:clr>
            <a:srgbClr val="A4A3A4"/>
          </p15:clr>
        </p15:guide>
        <p15:guide id="6" orient="horz" pos="2142">
          <p15:clr>
            <a:srgbClr val="A4A3A4"/>
          </p15:clr>
        </p15:guide>
        <p15:guide id="7" orient="horz" pos="2220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pos="72">
          <p15:clr>
            <a:srgbClr val="A4A3A4"/>
          </p15:clr>
        </p15:guide>
        <p15:guide id="10" pos="720">
          <p15:clr>
            <a:srgbClr val="A4A3A4"/>
          </p15:clr>
        </p15:guide>
        <p15:guide id="11" pos="792">
          <p15:clr>
            <a:srgbClr val="A4A3A4"/>
          </p15:clr>
        </p15:guide>
        <p15:guide id="12" pos="1428">
          <p15:clr>
            <a:srgbClr val="A4A3A4"/>
          </p15:clr>
        </p15:guide>
        <p15:guide id="13" pos="1494">
          <p15:clr>
            <a:srgbClr val="A4A3A4"/>
          </p15:clr>
        </p15:guide>
        <p15:guide id="14" pos="2142">
          <p15:clr>
            <a:srgbClr val="A4A3A4"/>
          </p15:clr>
        </p15:guide>
        <p15:guide id="15" pos="2202">
          <p15:clr>
            <a:srgbClr val="A4A3A4"/>
          </p15:clr>
        </p15:guide>
        <p15:guide id="16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3300"/>
    <a:srgbClr val="00FFFF"/>
    <a:srgbClr val="FF33AB"/>
    <a:srgbClr val="33CC33"/>
    <a:srgbClr val="FFCC00"/>
    <a:srgbClr val="0DD100"/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7282" autoAdjust="0"/>
  </p:normalViewPr>
  <p:slideViewPr>
    <p:cSldViewPr snapToGrid="0" showGuides="1">
      <p:cViewPr varScale="1">
        <p:scale>
          <a:sx n="69" d="100"/>
          <a:sy n="69" d="100"/>
        </p:scale>
        <p:origin x="1236" y="48"/>
      </p:cViewPr>
      <p:guideLst>
        <p:guide orient="horz" pos="102"/>
        <p:guide orient="horz" pos="732"/>
        <p:guide orient="horz" pos="792"/>
        <p:guide orient="horz" pos="1446"/>
        <p:guide orient="horz" pos="1506"/>
        <p:guide orient="horz" pos="2142"/>
        <p:guide orient="horz" pos="2220"/>
        <p:guide orient="horz" pos="2863"/>
        <p:guide pos="72"/>
        <p:guide pos="720"/>
        <p:guide pos="792"/>
        <p:guide pos="1428"/>
        <p:guide pos="1494"/>
        <p:guide pos="2142"/>
        <p:guide pos="2202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E36BB-4E7B-446E-93AC-208DD2113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531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0337C-E48E-46F3-9BC8-8A9ADC59F2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531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F7F3850F-0D6F-4184-A414-01754E7D2F86}" type="datetimeFigureOut">
              <a:rPr lang="en-US"/>
              <a:pPr>
                <a:defRPr/>
              </a:pPr>
              <a:t>6/22/2021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CCA55F-3910-44B9-B30D-25245E4BA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8D4E7D-5EE2-4DDA-9B74-64B135CAD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18E1F-311F-4DA2-ABBA-231CB0ACD6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531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B906C-793D-4E79-B1C2-4A0D3B2E4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2952750" eaLnBrk="1" hangingPunct="1"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C1FF638-8463-4278-997F-1D64CFF11A3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5735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9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FF638-8463-4278-997F-1D64CFF11A33}" type="slidenum">
              <a:rPr lang="en-US" altLang="pt-BR" smtClean="0"/>
              <a:pPr>
                <a:defRPr/>
              </a:pPr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970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8535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A03B2-2FFC-4B21-AC49-64FB2180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0614-DD97-4008-B5C1-50A9B9E7B283}" type="datetimeFigureOut">
              <a:rPr lang="pt-BR"/>
              <a:pPr>
                <a:defRPr/>
              </a:pPr>
              <a:t>22/06/2021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95E2A9-A6ED-4A13-9F0A-093FB313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CD64F-0F78-492D-A5FA-E77D73F6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3C34042-B06B-4847-8EB2-21C90D70A9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37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FB5EE8A-5596-4C21-8AC3-931771C182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299" indent="-182859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87" indent="-182859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18" indent="-182859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591" indent="-182859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D75CB-18FE-4255-ADB0-1B8420079725}"/>
              </a:ext>
            </a:extLst>
          </p:cNvPr>
          <p:cNvSpPr/>
          <p:nvPr/>
        </p:nvSpPr>
        <p:spPr>
          <a:xfrm>
            <a:off x="2741613" y="4587875"/>
            <a:ext cx="41227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PROJECT MODEL CANVAS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008CD4-54C0-4D16-B42E-4A328673A69F}"/>
              </a:ext>
            </a:extLst>
          </p:cNvPr>
          <p:cNvSpPr/>
          <p:nvPr/>
        </p:nvSpPr>
        <p:spPr>
          <a:xfrm>
            <a:off x="2771775" y="5059363"/>
            <a:ext cx="4062413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Como conceber projetos em uma única página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 transformá-los em agentes de inovação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 convergência na organização</a:t>
            </a:r>
          </a:p>
        </p:txBody>
      </p:sp>
      <p:pic>
        <p:nvPicPr>
          <p:cNvPr id="4" name="Picture 3" descr="S01_V02.png">
            <a:extLst>
              <a:ext uri="{FF2B5EF4-FFF2-40B4-BE49-F238E27FC236}">
                <a16:creationId xmlns:a16="http://schemas.microsoft.com/office/drawing/2014/main" id="{F5BADDA5-C6ED-4FAF-AAED-87E9FF764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0505" r="62627" b="33165"/>
          <a:stretch>
            <a:fillRect/>
          </a:stretch>
        </p:blipFill>
        <p:spPr bwMode="auto">
          <a:xfrm>
            <a:off x="2297113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01_V02.png">
            <a:extLst>
              <a:ext uri="{FF2B5EF4-FFF2-40B4-BE49-F238E27FC236}">
                <a16:creationId xmlns:a16="http://schemas.microsoft.com/office/drawing/2014/main" id="{252C1AB7-043F-49D5-A30F-F079074B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50505" r="50378" b="33165"/>
          <a:stretch>
            <a:fillRect/>
          </a:stretch>
        </p:blipFill>
        <p:spPr bwMode="auto">
          <a:xfrm>
            <a:off x="3405188" y="3463925"/>
            <a:ext cx="1131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01_V02.png">
            <a:extLst>
              <a:ext uri="{FF2B5EF4-FFF2-40B4-BE49-F238E27FC236}">
                <a16:creationId xmlns:a16="http://schemas.microsoft.com/office/drawing/2014/main" id="{00E81294-883D-4386-B02A-5A36370B6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505" r="38132" b="33165"/>
          <a:stretch>
            <a:fillRect/>
          </a:stretch>
        </p:blipFill>
        <p:spPr bwMode="auto">
          <a:xfrm>
            <a:off x="4572000" y="3463925"/>
            <a:ext cx="10858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01_V02.png">
            <a:extLst>
              <a:ext uri="{FF2B5EF4-FFF2-40B4-BE49-F238E27FC236}">
                <a16:creationId xmlns:a16="http://schemas.microsoft.com/office/drawing/2014/main" id="{6128E675-AE43-46BE-B68A-69605C353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50505" r="25505" b="33165"/>
          <a:stretch>
            <a:fillRect/>
          </a:stretch>
        </p:blipFill>
        <p:spPr bwMode="auto">
          <a:xfrm>
            <a:off x="5691188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D1BE31B-2AA9-47AF-932F-9CFF0869897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C9DB8789-A7CA-4959-A26C-707822944AB8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4758DAE-343A-4727-AB69-35E83F3E4F28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AF16F09A-C711-4BA7-B0E4-E2BAC43B234D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576E9D9-5AF7-4216-9EAC-571CC132F684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3BDB0C2-8ABB-4CDA-8C96-DF6D793B9D5B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F6C233A-E881-4106-BF27-D3A71C5C8B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2848EBB0-14C5-448A-8F4D-06280BD75BC3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F893523-DB7B-4F4F-B308-856D9B85407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63B70DA-9C26-44FF-AD19-37DE5AAB3A4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1F491C7B-D308-4589-858D-F0846E8FB1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5785B45C-F273-4F88-B5F8-CC77F627398D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FE2A147-FDA2-4936-993D-886E67ED239F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3EDCD6F5-6606-4897-9E72-879BBDCB94DF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E346E2D-480B-43E8-8183-7FC81D679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0DC72E5A-6383-49A4-B163-87401DBED0CB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672C57D-24B1-4060-A264-87C17069E923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3CC7678-83A5-4746-8DCA-7DD61EAE3B56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6D206884-9D55-4EFD-A6AC-855BC1485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02D80929-51EF-4242-A0EC-D2D668731841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B65857A-4D7F-4D1A-89A2-8BD02E9B803A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891AAE9-6EA0-42A2-A999-84800229941E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3F9A149-29B6-44E5-AE9B-E33A7CF1E0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C1846D15-8A4C-4C2E-B0F1-8F5DECE996A4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25ABDD3-76D6-4F04-899D-51E6A51A73BA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AAF600-D675-4BA6-89CC-C201AE716D92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309B8953-A246-414C-BD93-6BC1B84911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4E85A5D4-9BC8-4D7A-BC14-D22567B3E063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DEDFF56-DEAA-4413-A2A5-D6431AF704E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208413F-E651-4399-8FC2-103DDEADAF54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9E1B853-323B-4D65-8320-5CD97CBC91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15C37D7E-405B-45D7-8BD2-D80356F8F4A2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CEC4864-757F-4AB0-8938-1089E43E90C0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3743E00F-7C7F-40C6-AD6E-1DA4867A746A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50AFD1E8-4919-467B-B558-6D58FED22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39C2F047-E94D-453F-A840-55CD4C70120C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AC9CBFA9-9943-4DF1-A406-D89C54A1E49F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D8A311C1-BDDF-4F09-8E59-25E0A98C586D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D8547BB-8305-487C-ADBE-C2B687B631E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7B71576-AAC6-422B-9222-00AC3A8D8F07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FCF5FDF5-AEB4-4965-A88C-4AF7671BCA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2B54DCA5-FB70-47B5-9FF3-713AF1197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87F14094-2111-42D5-9862-B6FD73CCA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439D7BC9-DF26-4481-9B05-33370CFC77AE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A5E252D8-6324-483B-8081-33E7F65908D4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FAE1E8A6-98BB-417D-A9D6-92E22BDA699D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09FB452F-A9FE-427C-958B-1726CEB8AC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13E4831B-1710-43CC-BB4E-9E41403007C4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38C5E968-983A-4A2C-A9FF-7701805F14FE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0E720105-40E8-4642-B78E-FE638C2024C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445B99F-68BC-4F57-BBAB-34FA93DD3C6E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0479C5E-1855-4A89-9D91-152C500C379C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92C9979D-D54C-4D19-A78C-151AFE60A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7B0AA1E3-AC37-43DA-A672-3442CC8C6828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2" name="Grupo 19">
              <a:extLst>
                <a:ext uri="{FF2B5EF4-FFF2-40B4-BE49-F238E27FC236}">
                  <a16:creationId xmlns:a16="http://schemas.microsoft.com/office/drawing/2014/main" id="{C9158862-B3AA-406F-AFE5-BC076FBCF9CB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043AA85-CCDB-4F87-8210-5BF4D17F6E2F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C1E4138-8E27-4FCC-ABFC-DFAC7073D12D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D09B2AB3-5DC6-4D58-930A-7752BF787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BD8DE6BE-07C6-4272-B178-5EF8D3DBE20D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D86C33AC-D040-45C7-A8AD-BF0DB0E9122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DA3E780-D6C8-47F8-A58A-67B204308FF8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77495C8-5135-4209-A600-9EAD229A396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ADB36BD3-8102-4ACB-8984-EB59BCE5B9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02D336D9-D316-4C5D-9026-DA1C5A975C7C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98883776-C6EF-4ECA-8621-B2E0FB304E63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78A869C2-09DC-4E29-815F-C0C30B0697A0}"/>
              </a:ext>
            </a:extLst>
          </p:cNvPr>
          <p:cNvSpPr/>
          <p:nvPr/>
        </p:nvSpPr>
        <p:spPr>
          <a:xfrm rot="5400000">
            <a:off x="4479736" y="2577382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7942AFFE-9B59-47FA-86E5-8BBBA9690A76}"/>
              </a:ext>
            </a:extLst>
          </p:cNvPr>
          <p:cNvSpPr/>
          <p:nvPr/>
        </p:nvSpPr>
        <p:spPr>
          <a:xfrm rot="5400000">
            <a:off x="951707" y="3245644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DF050CD6-E2D7-4B98-9C4E-192B984B4AD3}"/>
              </a:ext>
            </a:extLst>
          </p:cNvPr>
          <p:cNvSpPr/>
          <p:nvPr/>
        </p:nvSpPr>
        <p:spPr>
          <a:xfrm rot="5400000">
            <a:off x="6302459" y="2582552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181C428B-7BF8-49A6-960B-78E1428BFCCA}"/>
              </a:ext>
            </a:extLst>
          </p:cNvPr>
          <p:cNvSpPr/>
          <p:nvPr/>
        </p:nvSpPr>
        <p:spPr>
          <a:xfrm rot="5400000">
            <a:off x="5989721" y="4948238"/>
            <a:ext cx="298450" cy="314325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DC2FE646-20E3-4DBD-85A3-656555F729A7}"/>
              </a:ext>
            </a:extLst>
          </p:cNvPr>
          <p:cNvSpPr/>
          <p:nvPr/>
        </p:nvSpPr>
        <p:spPr>
          <a:xfrm rot="5400000">
            <a:off x="8120377" y="4863775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31F4FDF2-76BD-4228-9121-72856B2C72B4}"/>
              </a:ext>
            </a:extLst>
          </p:cNvPr>
          <p:cNvSpPr/>
          <p:nvPr/>
        </p:nvSpPr>
        <p:spPr>
          <a:xfrm rot="-2700000">
            <a:off x="5349875" y="2641600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Seta para a direita 79">
            <a:extLst>
              <a:ext uri="{FF2B5EF4-FFF2-40B4-BE49-F238E27FC236}">
                <a16:creationId xmlns:a16="http://schemas.microsoft.com/office/drawing/2014/main" id="{14EF3B72-7E6A-4494-9CC5-B7C764E90306}"/>
              </a:ext>
            </a:extLst>
          </p:cNvPr>
          <p:cNvSpPr/>
          <p:nvPr/>
        </p:nvSpPr>
        <p:spPr>
          <a:xfrm rot="5400000">
            <a:off x="8080187" y="2290107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700B4DD-C670-4C0B-9A66-0C8FD27DA204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56D8433-6C39-4ED3-B05A-49A26122C74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7" grpId="0" animBg="1"/>
      <p:bldP spid="91" grpId="0" animBg="1"/>
      <p:bldP spid="93" grpId="0" animBg="1"/>
      <p:bldP spid="95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2054">
            <a:extLst>
              <a:ext uri="{FF2B5EF4-FFF2-40B4-BE49-F238E27FC236}">
                <a16:creationId xmlns:a16="http://schemas.microsoft.com/office/drawing/2014/main" id="{06E65423-5E2F-43B2-8189-764E54C3D360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F6DC7F94-F950-4A68-95C9-A0CEFA310E04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E9983F1-2838-4B86-A77F-37BA286239A7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2A6F7C2D-1347-400B-B2E3-991A32F2202B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15331514-868B-44F5-A825-07C84021F1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F01866D7-0301-433F-881E-55CA5F196435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DBCE01A-1A92-47DA-8012-969F834CE5B8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638B996-EE37-4407-A24E-11D0FCC6255B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8F2AB00F-5A21-4FDD-B8DC-EE9F328F86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6A471BA7-5BFD-4DC4-BF27-24AA1320B92C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329003A-9613-419F-9B01-B810457012E0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65EEFEB6-37B1-40C5-9584-E6036DFA7546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6FD3A0E1-1B06-4628-BCA0-79004B946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821F592B-D2CA-4C11-B184-64F97F6CD68E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AA9843B4-F7C0-492E-8847-3C45997C15D0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8015814-79EE-47E7-A1C8-C58DB6A93194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721519A8-BB45-4F4E-8E17-5574761391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C518343B-4001-4D27-BFB0-0E5B3AD0572A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BEE0156-0B62-4C2B-B838-B705620722FB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E720CE-4F92-48D6-BE68-13B0276274FD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6344A9FC-4BDF-400D-877A-F264CAF70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D0645C0-0228-4931-AC8B-22CF2F1AC70F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A482C387-922E-4D9F-A49E-6E70BD51E34A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383A5A9-07E5-47BF-9BE0-82969AFDAD62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85099957-2500-43C2-A72D-A550155B6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035F1A6A-0520-47AF-8A63-10135E48A0EE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690B5C8-3735-4E96-99C1-CEEE5FBB76D4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636DAC-8F9F-42F0-99DB-FFA2FCD0EC3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C5CEE2C1-16C8-4040-850E-D9DC9FF71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174FBEFC-00D2-4890-B183-8B8D943FF545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36C25CD-22C0-44DE-BC72-A5A853851E46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B96B1EE4-0889-453D-820A-639FDB44FEAB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CF7D328B-B7E5-49BF-ADC2-B55953439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24D667A4-7E67-4172-938D-26A9800828D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7A2885A9-5127-40CC-B903-EB4BF6C1B5D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2743554-812F-4C8E-B3C8-7C6D01827951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4E0B5E78-A0A5-4318-BF24-707FC50544C5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C81A4881-87A4-4A66-BD09-9153C4C759CA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624F0FC3-8D08-4A6C-9B98-C7662BF8D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809B062B-6092-4E5B-B65A-BF2CDC34AC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D8C222DD-D36C-4374-8862-47B5126BF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D112AE84-0C91-4DDB-B20E-3E011E99ED63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8E75FF3C-1444-4E21-94B1-ECF977282698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463A7D05-EEF8-4BB2-B4C4-E2D8B70F5E4C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6764161-D7B3-467B-9C2E-F65E54DC53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CC6178B5-3ED0-4A7B-B3D8-BB7242E4900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A5A999FA-C2B8-432C-8379-676BB84E5E2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918660A0-1765-4485-8EF0-7392A25D815B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632C01B3-6396-491F-BE19-17EFB75D7584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1528396E-22F7-4DCD-A973-68F6837A59AF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3F226267-C20D-4369-9AFB-E1E4DC14E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FB1F7BB4-A45C-45B6-BDAA-CD2CD9D8A293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27" name="Grupo 19">
                <a:extLst>
                  <a:ext uri="{FF2B5EF4-FFF2-40B4-BE49-F238E27FC236}">
                    <a16:creationId xmlns:a16="http://schemas.microsoft.com/office/drawing/2014/main" id="{AFEE560C-B72A-4E9F-BCC8-0E6BC3D4443A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B1FB8CA-D43D-4E53-822D-5D0F5C580FF6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2DD77CA2-B1F1-4339-8EDC-6FB79E63394F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F49C3091-73C0-4F92-BAC3-204B8EA6C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228" name="Grupo 50">
              <a:extLst>
                <a:ext uri="{FF2B5EF4-FFF2-40B4-BE49-F238E27FC236}">
                  <a16:creationId xmlns:a16="http://schemas.microsoft.com/office/drawing/2014/main" id="{86704293-8F64-43D2-9022-079BC5C1D99C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229" name="Grupo 14">
                <a:extLst>
                  <a:ext uri="{FF2B5EF4-FFF2-40B4-BE49-F238E27FC236}">
                    <a16:creationId xmlns:a16="http://schemas.microsoft.com/office/drawing/2014/main" id="{7A1921F2-DC7E-4EAF-BD0C-6E77CA7DE26E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E017F0D2-3B44-4A11-833D-87C524744ADE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8E08C87-AA92-4324-9B6D-2EB29445746A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DF1E299F-EB66-4F3A-8B28-F2C0D6265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9211730-4366-4436-B088-224345037B73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1BFE1C6-93AC-482C-8E84-11415E97DC8F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30" name="Grupo 87">
            <a:extLst>
              <a:ext uri="{FF2B5EF4-FFF2-40B4-BE49-F238E27FC236}">
                <a16:creationId xmlns:a16="http://schemas.microsoft.com/office/drawing/2014/main" id="{D3A7E405-FE26-4DA2-A098-8DD07BB7AC76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249488"/>
            <a:ext cx="1447799" cy="1250950"/>
            <a:chOff x="247878" y="692695"/>
            <a:chExt cx="1447444" cy="1251502"/>
          </a:xfrm>
        </p:grpSpPr>
        <p:pic>
          <p:nvPicPr>
            <p:cNvPr id="14442" name="Picture 2">
              <a:extLst>
                <a:ext uri="{FF2B5EF4-FFF2-40B4-BE49-F238E27FC236}">
                  <a16:creationId xmlns:a16="http://schemas.microsoft.com/office/drawing/2014/main" id="{3274EA32-894D-4A75-BB9E-3451B1886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4D2FAFE7-9412-4C51-91D8-4DFA2DD58280}"/>
                </a:ext>
              </a:extLst>
            </p:cNvPr>
            <p:cNvSpPr/>
            <p:nvPr/>
          </p:nvSpPr>
          <p:spPr>
            <a:xfrm>
              <a:off x="338163" y="893035"/>
              <a:ext cx="1356979" cy="9560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Reescrever o PPC do Curso de Eng. Física pela </a:t>
              </a:r>
              <a:r>
                <a:rPr lang="pt-B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CoC</a:t>
              </a: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 até setembro de 2021 atendendo as DCN e CDIO</a:t>
              </a:r>
            </a:p>
          </p:txBody>
        </p:sp>
      </p:grpSp>
      <p:grpSp>
        <p:nvGrpSpPr>
          <p:cNvPr id="231" name="Grupo 96">
            <a:extLst>
              <a:ext uri="{FF2B5EF4-FFF2-40B4-BE49-F238E27FC236}">
                <a16:creationId xmlns:a16="http://schemas.microsoft.com/office/drawing/2014/main" id="{BD6930B1-0B52-4B66-90DD-81F17D5635B0}"/>
              </a:ext>
            </a:extLst>
          </p:cNvPr>
          <p:cNvGrpSpPr>
            <a:grpSpLocks/>
          </p:cNvGrpSpPr>
          <p:nvPr/>
        </p:nvGrpSpPr>
        <p:grpSpPr bwMode="auto">
          <a:xfrm>
            <a:off x="237800" y="3877068"/>
            <a:ext cx="1447800" cy="1250950"/>
            <a:chOff x="238030" y="575562"/>
            <a:chExt cx="1447444" cy="1251502"/>
          </a:xfrm>
        </p:grpSpPr>
        <p:pic>
          <p:nvPicPr>
            <p:cNvPr id="14440" name="Picture 2">
              <a:extLst>
                <a:ext uri="{FF2B5EF4-FFF2-40B4-BE49-F238E27FC236}">
                  <a16:creationId xmlns:a16="http://schemas.microsoft.com/office/drawing/2014/main" id="{99D883C9-A022-433A-BF89-EC2317A6A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30" y="575562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A5950E03-0496-4C2B-A914-559BB1D1F1DD}"/>
                </a:ext>
              </a:extLst>
            </p:cNvPr>
            <p:cNvSpPr/>
            <p:nvPr/>
          </p:nvSpPr>
          <p:spPr>
            <a:xfrm>
              <a:off x="302393" y="700568"/>
              <a:ext cx="1379199" cy="877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Egressos formados alinhados com a Agenda 2030 (ODS ONU) </a:t>
              </a:r>
            </a:p>
          </p:txBody>
        </p:sp>
      </p:grpSp>
      <p:grpSp>
        <p:nvGrpSpPr>
          <p:cNvPr id="232" name="Grupo 99">
            <a:extLst>
              <a:ext uri="{FF2B5EF4-FFF2-40B4-BE49-F238E27FC236}">
                <a16:creationId xmlns:a16="http://schemas.microsoft.com/office/drawing/2014/main" id="{9D4D601D-2BDE-48B5-9F5E-B089398A4CC1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692150"/>
            <a:ext cx="1447800" cy="1252538"/>
            <a:chOff x="247878" y="692695"/>
            <a:chExt cx="1447444" cy="1251502"/>
          </a:xfrm>
        </p:grpSpPr>
        <p:pic>
          <p:nvPicPr>
            <p:cNvPr id="14438" name="Picture 2">
              <a:extLst>
                <a:ext uri="{FF2B5EF4-FFF2-40B4-BE49-F238E27FC236}">
                  <a16:creationId xmlns:a16="http://schemas.microsoft.com/office/drawing/2014/main" id="{2708491A-D20B-4B1F-B4B7-4892E0363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22AE9EEF-EC0D-4459-ADBA-D180ADA671B2}"/>
                </a:ext>
              </a:extLst>
            </p:cNvPr>
            <p:cNvSpPr/>
            <p:nvPr/>
          </p:nvSpPr>
          <p:spPr>
            <a:xfrm>
              <a:off x="371930" y="1091170"/>
              <a:ext cx="1260165" cy="4059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Engenheiro do Amanhã</a:t>
              </a:r>
            </a:p>
          </p:txBody>
        </p:sp>
      </p:grpSp>
      <p:grpSp>
        <p:nvGrpSpPr>
          <p:cNvPr id="233" name="Grupo 102">
            <a:extLst>
              <a:ext uri="{FF2B5EF4-FFF2-40B4-BE49-F238E27FC236}">
                <a16:creationId xmlns:a16="http://schemas.microsoft.com/office/drawing/2014/main" id="{B99440F1-9F5B-4B0E-B2F8-D226A56F2DC4}"/>
              </a:ext>
            </a:extLst>
          </p:cNvPr>
          <p:cNvGrpSpPr>
            <a:grpSpLocks/>
          </p:cNvGrpSpPr>
          <p:nvPr/>
        </p:nvGrpSpPr>
        <p:grpSpPr bwMode="auto">
          <a:xfrm>
            <a:off x="2064499" y="2570026"/>
            <a:ext cx="1447800" cy="1250950"/>
            <a:chOff x="269259" y="700499"/>
            <a:chExt cx="1447444" cy="1251502"/>
          </a:xfrm>
        </p:grpSpPr>
        <p:pic>
          <p:nvPicPr>
            <p:cNvPr id="14436" name="Picture 2">
              <a:extLst>
                <a:ext uri="{FF2B5EF4-FFF2-40B4-BE49-F238E27FC236}">
                  <a16:creationId xmlns:a16="http://schemas.microsoft.com/office/drawing/2014/main" id="{C9514A19-8F49-4B03-A6B1-B6EFC79C6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59" y="700499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1703DAD5-CCE3-4328-A334-93C9B1205874}"/>
                </a:ext>
              </a:extLst>
            </p:cNvPr>
            <p:cNvSpPr/>
            <p:nvPr/>
          </p:nvSpPr>
          <p:spPr>
            <a:xfrm>
              <a:off x="341517" y="830869"/>
              <a:ext cx="1260165" cy="7205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A reformulação deverá atender as DCN e a iniciativa CDIO</a:t>
              </a:r>
            </a:p>
          </p:txBody>
        </p:sp>
      </p:grpSp>
      <p:grpSp>
        <p:nvGrpSpPr>
          <p:cNvPr id="234" name="Grupo 105">
            <a:extLst>
              <a:ext uri="{FF2B5EF4-FFF2-40B4-BE49-F238E27FC236}">
                <a16:creationId xmlns:a16="http://schemas.microsoft.com/office/drawing/2014/main" id="{1C74730E-7D24-4965-B8DD-5B64A2A4E0FF}"/>
              </a:ext>
            </a:extLst>
          </p:cNvPr>
          <p:cNvGrpSpPr>
            <a:grpSpLocks/>
          </p:cNvGrpSpPr>
          <p:nvPr/>
        </p:nvGrpSpPr>
        <p:grpSpPr bwMode="auto">
          <a:xfrm>
            <a:off x="3776246" y="682352"/>
            <a:ext cx="1447800" cy="873399"/>
            <a:chOff x="247878" y="692695"/>
            <a:chExt cx="1447444" cy="1251502"/>
          </a:xfrm>
        </p:grpSpPr>
        <p:pic>
          <p:nvPicPr>
            <p:cNvPr id="14434" name="Picture 2">
              <a:extLst>
                <a:ext uri="{FF2B5EF4-FFF2-40B4-BE49-F238E27FC236}">
                  <a16:creationId xmlns:a16="http://schemas.microsoft.com/office/drawing/2014/main" id="{703CCF6C-CC49-4B96-9773-5873E985A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6743A606-7AB0-48B2-AF3A-1D75B5C17F0F}"/>
                </a:ext>
              </a:extLst>
            </p:cNvPr>
            <p:cNvSpPr/>
            <p:nvPr/>
          </p:nvSpPr>
          <p:spPr>
            <a:xfrm>
              <a:off x="341518" y="919520"/>
              <a:ext cx="1260165" cy="5821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direção da USP e da EEL</a:t>
              </a:r>
            </a:p>
          </p:txBody>
        </p:sp>
      </p:grpSp>
      <p:grpSp>
        <p:nvGrpSpPr>
          <p:cNvPr id="235" name="Grupo 111">
            <a:extLst>
              <a:ext uri="{FF2B5EF4-FFF2-40B4-BE49-F238E27FC236}">
                <a16:creationId xmlns:a16="http://schemas.microsoft.com/office/drawing/2014/main" id="{79300B1B-6188-4892-876E-14D29F301560}"/>
              </a:ext>
            </a:extLst>
          </p:cNvPr>
          <p:cNvGrpSpPr>
            <a:grpSpLocks/>
          </p:cNvGrpSpPr>
          <p:nvPr/>
        </p:nvGrpSpPr>
        <p:grpSpPr bwMode="auto">
          <a:xfrm>
            <a:off x="5504321" y="524949"/>
            <a:ext cx="1447800" cy="1252538"/>
            <a:chOff x="143163" y="628978"/>
            <a:chExt cx="1447444" cy="1251502"/>
          </a:xfrm>
        </p:grpSpPr>
        <p:pic>
          <p:nvPicPr>
            <p:cNvPr id="14432" name="Picture 2">
              <a:extLst>
                <a:ext uri="{FF2B5EF4-FFF2-40B4-BE49-F238E27FC236}">
                  <a16:creationId xmlns:a16="http://schemas.microsoft.com/office/drawing/2014/main" id="{FB8B73B3-ABA0-4071-A6E3-B15F431B9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63" y="628978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21A53613-B373-48F5-A946-2DE592DA6109}"/>
                </a:ext>
              </a:extLst>
            </p:cNvPr>
            <p:cNvSpPr/>
            <p:nvPr/>
          </p:nvSpPr>
          <p:spPr>
            <a:xfrm>
              <a:off x="250869" y="904349"/>
              <a:ext cx="1260165" cy="7457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Um grupo de trabalho executivo será responsável pela elaboração da proposta</a:t>
              </a:r>
            </a:p>
          </p:txBody>
        </p:sp>
      </p:grpSp>
      <p:grpSp>
        <p:nvGrpSpPr>
          <p:cNvPr id="236" name="Grupo 117">
            <a:extLst>
              <a:ext uri="{FF2B5EF4-FFF2-40B4-BE49-F238E27FC236}">
                <a16:creationId xmlns:a16="http://schemas.microsoft.com/office/drawing/2014/main" id="{96D03560-1B7F-471A-AB42-23C2830549BF}"/>
              </a:ext>
            </a:extLst>
          </p:cNvPr>
          <p:cNvGrpSpPr>
            <a:grpSpLocks/>
          </p:cNvGrpSpPr>
          <p:nvPr/>
        </p:nvGrpSpPr>
        <p:grpSpPr bwMode="auto">
          <a:xfrm>
            <a:off x="3992350" y="5391203"/>
            <a:ext cx="1475967" cy="1078982"/>
            <a:chOff x="218572" y="531712"/>
            <a:chExt cx="1447444" cy="1251502"/>
          </a:xfrm>
        </p:grpSpPr>
        <p:pic>
          <p:nvPicPr>
            <p:cNvPr id="14430" name="Picture 2">
              <a:extLst>
                <a:ext uri="{FF2B5EF4-FFF2-40B4-BE49-F238E27FC236}">
                  <a16:creationId xmlns:a16="http://schemas.microsoft.com/office/drawing/2014/main" id="{2FD5A903-AFBF-4D44-8610-586E86773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2" y="531712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4258F811-AC91-44C5-A5ED-086A3B997316}"/>
                </a:ext>
              </a:extLst>
            </p:cNvPr>
            <p:cNvSpPr/>
            <p:nvPr/>
          </p:nvSpPr>
          <p:spPr>
            <a:xfrm>
              <a:off x="331674" y="841036"/>
              <a:ext cx="1255645" cy="56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GT deve ter no máximo 7 participantes</a:t>
              </a:r>
            </a:p>
          </p:txBody>
        </p:sp>
      </p:grpSp>
      <p:grpSp>
        <p:nvGrpSpPr>
          <p:cNvPr id="237" name="Grupo 120">
            <a:extLst>
              <a:ext uri="{FF2B5EF4-FFF2-40B4-BE49-F238E27FC236}">
                <a16:creationId xmlns:a16="http://schemas.microsoft.com/office/drawing/2014/main" id="{27660C23-C444-4A83-9C9D-F22488F7D7BD}"/>
              </a:ext>
            </a:extLst>
          </p:cNvPr>
          <p:cNvGrpSpPr>
            <a:grpSpLocks/>
          </p:cNvGrpSpPr>
          <p:nvPr/>
        </p:nvGrpSpPr>
        <p:grpSpPr bwMode="auto">
          <a:xfrm>
            <a:off x="7289652" y="470915"/>
            <a:ext cx="1447800" cy="1094559"/>
            <a:chOff x="247878" y="692695"/>
            <a:chExt cx="1447444" cy="1251502"/>
          </a:xfrm>
        </p:grpSpPr>
        <p:pic>
          <p:nvPicPr>
            <p:cNvPr id="14428" name="Picture 2">
              <a:extLst>
                <a:ext uri="{FF2B5EF4-FFF2-40B4-BE49-F238E27FC236}">
                  <a16:creationId xmlns:a16="http://schemas.microsoft.com/office/drawing/2014/main" id="{8D04CC47-87D3-4221-BE9F-2888ADB2D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20711123-E294-4C09-803D-35A3FC646FFF}"/>
                </a:ext>
              </a:extLst>
            </p:cNvPr>
            <p:cNvSpPr/>
            <p:nvPr/>
          </p:nvSpPr>
          <p:spPr>
            <a:xfrm>
              <a:off x="341517" y="919519"/>
              <a:ext cx="1260165" cy="6150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Não haver interesse e consenso para mudança</a:t>
              </a:r>
            </a:p>
          </p:txBody>
        </p:sp>
      </p:grpSp>
      <p:grpSp>
        <p:nvGrpSpPr>
          <p:cNvPr id="238" name="Grupo 126">
            <a:extLst>
              <a:ext uri="{FF2B5EF4-FFF2-40B4-BE49-F238E27FC236}">
                <a16:creationId xmlns:a16="http://schemas.microsoft.com/office/drawing/2014/main" id="{BA0E7C3D-BD27-4D85-9DF0-E7AA96D6EAD3}"/>
              </a:ext>
            </a:extLst>
          </p:cNvPr>
          <p:cNvGrpSpPr>
            <a:grpSpLocks/>
          </p:cNvGrpSpPr>
          <p:nvPr/>
        </p:nvGrpSpPr>
        <p:grpSpPr bwMode="auto">
          <a:xfrm>
            <a:off x="7407413" y="5334655"/>
            <a:ext cx="1735314" cy="1250950"/>
            <a:chOff x="247878" y="692695"/>
            <a:chExt cx="1581283" cy="1251502"/>
          </a:xfrm>
        </p:grpSpPr>
        <p:pic>
          <p:nvPicPr>
            <p:cNvPr id="14426" name="Picture 2">
              <a:extLst>
                <a:ext uri="{FF2B5EF4-FFF2-40B4-BE49-F238E27FC236}">
                  <a16:creationId xmlns:a16="http://schemas.microsoft.com/office/drawing/2014/main" id="{A68B892D-0109-4C08-8F40-9557BB404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4F767963-66FD-4234-83DF-7F67BE8EB8D1}"/>
                </a:ext>
              </a:extLst>
            </p:cNvPr>
            <p:cNvSpPr/>
            <p:nvPr/>
          </p:nvSpPr>
          <p:spPr>
            <a:xfrm>
              <a:off x="281195" y="808633"/>
              <a:ext cx="1547966" cy="916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0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35k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1k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1k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total: R$ 38 mil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8F929E85-58A4-4495-8862-7C9AFB4A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-85725"/>
            <a:ext cx="1664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 dirty="0">
                <a:latin typeface="Trebuchet MS" panose="020B0603020202020204" pitchFamily="34" charset="0"/>
              </a:rPr>
              <a:t>Coordenador</a:t>
            </a: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01B5A72B-5A2F-4EAD-9C3B-3EA7630B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-71438"/>
            <a:ext cx="4371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 dirty="0">
                <a:latin typeface="Trebuchet MS" panose="020B0603020202020204" pitchFamily="34" charset="0"/>
              </a:rPr>
              <a:t>Formação do Engenheiro do Amanhã</a:t>
            </a:r>
          </a:p>
        </p:txBody>
      </p:sp>
      <p:grpSp>
        <p:nvGrpSpPr>
          <p:cNvPr id="239" name="Grupo 131">
            <a:extLst>
              <a:ext uri="{FF2B5EF4-FFF2-40B4-BE49-F238E27FC236}">
                <a16:creationId xmlns:a16="http://schemas.microsoft.com/office/drawing/2014/main" id="{4022523A-5342-42FB-B17C-776DF7F30C2A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4667250"/>
            <a:ext cx="1446212" cy="1252538"/>
            <a:chOff x="247878" y="692695"/>
            <a:chExt cx="1447444" cy="1251502"/>
          </a:xfrm>
        </p:grpSpPr>
        <p:pic>
          <p:nvPicPr>
            <p:cNvPr id="14424" name="Picture 2">
              <a:extLst>
                <a:ext uri="{FF2B5EF4-FFF2-40B4-BE49-F238E27FC236}">
                  <a16:creationId xmlns:a16="http://schemas.microsoft.com/office/drawing/2014/main" id="{6A86F9CF-36B9-4381-ADB1-9FADBF78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1C8B6F5E-54E1-4A4B-B30B-669CE7785E2F}"/>
                </a:ext>
              </a:extLst>
            </p:cNvPr>
            <p:cNvSpPr/>
            <p:nvPr/>
          </p:nvSpPr>
          <p:spPr>
            <a:xfrm>
              <a:off x="414707" y="919520"/>
              <a:ext cx="1194817" cy="562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Melhoria da imagem do Curso</a:t>
              </a:r>
            </a:p>
          </p:txBody>
        </p:sp>
      </p:grpSp>
      <p:grpSp>
        <p:nvGrpSpPr>
          <p:cNvPr id="240" name="Grupo 137">
            <a:extLst>
              <a:ext uri="{FF2B5EF4-FFF2-40B4-BE49-F238E27FC236}">
                <a16:creationId xmlns:a16="http://schemas.microsoft.com/office/drawing/2014/main" id="{131F4F44-4CCD-48F5-9845-46205B648BF1}"/>
              </a:ext>
            </a:extLst>
          </p:cNvPr>
          <p:cNvGrpSpPr>
            <a:grpSpLocks/>
          </p:cNvGrpSpPr>
          <p:nvPr/>
        </p:nvGrpSpPr>
        <p:grpSpPr bwMode="auto">
          <a:xfrm>
            <a:off x="448817" y="5395160"/>
            <a:ext cx="1447800" cy="1250950"/>
            <a:chOff x="247878" y="692695"/>
            <a:chExt cx="1447444" cy="1251502"/>
          </a:xfrm>
        </p:grpSpPr>
        <p:pic>
          <p:nvPicPr>
            <p:cNvPr id="14422" name="Picture 2">
              <a:extLst>
                <a:ext uri="{FF2B5EF4-FFF2-40B4-BE49-F238E27FC236}">
                  <a16:creationId xmlns:a16="http://schemas.microsoft.com/office/drawing/2014/main" id="{9BF39E30-D6E5-49CB-8867-FD81D4201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17D06096-8D04-4998-A657-6BD3F90AB4D2}"/>
                </a:ext>
              </a:extLst>
            </p:cNvPr>
            <p:cNvSpPr/>
            <p:nvPr/>
          </p:nvSpPr>
          <p:spPr>
            <a:xfrm>
              <a:off x="372116" y="837681"/>
              <a:ext cx="1248488" cy="103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Redução do prazo de formação e aumento do   número de egressos</a:t>
              </a:r>
            </a:p>
          </p:txBody>
        </p:sp>
      </p:grpSp>
      <p:grpSp>
        <p:nvGrpSpPr>
          <p:cNvPr id="241" name="Grupo 140">
            <a:extLst>
              <a:ext uri="{FF2B5EF4-FFF2-40B4-BE49-F238E27FC236}">
                <a16:creationId xmlns:a16="http://schemas.microsoft.com/office/drawing/2014/main" id="{339A8694-2578-484E-9FCE-9555F282F532}"/>
              </a:ext>
            </a:extLst>
          </p:cNvPr>
          <p:cNvGrpSpPr>
            <a:grpSpLocks/>
          </p:cNvGrpSpPr>
          <p:nvPr/>
        </p:nvGrpSpPr>
        <p:grpSpPr bwMode="auto">
          <a:xfrm>
            <a:off x="2165630" y="3475037"/>
            <a:ext cx="1446212" cy="1375646"/>
            <a:chOff x="247878" y="692695"/>
            <a:chExt cx="1447444" cy="1251502"/>
          </a:xfrm>
        </p:grpSpPr>
        <p:pic>
          <p:nvPicPr>
            <p:cNvPr id="14420" name="Picture 2">
              <a:extLst>
                <a:ext uri="{FF2B5EF4-FFF2-40B4-BE49-F238E27FC236}">
                  <a16:creationId xmlns:a16="http://schemas.microsoft.com/office/drawing/2014/main" id="{F381A9A9-F31B-4889-A244-203AE0893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9E2B3F04-0304-4D63-8A1C-74DF69E1AE92}"/>
                </a:ext>
              </a:extLst>
            </p:cNvPr>
            <p:cNvSpPr/>
            <p:nvPr/>
          </p:nvSpPr>
          <p:spPr>
            <a:xfrm>
              <a:off x="341620" y="919519"/>
              <a:ext cx="1259960" cy="940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Deve atender as expectativas dos alunos e as necessidades da sociedade brasileira</a:t>
              </a:r>
            </a:p>
          </p:txBody>
        </p:sp>
      </p:grpSp>
      <p:grpSp>
        <p:nvGrpSpPr>
          <p:cNvPr id="242" name="Grupo 143">
            <a:extLst>
              <a:ext uri="{FF2B5EF4-FFF2-40B4-BE49-F238E27FC236}">
                <a16:creationId xmlns:a16="http://schemas.microsoft.com/office/drawing/2014/main" id="{42982144-D9C7-4760-B351-C7FFA660EBB1}"/>
              </a:ext>
            </a:extLst>
          </p:cNvPr>
          <p:cNvGrpSpPr>
            <a:grpSpLocks/>
          </p:cNvGrpSpPr>
          <p:nvPr/>
        </p:nvGrpSpPr>
        <p:grpSpPr bwMode="auto">
          <a:xfrm>
            <a:off x="2150956" y="4667250"/>
            <a:ext cx="1506930" cy="1479148"/>
            <a:chOff x="247878" y="692695"/>
            <a:chExt cx="1447444" cy="1251502"/>
          </a:xfrm>
        </p:grpSpPr>
        <p:pic>
          <p:nvPicPr>
            <p:cNvPr id="14418" name="Picture 2">
              <a:extLst>
                <a:ext uri="{FF2B5EF4-FFF2-40B4-BE49-F238E27FC236}">
                  <a16:creationId xmlns:a16="http://schemas.microsoft.com/office/drawing/2014/main" id="{F6A91C52-353A-4C00-816B-0EC9D7E90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16D0E5C8-E06C-442E-BB2C-A7A745B069FA}"/>
                </a:ext>
              </a:extLst>
            </p:cNvPr>
            <p:cNvSpPr/>
            <p:nvPr/>
          </p:nvSpPr>
          <p:spPr>
            <a:xfrm>
              <a:off x="341518" y="919520"/>
              <a:ext cx="1299858" cy="742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O PPC deve ser elaborado com a participação de todos os stakeholders</a:t>
              </a:r>
            </a:p>
          </p:txBody>
        </p:sp>
      </p:grpSp>
      <p:grpSp>
        <p:nvGrpSpPr>
          <p:cNvPr id="243" name="Grupo 146">
            <a:extLst>
              <a:ext uri="{FF2B5EF4-FFF2-40B4-BE49-F238E27FC236}">
                <a16:creationId xmlns:a16="http://schemas.microsoft.com/office/drawing/2014/main" id="{6426C7EB-2E23-4494-8547-FD1072A53B4F}"/>
              </a:ext>
            </a:extLst>
          </p:cNvPr>
          <p:cNvGrpSpPr>
            <a:grpSpLocks/>
          </p:cNvGrpSpPr>
          <p:nvPr/>
        </p:nvGrpSpPr>
        <p:grpSpPr bwMode="auto">
          <a:xfrm>
            <a:off x="3952123" y="1250603"/>
            <a:ext cx="1374786" cy="963077"/>
            <a:chOff x="247878" y="692695"/>
            <a:chExt cx="1447444" cy="1251502"/>
          </a:xfrm>
        </p:grpSpPr>
        <p:pic>
          <p:nvPicPr>
            <p:cNvPr id="14416" name="Picture 2">
              <a:extLst>
                <a:ext uri="{FF2B5EF4-FFF2-40B4-BE49-F238E27FC236}">
                  <a16:creationId xmlns:a16="http://schemas.microsoft.com/office/drawing/2014/main" id="{7A224F72-DDE3-43FC-912F-414E2227B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AD522D9D-6B3B-4649-B8AB-FB774BD45F17}"/>
                </a:ext>
              </a:extLst>
            </p:cNvPr>
            <p:cNvSpPr/>
            <p:nvPr/>
          </p:nvSpPr>
          <p:spPr>
            <a:xfrm>
              <a:off x="296859" y="919520"/>
              <a:ext cx="1304722" cy="731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Corpo docente, corpo discente e servidores</a:t>
              </a:r>
            </a:p>
          </p:txBody>
        </p:sp>
      </p:grpSp>
      <p:grpSp>
        <p:nvGrpSpPr>
          <p:cNvPr id="244" name="Grupo 149">
            <a:extLst>
              <a:ext uri="{FF2B5EF4-FFF2-40B4-BE49-F238E27FC236}">
                <a16:creationId xmlns:a16="http://schemas.microsoft.com/office/drawing/2014/main" id="{9931EB0D-E052-4E08-915D-3703229F4BE6}"/>
              </a:ext>
            </a:extLst>
          </p:cNvPr>
          <p:cNvGrpSpPr>
            <a:grpSpLocks/>
          </p:cNvGrpSpPr>
          <p:nvPr/>
        </p:nvGrpSpPr>
        <p:grpSpPr bwMode="auto">
          <a:xfrm>
            <a:off x="5795369" y="1529782"/>
            <a:ext cx="1477566" cy="1252537"/>
            <a:chOff x="248873" y="766678"/>
            <a:chExt cx="1478824" cy="1251502"/>
          </a:xfrm>
        </p:grpSpPr>
        <p:pic>
          <p:nvPicPr>
            <p:cNvPr id="14414" name="Picture 2">
              <a:extLst>
                <a:ext uri="{FF2B5EF4-FFF2-40B4-BE49-F238E27FC236}">
                  <a16:creationId xmlns:a16="http://schemas.microsoft.com/office/drawing/2014/main" id="{C9485054-6569-4C46-B140-C067ACDE1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73" y="766678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E56C2700-8294-47A2-AD8C-55AD8C1D65C0}"/>
                </a:ext>
              </a:extLst>
            </p:cNvPr>
            <p:cNvSpPr/>
            <p:nvPr/>
          </p:nvSpPr>
          <p:spPr>
            <a:xfrm>
              <a:off x="322225" y="1013483"/>
              <a:ext cx="1405472" cy="745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 proposta deverá ser aprovada pelo colegiado do curso, pelo DEMAR e pela EEL</a:t>
              </a:r>
            </a:p>
          </p:txBody>
        </p:sp>
      </p:grpSp>
      <p:grpSp>
        <p:nvGrpSpPr>
          <p:cNvPr id="245" name="Grupo 152">
            <a:extLst>
              <a:ext uri="{FF2B5EF4-FFF2-40B4-BE49-F238E27FC236}">
                <a16:creationId xmlns:a16="http://schemas.microsoft.com/office/drawing/2014/main" id="{E9322188-4CF3-4F22-ACC8-D5EAA9CF9B54}"/>
              </a:ext>
            </a:extLst>
          </p:cNvPr>
          <p:cNvGrpSpPr>
            <a:grpSpLocks/>
          </p:cNvGrpSpPr>
          <p:nvPr/>
        </p:nvGrpSpPr>
        <p:grpSpPr bwMode="auto">
          <a:xfrm>
            <a:off x="5504320" y="5115994"/>
            <a:ext cx="1763225" cy="1380589"/>
            <a:chOff x="64231" y="692695"/>
            <a:chExt cx="1631091" cy="1251502"/>
          </a:xfrm>
        </p:grpSpPr>
        <p:pic>
          <p:nvPicPr>
            <p:cNvPr id="14412" name="Picture 2">
              <a:extLst>
                <a:ext uri="{FF2B5EF4-FFF2-40B4-BE49-F238E27FC236}">
                  <a16:creationId xmlns:a16="http://schemas.microsoft.com/office/drawing/2014/main" id="{746BCE46-853E-40AB-9EF7-9FF4E8685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1" y="692695"/>
              <a:ext cx="1631091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B1C98654-2F58-4FC3-8332-3204E9B15EC1}"/>
                </a:ext>
              </a:extLst>
            </p:cNvPr>
            <p:cNvSpPr/>
            <p:nvPr/>
          </p:nvSpPr>
          <p:spPr>
            <a:xfrm>
              <a:off x="213300" y="987802"/>
              <a:ext cx="1441891" cy="652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Os participantes devem ter disponibilidade de horário compatível</a:t>
              </a:r>
            </a:p>
          </p:txBody>
        </p:sp>
      </p:grpSp>
      <p:grpSp>
        <p:nvGrpSpPr>
          <p:cNvPr id="246" name="Grupo 155">
            <a:extLst>
              <a:ext uri="{FF2B5EF4-FFF2-40B4-BE49-F238E27FC236}">
                <a16:creationId xmlns:a16="http://schemas.microsoft.com/office/drawing/2014/main" id="{E9B172B7-450D-4A9D-83A3-8703BD721C75}"/>
              </a:ext>
            </a:extLst>
          </p:cNvPr>
          <p:cNvGrpSpPr>
            <a:grpSpLocks/>
          </p:cNvGrpSpPr>
          <p:nvPr/>
        </p:nvGrpSpPr>
        <p:grpSpPr bwMode="auto">
          <a:xfrm>
            <a:off x="7397141" y="1169750"/>
            <a:ext cx="1625193" cy="825480"/>
            <a:chOff x="247878" y="692695"/>
            <a:chExt cx="1447444" cy="1251502"/>
          </a:xfrm>
        </p:grpSpPr>
        <p:pic>
          <p:nvPicPr>
            <p:cNvPr id="14410" name="Picture 2">
              <a:extLst>
                <a:ext uri="{FF2B5EF4-FFF2-40B4-BE49-F238E27FC236}">
                  <a16:creationId xmlns:a16="http://schemas.microsoft.com/office/drawing/2014/main" id="{85B7FB55-C211-4F63-A817-6E2FE1D2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B86911DE-1E6F-4C60-94F7-1DCD924DC4B3}"/>
                </a:ext>
              </a:extLst>
            </p:cNvPr>
            <p:cNvSpPr/>
            <p:nvPr/>
          </p:nvSpPr>
          <p:spPr>
            <a:xfrm>
              <a:off x="399704" y="923868"/>
              <a:ext cx="1260165" cy="8728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Não haver tempo suficiente para elaboração e revisão</a:t>
              </a:r>
            </a:p>
          </p:txBody>
        </p:sp>
      </p:grpSp>
      <p:grpSp>
        <p:nvGrpSpPr>
          <p:cNvPr id="247" name="Grupo 158">
            <a:extLst>
              <a:ext uri="{FF2B5EF4-FFF2-40B4-BE49-F238E27FC236}">
                <a16:creationId xmlns:a16="http://schemas.microsoft.com/office/drawing/2014/main" id="{2F7E6EF2-6799-445D-8516-3BA45FC118E0}"/>
              </a:ext>
            </a:extLst>
          </p:cNvPr>
          <p:cNvGrpSpPr>
            <a:grpSpLocks/>
          </p:cNvGrpSpPr>
          <p:nvPr/>
        </p:nvGrpSpPr>
        <p:grpSpPr bwMode="auto">
          <a:xfrm>
            <a:off x="7315311" y="1762624"/>
            <a:ext cx="1446213" cy="790390"/>
            <a:chOff x="247878" y="874459"/>
            <a:chExt cx="1447444" cy="942812"/>
          </a:xfrm>
        </p:grpSpPr>
        <p:pic>
          <p:nvPicPr>
            <p:cNvPr id="14408" name="Picture 2">
              <a:extLst>
                <a:ext uri="{FF2B5EF4-FFF2-40B4-BE49-F238E27FC236}">
                  <a16:creationId xmlns:a16="http://schemas.microsoft.com/office/drawing/2014/main" id="{86DB7018-A016-43BD-A1DF-DAFDF65DC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874459"/>
              <a:ext cx="1447444" cy="94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35A2BDA5-8907-4272-A430-1D34F99702CB}"/>
                </a:ext>
              </a:extLst>
            </p:cNvPr>
            <p:cNvSpPr/>
            <p:nvPr/>
          </p:nvSpPr>
          <p:spPr>
            <a:xfrm>
              <a:off x="362397" y="1072378"/>
              <a:ext cx="1259959" cy="5782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Não haver tempo para aprovar no prazo</a:t>
              </a:r>
            </a:p>
          </p:txBody>
        </p:sp>
      </p:grpSp>
      <p:grpSp>
        <p:nvGrpSpPr>
          <p:cNvPr id="248" name="Grupo 2052">
            <a:extLst>
              <a:ext uri="{FF2B5EF4-FFF2-40B4-BE49-F238E27FC236}">
                <a16:creationId xmlns:a16="http://schemas.microsoft.com/office/drawing/2014/main" id="{A0606978-C533-43F4-B53D-F3DB913DF89C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074C5874-2DEC-4E5E-99BC-E41411926077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7674D266-E51A-49D4-A395-2107BE0BBFCF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65D9448F-BB12-488A-9FC2-88B07AC4B660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upo 162">
            <a:extLst>
              <a:ext uri="{FF2B5EF4-FFF2-40B4-BE49-F238E27FC236}">
                <a16:creationId xmlns:a16="http://schemas.microsoft.com/office/drawing/2014/main" id="{5AFC7DEF-CE2C-4732-AB29-E01295373E0B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466725"/>
            <a:ext cx="1447800" cy="1252538"/>
            <a:chOff x="247878" y="692695"/>
            <a:chExt cx="1447444" cy="1251502"/>
          </a:xfrm>
        </p:grpSpPr>
        <p:pic>
          <p:nvPicPr>
            <p:cNvPr id="14403" name="Picture 2">
              <a:extLst>
                <a:ext uri="{FF2B5EF4-FFF2-40B4-BE49-F238E27FC236}">
                  <a16:creationId xmlns:a16="http://schemas.microsoft.com/office/drawing/2014/main" id="{7520F090-DFAC-43F4-A5CE-905308C31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C63A7F27-45D8-4FA9-B5DA-3DD6E607124B}"/>
                </a:ext>
              </a:extLst>
            </p:cNvPr>
            <p:cNvSpPr/>
            <p:nvPr/>
          </p:nvSpPr>
          <p:spPr>
            <a:xfrm>
              <a:off x="343105" y="824349"/>
              <a:ext cx="1256991" cy="8764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Novas Diretrizes Curriculares do Curso de Engenharia</a:t>
              </a:r>
            </a:p>
          </p:txBody>
        </p:sp>
      </p:grpSp>
      <p:grpSp>
        <p:nvGrpSpPr>
          <p:cNvPr id="250" name="Grupo 30">
            <a:extLst>
              <a:ext uri="{FF2B5EF4-FFF2-40B4-BE49-F238E27FC236}">
                <a16:creationId xmlns:a16="http://schemas.microsoft.com/office/drawing/2014/main" id="{402D9030-4A30-48AC-BB5C-464F25009584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1036638"/>
            <a:ext cx="1447800" cy="1113457"/>
            <a:chOff x="280567" y="709482"/>
            <a:chExt cx="1447444" cy="1163408"/>
          </a:xfrm>
        </p:grpSpPr>
        <p:pic>
          <p:nvPicPr>
            <p:cNvPr id="14401" name="Picture 2">
              <a:extLst>
                <a:ext uri="{FF2B5EF4-FFF2-40B4-BE49-F238E27FC236}">
                  <a16:creationId xmlns:a16="http://schemas.microsoft.com/office/drawing/2014/main" id="{2825DD83-5DA9-471A-AD4C-57A2F77D2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7" y="709482"/>
              <a:ext cx="1447444" cy="116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2" name="Retângulo 51">
              <a:extLst>
                <a:ext uri="{FF2B5EF4-FFF2-40B4-BE49-F238E27FC236}">
                  <a16:creationId xmlns:a16="http://schemas.microsoft.com/office/drawing/2014/main" id="{F82AC950-82B6-4543-9599-1595B6BC9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314169" cy="91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pt-BR" altLang="pt-BR" sz="120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Alinhar a formação do engenheiro com as necessidades do século XXI</a:t>
              </a:r>
            </a:p>
          </p:txBody>
        </p:sp>
      </p:grpSp>
      <p:grpSp>
        <p:nvGrpSpPr>
          <p:cNvPr id="251" name="Grupo 2050">
            <a:extLst>
              <a:ext uri="{FF2B5EF4-FFF2-40B4-BE49-F238E27FC236}">
                <a16:creationId xmlns:a16="http://schemas.microsoft.com/office/drawing/2014/main" id="{47978C69-3B8E-4ADC-95F2-12675B2AFCBE}"/>
              </a:ext>
            </a:extLst>
          </p:cNvPr>
          <p:cNvGrpSpPr>
            <a:grpSpLocks/>
          </p:cNvGrpSpPr>
          <p:nvPr/>
        </p:nvGrpSpPr>
        <p:grpSpPr bwMode="auto">
          <a:xfrm>
            <a:off x="4114212" y="3067342"/>
            <a:ext cx="1077240" cy="625475"/>
            <a:chOff x="9412867" y="3679656"/>
            <a:chExt cx="1075995" cy="626400"/>
          </a:xfrm>
        </p:grpSpPr>
        <p:pic>
          <p:nvPicPr>
            <p:cNvPr id="14399" name="Picture 2">
              <a:extLst>
                <a:ext uri="{FF2B5EF4-FFF2-40B4-BE49-F238E27FC236}">
                  <a16:creationId xmlns:a16="http://schemas.microsoft.com/office/drawing/2014/main" id="{BC0759D2-27C6-4E9F-BAD3-853A703B2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867" y="3679656"/>
              <a:ext cx="10288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B12D3A7E-BAAA-49AA-BA2B-015677ED3A7F}"/>
                </a:ext>
              </a:extLst>
            </p:cNvPr>
            <p:cNvSpPr/>
            <p:nvPr/>
          </p:nvSpPr>
          <p:spPr>
            <a:xfrm>
              <a:off x="9499493" y="3804131"/>
              <a:ext cx="989369" cy="38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Coordenador do Curso</a:t>
              </a:r>
            </a:p>
          </p:txBody>
        </p:sp>
      </p:grpSp>
      <p:grpSp>
        <p:nvGrpSpPr>
          <p:cNvPr id="252" name="Grupo 2048">
            <a:extLst>
              <a:ext uri="{FF2B5EF4-FFF2-40B4-BE49-F238E27FC236}">
                <a16:creationId xmlns:a16="http://schemas.microsoft.com/office/drawing/2014/main" id="{83BD59C8-C77D-4B59-8CA5-1E0017B1E555}"/>
              </a:ext>
            </a:extLst>
          </p:cNvPr>
          <p:cNvGrpSpPr>
            <a:grpSpLocks/>
          </p:cNvGrpSpPr>
          <p:nvPr/>
        </p:nvGrpSpPr>
        <p:grpSpPr bwMode="auto">
          <a:xfrm>
            <a:off x="4167308" y="1977350"/>
            <a:ext cx="1078027" cy="765854"/>
            <a:chOff x="10179288" y="3556486"/>
            <a:chExt cx="693606" cy="585942"/>
          </a:xfrm>
        </p:grpSpPr>
        <p:pic>
          <p:nvPicPr>
            <p:cNvPr id="14397" name="Picture 2">
              <a:extLst>
                <a:ext uri="{FF2B5EF4-FFF2-40B4-BE49-F238E27FC236}">
                  <a16:creationId xmlns:a16="http://schemas.microsoft.com/office/drawing/2014/main" id="{E90DB431-3BEE-40BD-A8FD-C648895B9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0165" y="3556486"/>
              <a:ext cx="677680" cy="58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941B8AB4-86C4-4F7E-8547-6CD4457E78E9}"/>
                </a:ext>
              </a:extLst>
            </p:cNvPr>
            <p:cNvSpPr/>
            <p:nvPr/>
          </p:nvSpPr>
          <p:spPr>
            <a:xfrm>
              <a:off x="10179288" y="3688653"/>
              <a:ext cx="693606" cy="310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Sociedade brasileira</a:t>
              </a:r>
            </a:p>
          </p:txBody>
        </p:sp>
      </p:grpSp>
      <p:grpSp>
        <p:nvGrpSpPr>
          <p:cNvPr id="253" name="Grupo 2057">
            <a:extLst>
              <a:ext uri="{FF2B5EF4-FFF2-40B4-BE49-F238E27FC236}">
                <a16:creationId xmlns:a16="http://schemas.microsoft.com/office/drawing/2014/main" id="{D2856D1D-CC67-4035-BA94-A683E3FDE041}"/>
              </a:ext>
            </a:extLst>
          </p:cNvPr>
          <p:cNvGrpSpPr>
            <a:grpSpLocks/>
          </p:cNvGrpSpPr>
          <p:nvPr/>
        </p:nvGrpSpPr>
        <p:grpSpPr bwMode="auto">
          <a:xfrm>
            <a:off x="3646453" y="3609975"/>
            <a:ext cx="1104551" cy="625475"/>
            <a:chOff x="9935431" y="2472096"/>
            <a:chExt cx="724473" cy="626400"/>
          </a:xfrm>
        </p:grpSpPr>
        <p:pic>
          <p:nvPicPr>
            <p:cNvPr id="14395" name="Picture 2">
              <a:extLst>
                <a:ext uri="{FF2B5EF4-FFF2-40B4-BE49-F238E27FC236}">
                  <a16:creationId xmlns:a16="http://schemas.microsoft.com/office/drawing/2014/main" id="{B0B32E8F-19C8-41F8-92B9-B0D2D0E40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CD17946C-E008-46D1-B47A-76194F229912}"/>
                </a:ext>
              </a:extLst>
            </p:cNvPr>
            <p:cNvSpPr/>
            <p:nvPr/>
          </p:nvSpPr>
          <p:spPr>
            <a:xfrm>
              <a:off x="10012384" y="2645390"/>
              <a:ext cx="591166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Professores</a:t>
              </a:r>
            </a:p>
          </p:txBody>
        </p:sp>
      </p:grpSp>
      <p:grpSp>
        <p:nvGrpSpPr>
          <p:cNvPr id="254" name="Grupo 2055">
            <a:extLst>
              <a:ext uri="{FF2B5EF4-FFF2-40B4-BE49-F238E27FC236}">
                <a16:creationId xmlns:a16="http://schemas.microsoft.com/office/drawing/2014/main" id="{D99B5A57-ED37-41A8-87C5-F1AC423FACE3}"/>
              </a:ext>
            </a:extLst>
          </p:cNvPr>
          <p:cNvGrpSpPr>
            <a:grpSpLocks/>
          </p:cNvGrpSpPr>
          <p:nvPr/>
        </p:nvGrpSpPr>
        <p:grpSpPr bwMode="auto">
          <a:xfrm>
            <a:off x="4355056" y="4011804"/>
            <a:ext cx="978438" cy="625475"/>
            <a:chOff x="9710571" y="3048687"/>
            <a:chExt cx="724473" cy="626400"/>
          </a:xfrm>
        </p:grpSpPr>
        <p:pic>
          <p:nvPicPr>
            <p:cNvPr id="14393" name="Picture 2">
              <a:extLst>
                <a:ext uri="{FF2B5EF4-FFF2-40B4-BE49-F238E27FC236}">
                  <a16:creationId xmlns:a16="http://schemas.microsoft.com/office/drawing/2014/main" id="{279D618C-32AA-410A-9EC9-F06393C2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8A089FE7-E50C-4EFC-8442-00C9ED2AC5A2}"/>
                </a:ext>
              </a:extLst>
            </p:cNvPr>
            <p:cNvSpPr/>
            <p:nvPr/>
          </p:nvSpPr>
          <p:spPr>
            <a:xfrm>
              <a:off x="9832132" y="3233523"/>
              <a:ext cx="506293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Alunos</a:t>
              </a:r>
            </a:p>
          </p:txBody>
        </p:sp>
      </p:grpSp>
      <p:grpSp>
        <p:nvGrpSpPr>
          <p:cNvPr id="255" name="Grupo 2056">
            <a:extLst>
              <a:ext uri="{FF2B5EF4-FFF2-40B4-BE49-F238E27FC236}">
                <a16:creationId xmlns:a16="http://schemas.microsoft.com/office/drawing/2014/main" id="{15DA74A3-F273-4F7C-A9B8-57AF1765CE9C}"/>
              </a:ext>
            </a:extLst>
          </p:cNvPr>
          <p:cNvGrpSpPr>
            <a:grpSpLocks/>
          </p:cNvGrpSpPr>
          <p:nvPr/>
        </p:nvGrpSpPr>
        <p:grpSpPr bwMode="auto">
          <a:xfrm>
            <a:off x="3778269" y="4444446"/>
            <a:ext cx="972328" cy="627062"/>
            <a:chOff x="9469382" y="1776782"/>
            <a:chExt cx="724473" cy="626400"/>
          </a:xfrm>
        </p:grpSpPr>
        <p:pic>
          <p:nvPicPr>
            <p:cNvPr id="14391" name="Picture 2">
              <a:extLst>
                <a:ext uri="{FF2B5EF4-FFF2-40B4-BE49-F238E27FC236}">
                  <a16:creationId xmlns:a16="http://schemas.microsoft.com/office/drawing/2014/main" id="{60B4BD74-FE7D-4ADB-B7B8-69FCAAA6F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4E07D9E1-117B-4A7C-9094-87A353793C72}"/>
                </a:ext>
              </a:extLst>
            </p:cNvPr>
            <p:cNvSpPr/>
            <p:nvPr/>
          </p:nvSpPr>
          <p:spPr>
            <a:xfrm>
              <a:off x="9512178" y="2000300"/>
              <a:ext cx="660759" cy="235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Servidores</a:t>
              </a:r>
            </a:p>
          </p:txBody>
        </p:sp>
      </p:grpSp>
      <p:grpSp>
        <p:nvGrpSpPr>
          <p:cNvPr id="32" name="Grupo 202">
            <a:extLst>
              <a:ext uri="{FF2B5EF4-FFF2-40B4-BE49-F238E27FC236}">
                <a16:creationId xmlns:a16="http://schemas.microsoft.com/office/drawing/2014/main" id="{4F6BA163-26F7-4494-A89F-2414D0FD7DA0}"/>
              </a:ext>
            </a:extLst>
          </p:cNvPr>
          <p:cNvGrpSpPr>
            <a:grpSpLocks/>
          </p:cNvGrpSpPr>
          <p:nvPr/>
        </p:nvGrpSpPr>
        <p:grpSpPr bwMode="auto">
          <a:xfrm>
            <a:off x="5529610" y="3162299"/>
            <a:ext cx="1817342" cy="625475"/>
            <a:chOff x="9851105" y="3765215"/>
            <a:chExt cx="876874" cy="626400"/>
          </a:xfrm>
        </p:grpSpPr>
        <p:pic>
          <p:nvPicPr>
            <p:cNvPr id="14389" name="Picture 2">
              <a:extLst>
                <a:ext uri="{FF2B5EF4-FFF2-40B4-BE49-F238E27FC236}">
                  <a16:creationId xmlns:a16="http://schemas.microsoft.com/office/drawing/2014/main" id="{BD64FB02-2F94-4025-BBED-755213740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60" y="3765215"/>
              <a:ext cx="774182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C71C1595-6E73-438F-8129-D1BB1DCB7FDD}"/>
                </a:ext>
              </a:extLst>
            </p:cNvPr>
            <p:cNvSpPr/>
            <p:nvPr/>
          </p:nvSpPr>
          <p:spPr>
            <a:xfrm>
              <a:off x="9851105" y="3825629"/>
              <a:ext cx="876874" cy="2234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Criação do GT</a:t>
              </a:r>
            </a:p>
          </p:txBody>
        </p:sp>
      </p:grpSp>
      <p:grpSp>
        <p:nvGrpSpPr>
          <p:cNvPr id="48" name="Grupo 205">
            <a:extLst>
              <a:ext uri="{FF2B5EF4-FFF2-40B4-BE49-F238E27FC236}">
                <a16:creationId xmlns:a16="http://schemas.microsoft.com/office/drawing/2014/main" id="{2EE3B666-1497-402D-B9B7-49B281EF6A28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3442729"/>
            <a:ext cx="1416032" cy="627062"/>
            <a:chOff x="9702393" y="4425269"/>
            <a:chExt cx="950871" cy="626400"/>
          </a:xfrm>
        </p:grpSpPr>
        <p:pic>
          <p:nvPicPr>
            <p:cNvPr id="14387" name="Picture 2">
              <a:extLst>
                <a:ext uri="{FF2B5EF4-FFF2-40B4-BE49-F238E27FC236}">
                  <a16:creationId xmlns:a16="http://schemas.microsoft.com/office/drawing/2014/main" id="{EE54C84F-8509-44BA-8938-E1F0AC963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2417A144-0AD5-4468-AEDF-ACEA2A38BF49}"/>
                </a:ext>
              </a:extLst>
            </p:cNvPr>
            <p:cNvSpPr/>
            <p:nvPr/>
          </p:nvSpPr>
          <p:spPr>
            <a:xfrm>
              <a:off x="9702393" y="4439541"/>
              <a:ext cx="950871" cy="353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Elaboração da proposta</a:t>
              </a:r>
            </a:p>
          </p:txBody>
        </p:sp>
      </p:grpSp>
      <p:grpSp>
        <p:nvGrpSpPr>
          <p:cNvPr id="49" name="Grupo 208">
            <a:extLst>
              <a:ext uri="{FF2B5EF4-FFF2-40B4-BE49-F238E27FC236}">
                <a16:creationId xmlns:a16="http://schemas.microsoft.com/office/drawing/2014/main" id="{841E8332-0F8A-4449-9367-DBEEB7D9AA17}"/>
              </a:ext>
            </a:extLst>
          </p:cNvPr>
          <p:cNvGrpSpPr>
            <a:grpSpLocks/>
          </p:cNvGrpSpPr>
          <p:nvPr/>
        </p:nvGrpSpPr>
        <p:grpSpPr bwMode="auto">
          <a:xfrm>
            <a:off x="5901448" y="3740082"/>
            <a:ext cx="1444785" cy="532224"/>
            <a:chOff x="9892848" y="2472097"/>
            <a:chExt cx="925199" cy="533011"/>
          </a:xfrm>
        </p:grpSpPr>
        <p:pic>
          <p:nvPicPr>
            <p:cNvPr id="14385" name="Picture 2">
              <a:extLst>
                <a:ext uri="{FF2B5EF4-FFF2-40B4-BE49-F238E27FC236}">
                  <a16:creationId xmlns:a16="http://schemas.microsoft.com/office/drawing/2014/main" id="{10DD737B-2B37-41CE-BFD8-8E5D22F89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848" y="2472097"/>
              <a:ext cx="800433" cy="53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721745E9-CD00-42BA-BDB3-350A7A26D756}"/>
                </a:ext>
              </a:extLst>
            </p:cNvPr>
            <p:cNvSpPr/>
            <p:nvPr/>
          </p:nvSpPr>
          <p:spPr>
            <a:xfrm>
              <a:off x="9894290" y="2559537"/>
              <a:ext cx="923757" cy="354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Apresentação da proposta</a:t>
              </a:r>
            </a:p>
          </p:txBody>
        </p:sp>
      </p:grpSp>
      <p:grpSp>
        <p:nvGrpSpPr>
          <p:cNvPr id="50" name="Grupo 211">
            <a:extLst>
              <a:ext uri="{FF2B5EF4-FFF2-40B4-BE49-F238E27FC236}">
                <a16:creationId xmlns:a16="http://schemas.microsoft.com/office/drawing/2014/main" id="{5E7E87FE-E887-420A-B24F-7A4CA1E4D477}"/>
              </a:ext>
            </a:extLst>
          </p:cNvPr>
          <p:cNvGrpSpPr>
            <a:grpSpLocks/>
          </p:cNvGrpSpPr>
          <p:nvPr/>
        </p:nvGrpSpPr>
        <p:grpSpPr bwMode="auto">
          <a:xfrm>
            <a:off x="5970853" y="4080703"/>
            <a:ext cx="1239986" cy="627062"/>
            <a:chOff x="9710571" y="3048687"/>
            <a:chExt cx="759983" cy="626400"/>
          </a:xfrm>
        </p:grpSpPr>
        <p:pic>
          <p:nvPicPr>
            <p:cNvPr id="14383" name="Picture 2">
              <a:extLst>
                <a:ext uri="{FF2B5EF4-FFF2-40B4-BE49-F238E27FC236}">
                  <a16:creationId xmlns:a16="http://schemas.microsoft.com/office/drawing/2014/main" id="{58371E31-BFD5-4B41-B4AA-93C957D7C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DCF449F5-7A58-4121-B478-3B8D8BC6DF1D}"/>
                </a:ext>
              </a:extLst>
            </p:cNvPr>
            <p:cNvSpPr/>
            <p:nvPr/>
          </p:nvSpPr>
          <p:spPr>
            <a:xfrm>
              <a:off x="9745476" y="3143836"/>
              <a:ext cx="725078" cy="353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Revisão da proposta</a:t>
              </a:r>
            </a:p>
          </p:txBody>
        </p:sp>
      </p:grpSp>
      <p:grpSp>
        <p:nvGrpSpPr>
          <p:cNvPr id="51" name="Grupo 214">
            <a:extLst>
              <a:ext uri="{FF2B5EF4-FFF2-40B4-BE49-F238E27FC236}">
                <a16:creationId xmlns:a16="http://schemas.microsoft.com/office/drawing/2014/main" id="{DEE463BA-740D-4BAD-9D49-B172CE82C2A6}"/>
              </a:ext>
            </a:extLst>
          </p:cNvPr>
          <p:cNvGrpSpPr>
            <a:grpSpLocks/>
          </p:cNvGrpSpPr>
          <p:nvPr/>
        </p:nvGrpSpPr>
        <p:grpSpPr bwMode="auto">
          <a:xfrm>
            <a:off x="6054398" y="4543422"/>
            <a:ext cx="1170315" cy="543401"/>
            <a:chOff x="9469382" y="1776782"/>
            <a:chExt cx="724473" cy="626400"/>
          </a:xfrm>
        </p:grpSpPr>
        <p:pic>
          <p:nvPicPr>
            <p:cNvPr id="14381" name="Picture 2">
              <a:extLst>
                <a:ext uri="{FF2B5EF4-FFF2-40B4-BE49-F238E27FC236}">
                  <a16:creationId xmlns:a16="http://schemas.microsoft.com/office/drawing/2014/main" id="{D954D8ED-9638-4EB2-A9EE-801809F13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0D8AB9C0-18CA-4927-AD87-5287F9F94A1A}"/>
                </a:ext>
              </a:extLst>
            </p:cNvPr>
            <p:cNvSpPr/>
            <p:nvPr/>
          </p:nvSpPr>
          <p:spPr>
            <a:xfrm>
              <a:off x="9476336" y="1905586"/>
              <a:ext cx="691109" cy="4080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Aprovação do PPC</a:t>
              </a:r>
            </a:p>
          </p:txBody>
        </p:sp>
      </p:grpSp>
      <p:pic>
        <p:nvPicPr>
          <p:cNvPr id="222" name="Picture 2">
            <a:extLst>
              <a:ext uri="{FF2B5EF4-FFF2-40B4-BE49-F238E27FC236}">
                <a16:creationId xmlns:a16="http://schemas.microsoft.com/office/drawing/2014/main" id="{D6A3A6E6-EAAF-4D7C-A559-1903AF77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292256" y="3159150"/>
            <a:ext cx="23537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>
            <a:extLst>
              <a:ext uri="{FF2B5EF4-FFF2-40B4-BE49-F238E27FC236}">
                <a16:creationId xmlns:a16="http://schemas.microsoft.com/office/drawing/2014/main" id="{492B3E4A-D84A-4632-95DC-0ADF6F93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481948" y="3495232"/>
            <a:ext cx="87475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2">
            <a:extLst>
              <a:ext uri="{FF2B5EF4-FFF2-40B4-BE49-F238E27FC236}">
                <a16:creationId xmlns:a16="http://schemas.microsoft.com/office/drawing/2014/main" id="{31424FC7-E97D-4F97-8535-8F9158AA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356702" y="3851764"/>
            <a:ext cx="19079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>
            <a:extLst>
              <a:ext uri="{FF2B5EF4-FFF2-40B4-BE49-F238E27FC236}">
                <a16:creationId xmlns:a16="http://schemas.microsoft.com/office/drawing/2014/main" id="{B24AEFE4-FA28-4607-A4F1-9A550EBF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455199" y="4216502"/>
            <a:ext cx="266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2">
            <a:extLst>
              <a:ext uri="{FF2B5EF4-FFF2-40B4-BE49-F238E27FC236}">
                <a16:creationId xmlns:a16="http://schemas.microsoft.com/office/drawing/2014/main" id="{D51D53C8-D9B8-488D-A7DD-602BD5F3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697122" y="4641943"/>
            <a:ext cx="3252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tângulo 175">
            <a:extLst>
              <a:ext uri="{FF2B5EF4-FFF2-40B4-BE49-F238E27FC236}">
                <a16:creationId xmlns:a16="http://schemas.microsoft.com/office/drawing/2014/main" id="{1401F7B8-E8FD-48B2-B08D-B6881B47B2C6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923C7E38-EDE6-48C5-B6E8-11C38B48FFB5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DE5E2D-9E7D-4035-B03C-F5050A2E287A}"/>
              </a:ext>
            </a:extLst>
          </p:cNvPr>
          <p:cNvSpPr txBox="1"/>
          <p:nvPr/>
        </p:nvSpPr>
        <p:spPr>
          <a:xfrm>
            <a:off x="7234563" y="2939223"/>
            <a:ext cx="60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Junho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34C6BE79-82B1-41E3-86FE-07072E383934}"/>
              </a:ext>
            </a:extLst>
          </p:cNvPr>
          <p:cNvSpPr txBox="1"/>
          <p:nvPr/>
        </p:nvSpPr>
        <p:spPr>
          <a:xfrm>
            <a:off x="7651569" y="2951529"/>
            <a:ext cx="60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Julho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547718BC-5229-4123-8909-10F8798E1403}"/>
              </a:ext>
            </a:extLst>
          </p:cNvPr>
          <p:cNvSpPr txBox="1"/>
          <p:nvPr/>
        </p:nvSpPr>
        <p:spPr>
          <a:xfrm>
            <a:off x="8035234" y="2952543"/>
            <a:ext cx="60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Agosto</a:t>
            </a:r>
          </a:p>
        </p:txBody>
      </p:sp>
      <p:sp>
        <p:nvSpPr>
          <p:cNvPr id="178" name="CaixaDeTexto 177">
            <a:extLst>
              <a:ext uri="{FF2B5EF4-FFF2-40B4-BE49-F238E27FC236}">
                <a16:creationId xmlns:a16="http://schemas.microsoft.com/office/drawing/2014/main" id="{762D061D-EF35-4E4B-A366-03F4FDBEC47E}"/>
              </a:ext>
            </a:extLst>
          </p:cNvPr>
          <p:cNvSpPr txBox="1"/>
          <p:nvPr/>
        </p:nvSpPr>
        <p:spPr>
          <a:xfrm>
            <a:off x="8429573" y="2962161"/>
            <a:ext cx="754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Setembro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6804D-F5AB-4BC9-A055-4F43CEBC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D347671B-59A4-4575-8012-EA0DB6EE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A00CFC6-212D-4855-B0FD-6E2030F248DC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INTEGRAR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135380-0CB7-4D4C-945D-75DF16A6B1E5}"/>
              </a:ext>
            </a:extLst>
          </p:cNvPr>
          <p:cNvSpPr txBox="1"/>
          <p:nvPr/>
        </p:nvSpPr>
        <p:spPr>
          <a:xfrm>
            <a:off x="8721725" y="6523038"/>
            <a:ext cx="423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2964121-79D2-42FE-A656-96E6BD34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49488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479F79F-C5A3-4DA2-9BFA-884787D2E59F}"/>
              </a:ext>
            </a:extLst>
          </p:cNvPr>
          <p:cNvSpPr/>
          <p:nvPr/>
        </p:nvSpPr>
        <p:spPr>
          <a:xfrm>
            <a:off x="414338" y="2476500"/>
            <a:ext cx="132715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STAKEHOLDER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externo</a:t>
            </a:r>
          </a:p>
          <a:p>
            <a:pPr eaLnBrk="1" hangingPunct="1"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303271CC-5C59-41A6-891E-3AD5983A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716338"/>
            <a:ext cx="1447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C5E057D-173B-4911-86F7-096533280458}"/>
              </a:ext>
            </a:extLst>
          </p:cNvPr>
          <p:cNvSpPr/>
          <p:nvPr/>
        </p:nvSpPr>
        <p:spPr>
          <a:xfrm>
            <a:off x="2092325" y="3933825"/>
            <a:ext cx="13271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  PREMISSAS</a:t>
            </a:r>
          </a:p>
          <a:p>
            <a:pPr eaLnBrk="1" hangingPunct="1"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Irão liberar peças em 3 dias úteis</a:t>
            </a:r>
          </a:p>
          <a:p>
            <a:pPr eaLnBrk="1" hangingPunct="1"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93367B4D-A2CD-467B-8FFB-4B51EFB8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978275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DDD972B-6A11-4731-BF4B-1C3173FF778F}"/>
              </a:ext>
            </a:extLst>
          </p:cNvPr>
          <p:cNvSpPr/>
          <p:nvPr/>
        </p:nvSpPr>
        <p:spPr>
          <a:xfrm>
            <a:off x="4540250" y="4149725"/>
            <a:ext cx="1327150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RISCOS</a:t>
            </a:r>
          </a:p>
          <a:p>
            <a:pPr eaLnBrk="1" hangingPunct="1"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podem entrar em greve e bloquear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Liberação de peças</a:t>
            </a:r>
          </a:p>
        </p:txBody>
      </p:sp>
      <p:pic>
        <p:nvPicPr>
          <p:cNvPr id="16392" name="Picture 2">
            <a:extLst>
              <a:ext uri="{FF2B5EF4-FFF2-40B4-BE49-F238E27FC236}">
                <a16:creationId xmlns:a16="http://schemas.microsoft.com/office/drawing/2014/main" id="{1A3774FB-B243-4F9C-9937-BC64E636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36825"/>
            <a:ext cx="144621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A2A124A-F5BD-4B6E-9B71-4935F5C4EEB3}"/>
              </a:ext>
            </a:extLst>
          </p:cNvPr>
          <p:cNvSpPr/>
          <p:nvPr/>
        </p:nvSpPr>
        <p:spPr>
          <a:xfrm>
            <a:off x="6249988" y="2765425"/>
            <a:ext cx="1328737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RESTRIÇÕES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Peças críticas deverão ser importadas considerando 3 semanas extras de lead time</a:t>
            </a:r>
          </a:p>
        </p:txBody>
      </p:sp>
      <p:cxnSp>
        <p:nvCxnSpPr>
          <p:cNvPr id="20" name="Conector em curva 19">
            <a:extLst>
              <a:ext uri="{FF2B5EF4-FFF2-40B4-BE49-F238E27FC236}">
                <a16:creationId xmlns:a16="http://schemas.microsoft.com/office/drawing/2014/main" id="{DAC41E02-C3EB-43B5-B9C5-67156D0A3274}"/>
              </a:ext>
            </a:extLst>
          </p:cNvPr>
          <p:cNvCxnSpPr/>
          <p:nvPr/>
        </p:nvCxnSpPr>
        <p:spPr>
          <a:xfrm rot="16200000" flipH="1">
            <a:off x="1054895" y="3421856"/>
            <a:ext cx="842962" cy="1000125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20">
            <a:extLst>
              <a:ext uri="{FF2B5EF4-FFF2-40B4-BE49-F238E27FC236}">
                <a16:creationId xmlns:a16="http://schemas.microsoft.com/office/drawing/2014/main" id="{7745E145-C01F-4B12-A0FB-1B2E15282A57}"/>
              </a:ext>
            </a:extLst>
          </p:cNvPr>
          <p:cNvCxnSpPr/>
          <p:nvPr/>
        </p:nvCxnSpPr>
        <p:spPr>
          <a:xfrm>
            <a:off x="3424238" y="4343400"/>
            <a:ext cx="954087" cy="260350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3976D73E-2AC6-45A0-851D-0C8F9565DB35}"/>
              </a:ext>
            </a:extLst>
          </p:cNvPr>
          <p:cNvCxnSpPr>
            <a:stCxn id="16" idx="3"/>
            <a:endCxn id="18" idx="2"/>
          </p:cNvCxnSpPr>
          <p:nvPr/>
        </p:nvCxnSpPr>
        <p:spPr>
          <a:xfrm flipV="1">
            <a:off x="5821363" y="3789363"/>
            <a:ext cx="985837" cy="814387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22F5E2C8-09D3-4F9C-A767-9065E5ADB744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021D17E-6B3E-4761-8747-D2510A7E7BD5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16EFBE5A-F240-4EA1-B991-FD8E5B471A40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965F940-84C0-4228-B924-70938F827E29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11CB56E1-1A27-4ED0-9A5E-5F1705E5BC03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3EDFAFDE-7459-4E2E-A43E-7C8BF32EA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47EE0B27-843F-4CA6-B4A0-627A9E40DAB3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5B7D44B-A0A7-4E57-9032-AA2B2EB74C7C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E263D48-3ACA-460C-A333-B81BDA63AE91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93CFD2EB-2AD6-4C76-BFB5-DECC58272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26139420-925B-4B55-A749-DDFF1469D8E4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276A165-2816-47BD-86FE-52115F0F23CD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7A0F3DF-9E7E-4220-AE0A-073A3DCEAA1B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E04526E-DB1F-4754-A495-DE5597A7A3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62BCB4E4-93E3-4D85-B81E-23E96F596189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5B8EF6E-5F40-4E38-AB26-589EF6E3FF6E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E35AE5A-105F-4A4F-9897-C50896BD14A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D49EE60A-2814-4B0F-99F7-DCD256C5FE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824C84A7-1BB6-466E-AA4E-8B2E906E0702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A13ED9A-8B0C-4E25-9246-42697F93A0BA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D736B22-72E8-46E5-98AF-E30F4E1417E9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8E0284BB-8C38-400A-9424-BDAE50C9DF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F7D36A0-2CDF-4F3B-8EB1-4F9EF4C4F336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BDD7991-9A6E-40E1-A6A0-6E2E9330CF3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33BB5E2-716F-48D1-B802-1A96943308D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B7A30FC6-29B7-447C-80AD-733044AE4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FB7A08C6-47A9-4F7B-ADB2-796F52674AD6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7C5B494-4E62-422F-A488-49CB845054BE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E6AB242-8C10-460A-8E96-1B22AA31206E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5B8B1961-ED3C-4239-B133-6CC2B06C4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8D127793-C19F-4E06-A65D-9C5B855FFC86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540D746-3CF8-4EB6-A1B2-63E84774AC7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5986340-9175-49F6-90F0-F4F6C497A33D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3DFFDD1B-4879-46C9-9BDD-9FC241EB4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1288C1E3-CD77-415A-AAB0-6F8AF330036E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27303228-94C0-461C-896F-E91CEC53EED5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BC518FE-43FF-4E4D-AFD1-252A8BCB9196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2B085C2-02E8-4121-8329-4BBB33BAED34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F6F6607B-D0E9-4AE3-AE46-F8B8DFB33837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ABBBD83D-EDB3-4B15-94BB-E4A64E58C9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DCB794D7-C9B8-477A-9B68-3F5E4203A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0558CBA6-91E1-4329-B72C-099835FE0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F2FC4B5F-FF26-4E7B-B71C-693B72D25922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1424409F-2B88-4771-9ABA-6D61DC5F5308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49A2B1C-E75F-4BB3-98F2-2CD67A9A66C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F35E6C2B-CD36-4004-BA7A-DB933F41A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E0E60324-F220-49E4-B833-DDFD93021865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FC182A4F-7413-4E01-8F5C-123577E9C4C3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91D341BC-DC89-466E-B22F-4251795E4E97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460F10D-1DB6-4B63-BC1B-8B005E8822AF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8B234B1-E8CE-4A22-A937-9167FF7509E2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4542AE4A-1A02-446E-BC0E-BEDD5D0EE7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9FBD1A42-C4EC-4198-B8F0-38D07ED3A754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6360084E-A38D-48F5-A78F-45FB56863E1E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D6195CF-4BA9-4863-8287-5A2A0008A34C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FCE8BBBA-933B-47CF-8A55-4EA7F4F13A95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68D0809E-7642-4289-BA9E-E1632466CB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5BD4B852-8192-4316-8E2A-109573B64284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7A797ADC-5F87-4EFD-A5FA-FFDA1C867A08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CFF6765-7E01-4470-B2FA-63822B83BC3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481CD01-8A83-4262-A01A-99F0556AEE0C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FF45FF2-0C5A-4525-A275-E298561EC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FB2A59A5-D3E9-47F9-BF7E-AC2403F02C24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FFC95A5C-818C-43FD-BC4A-67F5FA7CC8D0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26A95351-2024-4EDE-8AE1-7A06AED26B42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87AD81CB-780A-4EC6-8FD9-D52C3C351B91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8097DB77-BC85-4DDB-8500-8B35348DBE75}"/>
              </a:ext>
            </a:extLst>
          </p:cNvPr>
          <p:cNvSpPr/>
          <p:nvPr/>
        </p:nvSpPr>
        <p:spPr>
          <a:xfrm rot="5400000">
            <a:off x="951707" y="3271044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8444D8F3-A02F-4A1C-98E3-D59FBCC310D1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5F4E4814-8756-4DCE-8658-43D7415F5617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7DA36FCD-09CC-46C3-8F58-68622A13F288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DF5F923C-95A3-4F0D-8C65-3C8D0FD116EB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B3E0C6A7-242D-4D6B-8E17-649E3D794B64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A2C28854-C382-424C-AC8A-BBE9AEFD6CE0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1927FC5B-8613-4832-9BB4-99342D6BC620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CA98F2-7F0D-4425-8B21-4A3CB21035C3}"/>
              </a:ext>
            </a:extLst>
          </p:cNvPr>
          <p:cNvSpPr/>
          <p:nvPr/>
        </p:nvSpPr>
        <p:spPr>
          <a:xfrm>
            <a:off x="73025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17FAF908-3DCD-423B-AB7B-7DB308F7F7F7}"/>
              </a:ext>
            </a:extLst>
          </p:cNvPr>
          <p:cNvSpPr/>
          <p:nvPr/>
        </p:nvSpPr>
        <p:spPr>
          <a:xfrm>
            <a:off x="3489325" y="2387600"/>
            <a:ext cx="34067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OBJETIVO SMART</a:t>
            </a: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: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Transportar a organização de um passado com problemas, para um futuro com benefícios e geração de valor.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C32496F-8CBE-4C5D-BE03-E84B944F8AD7}"/>
              </a:ext>
            </a:extLst>
          </p:cNvPr>
          <p:cNvCxnSpPr>
            <a:stCxn id="80" idx="1"/>
          </p:cNvCxnSpPr>
          <p:nvPr/>
        </p:nvCxnSpPr>
        <p:spPr>
          <a:xfrm flipH="1" flipV="1">
            <a:off x="1460500" y="758825"/>
            <a:ext cx="2028825" cy="2135188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11E19F6D-F1CA-4002-9DA6-67E0AC6978E8}"/>
              </a:ext>
            </a:extLst>
          </p:cNvPr>
          <p:cNvCxnSpPr>
            <a:stCxn id="80" idx="1"/>
          </p:cNvCxnSpPr>
          <p:nvPr/>
        </p:nvCxnSpPr>
        <p:spPr>
          <a:xfrm flipH="1">
            <a:off x="1460500" y="2894013"/>
            <a:ext cx="2028825" cy="977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6538C05A-89EC-497B-9FD8-C4E74E237D1E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BEA4F8F2-159F-4726-83DC-075C7D992C1B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80B02AEC-B20F-4744-9548-909988AFE245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F66F5EA3-05EC-44DC-81C4-DB7525BC742D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AE060AA3-92DB-41D1-B6A4-59A0DD2491C3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14A917D-1E27-474B-B1FA-39086156BF79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1294704C-64F0-4D16-A5D6-03C0343FB8F8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D15B8D5-8EBF-415E-8F4F-B65B19A3AD9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48A275C-A6F9-4EE8-BFE3-525B2B792983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EBEBDD85-C9EE-410D-9AC1-C49BA68B2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D46700F0-DEFE-47B8-BE10-6F927ED212B6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9FB22596-138E-4782-98E8-AFCBD7D53EA5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12A60CA-8EE1-4360-BC6E-DE32102955B0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A2CBF231-C95C-4A7C-8FBF-9C6B7CEA29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301989B7-36CA-4D0E-8349-B673BB48062A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4920CBC-05AD-4C1A-B338-B5245B94D17B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E141E8E-20E4-496D-B64E-49CC05588356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8AEBCB30-1533-49F4-9915-0DD0A9E51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0390BEC5-BEAE-45F0-BAA9-C0B210CDE990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2A1967E-79E0-43C4-8A4B-71F2C6102501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55271345-97C0-4E05-863E-8FAAA50F520D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4BAF0CA7-B292-49CE-AFB6-120FADA12E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FF373384-173A-4DEE-85A0-CFCC08EDB070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CB0F088-85D3-4D04-A26A-B469212E05CB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6575F5FD-11EC-4DB6-B138-1D01E131B311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9A534AA1-91BE-4107-9C46-045F89EC4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DD7EB78-2EA8-4C50-975B-626DD1DDAF6E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DDC53F05-64EB-4E41-B99E-3E6A5569ECEF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3618D48-920B-4034-827D-4F824FF07531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5CDE0501-4B00-4EF8-919F-D6C612114B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90AD278E-898F-489B-BD6B-50AFD4452C6F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067605C-BA17-4051-B2E4-0F15EA66379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C43CBA7-18A0-46F1-97AF-44F6B6BDB01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CBE695CC-120A-4F34-8770-C1E99EC9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98EA74C6-4E54-4942-94B7-746FC8560F49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7F7A996-4BD8-4719-A957-8E2335E8AF37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C2716967-B02C-40FF-8883-39165E7CD69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C05F81BD-84C0-470B-BC02-D0AC75AF9A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E8A97071-FF56-405C-BAD4-8CB6F69D2BAE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DFF43996-4C11-4BAF-B90D-0D2F7CA03981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761A0A5D-4506-4635-9BE2-2A0EA4C2E248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EC1CF2F-BDF0-4AB5-81B5-20824F45AC98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552C5E9-03F9-4ABC-945C-7042C4C0E4E4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C1DDA0DA-3F3D-4974-9753-55033C069F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6980898A-7B6A-4E55-9E8B-8E04C56AF4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D964E743-BA8D-45A5-A702-06C48540EF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15942102-4CFA-4654-BFBB-6DB5DE9A9A64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3D24DA27-FBFB-47CF-B4FD-B552A934B3E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4BCEBAB-38B2-42DF-9B5F-3C031B7FB742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90EA527B-54D7-42B9-9C86-540A6001F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19FA158D-78B7-4DDB-B1D2-681753460C39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721FEC2A-15F9-4154-9694-7E401413677A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7B81C66B-A3D8-41ED-968C-8F412DEEF3B9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991C688D-93CF-41C3-8ADE-3202B4FD9A3C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1F719B-D322-4C01-AF60-3F2E57974C82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0E01A6C8-9515-4668-A8CE-94F5CD8130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3FCD789A-6728-490B-9C7D-A2112EE638FE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C263FB3E-5E95-44BA-BAB1-BCEBECFF85D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B854361-D33B-4F3C-BBBA-561BF13D624B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05BE29A-B3C8-45B2-9C3F-44A2F0F30AFB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8D1C6A7-36D6-4B7A-9E1D-ABE58CDE50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AB248BEA-EA04-4EB4-BCBD-0379463ADAF5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74AD719A-4DCF-4A3B-8A02-1167F8BF5F6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A603D001-784E-4720-9480-7A2DC9720312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F883D1-15E2-46FC-93F8-047A236A754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A1587FA3-DBC7-4E10-8148-3633D36910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88C943C-31C2-4F49-B7D7-7403495EA4BD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4B2320D9-6890-4766-875F-ACAB0B2778AA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BBCB131E-4B4F-448B-BDDE-42504CC01CE1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9DADB068-A6F7-41DE-8F29-F70E3E9D0824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15313469-1C63-438A-808A-E96427D1ECCF}"/>
              </a:ext>
            </a:extLst>
          </p:cNvPr>
          <p:cNvSpPr/>
          <p:nvPr/>
        </p:nvSpPr>
        <p:spPr>
          <a:xfrm rot="5400000">
            <a:off x="951707" y="32710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EE06C6C2-DB46-46D9-AE22-2540275229F3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16E57A5-58D6-46C8-9529-8D5B63F7FD78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612B85C4-E05C-4ED9-9BB1-4F856A1393D2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F621F173-95E1-43D5-999C-0C695B1B74BC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41104F5F-C771-4E3C-988F-AA4FC2428669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BC8541-A933-49E4-BECE-91B3DAD514DE}"/>
              </a:ext>
            </a:extLst>
          </p:cNvPr>
          <p:cNvSpPr/>
          <p:nvPr/>
        </p:nvSpPr>
        <p:spPr>
          <a:xfrm>
            <a:off x="1898650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4B810451-8BAC-43C1-ACDB-439A6D8E4C2D}"/>
              </a:ext>
            </a:extLst>
          </p:cNvPr>
          <p:cNvSpPr/>
          <p:nvPr/>
        </p:nvSpPr>
        <p:spPr>
          <a:xfrm>
            <a:off x="5753100" y="1257300"/>
            <a:ext cx="3284538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 produto do projeto está claro e se as necessidades do cliente estão traduzidas em requisitos.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64543617-B37C-493D-AE62-10AF1CAEB8B3}"/>
              </a:ext>
            </a:extLst>
          </p:cNvPr>
          <p:cNvCxnSpPr>
            <a:stCxn id="80" idx="1"/>
          </p:cNvCxnSpPr>
          <p:nvPr/>
        </p:nvCxnSpPr>
        <p:spPr>
          <a:xfrm flipH="1">
            <a:off x="3390900" y="1774825"/>
            <a:ext cx="2362200" cy="5746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94737A37-1E10-469E-B72E-B7CD6BD27101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EB4ABBBF-693E-4713-B97C-AE3026958C66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7133DBDE-D5A8-49D9-949C-C0246F026A2C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8C697181-C321-4B7B-9E8D-A2679F7D9A34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B443D686-0B3A-48D3-B93A-2D83D18469F3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794B26C7-3654-4207-AAB6-FA24CEC1A830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C8528F07-1D4D-4FDE-AA32-D2A221DE2FC5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DA7700-461E-4FB9-81C2-887F3EAB4BB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843CFEA7-183C-40A3-8FA5-91F473CCB9ED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B1DDE1A-1BB0-4EB2-9835-AD6DF596BF91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1045EA83-283E-459A-A3F5-1FCB7C34084B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6C5F4C9C-8D0E-4967-B5C8-0378EA9E4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969EC451-B5B8-45A6-9942-58F55360FC8C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7D5E6C2-B81D-4E27-854B-80975C6FD58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CB76482-5FD0-4E9A-B3A3-FDA30184CC54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0A1AA2D7-14DA-448E-96B8-537F846533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8ECA23D9-88E1-4BAE-AD6C-FA9EF256FC84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6FBBA3C-4444-434F-AB0F-582DDE1C5F9A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4711464-F181-45EB-A986-A29E16FD8354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97506B5-A0E2-4B3B-BDFB-F7CF44C6E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CBC6F524-CCC5-4F6F-9BB4-F6261415F20F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57296B8-7EFB-4BEA-BE11-DF9B1826D656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BBCD558-58DF-4A52-9527-DDA2915526F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A3B283FF-C086-4DD7-97DA-C4D12CA19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BF0B3252-6FE1-4A2A-AA28-C4CB9620C708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1CF1E33-2EBB-44CD-8135-065DC3CF17E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79C030B4-EB43-4EBA-8870-88BA2F43475C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71D2CBEF-64D9-4076-8884-7BF01D105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4A0EF4B-F883-4357-998D-E1844FAD7333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C4E4EE7-61A2-4447-AC27-4A890761A172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54F3753-E492-4D4A-B4A1-744DFE646D30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D386C302-EC3E-404E-88FE-73C10D624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94C57139-57BB-4B1F-9CBA-C51150033A57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06DFD8D-579B-426F-A2D9-05EB9EEDCEAC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1EF01E1-5674-4B5A-9BC4-3DDC06BC2334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2CDC0A6F-CD90-4679-ACC9-70F904CAA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A14CB8CA-EFAA-4006-8BC5-4F30430E3B7E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DC5BC2B-0E15-41D2-8ECC-318AC7E79C53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DD70CB35-B89C-46F3-8A8C-77756F5DC90C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DE8FADC5-0302-4B3B-8E66-661D8637D4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1CFF8F0F-BAE2-4ED6-8FA4-6C02E0F15526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555D5E6-4D6C-4561-B4F0-1515703EF4B0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44E62BA-7BFA-498D-806F-0C9F963C3AC0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D02734-482F-4103-9668-C673757F3874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D37150D-D3DB-4FA5-B0D0-948107A6D927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1804DEC2-8327-4AA7-8D82-CC4FB56EA4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CF83DD9-BD35-4E80-862A-A5EFB0DC0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CA7FF2D-1DFE-4D8E-823A-5468FF8F5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88657F45-066B-4B2E-AA5F-8ECF1E2ADDD3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F8F9FABB-E8C9-422F-B510-604FE56575CD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C8A2E16-D117-4355-AB51-BD43FE20F51C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D38E3F8A-FF5F-45B7-958B-20A1A8852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A76B8A7C-9C5D-42D6-B861-483FDF312BBB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7C689587-BD3C-4648-B353-033A1809E37D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8F8CD822-40E5-4E2D-AFFC-9265DB4193DB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DFBAF02-A8B6-44F2-9A5C-A997E14BD565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2557F57-3CD1-43A5-9ED3-00F3DFEB388E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369396C9-A6B4-4ED3-AE2A-67B55D5BF6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6A5B1E6A-1BE6-4755-8630-FC484362ABB3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C209F0BC-E23F-40C9-85F9-F0E8A9C014AD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3748F6-B939-4DD3-883E-473BCF3C18BD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F611D73-E22F-4454-A1D0-E685B50F2416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DE6FF98-A2DA-46BA-B6E6-6510B37A5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7EBDE902-B6B3-4599-9DD8-0A1A8EE3595E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E7A37390-0C3C-462F-A014-7D1165B39300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F20952B-6394-4AA9-B6E8-97A6E621941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2DC2776-DB81-4F61-AABC-3D37B55E052F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717A6795-F7FB-445B-A0BB-5B9604E97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65DC9682-CEC6-4FBC-967F-59024ECCB327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883B95CB-74B8-4E9B-9874-DB049D5C3195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AB112B45-D53B-4965-9591-C8058B086D18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DE36DA7-6C9E-4A95-A6EF-7FCCCB58AEC0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D744CC87-CE3E-4298-8992-344A7D350EC0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296B4ADC-B294-4ADC-ACEC-F920C8B8EF38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21CE72B2-B4EA-48B8-8321-C72A0F1E11FE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679D56F1-CC68-4226-A92E-B2D54362783D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664F6834-531C-4E0F-9FE4-07FDF5B49A60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1D8C2440-B6F3-4754-8CC2-106CA28FD5E3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ACF653-FA52-40E6-AF80-A54CE08AF3C5}"/>
              </a:ext>
            </a:extLst>
          </p:cNvPr>
          <p:cNvSpPr/>
          <p:nvPr/>
        </p:nvSpPr>
        <p:spPr>
          <a:xfrm>
            <a:off x="3671888" y="247650"/>
            <a:ext cx="3611562" cy="256698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B4D17BEB-4894-4CD2-96D6-846A7B46E97E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374230BF-37A8-40F6-A1C4-0E03C5DB6011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51DECBA0-4826-4450-AC92-0D11DED9A2AA}"/>
              </a:ext>
            </a:extLst>
          </p:cNvPr>
          <p:cNvCxnSpPr/>
          <p:nvPr/>
        </p:nvCxnSpPr>
        <p:spPr>
          <a:xfrm flipH="1" flipV="1">
            <a:off x="5435600" y="1333500"/>
            <a:ext cx="2159000" cy="1866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79">
            <a:extLst>
              <a:ext uri="{FF2B5EF4-FFF2-40B4-BE49-F238E27FC236}">
                <a16:creationId xmlns:a16="http://schemas.microsoft.com/office/drawing/2014/main" id="{D7A7861D-9586-4476-AF4D-3F6B38718A86}"/>
              </a:ext>
            </a:extLst>
          </p:cNvPr>
          <p:cNvSpPr/>
          <p:nvPr/>
        </p:nvSpPr>
        <p:spPr>
          <a:xfrm>
            <a:off x="4445000" y="3378200"/>
            <a:ext cx="3276600" cy="1023938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Pesquisar o ambiente fora do controle na busca de premissas.</a:t>
            </a: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4077C2D2-38A0-49D2-A3A5-C8E58331F2F7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9985AD7B-DB5C-405E-B8D2-47FD31E08B74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EC1603A4-F8C2-4F55-AC9F-BF371A504F9B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8E9D49C2-0871-42C3-B560-FCF75E42D72A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A25551A3-E08F-45E6-89DD-D47C3D4BA600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45A9B0C-195C-4BEE-ABF6-5CA0D2B4296F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E792E7EF-6195-4B90-A6E4-6F98B91B775F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9E8FC94-866B-4A23-AFA2-03E7C24D241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114C192-B7B2-4C9E-B3A1-0EBF25FAA285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02F9CA77-38FD-42FB-B4CA-4DC58EDF5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6D64B70A-05DC-457F-B12D-F7714B39AF6C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84A4839-B2B6-4AAC-97CA-533338184F9F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FF58425-47E1-4667-9D35-AB70B94CB326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2E7DB4C7-2BEB-4D98-AF77-186280AFB2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52BEA78D-041D-450E-B4DC-502ACB57A02B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3FB9E79-88D5-4DC0-925F-63B38AD3671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007C3601-B543-4583-8BB1-218EE3E8C3DA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5B5FCDDD-46DF-4080-84AE-7DD49C1626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20255FE4-60D8-4343-A38B-A2EAB2E201F6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D0D821DA-D51C-495A-9338-0BE141BAED93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A3B2D588-1F4E-4B1A-8201-95B4BB351AC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C6F8B631-C0E7-4C8A-B072-E7C7E542D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C42CC8A9-C537-4A44-AD50-184E1E083468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B1D494B-11DD-4DAA-AF6D-4A6CBD6D5D9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A506842-BDF7-449B-BC4D-B86A0E667FC1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9AE77332-A6FD-4923-A3F2-839DB3105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DC649F6-949B-442A-AE6D-FE1ADD0FC2F3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91CE165-3A37-4A73-A78F-3E5A8EDE938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28EFC0A-2280-4769-991B-42754F264B91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CBE8C314-83B5-4E85-BBE4-D94C3E1B1B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40E6AB7E-A870-4413-8180-C0DFDCE7F3E2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6EC7396-3697-476A-8148-D1C8EA6BBCC7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131354C7-A94D-422E-9E91-0D1B2C2FB527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EE9F2A1-F189-4FD1-A30D-B45C4A9E8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FDC1BEC1-E022-479B-990E-B1A77A5D5123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3A3AB68-543E-4C22-8F0B-93C440C44148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7B66358-E38E-442C-8556-7211BCC9E392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AC3E3998-9D6A-47AD-A997-C1E185003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2D1D6813-273F-4DD1-9A60-7BA12F77B88C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1F2A24CB-8A3E-42AD-8182-D978C35DD8FC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005481F-DF25-433B-8349-01AF414A657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868A59E-26CD-458E-A019-F75FEE399DF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9A5A59C-CFD7-4014-9A23-7B42CDEAA4D6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2DE26BFE-5C8A-4D48-9A80-2F676B94BE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A5F6B523-6F05-4FBD-BA5A-92498E16F6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8EB60CF-D756-4ABB-B086-4F9597DF7B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0F17910D-C2C1-402E-B23B-23CDDD7BA5BA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23A45046-3C79-4BBE-87BD-27EBBA57ACD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F880D17-6B94-4A3D-93D3-9FFE02E3FB09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F9EFC1B1-568D-419B-828F-8149B53D7E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CB2C789-E85F-4D35-A7E0-8A15700759B4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05505849-B1BD-4A79-BD7F-9CEA9CBE492C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05E46A24-C6E8-44B1-A924-54B19DA470CA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996BC08-B42F-4783-8AD2-41FC790BD27F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30E9327-6E80-490E-947F-9D1BC17D981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1EC8FA47-EF09-41CB-A37C-3BE0B41F2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2EF6884E-DB60-4B5B-B291-5E72A659267C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FE8296B5-2B4A-4404-A305-DC8B7D905C4A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8010FE3-B915-4A77-9FF3-453361BBDD3E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0512379-CA5E-4E3F-B904-D6AEF77823D7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5944946-F984-42AB-A33A-A29B1A940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1FF080C4-4DBA-4BC6-A559-6CABFEC0BB2C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FD24629D-1F30-4760-A36B-7D1A9807EBD1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AFB6AC2-6B01-471B-90E6-A4DA88055468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28EF459-EA35-4420-A9CC-0B246430357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ED245E3E-068A-44F2-AAE0-82282A263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C0F2FC2-F633-4DC6-A460-E5CBAA9E15D5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BB8A257E-4377-467D-9C33-4247A87A34BE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EB69D77B-93B0-42E2-B6F7-BEB7CF9D9669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9A4CAA8-5580-4DEC-99F4-8AE9FB421B11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85C17426-73E6-463C-AC9A-57D442889284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B8CE4E06-A273-4433-890D-4A09FFEA4FC3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1858992E-2ACB-455B-8890-22C7EC8584D2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6D2B2A85-6380-4D41-916F-F5B20F494AF8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FDEE5C4E-29ED-48EE-9EA7-A78A285D93EA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D857DDFA-3195-4BC9-A20E-BB3F9910AC05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A09CB8-AC1B-424B-A19D-D4C5B86FAFF2}"/>
              </a:ext>
            </a:extLst>
          </p:cNvPr>
          <p:cNvSpPr/>
          <p:nvPr/>
        </p:nvSpPr>
        <p:spPr>
          <a:xfrm>
            <a:off x="3671888" y="2809875"/>
            <a:ext cx="3611562" cy="2263775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96C4530E-A133-4DAF-AC64-66EE2B42F0E4}"/>
              </a:ext>
            </a:extLst>
          </p:cNvPr>
          <p:cNvSpPr/>
          <p:nvPr/>
        </p:nvSpPr>
        <p:spPr>
          <a:xfrm>
            <a:off x="4622800" y="1257300"/>
            <a:ext cx="3292475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As entregas somente podem ser produzidas pelos membros da equipe. 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501E4F81-9287-4B04-A6D1-36533F6F448F}"/>
              </a:ext>
            </a:extLst>
          </p:cNvPr>
          <p:cNvCxnSpPr/>
          <p:nvPr/>
        </p:nvCxnSpPr>
        <p:spPr>
          <a:xfrm flipH="1">
            <a:off x="6426200" y="2120900"/>
            <a:ext cx="596900" cy="15748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2A46BFC6-B886-49E0-8B67-A25980B23D03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84">
            <a:extLst>
              <a:ext uri="{FF2B5EF4-FFF2-40B4-BE49-F238E27FC236}">
                <a16:creationId xmlns:a16="http://schemas.microsoft.com/office/drawing/2014/main" id="{26A19B9D-F1BE-4040-BF19-972C0471D916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9">
            <a:extLst>
              <a:ext uri="{FF2B5EF4-FFF2-40B4-BE49-F238E27FC236}">
                <a16:creationId xmlns:a16="http://schemas.microsoft.com/office/drawing/2014/main" id="{AA4B621F-2858-43DD-801A-BF8A1A5A50D4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2">
            <a:extLst>
              <a:ext uri="{FF2B5EF4-FFF2-40B4-BE49-F238E27FC236}">
                <a16:creationId xmlns:a16="http://schemas.microsoft.com/office/drawing/2014/main" id="{4BB8D833-B64B-4DE4-8821-B334651F4D61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64C2D7E3-6C7F-4D2F-9C67-DF3F8769A19E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D68F7F0-1985-4E39-B800-D283FBC95660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5F5663E1-1EC5-4C4A-A624-5A7B4F1EAC77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E5CE5EF-4208-4D54-96AB-EC9C123D804C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5485DD13-A137-44C3-9CD7-FF14DC85CCF4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571FC0B-48A7-4185-9DC6-BE79C0D5AD54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76312668-6DD5-46CA-8FB5-2EA3FF77CD63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3926C35-88F4-41F1-9014-D9A4EC800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3B27B846-0386-4982-9FA6-B20F967C6C3B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C1F69A9-424C-4E70-AC69-2C6851B5E765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06EC363-B7D3-4CCC-BCC5-E77E874E4B55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C8BE6C38-D35B-44F6-999D-BBEF6B5ED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72D9EB1A-BF8F-4177-8A7F-52B2708F17A5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A57C35A-2A1B-48AD-AAB5-C0A7BA1704C8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46D874B-03F8-4610-82C4-6B9AC3D93EFA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8949F2C-BB4B-4705-AA6A-11634D8FC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4973A9D1-0C52-4D7C-888F-82C8908918BE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4DC81EE-5C80-41F2-A85E-31BC47A7621E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7B25270-FF78-42D7-8395-E6E7A1A2E869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2ED1AEA-9615-480F-8CFF-C4887706D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AB3BA1CE-B110-4B51-A6F7-8EB6F0FA7403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4EA8565-3C30-417A-9BF7-23E3A385CA98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E104512-2DB1-4211-9830-FDBBDC630B25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F96644E-2EEE-4DFE-BB8F-86765BDAA6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F6CED6-0CFF-4A1E-A921-2EB0F6278AC4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EA14125-0393-4725-AEA5-71461F5AE19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17ACA84-C692-45D8-BA47-AAEBA27BAA9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F31E9551-5816-4D91-B8EE-E6B8A63B21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3F8DE1CB-E312-4D23-8B89-61A02950E289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AC8B924-BFF7-4DF5-9569-681C3E777042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65C776D-180B-49EA-AAA6-0EA1272DE9A6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0E5393BA-8C74-4DE4-B312-3835D33AE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207E40F3-DA6E-464A-B689-7B5DE34F448E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2BD7F2-5E98-420F-B8F9-B731C7E5CA93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22F07AC-94C1-446A-9EE9-9A5D1CA4F033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EF380D1C-7B6A-4D3C-AB32-D4B2045BD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3D9E69E-C43A-47C6-A45E-4253214B2A95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EE2F5863-5C9B-476A-8CCA-23B19F1BF205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CB26D3D-FDBB-449B-B503-F0753EA58FE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213F770-4546-4F62-AF7E-7F244FA6423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005956B-79F9-4590-A921-18C12AB5E684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12D435A5-EEDE-499E-B9C4-A6804FD80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B0AAE5AF-5D1C-4526-A102-9F69C07B6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AFECA1F5-01EF-4CCB-914B-21E805FE3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7D14FD95-9DBB-482C-9579-7B0594D629A1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B712E17D-C234-42D2-A73C-E3122CAB84D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496D4A1-31CB-4504-A7F8-4C5E7AC5A132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A90C9D85-7FDD-441F-B1C7-CE03A3428A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883556D9-32CD-49F2-823D-3CF6F317FB87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C95A1C07-6C6C-47ED-BB16-18754C273E53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7FABD729-9F62-485B-9B62-72B7207209BC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4302D5C-9062-450D-A24E-FA99600D8C99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695F755-03AB-4B3F-B1E7-7542E7A3A93A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3EF86E9F-B27D-4735-871A-9733E2534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8A75A9EE-A1D9-458D-961C-B9D26CC96650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A58349DC-4396-4D79-B4E8-5270F86D580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3D2B0D43-22A7-4E6B-83FE-11EED4FF4D3B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CEE2CEEF-F4B4-4912-9978-A64B367C8D7C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16398839-BE37-4222-B65E-7C279AF68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28ED280A-DCD5-48BA-BD2F-DF7A07F718B3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6569594F-3C0A-498E-934A-96361DECC031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EC7321B-162C-4EF7-80C3-786DC1C9945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01B04185-6608-43AE-85BA-6A97081A041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2EC85095-F4D8-429A-88AE-7CF213FF48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4FF4220-2FA5-4BBC-BE67-CF2D72F2FD2C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AF74F20F-8C5E-4EF5-908F-275AF7D01E7B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3000CB86-9142-4472-810F-824031F473D4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ED587A88-DA79-4449-9FDA-E9302071C167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1B95D156-405D-4C2D-8F3A-845CB23F8BD7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31129260-A399-427C-B10F-1DEE3EF02123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FEC24609-14C4-471A-9636-E974B0DD27D5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8A3B4C7B-A846-4DB1-8318-954CED725684}"/>
              </a:ext>
            </a:extLst>
          </p:cNvPr>
          <p:cNvSpPr/>
          <p:nvPr/>
        </p:nvSpPr>
        <p:spPr>
          <a:xfrm rot="5400000">
            <a:off x="5006976" y="4948237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2EFA2BB4-FBE4-41F7-92D7-DF65582483DC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4AA84AC-EE3D-47B4-8AC7-49B95BB35B19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4B5FEC-8F72-4644-B2A6-3D33E3D273BB}"/>
              </a:ext>
            </a:extLst>
          </p:cNvPr>
          <p:cNvSpPr/>
          <p:nvPr/>
        </p:nvSpPr>
        <p:spPr>
          <a:xfrm>
            <a:off x="3671888" y="2809875"/>
            <a:ext cx="3611562" cy="3757613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E7426ADB-9E84-4B22-A926-87C7B408F528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2177DDEA-CF25-4F90-B138-3A57E5B52136}"/>
              </a:ext>
            </a:extLst>
          </p:cNvPr>
          <p:cNvSpPr/>
          <p:nvPr/>
        </p:nvSpPr>
        <p:spPr>
          <a:xfrm>
            <a:off x="3476625" y="1257300"/>
            <a:ext cx="36861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Conferir se as restrições limitam o trabalho (entregas) realizado pela equipe.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D4F2763A-2DD4-4009-9A65-7E99B1280473}"/>
              </a:ext>
            </a:extLst>
          </p:cNvPr>
          <p:cNvCxnSpPr/>
          <p:nvPr/>
        </p:nvCxnSpPr>
        <p:spPr>
          <a:xfrm>
            <a:off x="5237163" y="2111375"/>
            <a:ext cx="11128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7B306FDE-7062-4E74-8672-0B3DF3DDB65F}"/>
              </a:ext>
            </a:extLst>
          </p:cNvPr>
          <p:cNvCxnSpPr/>
          <p:nvPr/>
        </p:nvCxnSpPr>
        <p:spPr>
          <a:xfrm>
            <a:off x="4767263" y="2111375"/>
            <a:ext cx="3381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C84EE9B4-E085-4486-85E8-8C19278FB72D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4F1C8320-DFA5-4076-A24E-D4B764B930D2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3637095A-D9FE-47AE-8059-9C3B5D8B8C00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7BA2259C-B1C0-4C66-9575-CF3DC7AF2F7B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2DEF22CB-DCF1-4A0F-9A87-0AB1490332AE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123B04BF-036C-47D2-9723-0DDB2F75ACE0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C868B9F5-06F7-4259-A58A-7129AE56E151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0D5BCD6-02C2-416D-A4FF-C9F97A2F7949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2AFD3D84-796D-4DD5-A283-1EE62D0ED3DE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DBFA8F87-1DCF-4715-98B1-1B77B7EFD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19697B0E-C110-406D-A526-513A0C3A9CF7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D1D76E17-7EBE-444F-9339-40AAF26EDF0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6D06F23-166B-41DE-AC9A-4CC2EC5AAFC7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68711FE-5AD6-4016-A203-67E07D16D8C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45F7747C-F69A-4FC9-96D1-FCB1B0F883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BCF06124-3EE0-4770-80C7-87C344521581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C99134D7-5B37-466B-B98D-B19904566EA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8CCE68B-C549-4B54-AC91-40C3B7899B83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F3708663-9502-4CA0-9857-C25B0D23CA5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DCE2B865-1521-4987-9DDF-8CC7E3D01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7A9881C0-38DB-4F6B-8CDB-EA2161DEE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05AA6A9F-1434-4B87-9738-D96BB90B6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BB52F21E-4BCD-4AFF-BBBD-DAD26A42B1BF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EC0FB972-87B9-4C9E-B119-32C912709EC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FE5BC1F4-92A7-4662-BB36-ABA505043D5F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366FF96F-799C-43C7-B172-7161ADFAB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0C6128FF-85F4-4F0B-A151-9426CF336782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0ADE9EAF-1D76-4398-9C56-B57D80AE5E4B}"/>
              </a:ext>
            </a:extLst>
          </p:cNvPr>
          <p:cNvSpPr/>
          <p:nvPr/>
        </p:nvSpPr>
        <p:spPr>
          <a:xfrm>
            <a:off x="5459413" y="220663"/>
            <a:ext cx="1824037" cy="48196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0C0D1CB-C566-44AD-9704-05F551D259A4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63C1A7D-F17E-4E53-902C-CE58437C5862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E181FD62-2B61-4C58-9D97-D61E739963CD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704BCAA-D93B-45EF-88EC-4D543A6F78CB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D49AE87-5103-45A1-95E9-0D98F47F75BF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13CE65B-6B8C-4743-AACB-5A8984129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EEA16ACB-C2AB-4A83-9C7F-6A2F21DC0247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E252CCD-72A6-4DC4-8811-411F1EA98CC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C5A264C-5370-42C8-8230-CBE6F051BDDF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48F1BF0F-2DDC-4DEE-AB4B-5A2A1A70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EEFD59C4-9488-48D4-BA86-061FF6196B95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BC1430C-B693-4053-A9C5-F30C59EFD842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62DD8C07-0E71-4839-9AC1-F6B65436329A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911C23CE-3EC4-498C-B8C7-A1E70DEF6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5839FF65-69CB-4F0B-BE03-D7F3C986DDDC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D2F5613-2A05-4C05-8E87-761CD41ED64C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262CC78-230E-4251-BF8E-D67569BBEC1B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205455A6-87D8-4CBC-ACAC-41E8D1EBBB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23EFD2D0-A217-4253-B690-D4D944C9BE0D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9AD70E2-7159-49FD-9EEE-B6248B84684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3B5AA36-2CB1-49B3-9BE8-8B8C1ACC2555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34BCC4A2-BAE7-4442-B4E1-227AC68504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65CA4601-6035-437F-B167-AA45D4C0E79D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444BA7B-709B-4FFC-A1A9-EF776A14BCE1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4FB1713-51E0-4D45-AE6C-D628FD6BD46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116582B6-2878-4C67-8FB3-B9DD8CA9D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55B35493-882C-45E0-9FCE-AB5CBAA402A5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65367A5-76F4-43A3-8CA2-00E04838567A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0CA19AB0-C17C-4A67-ADDC-F91B685BD7D6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0DFEBC7B-5B63-43DC-867B-BB1E8C02F7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8" name="Grupo 61">
            <a:extLst>
              <a:ext uri="{FF2B5EF4-FFF2-40B4-BE49-F238E27FC236}">
                <a16:creationId xmlns:a16="http://schemas.microsoft.com/office/drawing/2014/main" id="{14D1EC19-9C98-40CF-B6EB-3030ADE9D868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A691BD9-6668-4175-BFBD-6BAF17C88DA7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A18A625-9EB1-49CF-9A08-9AC15477CE8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B57B2E66-666E-4F0D-B487-CAA5F5949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D344B79-6B79-4F25-BE95-B1B008DCE2C6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AF30D2B-38E8-4A49-90E4-CBAD49F5F983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50" name="Grupo 9">
              <a:extLst>
                <a:ext uri="{FF2B5EF4-FFF2-40B4-BE49-F238E27FC236}">
                  <a16:creationId xmlns:a16="http://schemas.microsoft.com/office/drawing/2014/main" id="{47CA6692-50CF-4DE3-8B6E-78E8ABA6BB6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698F8EA0-43D8-4970-9B25-DADFA92851A3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2A29804-19BE-4C37-9A3D-BB00F7A225F4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86F19545-4758-49F5-875A-4503C3ACA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6516E123-8056-41FB-A4A8-D4660BDB666E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DD4F420F-BE10-44B5-BD78-ECEBA4EE935E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F0F35DA4-B82D-4127-B8E4-8B0F0777825E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F445B1F1-C5C6-431B-A7C1-A68B2DB3CEC9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B453C6AC-11A8-4F6B-B46F-CD6789073418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160F128-FCBB-41F5-A0F2-FEF63482A5B8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847C6EE5-4609-4503-8FA1-1D823F038AB3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929B079-A58E-4EC5-BE25-2141DA438843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89D2C9AA-4B5E-4E8C-927A-95288C366FEE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ED2D4BD5-A163-4A21-9833-66B2346B6A37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7A7049CB-1C93-4C7F-B72F-0589732E6497}"/>
              </a:ext>
            </a:extLst>
          </p:cNvPr>
          <p:cNvSpPr/>
          <p:nvPr/>
        </p:nvSpPr>
        <p:spPr>
          <a:xfrm>
            <a:off x="2349500" y="3500438"/>
            <a:ext cx="3309938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b="1" cap="all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Toda premissa gera um risco</a:t>
            </a: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os principais riscos associados às premissas e as entregas foram relacionados.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4CC0D8BF-A2F5-409B-B7A6-AAA80A6C29A2}"/>
              </a:ext>
            </a:extLst>
          </p:cNvPr>
          <p:cNvCxnSpPr/>
          <p:nvPr/>
        </p:nvCxnSpPr>
        <p:spPr>
          <a:xfrm flipH="1">
            <a:off x="5516563" y="1882775"/>
            <a:ext cx="1981200" cy="1852613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885816B2-A57E-487E-B05C-B2D08A15F9FB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3A1E80B2-9132-496D-833A-32F155DC3C32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67985A6F-EB08-4E03-8C32-133C8EA685F5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9093938C-4CE4-480D-9862-AC1028BDD106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9173FF1D-5479-40B5-A2B1-202EE84DFFC1}"/>
              </a:ext>
            </a:extLst>
          </p:cNvPr>
          <p:cNvSpPr/>
          <p:nvPr/>
        </p:nvSpPr>
        <p:spPr>
          <a:xfrm>
            <a:off x="7315200" y="247650"/>
            <a:ext cx="1822450" cy="23177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ACE8D3C8-4785-420D-8115-7B6BC9447D6C}"/>
              </a:ext>
            </a:extLst>
          </p:cNvPr>
          <p:cNvCxnSpPr/>
          <p:nvPr/>
        </p:nvCxnSpPr>
        <p:spPr>
          <a:xfrm>
            <a:off x="5435600" y="247650"/>
            <a:ext cx="23813" cy="4765675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447A1E5C-1D6E-4991-9E81-555C4E7B1D5A}"/>
              </a:ext>
            </a:extLst>
          </p:cNvPr>
          <p:cNvCxnSpPr/>
          <p:nvPr/>
        </p:nvCxnSpPr>
        <p:spPr>
          <a:xfrm>
            <a:off x="7275513" y="2668588"/>
            <a:ext cx="23812" cy="230346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0F0C20F3-F5A6-44C6-95E1-E529AF5BB832}"/>
              </a:ext>
            </a:extLst>
          </p:cNvPr>
          <p:cNvCxnSpPr/>
          <p:nvPr/>
        </p:nvCxnSpPr>
        <p:spPr>
          <a:xfrm>
            <a:off x="9066213" y="255588"/>
            <a:ext cx="23812" cy="241141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F8877F1A-92B4-481A-94CD-5D07B73F61AB}"/>
              </a:ext>
            </a:extLst>
          </p:cNvPr>
          <p:cNvCxnSpPr/>
          <p:nvPr/>
        </p:nvCxnSpPr>
        <p:spPr>
          <a:xfrm flipH="1">
            <a:off x="5483225" y="5095875"/>
            <a:ext cx="1738313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43794E03-1971-4AD0-A79E-35F967C2771D}"/>
              </a:ext>
            </a:extLst>
          </p:cNvPr>
          <p:cNvCxnSpPr/>
          <p:nvPr/>
        </p:nvCxnSpPr>
        <p:spPr>
          <a:xfrm flipH="1">
            <a:off x="7319963" y="2578100"/>
            <a:ext cx="1738312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9AB049FB-08A9-4B9F-BE10-2F0EACC477B9}"/>
              </a:ext>
            </a:extLst>
          </p:cNvPr>
          <p:cNvCxnSpPr/>
          <p:nvPr/>
        </p:nvCxnSpPr>
        <p:spPr>
          <a:xfrm flipH="1">
            <a:off x="5483225" y="277813"/>
            <a:ext cx="3600450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D39C5A03-8079-414B-AB65-5E62A07C88CA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23BF168D-35BB-4740-BD9B-C1ABF42DDCB8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E02410C-4302-46AA-903A-B7A187157B3D}"/>
              </a:ext>
            </a:extLst>
          </p:cNvPr>
          <p:cNvSpPr/>
          <p:nvPr/>
        </p:nvSpPr>
        <p:spPr>
          <a:xfrm>
            <a:off x="3495675" y="2382838"/>
            <a:ext cx="5540375" cy="328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Premiado e reconhecido professor de Gerenciamento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do MBA da FGV Management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Consultor de implantação de PMO e Portfólio em empresas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líderes nos segmentos industriais e de serviços, como Natura, Ambev, McDonald’s, Roche e COB – Comitê Olímpico Brasileiro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Por meio de oficinas e business games tem formado e educado gerentes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adaptados à cultura específica de suas organizações, entre elas Petrobras, Bradesco, Votorantim, OAS, Andrade Gutierrez e Banco Central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Trabalhou como executivo de projetos nas empresas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Hewlett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Packard, Deloitte Consulting, BASF e Novartis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PMP (Project Management Professional), PMI-SP, PMI-RMP 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(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Risk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Management Professional), CCPM (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Critical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Chain Professional Management)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Recebeu o PMI Professional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Development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Award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do PMI-USA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Autor de livros e artigos na área de gerenciamento de projetos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Mestrado em Engenharia pela Escola Politécnica da USP, MBA em Finanças Corporativas pela FEA-USP, Pós-Graduado em Administração pela EAESP-FGV e Graduado pela Universidade Federal de São Carlos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D1381-5598-434D-AA0A-E0C52D42C4D6}"/>
              </a:ext>
            </a:extLst>
          </p:cNvPr>
          <p:cNvSpPr/>
          <p:nvPr/>
        </p:nvSpPr>
        <p:spPr>
          <a:xfrm>
            <a:off x="111125" y="1931988"/>
            <a:ext cx="3384550" cy="4508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José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Finocchio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Jr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2" name="Picture 1" descr="FOTO_JUNIOR.jpg">
            <a:extLst>
              <a:ext uri="{FF2B5EF4-FFF2-40B4-BE49-F238E27FC236}">
                <a16:creationId xmlns:a16="http://schemas.microsoft.com/office/drawing/2014/main" id="{CCD9BB6C-881D-4185-AA6B-E3E7BB8A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" r="2817" b="14878"/>
          <a:stretch/>
        </p:blipFill>
        <p:spPr>
          <a:xfrm>
            <a:off x="114300" y="2390775"/>
            <a:ext cx="3286125" cy="3257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CAB35C-0D4B-4A53-8D42-F0B018087C9A}"/>
              </a:ext>
            </a:extLst>
          </p:cNvPr>
          <p:cNvSpPr txBox="1"/>
          <p:nvPr/>
        </p:nvSpPr>
        <p:spPr>
          <a:xfrm>
            <a:off x="8721725" y="6510338"/>
            <a:ext cx="439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F50B7864-B091-4242-9677-5C474DE62961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4D05BB16-5AC3-4CB0-A912-B074138C017E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5EF73E4-5788-4CFC-9CB1-AC7E742455AD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DE1A3CCB-E59D-4E38-9979-D91D70A2BFC5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505EDC4A-CAAC-45D2-AB5E-61E94CFD6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A4DAB3F8-5872-4398-8F3C-BD6EEFDB3DEC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41D31EEC-B3C9-4175-9DA1-FC63B21E5D6C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498BADC-5BFB-4D41-A600-6BB089DDDD26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8F2B5A0-CD4F-47D1-8491-10893B5C761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F0051E7-81FC-46C7-ABDE-37B13798DE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FB5D7CD4-7E7B-4298-B25A-DD13A4930B08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D3E1995E-B79E-4E55-A839-72F9E2D504D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AEC06090-017C-4BFF-A948-A8DFE4680AE9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57CC0552-AD70-476E-A902-55CF29475FC1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2EB32005-467E-4746-B79D-EDBA31FA5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91B0E40-9DC5-4568-B28E-585FDD35C3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B6038A26-A1FE-4A63-A4DA-39547B7959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3D12F37B-1EE0-4AE4-8F4A-111AA623F7E3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3F18AFF8-540E-4BF4-874E-FAF24B6F494E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AB0D30AE-2699-470F-91D5-04E51B833D0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AE937902-CC17-44E7-98BA-BAD563B43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826A7C15-56FE-4FB5-84B8-ABCB8C9933B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1A0B7EFF-1DC5-4640-A3AC-E08C74B904F5}"/>
              </a:ext>
            </a:extLst>
          </p:cNvPr>
          <p:cNvSpPr/>
          <p:nvPr/>
        </p:nvSpPr>
        <p:spPr>
          <a:xfrm>
            <a:off x="5478463" y="2486025"/>
            <a:ext cx="3552825" cy="25844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5FA60AB-5043-4B62-9DDA-6EF9714EBAF3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6516210-6F94-48E9-A9DF-5ACB34C9A1DC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12B439F2-8827-4927-B66F-00CE19EB195C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1A4D088-2A6F-4E0F-B322-B63CED5C093B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B0DA24F-C251-4374-883A-4E62038F7749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EFB76733-FBC0-491E-B612-A89BDFADDF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F29FAB5D-6CA5-4DF6-9054-34E251A62683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0194B25-B0E8-4485-ADBE-8BC760FCB6E1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F44FED3-AD17-4CD1-96B4-1D171B20C16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6AD1C156-765B-4C98-8A3B-81299E7D9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CADD2706-45CE-4F3B-97B4-51E638FDB9CA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724A36D-CDB6-4DD5-8A29-F327786052A6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1377A80-C888-40A0-8C50-ED3207664DD3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D4F1A7E-BCD5-436E-A623-1B01FA809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EA0AEE48-95C4-4BEC-876F-6F360F9FF9A4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71246D0-CAAB-401E-AF88-102D66B4EFC6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1C6C57A-2FB2-4010-9CCB-EEB6A49B7781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B2E170B0-AA1C-4633-AC8A-72D44A2EA3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05E58343-75C8-45F9-B254-5B572B707004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193D12C-5245-4D6E-A553-49376806AE02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16073F9-B8B6-4AF0-8180-EBC736134046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218735A8-F5F6-444F-A55B-EA16A8B103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B93F100D-68B8-4C07-B6B1-77BB5D303EC3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D405F898-E107-4214-9746-346C0FD201EB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DD0DED8-0E48-45A8-8558-A73594972DC7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43218515-C469-4C2E-96FC-5810F28E0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A378DD0A-185B-4FCB-8D13-F3738ADCDFEE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D819C91-5017-4A03-9FC6-4176CBCCF267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07C6AA8-2274-4050-9A0B-8BA6EA259DAB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48646F6E-6F68-4360-A20E-2D568BE24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9A4FAFFD-8108-4F05-9397-8188889B8B03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21D8E18-8745-4634-ACC8-7B1BB6933397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2094395F-091A-48E0-8168-B9DB4C28CBF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799A3061-0491-4EA4-A17A-E12941DA4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14FCFCA4-C6F2-455E-B940-662BE43DD4B5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EEFEE803-DB7C-4595-A258-90A8411756BA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710F706E-9697-4472-99F7-8FB597D2C1A8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5B9AB00-F3B3-43E1-B13E-03927451AE70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7969D6E-34ED-41BC-837E-A9AB2A1813A9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57BB9A00-FF9E-4656-B88C-8F3200E1EA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90D80DA4-B47D-40D2-AD0B-FC8EEC9851DC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8FC22B9-CF4C-4C87-B603-EC471A39B013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7AB6821A-CAFD-495B-BB1C-17AB76813C93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C770C930-7C04-44B1-BB6C-F70DD9C09C0B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18FB52F2-FBDE-4E9E-8FA6-94E294D45527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D8E6B584-7500-49AD-ADA4-DD11DB076D38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D91A12FE-364C-4D2A-8F61-2E115E29EB0B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280822C5-542A-4627-8FA7-068D779CD12F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A626F079-1C3A-4627-A6C0-6B995302872F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464CE712-A23A-4ECD-80F1-E80802F07280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6A795B26-97C4-4632-B561-44A931AA634F}"/>
              </a:ext>
            </a:extLst>
          </p:cNvPr>
          <p:cNvSpPr/>
          <p:nvPr/>
        </p:nvSpPr>
        <p:spPr>
          <a:xfrm>
            <a:off x="1612900" y="3500438"/>
            <a:ext cx="2887663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espinha dorsal do cronograma deve ser as entregas.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22EDBEEF-ADBB-4363-8037-ABC20468FB56}"/>
              </a:ext>
            </a:extLst>
          </p:cNvPr>
          <p:cNvCxnSpPr/>
          <p:nvPr/>
        </p:nvCxnSpPr>
        <p:spPr>
          <a:xfrm flipH="1">
            <a:off x="4284663" y="3884613"/>
            <a:ext cx="2847975" cy="3683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E3E41C5E-A454-4335-83DF-80EC9FF0622D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695F1834-5BA3-45F5-981D-3BFFEAD2978D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49D32297-746F-4A0C-8DD8-99647AB35CA2}"/>
              </a:ext>
            </a:extLst>
          </p:cNvPr>
          <p:cNvSpPr/>
          <p:nvPr/>
        </p:nvSpPr>
        <p:spPr>
          <a:xfrm rot="5400000">
            <a:off x="5057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99149F43-D0BB-4FF4-836F-E02ED0962A21}"/>
              </a:ext>
            </a:extLst>
          </p:cNvPr>
          <p:cNvSpPr/>
          <p:nvPr/>
        </p:nvSpPr>
        <p:spPr>
          <a:xfrm rot="5400000">
            <a:off x="8485982" y="4949031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6134AEAC-514C-4C7D-8879-8F1F0FE6B359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77037E8C-4033-4919-AEA4-B6597D102B9A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>
            <a:extLst>
              <a:ext uri="{FF2B5EF4-FFF2-40B4-BE49-F238E27FC236}">
                <a16:creationId xmlns:a16="http://schemas.microsoft.com/office/drawing/2014/main" id="{5177AC7F-E1EC-44A3-9CFC-A992D3AF57F5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9535D96-E550-495F-9755-8BA76A27057F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1808D3E-064D-4940-AD9B-005F4E9BD31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90A52785-F02B-4BD5-928B-3EEB1E480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4" name="Grupo 11">
            <a:extLst>
              <a:ext uri="{FF2B5EF4-FFF2-40B4-BE49-F238E27FC236}">
                <a16:creationId xmlns:a16="http://schemas.microsoft.com/office/drawing/2014/main" id="{53ECDF6F-153B-41F3-A76A-0DA28F09B2EE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7B54B00-7883-405B-8C02-20A15F1D9FD1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3F63586-5A8F-40CA-BB07-A5595593462B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55E36F36-1952-41AA-A173-36377BF5D7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5" name="Grupo 47">
            <a:extLst>
              <a:ext uri="{FF2B5EF4-FFF2-40B4-BE49-F238E27FC236}">
                <a16:creationId xmlns:a16="http://schemas.microsoft.com/office/drawing/2014/main" id="{4205DAAC-D743-4FAA-AB13-D4670DF7882D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6" name="Grupo 19">
              <a:extLst>
                <a:ext uri="{FF2B5EF4-FFF2-40B4-BE49-F238E27FC236}">
                  <a16:creationId xmlns:a16="http://schemas.microsoft.com/office/drawing/2014/main" id="{1B4A7CB6-6123-41AF-B907-E8A1EBBC973E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7D598DE-835E-4749-B671-E8C14D0FC07C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5E2A490-F160-497C-BE7E-CF444A19E83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9D9A4F75-D7C1-483B-B19F-F17854562E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8" name="Grupo 50">
            <a:extLst>
              <a:ext uri="{FF2B5EF4-FFF2-40B4-BE49-F238E27FC236}">
                <a16:creationId xmlns:a16="http://schemas.microsoft.com/office/drawing/2014/main" id="{BAFA1E66-B0C6-4AE6-AEF9-A120C5B83F7A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9" name="Grupo 14">
              <a:extLst>
                <a:ext uri="{FF2B5EF4-FFF2-40B4-BE49-F238E27FC236}">
                  <a16:creationId xmlns:a16="http://schemas.microsoft.com/office/drawing/2014/main" id="{B6141447-62AB-48C4-9AFE-D55AB77F4A09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406D031-B92B-4583-B49F-219CC3ECCB7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2E785B45-B0A3-4AF5-893C-4293D003EB58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0E53D839-9C88-4B97-B86B-6D859CDAA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2CD4A82D-F5B6-41FA-80C2-1FBC354E5C3F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1" name="Grupo 12">
              <a:extLst>
                <a:ext uri="{FF2B5EF4-FFF2-40B4-BE49-F238E27FC236}">
                  <a16:creationId xmlns:a16="http://schemas.microsoft.com/office/drawing/2014/main" id="{FFD57200-E54F-472F-842D-494895937AE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85B7780-EB00-4061-9AD5-B0BDAC825D9F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9FE60F9-D192-497B-9537-A47B8411FAD3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27FCAA5-463F-4E9A-AF90-35E843468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31800392-9A9E-4D1F-8F78-3A07D61024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614FFD63-7392-4D25-83DC-1E3B76BC8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2D1A9E33-AB3B-4B1B-956E-8B2E054890E6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13" name="Grupo 2047">
              <a:extLst>
                <a:ext uri="{FF2B5EF4-FFF2-40B4-BE49-F238E27FC236}">
                  <a16:creationId xmlns:a16="http://schemas.microsoft.com/office/drawing/2014/main" id="{82010370-8171-4137-84A9-9AD2862D01ED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2A86EECD-5682-4D63-A1B7-07E604D1605F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F15F38E6-1F8F-4492-A22B-88AAECDA6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4D65FC45-4D69-429F-B3B1-94F12AD815B8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19F73D40-70DB-498E-8021-A730F4341DD8}"/>
              </a:ext>
            </a:extLst>
          </p:cNvPr>
          <p:cNvSpPr/>
          <p:nvPr/>
        </p:nvSpPr>
        <p:spPr>
          <a:xfrm>
            <a:off x="5473700" y="2540000"/>
            <a:ext cx="3557588" cy="399573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5516D21-5096-419C-9C99-CE59652A1CCE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12BAD89-19D7-45F6-96AB-DB5D08F39CE7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612DD2C4-320C-403D-8928-E18EC2E3BD15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69A7911-7258-486E-906E-2B6F7C1F950D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6A98A50-B22C-4BBF-8AB1-0ED4500338EF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CB6C6775-5574-4B81-A680-8C95F979D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20" name="Grupo 5">
            <a:extLst>
              <a:ext uri="{FF2B5EF4-FFF2-40B4-BE49-F238E27FC236}">
                <a16:creationId xmlns:a16="http://schemas.microsoft.com/office/drawing/2014/main" id="{F9CFBED6-3B69-4066-B987-0280B12F0170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2F8E6A5-51FF-42C1-9299-46AC60A0800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1073C54-B087-4B9F-8CB3-7B5B71532647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19A05C9A-DF8A-45FA-BA87-81A0A81911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22" name="Grupo 7">
            <a:extLst>
              <a:ext uri="{FF2B5EF4-FFF2-40B4-BE49-F238E27FC236}">
                <a16:creationId xmlns:a16="http://schemas.microsoft.com/office/drawing/2014/main" id="{244971C1-2D3F-499A-B1EF-C5350D71FB6C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27C87A2-8A54-4C4A-A055-CE61DD83058F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AF30CA66-CCA3-4BA3-A42F-CF8655569406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7E629148-BF02-4AC3-B232-24C7A72FA5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7" name="Grupo 10">
            <a:extLst>
              <a:ext uri="{FF2B5EF4-FFF2-40B4-BE49-F238E27FC236}">
                <a16:creationId xmlns:a16="http://schemas.microsoft.com/office/drawing/2014/main" id="{792F244C-50DC-4DBC-A2A5-D5813400757B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997FDB5-95B1-4D48-BE75-9103E4CC131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A2734FB-ACA8-44C6-BD7D-DA2CDB7ECBAB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0A9064E-D776-4F11-A9E2-D75475270F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32" name="Grupo 8">
            <a:extLst>
              <a:ext uri="{FF2B5EF4-FFF2-40B4-BE49-F238E27FC236}">
                <a16:creationId xmlns:a16="http://schemas.microsoft.com/office/drawing/2014/main" id="{0210CCFF-66E9-4C1C-811E-DD1995CFE202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2EE47F0-7C9C-4CAA-B76E-CBA97B84667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7CF8306-D699-4286-8FCC-71573E749F8D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BC645CF1-9F18-4190-B9B0-E10BC0332C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C82D381D-19E1-4CE3-93A1-55F28B3D0287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6B9FDE4-B087-46F0-B033-3A0F01E7AD21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B0A3B0E-77BB-4EAB-A552-9B2F22DB375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A46DB6F4-D616-4EF4-BF4C-AFBB1073A5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99638D81-1A45-4A54-9B8E-C73EED2A5227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EF41233B-3B69-4AD3-8791-C5F424D699D2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17CE2886-3476-46DA-9E27-3C9334D0580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45F0D7A-8243-4BFD-BD59-1C31BD527841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92151CF-00EE-45BC-B7ED-1C40214DA02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C6F8C0CE-5EAC-4B84-A557-BC78262618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3847ED8B-4D85-492C-AF80-3038D6D1D61A}"/>
              </a:ext>
            </a:extLst>
          </p:cNvPr>
          <p:cNvSpPr/>
          <p:nvPr/>
        </p:nvSpPr>
        <p:spPr>
          <a:xfrm rot="5400000">
            <a:off x="950913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CDFF37F7-6C1D-45FD-B110-D66559E473AE}"/>
              </a:ext>
            </a:extLst>
          </p:cNvPr>
          <p:cNvSpPr/>
          <p:nvPr/>
        </p:nvSpPr>
        <p:spPr>
          <a:xfrm rot="18900000">
            <a:off x="1746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BFEFF41F-ACCC-4F9C-BACF-EC468FB77BC4}"/>
              </a:ext>
            </a:extLst>
          </p:cNvPr>
          <p:cNvSpPr/>
          <p:nvPr/>
        </p:nvSpPr>
        <p:spPr>
          <a:xfrm rot="5400000">
            <a:off x="2681288" y="1868488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E01C044D-7F5B-4D5F-8A2B-D81D11522BD4}"/>
              </a:ext>
            </a:extLst>
          </p:cNvPr>
          <p:cNvSpPr/>
          <p:nvPr/>
        </p:nvSpPr>
        <p:spPr>
          <a:xfrm rot="8100000">
            <a:off x="3556000" y="2589213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9E494551-DDA2-4D06-87E5-9240E9A00C16}"/>
              </a:ext>
            </a:extLst>
          </p:cNvPr>
          <p:cNvSpPr/>
          <p:nvPr/>
        </p:nvSpPr>
        <p:spPr>
          <a:xfrm rot="5400000">
            <a:off x="951707" y="325834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5153D599-EF53-4FEA-B5C2-97F080BC756A}"/>
              </a:ext>
            </a:extLst>
          </p:cNvPr>
          <p:cNvSpPr/>
          <p:nvPr/>
        </p:nvSpPr>
        <p:spPr>
          <a:xfrm>
            <a:off x="5357813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FD4CE4D-38FC-4528-806D-DE614287D417}"/>
              </a:ext>
            </a:extLst>
          </p:cNvPr>
          <p:cNvSpPr/>
          <p:nvPr/>
        </p:nvSpPr>
        <p:spPr>
          <a:xfrm>
            <a:off x="7132638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20F42E49-21C4-4F7F-9C21-EBE3DFDC952D}"/>
              </a:ext>
            </a:extLst>
          </p:cNvPr>
          <p:cNvSpPr/>
          <p:nvPr/>
        </p:nvSpPr>
        <p:spPr>
          <a:xfrm rot="18900000">
            <a:off x="6958013" y="2449513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8DCA041C-6B1D-4B6A-A0D9-8B826D2BF80C}"/>
              </a:ext>
            </a:extLst>
          </p:cNvPr>
          <p:cNvSpPr/>
          <p:nvPr/>
        </p:nvSpPr>
        <p:spPr>
          <a:xfrm rot="5400000">
            <a:off x="4422776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1DDB6C37-8AC1-42FF-A377-E596A4957319}"/>
              </a:ext>
            </a:extLst>
          </p:cNvPr>
          <p:cNvSpPr/>
          <p:nvPr/>
        </p:nvSpPr>
        <p:spPr>
          <a:xfrm rot="5400000">
            <a:off x="6223001" y="4948237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51AEF001-8CC6-4A3B-8F68-8C4B35A06E41}"/>
              </a:ext>
            </a:extLst>
          </p:cNvPr>
          <p:cNvSpPr/>
          <p:nvPr/>
        </p:nvSpPr>
        <p:spPr>
          <a:xfrm rot="2700000">
            <a:off x="7133432" y="4933156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BC87AA7A-E168-4762-9B44-BA96F3E79CBC}"/>
              </a:ext>
            </a:extLst>
          </p:cNvPr>
          <p:cNvSpPr/>
          <p:nvPr/>
        </p:nvSpPr>
        <p:spPr>
          <a:xfrm rot="5400000">
            <a:off x="8587582" y="4910931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8E94438A-B54D-4578-A20F-03DF13C77881}"/>
              </a:ext>
            </a:extLst>
          </p:cNvPr>
          <p:cNvSpPr/>
          <p:nvPr/>
        </p:nvSpPr>
        <p:spPr>
          <a:xfrm>
            <a:off x="5349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3C8E3251-E356-4F3D-9BDB-F6EB9EBCCB74}"/>
              </a:ext>
            </a:extLst>
          </p:cNvPr>
          <p:cNvSpPr/>
          <p:nvPr/>
        </p:nvSpPr>
        <p:spPr>
          <a:xfrm>
            <a:off x="3146425" y="4597400"/>
            <a:ext cx="29495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orçamento deve ser quebrado na mesma estrutura de entregas. 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2D27439E-00D6-452C-BB89-17D49316F915}"/>
              </a:ext>
            </a:extLst>
          </p:cNvPr>
          <p:cNvCxnSpPr/>
          <p:nvPr/>
        </p:nvCxnSpPr>
        <p:spPr>
          <a:xfrm flipH="1">
            <a:off x="5843588" y="5143500"/>
            <a:ext cx="1306512" cy="3079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EFDF2394-7507-4BAB-BFDE-3B4C581D1751}"/>
              </a:ext>
            </a:extLst>
          </p:cNvPr>
          <p:cNvSpPr/>
          <p:nvPr/>
        </p:nvSpPr>
        <p:spPr>
          <a:xfrm>
            <a:off x="7158038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4" name="Conector de seta reta 87">
            <a:extLst>
              <a:ext uri="{FF2B5EF4-FFF2-40B4-BE49-F238E27FC236}">
                <a16:creationId xmlns:a16="http://schemas.microsoft.com/office/drawing/2014/main" id="{7C63CC13-B917-4D06-9F39-C34BCDE63829}"/>
              </a:ext>
            </a:extLst>
          </p:cNvPr>
          <p:cNvCxnSpPr/>
          <p:nvPr/>
        </p:nvCxnSpPr>
        <p:spPr>
          <a:xfrm flipH="1" flipV="1">
            <a:off x="5843588" y="4740275"/>
            <a:ext cx="2935287" cy="2635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95">
            <a:extLst>
              <a:ext uri="{FF2B5EF4-FFF2-40B4-BE49-F238E27FC236}">
                <a16:creationId xmlns:a16="http://schemas.microsoft.com/office/drawing/2014/main" id="{23205C29-CC91-4891-A61A-7F910BD78BB9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F05C368-A0D9-4675-A728-DEDAA11C107C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8B59518-266E-4081-80B3-972CF711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A3702725-6164-4A99-88E7-019771FC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D751ACD-DE11-4E80-82CC-0D235B396687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RESOLVER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7EC206-B3BF-429A-B2CB-DECA6484B23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o 2054">
            <a:extLst>
              <a:ext uri="{FF2B5EF4-FFF2-40B4-BE49-F238E27FC236}">
                <a16:creationId xmlns:a16="http://schemas.microsoft.com/office/drawing/2014/main" id="{5DF10C7D-BAF4-4409-9157-63DD3F167DF6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4727500E-0F02-4C88-AFF0-C6C93B67192E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5E4D7A0-457A-4382-A341-D47DC44A17E0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333897CE-9B7D-45A3-94C3-B178D608BCA2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EA16F67F-0E7A-4C48-B536-E6EBFD49F8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1B7060F8-A0C5-46B0-8545-01C7FF67E4D5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7D75284-E1E1-4297-A150-C805A6AE17FE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E9A0AD02-8590-4B2E-AC41-BD16A4ED738F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0E0C8FAC-2ABA-4918-807E-0DE3487C18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675A7838-A6AC-4A09-9E4B-840459278C2B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9679E6B9-6478-4015-8718-AF72648323C0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4FE4D9A-B1FE-4443-BED7-51BA885E1247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31BBC243-06AC-45F3-8786-E8485E5DE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13AF65CF-48F6-4AA9-AE05-462E5CE82F62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A27A18F3-E89C-418F-9819-2F13A9F192AF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A330510E-C171-45E8-B685-5E87451C10C0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DC612FBE-F6BE-47DB-8879-25CEBDE5B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877D9513-E656-48A6-9DEB-8199053F9D7A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4A7FAB8B-EE12-474F-AA7C-A826EE32BC3D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CEA66C6-AE9C-453C-A501-C723440D9DEE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7CAFA472-2BB8-4709-B5CF-EBB17A6F2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F7F1C45-FDB1-4836-9783-A9B9D9021B5A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5C351FD8-656E-4136-A7FF-90125D15E1CB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C542C2BE-C2EA-405D-AE03-EA08F023354B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8BD3CC3-CC13-481D-9B8B-933BBCB8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AE1EA363-CE95-49A1-97F1-B6466C40CBCB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BEDB32F-E258-4586-BA46-BC4B43396211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759FA95B-59AF-470A-BAD9-F39F2CA2C2C9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D403AE51-70ED-44F5-8CE6-9660B8663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9FFA371-591B-4D43-9851-AD6C941E2050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4C51D9A2-E141-4773-88E6-DF8F7A828BF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BF40287B-F831-4B16-B0F1-A51592041C5B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CD689EE5-651D-42C6-8C76-51F2F05AE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7092B5B9-5A5D-45CA-8A70-471CC7A27DF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8E467D82-595F-4A12-AA8E-96AD3223FC9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96EBE858-CE64-4F72-9911-EB67A07060B6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9E131B33-A58E-42C2-9A73-F85FB9CB6C00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B228CA57-7977-453A-A40E-1E213E24FFED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C002EFBA-DFAD-4ADB-B6DE-C7B40DD64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E01FDAEA-60C8-49BF-AC8F-361FFC1AD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F8144D5B-D959-4D50-9889-266339875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6C5AEA5C-1592-4A76-9AAF-454D406C5AFD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02E74AFD-8C96-45B5-8B09-91C032FDDA6E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DD45F1A1-912D-4190-BACD-206D28178A74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D9FE2022-8EBA-43CC-84FA-7C06D6E3A7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D4714A35-DC28-419B-A541-DB38CAA76AFE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834D2B90-D83D-40FD-A439-447A95C373EA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BCB93DF4-E2F4-4B17-8194-A5ED3FE2BBFB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A4274D3B-627B-4BEF-B27E-AF93BCE104F7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1C5B8804-B635-4B7E-85BB-935F50A4DB6C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9FD6F7B-22CB-4C63-A31F-F522501A0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4CF52DAA-FE9A-43E3-B1F6-870EFB4E7B81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27" name="Grupo 19">
                <a:extLst>
                  <a:ext uri="{FF2B5EF4-FFF2-40B4-BE49-F238E27FC236}">
                    <a16:creationId xmlns:a16="http://schemas.microsoft.com/office/drawing/2014/main" id="{74724145-6062-439C-BB65-B485020A6E15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3D3D5F9C-78CD-4DF3-8086-35C4DEA64687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3235D608-A5CD-4F7B-9FA8-F7D0A4E1DDF6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96264336-AC2C-4E6D-A1C4-AF47E9108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228" name="Grupo 50">
              <a:extLst>
                <a:ext uri="{FF2B5EF4-FFF2-40B4-BE49-F238E27FC236}">
                  <a16:creationId xmlns:a16="http://schemas.microsoft.com/office/drawing/2014/main" id="{57E00994-D1FC-416A-BC85-3D777AE84C2D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229" name="Grupo 14">
                <a:extLst>
                  <a:ext uri="{FF2B5EF4-FFF2-40B4-BE49-F238E27FC236}">
                    <a16:creationId xmlns:a16="http://schemas.microsoft.com/office/drawing/2014/main" id="{F1E3F126-6B77-4A29-9409-ABAC0AB59204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000982D3-F847-44FE-8ACB-0BD53E721BB9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615C37F4-819C-4737-AAC1-37E109FD6F2E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20950504-BA99-4471-A7A2-B7DEF0FE5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71595935-B712-453F-8FFE-DD8E2F6AFDB1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424B72A-E28C-42C9-9DD1-128F8B132C9D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7653" name="Grupo 87">
            <a:extLst>
              <a:ext uri="{FF2B5EF4-FFF2-40B4-BE49-F238E27FC236}">
                <a16:creationId xmlns:a16="http://schemas.microsoft.com/office/drawing/2014/main" id="{FF661475-606B-4915-A99E-FBCAB7D318BC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2249488"/>
            <a:ext cx="1447800" cy="1250950"/>
            <a:chOff x="293282" y="692695"/>
            <a:chExt cx="1447444" cy="1251502"/>
          </a:xfrm>
        </p:grpSpPr>
        <p:pic>
          <p:nvPicPr>
            <p:cNvPr id="27757" name="Picture 2">
              <a:extLst>
                <a:ext uri="{FF2B5EF4-FFF2-40B4-BE49-F238E27FC236}">
                  <a16:creationId xmlns:a16="http://schemas.microsoft.com/office/drawing/2014/main" id="{958F8500-15D6-495B-90E5-6B888031A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82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F9BA2B6A-4EC1-460A-8E1C-364615787429}"/>
                </a:ext>
              </a:extLst>
            </p:cNvPr>
            <p:cNvSpPr/>
            <p:nvPr/>
          </p:nvSpPr>
          <p:spPr>
            <a:xfrm>
              <a:off x="337721" y="919807"/>
              <a:ext cx="1356978" cy="798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Implantar CRM no SAP na Unidade Tintas, com segmentação para 800 top clientes até  out/2013</a:t>
              </a:r>
            </a:p>
          </p:txBody>
        </p:sp>
      </p:grpSp>
      <p:grpSp>
        <p:nvGrpSpPr>
          <p:cNvPr id="27654" name="Grupo 96">
            <a:extLst>
              <a:ext uri="{FF2B5EF4-FFF2-40B4-BE49-F238E27FC236}">
                <a16:creationId xmlns:a16="http://schemas.microsoft.com/office/drawing/2014/main" id="{98E7DF57-C08F-4A1C-8372-DC4619AB1394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3994150"/>
            <a:ext cx="1447800" cy="1250950"/>
            <a:chOff x="247878" y="692695"/>
            <a:chExt cx="1447444" cy="1251502"/>
          </a:xfrm>
        </p:grpSpPr>
        <p:pic>
          <p:nvPicPr>
            <p:cNvPr id="27755" name="Picture 2">
              <a:extLst>
                <a:ext uri="{FF2B5EF4-FFF2-40B4-BE49-F238E27FC236}">
                  <a16:creationId xmlns:a16="http://schemas.microsoft.com/office/drawing/2014/main" id="{DD3801C7-E6C1-47B6-8F41-4AF3ED24A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13D416BE-DD20-44CB-B64A-93F264841898}"/>
                </a:ext>
              </a:extLst>
            </p:cNvPr>
            <p:cNvSpPr/>
            <p:nvPr/>
          </p:nvSpPr>
          <p:spPr>
            <a:xfrm>
              <a:off x="414525" y="919808"/>
              <a:ext cx="1195093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Aumento de receita com clientes A – 3%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cross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-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selling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27655" name="Grupo 99">
            <a:extLst>
              <a:ext uri="{FF2B5EF4-FFF2-40B4-BE49-F238E27FC236}">
                <a16:creationId xmlns:a16="http://schemas.microsoft.com/office/drawing/2014/main" id="{7799AC29-18C3-45A6-BAD1-2F9F6BF05413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692150"/>
            <a:ext cx="1447800" cy="1252538"/>
            <a:chOff x="247878" y="692695"/>
            <a:chExt cx="1447444" cy="1251502"/>
          </a:xfrm>
        </p:grpSpPr>
        <p:pic>
          <p:nvPicPr>
            <p:cNvPr id="27753" name="Picture 2">
              <a:extLst>
                <a:ext uri="{FF2B5EF4-FFF2-40B4-BE49-F238E27FC236}">
                  <a16:creationId xmlns:a16="http://schemas.microsoft.com/office/drawing/2014/main" id="{B58E2095-8951-4CCC-A835-4AA6960F9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5820E896-F437-4AA8-8B2E-F2A24E0380AE}"/>
                </a:ext>
              </a:extLst>
            </p:cNvPr>
            <p:cNvSpPr/>
            <p:nvPr/>
          </p:nvSpPr>
          <p:spPr>
            <a:xfrm>
              <a:off x="341517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Processo de CRM funcional e operando na Unidade Tintas</a:t>
              </a:r>
            </a:p>
          </p:txBody>
        </p:sp>
      </p:grpSp>
      <p:grpSp>
        <p:nvGrpSpPr>
          <p:cNvPr id="27656" name="Grupo 102">
            <a:extLst>
              <a:ext uri="{FF2B5EF4-FFF2-40B4-BE49-F238E27FC236}">
                <a16:creationId xmlns:a16="http://schemas.microsoft.com/office/drawing/2014/main" id="{2B62F3DE-FE21-47FB-8DA9-272596572780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562225"/>
            <a:ext cx="1447800" cy="1250950"/>
            <a:chOff x="247878" y="692695"/>
            <a:chExt cx="1447444" cy="1251502"/>
          </a:xfrm>
        </p:grpSpPr>
        <p:pic>
          <p:nvPicPr>
            <p:cNvPr id="27751" name="Picture 2">
              <a:extLst>
                <a:ext uri="{FF2B5EF4-FFF2-40B4-BE49-F238E27FC236}">
                  <a16:creationId xmlns:a16="http://schemas.microsoft.com/office/drawing/2014/main" id="{6E12624A-AE09-4A60-8D83-5C3DA5AC6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95A91449-8528-4F2A-9CEE-B087E69F2062}"/>
                </a:ext>
              </a:extLst>
            </p:cNvPr>
            <p:cNvSpPr/>
            <p:nvPr/>
          </p:nvSpPr>
          <p:spPr>
            <a:xfrm>
              <a:off x="341517" y="919808"/>
              <a:ext cx="1260165" cy="446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integrar com o Business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Intelligence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atual </a:t>
              </a:r>
            </a:p>
          </p:txBody>
        </p:sp>
      </p:grpSp>
      <p:grpSp>
        <p:nvGrpSpPr>
          <p:cNvPr id="27657" name="Grupo 105">
            <a:extLst>
              <a:ext uri="{FF2B5EF4-FFF2-40B4-BE49-F238E27FC236}">
                <a16:creationId xmlns:a16="http://schemas.microsoft.com/office/drawing/2014/main" id="{6B7E9CA4-1BD1-47BD-AF9F-44D36E178B18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822325"/>
            <a:ext cx="1447800" cy="1252538"/>
            <a:chOff x="247878" y="692695"/>
            <a:chExt cx="1447444" cy="1251502"/>
          </a:xfrm>
        </p:grpSpPr>
        <p:pic>
          <p:nvPicPr>
            <p:cNvPr id="27749" name="Picture 2">
              <a:extLst>
                <a:ext uri="{FF2B5EF4-FFF2-40B4-BE49-F238E27FC236}">
                  <a16:creationId xmlns:a16="http://schemas.microsoft.com/office/drawing/2014/main" id="{61365D08-64CA-47B9-A4E9-E4BF0A37F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A53561F7-47C8-4AA7-9732-7EA08745417C}"/>
                </a:ext>
              </a:extLst>
            </p:cNvPr>
            <p:cNvSpPr/>
            <p:nvPr/>
          </p:nvSpPr>
          <p:spPr>
            <a:xfrm>
              <a:off x="341518" y="919520"/>
              <a:ext cx="1260165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Revendedores (canais)</a:t>
              </a:r>
            </a:p>
          </p:txBody>
        </p:sp>
      </p:grpSp>
      <p:grpSp>
        <p:nvGrpSpPr>
          <p:cNvPr id="27658" name="Grupo 111">
            <a:extLst>
              <a:ext uri="{FF2B5EF4-FFF2-40B4-BE49-F238E27FC236}">
                <a16:creationId xmlns:a16="http://schemas.microsoft.com/office/drawing/2014/main" id="{99D932F3-87CC-4967-BF02-D2D19912F83F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822325"/>
            <a:ext cx="1447800" cy="1252538"/>
            <a:chOff x="247878" y="692695"/>
            <a:chExt cx="1447444" cy="1251502"/>
          </a:xfrm>
        </p:grpSpPr>
        <p:pic>
          <p:nvPicPr>
            <p:cNvPr id="27747" name="Picture 2">
              <a:extLst>
                <a:ext uri="{FF2B5EF4-FFF2-40B4-BE49-F238E27FC236}">
                  <a16:creationId xmlns:a16="http://schemas.microsoft.com/office/drawing/2014/main" id="{ADB43E47-B679-4642-94EE-63115FB8F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E46B9B4F-75EE-475D-9B36-5A362903E6AE}"/>
                </a:ext>
              </a:extLst>
            </p:cNvPr>
            <p:cNvSpPr/>
            <p:nvPr/>
          </p:nvSpPr>
          <p:spPr>
            <a:xfrm>
              <a:off x="341518" y="919520"/>
              <a:ext cx="1260165" cy="4457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80% revendas irão aderir ao novo modelo comercial</a:t>
              </a:r>
            </a:p>
          </p:txBody>
        </p:sp>
      </p:grpSp>
      <p:grpSp>
        <p:nvGrpSpPr>
          <p:cNvPr id="27659" name="Grupo 117">
            <a:extLst>
              <a:ext uri="{FF2B5EF4-FFF2-40B4-BE49-F238E27FC236}">
                <a16:creationId xmlns:a16="http://schemas.microsoft.com/office/drawing/2014/main" id="{96EFD796-ECE6-4829-AECF-DFB945D466EC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5464175"/>
            <a:ext cx="1446213" cy="1250950"/>
            <a:chOff x="247878" y="692695"/>
            <a:chExt cx="1447444" cy="1251502"/>
          </a:xfrm>
        </p:grpSpPr>
        <p:pic>
          <p:nvPicPr>
            <p:cNvPr id="27745" name="Picture 2">
              <a:extLst>
                <a:ext uri="{FF2B5EF4-FFF2-40B4-BE49-F238E27FC236}">
                  <a16:creationId xmlns:a16="http://schemas.microsoft.com/office/drawing/2014/main" id="{7E35B6CB-E888-4523-8149-BB234F9CD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7A31EA40-9C48-4685-88B5-3A42ED8CA307}"/>
                </a:ext>
              </a:extLst>
            </p:cNvPr>
            <p:cNvSpPr/>
            <p:nvPr/>
          </p:nvSpPr>
          <p:spPr>
            <a:xfrm>
              <a:off x="341621" y="919808"/>
              <a:ext cx="1259959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equipe não poderá testar ou implantar na alta temporada</a:t>
              </a:r>
            </a:p>
          </p:txBody>
        </p:sp>
      </p:grpSp>
      <p:grpSp>
        <p:nvGrpSpPr>
          <p:cNvPr id="27660" name="Grupo 120">
            <a:extLst>
              <a:ext uri="{FF2B5EF4-FFF2-40B4-BE49-F238E27FC236}">
                <a16:creationId xmlns:a16="http://schemas.microsoft.com/office/drawing/2014/main" id="{BF0E60D6-A200-4BB0-A913-AD2B03FCE304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449263"/>
            <a:ext cx="1447800" cy="1252537"/>
            <a:chOff x="247878" y="692695"/>
            <a:chExt cx="1447444" cy="1251502"/>
          </a:xfrm>
        </p:grpSpPr>
        <p:pic>
          <p:nvPicPr>
            <p:cNvPr id="27743" name="Picture 2">
              <a:extLst>
                <a:ext uri="{FF2B5EF4-FFF2-40B4-BE49-F238E27FC236}">
                  <a16:creationId xmlns:a16="http://schemas.microsoft.com/office/drawing/2014/main" id="{954622DE-0474-4B86-9AA0-387D8A46E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8AD37A4C-D70D-47BF-9837-8E0FC5DDAB9A}"/>
                </a:ext>
              </a:extLst>
            </p:cNvPr>
            <p:cNvSpPr/>
            <p:nvPr/>
          </p:nvSpPr>
          <p:spPr>
            <a:xfrm>
              <a:off x="341517" y="919519"/>
              <a:ext cx="1260165" cy="445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Revendas grandes podem atrasar a adesão</a:t>
              </a:r>
            </a:p>
          </p:txBody>
        </p:sp>
      </p:grpSp>
      <p:grpSp>
        <p:nvGrpSpPr>
          <p:cNvPr id="27661" name="Grupo 126">
            <a:extLst>
              <a:ext uri="{FF2B5EF4-FFF2-40B4-BE49-F238E27FC236}">
                <a16:creationId xmlns:a16="http://schemas.microsoft.com/office/drawing/2014/main" id="{582C8C40-206E-4924-9D3E-F1EA756BD6F5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5313363"/>
            <a:ext cx="1447800" cy="1250950"/>
            <a:chOff x="247878" y="692695"/>
            <a:chExt cx="1447444" cy="1251502"/>
          </a:xfrm>
        </p:grpSpPr>
        <p:pic>
          <p:nvPicPr>
            <p:cNvPr id="27741" name="Picture 2">
              <a:extLst>
                <a:ext uri="{FF2B5EF4-FFF2-40B4-BE49-F238E27FC236}">
                  <a16:creationId xmlns:a16="http://schemas.microsoft.com/office/drawing/2014/main" id="{5F3611D0-DC9C-4898-A271-CC2BAC354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A4920F49-CC59-4743-A145-B48D6D2969F1}"/>
                </a:ext>
              </a:extLst>
            </p:cNvPr>
            <p:cNvSpPr/>
            <p:nvPr/>
          </p:nvSpPr>
          <p:spPr>
            <a:xfrm>
              <a:off x="341518" y="851515"/>
              <a:ext cx="1260165" cy="10339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 3 e 4 milhões s</a:t>
              </a:r>
            </a:p>
          </p:txBody>
        </p:sp>
      </p:grpSp>
      <p:sp>
        <p:nvSpPr>
          <p:cNvPr id="27662" name="Retângulo 43">
            <a:extLst>
              <a:ext uri="{FF2B5EF4-FFF2-40B4-BE49-F238E27FC236}">
                <a16:creationId xmlns:a16="http://schemas.microsoft.com/office/drawing/2014/main" id="{54B889B8-73A4-478F-8C6F-832AA5E3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050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Finocchio</a:t>
            </a:r>
          </a:p>
        </p:txBody>
      </p:sp>
      <p:sp>
        <p:nvSpPr>
          <p:cNvPr id="27663" name="Retângulo 129">
            <a:extLst>
              <a:ext uri="{FF2B5EF4-FFF2-40B4-BE49-F238E27FC236}">
                <a16:creationId xmlns:a16="http://schemas.microsoft.com/office/drawing/2014/main" id="{4C790023-606D-447F-B67F-CDD334C4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19050"/>
            <a:ext cx="1503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SAP CRM em Tintas</a:t>
            </a:r>
          </a:p>
        </p:txBody>
      </p:sp>
      <p:grpSp>
        <p:nvGrpSpPr>
          <p:cNvPr id="27664" name="Grupo 131">
            <a:extLst>
              <a:ext uri="{FF2B5EF4-FFF2-40B4-BE49-F238E27FC236}">
                <a16:creationId xmlns:a16="http://schemas.microsoft.com/office/drawing/2014/main" id="{148F3F70-9D29-4C7D-BCC9-10EAE8A25D03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4667250"/>
            <a:ext cx="1446212" cy="1252538"/>
            <a:chOff x="247878" y="692695"/>
            <a:chExt cx="1447444" cy="1251502"/>
          </a:xfrm>
        </p:grpSpPr>
        <p:pic>
          <p:nvPicPr>
            <p:cNvPr id="27739" name="Picture 2">
              <a:extLst>
                <a:ext uri="{FF2B5EF4-FFF2-40B4-BE49-F238E27FC236}">
                  <a16:creationId xmlns:a16="http://schemas.microsoft.com/office/drawing/2014/main" id="{744C0D1E-70B5-4259-8A37-39BBE142D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D96D8B07-6537-4236-A03A-3E3FA4326F48}"/>
                </a:ext>
              </a:extLst>
            </p:cNvPr>
            <p:cNvSpPr/>
            <p:nvPr/>
          </p:nvSpPr>
          <p:spPr>
            <a:xfrm>
              <a:off x="414707" y="919520"/>
              <a:ext cx="1194817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Redução de 5% da perda de receita para a concorrência</a:t>
              </a:r>
            </a:p>
          </p:txBody>
        </p:sp>
      </p:grpSp>
      <p:grpSp>
        <p:nvGrpSpPr>
          <p:cNvPr id="27665" name="Grupo 137">
            <a:extLst>
              <a:ext uri="{FF2B5EF4-FFF2-40B4-BE49-F238E27FC236}">
                <a16:creationId xmlns:a16="http://schemas.microsoft.com/office/drawing/2014/main" id="{0E534F1F-E134-4B78-8975-777FB034773D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5427663"/>
            <a:ext cx="1447800" cy="1250950"/>
            <a:chOff x="247878" y="692695"/>
            <a:chExt cx="1447444" cy="1251502"/>
          </a:xfrm>
        </p:grpSpPr>
        <p:pic>
          <p:nvPicPr>
            <p:cNvPr id="27737" name="Picture 2">
              <a:extLst>
                <a:ext uri="{FF2B5EF4-FFF2-40B4-BE49-F238E27FC236}">
                  <a16:creationId xmlns:a16="http://schemas.microsoft.com/office/drawing/2014/main" id="{7CFA7195-DB8A-417B-A3D7-CD7B3FE0C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ECE24C3C-F9A3-4635-9F46-D9AF95B84D4B}"/>
                </a:ext>
              </a:extLst>
            </p:cNvPr>
            <p:cNvSpPr/>
            <p:nvPr/>
          </p:nvSpPr>
          <p:spPr>
            <a:xfrm>
              <a:off x="414524" y="997629"/>
              <a:ext cx="1195094" cy="562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Diminuição do custo total da operação de vendas (2%)</a:t>
              </a:r>
            </a:p>
          </p:txBody>
        </p:sp>
      </p:grpSp>
      <p:grpSp>
        <p:nvGrpSpPr>
          <p:cNvPr id="27666" name="Grupo 140">
            <a:extLst>
              <a:ext uri="{FF2B5EF4-FFF2-40B4-BE49-F238E27FC236}">
                <a16:creationId xmlns:a16="http://schemas.microsoft.com/office/drawing/2014/main" id="{E91BE00D-3192-4B9E-8EA1-1FBD4567BF45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3275013"/>
            <a:ext cx="1446212" cy="1252537"/>
            <a:chOff x="247878" y="692695"/>
            <a:chExt cx="1447444" cy="1251502"/>
          </a:xfrm>
        </p:grpSpPr>
        <p:pic>
          <p:nvPicPr>
            <p:cNvPr id="27735" name="Picture 2">
              <a:extLst>
                <a:ext uri="{FF2B5EF4-FFF2-40B4-BE49-F238E27FC236}">
                  <a16:creationId xmlns:a16="http://schemas.microsoft.com/office/drawing/2014/main" id="{51ABAA52-2951-42A4-B58F-0243655FC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3E8543B6-98F5-4B25-8BFE-B2D793A23AD9}"/>
                </a:ext>
              </a:extLst>
            </p:cNvPr>
            <p:cNvSpPr/>
            <p:nvPr/>
          </p:nvSpPr>
          <p:spPr>
            <a:xfrm>
              <a:off x="341620" y="919519"/>
              <a:ext cx="1259960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ter capacidade de análise preditiva segmentada</a:t>
              </a:r>
            </a:p>
          </p:txBody>
        </p:sp>
      </p:grpSp>
      <p:grpSp>
        <p:nvGrpSpPr>
          <p:cNvPr id="27667" name="Grupo 143">
            <a:extLst>
              <a:ext uri="{FF2B5EF4-FFF2-40B4-BE49-F238E27FC236}">
                <a16:creationId xmlns:a16="http://schemas.microsoft.com/office/drawing/2014/main" id="{0F2E2E76-D0A9-498F-AE27-224D99EFFF1D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4179888"/>
            <a:ext cx="1447800" cy="1252537"/>
            <a:chOff x="247878" y="692695"/>
            <a:chExt cx="1447444" cy="1251502"/>
          </a:xfrm>
        </p:grpSpPr>
        <p:pic>
          <p:nvPicPr>
            <p:cNvPr id="27733" name="Picture 2">
              <a:extLst>
                <a:ext uri="{FF2B5EF4-FFF2-40B4-BE49-F238E27FC236}">
                  <a16:creationId xmlns:a16="http://schemas.microsoft.com/office/drawing/2014/main" id="{080C7DF9-F51F-4CC3-8209-547200B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741E7A19-67C1-4717-AEEF-45BCC08FD014}"/>
                </a:ext>
              </a:extLst>
            </p:cNvPr>
            <p:cNvSpPr/>
            <p:nvPr/>
          </p:nvSpPr>
          <p:spPr>
            <a:xfrm>
              <a:off x="341518" y="919519"/>
              <a:ext cx="1260165" cy="68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também capturar  e integrar informações de mídias sociais</a:t>
              </a:r>
            </a:p>
          </p:txBody>
        </p:sp>
      </p:grpSp>
      <p:grpSp>
        <p:nvGrpSpPr>
          <p:cNvPr id="27668" name="Grupo 146">
            <a:extLst>
              <a:ext uri="{FF2B5EF4-FFF2-40B4-BE49-F238E27FC236}">
                <a16:creationId xmlns:a16="http://schemas.microsoft.com/office/drawing/2014/main" id="{1E12F1DC-7B45-4327-B066-040F57A7EFAF}"/>
              </a:ext>
            </a:extLst>
          </p:cNvPr>
          <p:cNvGrpSpPr>
            <a:grpSpLocks/>
          </p:cNvGrpSpPr>
          <p:nvPr/>
        </p:nvGrpSpPr>
        <p:grpSpPr bwMode="auto">
          <a:xfrm>
            <a:off x="3989388" y="1409700"/>
            <a:ext cx="1446212" cy="1252538"/>
            <a:chOff x="247878" y="692695"/>
            <a:chExt cx="1447444" cy="1251502"/>
          </a:xfrm>
        </p:grpSpPr>
        <p:pic>
          <p:nvPicPr>
            <p:cNvPr id="27731" name="Picture 2">
              <a:extLst>
                <a:ext uri="{FF2B5EF4-FFF2-40B4-BE49-F238E27FC236}">
                  <a16:creationId xmlns:a16="http://schemas.microsoft.com/office/drawing/2014/main" id="{C8868066-13E6-4DC9-AFF8-C2FB4CCBB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F0C723A1-B29B-474A-A1A9-CF7B66C4F160}"/>
                </a:ext>
              </a:extLst>
            </p:cNvPr>
            <p:cNvSpPr/>
            <p:nvPr/>
          </p:nvSpPr>
          <p:spPr>
            <a:xfrm>
              <a:off x="341620" y="919520"/>
              <a:ext cx="1259960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Empresa SAP do Brasil</a:t>
              </a:r>
            </a:p>
          </p:txBody>
        </p:sp>
      </p:grpSp>
      <p:grpSp>
        <p:nvGrpSpPr>
          <p:cNvPr id="27669" name="Grupo 149">
            <a:extLst>
              <a:ext uri="{FF2B5EF4-FFF2-40B4-BE49-F238E27FC236}">
                <a16:creationId xmlns:a16="http://schemas.microsoft.com/office/drawing/2014/main" id="{C3C7B349-CDC4-4D86-8F0C-883D0AAFE6F3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1455738"/>
            <a:ext cx="1446213" cy="1252537"/>
            <a:chOff x="247878" y="692695"/>
            <a:chExt cx="1447444" cy="1251502"/>
          </a:xfrm>
        </p:grpSpPr>
        <p:pic>
          <p:nvPicPr>
            <p:cNvPr id="27729" name="Picture 2">
              <a:extLst>
                <a:ext uri="{FF2B5EF4-FFF2-40B4-BE49-F238E27FC236}">
                  <a16:creationId xmlns:a16="http://schemas.microsoft.com/office/drawing/2014/main" id="{98625D61-1932-4FE0-A911-B09C5411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E6661E26-C56E-4ABB-9156-91F91ADF1C36}"/>
                </a:ext>
              </a:extLst>
            </p:cNvPr>
            <p:cNvSpPr/>
            <p:nvPr/>
          </p:nvSpPr>
          <p:spPr>
            <a:xfrm>
              <a:off x="341621" y="919519"/>
              <a:ext cx="1259959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SAP do Brasil liberará função mídias sociais até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jan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/2013</a:t>
              </a:r>
            </a:p>
          </p:txBody>
        </p:sp>
      </p:grpSp>
      <p:grpSp>
        <p:nvGrpSpPr>
          <p:cNvPr id="27670" name="Grupo 152">
            <a:extLst>
              <a:ext uri="{FF2B5EF4-FFF2-40B4-BE49-F238E27FC236}">
                <a16:creationId xmlns:a16="http://schemas.microsoft.com/office/drawing/2014/main" id="{FE312CA7-211C-4FBB-B9AB-B64757431C5B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5246688"/>
            <a:ext cx="1447800" cy="1250950"/>
            <a:chOff x="247878" y="692695"/>
            <a:chExt cx="1447444" cy="1251502"/>
          </a:xfrm>
        </p:grpSpPr>
        <p:pic>
          <p:nvPicPr>
            <p:cNvPr id="27727" name="Picture 2">
              <a:extLst>
                <a:ext uri="{FF2B5EF4-FFF2-40B4-BE49-F238E27FC236}">
                  <a16:creationId xmlns:a16="http://schemas.microsoft.com/office/drawing/2014/main" id="{B34C7A35-9C45-494D-9FA8-64E6E1A59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BB3BB9E8-7077-49BE-8CCC-3C1CF8594B59}"/>
                </a:ext>
              </a:extLst>
            </p:cNvPr>
            <p:cNvSpPr/>
            <p:nvPr/>
          </p:nvSpPr>
          <p:spPr>
            <a:xfrm>
              <a:off x="341517" y="919807"/>
              <a:ext cx="1314127" cy="6813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GP tem que liberar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use r do projeto por uma semana durante o fechamento mensal</a:t>
              </a:r>
            </a:p>
          </p:txBody>
        </p:sp>
      </p:grpSp>
      <p:grpSp>
        <p:nvGrpSpPr>
          <p:cNvPr id="27671" name="Grupo 155">
            <a:extLst>
              <a:ext uri="{FF2B5EF4-FFF2-40B4-BE49-F238E27FC236}">
                <a16:creationId xmlns:a16="http://schemas.microsoft.com/office/drawing/2014/main" id="{E9BBA584-D200-47AB-A3DC-927A15132E42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989013"/>
            <a:ext cx="1447800" cy="1250950"/>
            <a:chOff x="247878" y="692695"/>
            <a:chExt cx="1447444" cy="1251502"/>
          </a:xfrm>
        </p:grpSpPr>
        <p:pic>
          <p:nvPicPr>
            <p:cNvPr id="27725" name="Picture 2">
              <a:extLst>
                <a:ext uri="{FF2B5EF4-FFF2-40B4-BE49-F238E27FC236}">
                  <a16:creationId xmlns:a16="http://schemas.microsoft.com/office/drawing/2014/main" id="{4D56C810-8E68-4F69-95E2-FAD0F0F8A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3E8F6734-FF8E-4D09-AD18-8FFAC3EBA9BE}"/>
                </a:ext>
              </a:extLst>
            </p:cNvPr>
            <p:cNvSpPr/>
            <p:nvPr/>
          </p:nvSpPr>
          <p:spPr>
            <a:xfrm>
              <a:off x="341518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SAP pode postergar o release</a:t>
              </a:r>
            </a:p>
          </p:txBody>
        </p:sp>
      </p:grpSp>
      <p:grpSp>
        <p:nvGrpSpPr>
          <p:cNvPr id="27672" name="Grupo 158">
            <a:extLst>
              <a:ext uri="{FF2B5EF4-FFF2-40B4-BE49-F238E27FC236}">
                <a16:creationId xmlns:a16="http://schemas.microsoft.com/office/drawing/2014/main" id="{5354DA0E-855E-4495-A2EB-5AC917797836}"/>
              </a:ext>
            </a:extLst>
          </p:cNvPr>
          <p:cNvGrpSpPr>
            <a:grpSpLocks/>
          </p:cNvGrpSpPr>
          <p:nvPr/>
        </p:nvGrpSpPr>
        <p:grpSpPr bwMode="auto">
          <a:xfrm>
            <a:off x="7242175" y="1404938"/>
            <a:ext cx="1446213" cy="1252537"/>
            <a:chOff x="247878" y="692695"/>
            <a:chExt cx="1447444" cy="1251502"/>
          </a:xfrm>
        </p:grpSpPr>
        <p:pic>
          <p:nvPicPr>
            <p:cNvPr id="27723" name="Picture 2">
              <a:extLst>
                <a:ext uri="{FF2B5EF4-FFF2-40B4-BE49-F238E27FC236}">
                  <a16:creationId xmlns:a16="http://schemas.microsoft.com/office/drawing/2014/main" id="{52A7AAE2-4B05-4024-8724-F433A7588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32CADD0F-C346-4EB9-8216-3D6C860EB06B}"/>
                </a:ext>
              </a:extLst>
            </p:cNvPr>
            <p:cNvSpPr/>
            <p:nvPr/>
          </p:nvSpPr>
          <p:spPr>
            <a:xfrm>
              <a:off x="341621" y="919519"/>
              <a:ext cx="1259959" cy="3283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Baixa qualidade dos dados mestres</a:t>
              </a:r>
            </a:p>
          </p:txBody>
        </p:sp>
      </p:grpSp>
      <p:grpSp>
        <p:nvGrpSpPr>
          <p:cNvPr id="27673" name="Grupo 2052">
            <a:extLst>
              <a:ext uri="{FF2B5EF4-FFF2-40B4-BE49-F238E27FC236}">
                <a16:creationId xmlns:a16="http://schemas.microsoft.com/office/drawing/2014/main" id="{73E7D09F-F8EA-45D4-8C96-C0B6427A001C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B9BAE663-AC0B-4F3E-A647-A014080A38C9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73C1742B-8F15-452C-A68F-F2FAF3C47C43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A251C47E-8EF3-410E-8BDA-609946A9A8AF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o explicativo retangular 197">
            <a:extLst>
              <a:ext uri="{FF2B5EF4-FFF2-40B4-BE49-F238E27FC236}">
                <a16:creationId xmlns:a16="http://schemas.microsoft.com/office/drawing/2014/main" id="{DC3616FA-3170-4078-AF64-9ADAD69E87A6}"/>
              </a:ext>
            </a:extLst>
          </p:cNvPr>
          <p:cNvSpPr/>
          <p:nvPr/>
        </p:nvSpPr>
        <p:spPr>
          <a:xfrm>
            <a:off x="3578225" y="1947863"/>
            <a:ext cx="2149475" cy="1044575"/>
          </a:xfrm>
          <a:prstGeom prst="wedgeRectCallout">
            <a:avLst>
              <a:gd name="adj1" fmla="val -79975"/>
              <a:gd name="adj2" fmla="val 20300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cliente não consegue listar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requisitos</a:t>
            </a:r>
          </a:p>
        </p:txBody>
      </p:sp>
      <p:sp>
        <p:nvSpPr>
          <p:cNvPr id="162" name="Texto explicativo retangular 196">
            <a:extLst>
              <a:ext uri="{FF2B5EF4-FFF2-40B4-BE49-F238E27FC236}">
                <a16:creationId xmlns:a16="http://schemas.microsoft.com/office/drawing/2014/main" id="{55AC3DF7-1010-4D94-A009-87E0BE936ABF}"/>
              </a:ext>
            </a:extLst>
          </p:cNvPr>
          <p:cNvSpPr/>
          <p:nvPr/>
        </p:nvSpPr>
        <p:spPr>
          <a:xfrm>
            <a:off x="1309688" y="5543550"/>
            <a:ext cx="2846387" cy="1020763"/>
          </a:xfrm>
          <a:prstGeom prst="wedgeRectCallout">
            <a:avLst>
              <a:gd name="adj1" fmla="val -41719"/>
              <a:gd name="adj2" fmla="val -155227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projeto não possui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benefícios</a:t>
            </a: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 significativos identificados</a:t>
            </a:r>
          </a:p>
        </p:txBody>
      </p:sp>
      <p:grpSp>
        <p:nvGrpSpPr>
          <p:cNvPr id="27676" name="Grupo 162">
            <a:extLst>
              <a:ext uri="{FF2B5EF4-FFF2-40B4-BE49-F238E27FC236}">
                <a16:creationId xmlns:a16="http://schemas.microsoft.com/office/drawing/2014/main" id="{684263BB-558B-40F0-AEB7-71C8847468AB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466725"/>
            <a:ext cx="1447800" cy="1252538"/>
            <a:chOff x="247878" y="692695"/>
            <a:chExt cx="1447444" cy="1251502"/>
          </a:xfrm>
        </p:grpSpPr>
        <p:pic>
          <p:nvPicPr>
            <p:cNvPr id="27718" name="Picture 2">
              <a:extLst>
                <a:ext uri="{FF2B5EF4-FFF2-40B4-BE49-F238E27FC236}">
                  <a16:creationId xmlns:a16="http://schemas.microsoft.com/office/drawing/2014/main" id="{314C9B98-9BB9-48D4-B1D5-4E494C61D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66C21308-D6F4-42A3-98DC-84F59AFE4735}"/>
                </a:ext>
              </a:extLst>
            </p:cNvPr>
            <p:cNvSpPr/>
            <p:nvPr/>
          </p:nvSpPr>
          <p:spPr>
            <a:xfrm>
              <a:off x="343105" y="824349"/>
              <a:ext cx="1256991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Informações sobre  interações com clientes são perdidas</a:t>
              </a:r>
            </a:p>
          </p:txBody>
        </p:sp>
      </p:grpSp>
      <p:grpSp>
        <p:nvGrpSpPr>
          <p:cNvPr id="27677" name="Grupo 30">
            <a:extLst>
              <a:ext uri="{FF2B5EF4-FFF2-40B4-BE49-F238E27FC236}">
                <a16:creationId xmlns:a16="http://schemas.microsoft.com/office/drawing/2014/main" id="{B1BC77E8-CFD3-42EA-9591-A4E8289EAC8B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019175"/>
            <a:ext cx="1446213" cy="1252538"/>
            <a:chOff x="247878" y="692695"/>
            <a:chExt cx="1447444" cy="1251502"/>
          </a:xfrm>
        </p:grpSpPr>
        <p:pic>
          <p:nvPicPr>
            <p:cNvPr id="27716" name="Picture 2">
              <a:extLst>
                <a:ext uri="{FF2B5EF4-FFF2-40B4-BE49-F238E27FC236}">
                  <a16:creationId xmlns:a16="http://schemas.microsoft.com/office/drawing/2014/main" id="{0DAA159D-6EAA-443A-9AFC-AE5EF9D32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7" name="Retângulo 51">
              <a:extLst>
                <a:ext uri="{FF2B5EF4-FFF2-40B4-BE49-F238E27FC236}">
                  <a16:creationId xmlns:a16="http://schemas.microsoft.com/office/drawing/2014/main" id="{4426328C-973C-4176-B68F-03D1AD0DE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 indent="-857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pt-BR" altLang="pt-BR" sz="900">
                  <a:solidFill>
                    <a:srgbClr val="595959"/>
                  </a:solidFill>
                  <a:latin typeface="Trebuchet MS" panose="020B0603020202020204" pitchFamily="34" charset="0"/>
                </a:rPr>
                <a:t>Não possuímos segmentação para focar em novos serviços</a:t>
              </a:r>
            </a:p>
          </p:txBody>
        </p:sp>
      </p:grpSp>
      <p:grpSp>
        <p:nvGrpSpPr>
          <p:cNvPr id="27678" name="Grupo 2050">
            <a:extLst>
              <a:ext uri="{FF2B5EF4-FFF2-40B4-BE49-F238E27FC236}">
                <a16:creationId xmlns:a16="http://schemas.microsoft.com/office/drawing/2014/main" id="{3047ACC5-86CD-4E02-918C-C3E79D0473F3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152775"/>
            <a:ext cx="877888" cy="625475"/>
            <a:chOff x="9851105" y="3765215"/>
            <a:chExt cx="876874" cy="626400"/>
          </a:xfrm>
        </p:grpSpPr>
        <p:pic>
          <p:nvPicPr>
            <p:cNvPr id="27714" name="Picture 2">
              <a:extLst>
                <a:ext uri="{FF2B5EF4-FFF2-40B4-BE49-F238E27FC236}">
                  <a16:creationId xmlns:a16="http://schemas.microsoft.com/office/drawing/2014/main" id="{E0842B8C-F147-444E-B7E7-895DA70E5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79E20F37-4718-499D-A607-F8F6FC48871E}"/>
                </a:ext>
              </a:extLst>
            </p:cNvPr>
            <p:cNvSpPr/>
            <p:nvPr/>
          </p:nvSpPr>
          <p:spPr>
            <a:xfrm>
              <a:off x="9851105" y="3868556"/>
              <a:ext cx="876874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 Funcional</a:t>
              </a:r>
            </a:p>
          </p:txBody>
        </p:sp>
      </p:grpSp>
      <p:grpSp>
        <p:nvGrpSpPr>
          <p:cNvPr id="27679" name="Grupo 2048">
            <a:extLst>
              <a:ext uri="{FF2B5EF4-FFF2-40B4-BE49-F238E27FC236}">
                <a16:creationId xmlns:a16="http://schemas.microsoft.com/office/drawing/2014/main" id="{3E6990D3-3EEB-470D-80B7-8FAD73E8A6A1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043238"/>
            <a:ext cx="839788" cy="625475"/>
            <a:chOff x="9735591" y="4425269"/>
            <a:chExt cx="839913" cy="626400"/>
          </a:xfrm>
        </p:grpSpPr>
        <p:pic>
          <p:nvPicPr>
            <p:cNvPr id="27712" name="Picture 2">
              <a:extLst>
                <a:ext uri="{FF2B5EF4-FFF2-40B4-BE49-F238E27FC236}">
                  <a16:creationId xmlns:a16="http://schemas.microsoft.com/office/drawing/2014/main" id="{D963EA67-4AE4-4EDA-BFD2-A7D24E42C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F39AA67C-885B-4DC7-A1C4-7D1851ECB1C8}"/>
                </a:ext>
              </a:extLst>
            </p:cNvPr>
            <p:cNvSpPr/>
            <p:nvPr/>
          </p:nvSpPr>
          <p:spPr>
            <a:xfrm>
              <a:off x="9746706" y="4534968"/>
              <a:ext cx="82879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27680" name="Grupo 2057">
            <a:extLst>
              <a:ext uri="{FF2B5EF4-FFF2-40B4-BE49-F238E27FC236}">
                <a16:creationId xmlns:a16="http://schemas.microsoft.com/office/drawing/2014/main" id="{6C8D32FB-3B52-4FE0-AB57-D060A97571CC}"/>
              </a:ext>
            </a:extLst>
          </p:cNvPr>
          <p:cNvGrpSpPr>
            <a:grpSpLocks/>
          </p:cNvGrpSpPr>
          <p:nvPr/>
        </p:nvGrpSpPr>
        <p:grpSpPr bwMode="auto">
          <a:xfrm>
            <a:off x="3811588" y="3489325"/>
            <a:ext cx="922337" cy="627063"/>
            <a:chOff x="9865715" y="2472096"/>
            <a:chExt cx="923757" cy="626400"/>
          </a:xfrm>
        </p:grpSpPr>
        <p:pic>
          <p:nvPicPr>
            <p:cNvPr id="27710" name="Picture 2">
              <a:extLst>
                <a:ext uri="{FF2B5EF4-FFF2-40B4-BE49-F238E27FC236}">
                  <a16:creationId xmlns:a16="http://schemas.microsoft.com/office/drawing/2014/main" id="{822E3EFE-B98E-47AB-AE58-4D8985707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F39492F4-1C00-41AB-BEBF-F1E361E3CE8B}"/>
                </a:ext>
              </a:extLst>
            </p:cNvPr>
            <p:cNvSpPr/>
            <p:nvPr/>
          </p:nvSpPr>
          <p:spPr>
            <a:xfrm>
              <a:off x="9865715" y="2644951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Negócios</a:t>
              </a:r>
            </a:p>
          </p:txBody>
        </p:sp>
      </p:grpSp>
      <p:grpSp>
        <p:nvGrpSpPr>
          <p:cNvPr id="27681" name="Grupo 2055">
            <a:extLst>
              <a:ext uri="{FF2B5EF4-FFF2-40B4-BE49-F238E27FC236}">
                <a16:creationId xmlns:a16="http://schemas.microsoft.com/office/drawing/2014/main" id="{55C8217F-DB4D-4715-8C9C-950837AF1188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3822700"/>
            <a:ext cx="798512" cy="625475"/>
            <a:chOff x="9710571" y="3048687"/>
            <a:chExt cx="798083" cy="626400"/>
          </a:xfrm>
        </p:grpSpPr>
        <p:pic>
          <p:nvPicPr>
            <p:cNvPr id="27708" name="Picture 2">
              <a:extLst>
                <a:ext uri="{FF2B5EF4-FFF2-40B4-BE49-F238E27FC236}">
                  <a16:creationId xmlns:a16="http://schemas.microsoft.com/office/drawing/2014/main" id="{873EDF99-6163-456A-AB35-B00EF3CBA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39477898-FF63-49D2-BC06-279C3D966D74}"/>
                </a:ext>
              </a:extLst>
            </p:cNvPr>
            <p:cNvSpPr/>
            <p:nvPr/>
          </p:nvSpPr>
          <p:spPr>
            <a:xfrm>
              <a:off x="9783557" y="3210851"/>
              <a:ext cx="725097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User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27682" name="Grupo 2056">
            <a:extLst>
              <a:ext uri="{FF2B5EF4-FFF2-40B4-BE49-F238E27FC236}">
                <a16:creationId xmlns:a16="http://schemas.microsoft.com/office/drawing/2014/main" id="{591D9EA6-56EB-4F78-8B2E-03AAC194C757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4037013"/>
            <a:ext cx="723900" cy="627062"/>
            <a:chOff x="9469382" y="1776782"/>
            <a:chExt cx="724473" cy="626400"/>
          </a:xfrm>
        </p:grpSpPr>
        <p:pic>
          <p:nvPicPr>
            <p:cNvPr id="27706" name="Picture 2">
              <a:extLst>
                <a:ext uri="{FF2B5EF4-FFF2-40B4-BE49-F238E27FC236}">
                  <a16:creationId xmlns:a16="http://schemas.microsoft.com/office/drawing/2014/main" id="{82683797-697E-4375-8AE8-5153C4AAE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E12B61E4-E7EB-462A-BAA2-6AAA892043EA}"/>
                </a:ext>
              </a:extLst>
            </p:cNvPr>
            <p:cNvSpPr/>
            <p:nvPr/>
          </p:nvSpPr>
          <p:spPr>
            <a:xfrm>
              <a:off x="9469382" y="1916335"/>
              <a:ext cx="691109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 eaLnBrk="1" hangingPunct="1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Progra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mador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27683" name="Grupo 202">
            <a:extLst>
              <a:ext uri="{FF2B5EF4-FFF2-40B4-BE49-F238E27FC236}">
                <a16:creationId xmlns:a16="http://schemas.microsoft.com/office/drawing/2014/main" id="{B73EAA0F-C900-471D-8FE0-304498BB2A28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3162300"/>
            <a:ext cx="877888" cy="625475"/>
            <a:chOff x="9851105" y="3765215"/>
            <a:chExt cx="876874" cy="626400"/>
          </a:xfrm>
        </p:grpSpPr>
        <p:pic>
          <p:nvPicPr>
            <p:cNvPr id="27704" name="Picture 2">
              <a:extLst>
                <a:ext uri="{FF2B5EF4-FFF2-40B4-BE49-F238E27FC236}">
                  <a16:creationId xmlns:a16="http://schemas.microsoft.com/office/drawing/2014/main" id="{CA71BBED-EBE2-4492-98A9-CAEC1B3E4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2D606D27-124D-449A-AF65-ADD714900CD6}"/>
                </a:ext>
              </a:extLst>
            </p:cNvPr>
            <p:cNvSpPr/>
            <p:nvPr/>
          </p:nvSpPr>
          <p:spPr>
            <a:xfrm>
              <a:off x="9851105" y="3868556"/>
              <a:ext cx="876874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Estratégia</a:t>
              </a:r>
            </a:p>
          </p:txBody>
        </p:sp>
      </p:grpSp>
      <p:grpSp>
        <p:nvGrpSpPr>
          <p:cNvPr id="27684" name="Grupo 205">
            <a:extLst>
              <a:ext uri="{FF2B5EF4-FFF2-40B4-BE49-F238E27FC236}">
                <a16:creationId xmlns:a16="http://schemas.microsoft.com/office/drawing/2014/main" id="{60B5D49E-C61B-4346-A146-A7EB886FCBD1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3424238"/>
            <a:ext cx="839787" cy="627062"/>
            <a:chOff x="9735591" y="4425269"/>
            <a:chExt cx="839913" cy="626400"/>
          </a:xfrm>
        </p:grpSpPr>
        <p:pic>
          <p:nvPicPr>
            <p:cNvPr id="27702" name="Picture 2">
              <a:extLst>
                <a:ext uri="{FF2B5EF4-FFF2-40B4-BE49-F238E27FC236}">
                  <a16:creationId xmlns:a16="http://schemas.microsoft.com/office/drawing/2014/main" id="{C4040521-A4E0-400A-985F-D5E58C14F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AC551153-36B1-41E7-A8A3-7B252B52E464}"/>
                </a:ext>
              </a:extLst>
            </p:cNvPr>
            <p:cNvSpPr/>
            <p:nvPr/>
          </p:nvSpPr>
          <p:spPr>
            <a:xfrm>
              <a:off x="9746705" y="4534690"/>
              <a:ext cx="828799" cy="2109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Processo</a:t>
              </a:r>
            </a:p>
          </p:txBody>
        </p:sp>
      </p:grpSp>
      <p:grpSp>
        <p:nvGrpSpPr>
          <p:cNvPr id="27685" name="Grupo 208">
            <a:extLst>
              <a:ext uri="{FF2B5EF4-FFF2-40B4-BE49-F238E27FC236}">
                <a16:creationId xmlns:a16="http://schemas.microsoft.com/office/drawing/2014/main" id="{A22122D5-52F0-42F8-A126-53A0DBBFC49B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670300"/>
            <a:ext cx="922337" cy="627063"/>
            <a:chOff x="9894290" y="2472096"/>
            <a:chExt cx="923757" cy="626400"/>
          </a:xfrm>
        </p:grpSpPr>
        <p:pic>
          <p:nvPicPr>
            <p:cNvPr id="27700" name="Picture 2">
              <a:extLst>
                <a:ext uri="{FF2B5EF4-FFF2-40B4-BE49-F238E27FC236}">
                  <a16:creationId xmlns:a16="http://schemas.microsoft.com/office/drawing/2014/main" id="{A376EA51-86D6-42F2-8C60-80B139090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1177F081-B39F-4FA9-98A0-BD27A1449547}"/>
                </a:ext>
              </a:extLst>
            </p:cNvPr>
            <p:cNvSpPr/>
            <p:nvPr/>
          </p:nvSpPr>
          <p:spPr>
            <a:xfrm>
              <a:off x="9894290" y="2559317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configu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ração SAP</a:t>
              </a:r>
            </a:p>
          </p:txBody>
        </p:sp>
      </p:grpSp>
      <p:grpSp>
        <p:nvGrpSpPr>
          <p:cNvPr id="27686" name="Grupo 211">
            <a:extLst>
              <a:ext uri="{FF2B5EF4-FFF2-40B4-BE49-F238E27FC236}">
                <a16:creationId xmlns:a16="http://schemas.microsoft.com/office/drawing/2014/main" id="{F766B6F1-2C89-4AFC-9BD6-F5C99127137B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4051300"/>
            <a:ext cx="760412" cy="625475"/>
            <a:chOff x="9710571" y="3048687"/>
            <a:chExt cx="759983" cy="626400"/>
          </a:xfrm>
        </p:grpSpPr>
        <p:pic>
          <p:nvPicPr>
            <p:cNvPr id="27698" name="Picture 2">
              <a:extLst>
                <a:ext uri="{FF2B5EF4-FFF2-40B4-BE49-F238E27FC236}">
                  <a16:creationId xmlns:a16="http://schemas.microsoft.com/office/drawing/2014/main" id="{95E4AAD7-ED30-4607-91F2-DCBDBF37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56895579-F5F2-484D-B4C3-160147AAB1AB}"/>
                </a:ext>
              </a:extLst>
            </p:cNvPr>
            <p:cNvSpPr/>
            <p:nvPr/>
          </p:nvSpPr>
          <p:spPr>
            <a:xfrm>
              <a:off x="9745476" y="3144078"/>
              <a:ext cx="72507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carga de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Dados</a:t>
              </a:r>
            </a:p>
          </p:txBody>
        </p:sp>
      </p:grpSp>
      <p:grpSp>
        <p:nvGrpSpPr>
          <p:cNvPr id="27687" name="Grupo 214">
            <a:extLst>
              <a:ext uri="{FF2B5EF4-FFF2-40B4-BE49-F238E27FC236}">
                <a16:creationId xmlns:a16="http://schemas.microsoft.com/office/drawing/2014/main" id="{8F4C20D0-6701-48EF-AC58-F06680253772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379913"/>
            <a:ext cx="723900" cy="627062"/>
            <a:chOff x="9469382" y="1776782"/>
            <a:chExt cx="724473" cy="626400"/>
          </a:xfrm>
        </p:grpSpPr>
        <p:pic>
          <p:nvPicPr>
            <p:cNvPr id="27696" name="Picture 2">
              <a:extLst>
                <a:ext uri="{FF2B5EF4-FFF2-40B4-BE49-F238E27FC236}">
                  <a16:creationId xmlns:a16="http://schemas.microsoft.com/office/drawing/2014/main" id="{4CFF4636-BC11-4B03-9E2B-61DAD8939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5212F304-4EB0-453C-81C3-29FEB22FDC20}"/>
                </a:ext>
              </a:extLst>
            </p:cNvPr>
            <p:cNvSpPr/>
            <p:nvPr/>
          </p:nvSpPr>
          <p:spPr>
            <a:xfrm>
              <a:off x="9469382" y="1916335"/>
              <a:ext cx="691109" cy="2109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Testes</a:t>
              </a:r>
            </a:p>
          </p:txBody>
        </p:sp>
      </p:grpSp>
      <p:pic>
        <p:nvPicPr>
          <p:cNvPr id="27688" name="Picture 2">
            <a:extLst>
              <a:ext uri="{FF2B5EF4-FFF2-40B4-BE49-F238E27FC236}">
                <a16:creationId xmlns:a16="http://schemas.microsoft.com/office/drawing/2014/main" id="{6EC88F68-E30D-45D4-ADAE-20B9FDED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292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2">
            <a:extLst>
              <a:ext uri="{FF2B5EF4-FFF2-40B4-BE49-F238E27FC236}">
                <a16:creationId xmlns:a16="http://schemas.microsoft.com/office/drawing/2014/main" id="{367EDDB3-6C1D-4184-A45D-600E0D6D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483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2">
            <a:extLst>
              <a:ext uri="{FF2B5EF4-FFF2-40B4-BE49-F238E27FC236}">
                <a16:creationId xmlns:a16="http://schemas.microsoft.com/office/drawing/2014/main" id="{731001A6-CF7D-4FC9-B97B-6CA54E0A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7859713" y="36909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2">
            <a:extLst>
              <a:ext uri="{FF2B5EF4-FFF2-40B4-BE49-F238E27FC236}">
                <a16:creationId xmlns:a16="http://schemas.microsoft.com/office/drawing/2014/main" id="{F8C8070E-CFBC-4319-AE2D-16925335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031163" y="403383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2">
            <a:extLst>
              <a:ext uri="{FF2B5EF4-FFF2-40B4-BE49-F238E27FC236}">
                <a16:creationId xmlns:a16="http://schemas.microsoft.com/office/drawing/2014/main" id="{DF53BCE2-59DB-4087-9B7E-07C0592C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212138" y="44719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o explicativo retangular 198">
            <a:extLst>
              <a:ext uri="{FF2B5EF4-FFF2-40B4-BE49-F238E27FC236}">
                <a16:creationId xmlns:a16="http://schemas.microsoft.com/office/drawing/2014/main" id="{EC033FA4-BC07-42C2-880D-4B3AA258A1F0}"/>
              </a:ext>
            </a:extLst>
          </p:cNvPr>
          <p:cNvSpPr/>
          <p:nvPr/>
        </p:nvSpPr>
        <p:spPr>
          <a:xfrm>
            <a:off x="3216275" y="4340225"/>
            <a:ext cx="3287713" cy="1044575"/>
          </a:xfrm>
          <a:prstGeom prst="wedgeRectCallout">
            <a:avLst>
              <a:gd name="adj1" fmla="val 39350"/>
              <a:gd name="adj2" fmla="val -92283"/>
            </a:avLst>
          </a:prstGeom>
          <a:solidFill>
            <a:srgbClr val="FF33A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equipe técnica </a:t>
            </a: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não consegue identificar todo o trabalho a ser feito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DE9AFD31-888C-426C-8E80-3EDDAC1D1E5B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E5472E1F-D0DD-4B6A-9B2E-C4F4F0305684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62" grpId="0" animBg="1"/>
      <p:bldP spid="162" grpId="1" animBg="1"/>
      <p:bldP spid="1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9BEC90-D29F-42BC-A60C-47CB7D44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8FBD5C29-ADE2-4243-9505-6DEBFC53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C7233D8-EC18-4655-8C7B-18D799FC9A1F}"/>
              </a:ext>
            </a:extLst>
          </p:cNvPr>
          <p:cNvSpPr/>
          <p:nvPr/>
        </p:nvSpPr>
        <p:spPr>
          <a:xfrm>
            <a:off x="5108575" y="750888"/>
            <a:ext cx="39830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COMPARTILHAR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800A29-BC19-4516-932F-7A3AC7B90C07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2054">
            <a:extLst>
              <a:ext uri="{FF2B5EF4-FFF2-40B4-BE49-F238E27FC236}">
                <a16:creationId xmlns:a16="http://schemas.microsoft.com/office/drawing/2014/main" id="{E3A8E41B-AADD-4BCF-BFAB-7C28D9583336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DFF2EEF9-528E-4B17-87BE-2E7B85C9B20B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C6D6B49F-EEB1-4DA2-A42B-3BCFFB08BF5B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0E90582-FA68-46AF-9493-5FC838E50A30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8EE70BD6-1AE1-4480-B92B-B2FEE0AA2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8E2F9849-4D70-467E-BBA3-686C9E28C5A4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0ABDCC0-1D72-4AB1-8770-D405FD9D19C8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6895B17-2987-4E07-A57D-286FDEDBC917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07A07A4B-0697-4494-A1C8-F17700C70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6C224E92-8E1C-495F-BD15-A8B339D83471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94864239-3D3F-4773-B574-0B1CE038059F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3CC3F721-67DB-4196-9F11-94F5BD55067E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FCDC710D-1D94-4049-BD6D-9438D6443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35FC72E4-79C1-4CC9-A61E-F11763DB79EC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4DEC45C-758E-4B6F-9092-6E44B45315FA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80307B6-B1E4-4D35-84CA-08E41C28F010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2DC651AB-C252-4CE8-9B37-051D34AB5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95403D5C-0E16-4610-8DB3-5589DB3576B2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95A2C12-BF45-499C-AEFC-5F14B775D36D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35E140E5-6F52-4563-BF3F-BEF2D6BAE11E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D37A07F6-03D0-4E23-A64F-F5A3B4722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1ACBA44-C2DF-4F2B-81E2-A1A83F6DE5B5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93CAAD4-82B8-4992-A637-9A11F22A5192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7DD14AD4-A0B2-4422-A49C-E54B62D239A9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7270BA35-F331-4F82-9FF5-0B2611014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05DE15F0-AC2B-4E31-8FC6-B0340957F7BF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4D9CFDB6-04A5-4969-937B-565C5371835F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78E52C79-A0E8-45B3-BB6A-DE06920C9775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BE8B13F6-BB3B-46E9-BD53-4B42BD059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C71D9C92-AC59-485D-A82F-676AA7640FA9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7E94ACB-2CBA-4918-937F-7C6EF1C98ED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162DEE82-CDF9-428D-B2C4-97B6B8A0833D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25B8CDDF-7DE4-4EB2-A3F0-B1FBB410A9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69FB0194-59ED-4D2D-B976-77319B48B4B9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4073F45-4758-4F60-A3B6-AE33572D39B6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B2CE6AF-7CF1-4959-81C9-3B0A3AEE62E3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F07FCAE9-29FC-46DF-A5A2-9A1300E5B9C1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90ED3DC9-88B6-4EF0-94F4-F21131D1FB3D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1EB39F9B-2E12-4255-BEF7-DF25C0EE86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F889DB31-4E22-4E33-808C-E1DE2DD67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C3AEB669-11F6-4BF2-BDFB-E165668A4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0D02B1A8-9940-4161-B9E1-9F2FED982013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250A4B1D-C6FA-4CDC-9701-F6751248042D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901F3384-A970-43AE-838E-EC5DE42B492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38682E0-702B-45D3-BCF1-8DAEDD9DD3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AD871E20-A19E-4572-B585-D9DE4B500BB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B5D30958-4B9A-4DAF-ACF0-FAF66E0695AF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0BB35DDC-CF6D-4D1D-AA24-B3BD7A1CEBA8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F211CD26-C830-4E56-9F3F-9A7E65F42567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D6CDB447-E77C-4E5B-9324-4879EEFD7E89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A3F7C93B-D7A3-438C-AB6B-979A16AC8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DD7985CC-081B-48C4-B576-610B2C012BAF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7FCC879C-DD25-48A9-AFB9-89A751499495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1B4B1A3-788B-46D7-AE00-6DDD26685CFB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0D65EF20-E3A1-4A60-9022-009C0A5A645D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38E26F33-7F27-4E05-B545-9209C1809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6E14DC36-B36F-4EE9-BA28-50589CA4738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DF6B2FCD-32B5-4A12-8EF0-3B2A7293B4FF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087F6AA2-1AD3-4254-AD90-013CEAE9FE6A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C63F836A-FC32-49E4-B9F2-A349E2B8F4DC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4AD888F4-0787-471A-9E4C-796365EB0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97066B57-6AF4-43A2-96A7-E5F28CCB636B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238E6BF-930A-4ECF-B55F-3D47CFF1E916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1" name="Retângulo 161">
            <a:extLst>
              <a:ext uri="{FF2B5EF4-FFF2-40B4-BE49-F238E27FC236}">
                <a16:creationId xmlns:a16="http://schemas.microsoft.com/office/drawing/2014/main" id="{E8C73A11-DFC9-4A24-A08A-E535B4ECE0DE}"/>
              </a:ext>
            </a:extLst>
          </p:cNvPr>
          <p:cNvSpPr/>
          <p:nvPr/>
        </p:nvSpPr>
        <p:spPr>
          <a:xfrm>
            <a:off x="73025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4" name="Texto explicativo retangular 162">
            <a:extLst>
              <a:ext uri="{FF2B5EF4-FFF2-40B4-BE49-F238E27FC236}">
                <a16:creationId xmlns:a16="http://schemas.microsoft.com/office/drawing/2014/main" id="{7B7CD6A7-3A8E-4C19-A316-A6B5936CB9D9}"/>
              </a:ext>
            </a:extLst>
          </p:cNvPr>
          <p:cNvSpPr/>
          <p:nvPr/>
        </p:nvSpPr>
        <p:spPr>
          <a:xfrm>
            <a:off x="3489325" y="1247775"/>
            <a:ext cx="3287713" cy="1042988"/>
          </a:xfrm>
          <a:prstGeom prst="wedgeRectCallout">
            <a:avLst>
              <a:gd name="adj1" fmla="val -111660"/>
              <a:gd name="adj2" fmla="val 796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kern="18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DEFINIÇÃO DO PROJETO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02CFB6AB-4126-498D-BEDE-83C1E91AA7FF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AE621CE-43B7-4EB3-BC7F-B8BE3A5B302B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2054">
            <a:extLst>
              <a:ext uri="{FF2B5EF4-FFF2-40B4-BE49-F238E27FC236}">
                <a16:creationId xmlns:a16="http://schemas.microsoft.com/office/drawing/2014/main" id="{55EA5D3F-EC42-493C-B655-C04A6B5E8A83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24503AF7-1E2E-4A11-B581-B4E7DDD7FD9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BF5C8D16-97CA-47A3-9FC0-97E5831A7423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3ED103FA-C7E8-4E7A-842B-21422DD68ADC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B5D74013-F446-41B5-B395-D83305429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6DF6BC26-E5AF-4F2D-A7F0-33A5EDE9CB57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C9E47DD-14B8-470A-9229-6190A6B08BC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4EE00B5F-EAEA-4945-BDC4-03CE3E6D67A2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8A6C742B-73F3-4442-9A75-D4D1D6DCB7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3F151AF6-5C86-4B6B-8B94-474CB05CD9ED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B053D3C-59B2-4930-8642-1841E623ED01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E93C8D4-BD48-4464-8E05-596ACB08984C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AAC0610E-2F29-40DF-87EA-2B93254E2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15A90009-1F6C-471F-B6F6-C2ED02EBF012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55C335F-16A0-4ADB-9B7A-B9397F71E16B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8573524-D6E8-4217-83C0-7F753424A89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BD663E8F-A7E2-4AF3-8959-67E80EDDA2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7C844010-8C29-4BBF-A995-8CF2B0B5588A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5161D2F-0868-4B3E-A681-9785B1B5382A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3740D3DD-7D73-4993-BC03-B403DA8956C7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43AD6E6A-C36D-41FA-B547-6CF77EA65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B88AEE8-2B98-4247-A0A8-E3E7F399A476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76981E2-B68B-4156-9CA1-912566479105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820FF293-34CA-487A-B93E-1FA77BE68C95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1558BF1-ADB3-421C-ADA7-8D1C7C4AC5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5592D424-6AD9-4E53-906E-6C9E771ABE32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E35F24C-ADBD-4606-8545-D69B88BBADD0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4DD6F06B-4DDA-47E3-AFC1-E001F5A5F2DD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B8BECB9D-5F1A-4B0A-990D-906B49706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2FA8EF15-7A98-4D64-A03A-0B709AB03D01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F7E663EF-F8FF-45E8-BE05-ED0C8ADD5361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AD32D73-2366-4450-BC18-A25CC1C0A608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B823C89C-2257-49C6-BC6D-400D1FC9C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D560FE2E-0098-4222-963D-F3943F4F052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D807EF0B-3E4E-436B-85B0-92955BB77B8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73E913BC-E14A-45B2-B633-9023A9EB5596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419F5CC4-1999-4E71-BC25-850915833755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A46CD04C-5B38-4C42-B64A-4DFF0EA241FC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37A9A0FC-AF3B-4918-B0A6-24B729FCF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875362F8-ECA4-4E2A-9BB1-A61B9231A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CC54E165-2D48-4DF1-9518-59A536B6F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B0BBADFC-1122-4F4B-AAEB-709C220A6226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0EA2BB2F-7C69-4852-AC0B-A568FCC2968F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42A68341-E7FA-49F4-A45D-F862B8D429BA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0677F21-2240-4DC1-9EB3-2B7984D8AF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D76851F9-CBE9-4211-8DC5-6D84E11D8FBE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1E1726CF-CF60-4D3E-890E-E52DFF14D755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616C90DC-0CE4-4F34-B5E1-3968F3ECB02C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08B23A2-F959-4A92-85A4-E978866F690B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806856E7-893F-46C1-BD1F-D876B09655C7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C98A5BAF-CBDB-4CF0-9E3B-F5FBFB989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D0702EE5-E90D-40A3-BE6B-5B773205C16E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9D410E69-DBD3-41D7-843E-A1973012511C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EC4106C4-980C-4F54-B26D-8531948D71B7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2AFEDBE4-CD2E-4907-AEAA-D53EBB500A4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2CAA336C-62E3-4288-B31A-0541F678A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86D079D8-5250-42ED-9CD5-4D4139CDBC7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9C1A7D99-AE0D-40AC-9F6E-E068D7CD3214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FF74314C-777D-43A9-83A5-FC2E46A08D63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3AB1F53C-F9BD-4710-8772-90D1730136BA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0E4A50CC-92D2-41BC-BBBD-72D12744F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BD76ED38-FE99-4800-9CB4-85D1A98F19C7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7527366-40CC-4F99-97A9-BCEC32214B0F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2" name="Retângulo 84">
            <a:extLst>
              <a:ext uri="{FF2B5EF4-FFF2-40B4-BE49-F238E27FC236}">
                <a16:creationId xmlns:a16="http://schemas.microsoft.com/office/drawing/2014/main" id="{E8941BCB-AC55-44F9-B7AA-02929F6253D1}"/>
              </a:ext>
            </a:extLst>
          </p:cNvPr>
          <p:cNvSpPr/>
          <p:nvPr/>
        </p:nvSpPr>
        <p:spPr>
          <a:xfrm>
            <a:off x="3673475" y="247650"/>
            <a:ext cx="1800225" cy="256222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3" name="Retângulo 161">
            <a:extLst>
              <a:ext uri="{FF2B5EF4-FFF2-40B4-BE49-F238E27FC236}">
                <a16:creationId xmlns:a16="http://schemas.microsoft.com/office/drawing/2014/main" id="{22BEA4DC-ADE4-46D8-ACA7-9B43C10C0034}"/>
              </a:ext>
            </a:extLst>
          </p:cNvPr>
          <p:cNvSpPr/>
          <p:nvPr/>
        </p:nvSpPr>
        <p:spPr>
          <a:xfrm>
            <a:off x="1873250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5" name="Texto explicativo retangular 162">
            <a:extLst>
              <a:ext uri="{FF2B5EF4-FFF2-40B4-BE49-F238E27FC236}">
                <a16:creationId xmlns:a16="http://schemas.microsoft.com/office/drawing/2014/main" id="{2F426772-9E7E-4176-80DA-261C1150D560}"/>
              </a:ext>
            </a:extLst>
          </p:cNvPr>
          <p:cNvSpPr/>
          <p:nvPr/>
        </p:nvSpPr>
        <p:spPr>
          <a:xfrm>
            <a:off x="4622800" y="2327275"/>
            <a:ext cx="3278188" cy="1009650"/>
          </a:xfrm>
          <a:prstGeom prst="wedgeRectCallout">
            <a:avLst>
              <a:gd name="adj1" fmla="val -104105"/>
              <a:gd name="adj2" fmla="val 15522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QUALIDADE  E REQUISITOS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8B63C4B-B1F3-4C62-BD61-15CAE97AA8CF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B39AB10-7A2E-4618-9749-1FFE33FA7DA1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2054">
            <a:extLst>
              <a:ext uri="{FF2B5EF4-FFF2-40B4-BE49-F238E27FC236}">
                <a16:creationId xmlns:a16="http://schemas.microsoft.com/office/drawing/2014/main" id="{B3162AEA-CB53-4A00-9A28-965AF4D631D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931C81A7-E54D-4D27-94DD-480DDF0D010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DEC814DF-2EA3-4CF1-97FA-2C9DEF9F5A85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19D108A-7320-4BFF-894D-C0375942741A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3C196FE1-2E8F-48B7-B6ED-E2C39E438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C19DD8F5-6AB7-4818-B293-9E4A177627FA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8BCE8C53-D8AC-4062-A6D4-6245A4DE85B6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C69BCB6-5ACB-4514-A5FB-60C4C5133A25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6C0DB844-F39C-4210-93C7-1F7A81838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73304D5D-B8A9-4C49-9D59-4CDC7DD76033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8FB0E0A9-9B65-4C08-9DFD-F9ECDB52490A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7BEECAA-7E69-4F7B-8E61-58B41844880F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B405F72B-A244-47FA-A6CB-E12B0C242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0A79257E-22B5-4987-8784-CD4F33306EC2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CD7A8B4-77CB-4DB1-B986-B16742E9BAE6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084877AE-234A-45E4-9FB8-9630BF5D6DFC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3DD1A22E-A474-4F2A-ABF3-EF3CFFEE7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76294905-ED87-47DC-8020-ED00D9F410A6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26BE895-1700-46E6-9664-8C4973AB5F81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EAEDC91-57D1-4749-B8A6-0395091782A2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DDBD2B2F-6B89-4779-9BBF-880F07C97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BBA24A1-463E-4719-9E89-0FBE74C211AA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816AD11-7616-4186-A0E6-5C2673E01E34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8A92325A-4079-49AD-B888-FCAD4D02D8CB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7D3ABC18-ADE2-46A5-9E2E-5B30DCD28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9BE57ECA-1537-400A-B425-38B050677C95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73BA7E63-CA57-491D-8460-EF1749CA0A4F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D8238DB3-9DF7-4D09-A4C7-28B49A8F2EFE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FAF588D8-32DF-42EE-BDD8-CAD8B3A1F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8B772FF-3D49-4EB5-A120-5CD8278842A7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75C0447-BF0C-4BC8-9736-7B451C98586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D6F791A-9DA1-4B2F-9439-A7126EABC850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9CCFEDCC-1967-402C-8385-0756AABB5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E05B7481-F7AF-44C1-B51B-9F6F4B889DD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99C2547F-29C5-46EA-AB03-90D15CA581A8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E83428B4-DBAD-4C09-B6F9-F71320EF2C0A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3DC3E78C-EE98-4984-AA83-8596F4B8E7AF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F71BF16A-D068-4151-839A-C0F5ADCAFA59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3D24D981-D924-474D-BB14-2ED971499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E702099D-0AB9-4979-886F-3F8D1778B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5DA15ACD-42CB-4B47-8B6B-EDFF1F2D93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13112C6F-2FC4-4BC9-B4AD-AC9FF0D0FAB8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D3AA234F-D68D-413F-977B-C908294EE798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DD1E37EC-FF56-4FD8-B22E-F9AAD9CE36B2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FB42719D-F1FA-4758-B9F8-90C8F2F27B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D43A1841-C05F-4517-920E-37F5D357C072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42DFE4DB-5AE0-4278-AACD-6D5E5DFBD733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2F265C4F-B293-45C5-A451-04ABE0E99BB5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C14400BB-A401-49E6-9142-A299D8EE52E7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B10C9A13-6B73-430F-86B2-3BE9A68A13A9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E2077567-77A7-4DA0-8BAB-81AD1D2E0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8B5517E3-D1C1-4906-91F4-8E99A173072E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36A8CAC9-2BE1-42E8-ACD9-EA64A78EE040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56C5DF03-323C-47E6-9413-F9AEED9DC8C3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2D6A5CE8-BB58-4B11-8116-4230AE7BA484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1440DB16-023E-4BD0-99CC-56F01A9BD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254A63D6-D78D-4B08-A00D-4DB62BFF450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84CA285C-8C57-444E-87DF-B7F2EE241F37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FE3B0D91-48D5-4545-B78F-46117C9D41F6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FCD5BFAC-866A-4614-80FD-369B2C2075E3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F6242A85-40BD-4F5B-8F8A-20D1F01DF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9FAEE22E-AB2B-4395-B755-4F825F332E97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3D489E7-A559-4BDE-BDC6-8D1890B4B30B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5C281853-A7A0-45E9-B279-26AACABDF066}"/>
              </a:ext>
            </a:extLst>
          </p:cNvPr>
          <p:cNvSpPr/>
          <p:nvPr/>
        </p:nvSpPr>
        <p:spPr>
          <a:xfrm>
            <a:off x="3673475" y="247650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46A4DC68-30A9-4F7C-B236-0B88DCC1DC12}"/>
              </a:ext>
            </a:extLst>
          </p:cNvPr>
          <p:cNvSpPr/>
          <p:nvPr/>
        </p:nvSpPr>
        <p:spPr>
          <a:xfrm>
            <a:off x="169863" y="1646238"/>
            <a:ext cx="3289300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ORGANIZAÇÃO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232C3ECD-293D-4BEB-AAFF-1F80871657EE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28F39CD-952D-42CE-B0FB-0B1F3B77C64F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2054">
            <a:extLst>
              <a:ext uri="{FF2B5EF4-FFF2-40B4-BE49-F238E27FC236}">
                <a16:creationId xmlns:a16="http://schemas.microsoft.com/office/drawing/2014/main" id="{9C3F27CF-9593-40F9-B12A-4CF2B73892C0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9A493A54-42BB-4A84-A28E-EBABF2FCE88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81F9A69-40D1-4CEB-B470-A7DE9E98BEB2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30392C0-4F9D-438F-B5AB-FA5970508CF3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ED172161-F8FD-42ED-80B6-4CBE2D226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7510B92E-C349-41DE-9736-789A5F601A20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EACBF29C-0368-4CA0-AB3B-A65B22B99F9B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B3EECD3-63DA-4121-890B-DFE08D7B8A57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E16801C3-A6C6-4CF8-935C-172760EC2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54EA04A4-BD31-4214-AB54-7D81DD032C15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F3D2659-B8B2-4869-BAA6-CC7AD82215DF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3BA2E675-F4FB-4851-A76C-297198ABF558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6593BC78-119E-4A8F-A4A8-B42D24A2C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2D8799BF-DC19-415C-B040-51963908E0D4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4909947-8CA7-44C9-82CC-9299C6B389D8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622BB037-B035-4DDA-985A-F5170D0B802D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A3F2EADD-7B73-498E-A807-344DB4618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FB0B860B-DE8E-4131-A9EC-149CC29E753D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54CC1F63-0498-4F13-ACF7-33EA395F0C32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4E3841AC-72DF-4C99-9A48-A52AF41B863D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596EB6FC-7685-4ED7-8D9A-A18022582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C0B0658-6D01-49EA-94D2-A389BFDE6E57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FEB339B9-58EB-4657-95CC-88E4BB19419D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FC7F74E1-BD48-4BE7-85D6-4020A769ACFF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A636DF8B-A6DD-468B-B7FD-08BA244E1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DC71E548-3604-4B92-B37D-FF78D9640EB6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76A30A8E-539F-4B93-B394-59909433AEA1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93D52F1-476D-49FE-B65A-E08166FDB80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46BCDF16-BE55-4CCF-9BDB-4DA295CFB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13F5A7BF-47EF-40C9-94CB-31549247CD4A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4421092-9B2E-4D5B-B2F2-A47250AFA896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F963B50-87A0-4877-8F04-9044DE7FA1C9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06201ADE-582D-4F64-ADE8-9901CA6234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2FFF5941-A85B-47BA-9E65-C151C05FD18A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75747BB-8ED9-4C9A-8FEB-E3F8681C363F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7F51311A-F900-4A28-9888-CEB8C690C8A6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01979993-6984-473B-8566-8620E47E5A69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C36C61F6-1028-4D9D-8725-470727E5515A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0940E2FE-9E5F-43F3-819A-A54BA4A81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66055D2C-B18A-4DF2-A1D5-BC68137EE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55EC8442-3554-40F9-AFFE-EBCE1CEBE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CAFA07BC-AEFF-4A30-AEDF-4E7CA5F34019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33D06E55-09C0-4F56-A7F1-9C862B5C4DDA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BC3E8265-94E0-4FBF-8BCD-B7E1FFE92FDD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82B5580A-886A-4173-9592-0A9724118A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ADA7D282-D1A7-45C6-ACAF-E1BD78AE1029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07F534ED-C33B-43F8-B14F-DAEC02B655D6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17968F88-6EC7-4A9C-9BBF-71E197153E19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88768567-2FD5-4543-94B0-66D958132CA6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C9355EBB-2C5F-4E81-9BDC-7752D51F391E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3953EEAA-367F-452D-8EDB-4664A40CA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3FD860C1-B8A9-472A-8426-71D3CD6317F9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8F0624B5-37AB-475C-A8B3-7E67DED742DF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C70A1A1D-9ADC-4487-91A0-F2E283F3B376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DD4941DC-DAFF-44A0-8D85-C4125A278CEB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D943E688-F4AF-4023-8773-4448EA288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87A3EB1E-CA61-4C2E-B5E0-4A420476EA8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FC5125FB-48FD-4886-BAAD-1E1E514955B8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802A5D86-7CEE-4B86-90DE-0B866A2F23A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0D67E051-9CC6-4EC6-8D99-7851B6718175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BAE6D3C3-9C14-4951-9E28-CDBD5507C0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6D6561B-7F0A-4F72-A051-2200E28B1BAB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C8A5C67-D16A-4AAE-B9CA-3642B9B48EA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7">
            <a:extLst>
              <a:ext uri="{FF2B5EF4-FFF2-40B4-BE49-F238E27FC236}">
                <a16:creationId xmlns:a16="http://schemas.microsoft.com/office/drawing/2014/main" id="{C08D583F-5E71-4292-8AF8-6A714C5AA924}"/>
              </a:ext>
            </a:extLst>
          </p:cNvPr>
          <p:cNvSpPr/>
          <p:nvPr/>
        </p:nvSpPr>
        <p:spPr>
          <a:xfrm>
            <a:off x="3687763" y="5108575"/>
            <a:ext cx="3586162" cy="14160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5" name="Retângulo 84">
            <a:extLst>
              <a:ext uri="{FF2B5EF4-FFF2-40B4-BE49-F238E27FC236}">
                <a16:creationId xmlns:a16="http://schemas.microsoft.com/office/drawing/2014/main" id="{4F7484E9-E34D-44B6-B250-8EA33AFA287D}"/>
              </a:ext>
            </a:extLst>
          </p:cNvPr>
          <p:cNvSpPr/>
          <p:nvPr/>
        </p:nvSpPr>
        <p:spPr>
          <a:xfrm>
            <a:off x="5473700" y="247650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C76B8CAF-80CE-42B2-AA85-F590FD9EF447}"/>
              </a:ext>
            </a:extLst>
          </p:cNvPr>
          <p:cNvSpPr/>
          <p:nvPr/>
        </p:nvSpPr>
        <p:spPr>
          <a:xfrm>
            <a:off x="1235075" y="1247775"/>
            <a:ext cx="3289300" cy="1042988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ESCOPO</a:t>
            </a:r>
          </a:p>
        </p:txBody>
      </p:sp>
      <p:sp>
        <p:nvSpPr>
          <p:cNvPr id="107" name="Texto explicativo retangular 85">
            <a:extLst>
              <a:ext uri="{FF2B5EF4-FFF2-40B4-BE49-F238E27FC236}">
                <a16:creationId xmlns:a16="http://schemas.microsoft.com/office/drawing/2014/main" id="{6304D51B-9093-4F66-A56E-EDBA85D80241}"/>
              </a:ext>
            </a:extLst>
          </p:cNvPr>
          <p:cNvSpPr/>
          <p:nvPr/>
        </p:nvSpPr>
        <p:spPr>
          <a:xfrm>
            <a:off x="1222375" y="3506788"/>
            <a:ext cx="3278188" cy="1009650"/>
          </a:xfrm>
          <a:prstGeom prst="wedgeRectCallout">
            <a:avLst>
              <a:gd name="adj1" fmla="val 84676"/>
              <a:gd name="adj2" fmla="val 10176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trabalho a ser feito </a:t>
            </a:r>
            <a:b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 as condições na qual será feito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3797E50F-4AB7-45D4-B854-39F273C1F6A0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3F582E00-2519-462F-A6CD-77E477F1465B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2054">
            <a:extLst>
              <a:ext uri="{FF2B5EF4-FFF2-40B4-BE49-F238E27FC236}">
                <a16:creationId xmlns:a16="http://schemas.microsoft.com/office/drawing/2014/main" id="{3A9E2241-55F0-48F1-9594-30FBC38C0D76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FF5C5397-54A5-4855-825C-C196CE1DF6D2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9C13C6FB-7592-41CC-82B0-862776D8C63D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FDFB084-F976-4947-8DF1-02FAE6A65318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851BFB1D-BBF6-4C3D-BD89-DA529FDE9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6057CB19-C48A-491C-ADAE-B1CAA2A0EF93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601AFB66-7FB9-4B62-AAE9-475B7963844E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A6443EC-9CA0-44F5-88DC-0BFA19CA7312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522FBC83-18F2-467F-8806-129FB6C2B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F0C9965F-C154-43F9-B92D-700CF960414B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31A1BB1-887E-432E-8F6E-BA515768F33B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42DE4DFE-94EF-421B-B2A2-203AB27CD492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54F9F49A-AD04-4CF8-83DF-A0AB41422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F55705C9-1E8D-4079-A17F-619E932EA946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E4AF21B8-56AF-4968-BC95-F966A5C933EA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ED938915-D19F-4583-8B6A-EA374CC9C107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114B9B67-4BAA-491C-AFED-F3BAD8F57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B590FE65-E550-450A-BD19-59DEA53DB330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9077E12-A361-469F-BA88-FB68482B9A82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BD898E26-B2AE-44FD-ACC1-4B6C0BC5F557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54C9A37C-33E7-413E-9280-1776D8110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D779841-5C5E-483A-8E4D-FF266B37E654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D8137FD5-DA0D-4646-BAA6-7997841CE1D6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7192EE69-C569-435E-B51E-0B3E25EED9C2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83B786D2-371F-4A2F-8331-2E68FB60ED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816C6C84-A2F2-4F29-B619-609B505E3E37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ED73F06-9A9A-4DD4-AF4C-1FA7C95A3FFE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E09D41A-0899-409C-A2D6-CEF93E4ABCC5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614134F4-0CE8-49E4-99D2-DA27CFBA9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EBDDC7C2-2C56-49AA-B906-3EAC4A86ADD5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8056558-E0AE-4A6C-ADAB-1205DB715489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CE7FB19-FCD7-495E-B902-FB5E52DCEBD9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26D110A3-D3A5-499B-9B5A-5FB2C0C95A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90611C11-0BC6-4F30-A995-562AE38B0687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93288F7F-CD79-4FF9-840F-99EA21ECA12A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BE7A47C-75F9-48C7-B8B6-787DBE77A690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126A5BFD-C7DD-4154-B6A5-9D6503C3A23C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90893D1F-E698-40C4-B0AE-07E423DB4852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90FF84B8-E5C9-4266-9632-B75CA32BC5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B80B7E9C-2D80-475A-9878-0FA83F8D5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8370EB9-E859-4C86-A779-832DCC972A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21102BEA-01D1-49D7-9A47-DE608E907599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F048C164-EFC0-4DE5-9AC3-A33CC008CD3C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596B8FDC-D839-4BEC-B036-206EDF3DDA1F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F97D341-D0EC-41F4-B223-AD678AF065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881C459F-19A2-4E3A-8E0B-41A733C92ABD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5760E2CF-14FF-484A-9713-81A3C2140693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A7A76397-BC4C-4BFA-965E-2277AB579508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B9332EC-1468-47D3-B162-53507B664667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581A9BAE-1B68-4E49-B0D7-11538129C232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9A563F3E-FDD8-41B5-B262-767ACE61F5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B2CBB268-9AE2-49E0-B413-7EF6C1B42921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846C08EE-68C4-4AC3-B4D1-350137498234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177B5435-2C43-48D3-986A-5DAEB9950A46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1DF13A9C-E840-4DC9-8CA6-F965CF9F5066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3B67233B-2F20-433B-8BAC-B1D6048196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6C50199E-09ED-4822-9954-58CCE563E3D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78B089DE-D9E8-431A-BA9A-B51D7F2E5E8F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D736ACD6-0E89-4E0D-BF6B-1187051B8066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DF3AA41C-F12B-48D4-8A89-55144F28C5D5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24993483-A1C5-448F-A26F-EC1DFE32B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15C6FCC6-30E2-4D27-A0DD-E1447CE8517E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83AE291-8FB5-4300-B1A3-A0B6037EC3F4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B636B3EC-A586-431A-B97F-696B360323BD}"/>
              </a:ext>
            </a:extLst>
          </p:cNvPr>
          <p:cNvSpPr/>
          <p:nvPr/>
        </p:nvSpPr>
        <p:spPr>
          <a:xfrm>
            <a:off x="7283450" y="247650"/>
            <a:ext cx="1800225" cy="2281238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5" name="Texto explicativo retangular 86">
            <a:extLst>
              <a:ext uri="{FF2B5EF4-FFF2-40B4-BE49-F238E27FC236}">
                <a16:creationId xmlns:a16="http://schemas.microsoft.com/office/drawing/2014/main" id="{740A6F78-7109-45A8-B04C-982B1B5DA6EC}"/>
              </a:ext>
            </a:extLst>
          </p:cNvPr>
          <p:cNvSpPr/>
          <p:nvPr/>
        </p:nvSpPr>
        <p:spPr>
          <a:xfrm>
            <a:off x="3494088" y="1244600"/>
            <a:ext cx="3287712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RISCOS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27D78834-BC02-4722-BDC9-922744C3CB8C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15387EA-9941-4CDA-BC22-A3D3BC439461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m da foto.png">
            <a:extLst>
              <a:ext uri="{FF2B5EF4-FFF2-40B4-BE49-F238E27FC236}">
                <a16:creationId xmlns:a16="http://schemas.microsoft.com/office/drawing/2014/main" id="{2871E29E-2B51-4A1E-8E9D-ADE2FB76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1225550"/>
            <a:ext cx="581025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4">
            <a:extLst>
              <a:ext uri="{FF2B5EF4-FFF2-40B4-BE49-F238E27FC236}">
                <a16:creationId xmlns:a16="http://schemas.microsoft.com/office/drawing/2014/main" id="{6AEAFAEB-80CD-4A9D-B6FB-4735EE2354E0}"/>
              </a:ext>
            </a:extLst>
          </p:cNvPr>
          <p:cNvSpPr txBox="1">
            <a:spLocks noChangeArrowheads="1"/>
          </p:cNvSpPr>
          <p:nvPr/>
        </p:nvSpPr>
        <p:spPr bwMode="auto">
          <a:xfrm rot="-518347">
            <a:off x="828675" y="2859088"/>
            <a:ext cx="230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/>
              <a:t>PLANO DE</a:t>
            </a:r>
          </a:p>
          <a:p>
            <a:pPr eaLnBrk="1" hangingPunct="1"/>
            <a:r>
              <a:rPr lang="pt-BR" altLang="pt-BR" sz="3200" b="1"/>
              <a:t> PROJETO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D138685-6D68-4D3C-8657-8B91285E570C}"/>
              </a:ext>
            </a:extLst>
          </p:cNvPr>
          <p:cNvSpPr/>
          <p:nvPr/>
        </p:nvSpPr>
        <p:spPr>
          <a:xfrm>
            <a:off x="3635375" y="1196975"/>
            <a:ext cx="909638" cy="43195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23797582-E9C3-4A34-86F8-4A5B46E0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52513"/>
            <a:ext cx="46799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altLang="pt-BR" sz="1400">
              <a:latin typeface="Verdana" panose="020B0604030504040204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Índice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Sumário Executivo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Declaração de Escopo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EAP e Dicionário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Organização do Projeto (com papéis e responsabilidades)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Cronograma Detalhado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Orçamento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escopo do projeto 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cronograma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custos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 qualidade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das comunicações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pessoal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riscos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aquisições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Controle Integrado de Mudança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Sistema de gestão da configuração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Aprovações e assinaturas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A81F4C6B-4E08-4A0F-AA49-930723FC5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64356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800"/>
              <a:t>BUROCRÁTICO DEMAIS PARA SER ASSIMILADO</a:t>
            </a:r>
          </a:p>
          <a:p>
            <a:pPr eaLnBrk="1" hangingPunct="1"/>
            <a:r>
              <a:rPr lang="en-US" altLang="pt-BR" sz="2800"/>
              <a:t> POR ALGUMAS ORGANIZAÇÕES….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054">
            <a:extLst>
              <a:ext uri="{FF2B5EF4-FFF2-40B4-BE49-F238E27FC236}">
                <a16:creationId xmlns:a16="http://schemas.microsoft.com/office/drawing/2014/main" id="{D6ED218A-E1D3-4062-93F8-16D1482F54A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47650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548A6C60-0971-41C1-944D-79D8016CB64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8F65BE3-D496-4200-8A1E-C83A7432F52C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A6E8D48C-6552-4EA4-A614-E2B594B9202E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2865B20A-4E35-440E-9017-44D3B2707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EB7F1669-B254-4917-B282-1A08672BE9A0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C18BC72-A657-4385-8548-357CA4C2DC8D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E380B49-E562-4F98-A33E-AA159B690D42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A40D9F91-893D-44F0-B749-41CCF29D55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9A725584-FA18-490E-940E-A27DB484D36D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0E0D179-B0AF-46B5-BA0A-5A9330AF597D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1EBF0A3-32F6-4D78-99C4-3798CC50345D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AAB27965-B9A7-4270-B80C-2720A19914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6FB9B4A3-AE09-4416-AA2C-4715DAEFF63E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770342F-B917-440F-9B95-79F5E56D9EBE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C3025A5-CF78-41E3-84B1-01859D57A709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23578516-45E9-435D-9E51-D4A5DB917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812A5DC6-5A89-41E0-B9BE-276E560570BE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24C3A3B9-700A-40F4-9DE0-0C7810505CAA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57A8FB09-B20A-4FA8-AB85-7896808019FE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6AE67A31-8EDC-4752-BE31-A3CAD46C6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B58B4B6-54CD-4613-8824-CC9663CFBD2C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EF1490F-3A6D-434C-9874-357F3E02E790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73AC811-9E46-41DB-9FD7-8CB2DA8F72A1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EDEDF540-F63D-4029-959B-73CDE5323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C0160087-7397-4602-9E7D-EB64F28979EB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0B730FB-F833-4EDB-90DA-3835C2474458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B037603F-8CB9-4CCA-B8D4-77870B551E5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299F7210-C9C6-4ACE-AA30-A52D51FAB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0A22F2FD-F31F-45A0-8F0C-922777D8000A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432F10C-AD67-4138-9213-5C3C7C1E7131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921F747-3974-42A0-833B-494AD108BAAA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27A6055C-5E46-44EE-8C38-C21766FF7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EB0047F9-4C87-4BCF-9FEB-0811A9B78F4E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8F456AD2-9894-40DE-9757-B6401AC80EFF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247EC70E-AFEA-43CD-8F54-66FC8AB57B5A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BD96783D-3AA3-4C58-B218-43CFADB82368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625FC57C-D0BE-402C-9A99-C118A97C4154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17D2F68E-60A5-4B23-8BBB-5A10F06798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E421FAFF-C704-4C38-9DEA-F693933F4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807EF59B-10E2-49A6-99B0-42DB20594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8907DA71-CAA3-4366-9F14-F6056E449BB1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A8347EB5-A33D-462C-BF6A-BDE72D19CE22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2A27A508-10CF-4603-A807-3C102B7FA87C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58DF340C-7B4E-4C94-B7D9-EDD8CEAD68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D1B446BD-318D-4299-BEA1-887B168DF27C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C93C11A4-BEB6-4F42-8371-1A59FF4DA611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9CD29C91-35A3-4173-B99C-78DCB8373F44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30FD767-BC58-4C60-920D-53C6C9DE4F9A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5D5F241B-4523-4B3B-9433-16DC02979791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994A98A0-ABE7-4C8B-80AC-FF5E615FC2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C687F1AA-7CC9-46ED-89E9-809867C82A22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25119D68-6010-4458-A7B0-F41094B3F491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9F665153-9D39-4DE9-8AA6-067E54CF8F03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27697BD0-726D-4682-B57F-ED19D2C0B473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67CD75CD-7AEF-4B8D-97E8-5579DF7D5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4E240A41-6FE0-4F0A-9082-8B064E6CF8C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1E2892C7-EC3B-4CD3-BAD8-C8B83987D3BF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BC0A1962-8497-4F01-B71D-F3820B066749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34FF3805-BBB5-4CB4-8441-4CAB294862E6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B317BE1A-A560-49C9-B40F-27E6320B9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72F37641-CD62-41A4-AFB6-A1D2C366B442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9C70C50-E739-4CA7-9A02-E07483792053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87" name="Texto explicativo retangular 86">
            <a:extLst>
              <a:ext uri="{FF2B5EF4-FFF2-40B4-BE49-F238E27FC236}">
                <a16:creationId xmlns:a16="http://schemas.microsoft.com/office/drawing/2014/main" id="{BF731932-A634-489F-9BE5-2A8BCB946D2C}"/>
              </a:ext>
            </a:extLst>
          </p:cNvPr>
          <p:cNvSpPr/>
          <p:nvPr/>
        </p:nvSpPr>
        <p:spPr>
          <a:xfrm>
            <a:off x="1893888" y="1244600"/>
            <a:ext cx="3241675" cy="1044575"/>
          </a:xfrm>
          <a:prstGeom prst="wedgeRectCallout">
            <a:avLst>
              <a:gd name="adj1" fmla="val 71236"/>
              <a:gd name="adj2" fmla="val 168148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PROGRAMAÇÃO </a:t>
            </a:r>
            <a:b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TEMPO/CUSTO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45558252-4158-4E4A-B2DB-A035C5BB9D74}"/>
              </a:ext>
            </a:extLst>
          </p:cNvPr>
          <p:cNvSpPr/>
          <p:nvPr/>
        </p:nvSpPr>
        <p:spPr>
          <a:xfrm>
            <a:off x="5499100" y="2809875"/>
            <a:ext cx="1784350" cy="22796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9" name="Retângulo 84">
            <a:extLst>
              <a:ext uri="{FF2B5EF4-FFF2-40B4-BE49-F238E27FC236}">
                <a16:creationId xmlns:a16="http://schemas.microsoft.com/office/drawing/2014/main" id="{A9CB8C83-9631-40D6-8B92-F8CECA961608}"/>
              </a:ext>
            </a:extLst>
          </p:cNvPr>
          <p:cNvSpPr/>
          <p:nvPr/>
        </p:nvSpPr>
        <p:spPr>
          <a:xfrm>
            <a:off x="7283450" y="2551113"/>
            <a:ext cx="1800225" cy="4002087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D2FA557-D02C-44B7-81F1-A3BDF2172397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44A4212-9773-4FEA-9BC4-96B98EF81BC9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D90004-B737-4A00-B0A6-A7C223961B06}"/>
              </a:ext>
            </a:extLst>
          </p:cNvPr>
          <p:cNvSpPr/>
          <p:nvPr/>
        </p:nvSpPr>
        <p:spPr>
          <a:xfrm>
            <a:off x="2768600" y="4587875"/>
            <a:ext cx="40957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  <a:cs typeface="Calibri"/>
              </a:rPr>
              <a:t>PROJECT MODEL CANVAS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B5429E-0AF3-479E-9E2A-511857473392}"/>
              </a:ext>
            </a:extLst>
          </p:cNvPr>
          <p:cNvSpPr/>
          <p:nvPr/>
        </p:nvSpPr>
        <p:spPr>
          <a:xfrm>
            <a:off x="2771775" y="5059363"/>
            <a:ext cx="4062413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Como conceber projetos em uma única página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e transformá-los em agentes de inovação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/>
              </a:rPr>
              <a:t>e convergência na organização</a:t>
            </a:r>
          </a:p>
        </p:txBody>
      </p:sp>
      <p:pic>
        <p:nvPicPr>
          <p:cNvPr id="4" name="Picture 3" descr="S01_V02.png">
            <a:extLst>
              <a:ext uri="{FF2B5EF4-FFF2-40B4-BE49-F238E27FC236}">
                <a16:creationId xmlns:a16="http://schemas.microsoft.com/office/drawing/2014/main" id="{9F850340-86A8-46EE-BBAF-734CB051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0505" r="62627" b="33165"/>
          <a:stretch>
            <a:fillRect/>
          </a:stretch>
        </p:blipFill>
        <p:spPr bwMode="auto">
          <a:xfrm>
            <a:off x="2297113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01_V02.png">
            <a:extLst>
              <a:ext uri="{FF2B5EF4-FFF2-40B4-BE49-F238E27FC236}">
                <a16:creationId xmlns:a16="http://schemas.microsoft.com/office/drawing/2014/main" id="{F7C1F56D-0E05-4150-83E9-557DC1E93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50505" r="50378" b="33165"/>
          <a:stretch>
            <a:fillRect/>
          </a:stretch>
        </p:blipFill>
        <p:spPr bwMode="auto">
          <a:xfrm>
            <a:off x="3405188" y="3463925"/>
            <a:ext cx="1131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01_V02.png">
            <a:extLst>
              <a:ext uri="{FF2B5EF4-FFF2-40B4-BE49-F238E27FC236}">
                <a16:creationId xmlns:a16="http://schemas.microsoft.com/office/drawing/2014/main" id="{CD80BF0C-2EE2-4BC7-95BC-20C451FCA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505" r="38132" b="33165"/>
          <a:stretch>
            <a:fillRect/>
          </a:stretch>
        </p:blipFill>
        <p:spPr bwMode="auto">
          <a:xfrm>
            <a:off x="4572000" y="3463925"/>
            <a:ext cx="10858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01_V02.png">
            <a:extLst>
              <a:ext uri="{FF2B5EF4-FFF2-40B4-BE49-F238E27FC236}">
                <a16:creationId xmlns:a16="http://schemas.microsoft.com/office/drawing/2014/main" id="{C145784B-17BB-4A1F-8139-5F3055FD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50505" r="25505" b="33165"/>
          <a:stretch>
            <a:fillRect/>
          </a:stretch>
        </p:blipFill>
        <p:spPr bwMode="auto">
          <a:xfrm>
            <a:off x="5691188" y="3463925"/>
            <a:ext cx="11207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6485A5-01E0-44CC-BE6D-7519B0D24D96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1BBBE-DF73-4CDA-B851-83B4C8C7978A}"/>
              </a:ext>
            </a:extLst>
          </p:cNvPr>
          <p:cNvSpPr/>
          <p:nvPr/>
        </p:nvSpPr>
        <p:spPr>
          <a:xfrm>
            <a:off x="4519613" y="617538"/>
            <a:ext cx="2168525" cy="64611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eaLnBrk="1" hangingPunct="1"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Princípios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1DCC4-65E8-438F-B41D-C95EE616DD25}"/>
              </a:ext>
            </a:extLst>
          </p:cNvPr>
          <p:cNvSpPr/>
          <p:nvPr/>
        </p:nvSpPr>
        <p:spPr>
          <a:xfrm>
            <a:off x="4521200" y="1949450"/>
            <a:ext cx="993775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F2198-1301-4A6C-926B-858B8D345DA2}"/>
              </a:ext>
            </a:extLst>
          </p:cNvPr>
          <p:cNvSpPr/>
          <p:nvPr/>
        </p:nvSpPr>
        <p:spPr>
          <a:xfrm>
            <a:off x="4521200" y="3028950"/>
            <a:ext cx="2144713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Agrupamentos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61F68-9184-4078-B40D-7000CD26FA1A}"/>
              </a:ext>
            </a:extLst>
          </p:cNvPr>
          <p:cNvSpPr/>
          <p:nvPr/>
        </p:nvSpPr>
        <p:spPr>
          <a:xfrm>
            <a:off x="4521200" y="4179888"/>
            <a:ext cx="2152650" cy="43180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Simplificações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149D6-E4D5-423E-8893-7AC9DC78814A}"/>
              </a:ext>
            </a:extLst>
          </p:cNvPr>
          <p:cNvSpPr/>
          <p:nvPr/>
        </p:nvSpPr>
        <p:spPr>
          <a:xfrm>
            <a:off x="4521200" y="4954588"/>
            <a:ext cx="2708275" cy="7635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Estabelecer base com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stakeholders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9535B70-E642-4208-82A2-3FD637052C92}"/>
              </a:ext>
            </a:extLst>
          </p:cNvPr>
          <p:cNvSpPr/>
          <p:nvPr/>
        </p:nvSpPr>
        <p:spPr>
          <a:xfrm>
            <a:off x="4521200" y="6418263"/>
            <a:ext cx="2708275" cy="4254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Sequência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7BAA933B-AF0A-40E9-9A6F-638C1DF5CC90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1257300"/>
            <a:ext cx="2128838" cy="1038225"/>
            <a:chOff x="2371725" y="1257300"/>
            <a:chExt cx="2128838" cy="103822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D3C3146-BCBC-4F04-86E4-91F07D9BBEC6}"/>
                </a:ext>
              </a:extLst>
            </p:cNvPr>
            <p:cNvSpPr/>
            <p:nvPr/>
          </p:nvSpPr>
          <p:spPr>
            <a:xfrm>
              <a:off x="2371725" y="12573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7191" name="Picture 2" descr="C:\Users\CASULO-\Desktop\S02_V02.png">
              <a:extLst>
                <a:ext uri="{FF2B5EF4-FFF2-40B4-BE49-F238E27FC236}">
                  <a16:creationId xmlns:a16="http://schemas.microsoft.com/office/drawing/2014/main" id="{712278D0-7D83-4AB7-ADAB-34581C380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1" t="6540" r="53178" b="80331"/>
            <a:stretch>
              <a:fillRect/>
            </a:stretch>
          </p:blipFill>
          <p:spPr bwMode="auto">
            <a:xfrm>
              <a:off x="2519408" y="1334787"/>
              <a:ext cx="1762036" cy="90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5">
            <a:extLst>
              <a:ext uri="{FF2B5EF4-FFF2-40B4-BE49-F238E27FC236}">
                <a16:creationId xmlns:a16="http://schemas.microsoft.com/office/drawing/2014/main" id="{970FC45B-28E4-45D7-BF67-E5540275A293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2362200"/>
            <a:ext cx="2128838" cy="1038225"/>
            <a:chOff x="2371725" y="2362200"/>
            <a:chExt cx="2128838" cy="103822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EB7034B-5054-4006-A3D8-43E0F75CE60F}"/>
                </a:ext>
              </a:extLst>
            </p:cNvPr>
            <p:cNvSpPr/>
            <p:nvPr/>
          </p:nvSpPr>
          <p:spPr>
            <a:xfrm>
              <a:off x="2371725" y="23622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7189" name="Picture 2" descr="C:\Users\CASULO-\Desktop\S02_V02.png">
              <a:extLst>
                <a:ext uri="{FF2B5EF4-FFF2-40B4-BE49-F238E27FC236}">
                  <a16:creationId xmlns:a16="http://schemas.microsoft.com/office/drawing/2014/main" id="{ED729E79-3D43-4F97-9087-0BE7CE57E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0" t="23956" r="54726" b="65727"/>
            <a:stretch>
              <a:fillRect/>
            </a:stretch>
          </p:blipFill>
          <p:spPr bwMode="auto">
            <a:xfrm>
              <a:off x="2519407" y="2468428"/>
              <a:ext cx="1762036" cy="84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14">
            <a:extLst>
              <a:ext uri="{FF2B5EF4-FFF2-40B4-BE49-F238E27FC236}">
                <a16:creationId xmlns:a16="http://schemas.microsoft.com/office/drawing/2014/main" id="{A54C63D6-1704-40ED-AF8E-AF8D7FB7FEEE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3471863"/>
            <a:ext cx="2128838" cy="1062037"/>
            <a:chOff x="2371725" y="3471267"/>
            <a:chExt cx="2128838" cy="106263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C6AC4F0-8930-4B7B-B279-1760ADA2B438}"/>
                </a:ext>
              </a:extLst>
            </p:cNvPr>
            <p:cNvSpPr/>
            <p:nvPr/>
          </p:nvSpPr>
          <p:spPr>
            <a:xfrm>
              <a:off x="2371725" y="3495092"/>
              <a:ext cx="2128838" cy="10388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7187" name="Picture 2" descr="C:\Users\CASULO-\Desktop\S02_V02.png">
              <a:extLst>
                <a:ext uri="{FF2B5EF4-FFF2-40B4-BE49-F238E27FC236}">
                  <a16:creationId xmlns:a16="http://schemas.microsoft.com/office/drawing/2014/main" id="{9D99377F-B6A8-44DB-A828-4EF0BDFFD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36865" r="57040" b="47021"/>
            <a:stretch>
              <a:fillRect/>
            </a:stretch>
          </p:blipFill>
          <p:spPr bwMode="auto">
            <a:xfrm>
              <a:off x="2907270" y="3471267"/>
              <a:ext cx="969218" cy="10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A2BC92CA-7EAF-45BC-A650-4150BF631CF0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591050"/>
            <a:ext cx="2128838" cy="1057275"/>
            <a:chOff x="2371725" y="4590598"/>
            <a:chExt cx="2128838" cy="105772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1675BCA-8B96-476B-A801-530964EAC6A1}"/>
                </a:ext>
              </a:extLst>
            </p:cNvPr>
            <p:cNvSpPr/>
            <p:nvPr/>
          </p:nvSpPr>
          <p:spPr>
            <a:xfrm>
              <a:off x="2371725" y="4609656"/>
              <a:ext cx="2128838" cy="103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7185" name="Picture 2" descr="C:\Users\CASULO-\Desktop\S02_V02.png">
              <a:extLst>
                <a:ext uri="{FF2B5EF4-FFF2-40B4-BE49-F238E27FC236}">
                  <a16:creationId xmlns:a16="http://schemas.microsoft.com/office/drawing/2014/main" id="{A2082E1A-4276-4FD6-8B2A-E5A611FB5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52979" r="51172" b="31598"/>
            <a:stretch>
              <a:fillRect/>
            </a:stretch>
          </p:blipFill>
          <p:spPr bwMode="auto">
            <a:xfrm>
              <a:off x="2621119" y="4590598"/>
              <a:ext cx="1765187" cy="105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27">
            <a:extLst>
              <a:ext uri="{FF2B5EF4-FFF2-40B4-BE49-F238E27FC236}">
                <a16:creationId xmlns:a16="http://schemas.microsoft.com/office/drawing/2014/main" id="{3902F2BB-D7DE-4B47-A70B-C62EFE012B07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5715000"/>
            <a:ext cx="2128838" cy="1038225"/>
            <a:chOff x="2371725" y="5715000"/>
            <a:chExt cx="2128838" cy="1038225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7E4189-D3FA-45EA-BF35-CD47E1243E6F}"/>
                </a:ext>
              </a:extLst>
            </p:cNvPr>
            <p:cNvSpPr/>
            <p:nvPr/>
          </p:nvSpPr>
          <p:spPr>
            <a:xfrm>
              <a:off x="2371725" y="57150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7183" name="Picture 2" descr="C:\Users\CASULO-\Desktop\S02_V02.png">
              <a:extLst>
                <a:ext uri="{FF2B5EF4-FFF2-40B4-BE49-F238E27FC236}">
                  <a16:creationId xmlns:a16="http://schemas.microsoft.com/office/drawing/2014/main" id="{8E7FAFC4-14F0-4829-BA82-9BA2793D4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77640" r="51172" b="12129"/>
            <a:stretch>
              <a:fillRect/>
            </a:stretch>
          </p:blipFill>
          <p:spPr bwMode="auto">
            <a:xfrm>
              <a:off x="2670629" y="5929452"/>
              <a:ext cx="1765187" cy="70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DB648A-5FA1-4947-A03C-0F768BFB6BDA}"/>
              </a:ext>
            </a:extLst>
          </p:cNvPr>
          <p:cNvSpPr txBox="1"/>
          <p:nvPr/>
        </p:nvSpPr>
        <p:spPr>
          <a:xfrm>
            <a:off x="8721725" y="6523038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8ABB2CBC-5928-4D63-A3E4-CD126B5DED2E}"/>
              </a:ext>
            </a:extLst>
          </p:cNvPr>
          <p:cNvSpPr/>
          <p:nvPr/>
        </p:nvSpPr>
        <p:spPr>
          <a:xfrm>
            <a:off x="2262188" y="454025"/>
            <a:ext cx="3248025" cy="768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 eaLnBrk="1" hangingPunct="1">
              <a:defRPr/>
            </a:pP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Metodologia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7BEEBFE-F9DB-418A-BAD7-A8BBC34BFB7F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3524250"/>
            <a:ext cx="3295650" cy="3217863"/>
            <a:chOff x="4427984" y="3848100"/>
            <a:chExt cx="3295650" cy="32171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14B63D-90E1-4807-9C74-91DB3930CD06}"/>
                </a:ext>
              </a:extLst>
            </p:cNvPr>
            <p:cNvSpPr/>
            <p:nvPr/>
          </p:nvSpPr>
          <p:spPr>
            <a:xfrm>
              <a:off x="4432747" y="3848100"/>
              <a:ext cx="3290887" cy="3217118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210" name="Rectangle 39">
              <a:extLst>
                <a:ext uri="{FF2B5EF4-FFF2-40B4-BE49-F238E27FC236}">
                  <a16:creationId xmlns:a16="http://schemas.microsoft.com/office/drawing/2014/main" id="{3B387831-1E59-430D-A9DF-248BC5B86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983516"/>
              <a:ext cx="2967899" cy="106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Conceber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 dirty="0">
                  <a:latin typeface="Trebuchet MS" panose="020B0603020202020204" pitchFamily="34" charset="0"/>
                  <a:cs typeface="Calibri" panose="020F0502020204030204" pitchFamily="34" charset="0"/>
                </a:rPr>
                <a:t>Definição do projeto por meio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 dirty="0">
                  <a:latin typeface="Trebuchet MS" panose="020B0603020202020204" pitchFamily="34" charset="0"/>
                  <a:cs typeface="Calibri" panose="020F0502020204030204" pitchFamily="34" charset="0"/>
                </a:rPr>
                <a:t>de um fluxo de trabalho de 13 passos</a:t>
              </a:r>
            </a:p>
            <a:p>
              <a:pPr eaLnBrk="1" hangingPunct="1">
                <a:lnSpc>
                  <a:spcPct val="90000"/>
                </a:lnSpc>
              </a:pPr>
              <a:endParaRPr lang="pt-BR" altLang="pt-B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11" name="Picture 2" descr="C:\Users\CASULO-\Desktop\5.png">
              <a:extLst>
                <a:ext uri="{FF2B5EF4-FFF2-40B4-BE49-F238E27FC236}">
                  <a16:creationId xmlns:a16="http://schemas.microsoft.com/office/drawing/2014/main" id="{875DF0DF-B956-43FD-8061-7DD374B7B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51219" r="75209" b="34059"/>
            <a:stretch>
              <a:fillRect/>
            </a:stretch>
          </p:blipFill>
          <p:spPr bwMode="auto">
            <a:xfrm>
              <a:off x="4523234" y="5023718"/>
              <a:ext cx="824422" cy="82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1F6A931C-E9D8-4DCE-8169-37BB5873D7BB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24250"/>
            <a:ext cx="2149475" cy="3228975"/>
            <a:chOff x="2123728" y="3581399"/>
            <a:chExt cx="2149736" cy="32289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18624A-1AB6-4731-AA62-B14C958B9B99}"/>
                </a:ext>
              </a:extLst>
            </p:cNvPr>
            <p:cNvSpPr/>
            <p:nvPr/>
          </p:nvSpPr>
          <p:spPr>
            <a:xfrm>
              <a:off x="2133254" y="3581399"/>
              <a:ext cx="2140210" cy="3228975"/>
            </a:xfrm>
            <a:prstGeom prst="rect">
              <a:avLst/>
            </a:prstGeom>
            <a:solidFill>
              <a:srgbClr val="1FC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207" name="Rectangle 43">
              <a:extLst>
                <a:ext uri="{FF2B5EF4-FFF2-40B4-BE49-F238E27FC236}">
                  <a16:creationId xmlns:a16="http://schemas.microsoft.com/office/drawing/2014/main" id="{8A953305-D1BB-4D1F-9F27-3173286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5736379"/>
              <a:ext cx="2116285" cy="90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Integrar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Agrupamento dos blocos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para fazer as amarrações 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necessárias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8" name="Picture 2" descr="C:\Users\CASULO-\Desktop\5.png">
              <a:extLst>
                <a:ext uri="{FF2B5EF4-FFF2-40B4-BE49-F238E27FC236}">
                  <a16:creationId xmlns:a16="http://schemas.microsoft.com/office/drawing/2014/main" id="{993B7EEB-3B75-4951-9EB1-AF8A11029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58" t="51219" r="13438" b="34059"/>
            <a:stretch>
              <a:fillRect/>
            </a:stretch>
          </p:blipFill>
          <p:spPr bwMode="auto">
            <a:xfrm rot="2498267">
              <a:off x="2265082" y="4938437"/>
              <a:ext cx="701932" cy="63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A332A4-0F5E-45EA-915F-584F38BD5072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1257300"/>
            <a:ext cx="3295650" cy="2143125"/>
            <a:chOff x="4427984" y="1727200"/>
            <a:chExt cx="3295650" cy="21431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EB33C2-7514-4F8A-A322-C2EEB086723E}"/>
                </a:ext>
              </a:extLst>
            </p:cNvPr>
            <p:cNvSpPr/>
            <p:nvPr/>
          </p:nvSpPr>
          <p:spPr>
            <a:xfrm>
              <a:off x="4432747" y="1727200"/>
              <a:ext cx="3290887" cy="2143124"/>
            </a:xfrm>
            <a:prstGeom prst="rect">
              <a:avLst/>
            </a:prstGeom>
            <a:solidFill>
              <a:srgbClr val="FF06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204" name="Rectangle 45">
              <a:extLst>
                <a:ext uri="{FF2B5EF4-FFF2-40B4-BE49-F238E27FC236}">
                  <a16:creationId xmlns:a16="http://schemas.microsoft.com/office/drawing/2014/main" id="{925EEEE2-3B49-4935-91CC-D9E338FE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2747844"/>
              <a:ext cx="3200400" cy="95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Resolver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pt-BR" altLang="pt-BR" sz="1400">
                  <a:latin typeface="Trebuchet MS" panose="020B0603020202020204" pitchFamily="34" charset="0"/>
                  <a:cs typeface="Calibri" panose="020F0502020204030204" pitchFamily="34" charset="0"/>
                </a:rPr>
                <a:t>Encomenda de ações de balanceamento do projeto para equipe, clientes e patrocinadores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5" name="Picture 2" descr="C:\Users\CASULO-\Desktop\S02_V04.png">
              <a:extLst>
                <a:ext uri="{FF2B5EF4-FFF2-40B4-BE49-F238E27FC236}">
                  <a16:creationId xmlns:a16="http://schemas.microsoft.com/office/drawing/2014/main" id="{8B0C663A-8567-4A53-A003-8EA72660E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8" t="67361" r="13438" b="17639"/>
            <a:stretch>
              <a:fillRect/>
            </a:stretch>
          </p:blipFill>
          <p:spPr bwMode="auto">
            <a:xfrm>
              <a:off x="4519042" y="1863788"/>
              <a:ext cx="800143" cy="79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6E16870-717E-4F17-B8D0-5CF11AA9697F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1257300"/>
            <a:ext cx="2162175" cy="2235200"/>
            <a:chOff x="2123728" y="1692102"/>
            <a:chExt cx="2162630" cy="22344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3BA451-EEF3-4A35-9F6A-D784E59D2825}"/>
                </a:ext>
              </a:extLst>
            </p:cNvPr>
            <p:cNvSpPr/>
            <p:nvPr/>
          </p:nvSpPr>
          <p:spPr>
            <a:xfrm>
              <a:off x="2133255" y="1692102"/>
              <a:ext cx="2124522" cy="2142435"/>
            </a:xfrm>
            <a:prstGeom prst="rect">
              <a:avLst/>
            </a:prstGeom>
            <a:solidFill>
              <a:srgbClr val="00A8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201" name="Rectangle 46">
              <a:extLst>
                <a:ext uri="{FF2B5EF4-FFF2-40B4-BE49-F238E27FC236}">
                  <a16:creationId xmlns:a16="http://schemas.microsoft.com/office/drawing/2014/main" id="{52DC2372-5937-4AA3-B645-CECAF816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2678548"/>
              <a:ext cx="2162630" cy="124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Compartilhar</a:t>
              </a:r>
            </a:p>
            <a:p>
              <a:pPr marL="0" lvl="1" indent="0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Comunicação das informações do projeto (em grupos)</a:t>
              </a:r>
            </a:p>
            <a:p>
              <a:pPr algn="r"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2" name="Picture 2" descr="C:\Users\CASULO-\Desktop\5.png">
              <a:extLst>
                <a:ext uri="{FF2B5EF4-FFF2-40B4-BE49-F238E27FC236}">
                  <a16:creationId xmlns:a16="http://schemas.microsoft.com/office/drawing/2014/main" id="{ED1CDA91-0FD3-4111-8C26-A9E466ED3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67191" r="75233" b="17809"/>
            <a:stretch>
              <a:fillRect/>
            </a:stretch>
          </p:blipFill>
          <p:spPr bwMode="auto">
            <a:xfrm>
              <a:off x="2232695" y="1777008"/>
              <a:ext cx="825046" cy="84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2A9EDD-F572-46EA-B6E6-E5791F8F653A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ULO-\Dropbox\Criare Desenho\Palu\JPEG\S05.jpg">
            <a:extLst>
              <a:ext uri="{FF2B5EF4-FFF2-40B4-BE49-F238E27FC236}">
                <a16:creationId xmlns:a16="http://schemas.microsoft.com/office/drawing/2014/main" id="{C5A35146-265D-4001-8965-F441B9C1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ASULO-\Desktop\S05.png">
            <a:extLst>
              <a:ext uri="{FF2B5EF4-FFF2-40B4-BE49-F238E27FC236}">
                <a16:creationId xmlns:a16="http://schemas.microsoft.com/office/drawing/2014/main" id="{C3ED5BE0-D8CF-45AA-A549-AC8F585B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1014413" y="2171700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6B87C8-658A-4783-B1B7-B08A99587C87}"/>
              </a:ext>
            </a:extLst>
          </p:cNvPr>
          <p:cNvSpPr/>
          <p:nvPr/>
        </p:nvSpPr>
        <p:spPr>
          <a:xfrm>
            <a:off x="5667375" y="750888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CONCEBER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7BCCCC-3BBF-46EB-8694-7345CC8D435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19B76F9B-5232-45B2-B155-FE65D7B0D7ED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8185C2E-59D8-4711-8A31-F46159F06795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0D5E5CC0-BC7B-4ADE-9B9E-6F5BD1AD76CE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EF84A0D-7D26-44F9-AC36-8560DBD7063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1342A1F-88ED-4157-AD68-7C8DC4C2E5B7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9417E97B-F417-47D5-955C-D5927B864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267F4A47-63F9-4156-A4B8-2E690D2499D1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662CADC-5452-40B2-B9E8-DF83A8B9648A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D906CEA-8093-4FA6-ABB9-9151E64985C2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31C015A0-834C-4DD7-A691-689152C62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0CE9ED97-50B3-414E-ABCC-8355CEEF28D2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F8397A8-2D4D-4DE9-8EE1-A13FB7145B96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41317C0-E534-468F-8116-82015E09864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903A74CF-D60E-4630-8F22-49EE0FC7C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92449C7D-A307-479E-A540-712AF364729D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32F4726-72DC-4BE9-A91E-7025AE898E66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C6A5902-7D40-49D0-B684-1155623A8C2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C73A4460-E8A9-4A8A-917B-CA7D91CE0F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7D210703-D8E1-4F55-AD38-B98A0E6C42EB}"/>
              </a:ext>
            </a:extLst>
          </p:cNvPr>
          <p:cNvGrpSpPr/>
          <p:nvPr/>
        </p:nvGrpSpPr>
        <p:grpSpPr>
          <a:xfrm>
            <a:off x="3707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A8EF2A7-E8A2-48A9-B619-C51067FF2F6F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54E1A167-A109-4FCE-8C28-CEA19ED1D99C}"/>
                </a:ext>
              </a:extLst>
            </p:cNvPr>
            <p:cNvSpPr/>
            <p:nvPr/>
          </p:nvSpPr>
          <p:spPr>
            <a:xfrm>
              <a:off x="4283968" y="3545255"/>
              <a:ext cx="1080120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15D3D0B-7E30-4140-BA83-0707B59F7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A7A5DA69-CF35-41E4-86B2-A086FEEDFC9F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5DABD17-B7DE-44E4-A837-17AA2338E8F4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F9A5657-5461-44B3-98BC-0BFF2135DC3A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6828804F-F0E8-4803-B013-C187571E0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68AD82C8-95C9-4C88-A0F9-5C73A56FC671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BCFC9A9-1DF6-4EF4-A2E1-756C91AB6C8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2FF72D3-6EFE-44F2-BFCB-EDB75E6C37F4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81429541-BB9A-4D88-93F3-41C73A297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EED85225-27DF-4C37-A61A-0B5A7B389B37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F3CF0C5-9E2A-409D-A050-B4673087FB0D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4C513B8-3246-409A-A6F9-FFA32C80BFB7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10114262-6BEA-43EB-AF7B-D074F1CB8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4D6FE1C-3AB7-4CEA-B875-65419DF84C84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4888249F-8863-4D9A-B98A-02C6221EB740}"/>
              </a:ext>
            </a:extLst>
          </p:cNvPr>
          <p:cNvGrpSpPr/>
          <p:nvPr/>
        </p:nvGrpSpPr>
        <p:grpSpPr>
          <a:xfrm>
            <a:off x="5508104" y="2852935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AA743DB9-BE2F-4F00-B7B0-3C5D3DCB751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B8D99A4-FFF2-4047-8187-D549D585B18D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56E4F4BD-B28A-4631-94AD-CEC14F3F08B0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D97009CB-A3D4-4B89-ADBF-114D79311B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61C2E262-36A4-47A8-AAB5-73FF117952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5D836A12-B9B9-4FD4-99F9-14A7109913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CF95ADBA-EAC7-48CA-9BEB-4C65ED4D0D64}"/>
              </a:ext>
            </a:extLst>
          </p:cNvPr>
          <p:cNvGrpSpPr/>
          <p:nvPr/>
        </p:nvGrpSpPr>
        <p:grpSpPr>
          <a:xfrm>
            <a:off x="7302816" y="2564903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530ED012-C976-4ED2-A5BF-3E59779D4B18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A7F70639-5935-48AE-AB75-3542135E397B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6A18E4A1-DF80-448C-A20A-59D59AD3C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14CAF59-8483-4292-8C11-0B130FD3239E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DBC788CC-10F7-4757-B85B-5E1310636049}"/>
              </a:ext>
            </a:extLst>
          </p:cNvPr>
          <p:cNvGrpSpPr/>
          <p:nvPr/>
        </p:nvGrpSpPr>
        <p:grpSpPr>
          <a:xfrm>
            <a:off x="3707904" y="296332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C9B3302B-45F0-4A34-955A-D3B15E71280B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0467623-D0AF-41A3-83FD-3605405D6CF3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314C6CC-A225-474B-AE8D-C0442A99D147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EF235307-3432-41FE-A8BB-A4A0CA0697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5BD102DA-91A6-4AD1-9203-1AFA0D2FC64D}"/>
              </a:ext>
            </a:extLst>
          </p:cNvPr>
          <p:cNvGrpSpPr/>
          <p:nvPr/>
        </p:nvGrpSpPr>
        <p:grpSpPr>
          <a:xfrm>
            <a:off x="7308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77D5F86F-44DE-4C3D-B65D-8E1D2BD2046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BFBD888-08AB-4311-9EDD-A91DD87E447A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FB96DD22-7FE9-49AF-AF57-9BD0B66B373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B09E50E0-D70C-4FD4-A20C-98F7CCA1E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32" name="Grupo 50">
            <a:extLst>
              <a:ext uri="{FF2B5EF4-FFF2-40B4-BE49-F238E27FC236}">
                <a16:creationId xmlns:a16="http://schemas.microsoft.com/office/drawing/2014/main" id="{65994EC0-C85B-4622-BE4B-C51FEE7FB2D2}"/>
              </a:ext>
            </a:extLst>
          </p:cNvPr>
          <p:cNvGrpSpPr/>
          <p:nvPr/>
        </p:nvGrpSpPr>
        <p:grpSpPr>
          <a:xfrm>
            <a:off x="5508104" y="296332"/>
            <a:ext cx="1728192" cy="2484595"/>
            <a:chOff x="5508104" y="296332"/>
            <a:chExt cx="1728192" cy="2484595"/>
          </a:xfrm>
          <a:noFill/>
        </p:grpSpPr>
        <p:grpSp>
          <p:nvGrpSpPr>
            <p:cNvPr id="44" name="Grupo 14">
              <a:extLst>
                <a:ext uri="{FF2B5EF4-FFF2-40B4-BE49-F238E27FC236}">
                  <a16:creationId xmlns:a16="http://schemas.microsoft.com/office/drawing/2014/main" id="{C03FABBC-B74E-4564-833C-1A80C7C76EB4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4161323-8688-403A-B60C-30B3D39252C5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2237FA2-2716-4168-9139-B37F43A11AF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84DAC84-E418-4ADA-83AD-E6C976E72A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78" name="Texto explicativo retangular 77">
            <a:extLst>
              <a:ext uri="{FF2B5EF4-FFF2-40B4-BE49-F238E27FC236}">
                <a16:creationId xmlns:a16="http://schemas.microsoft.com/office/drawing/2014/main" id="{43D3B643-A9D3-4221-BFA1-C78959094582}"/>
              </a:ext>
            </a:extLst>
          </p:cNvPr>
          <p:cNvSpPr/>
          <p:nvPr/>
        </p:nvSpPr>
        <p:spPr>
          <a:xfrm>
            <a:off x="3708400" y="1141413"/>
            <a:ext cx="3032125" cy="919162"/>
          </a:xfrm>
          <a:prstGeom prst="wedgeRectCallout">
            <a:avLst>
              <a:gd name="adj1" fmla="val -71212"/>
              <a:gd name="adj2" fmla="val -155838"/>
            </a:avLst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é uma frase pequena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e rápida que consegue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sumarizar o projeto.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7B2ED47D-E0E3-4D37-87BD-3BCA0D61F9DF}"/>
              </a:ext>
            </a:extLst>
          </p:cNvPr>
          <p:cNvSpPr/>
          <p:nvPr/>
        </p:nvSpPr>
        <p:spPr>
          <a:xfrm>
            <a:off x="-1588" y="6524625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1FF7483-997D-459E-9D62-A391BE29A749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C1C8FC56-C146-48D7-AB47-176E3D8FB222}"/>
              </a:ext>
            </a:extLst>
          </p:cNvPr>
          <p:cNvSpPr/>
          <p:nvPr/>
        </p:nvSpPr>
        <p:spPr>
          <a:xfrm>
            <a:off x="122238" y="6524625"/>
            <a:ext cx="20351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1718DCE-33BC-439B-9345-D9BFF0EC16F8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B0E055E-A69B-466F-BDA5-428BBC88DC7B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BC4985CD-73ED-4E57-933B-797752F368DC}"/>
              </a:ext>
            </a:extLst>
          </p:cNvPr>
          <p:cNvGrpSpPr/>
          <p:nvPr/>
        </p:nvGrpSpPr>
        <p:grpSpPr>
          <a:xfrm>
            <a:off x="107504" y="298453"/>
            <a:ext cx="1800200" cy="1690387"/>
            <a:chOff x="107504" y="1268760"/>
            <a:chExt cx="1800200" cy="1368152"/>
          </a:xfrm>
          <a:solidFill>
            <a:srgbClr val="FFC703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435D31A-9658-41D2-8F73-84D8F10F081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C8B38DF-B1BF-4672-8AA2-476FE4009ACE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37F54F33-28E0-406D-AD4D-314F23DFC8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8C1FE34B-EDCF-4D62-9267-6B00A8512010}"/>
              </a:ext>
            </a:extLst>
          </p:cNvPr>
          <p:cNvGrpSpPr/>
          <p:nvPr/>
        </p:nvGrpSpPr>
        <p:grpSpPr>
          <a:xfrm>
            <a:off x="107504" y="2060848"/>
            <a:ext cx="1728192" cy="1368152"/>
            <a:chOff x="107504" y="2708920"/>
            <a:chExt cx="1728192" cy="1368152"/>
          </a:xfrm>
          <a:solidFill>
            <a:srgbClr val="FFC70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108942B-0899-4B55-8112-2FF3FA62B9E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2EF813F-FE8F-4E36-BB7A-0744ACE852E5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CE763169-65B9-4E0F-BEC4-4080CA881A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FD8EB7CE-F0D9-4DD5-8ABD-9ADBC9DB82F5}"/>
              </a:ext>
            </a:extLst>
          </p:cNvPr>
          <p:cNvGrpSpPr/>
          <p:nvPr/>
        </p:nvGrpSpPr>
        <p:grpSpPr>
          <a:xfrm>
            <a:off x="1907704" y="2060847"/>
            <a:ext cx="1728192" cy="4464497"/>
            <a:chOff x="1907704" y="2708919"/>
            <a:chExt cx="1728192" cy="4032449"/>
          </a:xfrm>
          <a:solidFill>
            <a:srgbClr val="B889F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1617609-0484-4A03-80FC-8D2790EA9CCD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2A05999-E76A-45B3-86EB-A10A4004F524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0D5A3CF5-4934-40A9-A66C-38AC35B60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no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00C9B957-9E98-4400-A321-E95FB694DEA1}"/>
              </a:ext>
            </a:extLst>
          </p:cNvPr>
          <p:cNvGrpSpPr/>
          <p:nvPr/>
        </p:nvGrpSpPr>
        <p:grpSpPr>
          <a:xfrm>
            <a:off x="7308305" y="5105398"/>
            <a:ext cx="1729499" cy="1419943"/>
            <a:chOff x="6876257" y="5747408"/>
            <a:chExt cx="2160240" cy="993961"/>
          </a:xfrm>
          <a:solidFill>
            <a:srgbClr val="93DF22"/>
          </a:solidFill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0F82551-2DB2-44C5-976E-0958ACC4E99F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77558FF-7855-407D-A76C-B0282E47C38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F23EDD6F-237D-4358-8F01-0884C6BF4B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9F8AF1D1-A2EB-4A8B-8C71-04B33AB75A8D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809875"/>
            <a:ext cx="1727200" cy="2236788"/>
            <a:chOff x="3707904" y="3456705"/>
            <a:chExt cx="1728192" cy="216853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C6F6C84-E771-4990-A636-7EA9DA1A8FCF}"/>
                </a:ext>
              </a:extLst>
            </p:cNvPr>
            <p:cNvSpPr/>
            <p:nvPr/>
          </p:nvSpPr>
          <p:spPr>
            <a:xfrm>
              <a:off x="3707904" y="3501338"/>
              <a:ext cx="1728192" cy="21239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BE2B6A5-8742-481F-83FA-668BB1C36170}"/>
                </a:ext>
              </a:extLst>
            </p:cNvPr>
            <p:cNvSpPr/>
            <p:nvPr/>
          </p:nvSpPr>
          <p:spPr>
            <a:xfrm>
              <a:off x="4284498" y="3545971"/>
              <a:ext cx="1080120" cy="2462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11299" name="Picture 2" descr="C:\Users\CASULO-\Desktop\S04.png">
              <a:extLst>
                <a:ext uri="{FF2B5EF4-FFF2-40B4-BE49-F238E27FC236}">
                  <a16:creationId xmlns:a16="http://schemas.microsoft.com/office/drawing/2014/main" id="{3E97846D-8D19-4456-BFBD-3444421FC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7" r="63644" b="55763"/>
            <a:stretch>
              <a:fillRect/>
            </a:stretch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28DEA6AF-BD18-43B1-AC9F-ED4F477E0ADA}"/>
              </a:ext>
            </a:extLst>
          </p:cNvPr>
          <p:cNvGrpSpPr/>
          <p:nvPr/>
        </p:nvGrpSpPr>
        <p:grpSpPr>
          <a:xfrm>
            <a:off x="1907704" y="298454"/>
            <a:ext cx="1728192" cy="1690388"/>
            <a:chOff x="1907704" y="1268760"/>
            <a:chExt cx="1728192" cy="1368152"/>
          </a:xfrm>
          <a:solidFill>
            <a:srgbClr val="B889F3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BD49877-8BD6-4647-B286-04B435DF77D0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B77B70CE-B4F4-4EA7-9151-728690C5D142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50D33D27-D4AE-4C0D-BF06-042D1626E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no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3FBD9C6A-3ED1-4842-AA71-929CAF66EE28}"/>
              </a:ext>
            </a:extLst>
          </p:cNvPr>
          <p:cNvGrpSpPr/>
          <p:nvPr/>
        </p:nvGrpSpPr>
        <p:grpSpPr>
          <a:xfrm>
            <a:off x="3707903" y="5039631"/>
            <a:ext cx="3528393" cy="1485711"/>
            <a:chOff x="3707903" y="5685628"/>
            <a:chExt cx="3096345" cy="1055741"/>
          </a:xfrm>
          <a:solidFill>
            <a:srgbClr val="44BBFF"/>
          </a:solidFill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DD7B379-77E3-4B3E-B917-A121924DFCE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20DC0B8-384C-415F-9E46-0D6F69BBE7FC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3AE65C7-057B-4401-8B63-1174E6C38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no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063DB41C-C14A-4AD2-B144-573B8BFC8132}"/>
              </a:ext>
            </a:extLst>
          </p:cNvPr>
          <p:cNvGrpSpPr/>
          <p:nvPr/>
        </p:nvGrpSpPr>
        <p:grpSpPr>
          <a:xfrm>
            <a:off x="107504" y="3501008"/>
            <a:ext cx="1728192" cy="3024335"/>
            <a:chOff x="107504" y="4149081"/>
            <a:chExt cx="1728192" cy="2592288"/>
          </a:xfrm>
          <a:solidFill>
            <a:srgbClr val="FFC703"/>
          </a:solidFill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E9DC694-E4FE-46B6-BB22-7CB09D3E88EE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BF7C917-49B5-481F-942F-C158EE12DBF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6F8AD534-A6C8-4CAC-BB1D-D3A1614BB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CEC4AF27-B382-4DDA-A0EC-393881100AD2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EBCB4989-6715-49DF-9D1A-C70941D9ED81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852738"/>
            <a:ext cx="1774825" cy="2193925"/>
            <a:chOff x="5508104" y="2852935"/>
            <a:chExt cx="1774800" cy="2193197"/>
          </a:xfrm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CF77B7E2-CF12-45FE-A4B5-B2EBA9EEDFD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solidFill>
              <a:srgbClr val="44BBFF"/>
            </a:solidFill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A94B200-58A1-4123-B157-68B227FE3F0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A45F53D-882E-429E-A0F0-5A7B70F30A24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11294" name="Picture 2" descr="C:\Users\CASULO-\Desktop\S04.png">
              <a:extLst>
                <a:ext uri="{FF2B5EF4-FFF2-40B4-BE49-F238E27FC236}">
                  <a16:creationId xmlns:a16="http://schemas.microsoft.com/office/drawing/2014/main" id="{099BF992-46CB-4B21-8A94-567FE977E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2" descr="C:\Users\CASULO-\Desktop\S04.png">
              <a:extLst>
                <a:ext uri="{FF2B5EF4-FFF2-40B4-BE49-F238E27FC236}">
                  <a16:creationId xmlns:a16="http://schemas.microsoft.com/office/drawing/2014/main" id="{DEF4791A-72CD-429E-AFF3-0E89A9849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" descr="C:\Users\CASULO-\Desktop\S04.png">
              <a:extLst>
                <a:ext uri="{FF2B5EF4-FFF2-40B4-BE49-F238E27FC236}">
                  <a16:creationId xmlns:a16="http://schemas.microsoft.com/office/drawing/2014/main" id="{E4E4DCE6-27FA-4383-B714-835B285A8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508104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DE35FCB0-20D0-46C8-9828-8D39CB9F44A7}"/>
              </a:ext>
            </a:extLst>
          </p:cNvPr>
          <p:cNvGrpSpPr>
            <a:grpSpLocks/>
          </p:cNvGrpSpPr>
          <p:nvPr/>
        </p:nvGrpSpPr>
        <p:grpSpPr bwMode="auto">
          <a:xfrm>
            <a:off x="7302500" y="2565400"/>
            <a:ext cx="1733550" cy="2481263"/>
            <a:chOff x="7302816" y="2564903"/>
            <a:chExt cx="1733680" cy="2481229"/>
          </a:xfrm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D9FD67FF-1C28-44DB-863B-0F2063729BDB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solidFill>
              <a:srgbClr val="93DF22"/>
            </a:solidFill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F7FE772-D621-4370-953D-D3CAB154758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44245048-5B9F-448F-84F1-1B664975C9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11292" name="Retângulo 43">
              <a:extLst>
                <a:ext uri="{FF2B5EF4-FFF2-40B4-BE49-F238E27FC236}">
                  <a16:creationId xmlns:a16="http://schemas.microsoft.com/office/drawing/2014/main" id="{5ED3A633-F930-4392-B524-4A120E814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816" y="2780928"/>
              <a:ext cx="17281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pt-BR" altLang="pt-BR" sz="1200" b="1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7209F402-F21E-4BBB-AFAC-3E4030AA00B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96863"/>
            <a:ext cx="1800225" cy="2484437"/>
            <a:chOff x="3707904" y="296332"/>
            <a:chExt cx="1800200" cy="2484595"/>
          </a:xfrm>
        </p:grpSpPr>
        <p:grpSp>
          <p:nvGrpSpPr>
            <p:cNvPr id="11287" name="Grupo 9">
              <a:extLst>
                <a:ext uri="{FF2B5EF4-FFF2-40B4-BE49-F238E27FC236}">
                  <a16:creationId xmlns:a16="http://schemas.microsoft.com/office/drawing/2014/main" id="{14C31C4F-DCA4-400E-957B-3FCFBC616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904" y="296332"/>
              <a:ext cx="1800200" cy="2484595"/>
              <a:chOff x="3707904" y="1298837"/>
              <a:chExt cx="1800200" cy="2094159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123BA10-CB16-476F-BDBB-AA579B491C32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764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B6A6E501-73D8-4EEA-B10E-F85CCD26FA26}"/>
                  </a:ext>
                </a:extLst>
              </p:cNvPr>
              <p:cNvSpPr/>
              <p:nvPr/>
            </p:nvSpPr>
            <p:spPr>
              <a:xfrm>
                <a:off x="4212722" y="1357714"/>
                <a:ext cx="1295382" cy="393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11288" name="Picture 2" descr="C:\Users\CASULO-\Desktop\S04.png">
              <a:extLst>
                <a:ext uri="{FF2B5EF4-FFF2-40B4-BE49-F238E27FC236}">
                  <a16:creationId xmlns:a16="http://schemas.microsoft.com/office/drawing/2014/main" id="{0D7FCADE-42CE-4D92-A8C3-9B880A618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4" r="64223" b="73431"/>
            <a:stretch>
              <a:fillRect/>
            </a:stretch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6A89A735-8FD8-4D0B-ADC5-36B63D9FE60A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247650"/>
            <a:ext cx="1727200" cy="2244725"/>
            <a:chOff x="7308304" y="247536"/>
            <a:chExt cx="1728192" cy="2245362"/>
          </a:xfrm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3972D92C-6C77-4F40-84EA-8EB814D25EA5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solidFill>
              <a:srgbClr val="93DF22"/>
            </a:solidFill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859DBDC-2A36-4483-962E-ED46ACC45A51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78D367C-6814-491E-B686-022BB87815DE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11286" name="Picture 2" descr="C:\Users\CASULO-\Desktop\S04.png">
              <a:extLst>
                <a:ext uri="{FF2B5EF4-FFF2-40B4-BE49-F238E27FC236}">
                  <a16:creationId xmlns:a16="http://schemas.microsoft.com/office/drawing/2014/main" id="{222280DA-A493-484B-AC7F-F6BEF5A20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4" t="16121" r="39815" b="72147"/>
            <a:stretch>
              <a:fillRect/>
            </a:stretch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B91AD7C1-E326-422A-BF7F-1E89DC15FFB5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96863"/>
            <a:ext cx="1727200" cy="2484437"/>
            <a:chOff x="5508104" y="296332"/>
            <a:chExt cx="1728192" cy="2484595"/>
          </a:xfrm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FB04AA2B-A7C9-4391-87BF-03D3DED9B5B7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solidFill>
              <a:srgbClr val="44BBFF"/>
            </a:solidFill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43F451B-E385-48E4-B6AA-5FD22571E4E1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1CF59EDC-BF1A-4890-954D-8CB000DBA8C9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11284" name="Picture 2" descr="C:\Users\CASULO-\Desktop\S04.png">
              <a:extLst>
                <a:ext uri="{FF2B5EF4-FFF2-40B4-BE49-F238E27FC236}">
                  <a16:creationId xmlns:a16="http://schemas.microsoft.com/office/drawing/2014/main" id="{8711DC06-0FFD-4E43-A4A6-5951D51DD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3" r="13321" b="57426"/>
            <a:stretch>
              <a:fillRect/>
            </a:stretch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D878086A-863D-444F-9946-096AD7CA7EE3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EEB60142-0D28-4775-9486-10F0817FA238}"/>
              </a:ext>
            </a:extLst>
          </p:cNvPr>
          <p:cNvSpPr/>
          <p:nvPr/>
        </p:nvSpPr>
        <p:spPr>
          <a:xfrm>
            <a:off x="39688" y="6524625"/>
            <a:ext cx="20367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281AFD3-2297-42D5-9E86-6D8CB2156CAE}"/>
              </a:ext>
            </a:extLst>
          </p:cNvPr>
          <p:cNvSpPr/>
          <p:nvPr/>
        </p:nvSpPr>
        <p:spPr>
          <a:xfrm>
            <a:off x="6350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D65F193-D356-44E7-B232-58DBDE1183CA}"/>
              </a:ext>
            </a:extLst>
          </p:cNvPr>
          <p:cNvSpPr/>
          <p:nvPr/>
        </p:nvSpPr>
        <p:spPr>
          <a:xfrm>
            <a:off x="2257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A830B44-AFAD-4F18-8E66-708F2DA0AA61}"/>
              </a:ext>
            </a:extLst>
          </p:cNvPr>
          <p:cNvSpPr/>
          <p:nvPr/>
        </p:nvSpPr>
        <p:spPr>
          <a:xfrm>
            <a:off x="107950" y="298450"/>
            <a:ext cx="1727200" cy="6226175"/>
          </a:xfrm>
          <a:prstGeom prst="rect">
            <a:avLst/>
          </a:prstGeom>
          <a:solidFill>
            <a:srgbClr val="FFC70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ED5BB0A-993E-473D-AF61-AAEF480A6890}"/>
              </a:ext>
            </a:extLst>
          </p:cNvPr>
          <p:cNvSpPr/>
          <p:nvPr/>
        </p:nvSpPr>
        <p:spPr>
          <a:xfrm>
            <a:off x="127000" y="2819400"/>
            <a:ext cx="1704975" cy="99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POR QUE?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061AE29-F2D0-44E7-A031-DDBDCCAE2DD8}"/>
              </a:ext>
            </a:extLst>
          </p:cNvPr>
          <p:cNvSpPr/>
          <p:nvPr/>
        </p:nvSpPr>
        <p:spPr>
          <a:xfrm>
            <a:off x="1908175" y="298450"/>
            <a:ext cx="1727200" cy="6226175"/>
          </a:xfrm>
          <a:prstGeom prst="rect">
            <a:avLst/>
          </a:prstGeom>
          <a:solidFill>
            <a:srgbClr val="B889F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6" name="Retângulo 35">
            <a:extLst>
              <a:ext uri="{FF2B5EF4-FFF2-40B4-BE49-F238E27FC236}">
                <a16:creationId xmlns:a16="http://schemas.microsoft.com/office/drawing/2014/main" id="{E0330FEF-487B-43A2-B8AC-F8F230EB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2668588"/>
            <a:ext cx="1687512" cy="1439862"/>
          </a:xfrm>
          <a:prstGeom prst="rect">
            <a:avLst/>
          </a:prstGeom>
          <a:solidFill>
            <a:srgbClr val="B88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 QUE?</a:t>
            </a:r>
          </a:p>
          <a:p>
            <a:pPr eaLnBrk="1" hangingPunct="1">
              <a:lnSpc>
                <a:spcPct val="80000"/>
              </a:lnSpc>
            </a:pPr>
            <a:endParaRPr lang="pt-BR" altLang="pt-BR" sz="3600" b="1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23930A4-89BE-49F3-B7C1-7582777797DB}"/>
              </a:ext>
            </a:extLst>
          </p:cNvPr>
          <p:cNvSpPr/>
          <p:nvPr/>
        </p:nvSpPr>
        <p:spPr>
          <a:xfrm>
            <a:off x="3708400" y="5106988"/>
            <a:ext cx="3527425" cy="1417637"/>
          </a:xfrm>
          <a:prstGeom prst="rect">
            <a:avLst/>
          </a:prstGeom>
          <a:solidFill>
            <a:srgbClr val="44BB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298" name="Grupo 9">
            <a:extLst>
              <a:ext uri="{FF2B5EF4-FFF2-40B4-BE49-F238E27FC236}">
                <a16:creationId xmlns:a16="http://schemas.microsoft.com/office/drawing/2014/main" id="{33D4B4E3-3CA4-4D53-890A-97AF055413B3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96863"/>
            <a:ext cx="1752600" cy="4743450"/>
            <a:chOff x="3707904" y="1298837"/>
            <a:chExt cx="1753096" cy="209415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F6A385D-2A8E-4C11-A9ED-4849AC57063E}"/>
                </a:ext>
              </a:extLst>
            </p:cNvPr>
            <p:cNvSpPr/>
            <p:nvPr/>
          </p:nvSpPr>
          <p:spPr>
            <a:xfrm>
              <a:off x="3707904" y="1298837"/>
              <a:ext cx="1727689" cy="20941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D6DE4204-AC66-49A1-BDB6-23B173EAC6AB}"/>
                </a:ext>
              </a:extLst>
            </p:cNvPr>
            <p:cNvSpPr/>
            <p:nvPr/>
          </p:nvSpPr>
          <p:spPr>
            <a:xfrm>
              <a:off x="3707904" y="2019317"/>
              <a:ext cx="1753096" cy="2445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QUEM?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upo 19">
            <a:extLst>
              <a:ext uri="{FF2B5EF4-FFF2-40B4-BE49-F238E27FC236}">
                <a16:creationId xmlns:a16="http://schemas.microsoft.com/office/drawing/2014/main" id="{DCD29B47-D276-4917-BCD7-70F96DFE3486}"/>
              </a:ext>
            </a:extLst>
          </p:cNvPr>
          <p:cNvGrpSpPr/>
          <p:nvPr/>
        </p:nvGrpSpPr>
        <p:grpSpPr>
          <a:xfrm>
            <a:off x="7202263" y="296334"/>
            <a:ext cx="1941737" cy="6229008"/>
            <a:chOff x="7202263" y="1288229"/>
            <a:chExt cx="1941737" cy="1852738"/>
          </a:xfrm>
          <a:solidFill>
            <a:srgbClr val="93DF22"/>
          </a:soli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797CC4F-A5DF-4648-8FE6-16A2D2B4CD74}"/>
                </a:ext>
              </a:extLst>
            </p:cNvPr>
            <p:cNvSpPr/>
            <p:nvPr/>
          </p:nvSpPr>
          <p:spPr>
            <a:xfrm>
              <a:off x="7308304" y="1288229"/>
              <a:ext cx="1728192" cy="185273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8CFB5182-C7AD-4216-8626-EEDC4CCA0CC3}"/>
                </a:ext>
              </a:extLst>
            </p:cNvPr>
            <p:cNvSpPr/>
            <p:nvPr/>
          </p:nvSpPr>
          <p:spPr>
            <a:xfrm>
              <a:off x="7202263" y="2064828"/>
              <a:ext cx="1941737" cy="33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QUANDO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QUANTO?</a:t>
              </a:r>
            </a:p>
          </p:txBody>
        </p:sp>
      </p:grpSp>
      <p:grpSp>
        <p:nvGrpSpPr>
          <p:cNvPr id="4" name="Grupo 14">
            <a:extLst>
              <a:ext uri="{FF2B5EF4-FFF2-40B4-BE49-F238E27FC236}">
                <a16:creationId xmlns:a16="http://schemas.microsoft.com/office/drawing/2014/main" id="{EB7A854F-B75F-4441-A958-54DB39804C7D}"/>
              </a:ext>
            </a:extLst>
          </p:cNvPr>
          <p:cNvGrpSpPr/>
          <p:nvPr/>
        </p:nvGrpSpPr>
        <p:grpSpPr>
          <a:xfrm>
            <a:off x="5508104" y="296332"/>
            <a:ext cx="1730896" cy="5044825"/>
            <a:chOff x="5508104" y="1298837"/>
            <a:chExt cx="1730896" cy="2094159"/>
          </a:xfrm>
          <a:solidFill>
            <a:srgbClr val="44BBFF"/>
          </a:solidFill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D365EF1-36EF-43A0-9289-A7582E389096}"/>
                </a:ext>
              </a:extLst>
            </p:cNvPr>
            <p:cNvSpPr/>
            <p:nvPr/>
          </p:nvSpPr>
          <p:spPr>
            <a:xfrm>
              <a:off x="5508104" y="1298837"/>
              <a:ext cx="1728192" cy="209415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51BEE465-5C48-499C-893A-8CA3F276E07B}"/>
                </a:ext>
              </a:extLst>
            </p:cNvPr>
            <p:cNvSpPr/>
            <p:nvPr/>
          </p:nvSpPr>
          <p:spPr>
            <a:xfrm>
              <a:off x="5565254" y="2266159"/>
              <a:ext cx="1673746" cy="22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COMO?</a:t>
              </a: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AB44601B-9E70-4303-AB62-C5F67665F3BE}"/>
              </a:ext>
            </a:extLst>
          </p:cNvPr>
          <p:cNvSpPr/>
          <p:nvPr/>
        </p:nvSpPr>
        <p:spPr>
          <a:xfrm>
            <a:off x="5356225" y="5135563"/>
            <a:ext cx="1876425" cy="557212"/>
          </a:xfrm>
          <a:prstGeom prst="rect">
            <a:avLst/>
          </a:prstGeom>
          <a:solidFill>
            <a:srgbClr val="44BB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8A2CB1F-E958-4E65-8294-14F6F307AC25}"/>
              </a:ext>
            </a:extLst>
          </p:cNvPr>
          <p:cNvSpPr txBox="1"/>
          <p:nvPr/>
        </p:nvSpPr>
        <p:spPr>
          <a:xfrm>
            <a:off x="8721725" y="6523038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PROJECT-MODEL-CANVAS-APRESENTACAO</Template>
  <TotalTime>1337</TotalTime>
  <Words>1694</Words>
  <Application>Microsoft Office PowerPoint</Application>
  <PresentationFormat>Transparência</PresentationFormat>
  <Paragraphs>628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Trebuchet MS</vt:lpstr>
      <vt:lpstr>Verdana</vt:lpstr>
      <vt:lpstr>Wingdings 2</vt:lpstr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gerenciamento de projetos</dc:subject>
  <dc:creator>Prof. Herman</dc:creator>
  <dc:description>Apresenta metodologia pra planejar um projeto em uma única página</dc:description>
  <cp:lastModifiedBy>Carlos Shigue</cp:lastModifiedBy>
  <cp:revision>15</cp:revision>
  <dcterms:created xsi:type="dcterms:W3CDTF">2014-09-09T18:20:16Z</dcterms:created>
  <dcterms:modified xsi:type="dcterms:W3CDTF">2021-06-22T14:23:27Z</dcterms:modified>
</cp:coreProperties>
</file>