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6858000" cy="9906000" type="A4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46" d="100"/>
          <a:sy n="46" d="100"/>
        </p:scale>
        <p:origin x="62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238D0-4F4E-436F-BA5B-3951709F5BA1}" type="datetimeFigureOut">
              <a:rPr lang="pt-BR" smtClean="0"/>
              <a:t>26/03/2020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41D0DA-AE81-4C42-A3FF-C15FF61FFFF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920334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238D0-4F4E-436F-BA5B-3951709F5BA1}" type="datetimeFigureOut">
              <a:rPr lang="pt-BR" smtClean="0"/>
              <a:t>26/03/2020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41D0DA-AE81-4C42-A3FF-C15FF61FFFF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563906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238D0-4F4E-436F-BA5B-3951709F5BA1}" type="datetimeFigureOut">
              <a:rPr lang="pt-BR" smtClean="0"/>
              <a:t>26/03/2020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41D0DA-AE81-4C42-A3FF-C15FF61FFFF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655271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238D0-4F4E-436F-BA5B-3951709F5BA1}" type="datetimeFigureOut">
              <a:rPr lang="pt-BR" smtClean="0"/>
              <a:t>26/03/2020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41D0DA-AE81-4C42-A3FF-C15FF61FFFF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284883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238D0-4F4E-436F-BA5B-3951709F5BA1}" type="datetimeFigureOut">
              <a:rPr lang="pt-BR" smtClean="0"/>
              <a:t>26/03/2020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41D0DA-AE81-4C42-A3FF-C15FF61FFFF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575590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238D0-4F4E-436F-BA5B-3951709F5BA1}" type="datetimeFigureOut">
              <a:rPr lang="pt-BR" smtClean="0"/>
              <a:t>26/03/2020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41D0DA-AE81-4C42-A3FF-C15FF61FFFF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003953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238D0-4F4E-436F-BA5B-3951709F5BA1}" type="datetimeFigureOut">
              <a:rPr lang="pt-BR" smtClean="0"/>
              <a:t>26/03/2020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41D0DA-AE81-4C42-A3FF-C15FF61FFFF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884066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238D0-4F4E-436F-BA5B-3951709F5BA1}" type="datetimeFigureOut">
              <a:rPr lang="pt-BR" smtClean="0"/>
              <a:t>26/03/2020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41D0DA-AE81-4C42-A3FF-C15FF61FFFF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512793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238D0-4F4E-436F-BA5B-3951709F5BA1}" type="datetimeFigureOut">
              <a:rPr lang="pt-BR" smtClean="0"/>
              <a:t>26/03/2020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41D0DA-AE81-4C42-A3FF-C15FF61FFFF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052877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238D0-4F4E-436F-BA5B-3951709F5BA1}" type="datetimeFigureOut">
              <a:rPr lang="pt-BR" smtClean="0"/>
              <a:t>26/03/2020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41D0DA-AE81-4C42-A3FF-C15FF61FFFF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936631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238D0-4F4E-436F-BA5B-3951709F5BA1}" type="datetimeFigureOut">
              <a:rPr lang="pt-BR" smtClean="0"/>
              <a:t>26/03/2020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41D0DA-AE81-4C42-A3FF-C15FF61FFFF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50252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2238D0-4F4E-436F-BA5B-3951709F5BA1}" type="datetimeFigureOut">
              <a:rPr lang="pt-BR" smtClean="0"/>
              <a:t>26/03/2020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41D0DA-AE81-4C42-A3FF-C15FF61FFFF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718015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1316185" y="41565"/>
            <a:ext cx="421178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 smtClean="0">
                <a:latin typeface="Arial" panose="020B0604020202020204" pitchFamily="34" charset="0"/>
                <a:cs typeface="Arial" panose="020B0604020202020204" pitchFamily="34" charset="0"/>
              </a:rPr>
              <a:t>Data de coleta: </a:t>
            </a:r>
            <a:r>
              <a:rPr lang="pt-BR" b="1" dirty="0" smtClean="0">
                <a:latin typeface="Arial" panose="020B0604020202020204" pitchFamily="34" charset="0"/>
                <a:cs typeface="Arial" panose="020B0604020202020204" pitchFamily="34" charset="0"/>
              </a:rPr>
              <a:t>09</a:t>
            </a: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pt-BR" b="1" dirty="0" smtClean="0">
                <a:latin typeface="Arial" panose="020B0604020202020204" pitchFamily="34" charset="0"/>
                <a:cs typeface="Arial" panose="020B0604020202020204" pitchFamily="34" charset="0"/>
              </a:rPr>
              <a:t>03</a:t>
            </a:r>
          </a:p>
          <a:p>
            <a:pPr algn="ctr"/>
            <a:r>
              <a:rPr lang="pt-BR" b="1" dirty="0" smtClean="0">
                <a:latin typeface="Arial" panose="020B0604020202020204" pitchFamily="34" charset="0"/>
                <a:cs typeface="Arial" panose="020B0604020202020204" pitchFamily="34" charset="0"/>
              </a:rPr>
              <a:t>Data da foto: </a:t>
            </a:r>
            <a:r>
              <a:rPr lang="pt-BR" b="1" dirty="0" smtClean="0">
                <a:latin typeface="Arial" panose="020B0604020202020204" pitchFamily="34" charset="0"/>
                <a:cs typeface="Arial" panose="020B0604020202020204" pitchFamily="34" charset="0"/>
              </a:rPr>
              <a:t>25</a:t>
            </a: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pt-BR" b="1" dirty="0" smtClean="0">
                <a:latin typeface="Arial" panose="020B0604020202020204" pitchFamily="34" charset="0"/>
                <a:cs typeface="Arial" panose="020B0604020202020204" pitchFamily="34" charset="0"/>
              </a:rPr>
              <a:t>03</a:t>
            </a:r>
            <a:endParaRPr lang="pt-BR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Imagem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801" y="1602300"/>
            <a:ext cx="3240000" cy="4320000"/>
          </a:xfrm>
          <a:prstGeom prst="rect">
            <a:avLst/>
          </a:prstGeom>
        </p:spPr>
      </p:pic>
      <p:pic>
        <p:nvPicPr>
          <p:cNvPr id="9" name="Imagem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1351" y="1657718"/>
            <a:ext cx="3240000" cy="432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61205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1844635" y="5318740"/>
            <a:ext cx="3240000" cy="4320000"/>
          </a:xfrm>
          <a:prstGeom prst="rect">
            <a:avLst/>
          </a:prstGeom>
        </p:spPr>
      </p:pic>
      <p:pic>
        <p:nvPicPr>
          <p:cNvPr id="3" name="Imagem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1844635" y="1415243"/>
            <a:ext cx="3240000" cy="4320000"/>
          </a:xfrm>
          <a:prstGeom prst="rect">
            <a:avLst/>
          </a:prstGeom>
        </p:spPr>
      </p:pic>
      <p:sp>
        <p:nvSpPr>
          <p:cNvPr id="5" name="CaixaDeTexto 4"/>
          <p:cNvSpPr txBox="1"/>
          <p:nvPr/>
        </p:nvSpPr>
        <p:spPr>
          <a:xfrm>
            <a:off x="1316185" y="41565"/>
            <a:ext cx="421178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 smtClean="0">
                <a:latin typeface="Arial" panose="020B0604020202020204" pitchFamily="34" charset="0"/>
                <a:cs typeface="Arial" panose="020B0604020202020204" pitchFamily="34" charset="0"/>
              </a:rPr>
              <a:t>Data de coleta: </a:t>
            </a:r>
            <a:r>
              <a:rPr lang="pt-BR" b="1" dirty="0" smtClean="0">
                <a:latin typeface="Arial" panose="020B0604020202020204" pitchFamily="34" charset="0"/>
                <a:cs typeface="Arial" panose="020B0604020202020204" pitchFamily="34" charset="0"/>
              </a:rPr>
              <a:t>09</a:t>
            </a: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pt-BR" b="1" dirty="0" smtClean="0">
                <a:latin typeface="Arial" panose="020B0604020202020204" pitchFamily="34" charset="0"/>
                <a:cs typeface="Arial" panose="020B0604020202020204" pitchFamily="34" charset="0"/>
              </a:rPr>
              <a:t>03</a:t>
            </a:r>
          </a:p>
          <a:p>
            <a:pPr algn="ctr"/>
            <a:r>
              <a:rPr lang="pt-BR" b="1" dirty="0" smtClean="0">
                <a:latin typeface="Arial" panose="020B0604020202020204" pitchFamily="34" charset="0"/>
                <a:cs typeface="Arial" panose="020B0604020202020204" pitchFamily="34" charset="0"/>
              </a:rPr>
              <a:t>Data da foto: </a:t>
            </a:r>
            <a:r>
              <a:rPr lang="pt-BR" b="1" dirty="0" smtClean="0">
                <a:latin typeface="Arial" panose="020B0604020202020204" pitchFamily="34" charset="0"/>
                <a:cs typeface="Arial" panose="020B0604020202020204" pitchFamily="34" charset="0"/>
              </a:rPr>
              <a:t>25</a:t>
            </a: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pt-BR" b="1" dirty="0" smtClean="0">
                <a:latin typeface="Arial" panose="020B0604020202020204" pitchFamily="34" charset="0"/>
                <a:cs typeface="Arial" panose="020B0604020202020204" pitchFamily="34" charset="0"/>
              </a:rPr>
              <a:t>03</a:t>
            </a:r>
            <a:endParaRPr lang="pt-BR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486979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40</TotalTime>
  <Words>28</Words>
  <Application>Microsoft Office PowerPoint</Application>
  <PresentationFormat>Papel A4 (210 x 297 mm)</PresentationFormat>
  <Paragraphs>4</Paragraphs>
  <Slides>2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Tema do Office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FCH</dc:creator>
  <cp:lastModifiedBy>FCH</cp:lastModifiedBy>
  <cp:revision>4</cp:revision>
  <dcterms:created xsi:type="dcterms:W3CDTF">2020-03-17T13:47:46Z</dcterms:created>
  <dcterms:modified xsi:type="dcterms:W3CDTF">2020-03-26T14:59:41Z</dcterms:modified>
</cp:coreProperties>
</file>