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0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39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48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55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0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27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8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6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2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38D0-4F4E-436F-BA5B-3951709F5BA1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8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16185" y="41565"/>
            <a:ext cx="421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de coleta: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da foto: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1" y="1602300"/>
            <a:ext cx="3240000" cy="4320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351" y="1657718"/>
            <a:ext cx="32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2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4635" y="5318740"/>
            <a:ext cx="3240000" cy="4320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44635" y="1415243"/>
            <a:ext cx="3240000" cy="432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316185" y="41565"/>
            <a:ext cx="421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de coleta: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da foto: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69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28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FCH</dc:creator>
  <cp:lastModifiedBy>FCH</cp:lastModifiedBy>
  <cp:revision>4</cp:revision>
  <dcterms:created xsi:type="dcterms:W3CDTF">2020-03-17T13:47:46Z</dcterms:created>
  <dcterms:modified xsi:type="dcterms:W3CDTF">2020-03-26T14:59:41Z</dcterms:modified>
</cp:coreProperties>
</file>