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38FD8F-F01A-D74B-8CC9-5019EF0D9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8BE89A2-5C55-F448-A319-716896959D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EBF0131-1630-2E4B-877C-13347603A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BED9-8259-554E-868C-EBD6B5545065}" type="datetimeFigureOut">
              <a:rPr lang="pt-BR" smtClean="0"/>
              <a:t>28/08/2020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8866D51-4B63-7543-92D9-5CF621A4A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587A9C2-91D0-7A4A-AD9F-8ED433640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5E6D-FA88-2046-9175-CA9FFC2AED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4437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AD8B3A-2EF0-BB40-8733-01FADABE1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5063637-64CB-2942-9E4D-ADC1962FE9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A29700F-7645-ED47-9C4A-4842C6200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BED9-8259-554E-868C-EBD6B5545065}" type="datetimeFigureOut">
              <a:rPr lang="pt-BR" smtClean="0"/>
              <a:t>28/08/2020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6E090AB-0DD9-314B-BE55-62D0A6604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C5AA6EA-C55D-D94A-A7B0-81F035AC5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5E6D-FA88-2046-9175-CA9FFC2AED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3665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11A9229-D9FD-DA49-BA83-39D945EAC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99CDEB8-89B0-4640-8E5F-4F95FA7EA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2A484D9-27D1-E54A-9D73-AD3A93775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BED9-8259-554E-868C-EBD6B5545065}" type="datetimeFigureOut">
              <a:rPr lang="pt-BR" smtClean="0"/>
              <a:t>28/08/2020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716DCDB-4ACD-9E4C-8180-451D9B0FF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0205ED-121C-534E-87F7-BBE401053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5E6D-FA88-2046-9175-CA9FFC2AED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4524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3F668C-F0F0-7546-8BEC-2FAB0AF7B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4DDE5BE-DCA8-304E-A768-F0F7EB1C2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50F6B45-9026-4145-BBE0-DB0FD3011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BED9-8259-554E-868C-EBD6B5545065}" type="datetimeFigureOut">
              <a:rPr lang="pt-BR" smtClean="0"/>
              <a:t>28/08/2020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207675-3D0C-344D-8CB8-2208B393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7181644-CD52-5341-8C7B-1B12B4988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5E6D-FA88-2046-9175-CA9FFC2AED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3384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DBC4F2-ACF6-494F-A030-12C0527A6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DC47A02-53DD-6A44-BB2A-95B90F1D6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310A7A-5F57-A84C-9DB0-61F181440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BED9-8259-554E-868C-EBD6B5545065}" type="datetimeFigureOut">
              <a:rPr lang="pt-BR" smtClean="0"/>
              <a:t>28/08/2020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5BB69FD-1BFC-9B4B-8043-7644AFFC4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CC2A742-9DE0-6749-9CE4-C59D01670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5E6D-FA88-2046-9175-CA9FFC2AED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770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99B156-706A-E448-AFD2-8DD207EBA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9F31EBA-DC91-8948-AAFB-761C365358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9C601EC-1A8D-4A4F-AC38-6E67434C3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A244F7C-526F-E748-976D-CBC5DE3EF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BED9-8259-554E-868C-EBD6B5545065}" type="datetimeFigureOut">
              <a:rPr lang="pt-BR" smtClean="0"/>
              <a:t>28/08/2020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D909BB2-A756-3840-BB4F-DDD3A45D3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33D45AE-B72B-3A47-9374-F1C9663B2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5E6D-FA88-2046-9175-CA9FFC2AED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5676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89D283-43AD-A341-8C05-B35A598DE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436F0D0-7332-964E-AC95-308CFE5A1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4930DD6-15F3-3D4E-A86D-9D1C6E474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8322496-D3E0-C740-9405-082B4D0825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B9FF78A-EDB1-C24B-9D0E-C04F63D7CB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191192F-F761-224B-91B7-D8CEFC729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BED9-8259-554E-868C-EBD6B5545065}" type="datetimeFigureOut">
              <a:rPr lang="pt-BR" smtClean="0"/>
              <a:t>28/08/2020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EED3FDA-D585-9243-8C2F-5AB892FEA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6121CFF-CB33-3B40-A6E7-F916C0144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5E6D-FA88-2046-9175-CA9FFC2AED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0825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EB9369-B10A-8E45-B2C0-8EBB2BDF1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FA7FF27-0EEF-034E-8D80-B7FED03F3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BED9-8259-554E-868C-EBD6B5545065}" type="datetimeFigureOut">
              <a:rPr lang="pt-BR" smtClean="0"/>
              <a:t>28/08/2020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A59912D-8E4D-4A4D-B832-D4EB68F8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714F50D-6FF5-124F-B954-FB062AB73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5E6D-FA88-2046-9175-CA9FFC2AED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939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2804EE2-C498-AE40-AF56-D8FACF308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BED9-8259-554E-868C-EBD6B5545065}" type="datetimeFigureOut">
              <a:rPr lang="pt-BR" smtClean="0"/>
              <a:t>28/08/2020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F5BC75D-DD58-C14F-88E3-E3AAC4AF3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C338B81-E493-BF49-ABE3-567082262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5E6D-FA88-2046-9175-CA9FFC2AED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1924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F2E7C9-8083-D54F-BFC8-3AAD8EDF0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2B4A58D-E5C8-E449-A2CC-C13128162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AA158A1-3DC3-7549-A027-3FF03C74F0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BA09BBC-A174-5D4B-9199-1A031CB7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BED9-8259-554E-868C-EBD6B5545065}" type="datetimeFigureOut">
              <a:rPr lang="pt-BR" smtClean="0"/>
              <a:t>28/08/2020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B7501D1-9392-124B-AEA6-DF77426EE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14DC304-D893-2546-86BE-8D6FACB65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5E6D-FA88-2046-9175-CA9FFC2AED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5387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48AE9C-5D7E-6E4B-BB68-955F14BBB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D7CDB42-B1B0-1140-93D3-F125BF69E7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816C1B9-6942-E24A-B063-3C0FE74140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468324-4736-8E48-B324-4C0FD22CA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BED9-8259-554E-868C-EBD6B5545065}" type="datetimeFigureOut">
              <a:rPr lang="pt-BR" smtClean="0"/>
              <a:t>28/08/2020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B33384-BA79-3A47-A0A1-B8BB21F14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4D6EF13-6F91-F54A-A958-7C97785CF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5E6D-FA88-2046-9175-CA9FFC2AED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8761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5D41A11-7FF8-BC4A-B820-AEE9B9722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D024032-725B-8349-B036-C008BDB68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CC986C-4D8C-2446-AA5C-AF35328217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4BED9-8259-554E-868C-EBD6B5545065}" type="datetimeFigureOut">
              <a:rPr lang="pt-BR" smtClean="0"/>
              <a:t>28/08/2020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68D3323-A48B-CB4B-A32F-6EDDA34529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AED10E-6E52-B547-AE1D-73A8802582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75E6D-FA88-2046-9175-CA9FFC2AED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7357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E13878-8E00-ED48-BF6B-F287425C1D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67F681-0A3C-6A43-B271-34A1F308D1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Resultado de imagem para customer journey CANVAS">
            <a:extLst>
              <a:ext uri="{FF2B5EF4-FFF2-40B4-BE49-F238E27FC236}">
                <a16:creationId xmlns:a16="http://schemas.microsoft.com/office/drawing/2014/main" id="{57CFCFF2-6138-0E44-BED3-8E98F04598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64193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Leonardo Gomes</dc:creator>
  <cp:lastModifiedBy>Leonardo Gomes</cp:lastModifiedBy>
  <cp:revision>1</cp:revision>
  <dcterms:created xsi:type="dcterms:W3CDTF">2020-08-28T20:32:35Z</dcterms:created>
  <dcterms:modified xsi:type="dcterms:W3CDTF">2020-08-28T20:33:33Z</dcterms:modified>
</cp:coreProperties>
</file>