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71" r:id="rId5"/>
    <p:sldId id="272" r:id="rId6"/>
    <p:sldId id="274" r:id="rId7"/>
    <p:sldId id="270" r:id="rId8"/>
    <p:sldId id="257" r:id="rId9"/>
    <p:sldId id="259" r:id="rId10"/>
    <p:sldId id="260" r:id="rId11"/>
    <p:sldId id="258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920AAF-9112-4559-A66C-DA00B3083C6C}" type="datetimeFigureOut">
              <a:rPr lang="pt-BR" smtClean="0"/>
              <a:pPr/>
              <a:t>24/07/2016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7CDC09-7984-4EAC-B21C-8DEDB24F3E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5184576"/>
          </a:xfrm>
        </p:spPr>
        <p:txBody>
          <a:bodyPr>
            <a:normAutofit/>
          </a:bodyPr>
          <a:lstStyle/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Origem do Estado Democrático: Século XVII, a partir da 	afirmação histórica dos direitos fundamentais;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A construção do Estado democrático de direito é baseado, acima 	de tudo, na promoção das dimensões de direitos humanos. E esse 	debate persiste no século XXI; 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O Estado democrático moderno nasce antes de tudo a partir da 	luta contra o absolutismo e também a partir da influência do 	pensamento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contratualista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jusnaturalista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A democracia tem como características fundamentais: 	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Supremacia da vontade popular;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preservação da liberdade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 a 	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igualdade de direitos 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segundo Norberto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Bobbio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(3)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Paradoxos da democracia moderna: </a:t>
            </a:r>
          </a:p>
          <a:p>
            <a:pPr algn="just"/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sociedades industriais capitalistas acumulam problemas 			que requerem soluções técnicas , que requerem a presença dos 			tecnocratas . Um governo de tecnocratas, para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Bobbio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é o 			oposto da democracia, uma vez que esta é o governo dos 			cidadãos;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democracia pressupõe o livre e completo desenvolvimento 		das faculdades humanas, o que se contrapõe com a 				uniformidade generalizada de uma sociedade de massas. Este 			tipo de sociedade geraria a decadência da individualidade, 			característica fundamental para a tomada das decisões 			democráticas.</a:t>
            </a:r>
          </a:p>
          <a:p>
            <a:pPr algn="just"/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segundo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Nicos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Poulantzas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Embora a classe trabalhadora tenha talhado o conteúdo democrático das 	instituições liberais, apenas a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luta das massas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.Ainda que em uma 	democracia representativa em sociedades capitalistas possa ser um 	terreno favorável para a organização das forças populares, este processo 	não encontrará respaldo no parlamento, pois este Poder não fará as 	mudanças por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sí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menos que influenciado por um verdadeiro  	movimento de massas , que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empodere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fato o processo democrático 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 democracia é de fato socialismo, entendido aqui como as conquistas 	das liberdades políticas das massas, dentro do sistema capitalista.  Isto 	amplia de fato a democracia representativa. 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Como é possível transformar radicalmente o Estado de tal maneira que a 		expansão e o aprofundamento das liberdades políticas e das instituições da 	democracia representativa se combinem com o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desfraldamento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formas de 	democracia direta e a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ploriferação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organismos autoadministrados?” 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(in 	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socialism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Londres: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Books, 1980, p. 256)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5184576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em sociedade comunista: seria a igualdade em virtude da ausência de classes, que justificaria o fim do Estado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democracia política desenvolvida no contexto do Estado tem 	sido, para os marxistas leninistas, uma contradição conceitual. A 	política da transição do capitalismo ao socialismo, na literatura 	marxista, é vaga, exceto no que diz respeito à eliminação da 	burguesia como força social e, por definição, a eliminação do 	Estado burguês”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(Martin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Carnoy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Estado e Teoria Política,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Trad. 	PUCCAMP, 17 ed. Campinas: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Papirus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2013, p. 201)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184576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Tipos de democracia: Direta / Semidireta /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Represenrativa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democracia no fim do século XX, mais do que um sistema de 	governo, uma modalidade de Estado, um regime político ou uma forma 	de vida, tende a se converter, ou já se converteu, no mais novo direito 	dos povos e dos cidadãos. 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É um direito de qualidade distinta. Direito 	que eu diria de quarta geração”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(In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Bonavides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Paulo.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Teoria Geral </a:t>
            </a:r>
            <a:r>
              <a:rPr lang="pt-BR" sz="20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	Estado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9. ed., São Paulo: Malheiros, 2012, p. 521)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136904" cy="5472608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Tipos de Representação na democracia </a:t>
            </a:r>
            <a:endParaRPr lang="pt-B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052736"/>
            <a:ext cx="79928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Representação Profissional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Surgimento com o movimento proletário, conjugand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ideias socialistas e anarquistas</a:t>
            </a:r>
            <a:endParaRPr lang="pt-B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Desenvolve-se especialmente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durante a Revolução Industrial na Inglaterra, com o surgimento da máquina à vapor e das linhas de produção.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Dessa situação, decorreu para os seus subordinados, uma situação caótica, pois eram quase que exclusivamente uma única fonte de renda, trabalho árduo, salário precário, sem qualquer garantia, tal como estabilidade, e principalmente sem qualquer amparo político, de cobrança com relação ao Estado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 representação política, deve seus primórdios, na maioria dos casos, ilustra o jogo de interesses econômicos ligados a grupos específicos, sem qualquer ou pouca afinidade com suas necessidades sociais.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136904" cy="5472608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Tipos de Representação na democracia </a:t>
            </a:r>
            <a:endParaRPr lang="pt-B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052736"/>
            <a:ext cx="79928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Representação Corporativa: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 base desta representação é esta, a coletividade, que se repartirá por força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organizaconal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da divisão do trabalho com diferentes funções sociais definidas.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Apresentam duas características fundamentais: 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a) são órgãos 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naturais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 por meio dos quais a vida do Estado se 	manifesta; 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b) sendo órgãos naturais, que brotam da própria vida social, não 	são apenas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econômicos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 Ao lado das corporações econômicas 	existem as sociais e as culturais, como a Igreja, o exército, a 	magistratura, a corporação da educação nacional, da saúde 	pública, das ciências e das artes.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136904" cy="5472608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Tipos de Representação na democracia </a:t>
            </a:r>
          </a:p>
          <a:p>
            <a:pPr algn="just"/>
            <a:endParaRPr lang="pt-B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Representação Institucional: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Teoria da Instituição. A representação se dá por um ENTE, e não por um INDIVÍDUO 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Representação de IDEIAS e INTERESSES</a:t>
            </a: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Corporificada a partir de CONSELHOS (a ex. da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Ex-URSS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ou Iugoslávia)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força das Organizações Sociais no mundo contemporâneo e o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lobby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052736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 smtClean="0"/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5184576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democracia segundo Robert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Dahl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“Que instituições políticas exige a democracia em grande 	escala? Uma democracia em grande escala exige: </a:t>
            </a:r>
          </a:p>
          <a:p>
            <a:pPr algn="just"/>
            <a:endParaRPr lang="pt-B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1. funcionários eleitos;</a:t>
            </a:r>
          </a:p>
          <a:p>
            <a:pPr algn="just"/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	2. eleições livres, justas e frequentes; </a:t>
            </a:r>
          </a:p>
          <a:p>
            <a:pPr algn="just"/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3. liberdade de expressão </a:t>
            </a:r>
          </a:p>
          <a:p>
            <a:pPr algn="just"/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	4. fontes de informação diversificadas;</a:t>
            </a:r>
          </a:p>
          <a:p>
            <a:pPr algn="just"/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5. autonomia para associações</a:t>
            </a:r>
          </a:p>
          <a:p>
            <a:pPr algn="just"/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	6. cidadania inclusiva”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(In 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Sobre a democracia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 Trad. Beatriz 	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Sidou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 Brasília: Ed. UNB, 2001, p. 99)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5184576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Stuart Mill e a ideia da Representação Política </a:t>
            </a:r>
          </a:p>
          <a:p>
            <a:pPr algn="just"/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“É evidente que o único governo que pode corresponder 	plenamente a todas as exigências do estado social é um governo 	em que todo o povo participa; em que qualquer participação, 	mesmo na menor função pública, é útil.; que a participação 	deveria ser de toda parte tão grande quanto permita o grau geral 	de melhoria da comunidade; e que, em última análise, nada pode 	ser menos desejável do que a admissão de todos numa parcela 	do poder soberano do estado. Numa comunidade que exceda o 	tamanho de uma cidadezinha, todos não podem participar 	pessoalmente de qualquer porção dos negócios públicos, a não 	ser alguma muito pequena; portanto, o tipo ideal de governo 	deve ser representativo” 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(In </a:t>
            </a:r>
            <a:r>
              <a:rPr lang="pt-BR" sz="2000" i="1" dirty="0" err="1" smtClean="0">
                <a:latin typeface="Times New Roman" pitchFamily="18" charset="0"/>
                <a:cs typeface="Times New Roman" pitchFamily="18" charset="0"/>
              </a:rPr>
              <a:t>Considerations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i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i="1" dirty="0" err="1" smtClean="0">
                <a:latin typeface="Times New Roman" pitchFamily="18" charset="0"/>
                <a:cs typeface="Times New Roman" pitchFamily="18" charset="0"/>
              </a:rPr>
              <a:t>representative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t-BR" sz="2000" i="1" dirty="0" err="1" smtClean="0"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 NY: Liberal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 1958, p. 55)</a:t>
            </a:r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segundo Norberto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Bobbio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Bobbio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rechaça a tese socialista de transição de uma sociedade de 	classes para uma sociedade igualitária. Para o autor italiano, a 	sociedade burguesa conseguiu aprimorar a democracia de fato. 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Só a DEMOCRACIA BURGUESA representa uma vitória real 	da classe trabalhadora em sua luta sobre o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modus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operandi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	Estado 	Capitalista. Foi esta classe trabalhadora que deu conteúdo democrático 	as instituições liberais 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 emancipação política da sociedade é um pré requisito para o 	fortalecimento da democracia representativa. A emancipação 	política 	seria pré requisito para a emancipação econômica.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É a própria democratização do Estado que deve servir de base 	para a 	democratização da sociedade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Estado, democracia e instituições democráticas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segundo Norberto </a:t>
            </a:r>
            <a:r>
              <a:rPr lang="pt-B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Bobbio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(2)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Paradoxos da democracia moderna: </a:t>
            </a:r>
          </a:p>
          <a:p>
            <a:pPr algn="just"/>
            <a:endParaRPr lang="pt-B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 pessoas exigem cada vez mais democracia . Por outro 			lado, as grandes organizações tem dificuldade em respeitar as 			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regras do jogo</a:t>
            </a:r>
            <a:r>
              <a:rPr lang="pt-B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democrático, dentre elas o Estado. Essas 			organizações, porém, crescem a cada dia, dominando cada vem 		mais a sociedade. As condicionantes para se criar, de fato, uma 		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democracia operária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nesse cenário, são desfavoráveis;</a:t>
            </a:r>
          </a:p>
          <a:p>
            <a:pPr algn="just"/>
            <a:endParaRPr lang="pt-B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Estado moderno, como uma empresa privada, cresce em 			tamanho e atribuições. Esses aumentos provocam um 				crescimento da </a:t>
            </a:r>
            <a:r>
              <a:rPr lang="pt-B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burocracia </a:t>
            </a:r>
            <a:r>
              <a:rPr lang="pt-B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formalizada por uma estrutura 			hierárquica e não democrática, o que dificulta também o 			aumento da participação </a:t>
            </a:r>
          </a:p>
          <a:p>
            <a:pPr algn="just"/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230</TotalTime>
  <Words>358</Words>
  <Application>Microsoft Office PowerPoint</Application>
  <PresentationFormat>Apresentação na tela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Ápice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  <vt:lpstr>Estado, democracia e instituições democráticas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Estado, democracia e instituições democráticas</dc:title>
  <dc:creator>30022872</dc:creator>
  <cp:lastModifiedBy>30022872</cp:lastModifiedBy>
  <cp:revision>26</cp:revision>
  <dcterms:created xsi:type="dcterms:W3CDTF">2016-07-13T22:53:54Z</dcterms:created>
  <dcterms:modified xsi:type="dcterms:W3CDTF">2016-07-24T23:12:58Z</dcterms:modified>
</cp:coreProperties>
</file>