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58" r:id="rId5"/>
    <p:sldId id="439" r:id="rId6"/>
    <p:sldId id="438" r:id="rId7"/>
    <p:sldId id="260" r:id="rId8"/>
    <p:sldId id="425" r:id="rId9"/>
    <p:sldId id="263" r:id="rId10"/>
    <p:sldId id="414" r:id="rId11"/>
    <p:sldId id="418" r:id="rId12"/>
    <p:sldId id="436" r:id="rId13"/>
    <p:sldId id="423" r:id="rId14"/>
    <p:sldId id="424" r:id="rId15"/>
    <p:sldId id="426" r:id="rId16"/>
    <p:sldId id="427" r:id="rId17"/>
    <p:sldId id="428" r:id="rId18"/>
    <p:sldId id="429" r:id="rId19"/>
    <p:sldId id="432" r:id="rId20"/>
    <p:sldId id="431" r:id="rId21"/>
    <p:sldId id="433" r:id="rId22"/>
    <p:sldId id="434" r:id="rId23"/>
    <p:sldId id="435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7"/>
    <p:restoredTop sz="93309"/>
  </p:normalViewPr>
  <p:slideViewPr>
    <p:cSldViewPr snapToGrid="0" snapToObjects="1">
      <p:cViewPr varScale="1">
        <p:scale>
          <a:sx n="81" d="100"/>
          <a:sy n="81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D00D81-8A84-3046-80CD-054EA690560E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0DB01634-4348-B642-A79A-6FBA14E03FD2}">
      <dgm:prSet phldrT="[Texto]"/>
      <dgm:spPr/>
      <dgm:t>
        <a:bodyPr/>
        <a:lstStyle/>
        <a:p>
          <a:r>
            <a:rPr lang="pt-BR"/>
            <a:t>Correspondência</a:t>
          </a:r>
        </a:p>
      </dgm:t>
    </dgm:pt>
    <dgm:pt modelId="{B847C947-0855-1148-8FE7-C266CE472FFC}" type="parTrans" cxnId="{7A806340-261D-CD47-B2C3-2FD753D5F079}">
      <dgm:prSet/>
      <dgm:spPr/>
      <dgm:t>
        <a:bodyPr/>
        <a:lstStyle/>
        <a:p>
          <a:endParaRPr lang="pt-BR"/>
        </a:p>
      </dgm:t>
    </dgm:pt>
    <dgm:pt modelId="{3115CE73-45CC-BB4B-A765-6543343A13C5}" type="sibTrans" cxnId="{7A806340-261D-CD47-B2C3-2FD753D5F079}">
      <dgm:prSet/>
      <dgm:spPr/>
      <dgm:t>
        <a:bodyPr/>
        <a:lstStyle/>
        <a:p>
          <a:endParaRPr lang="pt-BR"/>
        </a:p>
      </dgm:t>
    </dgm:pt>
    <dgm:pt modelId="{2BCE21AD-67D2-8248-8935-341FFEE54314}">
      <dgm:prSet phldrT="[Texto]"/>
      <dgm:spPr/>
      <dgm:t>
        <a:bodyPr/>
        <a:lstStyle/>
        <a:p>
          <a:r>
            <a:rPr lang="pt-BR" dirty="0"/>
            <a:t>Radio</a:t>
          </a:r>
        </a:p>
      </dgm:t>
    </dgm:pt>
    <dgm:pt modelId="{8C5B1D9C-509B-5A45-978F-AF2F1F7F39DD}" type="parTrans" cxnId="{39BFF0ED-F930-7B4B-B193-B52369FA84A8}">
      <dgm:prSet/>
      <dgm:spPr/>
      <dgm:t>
        <a:bodyPr/>
        <a:lstStyle/>
        <a:p>
          <a:endParaRPr lang="pt-BR"/>
        </a:p>
      </dgm:t>
    </dgm:pt>
    <dgm:pt modelId="{77AD827C-AE49-E742-8E95-2DCDC80645E4}" type="sibTrans" cxnId="{39BFF0ED-F930-7B4B-B193-B52369FA84A8}">
      <dgm:prSet/>
      <dgm:spPr/>
      <dgm:t>
        <a:bodyPr/>
        <a:lstStyle/>
        <a:p>
          <a:endParaRPr lang="pt-BR"/>
        </a:p>
      </dgm:t>
    </dgm:pt>
    <dgm:pt modelId="{40CFF4C0-AF7E-8441-8281-69B3B6935053}">
      <dgm:prSet phldrT="[Texto]"/>
      <dgm:spPr/>
      <dgm:t>
        <a:bodyPr/>
        <a:lstStyle/>
        <a:p>
          <a:r>
            <a:rPr lang="pt-BR" dirty="0"/>
            <a:t>TV / Cinema</a:t>
          </a:r>
        </a:p>
      </dgm:t>
    </dgm:pt>
    <dgm:pt modelId="{144EBD76-2EC7-3748-AC93-39FCA81B34E1}" type="parTrans" cxnId="{C3BB9B00-0648-1449-93E7-632F4144F0BB}">
      <dgm:prSet/>
      <dgm:spPr/>
      <dgm:t>
        <a:bodyPr/>
        <a:lstStyle/>
        <a:p>
          <a:endParaRPr lang="pt-BR"/>
        </a:p>
      </dgm:t>
    </dgm:pt>
    <dgm:pt modelId="{769EFC78-71CD-B24C-8AC3-399E06BEA7AF}" type="sibTrans" cxnId="{C3BB9B00-0648-1449-93E7-632F4144F0BB}">
      <dgm:prSet/>
      <dgm:spPr/>
      <dgm:t>
        <a:bodyPr/>
        <a:lstStyle/>
        <a:p>
          <a:endParaRPr lang="pt-BR"/>
        </a:p>
      </dgm:t>
    </dgm:pt>
    <dgm:pt modelId="{D5B7BF7E-DEE8-D842-84E6-D48E803D3CA3}">
      <dgm:prSet phldrT="[Texto]"/>
      <dgm:spPr/>
      <dgm:t>
        <a:bodyPr/>
        <a:lstStyle/>
        <a:p>
          <a:r>
            <a:rPr lang="pt-BR" dirty="0"/>
            <a:t>Internet</a:t>
          </a:r>
        </a:p>
      </dgm:t>
    </dgm:pt>
    <dgm:pt modelId="{2588A5F1-B03E-EB4A-9226-80B99D93C54B}" type="parTrans" cxnId="{92699FD9-8405-8449-85EF-A015B3FF664B}">
      <dgm:prSet/>
      <dgm:spPr/>
      <dgm:t>
        <a:bodyPr/>
        <a:lstStyle/>
        <a:p>
          <a:endParaRPr lang="pt-BR"/>
        </a:p>
      </dgm:t>
    </dgm:pt>
    <dgm:pt modelId="{0EC4CB89-213A-BB49-B46D-8F571C1A7380}" type="sibTrans" cxnId="{92699FD9-8405-8449-85EF-A015B3FF664B}">
      <dgm:prSet/>
      <dgm:spPr/>
      <dgm:t>
        <a:bodyPr/>
        <a:lstStyle/>
        <a:p>
          <a:endParaRPr lang="pt-BR"/>
        </a:p>
      </dgm:t>
    </dgm:pt>
    <dgm:pt modelId="{81EEF53D-80F8-4945-8CC6-C0F1629A0C93}" type="pres">
      <dgm:prSet presAssocID="{ABD00D81-8A84-3046-80CD-054EA690560E}" presName="Name0" presStyleCnt="0">
        <dgm:presLayoutVars>
          <dgm:dir/>
          <dgm:resizeHandles val="exact"/>
        </dgm:presLayoutVars>
      </dgm:prSet>
      <dgm:spPr/>
    </dgm:pt>
    <dgm:pt modelId="{C9005C87-A7D4-624C-9387-E3B1C72B3961}" type="pres">
      <dgm:prSet presAssocID="{0DB01634-4348-B642-A79A-6FBA14E03FD2}" presName="node" presStyleLbl="node1" presStyleIdx="0" presStyleCnt="4" custLinFactNeighborX="6457" custLinFactNeighborY="39906">
        <dgm:presLayoutVars>
          <dgm:bulletEnabled val="1"/>
        </dgm:presLayoutVars>
      </dgm:prSet>
      <dgm:spPr/>
    </dgm:pt>
    <dgm:pt modelId="{05CF2984-75F7-0849-B687-3ACAEA480DBA}" type="pres">
      <dgm:prSet presAssocID="{3115CE73-45CC-BB4B-A765-6543343A13C5}" presName="sibTrans" presStyleLbl="sibTrans2D1" presStyleIdx="0" presStyleCnt="3"/>
      <dgm:spPr/>
    </dgm:pt>
    <dgm:pt modelId="{73CE5CCA-4914-9340-8FA7-34AA6E0D879F}" type="pres">
      <dgm:prSet presAssocID="{3115CE73-45CC-BB4B-A765-6543343A13C5}" presName="connectorText" presStyleLbl="sibTrans2D1" presStyleIdx="0" presStyleCnt="3"/>
      <dgm:spPr/>
    </dgm:pt>
    <dgm:pt modelId="{FF8CEB3E-DA76-AB42-AE13-7320447AA2D0}" type="pres">
      <dgm:prSet presAssocID="{2BCE21AD-67D2-8248-8935-341FFEE54314}" presName="node" presStyleLbl="node1" presStyleIdx="1" presStyleCnt="4" custLinFactY="-9260" custLinFactNeighborX="-39376" custLinFactNeighborY="-100000">
        <dgm:presLayoutVars>
          <dgm:bulletEnabled val="1"/>
        </dgm:presLayoutVars>
      </dgm:prSet>
      <dgm:spPr/>
    </dgm:pt>
    <dgm:pt modelId="{2EF35DDA-DBB5-CA43-B067-9C4B56E71EB6}" type="pres">
      <dgm:prSet presAssocID="{77AD827C-AE49-E742-8E95-2DCDC80645E4}" presName="sibTrans" presStyleLbl="sibTrans2D1" presStyleIdx="1" presStyleCnt="3"/>
      <dgm:spPr/>
    </dgm:pt>
    <dgm:pt modelId="{1E5575FA-5B31-684A-9E93-C1B39144F427}" type="pres">
      <dgm:prSet presAssocID="{77AD827C-AE49-E742-8E95-2DCDC80645E4}" presName="connectorText" presStyleLbl="sibTrans2D1" presStyleIdx="1" presStyleCnt="3"/>
      <dgm:spPr/>
    </dgm:pt>
    <dgm:pt modelId="{ECB9BB42-6BE8-6B4B-B160-E05B8568A08F}" type="pres">
      <dgm:prSet presAssocID="{40CFF4C0-AF7E-8441-8281-69B3B6935053}" presName="node" presStyleLbl="node1" presStyleIdx="2" presStyleCnt="4" custLinFactY="-59260" custLinFactNeighborX="13066" custLinFactNeighborY="-100000">
        <dgm:presLayoutVars>
          <dgm:bulletEnabled val="1"/>
        </dgm:presLayoutVars>
      </dgm:prSet>
      <dgm:spPr/>
    </dgm:pt>
    <dgm:pt modelId="{B59A6039-9C1E-E643-B576-BB76FB8E651D}" type="pres">
      <dgm:prSet presAssocID="{769EFC78-71CD-B24C-8AC3-399E06BEA7AF}" presName="sibTrans" presStyleLbl="sibTrans2D1" presStyleIdx="2" presStyleCnt="3"/>
      <dgm:spPr/>
    </dgm:pt>
    <dgm:pt modelId="{0A05BF0E-F07F-8E4A-9EFE-452DD1116826}" type="pres">
      <dgm:prSet presAssocID="{769EFC78-71CD-B24C-8AC3-399E06BEA7AF}" presName="connectorText" presStyleLbl="sibTrans2D1" presStyleIdx="2" presStyleCnt="3"/>
      <dgm:spPr/>
    </dgm:pt>
    <dgm:pt modelId="{D9CD8485-AE3F-F74D-ABAF-14F1607239B6}" type="pres">
      <dgm:prSet presAssocID="{D5B7BF7E-DEE8-D842-84E6-D48E803D3CA3}" presName="node" presStyleLbl="node1" presStyleIdx="3" presStyleCnt="4" custLinFactNeighborX="1868" custLinFactNeighborY="0">
        <dgm:presLayoutVars>
          <dgm:bulletEnabled val="1"/>
        </dgm:presLayoutVars>
      </dgm:prSet>
      <dgm:spPr/>
    </dgm:pt>
  </dgm:ptLst>
  <dgm:cxnLst>
    <dgm:cxn modelId="{C3BB9B00-0648-1449-93E7-632F4144F0BB}" srcId="{ABD00D81-8A84-3046-80CD-054EA690560E}" destId="{40CFF4C0-AF7E-8441-8281-69B3B6935053}" srcOrd="2" destOrd="0" parTransId="{144EBD76-2EC7-3748-AC93-39FCA81B34E1}" sibTransId="{769EFC78-71CD-B24C-8AC3-399E06BEA7AF}"/>
    <dgm:cxn modelId="{190F4212-24D8-B34C-AA23-1CF3155B9FF4}" type="presOf" srcId="{3115CE73-45CC-BB4B-A765-6543343A13C5}" destId="{73CE5CCA-4914-9340-8FA7-34AA6E0D879F}" srcOrd="1" destOrd="0" presId="urn:microsoft.com/office/officeart/2005/8/layout/process1"/>
    <dgm:cxn modelId="{6B424E15-39C2-6C49-BC11-989065C64C90}" type="presOf" srcId="{D5B7BF7E-DEE8-D842-84E6-D48E803D3CA3}" destId="{D9CD8485-AE3F-F74D-ABAF-14F1607239B6}" srcOrd="0" destOrd="0" presId="urn:microsoft.com/office/officeart/2005/8/layout/process1"/>
    <dgm:cxn modelId="{8C123E25-1B72-8A4A-BEB2-B8DBAC8EFC1C}" type="presOf" srcId="{77AD827C-AE49-E742-8E95-2DCDC80645E4}" destId="{2EF35DDA-DBB5-CA43-B067-9C4B56E71EB6}" srcOrd="0" destOrd="0" presId="urn:microsoft.com/office/officeart/2005/8/layout/process1"/>
    <dgm:cxn modelId="{7A806340-261D-CD47-B2C3-2FD753D5F079}" srcId="{ABD00D81-8A84-3046-80CD-054EA690560E}" destId="{0DB01634-4348-B642-A79A-6FBA14E03FD2}" srcOrd="0" destOrd="0" parTransId="{B847C947-0855-1148-8FE7-C266CE472FFC}" sibTransId="{3115CE73-45CC-BB4B-A765-6543343A13C5}"/>
    <dgm:cxn modelId="{73AD1B73-E535-7846-A832-25051B7EFDA0}" type="presOf" srcId="{769EFC78-71CD-B24C-8AC3-399E06BEA7AF}" destId="{B59A6039-9C1E-E643-B576-BB76FB8E651D}" srcOrd="0" destOrd="0" presId="urn:microsoft.com/office/officeart/2005/8/layout/process1"/>
    <dgm:cxn modelId="{B9754F76-F5A1-014B-A759-CF04CA279AD1}" type="presOf" srcId="{40CFF4C0-AF7E-8441-8281-69B3B6935053}" destId="{ECB9BB42-6BE8-6B4B-B160-E05B8568A08F}" srcOrd="0" destOrd="0" presId="urn:microsoft.com/office/officeart/2005/8/layout/process1"/>
    <dgm:cxn modelId="{650E0084-2A32-C845-ABD6-41BE200FD582}" type="presOf" srcId="{769EFC78-71CD-B24C-8AC3-399E06BEA7AF}" destId="{0A05BF0E-F07F-8E4A-9EFE-452DD1116826}" srcOrd="1" destOrd="0" presId="urn:microsoft.com/office/officeart/2005/8/layout/process1"/>
    <dgm:cxn modelId="{84B4D9A2-8FF2-3B43-B644-75215B8A1F87}" type="presOf" srcId="{ABD00D81-8A84-3046-80CD-054EA690560E}" destId="{81EEF53D-80F8-4945-8CC6-C0F1629A0C93}" srcOrd="0" destOrd="0" presId="urn:microsoft.com/office/officeart/2005/8/layout/process1"/>
    <dgm:cxn modelId="{00A2DCCC-2936-6142-AF95-9C40989EA681}" type="presOf" srcId="{3115CE73-45CC-BB4B-A765-6543343A13C5}" destId="{05CF2984-75F7-0849-B687-3ACAEA480DBA}" srcOrd="0" destOrd="0" presId="urn:microsoft.com/office/officeart/2005/8/layout/process1"/>
    <dgm:cxn modelId="{92699FD9-8405-8449-85EF-A015B3FF664B}" srcId="{ABD00D81-8A84-3046-80CD-054EA690560E}" destId="{D5B7BF7E-DEE8-D842-84E6-D48E803D3CA3}" srcOrd="3" destOrd="0" parTransId="{2588A5F1-B03E-EB4A-9226-80B99D93C54B}" sibTransId="{0EC4CB89-213A-BB49-B46D-8F571C1A7380}"/>
    <dgm:cxn modelId="{39BFF0ED-F930-7B4B-B193-B52369FA84A8}" srcId="{ABD00D81-8A84-3046-80CD-054EA690560E}" destId="{2BCE21AD-67D2-8248-8935-341FFEE54314}" srcOrd="1" destOrd="0" parTransId="{8C5B1D9C-509B-5A45-978F-AF2F1F7F39DD}" sibTransId="{77AD827C-AE49-E742-8E95-2DCDC80645E4}"/>
    <dgm:cxn modelId="{1AD140F4-E5E4-E142-AA19-55CA3311B7BB}" type="presOf" srcId="{77AD827C-AE49-E742-8E95-2DCDC80645E4}" destId="{1E5575FA-5B31-684A-9E93-C1B39144F427}" srcOrd="1" destOrd="0" presId="urn:microsoft.com/office/officeart/2005/8/layout/process1"/>
    <dgm:cxn modelId="{6461ADFC-9058-3C46-9457-2F09CE346EE1}" type="presOf" srcId="{2BCE21AD-67D2-8248-8935-341FFEE54314}" destId="{FF8CEB3E-DA76-AB42-AE13-7320447AA2D0}" srcOrd="0" destOrd="0" presId="urn:microsoft.com/office/officeart/2005/8/layout/process1"/>
    <dgm:cxn modelId="{112B03FF-A1BF-1846-873C-D9E7250BE2A0}" type="presOf" srcId="{0DB01634-4348-B642-A79A-6FBA14E03FD2}" destId="{C9005C87-A7D4-624C-9387-E3B1C72B3961}" srcOrd="0" destOrd="0" presId="urn:microsoft.com/office/officeart/2005/8/layout/process1"/>
    <dgm:cxn modelId="{D5E6F8DB-A3B3-394A-A599-06374BE961AF}" type="presParOf" srcId="{81EEF53D-80F8-4945-8CC6-C0F1629A0C93}" destId="{C9005C87-A7D4-624C-9387-E3B1C72B3961}" srcOrd="0" destOrd="0" presId="urn:microsoft.com/office/officeart/2005/8/layout/process1"/>
    <dgm:cxn modelId="{07274234-E88D-DC43-BEDB-F986E4E9D88F}" type="presParOf" srcId="{81EEF53D-80F8-4945-8CC6-C0F1629A0C93}" destId="{05CF2984-75F7-0849-B687-3ACAEA480DBA}" srcOrd="1" destOrd="0" presId="urn:microsoft.com/office/officeart/2005/8/layout/process1"/>
    <dgm:cxn modelId="{DCB14785-0E23-3E4B-872F-64E1C1B03CC8}" type="presParOf" srcId="{05CF2984-75F7-0849-B687-3ACAEA480DBA}" destId="{73CE5CCA-4914-9340-8FA7-34AA6E0D879F}" srcOrd="0" destOrd="0" presId="urn:microsoft.com/office/officeart/2005/8/layout/process1"/>
    <dgm:cxn modelId="{C9BC4578-6B73-394F-9265-DE58139FAA0F}" type="presParOf" srcId="{81EEF53D-80F8-4945-8CC6-C0F1629A0C93}" destId="{FF8CEB3E-DA76-AB42-AE13-7320447AA2D0}" srcOrd="2" destOrd="0" presId="urn:microsoft.com/office/officeart/2005/8/layout/process1"/>
    <dgm:cxn modelId="{8BC08571-EBA3-9045-BB1C-1D91E85B9992}" type="presParOf" srcId="{81EEF53D-80F8-4945-8CC6-C0F1629A0C93}" destId="{2EF35DDA-DBB5-CA43-B067-9C4B56E71EB6}" srcOrd="3" destOrd="0" presId="urn:microsoft.com/office/officeart/2005/8/layout/process1"/>
    <dgm:cxn modelId="{9709EF4F-39A0-A44E-9388-16F1080C7097}" type="presParOf" srcId="{2EF35DDA-DBB5-CA43-B067-9C4B56E71EB6}" destId="{1E5575FA-5B31-684A-9E93-C1B39144F427}" srcOrd="0" destOrd="0" presId="urn:microsoft.com/office/officeart/2005/8/layout/process1"/>
    <dgm:cxn modelId="{2C17470E-E349-EA4C-9CC0-8B8DF9656B31}" type="presParOf" srcId="{81EEF53D-80F8-4945-8CC6-C0F1629A0C93}" destId="{ECB9BB42-6BE8-6B4B-B160-E05B8568A08F}" srcOrd="4" destOrd="0" presId="urn:microsoft.com/office/officeart/2005/8/layout/process1"/>
    <dgm:cxn modelId="{08169A29-4273-FE49-985B-F15F036B9C11}" type="presParOf" srcId="{81EEF53D-80F8-4945-8CC6-C0F1629A0C93}" destId="{B59A6039-9C1E-E643-B576-BB76FB8E651D}" srcOrd="5" destOrd="0" presId="urn:microsoft.com/office/officeart/2005/8/layout/process1"/>
    <dgm:cxn modelId="{ACC3E725-A5E5-0C4E-AFB7-6C87B9407A90}" type="presParOf" srcId="{B59A6039-9C1E-E643-B576-BB76FB8E651D}" destId="{0A05BF0E-F07F-8E4A-9EFE-452DD1116826}" srcOrd="0" destOrd="0" presId="urn:microsoft.com/office/officeart/2005/8/layout/process1"/>
    <dgm:cxn modelId="{A68A4CC2-1CFF-9145-907F-17A5242F519F}" type="presParOf" srcId="{81EEF53D-80F8-4945-8CC6-C0F1629A0C93}" destId="{D9CD8485-AE3F-F74D-ABAF-14F1607239B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AFFB2B-EAED-4E20-A2B6-036929BE634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6_2" csCatId="accent6" phldr="1"/>
      <dgm:spPr/>
      <dgm:t>
        <a:bodyPr/>
        <a:lstStyle/>
        <a:p>
          <a:endParaRPr lang="en-US"/>
        </a:p>
      </dgm:t>
    </dgm:pt>
    <dgm:pt modelId="{51FE1476-9ACA-4DB2-972A-220D89DAA22B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Centrada no aluno</a:t>
          </a:r>
          <a:endParaRPr lang="en-US"/>
        </a:p>
      </dgm:t>
    </dgm:pt>
    <dgm:pt modelId="{E66E6E80-2FF4-4091-8B65-07DCA91D1970}" type="parTrans" cxnId="{B5B2D62F-A3E0-4459-8C0A-874330F4494B}">
      <dgm:prSet/>
      <dgm:spPr/>
      <dgm:t>
        <a:bodyPr/>
        <a:lstStyle/>
        <a:p>
          <a:endParaRPr lang="en-US"/>
        </a:p>
      </dgm:t>
    </dgm:pt>
    <dgm:pt modelId="{61E1E8C5-700D-45B0-9FD7-4185810BC20A}" type="sibTrans" cxnId="{B5B2D62F-A3E0-4459-8C0A-874330F4494B}">
      <dgm:prSet/>
      <dgm:spPr/>
      <dgm:t>
        <a:bodyPr/>
        <a:lstStyle/>
        <a:p>
          <a:endParaRPr lang="en-US"/>
        </a:p>
      </dgm:t>
    </dgm:pt>
    <dgm:pt modelId="{163F823E-CEFA-4927-9556-170B55C487F2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Organização de recursos didáticos selecionados intencionalmente </a:t>
          </a:r>
          <a:endParaRPr lang="en-US" dirty="0"/>
        </a:p>
      </dgm:t>
    </dgm:pt>
    <dgm:pt modelId="{BA3BA04D-2A82-417E-8D2B-AB216F4AC7A5}" type="parTrans" cxnId="{E61F67D8-44B9-4F1B-A310-6121B75FDCDC}">
      <dgm:prSet/>
      <dgm:spPr/>
      <dgm:t>
        <a:bodyPr/>
        <a:lstStyle/>
        <a:p>
          <a:endParaRPr lang="en-US"/>
        </a:p>
      </dgm:t>
    </dgm:pt>
    <dgm:pt modelId="{45DA31B5-5500-48F4-AEB2-3E9C39992AB7}" type="sibTrans" cxnId="{E61F67D8-44B9-4F1B-A310-6121B75FDCDC}">
      <dgm:prSet/>
      <dgm:spPr/>
      <dgm:t>
        <a:bodyPr/>
        <a:lstStyle/>
        <a:p>
          <a:endParaRPr lang="en-US"/>
        </a:p>
      </dgm:t>
    </dgm:pt>
    <dgm:pt modelId="{CFD39F11-333E-4EC2-B6AA-8760667C2507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Modelos de produção </a:t>
          </a:r>
          <a:endParaRPr lang="en-US"/>
        </a:p>
      </dgm:t>
    </dgm:pt>
    <dgm:pt modelId="{5784DB62-62D5-4519-BB61-C3CA777EA626}" type="parTrans" cxnId="{4306A7B5-9517-4B64-B72B-C6EC89A3823E}">
      <dgm:prSet/>
      <dgm:spPr/>
      <dgm:t>
        <a:bodyPr/>
        <a:lstStyle/>
        <a:p>
          <a:endParaRPr lang="en-US"/>
        </a:p>
      </dgm:t>
    </dgm:pt>
    <dgm:pt modelId="{6C41707E-83BD-4187-8996-7EF1679C863F}" type="sibTrans" cxnId="{4306A7B5-9517-4B64-B72B-C6EC89A3823E}">
      <dgm:prSet/>
      <dgm:spPr/>
      <dgm:t>
        <a:bodyPr/>
        <a:lstStyle/>
        <a:p>
          <a:endParaRPr lang="en-US"/>
        </a:p>
      </dgm:t>
    </dgm:pt>
    <dgm:pt modelId="{A151E10D-4477-402B-9C51-B6BD3D5BF813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Produção de novos materiais</a:t>
          </a:r>
        </a:p>
        <a:p>
          <a:pPr>
            <a:lnSpc>
              <a:spcPct val="100000"/>
            </a:lnSpc>
          </a:pPr>
          <a:r>
            <a:rPr lang="pt-BR" dirty="0"/>
            <a:t>Curadoria de material </a:t>
          </a:r>
          <a:endParaRPr lang="en-US" dirty="0"/>
        </a:p>
      </dgm:t>
    </dgm:pt>
    <dgm:pt modelId="{3A061A67-3F88-4551-A353-B4E6D7A9FFE4}" type="parTrans" cxnId="{7B82EDA4-52A9-437F-B96D-FAF9CDFA54BA}">
      <dgm:prSet/>
      <dgm:spPr/>
      <dgm:t>
        <a:bodyPr/>
        <a:lstStyle/>
        <a:p>
          <a:endParaRPr lang="en-US"/>
        </a:p>
      </dgm:t>
    </dgm:pt>
    <dgm:pt modelId="{FC8E7230-3493-42B6-BCBE-7E7EFF41E430}" type="sibTrans" cxnId="{7B82EDA4-52A9-437F-B96D-FAF9CDFA54BA}">
      <dgm:prSet/>
      <dgm:spPr/>
      <dgm:t>
        <a:bodyPr/>
        <a:lstStyle/>
        <a:p>
          <a:endParaRPr lang="en-US"/>
        </a:p>
      </dgm:t>
    </dgm:pt>
    <dgm:pt modelId="{FD40862C-9964-47E7-B8CA-25C5E91B1346}" type="pres">
      <dgm:prSet presAssocID="{CDAFFB2B-EAED-4E20-A2B6-036929BE6343}" presName="root" presStyleCnt="0">
        <dgm:presLayoutVars>
          <dgm:dir/>
          <dgm:resizeHandles val="exact"/>
        </dgm:presLayoutVars>
      </dgm:prSet>
      <dgm:spPr/>
    </dgm:pt>
    <dgm:pt modelId="{4A9F6069-3B26-48F8-993A-8326FD9212E7}" type="pres">
      <dgm:prSet presAssocID="{51FE1476-9ACA-4DB2-972A-220D89DAA22B}" presName="compNode" presStyleCnt="0"/>
      <dgm:spPr/>
    </dgm:pt>
    <dgm:pt modelId="{BF677FA9-6577-4DB6-A9EF-3759EB8A97F0}" type="pres">
      <dgm:prSet presAssocID="{51FE1476-9ACA-4DB2-972A-220D89DAA22B}" presName="bgRect" presStyleLbl="bgShp" presStyleIdx="0" presStyleCnt="3"/>
      <dgm:spPr/>
    </dgm:pt>
    <dgm:pt modelId="{BBD268AC-127D-42EE-BCCB-4A6BE8E7188C}" type="pres">
      <dgm:prSet presAssocID="{51FE1476-9ACA-4DB2-972A-220D89DAA22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FACE2ACA-4029-4C95-A36A-07869B840D1C}" type="pres">
      <dgm:prSet presAssocID="{51FE1476-9ACA-4DB2-972A-220D89DAA22B}" presName="spaceRect" presStyleCnt="0"/>
      <dgm:spPr/>
    </dgm:pt>
    <dgm:pt modelId="{9796A7B1-E7A2-4D45-A320-C2EF8759AE7D}" type="pres">
      <dgm:prSet presAssocID="{51FE1476-9ACA-4DB2-972A-220D89DAA22B}" presName="parTx" presStyleLbl="revTx" presStyleIdx="0" presStyleCnt="4">
        <dgm:presLayoutVars>
          <dgm:chMax val="0"/>
          <dgm:chPref val="0"/>
        </dgm:presLayoutVars>
      </dgm:prSet>
      <dgm:spPr/>
    </dgm:pt>
    <dgm:pt modelId="{6D14162C-6BE8-4E33-8D86-301442118FD5}" type="pres">
      <dgm:prSet presAssocID="{61E1E8C5-700D-45B0-9FD7-4185810BC20A}" presName="sibTrans" presStyleCnt="0"/>
      <dgm:spPr/>
    </dgm:pt>
    <dgm:pt modelId="{608A8920-77F9-4F23-99FC-5EF5DD29A875}" type="pres">
      <dgm:prSet presAssocID="{163F823E-CEFA-4927-9556-170B55C487F2}" presName="compNode" presStyleCnt="0"/>
      <dgm:spPr/>
    </dgm:pt>
    <dgm:pt modelId="{89CEC5C1-3FC8-4F58-B0DB-37034C7E87E8}" type="pres">
      <dgm:prSet presAssocID="{163F823E-CEFA-4927-9556-170B55C487F2}" presName="bgRect" presStyleLbl="bgShp" presStyleIdx="1" presStyleCnt="3"/>
      <dgm:spPr/>
    </dgm:pt>
    <dgm:pt modelId="{98A3F676-F11D-4785-9C05-DD60E9841183}" type="pres">
      <dgm:prSet presAssocID="{163F823E-CEFA-4927-9556-170B55C487F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996FEE14-4AA3-4DAB-A14B-FEF5DA5FD0D3}" type="pres">
      <dgm:prSet presAssocID="{163F823E-CEFA-4927-9556-170B55C487F2}" presName="spaceRect" presStyleCnt="0"/>
      <dgm:spPr/>
    </dgm:pt>
    <dgm:pt modelId="{D1F03ED6-34B3-40D7-95A7-766017A1BE83}" type="pres">
      <dgm:prSet presAssocID="{163F823E-CEFA-4927-9556-170B55C487F2}" presName="parTx" presStyleLbl="revTx" presStyleIdx="1" presStyleCnt="4">
        <dgm:presLayoutVars>
          <dgm:chMax val="0"/>
          <dgm:chPref val="0"/>
        </dgm:presLayoutVars>
      </dgm:prSet>
      <dgm:spPr/>
    </dgm:pt>
    <dgm:pt modelId="{3EA47288-BBF7-4D69-A053-9E2559D4A62D}" type="pres">
      <dgm:prSet presAssocID="{45DA31B5-5500-48F4-AEB2-3E9C39992AB7}" presName="sibTrans" presStyleCnt="0"/>
      <dgm:spPr/>
    </dgm:pt>
    <dgm:pt modelId="{33B08095-46C7-4916-8E25-AEBBCB874308}" type="pres">
      <dgm:prSet presAssocID="{CFD39F11-333E-4EC2-B6AA-8760667C2507}" presName="compNode" presStyleCnt="0"/>
      <dgm:spPr/>
    </dgm:pt>
    <dgm:pt modelId="{E3A29054-57BE-467A-835E-830D5FADF7A7}" type="pres">
      <dgm:prSet presAssocID="{CFD39F11-333E-4EC2-B6AA-8760667C2507}" presName="bgRect" presStyleLbl="bgShp" presStyleIdx="2" presStyleCnt="3"/>
      <dgm:spPr/>
    </dgm:pt>
    <dgm:pt modelId="{0EA33312-1063-40C9-AAA1-428A390EBE36}" type="pres">
      <dgm:prSet presAssocID="{CFD39F11-333E-4EC2-B6AA-8760667C250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7FE2F776-5F46-4D3D-8AA8-641CACACD1D4}" type="pres">
      <dgm:prSet presAssocID="{CFD39F11-333E-4EC2-B6AA-8760667C2507}" presName="spaceRect" presStyleCnt="0"/>
      <dgm:spPr/>
    </dgm:pt>
    <dgm:pt modelId="{511C4C1C-E6F7-4C9E-B009-0931E93A4374}" type="pres">
      <dgm:prSet presAssocID="{CFD39F11-333E-4EC2-B6AA-8760667C2507}" presName="parTx" presStyleLbl="revTx" presStyleIdx="2" presStyleCnt="4">
        <dgm:presLayoutVars>
          <dgm:chMax val="0"/>
          <dgm:chPref val="0"/>
        </dgm:presLayoutVars>
      </dgm:prSet>
      <dgm:spPr/>
    </dgm:pt>
    <dgm:pt modelId="{4C2D07C0-019D-4C85-A437-3422F937C810}" type="pres">
      <dgm:prSet presAssocID="{CFD39F11-333E-4EC2-B6AA-8760667C2507}" presName="desTx" presStyleLbl="revTx" presStyleIdx="3" presStyleCnt="4" custScaleX="122802" custLinFactNeighborX="-14940">
        <dgm:presLayoutVars/>
      </dgm:prSet>
      <dgm:spPr/>
    </dgm:pt>
  </dgm:ptLst>
  <dgm:cxnLst>
    <dgm:cxn modelId="{B5B2D62F-A3E0-4459-8C0A-874330F4494B}" srcId="{CDAFFB2B-EAED-4E20-A2B6-036929BE6343}" destId="{51FE1476-9ACA-4DB2-972A-220D89DAA22B}" srcOrd="0" destOrd="0" parTransId="{E66E6E80-2FF4-4091-8B65-07DCA91D1970}" sibTransId="{61E1E8C5-700D-45B0-9FD7-4185810BC20A}"/>
    <dgm:cxn modelId="{27568A34-11BE-1048-AD37-37E0B7C56BC2}" type="presOf" srcId="{A151E10D-4477-402B-9C51-B6BD3D5BF813}" destId="{4C2D07C0-019D-4C85-A437-3422F937C810}" srcOrd="0" destOrd="0" presId="urn:microsoft.com/office/officeart/2018/2/layout/IconVerticalSolidList"/>
    <dgm:cxn modelId="{C843D743-1C80-DE4A-8B7A-F916B3C2A0C3}" type="presOf" srcId="{163F823E-CEFA-4927-9556-170B55C487F2}" destId="{D1F03ED6-34B3-40D7-95A7-766017A1BE83}" srcOrd="0" destOrd="0" presId="urn:microsoft.com/office/officeart/2018/2/layout/IconVerticalSolidList"/>
    <dgm:cxn modelId="{F36F134B-BAD4-344C-96AC-A7A08FA6CF90}" type="presOf" srcId="{CDAFFB2B-EAED-4E20-A2B6-036929BE6343}" destId="{FD40862C-9964-47E7-B8CA-25C5E91B1346}" srcOrd="0" destOrd="0" presId="urn:microsoft.com/office/officeart/2018/2/layout/IconVerticalSolidList"/>
    <dgm:cxn modelId="{B642A97C-306F-C84B-B8B9-AE20864AF299}" type="presOf" srcId="{51FE1476-9ACA-4DB2-972A-220D89DAA22B}" destId="{9796A7B1-E7A2-4D45-A320-C2EF8759AE7D}" srcOrd="0" destOrd="0" presId="urn:microsoft.com/office/officeart/2018/2/layout/IconVerticalSolidList"/>
    <dgm:cxn modelId="{7B82EDA4-52A9-437F-B96D-FAF9CDFA54BA}" srcId="{CFD39F11-333E-4EC2-B6AA-8760667C2507}" destId="{A151E10D-4477-402B-9C51-B6BD3D5BF813}" srcOrd="0" destOrd="0" parTransId="{3A061A67-3F88-4551-A353-B4E6D7A9FFE4}" sibTransId="{FC8E7230-3493-42B6-BCBE-7E7EFF41E430}"/>
    <dgm:cxn modelId="{4306A7B5-9517-4B64-B72B-C6EC89A3823E}" srcId="{CDAFFB2B-EAED-4E20-A2B6-036929BE6343}" destId="{CFD39F11-333E-4EC2-B6AA-8760667C2507}" srcOrd="2" destOrd="0" parTransId="{5784DB62-62D5-4519-BB61-C3CA777EA626}" sibTransId="{6C41707E-83BD-4187-8996-7EF1679C863F}"/>
    <dgm:cxn modelId="{E61F67D8-44B9-4F1B-A310-6121B75FDCDC}" srcId="{CDAFFB2B-EAED-4E20-A2B6-036929BE6343}" destId="{163F823E-CEFA-4927-9556-170B55C487F2}" srcOrd="1" destOrd="0" parTransId="{BA3BA04D-2A82-417E-8D2B-AB216F4AC7A5}" sibTransId="{45DA31B5-5500-48F4-AEB2-3E9C39992AB7}"/>
    <dgm:cxn modelId="{2DC561F2-B05B-9348-AE78-1536897E793F}" type="presOf" srcId="{CFD39F11-333E-4EC2-B6AA-8760667C2507}" destId="{511C4C1C-E6F7-4C9E-B009-0931E93A4374}" srcOrd="0" destOrd="0" presId="urn:microsoft.com/office/officeart/2018/2/layout/IconVerticalSolidList"/>
    <dgm:cxn modelId="{8BD19196-5791-904A-B62B-4011B8E63A40}" type="presParOf" srcId="{FD40862C-9964-47E7-B8CA-25C5E91B1346}" destId="{4A9F6069-3B26-48F8-993A-8326FD9212E7}" srcOrd="0" destOrd="0" presId="urn:microsoft.com/office/officeart/2018/2/layout/IconVerticalSolidList"/>
    <dgm:cxn modelId="{8E54172D-3B81-4840-9611-A5C054203DA7}" type="presParOf" srcId="{4A9F6069-3B26-48F8-993A-8326FD9212E7}" destId="{BF677FA9-6577-4DB6-A9EF-3759EB8A97F0}" srcOrd="0" destOrd="0" presId="urn:microsoft.com/office/officeart/2018/2/layout/IconVerticalSolidList"/>
    <dgm:cxn modelId="{5A549B64-9350-7F43-B455-D978B6A21C55}" type="presParOf" srcId="{4A9F6069-3B26-48F8-993A-8326FD9212E7}" destId="{BBD268AC-127D-42EE-BCCB-4A6BE8E7188C}" srcOrd="1" destOrd="0" presId="urn:microsoft.com/office/officeart/2018/2/layout/IconVerticalSolidList"/>
    <dgm:cxn modelId="{5EFC0E5B-456A-9A40-9C2C-6F3B82CFEF82}" type="presParOf" srcId="{4A9F6069-3B26-48F8-993A-8326FD9212E7}" destId="{FACE2ACA-4029-4C95-A36A-07869B840D1C}" srcOrd="2" destOrd="0" presId="urn:microsoft.com/office/officeart/2018/2/layout/IconVerticalSolidList"/>
    <dgm:cxn modelId="{73CFB62F-71BE-6546-972D-1D3DCFAC9E00}" type="presParOf" srcId="{4A9F6069-3B26-48F8-993A-8326FD9212E7}" destId="{9796A7B1-E7A2-4D45-A320-C2EF8759AE7D}" srcOrd="3" destOrd="0" presId="urn:microsoft.com/office/officeart/2018/2/layout/IconVerticalSolidList"/>
    <dgm:cxn modelId="{E643A3DB-4555-944F-A468-EB78B5DEB494}" type="presParOf" srcId="{FD40862C-9964-47E7-B8CA-25C5E91B1346}" destId="{6D14162C-6BE8-4E33-8D86-301442118FD5}" srcOrd="1" destOrd="0" presId="urn:microsoft.com/office/officeart/2018/2/layout/IconVerticalSolidList"/>
    <dgm:cxn modelId="{DCC1BA59-5FB3-6646-9FE9-88CD2A9C0818}" type="presParOf" srcId="{FD40862C-9964-47E7-B8CA-25C5E91B1346}" destId="{608A8920-77F9-4F23-99FC-5EF5DD29A875}" srcOrd="2" destOrd="0" presId="urn:microsoft.com/office/officeart/2018/2/layout/IconVerticalSolidList"/>
    <dgm:cxn modelId="{EB166741-EE2B-6448-80CB-B45462831AB4}" type="presParOf" srcId="{608A8920-77F9-4F23-99FC-5EF5DD29A875}" destId="{89CEC5C1-3FC8-4F58-B0DB-37034C7E87E8}" srcOrd="0" destOrd="0" presId="urn:microsoft.com/office/officeart/2018/2/layout/IconVerticalSolidList"/>
    <dgm:cxn modelId="{FD7AE8FB-9C5E-094A-8A1D-70A2938DFFBB}" type="presParOf" srcId="{608A8920-77F9-4F23-99FC-5EF5DD29A875}" destId="{98A3F676-F11D-4785-9C05-DD60E9841183}" srcOrd="1" destOrd="0" presId="urn:microsoft.com/office/officeart/2018/2/layout/IconVerticalSolidList"/>
    <dgm:cxn modelId="{C88D2B04-74DF-DF49-8600-5E10C869CAB7}" type="presParOf" srcId="{608A8920-77F9-4F23-99FC-5EF5DD29A875}" destId="{996FEE14-4AA3-4DAB-A14B-FEF5DA5FD0D3}" srcOrd="2" destOrd="0" presId="urn:microsoft.com/office/officeart/2018/2/layout/IconVerticalSolidList"/>
    <dgm:cxn modelId="{71B4AB33-9730-9244-93BC-6F88D941DF8E}" type="presParOf" srcId="{608A8920-77F9-4F23-99FC-5EF5DD29A875}" destId="{D1F03ED6-34B3-40D7-95A7-766017A1BE83}" srcOrd="3" destOrd="0" presId="urn:microsoft.com/office/officeart/2018/2/layout/IconVerticalSolidList"/>
    <dgm:cxn modelId="{575B3850-1A1E-8946-BF4A-133877FF1FD1}" type="presParOf" srcId="{FD40862C-9964-47E7-B8CA-25C5E91B1346}" destId="{3EA47288-BBF7-4D69-A053-9E2559D4A62D}" srcOrd="3" destOrd="0" presId="urn:microsoft.com/office/officeart/2018/2/layout/IconVerticalSolidList"/>
    <dgm:cxn modelId="{3C149226-241C-C44B-BA9C-26EC2C1E15D0}" type="presParOf" srcId="{FD40862C-9964-47E7-B8CA-25C5E91B1346}" destId="{33B08095-46C7-4916-8E25-AEBBCB874308}" srcOrd="4" destOrd="0" presId="urn:microsoft.com/office/officeart/2018/2/layout/IconVerticalSolidList"/>
    <dgm:cxn modelId="{50A2573A-C670-4F48-92FA-0A1C9BB65BD5}" type="presParOf" srcId="{33B08095-46C7-4916-8E25-AEBBCB874308}" destId="{E3A29054-57BE-467A-835E-830D5FADF7A7}" srcOrd="0" destOrd="0" presId="urn:microsoft.com/office/officeart/2018/2/layout/IconVerticalSolidList"/>
    <dgm:cxn modelId="{13B6A19B-BD42-5246-BC7C-11BFF503E696}" type="presParOf" srcId="{33B08095-46C7-4916-8E25-AEBBCB874308}" destId="{0EA33312-1063-40C9-AAA1-428A390EBE36}" srcOrd="1" destOrd="0" presId="urn:microsoft.com/office/officeart/2018/2/layout/IconVerticalSolidList"/>
    <dgm:cxn modelId="{A0C138E3-46D3-1F49-9C3F-6B054CF9C407}" type="presParOf" srcId="{33B08095-46C7-4916-8E25-AEBBCB874308}" destId="{7FE2F776-5F46-4D3D-8AA8-641CACACD1D4}" srcOrd="2" destOrd="0" presId="urn:microsoft.com/office/officeart/2018/2/layout/IconVerticalSolidList"/>
    <dgm:cxn modelId="{318BDE7C-78EE-0341-AE6D-42AC0456A080}" type="presParOf" srcId="{33B08095-46C7-4916-8E25-AEBBCB874308}" destId="{511C4C1C-E6F7-4C9E-B009-0931E93A4374}" srcOrd="3" destOrd="0" presId="urn:microsoft.com/office/officeart/2018/2/layout/IconVerticalSolidList"/>
    <dgm:cxn modelId="{A52546D3-F9A8-F24F-A3C5-EC1564973110}" type="presParOf" srcId="{33B08095-46C7-4916-8E25-AEBBCB874308}" destId="{4C2D07C0-019D-4C85-A437-3422F937C81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625FC9-E423-46C4-967F-3E6492A1F54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8906617-5C36-4821-BE17-0A3E128CF384}">
      <dgm:prSet/>
      <dgm:spPr/>
      <dgm:t>
        <a:bodyPr/>
        <a:lstStyle/>
        <a:p>
          <a:r>
            <a:rPr lang="pt-BR"/>
            <a:t>Seleção de materiais e recursos existentes</a:t>
          </a:r>
          <a:endParaRPr lang="en-US"/>
        </a:p>
      </dgm:t>
    </dgm:pt>
    <dgm:pt modelId="{CAE075DF-946B-4FDC-AA88-832B1A97EC33}" type="parTrans" cxnId="{7246C061-8334-4256-A5B9-A71FE66C1F13}">
      <dgm:prSet/>
      <dgm:spPr/>
      <dgm:t>
        <a:bodyPr/>
        <a:lstStyle/>
        <a:p>
          <a:endParaRPr lang="en-US"/>
        </a:p>
      </dgm:t>
    </dgm:pt>
    <dgm:pt modelId="{0D1DB2AA-A6B4-4288-AA5E-5ABE2A20E5ED}" type="sibTrans" cxnId="{7246C061-8334-4256-A5B9-A71FE66C1F13}">
      <dgm:prSet/>
      <dgm:spPr/>
      <dgm:t>
        <a:bodyPr/>
        <a:lstStyle/>
        <a:p>
          <a:endParaRPr lang="en-US"/>
        </a:p>
      </dgm:t>
    </dgm:pt>
    <dgm:pt modelId="{10A5071A-FAEE-4117-BF4D-47A7B5F55B7C}">
      <dgm:prSet/>
      <dgm:spPr/>
      <dgm:t>
        <a:bodyPr/>
        <a:lstStyle/>
        <a:p>
          <a:r>
            <a:rPr lang="pt-BR" dirty="0"/>
            <a:t>Elaboração de material, quando necessário </a:t>
          </a:r>
          <a:endParaRPr lang="en-US" dirty="0"/>
        </a:p>
      </dgm:t>
    </dgm:pt>
    <dgm:pt modelId="{353BACAD-4450-42BC-BC22-3D3D7BA40E48}" type="parTrans" cxnId="{4D2138FC-0F41-4A01-A467-C53559452CCD}">
      <dgm:prSet/>
      <dgm:spPr/>
      <dgm:t>
        <a:bodyPr/>
        <a:lstStyle/>
        <a:p>
          <a:endParaRPr lang="en-US"/>
        </a:p>
      </dgm:t>
    </dgm:pt>
    <dgm:pt modelId="{231F110C-ADD1-4A88-AC70-B6BE65F13813}" type="sibTrans" cxnId="{4D2138FC-0F41-4A01-A467-C53559452CCD}">
      <dgm:prSet/>
      <dgm:spPr/>
      <dgm:t>
        <a:bodyPr/>
        <a:lstStyle/>
        <a:p>
          <a:endParaRPr lang="en-US"/>
        </a:p>
      </dgm:t>
    </dgm:pt>
    <dgm:pt modelId="{49D500B3-8AD2-48F5-9B4E-4488E715385A}">
      <dgm:prSet/>
      <dgm:spPr/>
      <dgm:t>
        <a:bodyPr/>
        <a:lstStyle/>
        <a:p>
          <a:r>
            <a:rPr lang="pt-BR" dirty="0"/>
            <a:t>Elaboração de orientações </a:t>
          </a:r>
          <a:endParaRPr lang="en-US" dirty="0"/>
        </a:p>
      </dgm:t>
    </dgm:pt>
    <dgm:pt modelId="{3DD2BB74-1645-41E7-8957-0DD03F2BEDBA}" type="parTrans" cxnId="{9BF3097F-AD3A-440B-A049-23EC478E1267}">
      <dgm:prSet/>
      <dgm:spPr/>
      <dgm:t>
        <a:bodyPr/>
        <a:lstStyle/>
        <a:p>
          <a:endParaRPr lang="en-US"/>
        </a:p>
      </dgm:t>
    </dgm:pt>
    <dgm:pt modelId="{7E883C30-5ED5-445C-9C0C-170FAB894007}" type="sibTrans" cxnId="{9BF3097F-AD3A-440B-A049-23EC478E1267}">
      <dgm:prSet/>
      <dgm:spPr/>
      <dgm:t>
        <a:bodyPr/>
        <a:lstStyle/>
        <a:p>
          <a:endParaRPr lang="en-US"/>
        </a:p>
      </dgm:t>
    </dgm:pt>
    <dgm:pt modelId="{093573CB-63CA-4CAF-A223-941C69C00AFC}">
      <dgm:prSet/>
      <dgm:spPr/>
      <dgm:t>
        <a:bodyPr/>
        <a:lstStyle/>
        <a:p>
          <a:r>
            <a:rPr lang="pt-BR" dirty="0"/>
            <a:t>Elaboração da avaliação</a:t>
          </a:r>
          <a:endParaRPr lang="en-US" dirty="0"/>
        </a:p>
      </dgm:t>
    </dgm:pt>
    <dgm:pt modelId="{AE292F68-068B-405C-A9E4-FF8337F18A3E}" type="parTrans" cxnId="{F60305E1-AC85-4F32-99DD-CAB4C4C273AF}">
      <dgm:prSet/>
      <dgm:spPr/>
      <dgm:t>
        <a:bodyPr/>
        <a:lstStyle/>
        <a:p>
          <a:endParaRPr lang="en-US"/>
        </a:p>
      </dgm:t>
    </dgm:pt>
    <dgm:pt modelId="{F003F6D9-A369-47F3-9EE3-DEBB6E6CE40D}" type="sibTrans" cxnId="{F60305E1-AC85-4F32-99DD-CAB4C4C273AF}">
      <dgm:prSet/>
      <dgm:spPr/>
      <dgm:t>
        <a:bodyPr/>
        <a:lstStyle/>
        <a:p>
          <a:endParaRPr lang="en-US"/>
        </a:p>
      </dgm:t>
    </dgm:pt>
    <dgm:pt modelId="{71970FA9-B717-4EBF-8833-76ABEEA02728}">
      <dgm:prSet/>
      <dgm:spPr/>
      <dgm:t>
        <a:bodyPr/>
        <a:lstStyle/>
        <a:p>
          <a:r>
            <a:rPr lang="pt-BR" dirty="0"/>
            <a:t>Considerar o contexto</a:t>
          </a:r>
          <a:endParaRPr lang="en-US" dirty="0"/>
        </a:p>
      </dgm:t>
    </dgm:pt>
    <dgm:pt modelId="{700C63A0-E1FD-4166-9D0F-B970C232FE88}" type="parTrans" cxnId="{0820DD17-398E-4B4B-BD55-3A1568C669D7}">
      <dgm:prSet/>
      <dgm:spPr/>
      <dgm:t>
        <a:bodyPr/>
        <a:lstStyle/>
        <a:p>
          <a:endParaRPr lang="en-US"/>
        </a:p>
      </dgm:t>
    </dgm:pt>
    <dgm:pt modelId="{F2364649-62CA-40D1-891A-F5CC7CBDA875}" type="sibTrans" cxnId="{0820DD17-398E-4B4B-BD55-3A1568C669D7}">
      <dgm:prSet/>
      <dgm:spPr/>
      <dgm:t>
        <a:bodyPr/>
        <a:lstStyle/>
        <a:p>
          <a:endParaRPr lang="en-US"/>
        </a:p>
      </dgm:t>
    </dgm:pt>
    <dgm:pt modelId="{ADFD8C59-755E-4979-9FAA-7F4B56E1A2D6}" type="pres">
      <dgm:prSet presAssocID="{98625FC9-E423-46C4-967F-3E6492A1F545}" presName="root" presStyleCnt="0">
        <dgm:presLayoutVars>
          <dgm:dir/>
          <dgm:resizeHandles val="exact"/>
        </dgm:presLayoutVars>
      </dgm:prSet>
      <dgm:spPr/>
    </dgm:pt>
    <dgm:pt modelId="{AF17FA22-0F9D-45C2-AA91-0C87898663F1}" type="pres">
      <dgm:prSet presAssocID="{38906617-5C36-4821-BE17-0A3E128CF384}" presName="compNode" presStyleCnt="0"/>
      <dgm:spPr/>
    </dgm:pt>
    <dgm:pt modelId="{68B8E74D-7D97-405E-ACBE-8556CE8F15E2}" type="pres">
      <dgm:prSet presAssocID="{38906617-5C36-4821-BE17-0A3E128CF384}" presName="bgRect" presStyleLbl="bgShp" presStyleIdx="0" presStyleCnt="5"/>
      <dgm:spPr/>
    </dgm:pt>
    <dgm:pt modelId="{01D4B5BE-0D6C-4E3C-A892-A914D5A22872}" type="pres">
      <dgm:prSet presAssocID="{38906617-5C36-4821-BE17-0A3E128CF38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brary"/>
        </a:ext>
      </dgm:extLst>
    </dgm:pt>
    <dgm:pt modelId="{96862442-E774-45BC-811D-EDF99D2CA8EE}" type="pres">
      <dgm:prSet presAssocID="{38906617-5C36-4821-BE17-0A3E128CF384}" presName="spaceRect" presStyleCnt="0"/>
      <dgm:spPr/>
    </dgm:pt>
    <dgm:pt modelId="{E4DC306C-2FBF-4544-8D2A-A450C906835B}" type="pres">
      <dgm:prSet presAssocID="{38906617-5C36-4821-BE17-0A3E128CF384}" presName="parTx" presStyleLbl="revTx" presStyleIdx="0" presStyleCnt="5">
        <dgm:presLayoutVars>
          <dgm:chMax val="0"/>
          <dgm:chPref val="0"/>
        </dgm:presLayoutVars>
      </dgm:prSet>
      <dgm:spPr/>
    </dgm:pt>
    <dgm:pt modelId="{31AB1CBF-1A56-4BB5-BE13-56F52B8F8C59}" type="pres">
      <dgm:prSet presAssocID="{0D1DB2AA-A6B4-4288-AA5E-5ABE2A20E5ED}" presName="sibTrans" presStyleCnt="0"/>
      <dgm:spPr/>
    </dgm:pt>
    <dgm:pt modelId="{F3BB5572-874F-4441-8F16-63324CE76F0C}" type="pres">
      <dgm:prSet presAssocID="{10A5071A-FAEE-4117-BF4D-47A7B5F55B7C}" presName="compNode" presStyleCnt="0"/>
      <dgm:spPr/>
    </dgm:pt>
    <dgm:pt modelId="{C415376B-3318-440B-A230-434A3FA9B1AE}" type="pres">
      <dgm:prSet presAssocID="{10A5071A-FAEE-4117-BF4D-47A7B5F55B7C}" presName="bgRect" presStyleLbl="bgShp" presStyleIdx="1" presStyleCnt="5"/>
      <dgm:spPr/>
    </dgm:pt>
    <dgm:pt modelId="{646C9F1A-BA40-4F42-B63E-D9EE6BDA25F1}" type="pres">
      <dgm:prSet presAssocID="{10A5071A-FAEE-4117-BF4D-47A7B5F55B7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lipse"/>
        </a:ext>
      </dgm:extLst>
    </dgm:pt>
    <dgm:pt modelId="{B97A43F6-1752-4D52-A656-8D37A37697D1}" type="pres">
      <dgm:prSet presAssocID="{10A5071A-FAEE-4117-BF4D-47A7B5F55B7C}" presName="spaceRect" presStyleCnt="0"/>
      <dgm:spPr/>
    </dgm:pt>
    <dgm:pt modelId="{D8FEC8EC-AC5D-425C-9F00-B84D24BB3C32}" type="pres">
      <dgm:prSet presAssocID="{10A5071A-FAEE-4117-BF4D-47A7B5F55B7C}" presName="parTx" presStyleLbl="revTx" presStyleIdx="1" presStyleCnt="5">
        <dgm:presLayoutVars>
          <dgm:chMax val="0"/>
          <dgm:chPref val="0"/>
        </dgm:presLayoutVars>
      </dgm:prSet>
      <dgm:spPr/>
    </dgm:pt>
    <dgm:pt modelId="{D4540E52-6B1B-43A1-BF36-C22D9F5099C2}" type="pres">
      <dgm:prSet presAssocID="{231F110C-ADD1-4A88-AC70-B6BE65F13813}" presName="sibTrans" presStyleCnt="0"/>
      <dgm:spPr/>
    </dgm:pt>
    <dgm:pt modelId="{DF9F0A3A-1B3E-4A68-9CA3-E4F50F382CCC}" type="pres">
      <dgm:prSet presAssocID="{49D500B3-8AD2-48F5-9B4E-4488E715385A}" presName="compNode" presStyleCnt="0"/>
      <dgm:spPr/>
    </dgm:pt>
    <dgm:pt modelId="{96477DBF-5BD7-4495-A4D0-294FD083D1FB}" type="pres">
      <dgm:prSet presAssocID="{49D500B3-8AD2-48F5-9B4E-4488E715385A}" presName="bgRect" presStyleLbl="bgShp" presStyleIdx="2" presStyleCnt="5"/>
      <dgm:spPr/>
    </dgm:pt>
    <dgm:pt modelId="{55CC5634-4097-46AA-BD95-E875DA10DA11}" type="pres">
      <dgm:prSet presAssocID="{49D500B3-8AD2-48F5-9B4E-4488E715385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it"/>
        </a:ext>
      </dgm:extLst>
    </dgm:pt>
    <dgm:pt modelId="{568C1310-173E-4920-97B9-AC551E011359}" type="pres">
      <dgm:prSet presAssocID="{49D500B3-8AD2-48F5-9B4E-4488E715385A}" presName="spaceRect" presStyleCnt="0"/>
      <dgm:spPr/>
    </dgm:pt>
    <dgm:pt modelId="{1FC5BF9E-9231-4CD3-A714-088CD3733806}" type="pres">
      <dgm:prSet presAssocID="{49D500B3-8AD2-48F5-9B4E-4488E715385A}" presName="parTx" presStyleLbl="revTx" presStyleIdx="2" presStyleCnt="5">
        <dgm:presLayoutVars>
          <dgm:chMax val="0"/>
          <dgm:chPref val="0"/>
        </dgm:presLayoutVars>
      </dgm:prSet>
      <dgm:spPr/>
    </dgm:pt>
    <dgm:pt modelId="{16191DEF-85AA-4D8A-81AC-473BF75C0BBF}" type="pres">
      <dgm:prSet presAssocID="{7E883C30-5ED5-445C-9C0C-170FAB894007}" presName="sibTrans" presStyleCnt="0"/>
      <dgm:spPr/>
    </dgm:pt>
    <dgm:pt modelId="{B113DC0D-B916-465F-A88C-0E9872EFCF2B}" type="pres">
      <dgm:prSet presAssocID="{093573CB-63CA-4CAF-A223-941C69C00AFC}" presName="compNode" presStyleCnt="0"/>
      <dgm:spPr/>
    </dgm:pt>
    <dgm:pt modelId="{9D8DEACB-D7EC-4FF4-8DA1-492ABA7DB25B}" type="pres">
      <dgm:prSet presAssocID="{093573CB-63CA-4CAF-A223-941C69C00AFC}" presName="bgRect" presStyleLbl="bgShp" presStyleIdx="3" presStyleCnt="5"/>
      <dgm:spPr/>
    </dgm:pt>
    <dgm:pt modelId="{035A53E5-4592-42EA-BAE8-19D3740A160A}" type="pres">
      <dgm:prSet presAssocID="{093573CB-63CA-4CAF-A223-941C69C00AF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ctionary Remove"/>
        </a:ext>
      </dgm:extLst>
    </dgm:pt>
    <dgm:pt modelId="{3E7DBA95-98B6-4E10-84B2-5CBD05FDA462}" type="pres">
      <dgm:prSet presAssocID="{093573CB-63CA-4CAF-A223-941C69C00AFC}" presName="spaceRect" presStyleCnt="0"/>
      <dgm:spPr/>
    </dgm:pt>
    <dgm:pt modelId="{3DAB18A2-7A4E-440C-BC3E-22FA2CA0E0C4}" type="pres">
      <dgm:prSet presAssocID="{093573CB-63CA-4CAF-A223-941C69C00AFC}" presName="parTx" presStyleLbl="revTx" presStyleIdx="3" presStyleCnt="5">
        <dgm:presLayoutVars>
          <dgm:chMax val="0"/>
          <dgm:chPref val="0"/>
        </dgm:presLayoutVars>
      </dgm:prSet>
      <dgm:spPr/>
    </dgm:pt>
    <dgm:pt modelId="{B4177655-70B1-4455-B304-2B7CDCF9130A}" type="pres">
      <dgm:prSet presAssocID="{F003F6D9-A369-47F3-9EE3-DEBB6E6CE40D}" presName="sibTrans" presStyleCnt="0"/>
      <dgm:spPr/>
    </dgm:pt>
    <dgm:pt modelId="{6FA6F6AA-927F-4B7B-A6AE-1763A05A5EAC}" type="pres">
      <dgm:prSet presAssocID="{71970FA9-B717-4EBF-8833-76ABEEA02728}" presName="compNode" presStyleCnt="0"/>
      <dgm:spPr/>
    </dgm:pt>
    <dgm:pt modelId="{CF89F64D-5897-4DD5-81AE-38D9CC892685}" type="pres">
      <dgm:prSet presAssocID="{71970FA9-B717-4EBF-8833-76ABEEA02728}" presName="bgRect" presStyleLbl="bgShp" presStyleIdx="4" presStyleCnt="5"/>
      <dgm:spPr/>
    </dgm:pt>
    <dgm:pt modelId="{7817FC5A-67B7-4A83-BD78-C6181704F02F}" type="pres">
      <dgm:prSet presAssocID="{71970FA9-B717-4EBF-8833-76ABEEA0272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ign"/>
        </a:ext>
      </dgm:extLst>
    </dgm:pt>
    <dgm:pt modelId="{F556DF72-89EC-419A-AE45-284815D89B7B}" type="pres">
      <dgm:prSet presAssocID="{71970FA9-B717-4EBF-8833-76ABEEA02728}" presName="spaceRect" presStyleCnt="0"/>
      <dgm:spPr/>
    </dgm:pt>
    <dgm:pt modelId="{B85044E6-3790-483E-961B-85B5CE1DE94D}" type="pres">
      <dgm:prSet presAssocID="{71970FA9-B717-4EBF-8833-76ABEEA0272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820DD17-398E-4B4B-BD55-3A1568C669D7}" srcId="{98625FC9-E423-46C4-967F-3E6492A1F545}" destId="{71970FA9-B717-4EBF-8833-76ABEEA02728}" srcOrd="4" destOrd="0" parTransId="{700C63A0-E1FD-4166-9D0F-B970C232FE88}" sibTransId="{F2364649-62CA-40D1-891A-F5CC7CBDA875}"/>
    <dgm:cxn modelId="{7246C061-8334-4256-A5B9-A71FE66C1F13}" srcId="{98625FC9-E423-46C4-967F-3E6492A1F545}" destId="{38906617-5C36-4821-BE17-0A3E128CF384}" srcOrd="0" destOrd="0" parTransId="{CAE075DF-946B-4FDC-AA88-832B1A97EC33}" sibTransId="{0D1DB2AA-A6B4-4288-AA5E-5ABE2A20E5ED}"/>
    <dgm:cxn modelId="{4E710264-DF54-4D0B-9A80-488543366B9F}" type="presOf" srcId="{093573CB-63CA-4CAF-A223-941C69C00AFC}" destId="{3DAB18A2-7A4E-440C-BC3E-22FA2CA0E0C4}" srcOrd="0" destOrd="0" presId="urn:microsoft.com/office/officeart/2018/2/layout/IconVerticalSolidList"/>
    <dgm:cxn modelId="{3ACEEF7A-66DF-47B8-B1D7-2F983228BB3C}" type="presOf" srcId="{38906617-5C36-4821-BE17-0A3E128CF384}" destId="{E4DC306C-2FBF-4544-8D2A-A450C906835B}" srcOrd="0" destOrd="0" presId="urn:microsoft.com/office/officeart/2018/2/layout/IconVerticalSolidList"/>
    <dgm:cxn modelId="{9BF3097F-AD3A-440B-A049-23EC478E1267}" srcId="{98625FC9-E423-46C4-967F-3E6492A1F545}" destId="{49D500B3-8AD2-48F5-9B4E-4488E715385A}" srcOrd="2" destOrd="0" parTransId="{3DD2BB74-1645-41E7-8957-0DD03F2BEDBA}" sibTransId="{7E883C30-5ED5-445C-9C0C-170FAB894007}"/>
    <dgm:cxn modelId="{66057F8F-EB2C-4098-811C-03FF8B588CBC}" type="presOf" srcId="{49D500B3-8AD2-48F5-9B4E-4488E715385A}" destId="{1FC5BF9E-9231-4CD3-A714-088CD3733806}" srcOrd="0" destOrd="0" presId="urn:microsoft.com/office/officeart/2018/2/layout/IconVerticalSolidList"/>
    <dgm:cxn modelId="{E201A690-CEC0-4F06-84E1-70A8934AFE79}" type="presOf" srcId="{71970FA9-B717-4EBF-8833-76ABEEA02728}" destId="{B85044E6-3790-483E-961B-85B5CE1DE94D}" srcOrd="0" destOrd="0" presId="urn:microsoft.com/office/officeart/2018/2/layout/IconVerticalSolidList"/>
    <dgm:cxn modelId="{237AB1D8-6C66-4BD8-807B-29CD446D785C}" type="presOf" srcId="{98625FC9-E423-46C4-967F-3E6492A1F545}" destId="{ADFD8C59-755E-4979-9FAA-7F4B56E1A2D6}" srcOrd="0" destOrd="0" presId="urn:microsoft.com/office/officeart/2018/2/layout/IconVerticalSolidList"/>
    <dgm:cxn modelId="{F60305E1-AC85-4F32-99DD-CAB4C4C273AF}" srcId="{98625FC9-E423-46C4-967F-3E6492A1F545}" destId="{093573CB-63CA-4CAF-A223-941C69C00AFC}" srcOrd="3" destOrd="0" parTransId="{AE292F68-068B-405C-A9E4-FF8337F18A3E}" sibTransId="{F003F6D9-A369-47F3-9EE3-DEBB6E6CE40D}"/>
    <dgm:cxn modelId="{5F7F8AE9-7A93-4A55-B0BD-D4ABF6950BCA}" type="presOf" srcId="{10A5071A-FAEE-4117-BF4D-47A7B5F55B7C}" destId="{D8FEC8EC-AC5D-425C-9F00-B84D24BB3C32}" srcOrd="0" destOrd="0" presId="urn:microsoft.com/office/officeart/2018/2/layout/IconVerticalSolidList"/>
    <dgm:cxn modelId="{4D2138FC-0F41-4A01-A467-C53559452CCD}" srcId="{98625FC9-E423-46C4-967F-3E6492A1F545}" destId="{10A5071A-FAEE-4117-BF4D-47A7B5F55B7C}" srcOrd="1" destOrd="0" parTransId="{353BACAD-4450-42BC-BC22-3D3D7BA40E48}" sibTransId="{231F110C-ADD1-4A88-AC70-B6BE65F13813}"/>
    <dgm:cxn modelId="{B94718CD-3DA0-459A-8750-5352DD0A452A}" type="presParOf" srcId="{ADFD8C59-755E-4979-9FAA-7F4B56E1A2D6}" destId="{AF17FA22-0F9D-45C2-AA91-0C87898663F1}" srcOrd="0" destOrd="0" presId="urn:microsoft.com/office/officeart/2018/2/layout/IconVerticalSolidList"/>
    <dgm:cxn modelId="{8F082874-44A4-45BA-A57A-F20A132FC025}" type="presParOf" srcId="{AF17FA22-0F9D-45C2-AA91-0C87898663F1}" destId="{68B8E74D-7D97-405E-ACBE-8556CE8F15E2}" srcOrd="0" destOrd="0" presId="urn:microsoft.com/office/officeart/2018/2/layout/IconVerticalSolidList"/>
    <dgm:cxn modelId="{592FF06E-83BE-48A2-8E74-9C365D88236D}" type="presParOf" srcId="{AF17FA22-0F9D-45C2-AA91-0C87898663F1}" destId="{01D4B5BE-0D6C-4E3C-A892-A914D5A22872}" srcOrd="1" destOrd="0" presId="urn:microsoft.com/office/officeart/2018/2/layout/IconVerticalSolidList"/>
    <dgm:cxn modelId="{36BD6F22-ECEC-42CB-B37E-17C6E2D617F7}" type="presParOf" srcId="{AF17FA22-0F9D-45C2-AA91-0C87898663F1}" destId="{96862442-E774-45BC-811D-EDF99D2CA8EE}" srcOrd="2" destOrd="0" presId="urn:microsoft.com/office/officeart/2018/2/layout/IconVerticalSolidList"/>
    <dgm:cxn modelId="{F9AC762A-7E65-4240-A036-AAEE7F77BCBF}" type="presParOf" srcId="{AF17FA22-0F9D-45C2-AA91-0C87898663F1}" destId="{E4DC306C-2FBF-4544-8D2A-A450C906835B}" srcOrd="3" destOrd="0" presId="urn:microsoft.com/office/officeart/2018/2/layout/IconVerticalSolidList"/>
    <dgm:cxn modelId="{0A13926C-627F-4194-ACF8-113ED7D2D6D5}" type="presParOf" srcId="{ADFD8C59-755E-4979-9FAA-7F4B56E1A2D6}" destId="{31AB1CBF-1A56-4BB5-BE13-56F52B8F8C59}" srcOrd="1" destOrd="0" presId="urn:microsoft.com/office/officeart/2018/2/layout/IconVerticalSolidList"/>
    <dgm:cxn modelId="{A279E396-FD7B-4BF5-8AA4-1659AC6E5870}" type="presParOf" srcId="{ADFD8C59-755E-4979-9FAA-7F4B56E1A2D6}" destId="{F3BB5572-874F-4441-8F16-63324CE76F0C}" srcOrd="2" destOrd="0" presId="urn:microsoft.com/office/officeart/2018/2/layout/IconVerticalSolidList"/>
    <dgm:cxn modelId="{F21B6332-3602-4165-A00A-61336BFD74E5}" type="presParOf" srcId="{F3BB5572-874F-4441-8F16-63324CE76F0C}" destId="{C415376B-3318-440B-A230-434A3FA9B1AE}" srcOrd="0" destOrd="0" presId="urn:microsoft.com/office/officeart/2018/2/layout/IconVerticalSolidList"/>
    <dgm:cxn modelId="{B9B8509F-3F2E-4F84-94BC-645700E5FD69}" type="presParOf" srcId="{F3BB5572-874F-4441-8F16-63324CE76F0C}" destId="{646C9F1A-BA40-4F42-B63E-D9EE6BDA25F1}" srcOrd="1" destOrd="0" presId="urn:microsoft.com/office/officeart/2018/2/layout/IconVerticalSolidList"/>
    <dgm:cxn modelId="{ED03464F-D465-43C8-B888-119A0730E691}" type="presParOf" srcId="{F3BB5572-874F-4441-8F16-63324CE76F0C}" destId="{B97A43F6-1752-4D52-A656-8D37A37697D1}" srcOrd="2" destOrd="0" presId="urn:microsoft.com/office/officeart/2018/2/layout/IconVerticalSolidList"/>
    <dgm:cxn modelId="{70832410-01DB-41E4-9AAB-97A85020AE4A}" type="presParOf" srcId="{F3BB5572-874F-4441-8F16-63324CE76F0C}" destId="{D8FEC8EC-AC5D-425C-9F00-B84D24BB3C32}" srcOrd="3" destOrd="0" presId="urn:microsoft.com/office/officeart/2018/2/layout/IconVerticalSolidList"/>
    <dgm:cxn modelId="{4DF6027F-73F4-4645-8329-983AE38B2042}" type="presParOf" srcId="{ADFD8C59-755E-4979-9FAA-7F4B56E1A2D6}" destId="{D4540E52-6B1B-43A1-BF36-C22D9F5099C2}" srcOrd="3" destOrd="0" presId="urn:microsoft.com/office/officeart/2018/2/layout/IconVerticalSolidList"/>
    <dgm:cxn modelId="{AE89CBBC-42B9-47A9-A449-8C699917ACCD}" type="presParOf" srcId="{ADFD8C59-755E-4979-9FAA-7F4B56E1A2D6}" destId="{DF9F0A3A-1B3E-4A68-9CA3-E4F50F382CCC}" srcOrd="4" destOrd="0" presId="urn:microsoft.com/office/officeart/2018/2/layout/IconVerticalSolidList"/>
    <dgm:cxn modelId="{29F20090-6A9E-4D5B-81B7-6E57D18E2E7C}" type="presParOf" srcId="{DF9F0A3A-1B3E-4A68-9CA3-E4F50F382CCC}" destId="{96477DBF-5BD7-4495-A4D0-294FD083D1FB}" srcOrd="0" destOrd="0" presId="urn:microsoft.com/office/officeart/2018/2/layout/IconVerticalSolidList"/>
    <dgm:cxn modelId="{7FB503DC-B758-4C71-8BF3-EF227445870B}" type="presParOf" srcId="{DF9F0A3A-1B3E-4A68-9CA3-E4F50F382CCC}" destId="{55CC5634-4097-46AA-BD95-E875DA10DA11}" srcOrd="1" destOrd="0" presId="urn:microsoft.com/office/officeart/2018/2/layout/IconVerticalSolidList"/>
    <dgm:cxn modelId="{10E61230-32E4-4FF0-9FFC-3A00058F603E}" type="presParOf" srcId="{DF9F0A3A-1B3E-4A68-9CA3-E4F50F382CCC}" destId="{568C1310-173E-4920-97B9-AC551E011359}" srcOrd="2" destOrd="0" presId="urn:microsoft.com/office/officeart/2018/2/layout/IconVerticalSolidList"/>
    <dgm:cxn modelId="{437A3FAD-6289-4B71-AF15-66844E2E0301}" type="presParOf" srcId="{DF9F0A3A-1B3E-4A68-9CA3-E4F50F382CCC}" destId="{1FC5BF9E-9231-4CD3-A714-088CD3733806}" srcOrd="3" destOrd="0" presId="urn:microsoft.com/office/officeart/2018/2/layout/IconVerticalSolidList"/>
    <dgm:cxn modelId="{5CEA11C6-0430-44A5-AC6F-9FED8F3EE6E7}" type="presParOf" srcId="{ADFD8C59-755E-4979-9FAA-7F4B56E1A2D6}" destId="{16191DEF-85AA-4D8A-81AC-473BF75C0BBF}" srcOrd="5" destOrd="0" presId="urn:microsoft.com/office/officeart/2018/2/layout/IconVerticalSolidList"/>
    <dgm:cxn modelId="{E4F1D7E2-BD52-4220-91D0-D8552D57B440}" type="presParOf" srcId="{ADFD8C59-755E-4979-9FAA-7F4B56E1A2D6}" destId="{B113DC0D-B916-465F-A88C-0E9872EFCF2B}" srcOrd="6" destOrd="0" presId="urn:microsoft.com/office/officeart/2018/2/layout/IconVerticalSolidList"/>
    <dgm:cxn modelId="{07072CDB-20D5-4944-B6E1-953D05468096}" type="presParOf" srcId="{B113DC0D-B916-465F-A88C-0E9872EFCF2B}" destId="{9D8DEACB-D7EC-4FF4-8DA1-492ABA7DB25B}" srcOrd="0" destOrd="0" presId="urn:microsoft.com/office/officeart/2018/2/layout/IconVerticalSolidList"/>
    <dgm:cxn modelId="{5544E1ED-FCA6-4FDB-AB5E-D11EDFE4E122}" type="presParOf" srcId="{B113DC0D-B916-465F-A88C-0E9872EFCF2B}" destId="{035A53E5-4592-42EA-BAE8-19D3740A160A}" srcOrd="1" destOrd="0" presId="urn:microsoft.com/office/officeart/2018/2/layout/IconVerticalSolidList"/>
    <dgm:cxn modelId="{E539585D-8032-4099-A0E7-830B2C1CEFD1}" type="presParOf" srcId="{B113DC0D-B916-465F-A88C-0E9872EFCF2B}" destId="{3E7DBA95-98B6-4E10-84B2-5CBD05FDA462}" srcOrd="2" destOrd="0" presId="urn:microsoft.com/office/officeart/2018/2/layout/IconVerticalSolidList"/>
    <dgm:cxn modelId="{CA3AD0FC-A321-47D1-8F82-F87B77C1822F}" type="presParOf" srcId="{B113DC0D-B916-465F-A88C-0E9872EFCF2B}" destId="{3DAB18A2-7A4E-440C-BC3E-22FA2CA0E0C4}" srcOrd="3" destOrd="0" presId="urn:microsoft.com/office/officeart/2018/2/layout/IconVerticalSolidList"/>
    <dgm:cxn modelId="{6689A324-722C-4554-8784-3910797ECA81}" type="presParOf" srcId="{ADFD8C59-755E-4979-9FAA-7F4B56E1A2D6}" destId="{B4177655-70B1-4455-B304-2B7CDCF9130A}" srcOrd="7" destOrd="0" presId="urn:microsoft.com/office/officeart/2018/2/layout/IconVerticalSolidList"/>
    <dgm:cxn modelId="{EC7B4254-C252-4D46-A65B-7ED83F444700}" type="presParOf" srcId="{ADFD8C59-755E-4979-9FAA-7F4B56E1A2D6}" destId="{6FA6F6AA-927F-4B7B-A6AE-1763A05A5EAC}" srcOrd="8" destOrd="0" presId="urn:microsoft.com/office/officeart/2018/2/layout/IconVerticalSolidList"/>
    <dgm:cxn modelId="{D1AF6BF3-A492-4090-9DC9-59A78EC94281}" type="presParOf" srcId="{6FA6F6AA-927F-4B7B-A6AE-1763A05A5EAC}" destId="{CF89F64D-5897-4DD5-81AE-38D9CC892685}" srcOrd="0" destOrd="0" presId="urn:microsoft.com/office/officeart/2018/2/layout/IconVerticalSolidList"/>
    <dgm:cxn modelId="{AA076B94-4AA4-4F64-AC1D-C715947293F7}" type="presParOf" srcId="{6FA6F6AA-927F-4B7B-A6AE-1763A05A5EAC}" destId="{7817FC5A-67B7-4A83-BD78-C6181704F02F}" srcOrd="1" destOrd="0" presId="urn:microsoft.com/office/officeart/2018/2/layout/IconVerticalSolidList"/>
    <dgm:cxn modelId="{73818304-DEB3-4D84-87DF-DCD4C7C86885}" type="presParOf" srcId="{6FA6F6AA-927F-4B7B-A6AE-1763A05A5EAC}" destId="{F556DF72-89EC-419A-AE45-284815D89B7B}" srcOrd="2" destOrd="0" presId="urn:microsoft.com/office/officeart/2018/2/layout/IconVerticalSolidList"/>
    <dgm:cxn modelId="{34742408-5250-4092-B9DC-E2DAEB9054E4}" type="presParOf" srcId="{6FA6F6AA-927F-4B7B-A6AE-1763A05A5EAC}" destId="{B85044E6-3790-483E-961B-85B5CE1DE9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A2621F-4467-4F59-BE6E-E7A7CB9C4DE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076EE9A-6F1C-4BBF-81FD-EAA8980AB52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Usar fontes confiáveis</a:t>
          </a:r>
          <a:endParaRPr lang="en-US"/>
        </a:p>
      </dgm:t>
    </dgm:pt>
    <dgm:pt modelId="{96FB990B-D749-4568-8662-8B3A29BD8E80}" type="parTrans" cxnId="{663C0865-09C1-4ADF-8E56-99AD8C90A97B}">
      <dgm:prSet/>
      <dgm:spPr/>
      <dgm:t>
        <a:bodyPr/>
        <a:lstStyle/>
        <a:p>
          <a:endParaRPr lang="en-US"/>
        </a:p>
      </dgm:t>
    </dgm:pt>
    <dgm:pt modelId="{096A7925-CBA0-4218-AB52-4F178CC3E37F}" type="sibTrans" cxnId="{663C0865-09C1-4ADF-8E56-99AD8C90A97B}">
      <dgm:prSet/>
      <dgm:spPr/>
      <dgm:t>
        <a:bodyPr/>
        <a:lstStyle/>
        <a:p>
          <a:endParaRPr lang="en-US"/>
        </a:p>
      </dgm:t>
    </dgm:pt>
    <dgm:pt modelId="{66B194F2-C002-49E1-B73A-AE40D0C453D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Considerar a pertinência do tipo de material ou recurso selecionado com a idade do publico</a:t>
          </a:r>
          <a:endParaRPr lang="en-US"/>
        </a:p>
      </dgm:t>
    </dgm:pt>
    <dgm:pt modelId="{7CD3D3AB-519A-4A1C-B510-5594908D4A57}" type="parTrans" cxnId="{9682C887-53DB-48CB-AC86-0AA87DE2FBCC}">
      <dgm:prSet/>
      <dgm:spPr/>
      <dgm:t>
        <a:bodyPr/>
        <a:lstStyle/>
        <a:p>
          <a:endParaRPr lang="en-US"/>
        </a:p>
      </dgm:t>
    </dgm:pt>
    <dgm:pt modelId="{E71684C1-A3D7-4B56-B0A6-EBB613593FBE}" type="sibTrans" cxnId="{9682C887-53DB-48CB-AC86-0AA87DE2FBCC}">
      <dgm:prSet/>
      <dgm:spPr/>
      <dgm:t>
        <a:bodyPr/>
        <a:lstStyle/>
        <a:p>
          <a:endParaRPr lang="en-US"/>
        </a:p>
      </dgm:t>
    </dgm:pt>
    <dgm:pt modelId="{616FE908-0602-4B78-B24A-76E6A88DB88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Estabelecer os objetivos de aprendizagem esperados com os materiais selecionados</a:t>
          </a:r>
          <a:endParaRPr lang="en-US"/>
        </a:p>
      </dgm:t>
    </dgm:pt>
    <dgm:pt modelId="{52AE8FB5-2F14-4EE4-9960-37F4F4A6234C}" type="parTrans" cxnId="{22F51DA6-4BC2-45F3-904F-18F8A7D60D56}">
      <dgm:prSet/>
      <dgm:spPr/>
      <dgm:t>
        <a:bodyPr/>
        <a:lstStyle/>
        <a:p>
          <a:endParaRPr lang="en-US"/>
        </a:p>
      </dgm:t>
    </dgm:pt>
    <dgm:pt modelId="{96A1FEB7-8C93-4623-8DD3-83C16D7D833E}" type="sibTrans" cxnId="{22F51DA6-4BC2-45F3-904F-18F8A7D60D56}">
      <dgm:prSet/>
      <dgm:spPr/>
      <dgm:t>
        <a:bodyPr/>
        <a:lstStyle/>
        <a:p>
          <a:endParaRPr lang="en-US"/>
        </a:p>
      </dgm:t>
    </dgm:pt>
    <dgm:pt modelId="{B1085013-C721-4098-9E21-30231BB95933}" type="pres">
      <dgm:prSet presAssocID="{72A2621F-4467-4F59-BE6E-E7A7CB9C4DEC}" presName="root" presStyleCnt="0">
        <dgm:presLayoutVars>
          <dgm:dir/>
          <dgm:resizeHandles val="exact"/>
        </dgm:presLayoutVars>
      </dgm:prSet>
      <dgm:spPr/>
    </dgm:pt>
    <dgm:pt modelId="{716BE1BC-7452-408A-B800-F6C020A4A7FB}" type="pres">
      <dgm:prSet presAssocID="{A076EE9A-6F1C-4BBF-81FD-EAA8980AB526}" presName="compNode" presStyleCnt="0"/>
      <dgm:spPr/>
    </dgm:pt>
    <dgm:pt modelId="{1B1C4953-4497-401F-BC82-38767A6E7831}" type="pres">
      <dgm:prSet presAssocID="{A076EE9A-6F1C-4BBF-81FD-EAA8980AB526}" presName="iconBgRect" presStyleLbl="bgShp" presStyleIdx="0" presStyleCnt="3"/>
      <dgm:spPr/>
    </dgm:pt>
    <dgm:pt modelId="{D266DF8A-A3C9-472A-B8DC-56E12706329F}" type="pres">
      <dgm:prSet presAssocID="{A076EE9A-6F1C-4BBF-81FD-EAA8980AB52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77477DC6-D62A-4EEC-92B5-8CE76355E959}" type="pres">
      <dgm:prSet presAssocID="{A076EE9A-6F1C-4BBF-81FD-EAA8980AB526}" presName="spaceRect" presStyleCnt="0"/>
      <dgm:spPr/>
    </dgm:pt>
    <dgm:pt modelId="{9306486A-2BA5-4408-8B58-D2A4B398F8B1}" type="pres">
      <dgm:prSet presAssocID="{A076EE9A-6F1C-4BBF-81FD-EAA8980AB526}" presName="textRect" presStyleLbl="revTx" presStyleIdx="0" presStyleCnt="3">
        <dgm:presLayoutVars>
          <dgm:chMax val="1"/>
          <dgm:chPref val="1"/>
        </dgm:presLayoutVars>
      </dgm:prSet>
      <dgm:spPr/>
    </dgm:pt>
    <dgm:pt modelId="{AE396E8D-12A8-4EC7-B8E5-397489089135}" type="pres">
      <dgm:prSet presAssocID="{096A7925-CBA0-4218-AB52-4F178CC3E37F}" presName="sibTrans" presStyleCnt="0"/>
      <dgm:spPr/>
    </dgm:pt>
    <dgm:pt modelId="{FAB3E49A-087E-4EDB-9ACF-BCA5C14D2A32}" type="pres">
      <dgm:prSet presAssocID="{66B194F2-C002-49E1-B73A-AE40D0C453D2}" presName="compNode" presStyleCnt="0"/>
      <dgm:spPr/>
    </dgm:pt>
    <dgm:pt modelId="{4E5C9E90-7587-43D0-B8F3-A8F0D1F690D8}" type="pres">
      <dgm:prSet presAssocID="{66B194F2-C002-49E1-B73A-AE40D0C453D2}" presName="iconBgRect" presStyleLbl="bgShp" presStyleIdx="1" presStyleCnt="3"/>
      <dgm:spPr/>
    </dgm:pt>
    <dgm:pt modelId="{B985443B-159E-472A-BD8B-17C62A9AC536}" type="pres">
      <dgm:prSet presAssocID="{66B194F2-C002-49E1-B73A-AE40D0C453D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guntas"/>
        </a:ext>
      </dgm:extLst>
    </dgm:pt>
    <dgm:pt modelId="{AEB48156-0CBD-4137-8C45-E893B975892C}" type="pres">
      <dgm:prSet presAssocID="{66B194F2-C002-49E1-B73A-AE40D0C453D2}" presName="spaceRect" presStyleCnt="0"/>
      <dgm:spPr/>
    </dgm:pt>
    <dgm:pt modelId="{90C4026E-A4D4-4805-9918-4F81C8305D35}" type="pres">
      <dgm:prSet presAssocID="{66B194F2-C002-49E1-B73A-AE40D0C453D2}" presName="textRect" presStyleLbl="revTx" presStyleIdx="1" presStyleCnt="3">
        <dgm:presLayoutVars>
          <dgm:chMax val="1"/>
          <dgm:chPref val="1"/>
        </dgm:presLayoutVars>
      </dgm:prSet>
      <dgm:spPr/>
    </dgm:pt>
    <dgm:pt modelId="{268B9C3D-0E62-4972-A51D-A130A4B51099}" type="pres">
      <dgm:prSet presAssocID="{E71684C1-A3D7-4B56-B0A6-EBB613593FBE}" presName="sibTrans" presStyleCnt="0"/>
      <dgm:spPr/>
    </dgm:pt>
    <dgm:pt modelId="{93A95DC2-50A7-48BB-810F-831833CBAEC8}" type="pres">
      <dgm:prSet presAssocID="{616FE908-0602-4B78-B24A-76E6A88DB88B}" presName="compNode" presStyleCnt="0"/>
      <dgm:spPr/>
    </dgm:pt>
    <dgm:pt modelId="{C52ECB9C-BDA2-47E5-A896-EDC9E45471A1}" type="pres">
      <dgm:prSet presAssocID="{616FE908-0602-4B78-B24A-76E6A88DB88B}" presName="iconBgRect" presStyleLbl="bgShp" presStyleIdx="2" presStyleCnt="3"/>
      <dgm:spPr/>
    </dgm:pt>
    <dgm:pt modelId="{23667F12-A701-4A9A-9D6B-C2DBA649E81E}" type="pres">
      <dgm:prSet presAssocID="{616FE908-0602-4B78-B24A-76E6A88DB88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la de aula"/>
        </a:ext>
      </dgm:extLst>
    </dgm:pt>
    <dgm:pt modelId="{7DFC8C1B-382F-4515-BA2D-450D098119A1}" type="pres">
      <dgm:prSet presAssocID="{616FE908-0602-4B78-B24A-76E6A88DB88B}" presName="spaceRect" presStyleCnt="0"/>
      <dgm:spPr/>
    </dgm:pt>
    <dgm:pt modelId="{87B3CE1E-7176-43A4-8BF2-9B62B16D466E}" type="pres">
      <dgm:prSet presAssocID="{616FE908-0602-4B78-B24A-76E6A88DB88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63C0865-09C1-4ADF-8E56-99AD8C90A97B}" srcId="{72A2621F-4467-4F59-BE6E-E7A7CB9C4DEC}" destId="{A076EE9A-6F1C-4BBF-81FD-EAA8980AB526}" srcOrd="0" destOrd="0" parTransId="{96FB990B-D749-4568-8662-8B3A29BD8E80}" sibTransId="{096A7925-CBA0-4218-AB52-4F178CC3E37F}"/>
    <dgm:cxn modelId="{9682C887-53DB-48CB-AC86-0AA87DE2FBCC}" srcId="{72A2621F-4467-4F59-BE6E-E7A7CB9C4DEC}" destId="{66B194F2-C002-49E1-B73A-AE40D0C453D2}" srcOrd="1" destOrd="0" parTransId="{7CD3D3AB-519A-4A1C-B510-5594908D4A57}" sibTransId="{E71684C1-A3D7-4B56-B0A6-EBB613593FBE}"/>
    <dgm:cxn modelId="{22F51DA6-4BC2-45F3-904F-18F8A7D60D56}" srcId="{72A2621F-4467-4F59-BE6E-E7A7CB9C4DEC}" destId="{616FE908-0602-4B78-B24A-76E6A88DB88B}" srcOrd="2" destOrd="0" parTransId="{52AE8FB5-2F14-4EE4-9960-37F4F4A6234C}" sibTransId="{96A1FEB7-8C93-4623-8DD3-83C16D7D833E}"/>
    <dgm:cxn modelId="{19B505B1-4266-EE4F-9260-7F45168DBC45}" type="presOf" srcId="{A076EE9A-6F1C-4BBF-81FD-EAA8980AB526}" destId="{9306486A-2BA5-4408-8B58-D2A4B398F8B1}" srcOrd="0" destOrd="0" presId="urn:microsoft.com/office/officeart/2018/5/layout/IconCircleLabelList"/>
    <dgm:cxn modelId="{96CE9BD1-5897-D941-B0DE-2677D93C39AF}" type="presOf" srcId="{72A2621F-4467-4F59-BE6E-E7A7CB9C4DEC}" destId="{B1085013-C721-4098-9E21-30231BB95933}" srcOrd="0" destOrd="0" presId="urn:microsoft.com/office/officeart/2018/5/layout/IconCircleLabelList"/>
    <dgm:cxn modelId="{CB5770E5-98A2-2045-9F4B-C5134EB3A4F8}" type="presOf" srcId="{66B194F2-C002-49E1-B73A-AE40D0C453D2}" destId="{90C4026E-A4D4-4805-9918-4F81C8305D35}" srcOrd="0" destOrd="0" presId="urn:microsoft.com/office/officeart/2018/5/layout/IconCircleLabelList"/>
    <dgm:cxn modelId="{769739FB-AB5B-C94C-B166-336D10DEEDD2}" type="presOf" srcId="{616FE908-0602-4B78-B24A-76E6A88DB88B}" destId="{87B3CE1E-7176-43A4-8BF2-9B62B16D466E}" srcOrd="0" destOrd="0" presId="urn:microsoft.com/office/officeart/2018/5/layout/IconCircleLabelList"/>
    <dgm:cxn modelId="{B1A2CCE7-7B64-0B4E-8864-C865C85B6172}" type="presParOf" srcId="{B1085013-C721-4098-9E21-30231BB95933}" destId="{716BE1BC-7452-408A-B800-F6C020A4A7FB}" srcOrd="0" destOrd="0" presId="urn:microsoft.com/office/officeart/2018/5/layout/IconCircleLabelList"/>
    <dgm:cxn modelId="{CFC2A9CA-96BD-F54A-B20E-D4A572C7A3B5}" type="presParOf" srcId="{716BE1BC-7452-408A-B800-F6C020A4A7FB}" destId="{1B1C4953-4497-401F-BC82-38767A6E7831}" srcOrd="0" destOrd="0" presId="urn:microsoft.com/office/officeart/2018/5/layout/IconCircleLabelList"/>
    <dgm:cxn modelId="{F2570369-CEC2-6546-90F1-3996556C8F11}" type="presParOf" srcId="{716BE1BC-7452-408A-B800-F6C020A4A7FB}" destId="{D266DF8A-A3C9-472A-B8DC-56E12706329F}" srcOrd="1" destOrd="0" presId="urn:microsoft.com/office/officeart/2018/5/layout/IconCircleLabelList"/>
    <dgm:cxn modelId="{004D27F6-C9B1-094A-8B92-7882ECC29BB5}" type="presParOf" srcId="{716BE1BC-7452-408A-B800-F6C020A4A7FB}" destId="{77477DC6-D62A-4EEC-92B5-8CE76355E959}" srcOrd="2" destOrd="0" presId="urn:microsoft.com/office/officeart/2018/5/layout/IconCircleLabelList"/>
    <dgm:cxn modelId="{E95745EA-307A-A64B-A0F8-ACE5F6D6F372}" type="presParOf" srcId="{716BE1BC-7452-408A-B800-F6C020A4A7FB}" destId="{9306486A-2BA5-4408-8B58-D2A4B398F8B1}" srcOrd="3" destOrd="0" presId="urn:microsoft.com/office/officeart/2018/5/layout/IconCircleLabelList"/>
    <dgm:cxn modelId="{BEA8D0DC-36E7-BF4C-BD47-493F4CD011AF}" type="presParOf" srcId="{B1085013-C721-4098-9E21-30231BB95933}" destId="{AE396E8D-12A8-4EC7-B8E5-397489089135}" srcOrd="1" destOrd="0" presId="urn:microsoft.com/office/officeart/2018/5/layout/IconCircleLabelList"/>
    <dgm:cxn modelId="{E485858B-876E-DA4C-BC3E-3F8F86095D46}" type="presParOf" srcId="{B1085013-C721-4098-9E21-30231BB95933}" destId="{FAB3E49A-087E-4EDB-9ACF-BCA5C14D2A32}" srcOrd="2" destOrd="0" presId="urn:microsoft.com/office/officeart/2018/5/layout/IconCircleLabelList"/>
    <dgm:cxn modelId="{B6919D40-8345-6242-B9F0-02533EE39B1F}" type="presParOf" srcId="{FAB3E49A-087E-4EDB-9ACF-BCA5C14D2A32}" destId="{4E5C9E90-7587-43D0-B8F3-A8F0D1F690D8}" srcOrd="0" destOrd="0" presId="urn:microsoft.com/office/officeart/2018/5/layout/IconCircleLabelList"/>
    <dgm:cxn modelId="{397AE15F-5CD2-CB49-A518-CDABEE5317C1}" type="presParOf" srcId="{FAB3E49A-087E-4EDB-9ACF-BCA5C14D2A32}" destId="{B985443B-159E-472A-BD8B-17C62A9AC536}" srcOrd="1" destOrd="0" presId="urn:microsoft.com/office/officeart/2018/5/layout/IconCircleLabelList"/>
    <dgm:cxn modelId="{F11E0569-E3BB-FC42-878B-A7F694732807}" type="presParOf" srcId="{FAB3E49A-087E-4EDB-9ACF-BCA5C14D2A32}" destId="{AEB48156-0CBD-4137-8C45-E893B975892C}" srcOrd="2" destOrd="0" presId="urn:microsoft.com/office/officeart/2018/5/layout/IconCircleLabelList"/>
    <dgm:cxn modelId="{A85E303F-0B47-5B4C-8E96-E6F1E8ED6AA3}" type="presParOf" srcId="{FAB3E49A-087E-4EDB-9ACF-BCA5C14D2A32}" destId="{90C4026E-A4D4-4805-9918-4F81C8305D35}" srcOrd="3" destOrd="0" presId="urn:microsoft.com/office/officeart/2018/5/layout/IconCircleLabelList"/>
    <dgm:cxn modelId="{942FC10D-054F-6E41-930E-9B58520C1A9D}" type="presParOf" srcId="{B1085013-C721-4098-9E21-30231BB95933}" destId="{268B9C3D-0E62-4972-A51D-A130A4B51099}" srcOrd="3" destOrd="0" presId="urn:microsoft.com/office/officeart/2018/5/layout/IconCircleLabelList"/>
    <dgm:cxn modelId="{A61537D3-5E9B-F344-8D65-E8C6385E3DDA}" type="presParOf" srcId="{B1085013-C721-4098-9E21-30231BB95933}" destId="{93A95DC2-50A7-48BB-810F-831833CBAEC8}" srcOrd="4" destOrd="0" presId="urn:microsoft.com/office/officeart/2018/5/layout/IconCircleLabelList"/>
    <dgm:cxn modelId="{9C082DF8-BF22-7C4B-9C25-5AEA7E126AE0}" type="presParOf" srcId="{93A95DC2-50A7-48BB-810F-831833CBAEC8}" destId="{C52ECB9C-BDA2-47E5-A896-EDC9E45471A1}" srcOrd="0" destOrd="0" presId="urn:microsoft.com/office/officeart/2018/5/layout/IconCircleLabelList"/>
    <dgm:cxn modelId="{3E74BDAC-DABD-2D43-8E48-356AB1101C5C}" type="presParOf" srcId="{93A95DC2-50A7-48BB-810F-831833CBAEC8}" destId="{23667F12-A701-4A9A-9D6B-C2DBA649E81E}" srcOrd="1" destOrd="0" presId="urn:microsoft.com/office/officeart/2018/5/layout/IconCircleLabelList"/>
    <dgm:cxn modelId="{EE4B146C-5E5C-5346-A180-8C18C5793F9E}" type="presParOf" srcId="{93A95DC2-50A7-48BB-810F-831833CBAEC8}" destId="{7DFC8C1B-382F-4515-BA2D-450D098119A1}" srcOrd="2" destOrd="0" presId="urn:microsoft.com/office/officeart/2018/5/layout/IconCircleLabelList"/>
    <dgm:cxn modelId="{1833665A-291B-1D46-85CF-88DF81559326}" type="presParOf" srcId="{93A95DC2-50A7-48BB-810F-831833CBAEC8}" destId="{87B3CE1E-7176-43A4-8BF2-9B62B16D466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C26424-97F9-4D85-810C-84052A2AB983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A8E53BD-82FC-45C2-9CCB-6C47E35A72F3}">
      <dgm:prSet/>
      <dgm:spPr/>
      <dgm:t>
        <a:bodyPr/>
        <a:lstStyle/>
        <a:p>
          <a:r>
            <a:rPr lang="pt-BR"/>
            <a:t>Reas – Recursos Educacionais Abertos</a:t>
          </a:r>
          <a:endParaRPr lang="en-US"/>
        </a:p>
      </dgm:t>
    </dgm:pt>
    <dgm:pt modelId="{6594C992-632E-4439-B418-98B6C78DB2F6}" type="parTrans" cxnId="{549A3283-E713-408D-9068-9328958D9FD9}">
      <dgm:prSet/>
      <dgm:spPr/>
      <dgm:t>
        <a:bodyPr/>
        <a:lstStyle/>
        <a:p>
          <a:endParaRPr lang="en-US"/>
        </a:p>
      </dgm:t>
    </dgm:pt>
    <dgm:pt modelId="{70EBA9BD-08AE-4E0A-8785-34DA48F721C1}" type="sibTrans" cxnId="{549A3283-E713-408D-9068-9328958D9FD9}">
      <dgm:prSet/>
      <dgm:spPr/>
      <dgm:t>
        <a:bodyPr/>
        <a:lstStyle/>
        <a:p>
          <a:endParaRPr lang="en-US"/>
        </a:p>
      </dgm:t>
    </dgm:pt>
    <dgm:pt modelId="{D6C504A9-F866-453A-B981-8A4CF84A2AB6}">
      <dgm:prSet/>
      <dgm:spPr/>
      <dgm:t>
        <a:bodyPr/>
        <a:lstStyle/>
        <a:p>
          <a:r>
            <a:rPr lang="pt-BR"/>
            <a:t>Buscar materiais abertos e que podem ser editáveis</a:t>
          </a:r>
          <a:endParaRPr lang="en-US"/>
        </a:p>
      </dgm:t>
    </dgm:pt>
    <dgm:pt modelId="{32B6CE15-E89D-40F2-9F66-8BD76FAA9FFE}" type="parTrans" cxnId="{B86C9427-C0AB-44C7-AD65-43C72AD6AAC1}">
      <dgm:prSet/>
      <dgm:spPr/>
      <dgm:t>
        <a:bodyPr/>
        <a:lstStyle/>
        <a:p>
          <a:endParaRPr lang="en-US"/>
        </a:p>
      </dgm:t>
    </dgm:pt>
    <dgm:pt modelId="{6A7A36BE-FF03-46FD-B0DC-FC613565E905}" type="sibTrans" cxnId="{B86C9427-C0AB-44C7-AD65-43C72AD6AAC1}">
      <dgm:prSet/>
      <dgm:spPr/>
      <dgm:t>
        <a:bodyPr/>
        <a:lstStyle/>
        <a:p>
          <a:endParaRPr lang="en-US"/>
        </a:p>
      </dgm:t>
    </dgm:pt>
    <dgm:pt modelId="{AF9DFEF5-0D32-487D-A500-63198A4D898A}">
      <dgm:prSet/>
      <dgm:spPr/>
      <dgm:t>
        <a:bodyPr/>
        <a:lstStyle/>
        <a:p>
          <a:r>
            <a:rPr lang="pt-BR"/>
            <a:t>Atividades</a:t>
          </a:r>
          <a:endParaRPr lang="en-US"/>
        </a:p>
      </dgm:t>
    </dgm:pt>
    <dgm:pt modelId="{F0E2EC15-FBBA-48AC-BDCC-7D5193C8156E}" type="parTrans" cxnId="{A4216A0F-878F-4E10-A602-9F0C33A35715}">
      <dgm:prSet/>
      <dgm:spPr/>
      <dgm:t>
        <a:bodyPr/>
        <a:lstStyle/>
        <a:p>
          <a:endParaRPr lang="en-US"/>
        </a:p>
      </dgm:t>
    </dgm:pt>
    <dgm:pt modelId="{24F9DF0B-8EB1-48DC-B3AA-C7E290449A22}" type="sibTrans" cxnId="{A4216A0F-878F-4E10-A602-9F0C33A35715}">
      <dgm:prSet/>
      <dgm:spPr/>
      <dgm:t>
        <a:bodyPr/>
        <a:lstStyle/>
        <a:p>
          <a:endParaRPr lang="en-US"/>
        </a:p>
      </dgm:t>
    </dgm:pt>
    <dgm:pt modelId="{D41CC281-D6BD-47B0-B515-8CA6729DFF28}">
      <dgm:prSet/>
      <dgm:spPr/>
      <dgm:t>
        <a:bodyPr/>
        <a:lstStyle/>
        <a:p>
          <a:r>
            <a:rPr lang="pt-BR"/>
            <a:t>Clareza quanto aos objetivos de aprendizagem </a:t>
          </a:r>
          <a:endParaRPr lang="en-US"/>
        </a:p>
      </dgm:t>
    </dgm:pt>
    <dgm:pt modelId="{DDFB436B-D1EE-41AD-8432-D59DA4094CD1}" type="parTrans" cxnId="{0FC78237-0536-4463-A471-7A91EF2AA414}">
      <dgm:prSet/>
      <dgm:spPr/>
      <dgm:t>
        <a:bodyPr/>
        <a:lstStyle/>
        <a:p>
          <a:endParaRPr lang="en-US"/>
        </a:p>
      </dgm:t>
    </dgm:pt>
    <dgm:pt modelId="{31FD61C5-3E83-46F7-8CE4-5ABDEF13A2EA}" type="sibTrans" cxnId="{0FC78237-0536-4463-A471-7A91EF2AA414}">
      <dgm:prSet/>
      <dgm:spPr/>
      <dgm:t>
        <a:bodyPr/>
        <a:lstStyle/>
        <a:p>
          <a:endParaRPr lang="en-US"/>
        </a:p>
      </dgm:t>
    </dgm:pt>
    <dgm:pt modelId="{2CAA9715-52A5-48B6-BF81-ADBB69830A10}">
      <dgm:prSet/>
      <dgm:spPr/>
      <dgm:t>
        <a:bodyPr/>
        <a:lstStyle/>
        <a:p>
          <a:r>
            <a:rPr lang="pt-BR"/>
            <a:t>Textos</a:t>
          </a:r>
          <a:endParaRPr lang="en-US"/>
        </a:p>
      </dgm:t>
    </dgm:pt>
    <dgm:pt modelId="{E4F18CEA-C531-4073-A5FF-602F59707D93}" type="parTrans" cxnId="{3963FCE6-8D77-4304-B44B-EC8CF1F9AB91}">
      <dgm:prSet/>
      <dgm:spPr/>
      <dgm:t>
        <a:bodyPr/>
        <a:lstStyle/>
        <a:p>
          <a:endParaRPr lang="en-US"/>
        </a:p>
      </dgm:t>
    </dgm:pt>
    <dgm:pt modelId="{2CBC4DB2-EF0A-434B-B595-7A5BD7324F0E}" type="sibTrans" cxnId="{3963FCE6-8D77-4304-B44B-EC8CF1F9AB91}">
      <dgm:prSet/>
      <dgm:spPr/>
      <dgm:t>
        <a:bodyPr/>
        <a:lstStyle/>
        <a:p>
          <a:endParaRPr lang="en-US"/>
        </a:p>
      </dgm:t>
    </dgm:pt>
    <dgm:pt modelId="{0A0ACAF1-4255-4AF3-A9AA-594CC32960C6}">
      <dgm:prSet/>
      <dgm:spPr/>
      <dgm:t>
        <a:bodyPr/>
        <a:lstStyle/>
        <a:p>
          <a:r>
            <a:rPr lang="pt-BR"/>
            <a:t>Orientações quanto ao uso do material selecionado </a:t>
          </a:r>
          <a:endParaRPr lang="en-US"/>
        </a:p>
      </dgm:t>
    </dgm:pt>
    <dgm:pt modelId="{06BCEC8B-90D1-40D9-B695-FABC88CFC4B1}" type="parTrans" cxnId="{D90E101F-B40C-43BF-8379-26E1EBFE0079}">
      <dgm:prSet/>
      <dgm:spPr/>
      <dgm:t>
        <a:bodyPr/>
        <a:lstStyle/>
        <a:p>
          <a:endParaRPr lang="en-US"/>
        </a:p>
      </dgm:t>
    </dgm:pt>
    <dgm:pt modelId="{F512D510-BB65-4E9C-9670-CFD16CE72DA9}" type="sibTrans" cxnId="{D90E101F-B40C-43BF-8379-26E1EBFE0079}">
      <dgm:prSet/>
      <dgm:spPr/>
      <dgm:t>
        <a:bodyPr/>
        <a:lstStyle/>
        <a:p>
          <a:endParaRPr lang="en-US"/>
        </a:p>
      </dgm:t>
    </dgm:pt>
    <dgm:pt modelId="{817DC63A-862E-4701-A4C1-B1ED93FE26F3}">
      <dgm:prSet/>
      <dgm:spPr/>
      <dgm:t>
        <a:bodyPr/>
        <a:lstStyle/>
        <a:p>
          <a:r>
            <a:rPr lang="pt-BR"/>
            <a:t>Vídeos</a:t>
          </a:r>
          <a:endParaRPr lang="en-US"/>
        </a:p>
      </dgm:t>
    </dgm:pt>
    <dgm:pt modelId="{136027A9-7B0B-4598-97D9-B002FA1AA318}" type="parTrans" cxnId="{A7DBE85F-9FC7-44B0-96B1-B1CC47750976}">
      <dgm:prSet/>
      <dgm:spPr/>
      <dgm:t>
        <a:bodyPr/>
        <a:lstStyle/>
        <a:p>
          <a:endParaRPr lang="en-US"/>
        </a:p>
      </dgm:t>
    </dgm:pt>
    <dgm:pt modelId="{E9B714DC-DB54-4822-AFD0-3A99EB76815B}" type="sibTrans" cxnId="{A7DBE85F-9FC7-44B0-96B1-B1CC47750976}">
      <dgm:prSet/>
      <dgm:spPr/>
      <dgm:t>
        <a:bodyPr/>
        <a:lstStyle/>
        <a:p>
          <a:endParaRPr lang="en-US"/>
        </a:p>
      </dgm:t>
    </dgm:pt>
    <dgm:pt modelId="{924964AE-AB65-47A0-9152-3208B85F5A30}">
      <dgm:prSet/>
      <dgm:spPr/>
      <dgm:t>
        <a:bodyPr/>
        <a:lstStyle/>
        <a:p>
          <a:r>
            <a:rPr lang="pt-BR"/>
            <a:t>~ 20 minutos</a:t>
          </a:r>
          <a:endParaRPr lang="en-US"/>
        </a:p>
      </dgm:t>
    </dgm:pt>
    <dgm:pt modelId="{BD07C1B9-272B-4B5E-8150-1FA871505C84}" type="parTrans" cxnId="{72EC7B73-0D01-4C7D-B4EB-4861AF7326F0}">
      <dgm:prSet/>
      <dgm:spPr/>
      <dgm:t>
        <a:bodyPr/>
        <a:lstStyle/>
        <a:p>
          <a:endParaRPr lang="en-US"/>
        </a:p>
      </dgm:t>
    </dgm:pt>
    <dgm:pt modelId="{8A621360-582D-45A0-80D4-B91319AA05D4}" type="sibTrans" cxnId="{72EC7B73-0D01-4C7D-B4EB-4861AF7326F0}">
      <dgm:prSet/>
      <dgm:spPr/>
      <dgm:t>
        <a:bodyPr/>
        <a:lstStyle/>
        <a:p>
          <a:endParaRPr lang="en-US"/>
        </a:p>
      </dgm:t>
    </dgm:pt>
    <dgm:pt modelId="{5EB31BEB-FF42-4FD2-ABA2-C2B17C419C3C}">
      <dgm:prSet/>
      <dgm:spPr/>
      <dgm:t>
        <a:bodyPr/>
        <a:lstStyle/>
        <a:p>
          <a:r>
            <a:rPr lang="pt-BR"/>
            <a:t>Dialogar com o aluno</a:t>
          </a:r>
          <a:endParaRPr lang="en-US"/>
        </a:p>
      </dgm:t>
    </dgm:pt>
    <dgm:pt modelId="{EC0A5A9D-FF15-4BEC-9E9F-F8CEF681E293}" type="parTrans" cxnId="{91D74159-EB4D-4E63-9ABC-A08DD764F012}">
      <dgm:prSet/>
      <dgm:spPr/>
      <dgm:t>
        <a:bodyPr/>
        <a:lstStyle/>
        <a:p>
          <a:endParaRPr lang="en-US"/>
        </a:p>
      </dgm:t>
    </dgm:pt>
    <dgm:pt modelId="{8887280D-3090-446A-93B2-70DDC2B65238}" type="sibTrans" cxnId="{91D74159-EB4D-4E63-9ABC-A08DD764F012}">
      <dgm:prSet/>
      <dgm:spPr/>
      <dgm:t>
        <a:bodyPr/>
        <a:lstStyle/>
        <a:p>
          <a:endParaRPr lang="en-US"/>
        </a:p>
      </dgm:t>
    </dgm:pt>
    <dgm:pt modelId="{0E640584-A74D-4316-BF2B-508B6C4F4D66}">
      <dgm:prSet/>
      <dgm:spPr/>
      <dgm:t>
        <a:bodyPr/>
        <a:lstStyle/>
        <a:p>
          <a:r>
            <a:rPr lang="pt-BR"/>
            <a:t>Evitar uso de slides muito carregados</a:t>
          </a:r>
          <a:endParaRPr lang="en-US"/>
        </a:p>
      </dgm:t>
    </dgm:pt>
    <dgm:pt modelId="{886BF0A1-60A5-45DE-8350-8235E44EC0CF}" type="parTrans" cxnId="{809FF063-BE87-43B7-A3A3-28A9BFC2A8F7}">
      <dgm:prSet/>
      <dgm:spPr/>
      <dgm:t>
        <a:bodyPr/>
        <a:lstStyle/>
        <a:p>
          <a:endParaRPr lang="en-US"/>
        </a:p>
      </dgm:t>
    </dgm:pt>
    <dgm:pt modelId="{4474F9F3-0F99-477D-93FE-7CA27E1EACEC}" type="sibTrans" cxnId="{809FF063-BE87-43B7-A3A3-28A9BFC2A8F7}">
      <dgm:prSet/>
      <dgm:spPr/>
      <dgm:t>
        <a:bodyPr/>
        <a:lstStyle/>
        <a:p>
          <a:endParaRPr lang="en-US"/>
        </a:p>
      </dgm:t>
    </dgm:pt>
    <dgm:pt modelId="{83379C67-89B4-8B42-B3FE-9458A893842A}" type="pres">
      <dgm:prSet presAssocID="{22C26424-97F9-4D85-810C-84052A2AB983}" presName="linear" presStyleCnt="0">
        <dgm:presLayoutVars>
          <dgm:dir/>
          <dgm:animLvl val="lvl"/>
          <dgm:resizeHandles val="exact"/>
        </dgm:presLayoutVars>
      </dgm:prSet>
      <dgm:spPr/>
    </dgm:pt>
    <dgm:pt modelId="{8519FA58-9641-664A-8D2A-536DFF85276B}" type="pres">
      <dgm:prSet presAssocID="{BA8E53BD-82FC-45C2-9CCB-6C47E35A72F3}" presName="parentLin" presStyleCnt="0"/>
      <dgm:spPr/>
    </dgm:pt>
    <dgm:pt modelId="{891A04D4-C7CC-AA44-B5FB-9F117B3E8BD5}" type="pres">
      <dgm:prSet presAssocID="{BA8E53BD-82FC-45C2-9CCB-6C47E35A72F3}" presName="parentLeftMargin" presStyleLbl="node1" presStyleIdx="0" presStyleCnt="4"/>
      <dgm:spPr/>
    </dgm:pt>
    <dgm:pt modelId="{BC0A80E2-C589-A346-9CBF-93EB99EDBE99}" type="pres">
      <dgm:prSet presAssocID="{BA8E53BD-82FC-45C2-9CCB-6C47E35A72F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AB042ED-7E26-6646-929D-42A1E96266EB}" type="pres">
      <dgm:prSet presAssocID="{BA8E53BD-82FC-45C2-9CCB-6C47E35A72F3}" presName="negativeSpace" presStyleCnt="0"/>
      <dgm:spPr/>
    </dgm:pt>
    <dgm:pt modelId="{F30B78CF-24AE-D249-98DF-17F72468A340}" type="pres">
      <dgm:prSet presAssocID="{BA8E53BD-82FC-45C2-9CCB-6C47E35A72F3}" presName="childText" presStyleLbl="conFgAcc1" presStyleIdx="0" presStyleCnt="4">
        <dgm:presLayoutVars>
          <dgm:bulletEnabled val="1"/>
        </dgm:presLayoutVars>
      </dgm:prSet>
      <dgm:spPr/>
    </dgm:pt>
    <dgm:pt modelId="{F17B4FCE-C06F-F14B-9C8C-C98E4B7151CB}" type="pres">
      <dgm:prSet presAssocID="{70EBA9BD-08AE-4E0A-8785-34DA48F721C1}" presName="spaceBetweenRectangles" presStyleCnt="0"/>
      <dgm:spPr/>
    </dgm:pt>
    <dgm:pt modelId="{93D1FB83-7620-2542-83EF-011A8F300B63}" type="pres">
      <dgm:prSet presAssocID="{AF9DFEF5-0D32-487D-A500-63198A4D898A}" presName="parentLin" presStyleCnt="0"/>
      <dgm:spPr/>
    </dgm:pt>
    <dgm:pt modelId="{110240B4-7C8E-4D45-83AD-CADA2904D5D5}" type="pres">
      <dgm:prSet presAssocID="{AF9DFEF5-0D32-487D-A500-63198A4D898A}" presName="parentLeftMargin" presStyleLbl="node1" presStyleIdx="0" presStyleCnt="4"/>
      <dgm:spPr/>
    </dgm:pt>
    <dgm:pt modelId="{BCE3A53A-066E-524B-98CB-37CEEEDB75FF}" type="pres">
      <dgm:prSet presAssocID="{AF9DFEF5-0D32-487D-A500-63198A4D898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7B97465-C87D-0B4D-91BD-9F114820F563}" type="pres">
      <dgm:prSet presAssocID="{AF9DFEF5-0D32-487D-A500-63198A4D898A}" presName="negativeSpace" presStyleCnt="0"/>
      <dgm:spPr/>
    </dgm:pt>
    <dgm:pt modelId="{B18A1712-CC84-E848-9DB7-94DA45E80A52}" type="pres">
      <dgm:prSet presAssocID="{AF9DFEF5-0D32-487D-A500-63198A4D898A}" presName="childText" presStyleLbl="conFgAcc1" presStyleIdx="1" presStyleCnt="4">
        <dgm:presLayoutVars>
          <dgm:bulletEnabled val="1"/>
        </dgm:presLayoutVars>
      </dgm:prSet>
      <dgm:spPr/>
    </dgm:pt>
    <dgm:pt modelId="{1FF5C707-54FF-B044-8984-17792A6AF93C}" type="pres">
      <dgm:prSet presAssocID="{24F9DF0B-8EB1-48DC-B3AA-C7E290449A22}" presName="spaceBetweenRectangles" presStyleCnt="0"/>
      <dgm:spPr/>
    </dgm:pt>
    <dgm:pt modelId="{DE0430EC-87C3-3449-90C6-C80E0D39D344}" type="pres">
      <dgm:prSet presAssocID="{2CAA9715-52A5-48B6-BF81-ADBB69830A10}" presName="parentLin" presStyleCnt="0"/>
      <dgm:spPr/>
    </dgm:pt>
    <dgm:pt modelId="{3EACE11D-5993-3746-9B76-4AA950728C3D}" type="pres">
      <dgm:prSet presAssocID="{2CAA9715-52A5-48B6-BF81-ADBB69830A10}" presName="parentLeftMargin" presStyleLbl="node1" presStyleIdx="1" presStyleCnt="4"/>
      <dgm:spPr/>
    </dgm:pt>
    <dgm:pt modelId="{B82F3644-3645-324A-9569-85456A01D8CF}" type="pres">
      <dgm:prSet presAssocID="{2CAA9715-52A5-48B6-BF81-ADBB69830A1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38C3A5B-2F51-9C47-BF95-A1056703B1FF}" type="pres">
      <dgm:prSet presAssocID="{2CAA9715-52A5-48B6-BF81-ADBB69830A10}" presName="negativeSpace" presStyleCnt="0"/>
      <dgm:spPr/>
    </dgm:pt>
    <dgm:pt modelId="{D58324C8-AF77-9345-9659-EB5370C27812}" type="pres">
      <dgm:prSet presAssocID="{2CAA9715-52A5-48B6-BF81-ADBB69830A10}" presName="childText" presStyleLbl="conFgAcc1" presStyleIdx="2" presStyleCnt="4">
        <dgm:presLayoutVars>
          <dgm:bulletEnabled val="1"/>
        </dgm:presLayoutVars>
      </dgm:prSet>
      <dgm:spPr/>
    </dgm:pt>
    <dgm:pt modelId="{5DA05872-5983-574C-A268-CC302BCCCC3B}" type="pres">
      <dgm:prSet presAssocID="{2CBC4DB2-EF0A-434B-B595-7A5BD7324F0E}" presName="spaceBetweenRectangles" presStyleCnt="0"/>
      <dgm:spPr/>
    </dgm:pt>
    <dgm:pt modelId="{1E03642A-29F4-9F4F-A641-90CB73B0540B}" type="pres">
      <dgm:prSet presAssocID="{817DC63A-862E-4701-A4C1-B1ED93FE26F3}" presName="parentLin" presStyleCnt="0"/>
      <dgm:spPr/>
    </dgm:pt>
    <dgm:pt modelId="{122C778E-B3A9-E549-B491-07B69C71C427}" type="pres">
      <dgm:prSet presAssocID="{817DC63A-862E-4701-A4C1-B1ED93FE26F3}" presName="parentLeftMargin" presStyleLbl="node1" presStyleIdx="2" presStyleCnt="4"/>
      <dgm:spPr/>
    </dgm:pt>
    <dgm:pt modelId="{B53420DB-553C-1348-B4F3-B26049075C19}" type="pres">
      <dgm:prSet presAssocID="{817DC63A-862E-4701-A4C1-B1ED93FE26F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E893BC9-56F2-9840-8B41-354DE8189DBF}" type="pres">
      <dgm:prSet presAssocID="{817DC63A-862E-4701-A4C1-B1ED93FE26F3}" presName="negativeSpace" presStyleCnt="0"/>
      <dgm:spPr/>
    </dgm:pt>
    <dgm:pt modelId="{F8126C1F-3298-5B45-BE91-B0D205CEB07B}" type="pres">
      <dgm:prSet presAssocID="{817DC63A-862E-4701-A4C1-B1ED93FE26F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4216A0F-878F-4E10-A602-9F0C33A35715}" srcId="{22C26424-97F9-4D85-810C-84052A2AB983}" destId="{AF9DFEF5-0D32-487D-A500-63198A4D898A}" srcOrd="1" destOrd="0" parTransId="{F0E2EC15-FBBA-48AC-BDCC-7D5193C8156E}" sibTransId="{24F9DF0B-8EB1-48DC-B3AA-C7E290449A22}"/>
    <dgm:cxn modelId="{A9D4F814-3E3B-7B42-8E45-74385F90C28E}" type="presOf" srcId="{2CAA9715-52A5-48B6-BF81-ADBB69830A10}" destId="{3EACE11D-5993-3746-9B76-4AA950728C3D}" srcOrd="0" destOrd="0" presId="urn:microsoft.com/office/officeart/2005/8/layout/list1"/>
    <dgm:cxn modelId="{1E8BF518-7A38-A744-BC2A-7564D4387155}" type="presOf" srcId="{5EB31BEB-FF42-4FD2-ABA2-C2B17C419C3C}" destId="{F8126C1F-3298-5B45-BE91-B0D205CEB07B}" srcOrd="0" destOrd="1" presId="urn:microsoft.com/office/officeart/2005/8/layout/list1"/>
    <dgm:cxn modelId="{D90E101F-B40C-43BF-8379-26E1EBFE0079}" srcId="{2CAA9715-52A5-48B6-BF81-ADBB69830A10}" destId="{0A0ACAF1-4255-4AF3-A9AA-594CC32960C6}" srcOrd="0" destOrd="0" parTransId="{06BCEC8B-90D1-40D9-B695-FABC88CFC4B1}" sibTransId="{F512D510-BB65-4E9C-9670-CFD16CE72DA9}"/>
    <dgm:cxn modelId="{94EA4D25-8A46-F648-BCA4-97BD9A433424}" type="presOf" srcId="{817DC63A-862E-4701-A4C1-B1ED93FE26F3}" destId="{B53420DB-553C-1348-B4F3-B26049075C19}" srcOrd="1" destOrd="0" presId="urn:microsoft.com/office/officeart/2005/8/layout/list1"/>
    <dgm:cxn modelId="{B86C9427-C0AB-44C7-AD65-43C72AD6AAC1}" srcId="{BA8E53BD-82FC-45C2-9CCB-6C47E35A72F3}" destId="{D6C504A9-F866-453A-B981-8A4CF84A2AB6}" srcOrd="0" destOrd="0" parTransId="{32B6CE15-E89D-40F2-9F66-8BD76FAA9FFE}" sibTransId="{6A7A36BE-FF03-46FD-B0DC-FC613565E905}"/>
    <dgm:cxn modelId="{6A01AE2A-0119-8E4B-8764-3FDFB0A2692A}" type="presOf" srcId="{AF9DFEF5-0D32-487D-A500-63198A4D898A}" destId="{BCE3A53A-066E-524B-98CB-37CEEEDB75FF}" srcOrd="1" destOrd="0" presId="urn:microsoft.com/office/officeart/2005/8/layout/list1"/>
    <dgm:cxn modelId="{C2B4F236-7FAF-B948-BD79-925121EEB1CF}" type="presOf" srcId="{D41CC281-D6BD-47B0-B515-8CA6729DFF28}" destId="{B18A1712-CC84-E848-9DB7-94DA45E80A52}" srcOrd="0" destOrd="0" presId="urn:microsoft.com/office/officeart/2005/8/layout/list1"/>
    <dgm:cxn modelId="{0FC78237-0536-4463-A471-7A91EF2AA414}" srcId="{AF9DFEF5-0D32-487D-A500-63198A4D898A}" destId="{D41CC281-D6BD-47B0-B515-8CA6729DFF28}" srcOrd="0" destOrd="0" parTransId="{DDFB436B-D1EE-41AD-8432-D59DA4094CD1}" sibTransId="{31FD61C5-3E83-46F7-8CE4-5ABDEF13A2EA}"/>
    <dgm:cxn modelId="{91D74159-EB4D-4E63-9ABC-A08DD764F012}" srcId="{817DC63A-862E-4701-A4C1-B1ED93FE26F3}" destId="{5EB31BEB-FF42-4FD2-ABA2-C2B17C419C3C}" srcOrd="1" destOrd="0" parTransId="{EC0A5A9D-FF15-4BEC-9E9F-F8CEF681E293}" sibTransId="{8887280D-3090-446A-93B2-70DDC2B65238}"/>
    <dgm:cxn modelId="{F6739D5B-1EFC-CF49-8FC4-326A927EADB6}" type="presOf" srcId="{0A0ACAF1-4255-4AF3-A9AA-594CC32960C6}" destId="{D58324C8-AF77-9345-9659-EB5370C27812}" srcOrd="0" destOrd="0" presId="urn:microsoft.com/office/officeart/2005/8/layout/list1"/>
    <dgm:cxn modelId="{A7DBE85F-9FC7-44B0-96B1-B1CC47750976}" srcId="{22C26424-97F9-4D85-810C-84052A2AB983}" destId="{817DC63A-862E-4701-A4C1-B1ED93FE26F3}" srcOrd="3" destOrd="0" parTransId="{136027A9-7B0B-4598-97D9-B002FA1AA318}" sibTransId="{E9B714DC-DB54-4822-AFD0-3A99EB76815B}"/>
    <dgm:cxn modelId="{809FF063-BE87-43B7-A3A3-28A9BFC2A8F7}" srcId="{817DC63A-862E-4701-A4C1-B1ED93FE26F3}" destId="{0E640584-A74D-4316-BF2B-508B6C4F4D66}" srcOrd="2" destOrd="0" parTransId="{886BF0A1-60A5-45DE-8350-8235E44EC0CF}" sibTransId="{4474F9F3-0F99-477D-93FE-7CA27E1EACEC}"/>
    <dgm:cxn modelId="{F5804665-61AB-0549-AD25-66C55A5C3645}" type="presOf" srcId="{BA8E53BD-82FC-45C2-9CCB-6C47E35A72F3}" destId="{891A04D4-C7CC-AA44-B5FB-9F117B3E8BD5}" srcOrd="0" destOrd="0" presId="urn:microsoft.com/office/officeart/2005/8/layout/list1"/>
    <dgm:cxn modelId="{72EC7B73-0D01-4C7D-B4EB-4861AF7326F0}" srcId="{817DC63A-862E-4701-A4C1-B1ED93FE26F3}" destId="{924964AE-AB65-47A0-9152-3208B85F5A30}" srcOrd="0" destOrd="0" parTransId="{BD07C1B9-272B-4B5E-8150-1FA871505C84}" sibTransId="{8A621360-582D-45A0-80D4-B91319AA05D4}"/>
    <dgm:cxn modelId="{549A3283-E713-408D-9068-9328958D9FD9}" srcId="{22C26424-97F9-4D85-810C-84052A2AB983}" destId="{BA8E53BD-82FC-45C2-9CCB-6C47E35A72F3}" srcOrd="0" destOrd="0" parTransId="{6594C992-632E-4439-B418-98B6C78DB2F6}" sibTransId="{70EBA9BD-08AE-4E0A-8785-34DA48F721C1}"/>
    <dgm:cxn modelId="{1DE7D493-D72D-3B4A-A3C9-417C43481592}" type="presOf" srcId="{924964AE-AB65-47A0-9152-3208B85F5A30}" destId="{F8126C1F-3298-5B45-BE91-B0D205CEB07B}" srcOrd="0" destOrd="0" presId="urn:microsoft.com/office/officeart/2005/8/layout/list1"/>
    <dgm:cxn modelId="{6EDDD2AF-6AD2-D641-83CF-E9E9397DA552}" type="presOf" srcId="{D6C504A9-F866-453A-B981-8A4CF84A2AB6}" destId="{F30B78CF-24AE-D249-98DF-17F72468A340}" srcOrd="0" destOrd="0" presId="urn:microsoft.com/office/officeart/2005/8/layout/list1"/>
    <dgm:cxn modelId="{7261F7BE-FDAF-D340-94EA-0BFED4F2E9DC}" type="presOf" srcId="{2CAA9715-52A5-48B6-BF81-ADBB69830A10}" destId="{B82F3644-3645-324A-9569-85456A01D8CF}" srcOrd="1" destOrd="0" presId="urn:microsoft.com/office/officeart/2005/8/layout/list1"/>
    <dgm:cxn modelId="{AB2F88C6-9E15-6643-BC22-D657B846D06D}" type="presOf" srcId="{817DC63A-862E-4701-A4C1-B1ED93FE26F3}" destId="{122C778E-B3A9-E549-B491-07B69C71C427}" srcOrd="0" destOrd="0" presId="urn:microsoft.com/office/officeart/2005/8/layout/list1"/>
    <dgm:cxn modelId="{AAB1C0D1-85F8-E64A-8C0D-368A9A65341C}" type="presOf" srcId="{AF9DFEF5-0D32-487D-A500-63198A4D898A}" destId="{110240B4-7C8E-4D45-83AD-CADA2904D5D5}" srcOrd="0" destOrd="0" presId="urn:microsoft.com/office/officeart/2005/8/layout/list1"/>
    <dgm:cxn modelId="{3C77C1D3-0514-924D-8708-7A2FBF829359}" type="presOf" srcId="{0E640584-A74D-4316-BF2B-508B6C4F4D66}" destId="{F8126C1F-3298-5B45-BE91-B0D205CEB07B}" srcOrd="0" destOrd="2" presId="urn:microsoft.com/office/officeart/2005/8/layout/list1"/>
    <dgm:cxn modelId="{8170CBE2-EDD1-DD40-A0C9-EB6FB021A9AD}" type="presOf" srcId="{22C26424-97F9-4D85-810C-84052A2AB983}" destId="{83379C67-89B4-8B42-B3FE-9458A893842A}" srcOrd="0" destOrd="0" presId="urn:microsoft.com/office/officeart/2005/8/layout/list1"/>
    <dgm:cxn modelId="{3963FCE6-8D77-4304-B44B-EC8CF1F9AB91}" srcId="{22C26424-97F9-4D85-810C-84052A2AB983}" destId="{2CAA9715-52A5-48B6-BF81-ADBB69830A10}" srcOrd="2" destOrd="0" parTransId="{E4F18CEA-C531-4073-A5FF-602F59707D93}" sibTransId="{2CBC4DB2-EF0A-434B-B595-7A5BD7324F0E}"/>
    <dgm:cxn modelId="{A99EB1FE-3CBD-924E-A739-25787ADC1A40}" type="presOf" srcId="{BA8E53BD-82FC-45C2-9CCB-6C47E35A72F3}" destId="{BC0A80E2-C589-A346-9CBF-93EB99EDBE99}" srcOrd="1" destOrd="0" presId="urn:microsoft.com/office/officeart/2005/8/layout/list1"/>
    <dgm:cxn modelId="{FFDDA501-6773-5240-8026-1308D0B5200A}" type="presParOf" srcId="{83379C67-89B4-8B42-B3FE-9458A893842A}" destId="{8519FA58-9641-664A-8D2A-536DFF85276B}" srcOrd="0" destOrd="0" presId="urn:microsoft.com/office/officeart/2005/8/layout/list1"/>
    <dgm:cxn modelId="{2C66D169-9366-3941-90C2-B041C89AC0B8}" type="presParOf" srcId="{8519FA58-9641-664A-8D2A-536DFF85276B}" destId="{891A04D4-C7CC-AA44-B5FB-9F117B3E8BD5}" srcOrd="0" destOrd="0" presId="urn:microsoft.com/office/officeart/2005/8/layout/list1"/>
    <dgm:cxn modelId="{F042F7F0-F7C2-4742-B5BD-2E6793B7792E}" type="presParOf" srcId="{8519FA58-9641-664A-8D2A-536DFF85276B}" destId="{BC0A80E2-C589-A346-9CBF-93EB99EDBE99}" srcOrd="1" destOrd="0" presId="urn:microsoft.com/office/officeart/2005/8/layout/list1"/>
    <dgm:cxn modelId="{32526532-2AA8-FE47-848E-D5EEDC40D7E6}" type="presParOf" srcId="{83379C67-89B4-8B42-B3FE-9458A893842A}" destId="{EAB042ED-7E26-6646-929D-42A1E96266EB}" srcOrd="1" destOrd="0" presId="urn:microsoft.com/office/officeart/2005/8/layout/list1"/>
    <dgm:cxn modelId="{AA4625BF-3BC3-424E-8952-ED42F5E447DA}" type="presParOf" srcId="{83379C67-89B4-8B42-B3FE-9458A893842A}" destId="{F30B78CF-24AE-D249-98DF-17F72468A340}" srcOrd="2" destOrd="0" presId="urn:microsoft.com/office/officeart/2005/8/layout/list1"/>
    <dgm:cxn modelId="{778EAC76-DE75-5540-9C60-FC357141B5E2}" type="presParOf" srcId="{83379C67-89B4-8B42-B3FE-9458A893842A}" destId="{F17B4FCE-C06F-F14B-9C8C-C98E4B7151CB}" srcOrd="3" destOrd="0" presId="urn:microsoft.com/office/officeart/2005/8/layout/list1"/>
    <dgm:cxn modelId="{6253D852-B0BD-E844-92F9-62A61C38D28D}" type="presParOf" srcId="{83379C67-89B4-8B42-B3FE-9458A893842A}" destId="{93D1FB83-7620-2542-83EF-011A8F300B63}" srcOrd="4" destOrd="0" presId="urn:microsoft.com/office/officeart/2005/8/layout/list1"/>
    <dgm:cxn modelId="{0151EEE5-5CF7-3142-A5DB-6B384FEF1C24}" type="presParOf" srcId="{93D1FB83-7620-2542-83EF-011A8F300B63}" destId="{110240B4-7C8E-4D45-83AD-CADA2904D5D5}" srcOrd="0" destOrd="0" presId="urn:microsoft.com/office/officeart/2005/8/layout/list1"/>
    <dgm:cxn modelId="{17D93060-8AC5-4647-ADCA-A84453104E76}" type="presParOf" srcId="{93D1FB83-7620-2542-83EF-011A8F300B63}" destId="{BCE3A53A-066E-524B-98CB-37CEEEDB75FF}" srcOrd="1" destOrd="0" presId="urn:microsoft.com/office/officeart/2005/8/layout/list1"/>
    <dgm:cxn modelId="{E33643FE-9D23-8D43-B82E-ABDE37E8D7F6}" type="presParOf" srcId="{83379C67-89B4-8B42-B3FE-9458A893842A}" destId="{C7B97465-C87D-0B4D-91BD-9F114820F563}" srcOrd="5" destOrd="0" presId="urn:microsoft.com/office/officeart/2005/8/layout/list1"/>
    <dgm:cxn modelId="{02A6316B-22D8-BA4B-B0F0-D7FE111EE0BD}" type="presParOf" srcId="{83379C67-89B4-8B42-B3FE-9458A893842A}" destId="{B18A1712-CC84-E848-9DB7-94DA45E80A52}" srcOrd="6" destOrd="0" presId="urn:microsoft.com/office/officeart/2005/8/layout/list1"/>
    <dgm:cxn modelId="{8BAE6502-7BC5-7348-8B2B-2A737148317D}" type="presParOf" srcId="{83379C67-89B4-8B42-B3FE-9458A893842A}" destId="{1FF5C707-54FF-B044-8984-17792A6AF93C}" srcOrd="7" destOrd="0" presId="urn:microsoft.com/office/officeart/2005/8/layout/list1"/>
    <dgm:cxn modelId="{CACD63C1-9D88-9C40-AC90-73A463DBA19F}" type="presParOf" srcId="{83379C67-89B4-8B42-B3FE-9458A893842A}" destId="{DE0430EC-87C3-3449-90C6-C80E0D39D344}" srcOrd="8" destOrd="0" presId="urn:microsoft.com/office/officeart/2005/8/layout/list1"/>
    <dgm:cxn modelId="{CD44D855-CFE5-F44D-8585-02A52059B1EA}" type="presParOf" srcId="{DE0430EC-87C3-3449-90C6-C80E0D39D344}" destId="{3EACE11D-5993-3746-9B76-4AA950728C3D}" srcOrd="0" destOrd="0" presId="urn:microsoft.com/office/officeart/2005/8/layout/list1"/>
    <dgm:cxn modelId="{2518B1E3-3FE5-4944-B5B3-76FE81B60B34}" type="presParOf" srcId="{DE0430EC-87C3-3449-90C6-C80E0D39D344}" destId="{B82F3644-3645-324A-9569-85456A01D8CF}" srcOrd="1" destOrd="0" presId="urn:microsoft.com/office/officeart/2005/8/layout/list1"/>
    <dgm:cxn modelId="{DC858A2B-1E46-C941-8659-EA9CAB919C0C}" type="presParOf" srcId="{83379C67-89B4-8B42-B3FE-9458A893842A}" destId="{F38C3A5B-2F51-9C47-BF95-A1056703B1FF}" srcOrd="9" destOrd="0" presId="urn:microsoft.com/office/officeart/2005/8/layout/list1"/>
    <dgm:cxn modelId="{EC4D5631-2F17-BF4A-9610-5FF16B0E2484}" type="presParOf" srcId="{83379C67-89B4-8B42-B3FE-9458A893842A}" destId="{D58324C8-AF77-9345-9659-EB5370C27812}" srcOrd="10" destOrd="0" presId="urn:microsoft.com/office/officeart/2005/8/layout/list1"/>
    <dgm:cxn modelId="{C5FE5513-774F-0A40-98AA-11E474CBAA3B}" type="presParOf" srcId="{83379C67-89B4-8B42-B3FE-9458A893842A}" destId="{5DA05872-5983-574C-A268-CC302BCCCC3B}" srcOrd="11" destOrd="0" presId="urn:microsoft.com/office/officeart/2005/8/layout/list1"/>
    <dgm:cxn modelId="{B7FE912A-720D-C946-BD1D-4C5B9580E53A}" type="presParOf" srcId="{83379C67-89B4-8B42-B3FE-9458A893842A}" destId="{1E03642A-29F4-9F4F-A641-90CB73B0540B}" srcOrd="12" destOrd="0" presId="urn:microsoft.com/office/officeart/2005/8/layout/list1"/>
    <dgm:cxn modelId="{95A5F9D0-F7CB-B941-8B7A-02738A8FD0BB}" type="presParOf" srcId="{1E03642A-29F4-9F4F-A641-90CB73B0540B}" destId="{122C778E-B3A9-E549-B491-07B69C71C427}" srcOrd="0" destOrd="0" presId="urn:microsoft.com/office/officeart/2005/8/layout/list1"/>
    <dgm:cxn modelId="{9389AE23-70E6-0446-83E1-FA938A73D86C}" type="presParOf" srcId="{1E03642A-29F4-9F4F-A641-90CB73B0540B}" destId="{B53420DB-553C-1348-B4F3-B26049075C19}" srcOrd="1" destOrd="0" presId="urn:microsoft.com/office/officeart/2005/8/layout/list1"/>
    <dgm:cxn modelId="{B28B5D9C-038F-DB4A-A036-70B13B448ACA}" type="presParOf" srcId="{83379C67-89B4-8B42-B3FE-9458A893842A}" destId="{BE893BC9-56F2-9840-8B41-354DE8189DBF}" srcOrd="13" destOrd="0" presId="urn:microsoft.com/office/officeart/2005/8/layout/list1"/>
    <dgm:cxn modelId="{29B75EC4-D80B-2540-9830-9B3EFB59AC9B}" type="presParOf" srcId="{83379C67-89B4-8B42-B3FE-9458A893842A}" destId="{F8126C1F-3298-5B45-BE91-B0D205CEB07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B771AF-52C2-411F-AD24-BDC1AFF7C10A}" type="doc">
      <dgm:prSet loTypeId="urn:microsoft.com/office/officeart/2005/8/layout/pyramid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C512B8-DAC8-482A-9CEA-4AE71CFF2DFE}">
      <dgm:prSet/>
      <dgm:spPr/>
      <dgm:t>
        <a:bodyPr/>
        <a:lstStyle/>
        <a:p>
          <a:r>
            <a:rPr lang="pt-BR"/>
            <a:t>Estou usando a linguagem correta para me comunicar com os alunos? Texto? Vídeo? Imagem?</a:t>
          </a:r>
          <a:endParaRPr lang="en-US"/>
        </a:p>
      </dgm:t>
    </dgm:pt>
    <dgm:pt modelId="{B679C735-5A8B-4818-94D4-33E0DA356DBD}" type="parTrans" cxnId="{9BAD884C-511D-4E6C-A072-6CC8A56698C1}">
      <dgm:prSet/>
      <dgm:spPr/>
      <dgm:t>
        <a:bodyPr/>
        <a:lstStyle/>
        <a:p>
          <a:endParaRPr lang="en-US"/>
        </a:p>
      </dgm:t>
    </dgm:pt>
    <dgm:pt modelId="{07691C9B-FD60-4BA7-902C-2295AA63F91F}" type="sibTrans" cxnId="{9BAD884C-511D-4E6C-A072-6CC8A56698C1}">
      <dgm:prSet/>
      <dgm:spPr>
        <a:solidFill>
          <a:schemeClr val="accent1">
            <a:tint val="50000"/>
            <a:hueOff val="0"/>
            <a:satOff val="0"/>
            <a:lumOff val="0"/>
          </a:schemeClr>
        </a:solidFill>
      </dgm:spPr>
      <dgm:t>
        <a:bodyPr/>
        <a:lstStyle/>
        <a:p>
          <a:endParaRPr lang="en-US"/>
        </a:p>
      </dgm:t>
    </dgm:pt>
    <dgm:pt modelId="{4E1A8430-B342-4632-93F6-650E0CFCD473}">
      <dgm:prSet/>
      <dgm:spPr/>
      <dgm:t>
        <a:bodyPr/>
        <a:lstStyle/>
        <a:p>
          <a:r>
            <a:rPr lang="pt-BR"/>
            <a:t>Estou usando uma linguagem dialógica com meus alunos?</a:t>
          </a:r>
          <a:endParaRPr lang="en-US"/>
        </a:p>
      </dgm:t>
    </dgm:pt>
    <dgm:pt modelId="{12AF7F10-F861-4E6C-9CE6-6CC9B2FA4E24}" type="parTrans" cxnId="{31824D9E-936F-458E-8CDD-386FB6CF8279}">
      <dgm:prSet/>
      <dgm:spPr/>
      <dgm:t>
        <a:bodyPr/>
        <a:lstStyle/>
        <a:p>
          <a:endParaRPr lang="en-US"/>
        </a:p>
      </dgm:t>
    </dgm:pt>
    <dgm:pt modelId="{0F017014-2016-461F-B9B5-5ADD4BB8CFD1}" type="sibTrans" cxnId="{31824D9E-936F-458E-8CDD-386FB6CF8279}">
      <dgm:prSet/>
      <dgm:spPr/>
      <dgm:t>
        <a:bodyPr/>
        <a:lstStyle/>
        <a:p>
          <a:endParaRPr lang="en-US"/>
        </a:p>
      </dgm:t>
    </dgm:pt>
    <dgm:pt modelId="{ADCDF0C6-F541-46D6-9FF0-514AD5D594A1}">
      <dgm:prSet/>
      <dgm:spPr/>
      <dgm:t>
        <a:bodyPr/>
        <a:lstStyle/>
        <a:p>
          <a:r>
            <a:rPr lang="pt-BR" dirty="0"/>
            <a:t>Estou orientando os estudantes para o desenvolvimento das atividades?</a:t>
          </a:r>
          <a:endParaRPr lang="en-US" dirty="0"/>
        </a:p>
      </dgm:t>
    </dgm:pt>
    <dgm:pt modelId="{0FCC0420-FE98-465B-BB28-8670CBCD4DD1}" type="parTrans" cxnId="{542A741E-EBA6-46C8-BC37-0F09C4D2746B}">
      <dgm:prSet/>
      <dgm:spPr/>
      <dgm:t>
        <a:bodyPr/>
        <a:lstStyle/>
        <a:p>
          <a:endParaRPr lang="en-US"/>
        </a:p>
      </dgm:t>
    </dgm:pt>
    <dgm:pt modelId="{163C1807-603A-45A7-9321-47301B812846}" type="sibTrans" cxnId="{542A741E-EBA6-46C8-BC37-0F09C4D2746B}">
      <dgm:prSet/>
      <dgm:spPr/>
      <dgm:t>
        <a:bodyPr/>
        <a:lstStyle/>
        <a:p>
          <a:endParaRPr lang="en-US"/>
        </a:p>
      </dgm:t>
    </dgm:pt>
    <dgm:pt modelId="{27703FFD-1883-46BF-89ED-04C49A3AC52D}">
      <dgm:prSet/>
      <dgm:spPr/>
      <dgm:t>
        <a:bodyPr/>
        <a:lstStyle/>
        <a:p>
          <a:r>
            <a:rPr lang="pt-BR" dirty="0"/>
            <a:t>Os alunos sabem como serão avaliados?</a:t>
          </a:r>
          <a:endParaRPr lang="en-US" dirty="0"/>
        </a:p>
      </dgm:t>
    </dgm:pt>
    <dgm:pt modelId="{64EC627B-9159-4C1E-9111-04AD786E8A1A}" type="parTrans" cxnId="{8E245EF7-5827-4B26-9C54-0F6389BEDBCB}">
      <dgm:prSet/>
      <dgm:spPr/>
      <dgm:t>
        <a:bodyPr/>
        <a:lstStyle/>
        <a:p>
          <a:endParaRPr lang="en-US"/>
        </a:p>
      </dgm:t>
    </dgm:pt>
    <dgm:pt modelId="{826E3167-1309-42F2-89BB-D311B04FDAC4}" type="sibTrans" cxnId="{8E245EF7-5827-4B26-9C54-0F6389BEDBCB}">
      <dgm:prSet/>
      <dgm:spPr/>
      <dgm:t>
        <a:bodyPr/>
        <a:lstStyle/>
        <a:p>
          <a:endParaRPr lang="en-US"/>
        </a:p>
      </dgm:t>
    </dgm:pt>
    <dgm:pt modelId="{F72C7B98-67E9-EC4F-8830-E17E8814B05F}">
      <dgm:prSet/>
      <dgm:spPr/>
      <dgm:t>
        <a:bodyPr/>
        <a:lstStyle/>
        <a:p>
          <a:r>
            <a:rPr lang="en-US" dirty="0" err="1"/>
            <a:t>Orientação</a:t>
          </a:r>
          <a:r>
            <a:rPr lang="en-US" dirty="0"/>
            <a:t> (</a:t>
          </a:r>
          <a:r>
            <a:rPr lang="en-US" dirty="0" err="1"/>
            <a:t>dicas</a:t>
          </a:r>
          <a:r>
            <a:rPr lang="en-US" dirty="0"/>
            <a:t>) de </a:t>
          </a:r>
          <a:r>
            <a:rPr lang="en-US" dirty="0" err="1"/>
            <a:t>organização</a:t>
          </a:r>
          <a:r>
            <a:rPr lang="en-US" dirty="0"/>
            <a:t> de </a:t>
          </a:r>
          <a:r>
            <a:rPr lang="en-US" dirty="0" err="1"/>
            <a:t>estudos</a:t>
          </a:r>
          <a:endParaRPr lang="en-US" dirty="0"/>
        </a:p>
      </dgm:t>
    </dgm:pt>
    <dgm:pt modelId="{FEBDB3AC-68EB-4E41-AD56-80818626FDF0}" type="parTrans" cxnId="{6F3772B3-57E8-EF4B-8F74-4929A21F5B93}">
      <dgm:prSet/>
      <dgm:spPr/>
      <dgm:t>
        <a:bodyPr/>
        <a:lstStyle/>
        <a:p>
          <a:endParaRPr lang="pt-BR"/>
        </a:p>
      </dgm:t>
    </dgm:pt>
    <dgm:pt modelId="{AE61B4EA-5863-DE41-9789-EA2FA47BDC54}" type="sibTrans" cxnId="{6F3772B3-57E8-EF4B-8F74-4929A21F5B93}">
      <dgm:prSet/>
      <dgm:spPr/>
      <dgm:t>
        <a:bodyPr/>
        <a:lstStyle/>
        <a:p>
          <a:endParaRPr lang="pt-BR"/>
        </a:p>
      </dgm:t>
    </dgm:pt>
    <dgm:pt modelId="{BB16E9DE-B170-E64B-AA6F-D4E06F32F268}" type="pres">
      <dgm:prSet presAssocID="{37B771AF-52C2-411F-AD24-BDC1AFF7C10A}" presName="compositeShape" presStyleCnt="0">
        <dgm:presLayoutVars>
          <dgm:dir/>
          <dgm:resizeHandles/>
        </dgm:presLayoutVars>
      </dgm:prSet>
      <dgm:spPr/>
    </dgm:pt>
    <dgm:pt modelId="{97C332AD-D8CD-B844-9703-E0D13EA4CA0F}" type="pres">
      <dgm:prSet presAssocID="{37B771AF-52C2-411F-AD24-BDC1AFF7C10A}" presName="pyramid" presStyleLbl="node1" presStyleIdx="0" presStyleCnt="1"/>
      <dgm:spPr/>
    </dgm:pt>
    <dgm:pt modelId="{1227AAFE-CD9B-1C4F-8669-16E32B820B35}" type="pres">
      <dgm:prSet presAssocID="{37B771AF-52C2-411F-AD24-BDC1AFF7C10A}" presName="theList" presStyleCnt="0"/>
      <dgm:spPr/>
    </dgm:pt>
    <dgm:pt modelId="{E6246EA3-C355-5141-9EC0-43F24DB71252}" type="pres">
      <dgm:prSet presAssocID="{A5C512B8-DAC8-482A-9CEA-4AE71CFF2DFE}" presName="aNode" presStyleLbl="fgAcc1" presStyleIdx="0" presStyleCnt="5">
        <dgm:presLayoutVars>
          <dgm:bulletEnabled val="1"/>
        </dgm:presLayoutVars>
      </dgm:prSet>
      <dgm:spPr/>
    </dgm:pt>
    <dgm:pt modelId="{471C0BB8-ADCF-1943-AB04-B9591F7E89B3}" type="pres">
      <dgm:prSet presAssocID="{A5C512B8-DAC8-482A-9CEA-4AE71CFF2DFE}" presName="aSpace" presStyleCnt="0"/>
      <dgm:spPr/>
    </dgm:pt>
    <dgm:pt modelId="{25EC4AA9-B55F-E249-A35E-DD93F9E75E67}" type="pres">
      <dgm:prSet presAssocID="{4E1A8430-B342-4632-93F6-650E0CFCD473}" presName="aNode" presStyleLbl="fgAcc1" presStyleIdx="1" presStyleCnt="5">
        <dgm:presLayoutVars>
          <dgm:bulletEnabled val="1"/>
        </dgm:presLayoutVars>
      </dgm:prSet>
      <dgm:spPr/>
    </dgm:pt>
    <dgm:pt modelId="{5C7F543B-94C2-2542-9208-78543FD76E27}" type="pres">
      <dgm:prSet presAssocID="{4E1A8430-B342-4632-93F6-650E0CFCD473}" presName="aSpace" presStyleCnt="0"/>
      <dgm:spPr/>
    </dgm:pt>
    <dgm:pt modelId="{171E4B8D-0F5D-414A-80A7-59D7CA091933}" type="pres">
      <dgm:prSet presAssocID="{ADCDF0C6-F541-46D6-9FF0-514AD5D594A1}" presName="aNode" presStyleLbl="fgAcc1" presStyleIdx="2" presStyleCnt="5">
        <dgm:presLayoutVars>
          <dgm:bulletEnabled val="1"/>
        </dgm:presLayoutVars>
      </dgm:prSet>
      <dgm:spPr/>
    </dgm:pt>
    <dgm:pt modelId="{7F5A86E0-4D4B-E247-8B4F-BEFDA1F4ADD1}" type="pres">
      <dgm:prSet presAssocID="{ADCDF0C6-F541-46D6-9FF0-514AD5D594A1}" presName="aSpace" presStyleCnt="0"/>
      <dgm:spPr/>
    </dgm:pt>
    <dgm:pt modelId="{B8264A91-2478-124E-91DB-14A29E57006E}" type="pres">
      <dgm:prSet presAssocID="{27703FFD-1883-46BF-89ED-04C49A3AC52D}" presName="aNode" presStyleLbl="fgAcc1" presStyleIdx="3" presStyleCnt="5">
        <dgm:presLayoutVars>
          <dgm:bulletEnabled val="1"/>
        </dgm:presLayoutVars>
      </dgm:prSet>
      <dgm:spPr/>
    </dgm:pt>
    <dgm:pt modelId="{2F60D1C4-14CF-994A-B9B4-DD080E2A86D9}" type="pres">
      <dgm:prSet presAssocID="{27703FFD-1883-46BF-89ED-04C49A3AC52D}" presName="aSpace" presStyleCnt="0"/>
      <dgm:spPr/>
    </dgm:pt>
    <dgm:pt modelId="{15EF5869-036D-314F-BC7F-1DA11AE56F5D}" type="pres">
      <dgm:prSet presAssocID="{F72C7B98-67E9-EC4F-8830-E17E8814B05F}" presName="aNode" presStyleLbl="fgAcc1" presStyleIdx="4" presStyleCnt="5">
        <dgm:presLayoutVars>
          <dgm:bulletEnabled val="1"/>
        </dgm:presLayoutVars>
      </dgm:prSet>
      <dgm:spPr/>
    </dgm:pt>
    <dgm:pt modelId="{589EFDC0-EEC3-3447-ABD2-23B8784AC933}" type="pres">
      <dgm:prSet presAssocID="{F72C7B98-67E9-EC4F-8830-E17E8814B05F}" presName="aSpace" presStyleCnt="0"/>
      <dgm:spPr/>
    </dgm:pt>
  </dgm:ptLst>
  <dgm:cxnLst>
    <dgm:cxn modelId="{95F05F09-73DE-154E-BBFA-04C788C4F594}" type="presOf" srcId="{4E1A8430-B342-4632-93F6-650E0CFCD473}" destId="{25EC4AA9-B55F-E249-A35E-DD93F9E75E67}" srcOrd="0" destOrd="0" presId="urn:microsoft.com/office/officeart/2005/8/layout/pyramid2"/>
    <dgm:cxn modelId="{6DAE6B17-54E7-6F49-A479-CBDA5D73C3CE}" type="presOf" srcId="{27703FFD-1883-46BF-89ED-04C49A3AC52D}" destId="{B8264A91-2478-124E-91DB-14A29E57006E}" srcOrd="0" destOrd="0" presId="urn:microsoft.com/office/officeart/2005/8/layout/pyramid2"/>
    <dgm:cxn modelId="{542A741E-EBA6-46C8-BC37-0F09C4D2746B}" srcId="{37B771AF-52C2-411F-AD24-BDC1AFF7C10A}" destId="{ADCDF0C6-F541-46D6-9FF0-514AD5D594A1}" srcOrd="2" destOrd="0" parTransId="{0FCC0420-FE98-465B-BB28-8670CBCD4DD1}" sibTransId="{163C1807-603A-45A7-9321-47301B812846}"/>
    <dgm:cxn modelId="{9BAD884C-511D-4E6C-A072-6CC8A56698C1}" srcId="{37B771AF-52C2-411F-AD24-BDC1AFF7C10A}" destId="{A5C512B8-DAC8-482A-9CEA-4AE71CFF2DFE}" srcOrd="0" destOrd="0" parTransId="{B679C735-5A8B-4818-94D4-33E0DA356DBD}" sibTransId="{07691C9B-FD60-4BA7-902C-2295AA63F91F}"/>
    <dgm:cxn modelId="{13360295-5A11-024D-BB9A-D5F4C43BFB61}" type="presOf" srcId="{ADCDF0C6-F541-46D6-9FF0-514AD5D594A1}" destId="{171E4B8D-0F5D-414A-80A7-59D7CA091933}" srcOrd="0" destOrd="0" presId="urn:microsoft.com/office/officeart/2005/8/layout/pyramid2"/>
    <dgm:cxn modelId="{31824D9E-936F-458E-8CDD-386FB6CF8279}" srcId="{37B771AF-52C2-411F-AD24-BDC1AFF7C10A}" destId="{4E1A8430-B342-4632-93F6-650E0CFCD473}" srcOrd="1" destOrd="0" parTransId="{12AF7F10-F861-4E6C-9CE6-6CC9B2FA4E24}" sibTransId="{0F017014-2016-461F-B9B5-5ADD4BB8CFD1}"/>
    <dgm:cxn modelId="{92329DA7-1915-574E-A6EB-42B1DDE9728A}" type="presOf" srcId="{37B771AF-52C2-411F-AD24-BDC1AFF7C10A}" destId="{BB16E9DE-B170-E64B-AA6F-D4E06F32F268}" srcOrd="0" destOrd="0" presId="urn:microsoft.com/office/officeart/2005/8/layout/pyramid2"/>
    <dgm:cxn modelId="{6F3772B3-57E8-EF4B-8F74-4929A21F5B93}" srcId="{37B771AF-52C2-411F-AD24-BDC1AFF7C10A}" destId="{F72C7B98-67E9-EC4F-8830-E17E8814B05F}" srcOrd="4" destOrd="0" parTransId="{FEBDB3AC-68EB-4E41-AD56-80818626FDF0}" sibTransId="{AE61B4EA-5863-DE41-9789-EA2FA47BDC54}"/>
    <dgm:cxn modelId="{1021D0C6-D368-EA43-97D0-FF138ADB4AC4}" type="presOf" srcId="{F72C7B98-67E9-EC4F-8830-E17E8814B05F}" destId="{15EF5869-036D-314F-BC7F-1DA11AE56F5D}" srcOrd="0" destOrd="0" presId="urn:microsoft.com/office/officeart/2005/8/layout/pyramid2"/>
    <dgm:cxn modelId="{A32CFFC6-DAD9-4C4E-A3D3-F57FAEA1F41C}" type="presOf" srcId="{A5C512B8-DAC8-482A-9CEA-4AE71CFF2DFE}" destId="{E6246EA3-C355-5141-9EC0-43F24DB71252}" srcOrd="0" destOrd="0" presId="urn:microsoft.com/office/officeart/2005/8/layout/pyramid2"/>
    <dgm:cxn modelId="{8E245EF7-5827-4B26-9C54-0F6389BEDBCB}" srcId="{37B771AF-52C2-411F-AD24-BDC1AFF7C10A}" destId="{27703FFD-1883-46BF-89ED-04C49A3AC52D}" srcOrd="3" destOrd="0" parTransId="{64EC627B-9159-4C1E-9111-04AD786E8A1A}" sibTransId="{826E3167-1309-42F2-89BB-D311B04FDAC4}"/>
    <dgm:cxn modelId="{A5D33A01-FC4E-234D-86E8-362A959088B3}" type="presParOf" srcId="{BB16E9DE-B170-E64B-AA6F-D4E06F32F268}" destId="{97C332AD-D8CD-B844-9703-E0D13EA4CA0F}" srcOrd="0" destOrd="0" presId="urn:microsoft.com/office/officeart/2005/8/layout/pyramid2"/>
    <dgm:cxn modelId="{7E648A22-9DDB-0943-9E9C-A33B9B289EEF}" type="presParOf" srcId="{BB16E9DE-B170-E64B-AA6F-D4E06F32F268}" destId="{1227AAFE-CD9B-1C4F-8669-16E32B820B35}" srcOrd="1" destOrd="0" presId="urn:microsoft.com/office/officeart/2005/8/layout/pyramid2"/>
    <dgm:cxn modelId="{D1552315-2116-4D43-AF33-D01475B3072B}" type="presParOf" srcId="{1227AAFE-CD9B-1C4F-8669-16E32B820B35}" destId="{E6246EA3-C355-5141-9EC0-43F24DB71252}" srcOrd="0" destOrd="0" presId="urn:microsoft.com/office/officeart/2005/8/layout/pyramid2"/>
    <dgm:cxn modelId="{50821223-2D32-C443-9C25-E7FB32C3F48F}" type="presParOf" srcId="{1227AAFE-CD9B-1C4F-8669-16E32B820B35}" destId="{471C0BB8-ADCF-1943-AB04-B9591F7E89B3}" srcOrd="1" destOrd="0" presId="urn:microsoft.com/office/officeart/2005/8/layout/pyramid2"/>
    <dgm:cxn modelId="{450F04A0-C659-0040-A0E3-F0BE5CA538C3}" type="presParOf" srcId="{1227AAFE-CD9B-1C4F-8669-16E32B820B35}" destId="{25EC4AA9-B55F-E249-A35E-DD93F9E75E67}" srcOrd="2" destOrd="0" presId="urn:microsoft.com/office/officeart/2005/8/layout/pyramid2"/>
    <dgm:cxn modelId="{A3524994-6C0E-6945-804F-3CA8F6EF3C6D}" type="presParOf" srcId="{1227AAFE-CD9B-1C4F-8669-16E32B820B35}" destId="{5C7F543B-94C2-2542-9208-78543FD76E27}" srcOrd="3" destOrd="0" presId="urn:microsoft.com/office/officeart/2005/8/layout/pyramid2"/>
    <dgm:cxn modelId="{79904106-3BA1-1D49-8691-0A2D67341306}" type="presParOf" srcId="{1227AAFE-CD9B-1C4F-8669-16E32B820B35}" destId="{171E4B8D-0F5D-414A-80A7-59D7CA091933}" srcOrd="4" destOrd="0" presId="urn:microsoft.com/office/officeart/2005/8/layout/pyramid2"/>
    <dgm:cxn modelId="{6EC32B00-C927-604E-982F-1CC070818B5F}" type="presParOf" srcId="{1227AAFE-CD9B-1C4F-8669-16E32B820B35}" destId="{7F5A86E0-4D4B-E247-8B4F-BEFDA1F4ADD1}" srcOrd="5" destOrd="0" presId="urn:microsoft.com/office/officeart/2005/8/layout/pyramid2"/>
    <dgm:cxn modelId="{913A837C-DC4B-9B46-A53A-1129F5204815}" type="presParOf" srcId="{1227AAFE-CD9B-1C4F-8669-16E32B820B35}" destId="{B8264A91-2478-124E-91DB-14A29E57006E}" srcOrd="6" destOrd="0" presId="urn:microsoft.com/office/officeart/2005/8/layout/pyramid2"/>
    <dgm:cxn modelId="{9CB6FE24-7938-CC4B-8F70-313024CDE679}" type="presParOf" srcId="{1227AAFE-CD9B-1C4F-8669-16E32B820B35}" destId="{2F60D1C4-14CF-994A-B9B4-DD080E2A86D9}" srcOrd="7" destOrd="0" presId="urn:microsoft.com/office/officeart/2005/8/layout/pyramid2"/>
    <dgm:cxn modelId="{50700C0C-5C26-8047-9355-D689F3A968C6}" type="presParOf" srcId="{1227AAFE-CD9B-1C4F-8669-16E32B820B35}" destId="{15EF5869-036D-314F-BC7F-1DA11AE56F5D}" srcOrd="8" destOrd="0" presId="urn:microsoft.com/office/officeart/2005/8/layout/pyramid2"/>
    <dgm:cxn modelId="{F65ED1C2-50D7-A647-BFD6-53A6F4A4ACAC}" type="presParOf" srcId="{1227AAFE-CD9B-1C4F-8669-16E32B820B35}" destId="{589EFDC0-EEC3-3447-ABD2-23B8784AC933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EAF15A-19C0-45EC-A9C9-8EFB21576F9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8A3ADD2-6808-424F-BB0F-3FCB49BB504D}">
      <dgm:prSet/>
      <dgm:spPr/>
      <dgm:t>
        <a:bodyPr/>
        <a:lstStyle/>
        <a:p>
          <a:r>
            <a:rPr lang="pt-BR"/>
            <a:t>As atividades que elaborei são possíveis de serem realizadas com meus alunos?</a:t>
          </a:r>
          <a:endParaRPr lang="en-US"/>
        </a:p>
      </dgm:t>
    </dgm:pt>
    <dgm:pt modelId="{86FFEE8F-4586-4103-8EC0-CF87B52A6536}" type="parTrans" cxnId="{33A7E322-83C7-4100-A7BB-345D74A9A4EE}">
      <dgm:prSet/>
      <dgm:spPr/>
      <dgm:t>
        <a:bodyPr/>
        <a:lstStyle/>
        <a:p>
          <a:endParaRPr lang="en-US"/>
        </a:p>
      </dgm:t>
    </dgm:pt>
    <dgm:pt modelId="{E00E48CE-12CE-4C7D-900D-7FF3AA3503EC}" type="sibTrans" cxnId="{33A7E322-83C7-4100-A7BB-345D74A9A4EE}">
      <dgm:prSet/>
      <dgm:spPr/>
      <dgm:t>
        <a:bodyPr/>
        <a:lstStyle/>
        <a:p>
          <a:endParaRPr lang="en-US"/>
        </a:p>
      </dgm:t>
    </dgm:pt>
    <dgm:pt modelId="{5F8EF4E3-2D76-41FB-AFA3-142EEE15D0EC}">
      <dgm:prSet/>
      <dgm:spPr/>
      <dgm:t>
        <a:bodyPr/>
        <a:lstStyle/>
        <a:p>
          <a:r>
            <a:rPr lang="pt-BR"/>
            <a:t>Meus alunos tem recursos suficientes para acessar o material?</a:t>
          </a:r>
          <a:endParaRPr lang="en-US"/>
        </a:p>
      </dgm:t>
    </dgm:pt>
    <dgm:pt modelId="{28945AAF-F526-46E6-BE92-8ABDB92534CC}" type="parTrans" cxnId="{A5964C7F-A51F-42EE-8904-CDDC22F0B682}">
      <dgm:prSet/>
      <dgm:spPr/>
      <dgm:t>
        <a:bodyPr/>
        <a:lstStyle/>
        <a:p>
          <a:endParaRPr lang="en-US"/>
        </a:p>
      </dgm:t>
    </dgm:pt>
    <dgm:pt modelId="{277DC36C-7208-4184-BD9D-67448FD9A316}" type="sibTrans" cxnId="{A5964C7F-A51F-42EE-8904-CDDC22F0B682}">
      <dgm:prSet/>
      <dgm:spPr/>
      <dgm:t>
        <a:bodyPr/>
        <a:lstStyle/>
        <a:p>
          <a:endParaRPr lang="en-US"/>
        </a:p>
      </dgm:t>
    </dgm:pt>
    <dgm:pt modelId="{DB48AB8C-E79F-4C18-B61F-1E5F73E1E2E9}">
      <dgm:prSet/>
      <dgm:spPr/>
      <dgm:t>
        <a:bodyPr/>
        <a:lstStyle/>
        <a:p>
          <a:r>
            <a:rPr lang="pt-BR"/>
            <a:t>Quanto tempo os alunos vão usar para desenvolver o material?</a:t>
          </a:r>
          <a:endParaRPr lang="en-US"/>
        </a:p>
      </dgm:t>
    </dgm:pt>
    <dgm:pt modelId="{DAE6F42C-9D37-44B2-9C8B-69518836E372}" type="parTrans" cxnId="{C63D9EAE-8FA4-4414-B8EA-A1A58BD4AD0F}">
      <dgm:prSet/>
      <dgm:spPr/>
      <dgm:t>
        <a:bodyPr/>
        <a:lstStyle/>
        <a:p>
          <a:endParaRPr lang="en-US"/>
        </a:p>
      </dgm:t>
    </dgm:pt>
    <dgm:pt modelId="{4C520B8D-674B-4F9E-AA5F-00F2A3F7FF37}" type="sibTrans" cxnId="{C63D9EAE-8FA4-4414-B8EA-A1A58BD4AD0F}">
      <dgm:prSet/>
      <dgm:spPr/>
      <dgm:t>
        <a:bodyPr/>
        <a:lstStyle/>
        <a:p>
          <a:endParaRPr lang="en-US"/>
        </a:p>
      </dgm:t>
    </dgm:pt>
    <dgm:pt modelId="{276128A0-49E7-4984-AD36-0F739D033E2C}">
      <dgm:prSet/>
      <dgm:spPr/>
      <dgm:t>
        <a:bodyPr/>
        <a:lstStyle/>
        <a:p>
          <a:r>
            <a:rPr lang="pt-BR"/>
            <a:t>Estou destacando os pontos essenciais para o desenvolvimento da aprendizagem?</a:t>
          </a:r>
          <a:endParaRPr lang="en-US"/>
        </a:p>
      </dgm:t>
    </dgm:pt>
    <dgm:pt modelId="{306158DD-A569-4647-9C50-8D3DE433E3E1}" type="parTrans" cxnId="{FCA5AED6-7D7E-41A7-8A70-899C3BD53FD0}">
      <dgm:prSet/>
      <dgm:spPr/>
      <dgm:t>
        <a:bodyPr/>
        <a:lstStyle/>
        <a:p>
          <a:endParaRPr lang="en-US"/>
        </a:p>
      </dgm:t>
    </dgm:pt>
    <dgm:pt modelId="{EAF74C02-A0F7-46B7-923B-4A7EB89934B9}" type="sibTrans" cxnId="{FCA5AED6-7D7E-41A7-8A70-899C3BD53FD0}">
      <dgm:prSet/>
      <dgm:spPr/>
      <dgm:t>
        <a:bodyPr/>
        <a:lstStyle/>
        <a:p>
          <a:endParaRPr lang="en-US"/>
        </a:p>
      </dgm:t>
    </dgm:pt>
    <dgm:pt modelId="{C43D2B84-F401-4E46-B1B9-46E48189BBA4}">
      <dgm:prSet/>
      <dgm:spPr/>
      <dgm:t>
        <a:bodyPr/>
        <a:lstStyle/>
        <a:p>
          <a:r>
            <a:rPr lang="pt-BR"/>
            <a:t>Estou incluindo feedbacks que ajudem os alunos na construção da aprendizagem?</a:t>
          </a:r>
          <a:endParaRPr lang="en-US"/>
        </a:p>
      </dgm:t>
    </dgm:pt>
    <dgm:pt modelId="{028BE171-ACA1-42CC-87A4-6EC0B0954C5D}" type="parTrans" cxnId="{174BEE47-35F0-4CBD-9507-C81303A57050}">
      <dgm:prSet/>
      <dgm:spPr/>
      <dgm:t>
        <a:bodyPr/>
        <a:lstStyle/>
        <a:p>
          <a:endParaRPr lang="en-US"/>
        </a:p>
      </dgm:t>
    </dgm:pt>
    <dgm:pt modelId="{FA501C62-E7C2-4B7D-AB90-7BFFF3227EED}" type="sibTrans" cxnId="{174BEE47-35F0-4CBD-9507-C81303A57050}">
      <dgm:prSet/>
      <dgm:spPr/>
      <dgm:t>
        <a:bodyPr/>
        <a:lstStyle/>
        <a:p>
          <a:endParaRPr lang="en-US"/>
        </a:p>
      </dgm:t>
    </dgm:pt>
    <dgm:pt modelId="{CF38F38B-4115-7C4F-8492-DC659D0B9839}" type="pres">
      <dgm:prSet presAssocID="{99EAF15A-19C0-45EC-A9C9-8EFB21576F91}" presName="diagram" presStyleCnt="0">
        <dgm:presLayoutVars>
          <dgm:dir/>
          <dgm:resizeHandles val="exact"/>
        </dgm:presLayoutVars>
      </dgm:prSet>
      <dgm:spPr/>
    </dgm:pt>
    <dgm:pt modelId="{73FC59ED-98DA-AE4F-9AD0-8D3520BE948B}" type="pres">
      <dgm:prSet presAssocID="{F8A3ADD2-6808-424F-BB0F-3FCB49BB504D}" presName="node" presStyleLbl="node1" presStyleIdx="0" presStyleCnt="5">
        <dgm:presLayoutVars>
          <dgm:bulletEnabled val="1"/>
        </dgm:presLayoutVars>
      </dgm:prSet>
      <dgm:spPr/>
    </dgm:pt>
    <dgm:pt modelId="{027ABEFA-5EDA-234A-A1B0-B42C1ED7E6FF}" type="pres">
      <dgm:prSet presAssocID="{E00E48CE-12CE-4C7D-900D-7FF3AA3503EC}" presName="sibTrans" presStyleCnt="0"/>
      <dgm:spPr/>
    </dgm:pt>
    <dgm:pt modelId="{B0EC6B56-0318-F242-8714-FA10064BF414}" type="pres">
      <dgm:prSet presAssocID="{5F8EF4E3-2D76-41FB-AFA3-142EEE15D0EC}" presName="node" presStyleLbl="node1" presStyleIdx="1" presStyleCnt="5">
        <dgm:presLayoutVars>
          <dgm:bulletEnabled val="1"/>
        </dgm:presLayoutVars>
      </dgm:prSet>
      <dgm:spPr/>
    </dgm:pt>
    <dgm:pt modelId="{79F72657-C03E-2C4C-8CA0-1D586B0EE575}" type="pres">
      <dgm:prSet presAssocID="{277DC36C-7208-4184-BD9D-67448FD9A316}" presName="sibTrans" presStyleCnt="0"/>
      <dgm:spPr/>
    </dgm:pt>
    <dgm:pt modelId="{2D87684C-5A23-E644-8415-26A97BDAB2C2}" type="pres">
      <dgm:prSet presAssocID="{DB48AB8C-E79F-4C18-B61F-1E5F73E1E2E9}" presName="node" presStyleLbl="node1" presStyleIdx="2" presStyleCnt="5">
        <dgm:presLayoutVars>
          <dgm:bulletEnabled val="1"/>
        </dgm:presLayoutVars>
      </dgm:prSet>
      <dgm:spPr/>
    </dgm:pt>
    <dgm:pt modelId="{F8742E97-CC79-CC46-899E-4929F0AD4F01}" type="pres">
      <dgm:prSet presAssocID="{4C520B8D-674B-4F9E-AA5F-00F2A3F7FF37}" presName="sibTrans" presStyleCnt="0"/>
      <dgm:spPr/>
    </dgm:pt>
    <dgm:pt modelId="{2498D2CA-4613-C34E-A30C-E044F49A87F8}" type="pres">
      <dgm:prSet presAssocID="{276128A0-49E7-4984-AD36-0F739D033E2C}" presName="node" presStyleLbl="node1" presStyleIdx="3" presStyleCnt="5">
        <dgm:presLayoutVars>
          <dgm:bulletEnabled val="1"/>
        </dgm:presLayoutVars>
      </dgm:prSet>
      <dgm:spPr/>
    </dgm:pt>
    <dgm:pt modelId="{E60609A1-ACC2-2B4B-BA0F-EFE053BCBD51}" type="pres">
      <dgm:prSet presAssocID="{EAF74C02-A0F7-46B7-923B-4A7EB89934B9}" presName="sibTrans" presStyleCnt="0"/>
      <dgm:spPr/>
    </dgm:pt>
    <dgm:pt modelId="{CB54A2AF-77B9-1D43-B68B-E8F9F8C3CE99}" type="pres">
      <dgm:prSet presAssocID="{C43D2B84-F401-4E46-B1B9-46E48189BBA4}" presName="node" presStyleLbl="node1" presStyleIdx="4" presStyleCnt="5">
        <dgm:presLayoutVars>
          <dgm:bulletEnabled val="1"/>
        </dgm:presLayoutVars>
      </dgm:prSet>
      <dgm:spPr/>
    </dgm:pt>
  </dgm:ptLst>
  <dgm:cxnLst>
    <dgm:cxn modelId="{33A7E322-83C7-4100-A7BB-345D74A9A4EE}" srcId="{99EAF15A-19C0-45EC-A9C9-8EFB21576F91}" destId="{F8A3ADD2-6808-424F-BB0F-3FCB49BB504D}" srcOrd="0" destOrd="0" parTransId="{86FFEE8F-4586-4103-8EC0-CF87B52A6536}" sibTransId="{E00E48CE-12CE-4C7D-900D-7FF3AA3503EC}"/>
    <dgm:cxn modelId="{13713F3A-DDFC-454C-9707-4CE3AD0B2200}" type="presOf" srcId="{5F8EF4E3-2D76-41FB-AFA3-142EEE15D0EC}" destId="{B0EC6B56-0318-F242-8714-FA10064BF414}" srcOrd="0" destOrd="0" presId="urn:microsoft.com/office/officeart/2005/8/layout/default"/>
    <dgm:cxn modelId="{174BEE47-35F0-4CBD-9507-C81303A57050}" srcId="{99EAF15A-19C0-45EC-A9C9-8EFB21576F91}" destId="{C43D2B84-F401-4E46-B1B9-46E48189BBA4}" srcOrd="4" destOrd="0" parTransId="{028BE171-ACA1-42CC-87A4-6EC0B0954C5D}" sibTransId="{FA501C62-E7C2-4B7D-AB90-7BFFF3227EED}"/>
    <dgm:cxn modelId="{002A1C6C-5BC7-BC46-B20B-EAFABE90CDF6}" type="presOf" srcId="{276128A0-49E7-4984-AD36-0F739D033E2C}" destId="{2498D2CA-4613-C34E-A30C-E044F49A87F8}" srcOrd="0" destOrd="0" presId="urn:microsoft.com/office/officeart/2005/8/layout/default"/>
    <dgm:cxn modelId="{A3C11473-F4F4-B742-8FAB-B9088EAE97B5}" type="presOf" srcId="{DB48AB8C-E79F-4C18-B61F-1E5F73E1E2E9}" destId="{2D87684C-5A23-E644-8415-26A97BDAB2C2}" srcOrd="0" destOrd="0" presId="urn:microsoft.com/office/officeart/2005/8/layout/default"/>
    <dgm:cxn modelId="{A5964C7F-A51F-42EE-8904-CDDC22F0B682}" srcId="{99EAF15A-19C0-45EC-A9C9-8EFB21576F91}" destId="{5F8EF4E3-2D76-41FB-AFA3-142EEE15D0EC}" srcOrd="1" destOrd="0" parTransId="{28945AAF-F526-46E6-BE92-8ABDB92534CC}" sibTransId="{277DC36C-7208-4184-BD9D-67448FD9A316}"/>
    <dgm:cxn modelId="{C63D9EAE-8FA4-4414-B8EA-A1A58BD4AD0F}" srcId="{99EAF15A-19C0-45EC-A9C9-8EFB21576F91}" destId="{DB48AB8C-E79F-4C18-B61F-1E5F73E1E2E9}" srcOrd="2" destOrd="0" parTransId="{DAE6F42C-9D37-44B2-9C8B-69518836E372}" sibTransId="{4C520B8D-674B-4F9E-AA5F-00F2A3F7FF37}"/>
    <dgm:cxn modelId="{CEAB89D1-2625-4049-858F-CC0DA4ABE4E6}" type="presOf" srcId="{C43D2B84-F401-4E46-B1B9-46E48189BBA4}" destId="{CB54A2AF-77B9-1D43-B68B-E8F9F8C3CE99}" srcOrd="0" destOrd="0" presId="urn:microsoft.com/office/officeart/2005/8/layout/default"/>
    <dgm:cxn modelId="{FCA5AED6-7D7E-41A7-8A70-899C3BD53FD0}" srcId="{99EAF15A-19C0-45EC-A9C9-8EFB21576F91}" destId="{276128A0-49E7-4984-AD36-0F739D033E2C}" srcOrd="3" destOrd="0" parTransId="{306158DD-A569-4647-9C50-8D3DE433E3E1}" sibTransId="{EAF74C02-A0F7-46B7-923B-4A7EB89934B9}"/>
    <dgm:cxn modelId="{C16B90E7-49FA-1C47-A176-7A43355032B8}" type="presOf" srcId="{F8A3ADD2-6808-424F-BB0F-3FCB49BB504D}" destId="{73FC59ED-98DA-AE4F-9AD0-8D3520BE948B}" srcOrd="0" destOrd="0" presId="urn:microsoft.com/office/officeart/2005/8/layout/default"/>
    <dgm:cxn modelId="{435BBBFF-8FD2-8742-A764-18EF5706FAA6}" type="presOf" srcId="{99EAF15A-19C0-45EC-A9C9-8EFB21576F91}" destId="{CF38F38B-4115-7C4F-8492-DC659D0B9839}" srcOrd="0" destOrd="0" presId="urn:microsoft.com/office/officeart/2005/8/layout/default"/>
    <dgm:cxn modelId="{1EC2837C-170B-5047-8D7E-95C29D2E12FB}" type="presParOf" srcId="{CF38F38B-4115-7C4F-8492-DC659D0B9839}" destId="{73FC59ED-98DA-AE4F-9AD0-8D3520BE948B}" srcOrd="0" destOrd="0" presId="urn:microsoft.com/office/officeart/2005/8/layout/default"/>
    <dgm:cxn modelId="{F8C3E323-EE23-484A-95D4-BB8AF82F92B5}" type="presParOf" srcId="{CF38F38B-4115-7C4F-8492-DC659D0B9839}" destId="{027ABEFA-5EDA-234A-A1B0-B42C1ED7E6FF}" srcOrd="1" destOrd="0" presId="urn:microsoft.com/office/officeart/2005/8/layout/default"/>
    <dgm:cxn modelId="{D666AD13-1C5E-F44A-BA53-5A476C7CCEA9}" type="presParOf" srcId="{CF38F38B-4115-7C4F-8492-DC659D0B9839}" destId="{B0EC6B56-0318-F242-8714-FA10064BF414}" srcOrd="2" destOrd="0" presId="urn:microsoft.com/office/officeart/2005/8/layout/default"/>
    <dgm:cxn modelId="{03856019-6040-1947-9A11-75DDA4EDF6CB}" type="presParOf" srcId="{CF38F38B-4115-7C4F-8492-DC659D0B9839}" destId="{79F72657-C03E-2C4C-8CA0-1D586B0EE575}" srcOrd="3" destOrd="0" presId="urn:microsoft.com/office/officeart/2005/8/layout/default"/>
    <dgm:cxn modelId="{9BAB8537-E518-3C42-BCE8-1DBEFC730F23}" type="presParOf" srcId="{CF38F38B-4115-7C4F-8492-DC659D0B9839}" destId="{2D87684C-5A23-E644-8415-26A97BDAB2C2}" srcOrd="4" destOrd="0" presId="urn:microsoft.com/office/officeart/2005/8/layout/default"/>
    <dgm:cxn modelId="{4B626528-D427-784C-B81C-5EBB34455F28}" type="presParOf" srcId="{CF38F38B-4115-7C4F-8492-DC659D0B9839}" destId="{F8742E97-CC79-CC46-899E-4929F0AD4F01}" srcOrd="5" destOrd="0" presId="urn:microsoft.com/office/officeart/2005/8/layout/default"/>
    <dgm:cxn modelId="{878498C5-58A1-5748-8295-CAF5A3DA65C4}" type="presParOf" srcId="{CF38F38B-4115-7C4F-8492-DC659D0B9839}" destId="{2498D2CA-4613-C34E-A30C-E044F49A87F8}" srcOrd="6" destOrd="0" presId="urn:microsoft.com/office/officeart/2005/8/layout/default"/>
    <dgm:cxn modelId="{8244A3C6-5B11-A24B-B467-C8696D1D5B46}" type="presParOf" srcId="{CF38F38B-4115-7C4F-8492-DC659D0B9839}" destId="{E60609A1-ACC2-2B4B-BA0F-EFE053BCBD51}" srcOrd="7" destOrd="0" presId="urn:microsoft.com/office/officeart/2005/8/layout/default"/>
    <dgm:cxn modelId="{2C46E00C-C558-2D43-A611-46F0FB3C2C67}" type="presParOf" srcId="{CF38F38B-4115-7C4F-8492-DC659D0B9839}" destId="{CB54A2AF-77B9-1D43-B68B-E8F9F8C3CE9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D44633-5A96-48EF-B363-6792ACBCBB5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87C41C7-D1CE-4A8A-A72E-37D0DE69AC35}">
      <dgm:prSet/>
      <dgm:spPr/>
      <dgm:t>
        <a:bodyPr/>
        <a:lstStyle/>
        <a:p>
          <a:r>
            <a:rPr lang="pt-BR" dirty="0"/>
            <a:t>Estabelecer momentos de interação síncrona com os alunos</a:t>
          </a:r>
          <a:endParaRPr lang="en-US" dirty="0"/>
        </a:p>
      </dgm:t>
    </dgm:pt>
    <dgm:pt modelId="{79AD4E33-4D31-4CB2-962E-01D54C299DE0}" type="parTrans" cxnId="{F83A0F80-D067-41BB-AC29-2F225FB6A508}">
      <dgm:prSet/>
      <dgm:spPr/>
      <dgm:t>
        <a:bodyPr/>
        <a:lstStyle/>
        <a:p>
          <a:endParaRPr lang="en-US"/>
        </a:p>
      </dgm:t>
    </dgm:pt>
    <dgm:pt modelId="{297A1205-1CB5-479A-B613-0ABDD859F29F}" type="sibTrans" cxnId="{F83A0F80-D067-41BB-AC29-2F225FB6A508}">
      <dgm:prSet/>
      <dgm:spPr/>
      <dgm:t>
        <a:bodyPr/>
        <a:lstStyle/>
        <a:p>
          <a:endParaRPr lang="en-US"/>
        </a:p>
      </dgm:t>
    </dgm:pt>
    <dgm:pt modelId="{E67F3E57-CE8B-4360-9953-D8901AEB8979}">
      <dgm:prSet/>
      <dgm:spPr/>
      <dgm:t>
        <a:bodyPr/>
        <a:lstStyle/>
        <a:p>
          <a:r>
            <a:rPr lang="pt-BR" dirty="0"/>
            <a:t>Estabelecer momentos de interação assíncrona entre os alunos</a:t>
          </a:r>
          <a:endParaRPr lang="en-US" dirty="0"/>
        </a:p>
      </dgm:t>
    </dgm:pt>
    <dgm:pt modelId="{A9AB95B0-4784-4951-8F2F-00483547D146}" type="parTrans" cxnId="{27766962-BF74-4A1B-86DE-22B211FA0465}">
      <dgm:prSet/>
      <dgm:spPr/>
      <dgm:t>
        <a:bodyPr/>
        <a:lstStyle/>
        <a:p>
          <a:endParaRPr lang="en-US"/>
        </a:p>
      </dgm:t>
    </dgm:pt>
    <dgm:pt modelId="{5FC888CD-062E-40B2-8B12-C186C7686B31}" type="sibTrans" cxnId="{27766962-BF74-4A1B-86DE-22B211FA0465}">
      <dgm:prSet/>
      <dgm:spPr/>
      <dgm:t>
        <a:bodyPr/>
        <a:lstStyle/>
        <a:p>
          <a:endParaRPr lang="en-US"/>
        </a:p>
      </dgm:t>
    </dgm:pt>
    <dgm:pt modelId="{C01D3ED9-1E7A-4E5C-8F18-980E21855C19}">
      <dgm:prSet/>
      <dgm:spPr/>
      <dgm:t>
        <a:bodyPr/>
        <a:lstStyle/>
        <a:p>
          <a:r>
            <a:rPr lang="pt-BR"/>
            <a:t>Metodologias ativas de aprendizagem </a:t>
          </a:r>
          <a:endParaRPr lang="en-US"/>
        </a:p>
      </dgm:t>
    </dgm:pt>
    <dgm:pt modelId="{A0642CAA-0D97-438D-8577-48F64EA20A9B}" type="parTrans" cxnId="{A7EE186B-B21F-41BB-AC62-A8FE56E3E65D}">
      <dgm:prSet/>
      <dgm:spPr/>
      <dgm:t>
        <a:bodyPr/>
        <a:lstStyle/>
        <a:p>
          <a:endParaRPr lang="en-US"/>
        </a:p>
      </dgm:t>
    </dgm:pt>
    <dgm:pt modelId="{CA1CC1A0-376A-497A-8158-681649D3579E}" type="sibTrans" cxnId="{A7EE186B-B21F-41BB-AC62-A8FE56E3E65D}">
      <dgm:prSet/>
      <dgm:spPr/>
      <dgm:t>
        <a:bodyPr/>
        <a:lstStyle/>
        <a:p>
          <a:endParaRPr lang="en-US"/>
        </a:p>
      </dgm:t>
    </dgm:pt>
    <dgm:pt modelId="{CEBF30BA-F315-4867-BABE-DF31579C6338}" type="pres">
      <dgm:prSet presAssocID="{8DD44633-5A96-48EF-B363-6792ACBCBB50}" presName="root" presStyleCnt="0">
        <dgm:presLayoutVars>
          <dgm:dir/>
          <dgm:resizeHandles val="exact"/>
        </dgm:presLayoutVars>
      </dgm:prSet>
      <dgm:spPr/>
    </dgm:pt>
    <dgm:pt modelId="{0D39B37F-DC63-4E9D-9496-EF35538D2009}" type="pres">
      <dgm:prSet presAssocID="{887C41C7-D1CE-4A8A-A72E-37D0DE69AC35}" presName="compNode" presStyleCnt="0"/>
      <dgm:spPr/>
    </dgm:pt>
    <dgm:pt modelId="{363DC9FC-5E1C-4475-93B3-682105B2A18B}" type="pres">
      <dgm:prSet presAssocID="{887C41C7-D1CE-4A8A-A72E-37D0DE69AC35}" presName="bgRect" presStyleLbl="bgShp" presStyleIdx="0" presStyleCnt="3"/>
      <dgm:spPr/>
    </dgm:pt>
    <dgm:pt modelId="{FDFE136A-1BFC-4CCC-AAED-4D09568FD3CE}" type="pres">
      <dgm:prSet presAssocID="{887C41C7-D1CE-4A8A-A72E-37D0DE69AC3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a"/>
        </a:ext>
      </dgm:extLst>
    </dgm:pt>
    <dgm:pt modelId="{CACCFB7A-18F7-4921-8590-90FC940669E5}" type="pres">
      <dgm:prSet presAssocID="{887C41C7-D1CE-4A8A-A72E-37D0DE69AC35}" presName="spaceRect" presStyleCnt="0"/>
      <dgm:spPr/>
    </dgm:pt>
    <dgm:pt modelId="{92B20E9D-9F0A-4E78-9CF9-29042FAEC9A7}" type="pres">
      <dgm:prSet presAssocID="{887C41C7-D1CE-4A8A-A72E-37D0DE69AC35}" presName="parTx" presStyleLbl="revTx" presStyleIdx="0" presStyleCnt="3">
        <dgm:presLayoutVars>
          <dgm:chMax val="0"/>
          <dgm:chPref val="0"/>
        </dgm:presLayoutVars>
      </dgm:prSet>
      <dgm:spPr/>
    </dgm:pt>
    <dgm:pt modelId="{0BFB8594-1691-4B52-9E46-657383A2D4A1}" type="pres">
      <dgm:prSet presAssocID="{297A1205-1CB5-479A-B613-0ABDD859F29F}" presName="sibTrans" presStyleCnt="0"/>
      <dgm:spPr/>
    </dgm:pt>
    <dgm:pt modelId="{7427BAE3-4E5D-47ED-8B51-D7D058A4D49A}" type="pres">
      <dgm:prSet presAssocID="{E67F3E57-CE8B-4360-9953-D8901AEB8979}" presName="compNode" presStyleCnt="0"/>
      <dgm:spPr/>
    </dgm:pt>
    <dgm:pt modelId="{E14EA569-BF01-408C-BAED-8DE2EF822CBA}" type="pres">
      <dgm:prSet presAssocID="{E67F3E57-CE8B-4360-9953-D8901AEB8979}" presName="bgRect" presStyleLbl="bgShp" presStyleIdx="1" presStyleCnt="3"/>
      <dgm:spPr/>
    </dgm:pt>
    <dgm:pt modelId="{A43E6390-E630-4E78-9F54-E4B8C290D588}" type="pres">
      <dgm:prSet presAssocID="{E67F3E57-CE8B-4360-9953-D8901AEB897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E81D984-5418-4265-A2F1-D528D924FBA6}" type="pres">
      <dgm:prSet presAssocID="{E67F3E57-CE8B-4360-9953-D8901AEB8979}" presName="spaceRect" presStyleCnt="0"/>
      <dgm:spPr/>
    </dgm:pt>
    <dgm:pt modelId="{DB7E63EB-BF38-43CA-99EA-D3170E1E960D}" type="pres">
      <dgm:prSet presAssocID="{E67F3E57-CE8B-4360-9953-D8901AEB8979}" presName="parTx" presStyleLbl="revTx" presStyleIdx="1" presStyleCnt="3">
        <dgm:presLayoutVars>
          <dgm:chMax val="0"/>
          <dgm:chPref val="0"/>
        </dgm:presLayoutVars>
      </dgm:prSet>
      <dgm:spPr/>
    </dgm:pt>
    <dgm:pt modelId="{6298EAA6-92CA-47C9-BD6D-0DB4AE66DC31}" type="pres">
      <dgm:prSet presAssocID="{5FC888CD-062E-40B2-8B12-C186C7686B31}" presName="sibTrans" presStyleCnt="0"/>
      <dgm:spPr/>
    </dgm:pt>
    <dgm:pt modelId="{ACB53EB5-F6B8-4C0F-ABF6-94A3606022FD}" type="pres">
      <dgm:prSet presAssocID="{C01D3ED9-1E7A-4E5C-8F18-980E21855C19}" presName="compNode" presStyleCnt="0"/>
      <dgm:spPr/>
    </dgm:pt>
    <dgm:pt modelId="{F642E553-4DC3-4949-90AB-01A49A8B98C8}" type="pres">
      <dgm:prSet presAssocID="{C01D3ED9-1E7A-4E5C-8F18-980E21855C19}" presName="bgRect" presStyleLbl="bgShp" presStyleIdx="2" presStyleCnt="3"/>
      <dgm:spPr/>
    </dgm:pt>
    <dgm:pt modelId="{C332C136-ED78-4967-9FD2-8161523AB76C}" type="pres">
      <dgm:prSet presAssocID="{C01D3ED9-1E7A-4E5C-8F18-980E21855C1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story"/>
        </a:ext>
      </dgm:extLst>
    </dgm:pt>
    <dgm:pt modelId="{ECA4A620-8603-4085-A5D5-40E534D7D284}" type="pres">
      <dgm:prSet presAssocID="{C01D3ED9-1E7A-4E5C-8F18-980E21855C19}" presName="spaceRect" presStyleCnt="0"/>
      <dgm:spPr/>
    </dgm:pt>
    <dgm:pt modelId="{C33C6788-D9BF-47C4-9BE2-83EFA4ECAE5B}" type="pres">
      <dgm:prSet presAssocID="{C01D3ED9-1E7A-4E5C-8F18-980E21855C1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311581B-375D-4AF9-8B32-33A8F17E42C2}" type="presOf" srcId="{887C41C7-D1CE-4A8A-A72E-37D0DE69AC35}" destId="{92B20E9D-9F0A-4E78-9CF9-29042FAEC9A7}" srcOrd="0" destOrd="0" presId="urn:microsoft.com/office/officeart/2018/2/layout/IconVerticalSolidList"/>
    <dgm:cxn modelId="{E167D543-4E47-4482-AC65-4153AA36196B}" type="presOf" srcId="{C01D3ED9-1E7A-4E5C-8F18-980E21855C19}" destId="{C33C6788-D9BF-47C4-9BE2-83EFA4ECAE5B}" srcOrd="0" destOrd="0" presId="urn:microsoft.com/office/officeart/2018/2/layout/IconVerticalSolidList"/>
    <dgm:cxn modelId="{27766962-BF74-4A1B-86DE-22B211FA0465}" srcId="{8DD44633-5A96-48EF-B363-6792ACBCBB50}" destId="{E67F3E57-CE8B-4360-9953-D8901AEB8979}" srcOrd="1" destOrd="0" parTransId="{A9AB95B0-4784-4951-8F2F-00483547D146}" sibTransId="{5FC888CD-062E-40B2-8B12-C186C7686B31}"/>
    <dgm:cxn modelId="{A7EE186B-B21F-41BB-AC62-A8FE56E3E65D}" srcId="{8DD44633-5A96-48EF-B363-6792ACBCBB50}" destId="{C01D3ED9-1E7A-4E5C-8F18-980E21855C19}" srcOrd="2" destOrd="0" parTransId="{A0642CAA-0D97-438D-8577-48F64EA20A9B}" sibTransId="{CA1CC1A0-376A-497A-8158-681649D3579E}"/>
    <dgm:cxn modelId="{F83A0F80-D067-41BB-AC29-2F225FB6A508}" srcId="{8DD44633-5A96-48EF-B363-6792ACBCBB50}" destId="{887C41C7-D1CE-4A8A-A72E-37D0DE69AC35}" srcOrd="0" destOrd="0" parTransId="{79AD4E33-4D31-4CB2-962E-01D54C299DE0}" sibTransId="{297A1205-1CB5-479A-B613-0ABDD859F29F}"/>
    <dgm:cxn modelId="{07DBD8A8-842F-44A8-AC37-52F4B5557703}" type="presOf" srcId="{8DD44633-5A96-48EF-B363-6792ACBCBB50}" destId="{CEBF30BA-F315-4867-BABE-DF31579C6338}" srcOrd="0" destOrd="0" presId="urn:microsoft.com/office/officeart/2018/2/layout/IconVerticalSolidList"/>
    <dgm:cxn modelId="{AD4461BD-6476-44F7-85A8-4E588F5CC4AB}" type="presOf" srcId="{E67F3E57-CE8B-4360-9953-D8901AEB8979}" destId="{DB7E63EB-BF38-43CA-99EA-D3170E1E960D}" srcOrd="0" destOrd="0" presId="urn:microsoft.com/office/officeart/2018/2/layout/IconVerticalSolidList"/>
    <dgm:cxn modelId="{DC29580B-68C2-4ED4-9D85-56853C8A245A}" type="presParOf" srcId="{CEBF30BA-F315-4867-BABE-DF31579C6338}" destId="{0D39B37F-DC63-4E9D-9496-EF35538D2009}" srcOrd="0" destOrd="0" presId="urn:microsoft.com/office/officeart/2018/2/layout/IconVerticalSolidList"/>
    <dgm:cxn modelId="{BB324D2A-16F4-498E-A420-596A0F59A35C}" type="presParOf" srcId="{0D39B37F-DC63-4E9D-9496-EF35538D2009}" destId="{363DC9FC-5E1C-4475-93B3-682105B2A18B}" srcOrd="0" destOrd="0" presId="urn:microsoft.com/office/officeart/2018/2/layout/IconVerticalSolidList"/>
    <dgm:cxn modelId="{701EC7AE-6688-4CC7-867B-5EF203CCEB13}" type="presParOf" srcId="{0D39B37F-DC63-4E9D-9496-EF35538D2009}" destId="{FDFE136A-1BFC-4CCC-AAED-4D09568FD3CE}" srcOrd="1" destOrd="0" presId="urn:microsoft.com/office/officeart/2018/2/layout/IconVerticalSolidList"/>
    <dgm:cxn modelId="{21666268-1F4B-48BF-9CFB-7174EF1BC502}" type="presParOf" srcId="{0D39B37F-DC63-4E9D-9496-EF35538D2009}" destId="{CACCFB7A-18F7-4921-8590-90FC940669E5}" srcOrd="2" destOrd="0" presId="urn:microsoft.com/office/officeart/2018/2/layout/IconVerticalSolidList"/>
    <dgm:cxn modelId="{0A9A4026-4AAC-4230-A5B5-0F8973E1D0E9}" type="presParOf" srcId="{0D39B37F-DC63-4E9D-9496-EF35538D2009}" destId="{92B20E9D-9F0A-4E78-9CF9-29042FAEC9A7}" srcOrd="3" destOrd="0" presId="urn:microsoft.com/office/officeart/2018/2/layout/IconVerticalSolidList"/>
    <dgm:cxn modelId="{7982671B-BD84-4BE1-8C43-D5203BA23BE7}" type="presParOf" srcId="{CEBF30BA-F315-4867-BABE-DF31579C6338}" destId="{0BFB8594-1691-4B52-9E46-657383A2D4A1}" srcOrd="1" destOrd="0" presId="urn:microsoft.com/office/officeart/2018/2/layout/IconVerticalSolidList"/>
    <dgm:cxn modelId="{F95AC74D-16F8-4011-852C-A365C0199136}" type="presParOf" srcId="{CEBF30BA-F315-4867-BABE-DF31579C6338}" destId="{7427BAE3-4E5D-47ED-8B51-D7D058A4D49A}" srcOrd="2" destOrd="0" presId="urn:microsoft.com/office/officeart/2018/2/layout/IconVerticalSolidList"/>
    <dgm:cxn modelId="{1D5DCB45-A2D8-4349-A7C7-566E52ECD354}" type="presParOf" srcId="{7427BAE3-4E5D-47ED-8B51-D7D058A4D49A}" destId="{E14EA569-BF01-408C-BAED-8DE2EF822CBA}" srcOrd="0" destOrd="0" presId="urn:microsoft.com/office/officeart/2018/2/layout/IconVerticalSolidList"/>
    <dgm:cxn modelId="{537A5600-780C-487E-AD46-15C6FB4F9612}" type="presParOf" srcId="{7427BAE3-4E5D-47ED-8B51-D7D058A4D49A}" destId="{A43E6390-E630-4E78-9F54-E4B8C290D588}" srcOrd="1" destOrd="0" presId="urn:microsoft.com/office/officeart/2018/2/layout/IconVerticalSolidList"/>
    <dgm:cxn modelId="{C7DE177A-338B-4889-8192-B682A8790A44}" type="presParOf" srcId="{7427BAE3-4E5D-47ED-8B51-D7D058A4D49A}" destId="{CE81D984-5418-4265-A2F1-D528D924FBA6}" srcOrd="2" destOrd="0" presId="urn:microsoft.com/office/officeart/2018/2/layout/IconVerticalSolidList"/>
    <dgm:cxn modelId="{A3307C7C-A707-48AE-BF71-81395AC133F6}" type="presParOf" srcId="{7427BAE3-4E5D-47ED-8B51-D7D058A4D49A}" destId="{DB7E63EB-BF38-43CA-99EA-D3170E1E960D}" srcOrd="3" destOrd="0" presId="urn:microsoft.com/office/officeart/2018/2/layout/IconVerticalSolidList"/>
    <dgm:cxn modelId="{DAA325CC-DB89-4913-AC2A-F2301584D94F}" type="presParOf" srcId="{CEBF30BA-F315-4867-BABE-DF31579C6338}" destId="{6298EAA6-92CA-47C9-BD6D-0DB4AE66DC31}" srcOrd="3" destOrd="0" presId="urn:microsoft.com/office/officeart/2018/2/layout/IconVerticalSolidList"/>
    <dgm:cxn modelId="{833C8987-D6AF-4A2A-881D-54D703029FE0}" type="presParOf" srcId="{CEBF30BA-F315-4867-BABE-DF31579C6338}" destId="{ACB53EB5-F6B8-4C0F-ABF6-94A3606022FD}" srcOrd="4" destOrd="0" presId="urn:microsoft.com/office/officeart/2018/2/layout/IconVerticalSolidList"/>
    <dgm:cxn modelId="{743BF104-D64E-40D4-9B48-ECD56B8ADA41}" type="presParOf" srcId="{ACB53EB5-F6B8-4C0F-ABF6-94A3606022FD}" destId="{F642E553-4DC3-4949-90AB-01A49A8B98C8}" srcOrd="0" destOrd="0" presId="urn:microsoft.com/office/officeart/2018/2/layout/IconVerticalSolidList"/>
    <dgm:cxn modelId="{D728865C-6C3F-42AD-8B6A-FD2B68A35B62}" type="presParOf" srcId="{ACB53EB5-F6B8-4C0F-ABF6-94A3606022FD}" destId="{C332C136-ED78-4967-9FD2-8161523AB76C}" srcOrd="1" destOrd="0" presId="urn:microsoft.com/office/officeart/2018/2/layout/IconVerticalSolidList"/>
    <dgm:cxn modelId="{F6A4005E-4F05-425A-8D64-1AC4C16875FE}" type="presParOf" srcId="{ACB53EB5-F6B8-4C0F-ABF6-94A3606022FD}" destId="{ECA4A620-8603-4085-A5D5-40E534D7D284}" srcOrd="2" destOrd="0" presId="urn:microsoft.com/office/officeart/2018/2/layout/IconVerticalSolidList"/>
    <dgm:cxn modelId="{1C22EA0F-570E-4158-8448-80FBFE2FBAD5}" type="presParOf" srcId="{ACB53EB5-F6B8-4C0F-ABF6-94A3606022FD}" destId="{C33C6788-D9BF-47C4-9BE2-83EFA4ECAE5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05C87-A7D4-624C-9387-E3B1C72B3961}">
      <dsp:nvSpPr>
        <dsp:cNvPr id="0" name=""/>
        <dsp:cNvSpPr/>
      </dsp:nvSpPr>
      <dsp:spPr>
        <a:xfrm>
          <a:off x="47247" y="2073890"/>
          <a:ext cx="1680512" cy="1008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Correspondência</a:t>
          </a:r>
        </a:p>
      </dsp:txBody>
      <dsp:txXfrm>
        <a:off x="76779" y="2103422"/>
        <a:ext cx="1621448" cy="949243"/>
      </dsp:txXfrm>
    </dsp:sp>
    <dsp:sp modelId="{05CF2984-75F7-0849-B687-3ACAEA480DBA}">
      <dsp:nvSpPr>
        <dsp:cNvPr id="0" name=""/>
        <dsp:cNvSpPr/>
      </dsp:nvSpPr>
      <dsp:spPr>
        <a:xfrm rot="19419680">
          <a:off x="1698221" y="1610198"/>
          <a:ext cx="443408" cy="416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1710378" y="1730595"/>
        <a:ext cx="318378" cy="250061"/>
      </dsp:txXfrm>
    </dsp:sp>
    <dsp:sp modelId="{FF8CEB3E-DA76-AB42-AE13-7320447AA2D0}">
      <dsp:nvSpPr>
        <dsp:cNvPr id="0" name=""/>
        <dsp:cNvSpPr/>
      </dsp:nvSpPr>
      <dsp:spPr>
        <a:xfrm>
          <a:off x="2091873" y="569838"/>
          <a:ext cx="1680512" cy="1008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Radio</a:t>
          </a:r>
        </a:p>
      </dsp:txBody>
      <dsp:txXfrm>
        <a:off x="2121405" y="599370"/>
        <a:ext cx="1621448" cy="949243"/>
      </dsp:txXfrm>
    </dsp:sp>
    <dsp:sp modelId="{2EF35DDA-DBB5-CA43-B067-9C4B56E71EB6}">
      <dsp:nvSpPr>
        <dsp:cNvPr id="0" name=""/>
        <dsp:cNvSpPr/>
      </dsp:nvSpPr>
      <dsp:spPr>
        <a:xfrm rot="20966600">
          <a:off x="4023891" y="610667"/>
          <a:ext cx="552453" cy="416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4024949" y="705473"/>
        <a:ext cx="427423" cy="250061"/>
      </dsp:txXfrm>
    </dsp:sp>
    <dsp:sp modelId="{ECB9BB42-6BE8-6B4B-B160-E05B8568A08F}">
      <dsp:nvSpPr>
        <dsp:cNvPr id="0" name=""/>
        <dsp:cNvSpPr/>
      </dsp:nvSpPr>
      <dsp:spPr>
        <a:xfrm>
          <a:off x="4797109" y="65684"/>
          <a:ext cx="1680512" cy="1008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TV / Cinema</a:t>
          </a:r>
        </a:p>
      </dsp:txBody>
      <dsp:txXfrm>
        <a:off x="4826641" y="95216"/>
        <a:ext cx="1621448" cy="949243"/>
      </dsp:txXfrm>
    </dsp:sp>
    <dsp:sp modelId="{B59A6039-9C1E-E643-B576-BB76FB8E651D}">
      <dsp:nvSpPr>
        <dsp:cNvPr id="0" name=""/>
        <dsp:cNvSpPr/>
      </dsp:nvSpPr>
      <dsp:spPr>
        <a:xfrm rot="2117475">
          <a:off x="6510316" y="1173332"/>
          <a:ext cx="548155" cy="416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6521805" y="1220568"/>
        <a:ext cx="423125" cy="250061"/>
      </dsp:txXfrm>
    </dsp:sp>
    <dsp:sp modelId="{D9CD8485-AE3F-F74D-ABAF-14F1607239B6}">
      <dsp:nvSpPr>
        <dsp:cNvPr id="0" name=""/>
        <dsp:cNvSpPr/>
      </dsp:nvSpPr>
      <dsp:spPr>
        <a:xfrm>
          <a:off x="7065840" y="1671515"/>
          <a:ext cx="1680512" cy="1008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Internet</a:t>
          </a:r>
        </a:p>
      </dsp:txBody>
      <dsp:txXfrm>
        <a:off x="7095372" y="1701047"/>
        <a:ext cx="1621448" cy="949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77FA9-6577-4DB6-A9EF-3759EB8A97F0}">
      <dsp:nvSpPr>
        <dsp:cNvPr id="0" name=""/>
        <dsp:cNvSpPr/>
      </dsp:nvSpPr>
      <dsp:spPr>
        <a:xfrm>
          <a:off x="-246514" y="6899"/>
          <a:ext cx="10515600" cy="123964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268AC-127D-42EE-BCCB-4A6BE8E7188C}">
      <dsp:nvSpPr>
        <dsp:cNvPr id="0" name=""/>
        <dsp:cNvSpPr/>
      </dsp:nvSpPr>
      <dsp:spPr>
        <a:xfrm>
          <a:off x="128477" y="285818"/>
          <a:ext cx="681802" cy="6818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6A7B1-E7A2-4D45-A320-C2EF8759AE7D}">
      <dsp:nvSpPr>
        <dsp:cNvPr id="0" name=""/>
        <dsp:cNvSpPr/>
      </dsp:nvSpPr>
      <dsp:spPr>
        <a:xfrm>
          <a:off x="1185271" y="6899"/>
          <a:ext cx="9081013" cy="1239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195" tIns="131195" rIns="131195" bIns="1311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Centrada no aluno</a:t>
          </a:r>
          <a:endParaRPr lang="en-US" sz="2500" kern="1200"/>
        </a:p>
      </dsp:txBody>
      <dsp:txXfrm>
        <a:off x="1185271" y="6899"/>
        <a:ext cx="9081013" cy="1239641"/>
      </dsp:txXfrm>
    </dsp:sp>
    <dsp:sp modelId="{89CEC5C1-3FC8-4F58-B0DB-37034C7E87E8}">
      <dsp:nvSpPr>
        <dsp:cNvPr id="0" name=""/>
        <dsp:cNvSpPr/>
      </dsp:nvSpPr>
      <dsp:spPr>
        <a:xfrm>
          <a:off x="-246514" y="1556451"/>
          <a:ext cx="10515600" cy="123964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3F676-F11D-4785-9C05-DD60E9841183}">
      <dsp:nvSpPr>
        <dsp:cNvPr id="0" name=""/>
        <dsp:cNvSpPr/>
      </dsp:nvSpPr>
      <dsp:spPr>
        <a:xfrm>
          <a:off x="128477" y="1835370"/>
          <a:ext cx="681802" cy="6818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03ED6-34B3-40D7-95A7-766017A1BE83}">
      <dsp:nvSpPr>
        <dsp:cNvPr id="0" name=""/>
        <dsp:cNvSpPr/>
      </dsp:nvSpPr>
      <dsp:spPr>
        <a:xfrm>
          <a:off x="1185271" y="1556451"/>
          <a:ext cx="9081013" cy="1239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195" tIns="131195" rIns="131195" bIns="1311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Organização de recursos didáticos selecionados intencionalmente </a:t>
          </a:r>
          <a:endParaRPr lang="en-US" sz="2500" kern="1200" dirty="0"/>
        </a:p>
      </dsp:txBody>
      <dsp:txXfrm>
        <a:off x="1185271" y="1556451"/>
        <a:ext cx="9081013" cy="1239641"/>
      </dsp:txXfrm>
    </dsp:sp>
    <dsp:sp modelId="{E3A29054-57BE-467A-835E-830D5FADF7A7}">
      <dsp:nvSpPr>
        <dsp:cNvPr id="0" name=""/>
        <dsp:cNvSpPr/>
      </dsp:nvSpPr>
      <dsp:spPr>
        <a:xfrm>
          <a:off x="-246514" y="3106003"/>
          <a:ext cx="10515600" cy="123964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33312-1063-40C9-AAA1-428A390EBE36}">
      <dsp:nvSpPr>
        <dsp:cNvPr id="0" name=""/>
        <dsp:cNvSpPr/>
      </dsp:nvSpPr>
      <dsp:spPr>
        <a:xfrm>
          <a:off x="128477" y="3384922"/>
          <a:ext cx="681802" cy="6818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C4C1C-E6F7-4C9E-B009-0931E93A4374}">
      <dsp:nvSpPr>
        <dsp:cNvPr id="0" name=""/>
        <dsp:cNvSpPr/>
      </dsp:nvSpPr>
      <dsp:spPr>
        <a:xfrm>
          <a:off x="1185271" y="3106003"/>
          <a:ext cx="4732020" cy="1239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195" tIns="131195" rIns="131195" bIns="1311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Modelos de produção </a:t>
          </a:r>
          <a:endParaRPr lang="en-US" sz="2500" kern="1200"/>
        </a:p>
      </dsp:txBody>
      <dsp:txXfrm>
        <a:off x="1185271" y="3106003"/>
        <a:ext cx="4732020" cy="1239641"/>
      </dsp:txXfrm>
    </dsp:sp>
    <dsp:sp modelId="{4C2D07C0-019D-4C85-A437-3422F937C810}">
      <dsp:nvSpPr>
        <dsp:cNvPr id="0" name=""/>
        <dsp:cNvSpPr/>
      </dsp:nvSpPr>
      <dsp:spPr>
        <a:xfrm>
          <a:off x="4771723" y="3106003"/>
          <a:ext cx="5340650" cy="1239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195" tIns="131195" rIns="131195" bIns="13119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Produção de novos materiais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Curadoria de material </a:t>
          </a:r>
          <a:endParaRPr lang="en-US" sz="1800" kern="1200" dirty="0"/>
        </a:p>
      </dsp:txBody>
      <dsp:txXfrm>
        <a:off x="4771723" y="3106003"/>
        <a:ext cx="5340650" cy="12396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8E74D-7D97-405E-ACBE-8556CE8F15E2}">
      <dsp:nvSpPr>
        <dsp:cNvPr id="0" name=""/>
        <dsp:cNvSpPr/>
      </dsp:nvSpPr>
      <dsp:spPr>
        <a:xfrm>
          <a:off x="0" y="4418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4B5BE-0D6C-4E3C-A892-A914D5A22872}">
      <dsp:nvSpPr>
        <dsp:cNvPr id="0" name=""/>
        <dsp:cNvSpPr/>
      </dsp:nvSpPr>
      <dsp:spPr>
        <a:xfrm>
          <a:off x="284724" y="216197"/>
          <a:ext cx="517680" cy="5176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C306C-2FBF-4544-8D2A-A450C906835B}">
      <dsp:nvSpPr>
        <dsp:cNvPr id="0" name=""/>
        <dsp:cNvSpPr/>
      </dsp:nvSpPr>
      <dsp:spPr>
        <a:xfrm>
          <a:off x="1087129" y="4418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Seleção de materiais e recursos existentes</a:t>
          </a:r>
          <a:endParaRPr lang="en-US" sz="1900" kern="1200"/>
        </a:p>
      </dsp:txBody>
      <dsp:txXfrm>
        <a:off x="1087129" y="4418"/>
        <a:ext cx="5161270" cy="941237"/>
      </dsp:txXfrm>
    </dsp:sp>
    <dsp:sp modelId="{C415376B-3318-440B-A230-434A3FA9B1AE}">
      <dsp:nvSpPr>
        <dsp:cNvPr id="0" name=""/>
        <dsp:cNvSpPr/>
      </dsp:nvSpPr>
      <dsp:spPr>
        <a:xfrm>
          <a:off x="0" y="1180965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C9F1A-BA40-4F42-B63E-D9EE6BDA25F1}">
      <dsp:nvSpPr>
        <dsp:cNvPr id="0" name=""/>
        <dsp:cNvSpPr/>
      </dsp:nvSpPr>
      <dsp:spPr>
        <a:xfrm>
          <a:off x="284724" y="1392744"/>
          <a:ext cx="517680" cy="5176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EC8EC-AC5D-425C-9F00-B84D24BB3C32}">
      <dsp:nvSpPr>
        <dsp:cNvPr id="0" name=""/>
        <dsp:cNvSpPr/>
      </dsp:nvSpPr>
      <dsp:spPr>
        <a:xfrm>
          <a:off x="1087129" y="1180965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Elaboração de material, quando necessário </a:t>
          </a:r>
          <a:endParaRPr lang="en-US" sz="1900" kern="1200" dirty="0"/>
        </a:p>
      </dsp:txBody>
      <dsp:txXfrm>
        <a:off x="1087129" y="1180965"/>
        <a:ext cx="5161270" cy="941237"/>
      </dsp:txXfrm>
    </dsp:sp>
    <dsp:sp modelId="{96477DBF-5BD7-4495-A4D0-294FD083D1FB}">
      <dsp:nvSpPr>
        <dsp:cNvPr id="0" name=""/>
        <dsp:cNvSpPr/>
      </dsp:nvSpPr>
      <dsp:spPr>
        <a:xfrm>
          <a:off x="0" y="2357512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C5634-4097-46AA-BD95-E875DA10DA11}">
      <dsp:nvSpPr>
        <dsp:cNvPr id="0" name=""/>
        <dsp:cNvSpPr/>
      </dsp:nvSpPr>
      <dsp:spPr>
        <a:xfrm>
          <a:off x="284724" y="2569291"/>
          <a:ext cx="517680" cy="5176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5BF9E-9231-4CD3-A714-088CD3733806}">
      <dsp:nvSpPr>
        <dsp:cNvPr id="0" name=""/>
        <dsp:cNvSpPr/>
      </dsp:nvSpPr>
      <dsp:spPr>
        <a:xfrm>
          <a:off x="1087129" y="2357512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Elaboração de orientações </a:t>
          </a:r>
          <a:endParaRPr lang="en-US" sz="1900" kern="1200" dirty="0"/>
        </a:p>
      </dsp:txBody>
      <dsp:txXfrm>
        <a:off x="1087129" y="2357512"/>
        <a:ext cx="5161270" cy="941237"/>
      </dsp:txXfrm>
    </dsp:sp>
    <dsp:sp modelId="{9D8DEACB-D7EC-4FF4-8DA1-492ABA7DB25B}">
      <dsp:nvSpPr>
        <dsp:cNvPr id="0" name=""/>
        <dsp:cNvSpPr/>
      </dsp:nvSpPr>
      <dsp:spPr>
        <a:xfrm>
          <a:off x="0" y="3534059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A53E5-4592-42EA-BAE8-19D3740A160A}">
      <dsp:nvSpPr>
        <dsp:cNvPr id="0" name=""/>
        <dsp:cNvSpPr/>
      </dsp:nvSpPr>
      <dsp:spPr>
        <a:xfrm>
          <a:off x="284724" y="3745838"/>
          <a:ext cx="517680" cy="5176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B18A2-7A4E-440C-BC3E-22FA2CA0E0C4}">
      <dsp:nvSpPr>
        <dsp:cNvPr id="0" name=""/>
        <dsp:cNvSpPr/>
      </dsp:nvSpPr>
      <dsp:spPr>
        <a:xfrm>
          <a:off x="1087129" y="3534059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Elaboração da avaliação</a:t>
          </a:r>
          <a:endParaRPr lang="en-US" sz="1900" kern="1200" dirty="0"/>
        </a:p>
      </dsp:txBody>
      <dsp:txXfrm>
        <a:off x="1087129" y="3534059"/>
        <a:ext cx="5161270" cy="941237"/>
      </dsp:txXfrm>
    </dsp:sp>
    <dsp:sp modelId="{CF89F64D-5897-4DD5-81AE-38D9CC892685}">
      <dsp:nvSpPr>
        <dsp:cNvPr id="0" name=""/>
        <dsp:cNvSpPr/>
      </dsp:nvSpPr>
      <dsp:spPr>
        <a:xfrm>
          <a:off x="0" y="4710606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7FC5A-67B7-4A83-BD78-C6181704F02F}">
      <dsp:nvSpPr>
        <dsp:cNvPr id="0" name=""/>
        <dsp:cNvSpPr/>
      </dsp:nvSpPr>
      <dsp:spPr>
        <a:xfrm>
          <a:off x="284724" y="4922384"/>
          <a:ext cx="517680" cy="5176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044E6-3790-483E-961B-85B5CE1DE94D}">
      <dsp:nvSpPr>
        <dsp:cNvPr id="0" name=""/>
        <dsp:cNvSpPr/>
      </dsp:nvSpPr>
      <dsp:spPr>
        <a:xfrm>
          <a:off x="1087129" y="4710606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Considerar o contexto</a:t>
          </a:r>
          <a:endParaRPr lang="en-US" sz="1900" kern="1200" dirty="0"/>
        </a:p>
      </dsp:txBody>
      <dsp:txXfrm>
        <a:off x="1087129" y="4710606"/>
        <a:ext cx="5161270" cy="9412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C4953-4497-401F-BC82-38767A6E7831}">
      <dsp:nvSpPr>
        <dsp:cNvPr id="0" name=""/>
        <dsp:cNvSpPr/>
      </dsp:nvSpPr>
      <dsp:spPr>
        <a:xfrm>
          <a:off x="708495" y="404961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6DF8A-A3C9-472A-B8DC-56E12706329F}">
      <dsp:nvSpPr>
        <dsp:cNvPr id="0" name=""/>
        <dsp:cNvSpPr/>
      </dsp:nvSpPr>
      <dsp:spPr>
        <a:xfrm>
          <a:off x="1125307" y="821773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6486A-2BA5-4408-8B58-D2A4B398F8B1}">
      <dsp:nvSpPr>
        <dsp:cNvPr id="0" name=""/>
        <dsp:cNvSpPr/>
      </dsp:nvSpPr>
      <dsp:spPr>
        <a:xfrm>
          <a:off x="83276" y="296996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500" kern="1200"/>
            <a:t>Usar fontes confiáveis</a:t>
          </a:r>
          <a:endParaRPr lang="en-US" sz="1500" kern="1200"/>
        </a:p>
      </dsp:txBody>
      <dsp:txXfrm>
        <a:off x="83276" y="2969961"/>
        <a:ext cx="3206250" cy="720000"/>
      </dsp:txXfrm>
    </dsp:sp>
    <dsp:sp modelId="{4E5C9E90-7587-43D0-B8F3-A8F0D1F690D8}">
      <dsp:nvSpPr>
        <dsp:cNvPr id="0" name=""/>
        <dsp:cNvSpPr/>
      </dsp:nvSpPr>
      <dsp:spPr>
        <a:xfrm>
          <a:off x="4475838" y="404961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5443B-159E-472A-BD8B-17C62A9AC536}">
      <dsp:nvSpPr>
        <dsp:cNvPr id="0" name=""/>
        <dsp:cNvSpPr/>
      </dsp:nvSpPr>
      <dsp:spPr>
        <a:xfrm>
          <a:off x="4892651" y="821773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4026E-A4D4-4805-9918-4F81C8305D35}">
      <dsp:nvSpPr>
        <dsp:cNvPr id="0" name=""/>
        <dsp:cNvSpPr/>
      </dsp:nvSpPr>
      <dsp:spPr>
        <a:xfrm>
          <a:off x="3850620" y="296996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500" kern="1200"/>
            <a:t>Considerar a pertinência do tipo de material ou recurso selecionado com a idade do publico</a:t>
          </a:r>
          <a:endParaRPr lang="en-US" sz="1500" kern="1200"/>
        </a:p>
      </dsp:txBody>
      <dsp:txXfrm>
        <a:off x="3850620" y="2969961"/>
        <a:ext cx="3206250" cy="720000"/>
      </dsp:txXfrm>
    </dsp:sp>
    <dsp:sp modelId="{C52ECB9C-BDA2-47E5-A896-EDC9E45471A1}">
      <dsp:nvSpPr>
        <dsp:cNvPr id="0" name=""/>
        <dsp:cNvSpPr/>
      </dsp:nvSpPr>
      <dsp:spPr>
        <a:xfrm>
          <a:off x="8243182" y="404961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67F12-A701-4A9A-9D6B-C2DBA649E81E}">
      <dsp:nvSpPr>
        <dsp:cNvPr id="0" name=""/>
        <dsp:cNvSpPr/>
      </dsp:nvSpPr>
      <dsp:spPr>
        <a:xfrm>
          <a:off x="8659995" y="821773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3CE1E-7176-43A4-8BF2-9B62B16D466E}">
      <dsp:nvSpPr>
        <dsp:cNvPr id="0" name=""/>
        <dsp:cNvSpPr/>
      </dsp:nvSpPr>
      <dsp:spPr>
        <a:xfrm>
          <a:off x="7617963" y="296996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500" kern="1200"/>
            <a:t>Estabelecer os objetivos de aprendizagem esperados com os materiais selecionados</a:t>
          </a:r>
          <a:endParaRPr lang="en-US" sz="1500" kern="1200"/>
        </a:p>
      </dsp:txBody>
      <dsp:txXfrm>
        <a:off x="7617963" y="2969961"/>
        <a:ext cx="32062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B78CF-24AE-D249-98DF-17F72468A340}">
      <dsp:nvSpPr>
        <dsp:cNvPr id="0" name=""/>
        <dsp:cNvSpPr/>
      </dsp:nvSpPr>
      <dsp:spPr>
        <a:xfrm>
          <a:off x="0" y="309559"/>
          <a:ext cx="10515600" cy="6378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/>
            <a:t>Buscar materiais abertos e que podem ser editáveis</a:t>
          </a:r>
          <a:endParaRPr lang="en-US" sz="1500" kern="1200"/>
        </a:p>
      </dsp:txBody>
      <dsp:txXfrm>
        <a:off x="0" y="309559"/>
        <a:ext cx="10515600" cy="637875"/>
      </dsp:txXfrm>
    </dsp:sp>
    <dsp:sp modelId="{BC0A80E2-C589-A346-9CBF-93EB99EDBE99}">
      <dsp:nvSpPr>
        <dsp:cNvPr id="0" name=""/>
        <dsp:cNvSpPr/>
      </dsp:nvSpPr>
      <dsp:spPr>
        <a:xfrm>
          <a:off x="525780" y="88159"/>
          <a:ext cx="736092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Reas – Recursos Educacionais Abertos</a:t>
          </a:r>
          <a:endParaRPr lang="en-US" sz="1500" kern="1200"/>
        </a:p>
      </dsp:txBody>
      <dsp:txXfrm>
        <a:off x="547396" y="109775"/>
        <a:ext cx="7317688" cy="399568"/>
      </dsp:txXfrm>
    </dsp:sp>
    <dsp:sp modelId="{B18A1712-CC84-E848-9DB7-94DA45E80A52}">
      <dsp:nvSpPr>
        <dsp:cNvPr id="0" name=""/>
        <dsp:cNvSpPr/>
      </dsp:nvSpPr>
      <dsp:spPr>
        <a:xfrm>
          <a:off x="0" y="1249834"/>
          <a:ext cx="10515600" cy="6378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/>
            <a:t>Clareza quanto aos objetivos de aprendizagem </a:t>
          </a:r>
          <a:endParaRPr lang="en-US" sz="1500" kern="1200"/>
        </a:p>
      </dsp:txBody>
      <dsp:txXfrm>
        <a:off x="0" y="1249834"/>
        <a:ext cx="10515600" cy="637875"/>
      </dsp:txXfrm>
    </dsp:sp>
    <dsp:sp modelId="{BCE3A53A-066E-524B-98CB-37CEEEDB75FF}">
      <dsp:nvSpPr>
        <dsp:cNvPr id="0" name=""/>
        <dsp:cNvSpPr/>
      </dsp:nvSpPr>
      <dsp:spPr>
        <a:xfrm>
          <a:off x="525780" y="1028434"/>
          <a:ext cx="736092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Atividades</a:t>
          </a:r>
          <a:endParaRPr lang="en-US" sz="1500" kern="1200"/>
        </a:p>
      </dsp:txBody>
      <dsp:txXfrm>
        <a:off x="547396" y="1050050"/>
        <a:ext cx="7317688" cy="399568"/>
      </dsp:txXfrm>
    </dsp:sp>
    <dsp:sp modelId="{D58324C8-AF77-9345-9659-EB5370C27812}">
      <dsp:nvSpPr>
        <dsp:cNvPr id="0" name=""/>
        <dsp:cNvSpPr/>
      </dsp:nvSpPr>
      <dsp:spPr>
        <a:xfrm>
          <a:off x="0" y="2190109"/>
          <a:ext cx="10515600" cy="6378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/>
            <a:t>Orientações quanto ao uso do material selecionado </a:t>
          </a:r>
          <a:endParaRPr lang="en-US" sz="1500" kern="1200"/>
        </a:p>
      </dsp:txBody>
      <dsp:txXfrm>
        <a:off x="0" y="2190109"/>
        <a:ext cx="10515600" cy="637875"/>
      </dsp:txXfrm>
    </dsp:sp>
    <dsp:sp modelId="{B82F3644-3645-324A-9569-85456A01D8CF}">
      <dsp:nvSpPr>
        <dsp:cNvPr id="0" name=""/>
        <dsp:cNvSpPr/>
      </dsp:nvSpPr>
      <dsp:spPr>
        <a:xfrm>
          <a:off x="525780" y="1968709"/>
          <a:ext cx="736092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Textos</a:t>
          </a:r>
          <a:endParaRPr lang="en-US" sz="1500" kern="1200"/>
        </a:p>
      </dsp:txBody>
      <dsp:txXfrm>
        <a:off x="547396" y="1990325"/>
        <a:ext cx="7317688" cy="399568"/>
      </dsp:txXfrm>
    </dsp:sp>
    <dsp:sp modelId="{F8126C1F-3298-5B45-BE91-B0D205CEB07B}">
      <dsp:nvSpPr>
        <dsp:cNvPr id="0" name=""/>
        <dsp:cNvSpPr/>
      </dsp:nvSpPr>
      <dsp:spPr>
        <a:xfrm>
          <a:off x="0" y="3130384"/>
          <a:ext cx="10515600" cy="1134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/>
            <a:t>~ 20 minutos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/>
            <a:t>Dialogar com o aluno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/>
            <a:t>Evitar uso de slides muito carregados</a:t>
          </a:r>
          <a:endParaRPr lang="en-US" sz="1500" kern="1200"/>
        </a:p>
      </dsp:txBody>
      <dsp:txXfrm>
        <a:off x="0" y="3130384"/>
        <a:ext cx="10515600" cy="1134000"/>
      </dsp:txXfrm>
    </dsp:sp>
    <dsp:sp modelId="{B53420DB-553C-1348-B4F3-B26049075C19}">
      <dsp:nvSpPr>
        <dsp:cNvPr id="0" name=""/>
        <dsp:cNvSpPr/>
      </dsp:nvSpPr>
      <dsp:spPr>
        <a:xfrm>
          <a:off x="525780" y="2908984"/>
          <a:ext cx="736092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Vídeos</a:t>
          </a:r>
          <a:endParaRPr lang="en-US" sz="1500" kern="1200"/>
        </a:p>
      </dsp:txBody>
      <dsp:txXfrm>
        <a:off x="547396" y="2930600"/>
        <a:ext cx="7317688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332AD-D8CD-B844-9703-E0D13EA4CA0F}">
      <dsp:nvSpPr>
        <dsp:cNvPr id="0" name=""/>
        <dsp:cNvSpPr/>
      </dsp:nvSpPr>
      <dsp:spPr>
        <a:xfrm>
          <a:off x="19202" y="0"/>
          <a:ext cx="5413248" cy="541324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246EA3-C355-5141-9EC0-43F24DB71252}">
      <dsp:nvSpPr>
        <dsp:cNvPr id="0" name=""/>
        <dsp:cNvSpPr/>
      </dsp:nvSpPr>
      <dsp:spPr>
        <a:xfrm>
          <a:off x="2725826" y="541853"/>
          <a:ext cx="3518611" cy="7696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Estou usando a linguagem correta para me comunicar com os alunos? Texto? Vídeo? Imagem?</a:t>
          </a:r>
          <a:endParaRPr lang="en-US" sz="1400" kern="1200"/>
        </a:p>
      </dsp:txBody>
      <dsp:txXfrm>
        <a:off x="2763399" y="579426"/>
        <a:ext cx="3443465" cy="694550"/>
      </dsp:txXfrm>
    </dsp:sp>
    <dsp:sp modelId="{25EC4AA9-B55F-E249-A35E-DD93F9E75E67}">
      <dsp:nvSpPr>
        <dsp:cNvPr id="0" name=""/>
        <dsp:cNvSpPr/>
      </dsp:nvSpPr>
      <dsp:spPr>
        <a:xfrm>
          <a:off x="2725826" y="1407761"/>
          <a:ext cx="3518611" cy="7696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Estou usando uma linguagem dialógica com meus alunos?</a:t>
          </a:r>
          <a:endParaRPr lang="en-US" sz="1400" kern="1200"/>
        </a:p>
      </dsp:txBody>
      <dsp:txXfrm>
        <a:off x="2763399" y="1445334"/>
        <a:ext cx="3443465" cy="694550"/>
      </dsp:txXfrm>
    </dsp:sp>
    <dsp:sp modelId="{171E4B8D-0F5D-414A-80A7-59D7CA091933}">
      <dsp:nvSpPr>
        <dsp:cNvPr id="0" name=""/>
        <dsp:cNvSpPr/>
      </dsp:nvSpPr>
      <dsp:spPr>
        <a:xfrm>
          <a:off x="2725826" y="2273669"/>
          <a:ext cx="3518611" cy="7696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Estou orientando os estudantes para o desenvolvimento das atividades?</a:t>
          </a:r>
          <a:endParaRPr lang="en-US" sz="1400" kern="1200" dirty="0"/>
        </a:p>
      </dsp:txBody>
      <dsp:txXfrm>
        <a:off x="2763399" y="2311242"/>
        <a:ext cx="3443465" cy="694550"/>
      </dsp:txXfrm>
    </dsp:sp>
    <dsp:sp modelId="{B8264A91-2478-124E-91DB-14A29E57006E}">
      <dsp:nvSpPr>
        <dsp:cNvPr id="0" name=""/>
        <dsp:cNvSpPr/>
      </dsp:nvSpPr>
      <dsp:spPr>
        <a:xfrm>
          <a:off x="2725826" y="3139578"/>
          <a:ext cx="3518611" cy="7696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Os alunos sabem como serão avaliados?</a:t>
          </a:r>
          <a:endParaRPr lang="en-US" sz="1400" kern="1200" dirty="0"/>
        </a:p>
      </dsp:txBody>
      <dsp:txXfrm>
        <a:off x="2763399" y="3177151"/>
        <a:ext cx="3443465" cy="694550"/>
      </dsp:txXfrm>
    </dsp:sp>
    <dsp:sp modelId="{15EF5869-036D-314F-BC7F-1DA11AE56F5D}">
      <dsp:nvSpPr>
        <dsp:cNvPr id="0" name=""/>
        <dsp:cNvSpPr/>
      </dsp:nvSpPr>
      <dsp:spPr>
        <a:xfrm>
          <a:off x="2725826" y="4005486"/>
          <a:ext cx="3518611" cy="7696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Orientação</a:t>
          </a:r>
          <a:r>
            <a:rPr lang="en-US" sz="1400" kern="1200" dirty="0"/>
            <a:t> (</a:t>
          </a:r>
          <a:r>
            <a:rPr lang="en-US" sz="1400" kern="1200" dirty="0" err="1"/>
            <a:t>dicas</a:t>
          </a:r>
          <a:r>
            <a:rPr lang="en-US" sz="1400" kern="1200" dirty="0"/>
            <a:t>) de </a:t>
          </a:r>
          <a:r>
            <a:rPr lang="en-US" sz="1400" kern="1200" dirty="0" err="1"/>
            <a:t>organização</a:t>
          </a:r>
          <a:r>
            <a:rPr lang="en-US" sz="1400" kern="1200" dirty="0"/>
            <a:t> de </a:t>
          </a:r>
          <a:r>
            <a:rPr lang="en-US" sz="1400" kern="1200" dirty="0" err="1"/>
            <a:t>estudos</a:t>
          </a:r>
          <a:endParaRPr lang="en-US" sz="1400" kern="1200" dirty="0"/>
        </a:p>
      </dsp:txBody>
      <dsp:txXfrm>
        <a:off x="2763399" y="4043059"/>
        <a:ext cx="3443465" cy="6945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C59ED-98DA-AE4F-9AD0-8D3520BE948B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As atividades que elaborei são possíveis de serem realizadas com meus alunos?</a:t>
          </a:r>
          <a:endParaRPr lang="en-US" sz="2500" kern="1200"/>
        </a:p>
      </dsp:txBody>
      <dsp:txXfrm>
        <a:off x="0" y="39687"/>
        <a:ext cx="3286125" cy="1971675"/>
      </dsp:txXfrm>
    </dsp:sp>
    <dsp:sp modelId="{B0EC6B56-0318-F242-8714-FA10064BF414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Meus alunos tem recursos suficientes para acessar o material?</a:t>
          </a:r>
          <a:endParaRPr lang="en-US" sz="2500" kern="1200"/>
        </a:p>
      </dsp:txBody>
      <dsp:txXfrm>
        <a:off x="3614737" y="39687"/>
        <a:ext cx="3286125" cy="1971675"/>
      </dsp:txXfrm>
    </dsp:sp>
    <dsp:sp modelId="{2D87684C-5A23-E644-8415-26A97BDAB2C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Quanto tempo os alunos vão usar para desenvolver o material?</a:t>
          </a:r>
          <a:endParaRPr lang="en-US" sz="2500" kern="1200"/>
        </a:p>
      </dsp:txBody>
      <dsp:txXfrm>
        <a:off x="7229475" y="39687"/>
        <a:ext cx="3286125" cy="1971675"/>
      </dsp:txXfrm>
    </dsp:sp>
    <dsp:sp modelId="{2498D2CA-4613-C34E-A30C-E044F49A87F8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Estou destacando os pontos essenciais para o desenvolvimento da aprendizagem?</a:t>
          </a:r>
          <a:endParaRPr lang="en-US" sz="2500" kern="1200"/>
        </a:p>
      </dsp:txBody>
      <dsp:txXfrm>
        <a:off x="1807368" y="2339975"/>
        <a:ext cx="3286125" cy="1971675"/>
      </dsp:txXfrm>
    </dsp:sp>
    <dsp:sp modelId="{CB54A2AF-77B9-1D43-B68B-E8F9F8C3CE99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Estou incluindo feedbacks que ajudem os alunos na construção da aprendizagem?</a:t>
          </a:r>
          <a:endParaRPr lang="en-US" sz="2500" kern="1200"/>
        </a:p>
      </dsp:txBody>
      <dsp:txXfrm>
        <a:off x="5422106" y="2339975"/>
        <a:ext cx="3286125" cy="19716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DC9FC-5E1C-4475-93B3-682105B2A18B}">
      <dsp:nvSpPr>
        <dsp:cNvPr id="0" name=""/>
        <dsp:cNvSpPr/>
      </dsp:nvSpPr>
      <dsp:spPr>
        <a:xfrm>
          <a:off x="0" y="690"/>
          <a:ext cx="6248400" cy="16156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E136A-1BFC-4CCC-AAED-4D09568FD3CE}">
      <dsp:nvSpPr>
        <dsp:cNvPr id="0" name=""/>
        <dsp:cNvSpPr/>
      </dsp:nvSpPr>
      <dsp:spPr>
        <a:xfrm>
          <a:off x="488743" y="364218"/>
          <a:ext cx="888624" cy="8886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20E9D-9F0A-4E78-9CF9-29042FAEC9A7}">
      <dsp:nvSpPr>
        <dsp:cNvPr id="0" name=""/>
        <dsp:cNvSpPr/>
      </dsp:nvSpPr>
      <dsp:spPr>
        <a:xfrm>
          <a:off x="1866111" y="690"/>
          <a:ext cx="4382288" cy="1615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93" tIns="170993" rIns="170993" bIns="17099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Estabelecer momentos de interação síncrona com os alunos</a:t>
          </a:r>
          <a:endParaRPr lang="en-US" sz="2500" kern="1200" dirty="0"/>
        </a:p>
      </dsp:txBody>
      <dsp:txXfrm>
        <a:off x="1866111" y="690"/>
        <a:ext cx="4382288" cy="1615680"/>
      </dsp:txXfrm>
    </dsp:sp>
    <dsp:sp modelId="{E14EA569-BF01-408C-BAED-8DE2EF822CBA}">
      <dsp:nvSpPr>
        <dsp:cNvPr id="0" name=""/>
        <dsp:cNvSpPr/>
      </dsp:nvSpPr>
      <dsp:spPr>
        <a:xfrm>
          <a:off x="0" y="2020291"/>
          <a:ext cx="6248400" cy="16156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E6390-E630-4E78-9F54-E4B8C290D588}">
      <dsp:nvSpPr>
        <dsp:cNvPr id="0" name=""/>
        <dsp:cNvSpPr/>
      </dsp:nvSpPr>
      <dsp:spPr>
        <a:xfrm>
          <a:off x="488743" y="2383819"/>
          <a:ext cx="888624" cy="8886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E63EB-BF38-43CA-99EA-D3170E1E960D}">
      <dsp:nvSpPr>
        <dsp:cNvPr id="0" name=""/>
        <dsp:cNvSpPr/>
      </dsp:nvSpPr>
      <dsp:spPr>
        <a:xfrm>
          <a:off x="1866111" y="2020291"/>
          <a:ext cx="4382288" cy="1615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93" tIns="170993" rIns="170993" bIns="17099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Estabelecer momentos de interação assíncrona entre os alunos</a:t>
          </a:r>
          <a:endParaRPr lang="en-US" sz="2500" kern="1200" dirty="0"/>
        </a:p>
      </dsp:txBody>
      <dsp:txXfrm>
        <a:off x="1866111" y="2020291"/>
        <a:ext cx="4382288" cy="1615680"/>
      </dsp:txXfrm>
    </dsp:sp>
    <dsp:sp modelId="{F642E553-4DC3-4949-90AB-01A49A8B98C8}">
      <dsp:nvSpPr>
        <dsp:cNvPr id="0" name=""/>
        <dsp:cNvSpPr/>
      </dsp:nvSpPr>
      <dsp:spPr>
        <a:xfrm>
          <a:off x="0" y="4039891"/>
          <a:ext cx="6248400" cy="16156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2C136-ED78-4967-9FD2-8161523AB76C}">
      <dsp:nvSpPr>
        <dsp:cNvPr id="0" name=""/>
        <dsp:cNvSpPr/>
      </dsp:nvSpPr>
      <dsp:spPr>
        <a:xfrm>
          <a:off x="488743" y="4403420"/>
          <a:ext cx="888624" cy="8886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C6788-D9BF-47C4-9BE2-83EFA4ECAE5B}">
      <dsp:nvSpPr>
        <dsp:cNvPr id="0" name=""/>
        <dsp:cNvSpPr/>
      </dsp:nvSpPr>
      <dsp:spPr>
        <a:xfrm>
          <a:off x="1866111" y="4039891"/>
          <a:ext cx="4382288" cy="1615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93" tIns="170993" rIns="170993" bIns="17099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Metodologias ativas de aprendizagem </a:t>
          </a:r>
          <a:endParaRPr lang="en-US" sz="2500" kern="1200"/>
        </a:p>
      </dsp:txBody>
      <dsp:txXfrm>
        <a:off x="1866111" y="4039891"/>
        <a:ext cx="4382288" cy="1615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97477-07D3-E742-BA95-DEA37B72080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3F2D0-B76D-2844-94FF-2410B3DACE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06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3F2D0-B76D-2844-94FF-2410B3DACED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795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3F2D0-B76D-2844-94FF-2410B3DACED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72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F69843-CA3D-2548-9481-57624E6F4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BEE437-D569-074B-A66D-1F50486C0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57AB90-575F-3442-A7CB-59A97B5B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092B7E-E11B-8847-85A1-9A662F090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1D2446-02CB-3541-B33D-0A7F1933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42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624CA-79D6-DB4D-BB9A-2BE22533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D09A32-DCB2-6640-AD53-7C6DE632A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FF455B-7D74-3D41-A4D7-35E7D6A99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DC0FC3-3035-5242-AE5F-BFDBC51B8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12FBB1-B6B8-2F41-9D04-2A4A9A36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681A7D4-48FB-C046-9BE1-E917B79B58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81DAA1-FC3E-A449-BAB2-5AA4E519E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6D2856-E91C-2046-B69E-201414AD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DE49D3-3571-2246-B8F4-D41204E4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3B512-DE3F-7D43-951A-2452456B8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097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CF776-EE47-C842-A15F-BAF14C0F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A1BEE3-E4CF-7446-B3F1-1463293B8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1F0650-386C-DE46-B20E-85DB6942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C6EFF8-D1C0-1842-8BEF-6E01AC53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9D8CEA-FC22-4941-88F3-26FA36EF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8926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C8BC3-3DE7-3F4A-AD7B-94B9BF8FF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40EEF1-4042-A84F-8491-FA58FE255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34E953-B9F9-6F4E-A2A4-38897ECF9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801C17-112B-9D4D-9879-AA156A54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4EE438-CCF8-D644-A0E2-1F795093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25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8E939-0D27-C44A-A93F-BF6503BB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F940F7-3AD1-034B-8FFD-93DB1284E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535121-611C-1D4D-A415-E877EFE34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919306-50CA-D64C-B58C-6FE680C9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B352E06-D063-1B46-A9E6-7A34F7333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AB387C-F3ED-9940-8A16-D202FC6A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36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AA9BE-E4C2-5444-9149-739658D97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B1C56E-4994-A544-8A9B-48949FE9D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96B862-62A7-3748-968B-750005F10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0EDEDB-C1C2-B743-B687-2A2700EBC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E1C8F73-41D0-9441-8442-2CE5ED8C8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D8399F6-06CB-B04A-841A-3FC40B85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17EBD6A-0332-4042-A9FD-3E21E9FE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630D396-BE74-2444-8C92-EA3418BC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94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61E16-2C53-844E-9529-D14C72FF9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4BECBA9-CA07-2F4F-90DA-F0A47387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381DA5-CBAE-BF41-819A-4F56562C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F754A7C-0162-8044-8137-524A80B3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44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FADDD30-D40C-FE49-A96C-A5C2B30C4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D7CBC2F-4027-964D-A6A5-A040F25D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90385A-D680-B54B-81DD-044ABFC3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20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57D93-9D93-FB49-91FA-590713405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443E5C-EF70-AC42-9AAB-1834B107D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8E2AC4A-1904-7944-8804-2744D45A0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56CEF7-E164-774F-A076-DDD7E88B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369CE8-EBB5-0A4B-B6F7-6DF6C9BB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97EF87-93B1-EB43-90B0-144DB55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66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93D94C-BF91-324F-80B6-E82D77650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31F820A-ABF4-D749-87C2-C088AD5BA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B5B7E71-6F94-2440-9FC3-ED35851BF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739A73-D415-9744-AB13-9ED280DDD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3AFFE9-E877-7E4B-99D2-8627497F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AB17B9-7594-E74F-BC69-CDB860D3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84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49EA705-2C85-FE42-BF97-08300970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383EF4-A361-6B47-937D-ADD016E23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235C31-F67F-3848-BD71-0409B2ADFA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62CE7-51D3-2240-9B34-35FDC7B594FE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A8780E-4342-FD48-BA6C-321C90A16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F69F21-9E81-7048-B921-B55CC81C7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7EEDA-0B4B-F143-9B0C-30D952216B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67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tif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 14">
            <a:extLst>
              <a:ext uri="{FF2B5EF4-FFF2-40B4-BE49-F238E27FC236}">
                <a16:creationId xmlns:a16="http://schemas.microsoft.com/office/drawing/2014/main" id="{6FC11E2E-9797-4FEA-90FD-894E32A2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9" name="Freeform 33">
            <a:extLst>
              <a:ext uri="{FF2B5EF4-FFF2-40B4-BE49-F238E27FC236}">
                <a16:creationId xmlns:a16="http://schemas.microsoft.com/office/drawing/2014/main" id="{F8828EFD-56F8-4B00-9A0D-B623CC074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02096" y="3608996"/>
            <a:ext cx="4522796" cy="3249004"/>
          </a:xfrm>
          <a:custGeom>
            <a:avLst/>
            <a:gdLst>
              <a:gd name="connsiteX0" fmla="*/ 3018081 w 4522796"/>
              <a:gd name="connsiteY0" fmla="*/ 0 h 3249004"/>
              <a:gd name="connsiteX1" fmla="*/ 0 w 4522796"/>
              <a:gd name="connsiteY1" fmla="*/ 0 h 3249004"/>
              <a:gd name="connsiteX2" fmla="*/ 0 w 4522796"/>
              <a:gd name="connsiteY2" fmla="*/ 3249004 h 3249004"/>
              <a:gd name="connsiteX3" fmla="*/ 4522796 w 4522796"/>
              <a:gd name="connsiteY3" fmla="*/ 3249004 h 324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3249004">
                <a:moveTo>
                  <a:pt x="3018081" y="0"/>
                </a:moveTo>
                <a:lnTo>
                  <a:pt x="0" y="0"/>
                </a:lnTo>
                <a:lnTo>
                  <a:pt x="0" y="3249004"/>
                </a:lnTo>
                <a:lnTo>
                  <a:pt x="4522796" y="32490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A9B81D-F353-D74C-A55D-D2771C0BA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11117"/>
            <a:ext cx="6618051" cy="1355750"/>
          </a:xfrm>
        </p:spPr>
        <p:txBody>
          <a:bodyPr>
            <a:normAutofit/>
          </a:bodyPr>
          <a:lstStyle/>
          <a:p>
            <a:pPr algn="l"/>
            <a:r>
              <a:rPr lang="pt-BR" sz="4600"/>
              <a:t>Produção de material didático em meio digital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649F4F-45CB-BC42-B5A3-8CE2C1EE2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3823"/>
            <a:ext cx="6618051" cy="911117"/>
          </a:xfrm>
        </p:spPr>
        <p:txBody>
          <a:bodyPr>
            <a:normAutofit/>
          </a:bodyPr>
          <a:lstStyle/>
          <a:p>
            <a:pPr algn="l"/>
            <a:r>
              <a:rPr lang="pt-BR" sz="2000"/>
              <a:t>Profa. Dra. Mônica Cristina Garbin </a:t>
            </a:r>
          </a:p>
          <a:p>
            <a:pPr algn="l"/>
            <a:r>
              <a:rPr lang="pt-BR" sz="2000"/>
              <a:t>Universidade Virtual do Estado de São Paulo </a:t>
            </a:r>
          </a:p>
        </p:txBody>
      </p:sp>
      <p:sp>
        <p:nvSpPr>
          <p:cNvPr id="121" name="Freeform 24">
            <a:extLst>
              <a:ext uri="{FF2B5EF4-FFF2-40B4-BE49-F238E27FC236}">
                <a16:creationId xmlns:a16="http://schemas.microsoft.com/office/drawing/2014/main" id="{3D4697C8-4A0D-4493-B526-7CC15E0EE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90">
            <a:extLst>
              <a:ext uri="{FF2B5EF4-FFF2-40B4-BE49-F238E27FC236}">
                <a16:creationId xmlns:a16="http://schemas.microsoft.com/office/drawing/2014/main" id="{9AB68410-B482-4449-9886-E1A6A59F2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08"/>
          <a:stretch/>
        </p:blipFill>
        <p:spPr>
          <a:xfrm>
            <a:off x="8472791" y="1222103"/>
            <a:ext cx="3079129" cy="3004418"/>
          </a:xfrm>
          <a:prstGeom prst="rect">
            <a:avLst/>
          </a:prstGeom>
        </p:spPr>
      </p:pic>
      <p:sp>
        <p:nvSpPr>
          <p:cNvPr id="123" name="Freeform 15">
            <a:extLst>
              <a:ext uri="{FF2B5EF4-FFF2-40B4-BE49-F238E27FC236}">
                <a16:creationId xmlns:a16="http://schemas.microsoft.com/office/drawing/2014/main" id="{A085B63A-2D2F-4B09-9BFB-E2080686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07DD51B9-42B1-D746-B23C-BCF6BBFE9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5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C224E0-71CE-4FD6-9E54-A318C6D4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/>
              <a:t>Uso de tecnologias em contexto educacional</a:t>
            </a:r>
            <a:endParaRPr lang="en-US" sz="330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>
            <a:extLst>
              <a:ext uri="{FF2B5EF4-FFF2-40B4-BE49-F238E27FC236}">
                <a16:creationId xmlns:a16="http://schemas.microsoft.com/office/drawing/2014/main" id="{07C955D7-4731-5346-8EB7-B67D6C1FDD9F}"/>
              </a:ext>
            </a:extLst>
          </p:cNvPr>
          <p:cNvSpPr txBox="1">
            <a:spLocks/>
          </p:cNvSpPr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Mediação Pedagógica</a:t>
            </a: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Intencionalidade Pedagógica</a:t>
            </a: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Tecnologia como meio</a:t>
            </a: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47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228700B-1E7A-5E47-9B0D-4E03CF498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E26BA5-AC0E-D342-85A8-1F801CA8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Novo </a:t>
            </a:r>
            <a:r>
              <a:rPr lang="en-US" sz="4000" dirty="0" err="1"/>
              <a:t>conceito</a:t>
            </a:r>
            <a:r>
              <a:rPr lang="en-US" sz="4000" dirty="0"/>
              <a:t> de aula</a:t>
            </a:r>
          </a:p>
        </p:txBody>
      </p:sp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BAD24AF-6913-9E4C-90F8-76512149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É preciso considerar os novos tempos e espaços em que a educação ocorre.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5BBEF2-AA59-774C-9882-88AED442E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67" r="-1" b="10494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96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76676D-FCFE-6A49-BC92-9F6CFEF9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pt-BR" sz="3600"/>
              <a:t>Então, como devemos pensar na aula na modalidade EAD?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6769095-42CE-4505-AAAE-9D2B3C6FD7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44898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0285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37D776-231B-4A4B-9BEE-09266A7A0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Modelo de curadoria de material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id="{3ABE498C-05FB-43BC-A07D-1B484416A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750198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136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E11A3F-C1DE-C04E-A3C7-56FBDF11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anchor="ctr">
            <a:normAutofit/>
          </a:bodyPr>
          <a:lstStyle/>
          <a:p>
            <a:r>
              <a:rPr lang="pt-BR"/>
              <a:t>Seleção de recursos existentes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98553025-8772-404A-8F00-A206A88879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767099"/>
              </p:ext>
            </p:extLst>
          </p:nvPr>
        </p:nvGraphicFramePr>
        <p:xfrm>
          <a:off x="629854" y="1860604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9477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86C87C-EE09-0F44-8215-2D29BECCA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pt-BR" sz="5200"/>
              <a:t>Elaboração de material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A47B3259-B827-40A1-9A0D-53284C34E7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12991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976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2DEA910-AAC3-D14C-BDD8-6F100B35C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Elaboração de orientações </a:t>
            </a:r>
          </a:p>
        </p:txBody>
      </p:sp>
      <p:graphicFrame>
        <p:nvGraphicFramePr>
          <p:cNvPr id="13" name="Espaço Reservado para Conteúdo 2">
            <a:extLst>
              <a:ext uri="{FF2B5EF4-FFF2-40B4-BE49-F238E27FC236}">
                <a16:creationId xmlns:a16="http://schemas.microsoft.com/office/drawing/2014/main" id="{5976E901-E8A9-4F16-B2BC-CDEC4121A0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091876"/>
              </p:ext>
            </p:extLst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57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EEC2E6-2763-994D-AA00-83C233B16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pt-BR" sz="5200"/>
              <a:t>Contexto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E4687406-C312-4DC6-B674-FC20462522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5951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6152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6FC7FE-E580-B74C-B255-B58D6652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Interação social em ambiente virtual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id="{B42F97E1-BDC1-44F3-9EA1-1664F0F234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920549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5030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4DA09322-5CF1-4110-AC5D-18CAF96B4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64" b="9089"/>
          <a:stretch/>
        </p:blipFill>
        <p:spPr>
          <a:xfrm>
            <a:off x="6355442" y="10"/>
            <a:ext cx="5836558" cy="5130404"/>
          </a:xfrm>
          <a:custGeom>
            <a:avLst/>
            <a:gdLst/>
            <a:ahLst/>
            <a:cxnLst/>
            <a:rect l="l" t="t" r="r" b="b"/>
            <a:pathLst>
              <a:path w="5836558" h="5130414">
                <a:moveTo>
                  <a:pt x="2376055" y="0"/>
                </a:moveTo>
                <a:lnTo>
                  <a:pt x="5836558" y="0"/>
                </a:lnTo>
                <a:lnTo>
                  <a:pt x="5836558" y="5130414"/>
                </a:lnTo>
                <a:lnTo>
                  <a:pt x="0" y="5130414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AF2091-1216-6D4A-BC7D-D7BD0B5A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97442"/>
            <a:ext cx="6270964" cy="23904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400" b="1"/>
              <a:t>Agenda</a:t>
            </a:r>
            <a:br>
              <a:rPr lang="en-US" sz="1400"/>
            </a:br>
            <a:br>
              <a:rPr lang="en-US" sz="1400"/>
            </a:br>
            <a:r>
              <a:rPr lang="en-US" sz="1400"/>
              <a:t>O que é modalidade EaD?</a:t>
            </a:r>
            <a:br>
              <a:rPr lang="en-US" sz="1400"/>
            </a:br>
            <a:br>
              <a:rPr lang="en-US" sz="1400"/>
            </a:br>
            <a:r>
              <a:rPr lang="en-US" sz="1400"/>
              <a:t>Influência das Tecnologias</a:t>
            </a:r>
            <a:br>
              <a:rPr lang="en-US" sz="1400"/>
            </a:br>
            <a:br>
              <a:rPr lang="en-US" sz="1400"/>
            </a:br>
            <a:r>
              <a:rPr lang="en-US" sz="1400"/>
              <a:t>Produção de material didático</a:t>
            </a:r>
            <a:br>
              <a:rPr lang="en-US" sz="1400"/>
            </a:br>
            <a:br>
              <a:rPr lang="en-US" sz="1400"/>
            </a:br>
            <a:r>
              <a:rPr lang="en-US" sz="1400"/>
              <a:t>Papel do docente</a:t>
            </a:r>
            <a:br>
              <a:rPr lang="en-US" sz="1400"/>
            </a:br>
            <a:endParaRPr lang="en-US" sz="1400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5EB73228-F09B-409F-9EC1-7E853C4F5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840" y="5292509"/>
            <a:ext cx="6610160" cy="1565491"/>
          </a:xfrm>
          <a:custGeom>
            <a:avLst/>
            <a:gdLst>
              <a:gd name="connsiteX0" fmla="*/ 1186806 w 6610160"/>
              <a:gd name="connsiteY0" fmla="*/ 0 h 1565491"/>
              <a:gd name="connsiteX1" fmla="*/ 1692132 w 6610160"/>
              <a:gd name="connsiteY1" fmla="*/ 0 h 1565491"/>
              <a:gd name="connsiteX2" fmla="*/ 6104834 w 6610160"/>
              <a:gd name="connsiteY2" fmla="*/ 0 h 1565491"/>
              <a:gd name="connsiteX3" fmla="*/ 6610160 w 6610160"/>
              <a:gd name="connsiteY3" fmla="*/ 0 h 1565491"/>
              <a:gd name="connsiteX4" fmla="*/ 6610160 w 6610160"/>
              <a:gd name="connsiteY4" fmla="*/ 1565491 h 1565491"/>
              <a:gd name="connsiteX5" fmla="*/ 0 w 6610160"/>
              <a:gd name="connsiteY5" fmla="*/ 1565491 h 1565491"/>
              <a:gd name="connsiteX6" fmla="*/ 724290 w 6610160"/>
              <a:gd name="connsiteY6" fmla="*/ 1591 h 1565491"/>
              <a:gd name="connsiteX7" fmla="*/ 1186070 w 6610160"/>
              <a:gd name="connsiteY7" fmla="*/ 15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60" h="1565491">
                <a:moveTo>
                  <a:pt x="1186806" y="0"/>
                </a:moveTo>
                <a:lnTo>
                  <a:pt x="1692132" y="0"/>
                </a:lnTo>
                <a:lnTo>
                  <a:pt x="6104834" y="0"/>
                </a:lnTo>
                <a:lnTo>
                  <a:pt x="6610160" y="0"/>
                </a:lnTo>
                <a:lnTo>
                  <a:pt x="6610160" y="1565491"/>
                </a:lnTo>
                <a:lnTo>
                  <a:pt x="0" y="1565491"/>
                </a:lnTo>
                <a:lnTo>
                  <a:pt x="724290" y="1591"/>
                </a:lnTo>
                <a:lnTo>
                  <a:pt x="1186070" y="159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3150A4AE-7BE7-480D-BD8C-3951E647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510"/>
            <a:ext cx="6144370" cy="1565491"/>
          </a:xfrm>
          <a:custGeom>
            <a:avLst/>
            <a:gdLst>
              <a:gd name="connsiteX0" fmla="*/ 0 w 6144370"/>
              <a:gd name="connsiteY0" fmla="*/ 0 h 1565491"/>
              <a:gd name="connsiteX1" fmla="*/ 6144370 w 6144370"/>
              <a:gd name="connsiteY1" fmla="*/ 0 h 1565491"/>
              <a:gd name="connsiteX2" fmla="*/ 5419344 w 6144370"/>
              <a:gd name="connsiteY2" fmla="*/ 1565491 h 1565491"/>
              <a:gd name="connsiteX3" fmla="*/ 0 w 6144370"/>
              <a:gd name="connsiteY3" fmla="*/ 15654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4370" h="1565491">
                <a:moveTo>
                  <a:pt x="0" y="0"/>
                </a:moveTo>
                <a:lnTo>
                  <a:pt x="6144370" y="0"/>
                </a:lnTo>
                <a:lnTo>
                  <a:pt x="5419344" y="1565491"/>
                </a:lnTo>
                <a:lnTo>
                  <a:pt x="0" y="156549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36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95BAEA-C302-994B-B304-E1ACACAB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Vamos falar de ferramentas?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9597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A4BCD1-F813-4A68-8727-7A3DE67AC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440" y="1049670"/>
            <a:ext cx="1128382" cy="847206"/>
            <a:chOff x="7393391" y="1075612"/>
            <a:chExt cx="1128382" cy="847206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A6F8ABB-6C5D-4349-9E1B-198D1ABF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9641" y="2134209"/>
            <a:ext cx="4840399" cy="429045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E4B9AB89-BA23-4985-97B3-EB677E496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0608" y="421767"/>
            <a:ext cx="2847251" cy="252375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1B64AB5-7771-5C4E-8CBE-B738FF22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323" y="888274"/>
            <a:ext cx="1605820" cy="1590742"/>
          </a:xfrm>
          <a:prstGeom prst="rect">
            <a:avLst/>
          </a:pr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36FC9198-E7C0-476E-AEEA-E406CF30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854" y="4490695"/>
            <a:ext cx="2071275" cy="1835943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765D2A5-17A2-174F-8FD7-5351AEA2E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63" y="4805338"/>
            <a:ext cx="1206656" cy="12066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AA4165-70E8-3849-B0B7-9D8461D1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440" y="2945523"/>
            <a:ext cx="4432438" cy="3066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/>
              <a:t>Produção de material didático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1553E49-8128-6946-9E89-F66F91E8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506" y="3101009"/>
            <a:ext cx="2670669" cy="26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6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47BD50-4DAD-1741-9FEE-EF6DF4C5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Interação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3E2373-4F72-0D48-937B-00A289978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2004834"/>
            <a:ext cx="10905066" cy="373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11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3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F6285A5F-6712-47A0-8A11-F0DFF60D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76856" y="1645695"/>
            <a:ext cx="4418320" cy="387728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8" name="Freeform: Shape 37">
            <a:extLst>
              <a:ext uri="{FF2B5EF4-FFF2-40B4-BE49-F238E27FC236}">
                <a16:creationId xmlns:a16="http://schemas.microsoft.com/office/drawing/2014/main" id="{FA6F8ABB-6C5D-4349-9E1B-198D1ABF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2343" y="643383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971ABA8-4CDB-4EEE-8C48-AA4FDB650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071858"/>
            <a:ext cx="8109718" cy="4786143"/>
          </a:xfrm>
          <a:custGeom>
            <a:avLst/>
            <a:gdLst>
              <a:gd name="connsiteX0" fmla="*/ 7381313 w 8109718"/>
              <a:gd name="connsiteY0" fmla="*/ 1839459 h 4786143"/>
              <a:gd name="connsiteX1" fmla="*/ 7381313 w 8109718"/>
              <a:gd name="connsiteY1" fmla="*/ 1853646 h 4786143"/>
              <a:gd name="connsiteX2" fmla="*/ 7379359 w 8109718"/>
              <a:gd name="connsiteY2" fmla="*/ 1846552 h 4786143"/>
              <a:gd name="connsiteX3" fmla="*/ 1321854 w 8109718"/>
              <a:gd name="connsiteY3" fmla="*/ 0 h 4786143"/>
              <a:gd name="connsiteX4" fmla="*/ 5365317 w 8109718"/>
              <a:gd name="connsiteY4" fmla="*/ 0 h 4786143"/>
              <a:gd name="connsiteX5" fmla="*/ 5985373 w 8109718"/>
              <a:gd name="connsiteY5" fmla="*/ 365439 h 4786143"/>
              <a:gd name="connsiteX6" fmla="*/ 8011470 w 8109718"/>
              <a:gd name="connsiteY6" fmla="*/ 3854515 h 4786143"/>
              <a:gd name="connsiteX7" fmla="*/ 8011470 w 8109718"/>
              <a:gd name="connsiteY7" fmla="*/ 4567993 h 4786143"/>
              <a:gd name="connsiteX8" fmla="*/ 7904625 w 8109718"/>
              <a:gd name="connsiteY8" fmla="*/ 4751987 h 4786143"/>
              <a:gd name="connsiteX9" fmla="*/ 7884791 w 8109718"/>
              <a:gd name="connsiteY9" fmla="*/ 4786143 h 4786143"/>
              <a:gd name="connsiteX10" fmla="*/ 0 w 8109718"/>
              <a:gd name="connsiteY10" fmla="*/ 4786143 h 4786143"/>
              <a:gd name="connsiteX11" fmla="*/ 0 w 8109718"/>
              <a:gd name="connsiteY11" fmla="*/ 1564110 h 4786143"/>
              <a:gd name="connsiteX12" fmla="*/ 27177 w 8109718"/>
              <a:gd name="connsiteY12" fmla="*/ 1517107 h 4786143"/>
              <a:gd name="connsiteX13" fmla="*/ 693065 w 8109718"/>
              <a:gd name="connsiteY13" fmla="*/ 365439 h 4786143"/>
              <a:gd name="connsiteX14" fmla="*/ 1321854 w 8109718"/>
              <a:gd name="connsiteY14" fmla="*/ 0 h 478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09718" h="4786143">
                <a:moveTo>
                  <a:pt x="7381313" y="1839459"/>
                </a:moveTo>
                <a:lnTo>
                  <a:pt x="7381313" y="1853646"/>
                </a:lnTo>
                <a:lnTo>
                  <a:pt x="7379359" y="1846552"/>
                </a:lnTo>
                <a:close/>
                <a:moveTo>
                  <a:pt x="1321854" y="0"/>
                </a:moveTo>
                <a:cubicBezTo>
                  <a:pt x="1321854" y="0"/>
                  <a:pt x="1321854" y="0"/>
                  <a:pt x="5365317" y="0"/>
                </a:cubicBezTo>
                <a:cubicBezTo>
                  <a:pt x="5618580" y="0"/>
                  <a:pt x="5863108" y="139215"/>
                  <a:pt x="5985373" y="365439"/>
                </a:cubicBezTo>
                <a:cubicBezTo>
                  <a:pt x="5985373" y="365439"/>
                  <a:pt x="5985373" y="365439"/>
                  <a:pt x="8011470" y="3854515"/>
                </a:cubicBezTo>
                <a:cubicBezTo>
                  <a:pt x="8142468" y="4072039"/>
                  <a:pt x="8142468" y="4350470"/>
                  <a:pt x="8011470" y="4567993"/>
                </a:cubicBezTo>
                <a:cubicBezTo>
                  <a:pt x="8011470" y="4567993"/>
                  <a:pt x="8011470" y="4567993"/>
                  <a:pt x="7904625" y="4751987"/>
                </a:cubicBezTo>
                <a:lnTo>
                  <a:pt x="7884791" y="4786143"/>
                </a:lnTo>
                <a:lnTo>
                  <a:pt x="0" y="4786143"/>
                </a:lnTo>
                <a:lnTo>
                  <a:pt x="0" y="1564110"/>
                </a:lnTo>
                <a:lnTo>
                  <a:pt x="27177" y="1517107"/>
                </a:lnTo>
                <a:cubicBezTo>
                  <a:pt x="220245" y="1183191"/>
                  <a:pt x="440895" y="801574"/>
                  <a:pt x="693065" y="365439"/>
                </a:cubicBezTo>
                <a:cubicBezTo>
                  <a:pt x="824063" y="139215"/>
                  <a:pt x="1059859" y="0"/>
                  <a:pt x="13218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AF2091-1216-6D4A-BC7D-D7BD0B5A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1" y="2961564"/>
            <a:ext cx="5124734" cy="3268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Obrigada!</a:t>
            </a:r>
            <a:b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monica.garbin@univesp.br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D463E1-6621-44B4-A995-C70A4631D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7830" y="385730"/>
            <a:ext cx="1128382" cy="847206"/>
            <a:chOff x="5307830" y="325570"/>
            <a:chExt cx="1128382" cy="847206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3684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896658-96C0-3B4B-9B32-5C065668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pt-BR" sz="4800"/>
              <a:t>Moore e Kearsley (2007)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311BB9-3EE5-C246-BBD0-52137E95E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2000"/>
          </a:p>
          <a:p>
            <a:pPr marL="0" indent="0">
              <a:buNone/>
            </a:pPr>
            <a:r>
              <a:rPr lang="pt-BR" sz="2000" i="1"/>
              <a:t>“modalidade educacional na qual a mediação didático-pedagógica nos processos de ensino e aprendizagem ocorre com a utilização de meios e tecnologias de informação e comunicação, com estudantes e professores desenvolvendo atividades educativas em lugares ou tempos diversos”. </a:t>
            </a:r>
          </a:p>
          <a:p>
            <a:pPr marL="0" indent="0">
              <a:buNone/>
            </a:pPr>
            <a:endParaRPr lang="pt-BR" sz="20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EAD">
            <a:extLst>
              <a:ext uri="{FF2B5EF4-FFF2-40B4-BE49-F238E27FC236}">
                <a16:creationId xmlns:a16="http://schemas.microsoft.com/office/drawing/2014/main" id="{4610EEE7-2FEA-4E4F-9B39-B5110A0AF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3" r="3907" b="1"/>
          <a:stretch/>
        </p:blipFill>
        <p:spPr>
          <a:xfrm>
            <a:off x="7421373" y="627954"/>
            <a:ext cx="4235516" cy="535337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82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203A593-B87D-724F-8AE6-8B644FADD41A}"/>
              </a:ext>
            </a:extLst>
          </p:cNvPr>
          <p:cNvSpPr/>
          <p:nvPr/>
        </p:nvSpPr>
        <p:spPr>
          <a:xfrm>
            <a:off x="635000" y="1184544"/>
            <a:ext cx="6565900" cy="30734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</a:pPr>
            <a:r>
              <a:rPr lang="pt-BR" sz="2800" dirty="0"/>
              <a:t>Lei de Diretrizes e Bases da Educação Nacional (Lei n.º 9.394, de 20 de dezembro de 1996),</a:t>
            </a:r>
            <a:endParaRPr lang="en-US" sz="2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A46973-7459-3140-BA2E-A49BCAEFE39D}"/>
              </a:ext>
            </a:extLst>
          </p:cNvPr>
          <p:cNvSpPr/>
          <p:nvPr/>
        </p:nvSpPr>
        <p:spPr>
          <a:xfrm>
            <a:off x="635000" y="3260456"/>
            <a:ext cx="6565900" cy="24130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</a:pPr>
            <a:r>
              <a:rPr lang="pt-BR" sz="2800" dirty="0"/>
              <a:t>Decreto n.º 5.622, de 19 de dezembro de 2005</a:t>
            </a:r>
          </a:p>
          <a:p>
            <a:pPr lvl="0">
              <a:spcAft>
                <a:spcPts val="600"/>
              </a:spcAft>
            </a:pPr>
            <a:r>
              <a:rPr lang="pt-BR" sz="2800" dirty="0"/>
              <a:t>Revogado pelo 9057/2017.</a:t>
            </a:r>
            <a:endParaRPr lang="en-US" sz="28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EF285B-2A3F-E143-98A2-6EBD454C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Legislação brasileira</a:t>
            </a:r>
          </a:p>
        </p:txBody>
      </p:sp>
    </p:spTree>
    <p:extLst>
      <p:ext uri="{BB962C8B-B14F-4D97-AF65-F5344CB8AC3E}">
        <p14:creationId xmlns:p14="http://schemas.microsoft.com/office/powerpoint/2010/main" val="807231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BDADF27E-6E5B-2A4F-B03C-23C00C7FDF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7800622"/>
              </p:ext>
            </p:extLst>
          </p:nvPr>
        </p:nvGraphicFramePr>
        <p:xfrm>
          <a:off x="1099761" y="771905"/>
          <a:ext cx="9992479" cy="531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684">
                  <a:extLst>
                    <a:ext uri="{9D8B030D-6E8A-4147-A177-3AD203B41FA5}">
                      <a16:colId xmlns:a16="http://schemas.microsoft.com/office/drawing/2014/main" val="3883302598"/>
                    </a:ext>
                  </a:extLst>
                </a:gridCol>
                <a:gridCol w="5217795">
                  <a:extLst>
                    <a:ext uri="{9D8B030D-6E8A-4147-A177-3AD203B41FA5}">
                      <a16:colId xmlns:a16="http://schemas.microsoft.com/office/drawing/2014/main" val="1211538610"/>
                    </a:ext>
                  </a:extLst>
                </a:gridCol>
              </a:tblGrid>
              <a:tr h="762762">
                <a:tc>
                  <a:txBody>
                    <a:bodyPr/>
                    <a:lstStyle/>
                    <a:p>
                      <a:pPr algn="ctr"/>
                      <a:r>
                        <a:rPr lang="pt-BR" sz="3900"/>
                        <a:t>Ensino remoto </a:t>
                      </a:r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900"/>
                        <a:t>Ensino a distância</a:t>
                      </a:r>
                    </a:p>
                  </a:txBody>
                  <a:tcPr marL="125730" marR="125730" marT="62865" marB="62865"/>
                </a:tc>
                <a:extLst>
                  <a:ext uri="{0D108BD9-81ED-4DB2-BD59-A6C34878D82A}">
                    <a16:rowId xmlns:a16="http://schemas.microsoft.com/office/drawing/2014/main" val="363165144"/>
                  </a:ext>
                </a:extLst>
              </a:tr>
              <a:tr h="1181862">
                <a:tc>
                  <a:txBody>
                    <a:bodyPr/>
                    <a:lstStyle/>
                    <a:p>
                      <a:pPr algn="ctr"/>
                      <a:r>
                        <a:rPr lang="pt-BR" sz="3300"/>
                        <a:t>Educação emergencial (LDB)</a:t>
                      </a:r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300"/>
                        <a:t>Modalidade de ensino (LDB)</a:t>
                      </a:r>
                    </a:p>
                  </a:txBody>
                  <a:tcPr marL="125730" marR="125730" marT="62865" marB="62865"/>
                </a:tc>
                <a:extLst>
                  <a:ext uri="{0D108BD9-81ED-4DB2-BD59-A6C34878D82A}">
                    <a16:rowId xmlns:a16="http://schemas.microsoft.com/office/drawing/2014/main" val="293570847"/>
                  </a:ext>
                </a:extLst>
              </a:tr>
              <a:tr h="1181862">
                <a:tc>
                  <a:txBody>
                    <a:bodyPr/>
                    <a:lstStyle/>
                    <a:p>
                      <a:pPr algn="ctr"/>
                      <a:r>
                        <a:rPr lang="pt-BR" sz="3300"/>
                        <a:t>Sem regulamentação </a:t>
                      </a:r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300"/>
                        <a:t>Regulamentação pelo MEC</a:t>
                      </a:r>
                    </a:p>
                  </a:txBody>
                  <a:tcPr marL="125730" marR="125730" marT="62865" marB="62865"/>
                </a:tc>
                <a:extLst>
                  <a:ext uri="{0D108BD9-81ED-4DB2-BD59-A6C34878D82A}">
                    <a16:rowId xmlns:a16="http://schemas.microsoft.com/office/drawing/2014/main" val="1687264601"/>
                  </a:ext>
                </a:extLst>
              </a:tr>
              <a:tr h="2187702">
                <a:tc>
                  <a:txBody>
                    <a:bodyPr/>
                    <a:lstStyle/>
                    <a:p>
                      <a:pPr algn="ctr"/>
                      <a:r>
                        <a:rPr lang="pt-BR" sz="3300"/>
                        <a:t>Aulas remotas (modelo mais próximo do presencial)</a:t>
                      </a:r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300" dirty="0"/>
                        <a:t>Metodologia própria (AVA, ensino organizado, aprendizagem orientada, avaliação estruturada)</a:t>
                      </a:r>
                    </a:p>
                  </a:txBody>
                  <a:tcPr marL="125730" marR="125730" marT="62865" marB="62865"/>
                </a:tc>
                <a:extLst>
                  <a:ext uri="{0D108BD9-81ED-4DB2-BD59-A6C34878D82A}">
                    <a16:rowId xmlns:a16="http://schemas.microsoft.com/office/drawing/2014/main" val="1005948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03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AF9FB0D-7E4E-2C48-B7C6-2A45DD2BB5AB}"/>
              </a:ext>
            </a:extLst>
          </p:cNvPr>
          <p:cNvSpPr/>
          <p:nvPr/>
        </p:nvSpPr>
        <p:spPr>
          <a:xfrm>
            <a:off x="9984052" y="2917412"/>
            <a:ext cx="1949034" cy="11542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72124D-B815-E148-91E8-51FBF2418226}"/>
              </a:ext>
            </a:extLst>
          </p:cNvPr>
          <p:cNvSpPr/>
          <p:nvPr/>
        </p:nvSpPr>
        <p:spPr>
          <a:xfrm>
            <a:off x="9807987" y="1290069"/>
            <a:ext cx="1949034" cy="11542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AD28F471-9F5C-2F41-B26A-CCB20AB103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1667" y="566489"/>
          <a:ext cx="874635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534C805D-FA51-7D41-AC6E-349E7B8F04D4}"/>
              </a:ext>
            </a:extLst>
          </p:cNvPr>
          <p:cNvSpPr txBox="1"/>
          <p:nvPr/>
        </p:nvSpPr>
        <p:spPr>
          <a:xfrm>
            <a:off x="10425442" y="3293301"/>
            <a:ext cx="106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Interação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9FBBDA0-74C4-A54E-995B-D4D877A93597}"/>
              </a:ext>
            </a:extLst>
          </p:cNvPr>
          <p:cNvSpPr txBox="1"/>
          <p:nvPr/>
        </p:nvSpPr>
        <p:spPr>
          <a:xfrm>
            <a:off x="10168445" y="1640481"/>
            <a:ext cx="13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Transmissão</a:t>
            </a:r>
          </a:p>
        </p:txBody>
      </p:sp>
      <p:sp>
        <p:nvSpPr>
          <p:cNvPr id="9" name="Seta para a Direita 8">
            <a:extLst>
              <a:ext uri="{FF2B5EF4-FFF2-40B4-BE49-F238E27FC236}">
                <a16:creationId xmlns:a16="http://schemas.microsoft.com/office/drawing/2014/main" id="{9F359599-54BD-334B-AD37-7CEF17FAE36A}"/>
              </a:ext>
            </a:extLst>
          </p:cNvPr>
          <p:cNvSpPr/>
          <p:nvPr/>
        </p:nvSpPr>
        <p:spPr>
          <a:xfrm rot="19939867">
            <a:off x="9098837" y="2190890"/>
            <a:ext cx="744397" cy="40138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>
            <a:extLst>
              <a:ext uri="{FF2B5EF4-FFF2-40B4-BE49-F238E27FC236}">
                <a16:creationId xmlns:a16="http://schemas.microsoft.com/office/drawing/2014/main" id="{2EC0F2EE-0EE5-BA48-8D4F-0F10F57542BC}"/>
              </a:ext>
            </a:extLst>
          </p:cNvPr>
          <p:cNvSpPr/>
          <p:nvPr/>
        </p:nvSpPr>
        <p:spPr>
          <a:xfrm rot="1573691">
            <a:off x="9142966" y="2964985"/>
            <a:ext cx="744397" cy="40138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4E403C9-5A51-3545-A8EE-89C434C007EE}"/>
              </a:ext>
            </a:extLst>
          </p:cNvPr>
          <p:cNvSpPr txBox="1">
            <a:spLocks/>
          </p:cNvSpPr>
          <p:nvPr/>
        </p:nvSpPr>
        <p:spPr>
          <a:xfrm>
            <a:off x="838200" y="5217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/>
              <a:t>ALVES, J. R. M. A história da </a:t>
            </a:r>
            <a:r>
              <a:rPr lang="pt-BR" sz="1800" dirty="0" err="1"/>
              <a:t>EaD</a:t>
            </a:r>
            <a:r>
              <a:rPr lang="pt-BR" sz="1800" dirty="0"/>
              <a:t> no Brasil. In: LITTO, F. M.; FORMIGA, M. M. (Org.). Educação a distância: o estado da arte. São Paulo: Pearson </a:t>
            </a:r>
            <a:r>
              <a:rPr lang="pt-BR" sz="1800" dirty="0" err="1"/>
              <a:t>Education</a:t>
            </a:r>
            <a:r>
              <a:rPr lang="pt-BR" sz="1800" dirty="0"/>
              <a:t> Brasil, 2009. p. 9-13.</a:t>
            </a:r>
            <a:br>
              <a:rPr lang="pt-BR" sz="1800" dirty="0"/>
            </a:br>
            <a:br>
              <a:rPr lang="pt-BR" sz="1800" dirty="0"/>
            </a:br>
            <a:r>
              <a:rPr lang="pt-BR" sz="1800" dirty="0"/>
              <a:t>BELLONI, Maria Luiza. Educação a Distância. São Paulo: Autores Associados, 2009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B633EE9-D9CE-B64A-9397-E04C747F9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9816" y="7689"/>
            <a:ext cx="1231900" cy="1117600"/>
          </a:xfrm>
          <a:prstGeom prst="rect">
            <a:avLst/>
          </a:prstGeom>
        </p:spPr>
      </p:pic>
      <p:pic>
        <p:nvPicPr>
          <p:cNvPr id="16" name="Imagem 15" descr="Uma imagem contendo caixa&#10;&#10;Descrição gerada automaticamente">
            <a:extLst>
              <a:ext uri="{FF2B5EF4-FFF2-40B4-BE49-F238E27FC236}">
                <a16:creationId xmlns:a16="http://schemas.microsoft.com/office/drawing/2014/main" id="{D15E7D05-CE2E-4347-9B61-1ACF8E6AA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816" y="3746133"/>
            <a:ext cx="1500996" cy="898446"/>
          </a:xfrm>
          <a:prstGeom prst="rect">
            <a:avLst/>
          </a:prstGeom>
        </p:spPr>
      </p:pic>
      <p:pic>
        <p:nvPicPr>
          <p:cNvPr id="18" name="Imagem 17" descr="Uma imagem contendo relógio, desenho&#10;&#10;Descrição gerada automaticamente">
            <a:extLst>
              <a:ext uri="{FF2B5EF4-FFF2-40B4-BE49-F238E27FC236}">
                <a16:creationId xmlns:a16="http://schemas.microsoft.com/office/drawing/2014/main" id="{0A8DB428-7AD9-9249-889E-695072A84B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7606" y="1769888"/>
            <a:ext cx="1294585" cy="124338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0A82032-05C6-394D-BB58-6827537414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507879" y="1051394"/>
            <a:ext cx="1248302" cy="117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7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image2.png">
            <a:extLst>
              <a:ext uri="{FF2B5EF4-FFF2-40B4-BE49-F238E27FC236}">
                <a16:creationId xmlns:a16="http://schemas.microsoft.com/office/drawing/2014/main" id="{FB94B969-5381-FA45-B385-2C51AB2AC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4514" y="598702"/>
            <a:ext cx="825343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319C040-A344-C74D-88C9-A02F3FFA5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6658" y="480060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pt-BR" sz="2000" b="0" i="0" u="none" strike="noStrike" kern="1200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Vagas</a:t>
            </a:r>
            <a:r>
              <a:rPr kumimoji="0" lang="en-US" altLang="pt-BR" sz="2000" b="0" i="0" u="none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pt-BR" sz="2000" b="0" i="0" u="none" strike="noStrike" kern="1200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oferecidas</a:t>
            </a:r>
            <a:r>
              <a:rPr kumimoji="0" lang="en-US" altLang="pt-BR" sz="2000" b="0" i="0" u="none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pt-BR" sz="2000" b="0" i="0" u="none" strike="noStrike" kern="1200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em</a:t>
            </a:r>
            <a:r>
              <a:rPr kumimoji="0" lang="en-US" altLang="pt-BR" sz="2000" b="0" i="0" u="none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pt-BR" sz="2000" b="0" i="0" u="none" strike="noStrike" kern="1200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cursos</a:t>
            </a:r>
            <a:r>
              <a:rPr kumimoji="0" lang="en-US" altLang="pt-BR" sz="2000" b="0" i="0" u="none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kumimoji="0" lang="en-US" altLang="pt-BR" sz="2000" b="0" i="0" u="none" strike="noStrike" kern="1200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graduação</a:t>
            </a:r>
            <a:r>
              <a:rPr kumimoji="0" lang="en-US" altLang="pt-BR" sz="2000" b="0" i="0" u="none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, por </a:t>
            </a:r>
            <a:r>
              <a:rPr kumimoji="0" lang="en-US" altLang="pt-BR" sz="2000" b="0" i="0" u="none" strike="noStrike" kern="1200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modalidade</a:t>
            </a:r>
            <a:r>
              <a:rPr kumimoji="0" lang="en-US" altLang="pt-BR" sz="2000" b="0" i="0" u="none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kumimoji="0" lang="en-US" altLang="pt-BR" sz="2000" b="0" i="0" u="none" strike="noStrike" kern="1200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ensino</a:t>
            </a:r>
            <a:endParaRPr kumimoji="0" lang="en-US" altLang="pt-BR" sz="2000" b="0" i="0" u="none" strike="noStrike" kern="1200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pt-BR" sz="2000" b="0" i="0" u="none" strike="noStrike" kern="1200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E282E7F-C07D-8544-9B7C-7EB6D1109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7946" y="6091422"/>
            <a:ext cx="230704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Fonte: UOL - Educação - 19/09/2019 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30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FD9D7E7-DF77-490E-BCAC-DB04B3804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3070B7-F4DE-CD49-80E9-74D06FA59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395" y="993913"/>
            <a:ext cx="4360386" cy="3776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Desafios docentes para a prática pedagógica em meio digital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89AF302-1573-4DC3-9F33-A0090D863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2682" y="470193"/>
            <a:ext cx="2446744" cy="2452562"/>
          </a:xfrm>
          <a:custGeom>
            <a:avLst/>
            <a:gdLst>
              <a:gd name="connsiteX0" fmla="*/ 0 w 2446744"/>
              <a:gd name="connsiteY0" fmla="*/ 0 h 2452562"/>
              <a:gd name="connsiteX1" fmla="*/ 230730 w 2446744"/>
              <a:gd name="connsiteY1" fmla="*/ 35214 h 2452562"/>
              <a:gd name="connsiteX2" fmla="*/ 2410483 w 2446744"/>
              <a:gd name="connsiteY2" fmla="*/ 2214968 h 2452562"/>
              <a:gd name="connsiteX3" fmla="*/ 2446744 w 2446744"/>
              <a:gd name="connsiteY3" fmla="*/ 2452562 h 2452562"/>
              <a:gd name="connsiteX4" fmla="*/ 1847625 w 2446744"/>
              <a:gd name="connsiteY4" fmla="*/ 2452562 h 2452562"/>
              <a:gd name="connsiteX5" fmla="*/ 1829601 w 2446744"/>
              <a:gd name="connsiteY5" fmla="*/ 2334463 h 2452562"/>
              <a:gd name="connsiteX6" fmla="*/ 111235 w 2446744"/>
              <a:gd name="connsiteY6" fmla="*/ 616095 h 2452562"/>
              <a:gd name="connsiteX7" fmla="*/ 0 w 2446744"/>
              <a:gd name="connsiteY7" fmla="*/ 599119 h 245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6744" h="2452562">
                <a:moveTo>
                  <a:pt x="0" y="0"/>
                </a:moveTo>
                <a:lnTo>
                  <a:pt x="230730" y="35214"/>
                </a:lnTo>
                <a:cubicBezTo>
                  <a:pt x="1324840" y="259101"/>
                  <a:pt x="2186596" y="1120858"/>
                  <a:pt x="2410483" y="2214968"/>
                </a:cubicBezTo>
                <a:lnTo>
                  <a:pt x="2446744" y="2452562"/>
                </a:lnTo>
                <a:lnTo>
                  <a:pt x="1847625" y="2452562"/>
                </a:lnTo>
                <a:lnTo>
                  <a:pt x="1829601" y="2334463"/>
                </a:lnTo>
                <a:cubicBezTo>
                  <a:pt x="1653104" y="1471942"/>
                  <a:pt x="973755" y="792593"/>
                  <a:pt x="111235" y="616095"/>
                </a:cubicBezTo>
                <a:lnTo>
                  <a:pt x="0" y="599119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C082ED4-395D-4CAE-BC6E-E8E3D7AE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4875" y="3163625"/>
            <a:ext cx="530750" cy="530750"/>
          </a:xfrm>
          <a:prstGeom prst="ellipse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E037261-4824-4FCE-97F5-E56E8BD4B8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2065" y="2259203"/>
            <a:ext cx="3550028" cy="35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42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image3.png">
            <a:extLst>
              <a:ext uri="{FF2B5EF4-FFF2-40B4-BE49-F238E27FC236}">
                <a16:creationId xmlns:a16="http://schemas.microsoft.com/office/drawing/2014/main" id="{8C004CFE-F3CA-A648-880D-E59D7B8D5A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99981" y="566764"/>
            <a:ext cx="7729727" cy="401212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8A4850E-7787-3345-9A9E-864B3B714235}"/>
              </a:ext>
            </a:extLst>
          </p:cNvPr>
          <p:cNvSpPr/>
          <p:nvPr/>
        </p:nvSpPr>
        <p:spPr>
          <a:xfrm>
            <a:off x="824752" y="5289177"/>
            <a:ext cx="10524566" cy="12012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en-US" sz="1600" dirty="0">
                <a:solidFill>
                  <a:schemeClr val="bg1"/>
                </a:solidFill>
              </a:rPr>
              <a:t>KOEHLER, M. J.; MISHRA, P. Introducing TPCK. In: </a:t>
            </a:r>
            <a:r>
              <a:rPr lang="en-US" sz="1600" i="1" dirty="0">
                <a:solidFill>
                  <a:schemeClr val="bg1"/>
                </a:solidFill>
              </a:rPr>
              <a:t>AACTE. Handbook of Technological Pedagogical Content Knowledge (TPCK) for Educators.</a:t>
            </a:r>
            <a:r>
              <a:rPr lang="en-US" sz="1600" dirty="0">
                <a:solidFill>
                  <a:schemeClr val="bg1"/>
                </a:solidFill>
              </a:rPr>
              <a:t> Routledge: New York and London, p. 3-30, 2008. </a:t>
            </a:r>
          </a:p>
          <a:p>
            <a:pPr algn="ctr">
              <a:lnSpc>
                <a:spcPct val="90000"/>
              </a:lnSpc>
              <a:spcAft>
                <a:spcPts val="4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en-US" sz="1600" dirty="0">
                <a:solidFill>
                  <a:schemeClr val="bg1"/>
                </a:solidFill>
              </a:rPr>
              <a:t>SHULMAN, L.S. Knowledge and Teaching Foundations of the New Reform. </a:t>
            </a:r>
            <a:r>
              <a:rPr lang="en-US" sz="1600" i="1" dirty="0">
                <a:solidFill>
                  <a:schemeClr val="bg1"/>
                </a:solidFill>
              </a:rPr>
              <a:t>Harvard Educational Review</a:t>
            </a:r>
            <a:r>
              <a:rPr lang="en-US" sz="1600" dirty="0">
                <a:solidFill>
                  <a:schemeClr val="bg1"/>
                </a:solidFill>
              </a:rPr>
              <a:t>, v. 57, n. 1, p. 1-22, 1987.</a:t>
            </a:r>
          </a:p>
        </p:txBody>
      </p:sp>
    </p:spTree>
    <p:extLst>
      <p:ext uri="{BB962C8B-B14F-4D97-AF65-F5344CB8AC3E}">
        <p14:creationId xmlns:p14="http://schemas.microsoft.com/office/powerpoint/2010/main" val="25381482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684</Words>
  <Application>Microsoft Macintosh PowerPoint</Application>
  <PresentationFormat>Widescreen</PresentationFormat>
  <Paragraphs>87</Paragraphs>
  <Slides>23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Gill Sans MT</vt:lpstr>
      <vt:lpstr>Tema do Office</vt:lpstr>
      <vt:lpstr>Produção de material didático em meio digital</vt:lpstr>
      <vt:lpstr>Agenda  O que é modalidade EaD?  Influência das Tecnologias  Produção de material didático  Papel do docente </vt:lpstr>
      <vt:lpstr>Moore e Kearsley (2007)</vt:lpstr>
      <vt:lpstr>Legislação brasileira</vt:lpstr>
      <vt:lpstr>Apresentação do PowerPoint</vt:lpstr>
      <vt:lpstr>Apresentação do PowerPoint</vt:lpstr>
      <vt:lpstr>Apresentação do PowerPoint</vt:lpstr>
      <vt:lpstr>Desafios docentes para a prática pedagógica em meio digital</vt:lpstr>
      <vt:lpstr>Apresentação do PowerPoint</vt:lpstr>
      <vt:lpstr>Uso de tecnologias em contexto educacional</vt:lpstr>
      <vt:lpstr>Novo conceito de aula</vt:lpstr>
      <vt:lpstr>É preciso considerar os novos tempos e espaços em que a educação ocorre.</vt:lpstr>
      <vt:lpstr>Então, como devemos pensar na aula na modalidade EAD?</vt:lpstr>
      <vt:lpstr>Modelo de curadoria de material</vt:lpstr>
      <vt:lpstr>Seleção de recursos existentes</vt:lpstr>
      <vt:lpstr>Elaboração de material</vt:lpstr>
      <vt:lpstr>Elaboração de orientações </vt:lpstr>
      <vt:lpstr>Contexto</vt:lpstr>
      <vt:lpstr>Interação social em ambiente virtual</vt:lpstr>
      <vt:lpstr>Vamos falar de ferramentas?</vt:lpstr>
      <vt:lpstr>Produção de material didático</vt:lpstr>
      <vt:lpstr>Interação</vt:lpstr>
      <vt:lpstr>Obrigada!  monica.garbin@univesp.br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Produção de material didático em meio digital</dc:title>
  <dc:creator>Mônica Garbin</dc:creator>
  <cp:lastModifiedBy>Mônica Garbin</cp:lastModifiedBy>
  <cp:revision>1</cp:revision>
  <dcterms:created xsi:type="dcterms:W3CDTF">2020-10-20T17:40:34Z</dcterms:created>
  <dcterms:modified xsi:type="dcterms:W3CDTF">2020-10-21T12:53:02Z</dcterms:modified>
</cp:coreProperties>
</file>