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sldIdLst>
    <p:sldId id="256" r:id="rId2"/>
    <p:sldId id="257" r:id="rId3"/>
    <p:sldId id="283" r:id="rId4"/>
    <p:sldId id="282" r:id="rId5"/>
    <p:sldId id="258" r:id="rId6"/>
    <p:sldId id="259" r:id="rId7"/>
    <p:sldId id="260" r:id="rId8"/>
    <p:sldId id="268" r:id="rId9"/>
    <p:sldId id="269" r:id="rId10"/>
    <p:sldId id="270" r:id="rId11"/>
    <p:sldId id="281" r:id="rId12"/>
    <p:sldId id="273" r:id="rId13"/>
    <p:sldId id="280" r:id="rId14"/>
    <p:sldId id="289" r:id="rId15"/>
    <p:sldId id="285" r:id="rId16"/>
    <p:sldId id="284" r:id="rId17"/>
    <p:sldId id="286" r:id="rId18"/>
    <p:sldId id="287" r:id="rId19"/>
    <p:sldId id="288" r:id="rId20"/>
    <p:sldId id="290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5E1703-30D5-4CD6-9B6B-55A1C6C4C9D3}" v="177" dt="2020-04-27T17:52:22.262"/>
    <p1510:client id="{8B948FAF-8E42-47AB-A7D6-C30C03263ABD}" v="2" dt="2020-04-28T11:24:57.906"/>
    <p1510:client id="{8D1ACABF-79B0-4318-A0F6-82439758CE3A}" v="32" dt="2020-04-28T03:16:25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8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Pedro Favaretto Salvador" userId="1654e0c17fbb1e22" providerId="LiveId" clId="{8D1ACABF-79B0-4318-A0F6-82439758CE3A}"/>
    <pc:docChg chg="undo custSel mod addSld delSld modSld sldOrd">
      <pc:chgData name="João Pedro Favaretto Salvador" userId="1654e0c17fbb1e22" providerId="LiveId" clId="{8D1ACABF-79B0-4318-A0F6-82439758CE3A}" dt="2020-04-28T03:17:06.285" v="1353" actId="14100"/>
      <pc:docMkLst>
        <pc:docMk/>
      </pc:docMkLst>
      <pc:sldChg chg="modSp mod">
        <pc:chgData name="João Pedro Favaretto Salvador" userId="1654e0c17fbb1e22" providerId="LiveId" clId="{8D1ACABF-79B0-4318-A0F6-82439758CE3A}" dt="2020-04-28T02:51:58.295" v="831" actId="14861"/>
        <pc:sldMkLst>
          <pc:docMk/>
          <pc:sldMk cId="1236239396" sldId="257"/>
        </pc:sldMkLst>
        <pc:picChg chg="mod">
          <ac:chgData name="João Pedro Favaretto Salvador" userId="1654e0c17fbb1e22" providerId="LiveId" clId="{8D1ACABF-79B0-4318-A0F6-82439758CE3A}" dt="2020-04-28T02:51:58.295" v="831" actId="14861"/>
          <ac:picMkLst>
            <pc:docMk/>
            <pc:sldMk cId="1236239396" sldId="257"/>
            <ac:picMk id="4" creationId="{44569643-5439-4EAB-A46D-FD0CED23750A}"/>
          </ac:picMkLst>
        </pc:picChg>
        <pc:picChg chg="mod">
          <ac:chgData name="João Pedro Favaretto Salvador" userId="1654e0c17fbb1e22" providerId="LiveId" clId="{8D1ACABF-79B0-4318-A0F6-82439758CE3A}" dt="2020-04-28T02:51:58.295" v="831" actId="14861"/>
          <ac:picMkLst>
            <pc:docMk/>
            <pc:sldMk cId="1236239396" sldId="257"/>
            <ac:picMk id="6" creationId="{827039F3-C713-4E67-B06A-29392ABAD9D8}"/>
          </ac:picMkLst>
        </pc:picChg>
      </pc:sldChg>
      <pc:sldChg chg="addSp modSp mod">
        <pc:chgData name="João Pedro Favaretto Salvador" userId="1654e0c17fbb1e22" providerId="LiveId" clId="{8D1ACABF-79B0-4318-A0F6-82439758CE3A}" dt="2020-04-28T03:17:06.285" v="1353" actId="14100"/>
        <pc:sldMkLst>
          <pc:docMk/>
          <pc:sldMk cId="299106921" sldId="259"/>
        </pc:sldMkLst>
        <pc:spChg chg="mod">
          <ac:chgData name="João Pedro Favaretto Salvador" userId="1654e0c17fbb1e22" providerId="LiveId" clId="{8D1ACABF-79B0-4318-A0F6-82439758CE3A}" dt="2020-04-28T03:17:06.285" v="1353" actId="14100"/>
          <ac:spMkLst>
            <pc:docMk/>
            <pc:sldMk cId="299106921" sldId="259"/>
            <ac:spMk id="8" creationId="{5E6A3AE5-6979-402B-BA01-05380B4A17E3}"/>
          </ac:spMkLst>
        </pc:spChg>
        <pc:spChg chg="mod">
          <ac:chgData name="João Pedro Favaretto Salvador" userId="1654e0c17fbb1e22" providerId="LiveId" clId="{8D1ACABF-79B0-4318-A0F6-82439758CE3A}" dt="2020-04-28T02:03:53.631" v="182" actId="1076"/>
          <ac:spMkLst>
            <pc:docMk/>
            <pc:sldMk cId="299106921" sldId="259"/>
            <ac:spMk id="9" creationId="{5929BB14-9311-4426-B034-DB8A14BE939A}"/>
          </ac:spMkLst>
        </pc:spChg>
        <pc:spChg chg="mod">
          <ac:chgData name="João Pedro Favaretto Salvador" userId="1654e0c17fbb1e22" providerId="LiveId" clId="{8D1ACABF-79B0-4318-A0F6-82439758CE3A}" dt="2020-04-28T02:03:58.599" v="183" actId="1076"/>
          <ac:spMkLst>
            <pc:docMk/>
            <pc:sldMk cId="299106921" sldId="259"/>
            <ac:spMk id="13" creationId="{BDDF1BC7-A491-434F-B82F-3755153DCD19}"/>
          </ac:spMkLst>
        </pc:spChg>
        <pc:spChg chg="add mod">
          <ac:chgData name="João Pedro Favaretto Salvador" userId="1654e0c17fbb1e22" providerId="LiveId" clId="{8D1ACABF-79B0-4318-A0F6-82439758CE3A}" dt="2020-04-28T02:03:58.599" v="183" actId="1076"/>
          <ac:spMkLst>
            <pc:docMk/>
            <pc:sldMk cId="299106921" sldId="259"/>
            <ac:spMk id="14" creationId="{DD7B1537-40B3-474A-AA6D-4F39DF22AF83}"/>
          </ac:spMkLst>
        </pc:spChg>
      </pc:sldChg>
      <pc:sldChg chg="del">
        <pc:chgData name="João Pedro Favaretto Salvador" userId="1654e0c17fbb1e22" providerId="LiveId" clId="{8D1ACABF-79B0-4318-A0F6-82439758CE3A}" dt="2020-04-28T01:53:33.656" v="78" actId="47"/>
        <pc:sldMkLst>
          <pc:docMk/>
          <pc:sldMk cId="1175831693" sldId="266"/>
        </pc:sldMkLst>
      </pc:sldChg>
      <pc:sldChg chg="ord">
        <pc:chgData name="João Pedro Favaretto Salvador" userId="1654e0c17fbb1e22" providerId="LiveId" clId="{8D1ACABF-79B0-4318-A0F6-82439758CE3A}" dt="2020-04-28T02:07:20.155" v="671"/>
        <pc:sldMkLst>
          <pc:docMk/>
          <pc:sldMk cId="347588403" sldId="273"/>
        </pc:sldMkLst>
      </pc:sldChg>
      <pc:sldChg chg="addSp delSp modSp mod ord">
        <pc:chgData name="João Pedro Favaretto Salvador" userId="1654e0c17fbb1e22" providerId="LiveId" clId="{8D1ACABF-79B0-4318-A0F6-82439758CE3A}" dt="2020-04-28T01:48:39.994" v="54" actId="1076"/>
        <pc:sldMkLst>
          <pc:docMk/>
          <pc:sldMk cId="71248772" sldId="280"/>
        </pc:sldMkLst>
        <pc:picChg chg="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2" creationId="{5C0D78BB-4737-4C9E-A0EF-454B909AB6BB}"/>
          </ac:picMkLst>
        </pc:picChg>
        <pc:picChg chg="add del 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3" creationId="{F15AF30F-B12D-4F7B-9F44-DDAC7EDFCA43}"/>
          </ac:picMkLst>
        </pc:picChg>
        <pc:picChg chg="add del 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4" creationId="{D20C73AB-6EAC-4F9C-8DAC-378E338940C4}"/>
          </ac:picMkLst>
        </pc:picChg>
        <pc:picChg chg="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7" creationId="{65C0DDCB-962E-4F30-A9D1-9C8A622B8CA5}"/>
          </ac:picMkLst>
        </pc:picChg>
        <pc:picChg chg="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8" creationId="{8255034A-1338-45F7-89EC-525BEF6CD9D0}"/>
          </ac:picMkLst>
        </pc:picChg>
        <pc:picChg chg="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10" creationId="{571F7C89-CB4C-4F5D-BA7F-351AEA3E3FDE}"/>
          </ac:picMkLst>
        </pc:picChg>
        <pc:picChg chg="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11" creationId="{AB10C287-F124-44D3-B8E4-9D94DA809BCE}"/>
          </ac:picMkLst>
        </pc:picChg>
        <pc:picChg chg="mod">
          <ac:chgData name="João Pedro Favaretto Salvador" userId="1654e0c17fbb1e22" providerId="LiveId" clId="{8D1ACABF-79B0-4318-A0F6-82439758CE3A}" dt="2020-04-28T01:48:39.994" v="54" actId="1076"/>
          <ac:picMkLst>
            <pc:docMk/>
            <pc:sldMk cId="71248772" sldId="280"/>
            <ac:picMk id="12" creationId="{06403DF8-A06D-4FEE-A9D6-3EFF9377AD2C}"/>
          </ac:picMkLst>
        </pc:picChg>
      </pc:sldChg>
      <pc:sldChg chg="modSp mod">
        <pc:chgData name="João Pedro Favaretto Salvador" userId="1654e0c17fbb1e22" providerId="LiveId" clId="{8D1ACABF-79B0-4318-A0F6-82439758CE3A}" dt="2020-04-28T01:17:30.852" v="8" actId="1076"/>
        <pc:sldMkLst>
          <pc:docMk/>
          <pc:sldMk cId="2955284643" sldId="281"/>
        </pc:sldMkLst>
        <pc:picChg chg="mod">
          <ac:chgData name="João Pedro Favaretto Salvador" userId="1654e0c17fbb1e22" providerId="LiveId" clId="{8D1ACABF-79B0-4318-A0F6-82439758CE3A}" dt="2020-04-28T01:17:30.852" v="8" actId="1076"/>
          <ac:picMkLst>
            <pc:docMk/>
            <pc:sldMk cId="2955284643" sldId="281"/>
            <ac:picMk id="4" creationId="{7A22CA7C-D588-4ABC-A6B3-0466E4E8F062}"/>
          </ac:picMkLst>
        </pc:picChg>
        <pc:picChg chg="mod">
          <ac:chgData name="João Pedro Favaretto Salvador" userId="1654e0c17fbb1e22" providerId="LiveId" clId="{8D1ACABF-79B0-4318-A0F6-82439758CE3A}" dt="2020-04-28T01:17:30.852" v="8" actId="1076"/>
          <ac:picMkLst>
            <pc:docMk/>
            <pc:sldMk cId="2955284643" sldId="281"/>
            <ac:picMk id="5" creationId="{B4FA2D45-A11D-4E9A-A7C2-23F273EFBBC1}"/>
          </ac:picMkLst>
        </pc:picChg>
      </pc:sldChg>
      <pc:sldChg chg="modSp mod ord">
        <pc:chgData name="João Pedro Favaretto Salvador" userId="1654e0c17fbb1e22" providerId="LiveId" clId="{8D1ACABF-79B0-4318-A0F6-82439758CE3A}" dt="2020-04-28T02:52:10.982" v="832" actId="14861"/>
        <pc:sldMkLst>
          <pc:docMk/>
          <pc:sldMk cId="553555402" sldId="282"/>
        </pc:sldMkLst>
        <pc:picChg chg="mod">
          <ac:chgData name="João Pedro Favaretto Salvador" userId="1654e0c17fbb1e22" providerId="LiveId" clId="{8D1ACABF-79B0-4318-A0F6-82439758CE3A}" dt="2020-04-28T02:52:10.982" v="832" actId="14861"/>
          <ac:picMkLst>
            <pc:docMk/>
            <pc:sldMk cId="553555402" sldId="282"/>
            <ac:picMk id="4" creationId="{CBDBC2BF-3491-49BA-BF53-74653B9B07A6}"/>
          </ac:picMkLst>
        </pc:picChg>
        <pc:picChg chg="mod">
          <ac:chgData name="João Pedro Favaretto Salvador" userId="1654e0c17fbb1e22" providerId="LiveId" clId="{8D1ACABF-79B0-4318-A0F6-82439758CE3A}" dt="2020-04-28T02:52:10.982" v="832" actId="14861"/>
          <ac:picMkLst>
            <pc:docMk/>
            <pc:sldMk cId="553555402" sldId="282"/>
            <ac:picMk id="5" creationId="{84B755B9-AC58-4B69-B0DD-8A8D1ECE143A}"/>
          </ac:picMkLst>
        </pc:picChg>
        <pc:picChg chg="mod">
          <ac:chgData name="João Pedro Favaretto Salvador" userId="1654e0c17fbb1e22" providerId="LiveId" clId="{8D1ACABF-79B0-4318-A0F6-82439758CE3A}" dt="2020-04-28T02:52:10.982" v="832" actId="14861"/>
          <ac:picMkLst>
            <pc:docMk/>
            <pc:sldMk cId="553555402" sldId="282"/>
            <ac:picMk id="6" creationId="{ADA964E4-6C24-4478-AF8B-96BC040413DB}"/>
          </ac:picMkLst>
        </pc:picChg>
      </pc:sldChg>
      <pc:sldChg chg="addSp delSp modSp mod">
        <pc:chgData name="João Pedro Favaretto Salvador" userId="1654e0c17fbb1e22" providerId="LiveId" clId="{8D1ACABF-79B0-4318-A0F6-82439758CE3A}" dt="2020-04-28T02:51:51.762" v="830" actId="14861"/>
        <pc:sldMkLst>
          <pc:docMk/>
          <pc:sldMk cId="4118182453" sldId="283"/>
        </pc:sldMkLst>
        <pc:spChg chg="del">
          <ac:chgData name="João Pedro Favaretto Salvador" userId="1654e0c17fbb1e22" providerId="LiveId" clId="{8D1ACABF-79B0-4318-A0F6-82439758CE3A}" dt="2020-04-28T02:50:09.989" v="816" actId="478"/>
          <ac:spMkLst>
            <pc:docMk/>
            <pc:sldMk cId="4118182453" sldId="283"/>
            <ac:spMk id="4" creationId="{40F687EF-AAC9-4377-9443-2F55D413CC9E}"/>
          </ac:spMkLst>
        </pc:spChg>
        <pc:spChg chg="add del mod">
          <ac:chgData name="João Pedro Favaretto Salvador" userId="1654e0c17fbb1e22" providerId="LiveId" clId="{8D1ACABF-79B0-4318-A0F6-82439758CE3A}" dt="2020-04-28T02:50:11.834" v="817" actId="478"/>
          <ac:spMkLst>
            <pc:docMk/>
            <pc:sldMk cId="4118182453" sldId="283"/>
            <ac:spMk id="6" creationId="{347D50C0-1373-4EEF-AFF9-2DC6C3B7ACB7}"/>
          </ac:spMkLst>
        </pc:spChg>
        <pc:picChg chg="add mod">
          <ac:chgData name="João Pedro Favaretto Salvador" userId="1654e0c17fbb1e22" providerId="LiveId" clId="{8D1ACABF-79B0-4318-A0F6-82439758CE3A}" dt="2020-04-28T02:51:51.762" v="830" actId="14861"/>
          <ac:picMkLst>
            <pc:docMk/>
            <pc:sldMk cId="4118182453" sldId="283"/>
            <ac:picMk id="2" creationId="{92927F0C-0F4C-422D-94F0-B3FE16180C6E}"/>
          </ac:picMkLst>
        </pc:picChg>
        <pc:picChg chg="add mod ord">
          <ac:chgData name="João Pedro Favaretto Salvador" userId="1654e0c17fbb1e22" providerId="LiveId" clId="{8D1ACABF-79B0-4318-A0F6-82439758CE3A}" dt="2020-04-28T02:51:51.762" v="830" actId="14861"/>
          <ac:picMkLst>
            <pc:docMk/>
            <pc:sldMk cId="4118182453" sldId="283"/>
            <ac:picMk id="3" creationId="{A3876675-4152-4FC1-8BD6-E5FBB6DC768C}"/>
          </ac:picMkLst>
        </pc:picChg>
        <pc:picChg chg="add mod">
          <ac:chgData name="João Pedro Favaretto Salvador" userId="1654e0c17fbb1e22" providerId="LiveId" clId="{8D1ACABF-79B0-4318-A0F6-82439758CE3A}" dt="2020-04-28T02:51:51.762" v="830" actId="14861"/>
          <ac:picMkLst>
            <pc:docMk/>
            <pc:sldMk cId="4118182453" sldId="283"/>
            <ac:picMk id="7" creationId="{10757C13-0B17-41E7-9CB0-385FA1156BBA}"/>
          </ac:picMkLst>
        </pc:picChg>
      </pc:sldChg>
      <pc:sldChg chg="addSp modSp new mod">
        <pc:chgData name="João Pedro Favaretto Salvador" userId="1654e0c17fbb1e22" providerId="LiveId" clId="{8D1ACABF-79B0-4318-A0F6-82439758CE3A}" dt="2020-04-28T01:27:10.609" v="28" actId="1076"/>
        <pc:sldMkLst>
          <pc:docMk/>
          <pc:sldMk cId="2328278288" sldId="284"/>
        </pc:sldMkLst>
        <pc:picChg chg="add mod">
          <ac:chgData name="João Pedro Favaretto Salvador" userId="1654e0c17fbb1e22" providerId="LiveId" clId="{8D1ACABF-79B0-4318-A0F6-82439758CE3A}" dt="2020-04-28T01:27:10.609" v="28" actId="1076"/>
          <ac:picMkLst>
            <pc:docMk/>
            <pc:sldMk cId="2328278288" sldId="284"/>
            <ac:picMk id="2" creationId="{78D384AD-D328-480E-8529-3679EF4D1E57}"/>
          </ac:picMkLst>
        </pc:picChg>
      </pc:sldChg>
      <pc:sldChg chg="addSp modSp new mod">
        <pc:chgData name="João Pedro Favaretto Salvador" userId="1654e0c17fbb1e22" providerId="LiveId" clId="{8D1ACABF-79B0-4318-A0F6-82439758CE3A}" dt="2020-04-28T01:45:32.272" v="32" actId="1076"/>
        <pc:sldMkLst>
          <pc:docMk/>
          <pc:sldMk cId="3502802011" sldId="285"/>
        </pc:sldMkLst>
        <pc:picChg chg="add mod">
          <ac:chgData name="João Pedro Favaretto Salvador" userId="1654e0c17fbb1e22" providerId="LiveId" clId="{8D1ACABF-79B0-4318-A0F6-82439758CE3A}" dt="2020-04-28T01:45:32.272" v="32" actId="1076"/>
          <ac:picMkLst>
            <pc:docMk/>
            <pc:sldMk cId="3502802011" sldId="285"/>
            <ac:picMk id="2" creationId="{B34C0F77-13AD-40FE-965F-60354C7BC47E}"/>
          </ac:picMkLst>
        </pc:picChg>
      </pc:sldChg>
      <pc:sldChg chg="addSp modSp new mod">
        <pc:chgData name="João Pedro Favaretto Salvador" userId="1654e0c17fbb1e22" providerId="LiveId" clId="{8D1ACABF-79B0-4318-A0F6-82439758CE3A}" dt="2020-04-28T01:49:24.758" v="57" actId="1076"/>
        <pc:sldMkLst>
          <pc:docMk/>
          <pc:sldMk cId="3488243490" sldId="286"/>
        </pc:sldMkLst>
        <pc:picChg chg="add mod">
          <ac:chgData name="João Pedro Favaretto Salvador" userId="1654e0c17fbb1e22" providerId="LiveId" clId="{8D1ACABF-79B0-4318-A0F6-82439758CE3A}" dt="2020-04-28T01:49:24.758" v="57" actId="1076"/>
          <ac:picMkLst>
            <pc:docMk/>
            <pc:sldMk cId="3488243490" sldId="286"/>
            <ac:picMk id="2" creationId="{4209F3FC-DE73-45CB-AB01-A55AF15A67B4}"/>
          </ac:picMkLst>
        </pc:picChg>
        <pc:picChg chg="add mod">
          <ac:chgData name="João Pedro Favaretto Salvador" userId="1654e0c17fbb1e22" providerId="LiveId" clId="{8D1ACABF-79B0-4318-A0F6-82439758CE3A}" dt="2020-04-28T01:49:24.758" v="57" actId="1076"/>
          <ac:picMkLst>
            <pc:docMk/>
            <pc:sldMk cId="3488243490" sldId="286"/>
            <ac:picMk id="3" creationId="{00B5F3E7-8289-4354-96FB-79ACEB2E0AAB}"/>
          </ac:picMkLst>
        </pc:picChg>
      </pc:sldChg>
      <pc:sldChg chg="addSp modSp new mod">
        <pc:chgData name="João Pedro Favaretto Salvador" userId="1654e0c17fbb1e22" providerId="LiveId" clId="{8D1ACABF-79B0-4318-A0F6-82439758CE3A}" dt="2020-04-28T01:52:46.361" v="77" actId="1076"/>
        <pc:sldMkLst>
          <pc:docMk/>
          <pc:sldMk cId="3535638370" sldId="287"/>
        </pc:sldMkLst>
        <pc:picChg chg="add mod ord">
          <ac:chgData name="João Pedro Favaretto Salvador" userId="1654e0c17fbb1e22" providerId="LiveId" clId="{8D1ACABF-79B0-4318-A0F6-82439758CE3A}" dt="2020-04-28T01:52:46.361" v="77" actId="1076"/>
          <ac:picMkLst>
            <pc:docMk/>
            <pc:sldMk cId="3535638370" sldId="287"/>
            <ac:picMk id="2" creationId="{D71D3186-77BD-4E97-9A53-861B66685D14}"/>
          </ac:picMkLst>
        </pc:picChg>
        <pc:picChg chg="add mod ord">
          <ac:chgData name="João Pedro Favaretto Salvador" userId="1654e0c17fbb1e22" providerId="LiveId" clId="{8D1ACABF-79B0-4318-A0F6-82439758CE3A}" dt="2020-04-28T01:52:44.004" v="76" actId="1076"/>
          <ac:picMkLst>
            <pc:docMk/>
            <pc:sldMk cId="3535638370" sldId="287"/>
            <ac:picMk id="3" creationId="{ACB48034-0135-438D-A8BB-116FDE246A93}"/>
          </ac:picMkLst>
        </pc:picChg>
        <pc:picChg chg="add mod">
          <ac:chgData name="João Pedro Favaretto Salvador" userId="1654e0c17fbb1e22" providerId="LiveId" clId="{8D1ACABF-79B0-4318-A0F6-82439758CE3A}" dt="2020-04-28T01:52:42.289" v="75" actId="1076"/>
          <ac:picMkLst>
            <pc:docMk/>
            <pc:sldMk cId="3535638370" sldId="287"/>
            <ac:picMk id="4" creationId="{1F05809E-26FD-41B4-9174-3065570D19EE}"/>
          </ac:picMkLst>
        </pc:picChg>
      </pc:sldChg>
      <pc:sldChg chg="addSp modSp new mod modAnim">
        <pc:chgData name="João Pedro Favaretto Salvador" userId="1654e0c17fbb1e22" providerId="LiveId" clId="{8D1ACABF-79B0-4318-A0F6-82439758CE3A}" dt="2020-04-28T03:07:42.268" v="1271" actId="20577"/>
        <pc:sldMkLst>
          <pc:docMk/>
          <pc:sldMk cId="156827480" sldId="288"/>
        </pc:sldMkLst>
        <pc:spChg chg="add mod">
          <ac:chgData name="João Pedro Favaretto Salvador" userId="1654e0c17fbb1e22" providerId="LiveId" clId="{8D1ACABF-79B0-4318-A0F6-82439758CE3A}" dt="2020-04-28T03:02:07.385" v="1178" actId="1076"/>
          <ac:spMkLst>
            <pc:docMk/>
            <pc:sldMk cId="156827480" sldId="288"/>
            <ac:spMk id="2" creationId="{7148538D-9766-4D6F-99E5-69683AA1AD3D}"/>
          </ac:spMkLst>
        </pc:spChg>
        <pc:spChg chg="add mod">
          <ac:chgData name="João Pedro Favaretto Salvador" userId="1654e0c17fbb1e22" providerId="LiveId" clId="{8D1ACABF-79B0-4318-A0F6-82439758CE3A}" dt="2020-04-28T03:02:22.812" v="1179" actId="108"/>
          <ac:spMkLst>
            <pc:docMk/>
            <pc:sldMk cId="156827480" sldId="288"/>
            <ac:spMk id="3" creationId="{A0DD0394-0078-480C-9717-5F2F5AB7373E}"/>
          </ac:spMkLst>
        </pc:spChg>
        <pc:spChg chg="add mod">
          <ac:chgData name="João Pedro Favaretto Salvador" userId="1654e0c17fbb1e22" providerId="LiveId" clId="{8D1ACABF-79B0-4318-A0F6-82439758CE3A}" dt="2020-04-28T03:07:42.268" v="1271" actId="20577"/>
          <ac:spMkLst>
            <pc:docMk/>
            <pc:sldMk cId="156827480" sldId="288"/>
            <ac:spMk id="4" creationId="{63C35539-D553-4208-BAA6-39865490EF6A}"/>
          </ac:spMkLst>
        </pc:spChg>
      </pc:sldChg>
      <pc:sldChg chg="addSp new">
        <pc:chgData name="João Pedro Favaretto Salvador" userId="1654e0c17fbb1e22" providerId="LiveId" clId="{8D1ACABF-79B0-4318-A0F6-82439758CE3A}" dt="2020-04-28T02:08:17.736" v="673"/>
        <pc:sldMkLst>
          <pc:docMk/>
          <pc:sldMk cId="3182604358" sldId="289"/>
        </pc:sldMkLst>
        <pc:picChg chg="add">
          <ac:chgData name="João Pedro Favaretto Salvador" userId="1654e0c17fbb1e22" providerId="LiveId" clId="{8D1ACABF-79B0-4318-A0F6-82439758CE3A}" dt="2020-04-28T02:08:17.736" v="673"/>
          <ac:picMkLst>
            <pc:docMk/>
            <pc:sldMk cId="3182604358" sldId="289"/>
            <ac:picMk id="2" creationId="{8ECA442C-45F1-454D-B8F9-A8926393D579}"/>
          </ac:picMkLst>
        </pc:picChg>
      </pc:sldChg>
      <pc:sldChg chg="delSp modSp add mod setBg delAnim setClrOvrMap">
        <pc:chgData name="João Pedro Favaretto Salvador" userId="1654e0c17fbb1e22" providerId="LiveId" clId="{8D1ACABF-79B0-4318-A0F6-82439758CE3A}" dt="2020-04-28T03:07:06.930" v="1270" actId="13926"/>
        <pc:sldMkLst>
          <pc:docMk/>
          <pc:sldMk cId="2366621802" sldId="290"/>
        </pc:sldMkLst>
        <pc:spChg chg="mod">
          <ac:chgData name="João Pedro Favaretto Salvador" userId="1654e0c17fbb1e22" providerId="LiveId" clId="{8D1ACABF-79B0-4318-A0F6-82439758CE3A}" dt="2020-04-28T03:07:06.930" v="1270" actId="13926"/>
          <ac:spMkLst>
            <pc:docMk/>
            <pc:sldMk cId="2366621802" sldId="290"/>
            <ac:spMk id="2" creationId="{7148538D-9766-4D6F-99E5-69683AA1AD3D}"/>
          </ac:spMkLst>
        </pc:spChg>
        <pc:spChg chg="del">
          <ac:chgData name="João Pedro Favaretto Salvador" userId="1654e0c17fbb1e22" providerId="LiveId" clId="{8D1ACABF-79B0-4318-A0F6-82439758CE3A}" dt="2020-04-28T03:06:32.825" v="1187" actId="478"/>
          <ac:spMkLst>
            <pc:docMk/>
            <pc:sldMk cId="2366621802" sldId="290"/>
            <ac:spMk id="3" creationId="{A0DD0394-0078-480C-9717-5F2F5AB7373E}"/>
          </ac:spMkLst>
        </pc:spChg>
        <pc:spChg chg="del">
          <ac:chgData name="João Pedro Favaretto Salvador" userId="1654e0c17fbb1e22" providerId="LiveId" clId="{8D1ACABF-79B0-4318-A0F6-82439758CE3A}" dt="2020-04-28T03:06:34.312" v="1188" actId="478"/>
          <ac:spMkLst>
            <pc:docMk/>
            <pc:sldMk cId="2366621802" sldId="290"/>
            <ac:spMk id="4" creationId="{63C35539-D553-4208-BAA6-39865490EF6A}"/>
          </ac:spMkLst>
        </pc:spChg>
      </pc:sldChg>
      <pc:sldChg chg="addSp delSp modSp new del mod">
        <pc:chgData name="João Pedro Favaretto Salvador" userId="1654e0c17fbb1e22" providerId="LiveId" clId="{8D1ACABF-79B0-4318-A0F6-82439758CE3A}" dt="2020-04-28T03:16:13.353" v="1315" actId="47"/>
        <pc:sldMkLst>
          <pc:docMk/>
          <pc:sldMk cId="239870710" sldId="291"/>
        </pc:sldMkLst>
        <pc:spChg chg="add mod">
          <ac:chgData name="João Pedro Favaretto Salvador" userId="1654e0c17fbb1e22" providerId="LiveId" clId="{8D1ACABF-79B0-4318-A0F6-82439758CE3A}" dt="2020-04-28T03:15:59.038" v="1312" actId="1076"/>
          <ac:spMkLst>
            <pc:docMk/>
            <pc:sldMk cId="239870710" sldId="291"/>
            <ac:spMk id="2" creationId="{25080E05-92D2-40C1-B5BC-5DF3AFA1E3C8}"/>
          </ac:spMkLst>
        </pc:spChg>
        <pc:spChg chg="add del mod">
          <ac:chgData name="João Pedro Favaretto Salvador" userId="1654e0c17fbb1e22" providerId="LiveId" clId="{8D1ACABF-79B0-4318-A0F6-82439758CE3A}" dt="2020-04-28T03:16:00.336" v="1313" actId="21"/>
          <ac:spMkLst>
            <pc:docMk/>
            <pc:sldMk cId="239870710" sldId="291"/>
            <ac:spMk id="3" creationId="{BCFBD7BB-5AA0-4590-ABBC-7507525ED455}"/>
          </ac:spMkLst>
        </pc:spChg>
      </pc:sldChg>
      <pc:sldChg chg="addSp modSp add mod setBg">
        <pc:chgData name="João Pedro Favaretto Salvador" userId="1654e0c17fbb1e22" providerId="LiveId" clId="{8D1ACABF-79B0-4318-A0F6-82439758CE3A}" dt="2020-04-28T03:16:33.411" v="1352" actId="1076"/>
        <pc:sldMkLst>
          <pc:docMk/>
          <pc:sldMk cId="807877759" sldId="292"/>
        </pc:sldMkLst>
        <pc:spChg chg="mod">
          <ac:chgData name="João Pedro Favaretto Salvador" userId="1654e0c17fbb1e22" providerId="LiveId" clId="{8D1ACABF-79B0-4318-A0F6-82439758CE3A}" dt="2020-04-28T03:16:16.813" v="1324" actId="20577"/>
          <ac:spMkLst>
            <pc:docMk/>
            <pc:sldMk cId="807877759" sldId="292"/>
            <ac:spMk id="2" creationId="{7148538D-9766-4D6F-99E5-69683AA1AD3D}"/>
          </ac:spMkLst>
        </pc:spChg>
        <pc:spChg chg="add mod">
          <ac:chgData name="João Pedro Favaretto Salvador" userId="1654e0c17fbb1e22" providerId="LiveId" clId="{8D1ACABF-79B0-4318-A0F6-82439758CE3A}" dt="2020-04-28T03:16:33.411" v="1352" actId="1076"/>
          <ac:spMkLst>
            <pc:docMk/>
            <pc:sldMk cId="807877759" sldId="292"/>
            <ac:spMk id="3" creationId="{A16C6E78-9D1E-4740-9AE5-DAE361828284}"/>
          </ac:spMkLst>
        </pc:spChg>
      </pc:sldChg>
      <pc:sldChg chg="add del setBg">
        <pc:chgData name="João Pedro Favaretto Salvador" userId="1654e0c17fbb1e22" providerId="LiveId" clId="{8D1ACABF-79B0-4318-A0F6-82439758CE3A}" dt="2020-04-28T03:16:22.007" v="1328"/>
        <pc:sldMkLst>
          <pc:docMk/>
          <pc:sldMk cId="1392538770" sldId="293"/>
        </pc:sldMkLst>
      </pc:sldChg>
      <pc:sldChg chg="add del setBg">
        <pc:chgData name="João Pedro Favaretto Salvador" userId="1654e0c17fbb1e22" providerId="LiveId" clId="{8D1ACABF-79B0-4318-A0F6-82439758CE3A}" dt="2020-04-28T03:16:18.661" v="1326"/>
        <pc:sldMkLst>
          <pc:docMk/>
          <pc:sldMk cId="4169467549" sldId="293"/>
        </pc:sldMkLst>
      </pc:sldChg>
    </pc:docChg>
  </pc:docChgLst>
  <pc:docChgLst>
    <pc:chgData name="João Pedro Favaretto Salvador" userId="1654e0c17fbb1e22" providerId="LiveId" clId="{505E1703-30D5-4CD6-9B6B-55A1C6C4C9D3}"/>
    <pc:docChg chg="undo custSel mod addSld delSld modSld sldOrd">
      <pc:chgData name="João Pedro Favaretto Salvador" userId="1654e0c17fbb1e22" providerId="LiveId" clId="{505E1703-30D5-4CD6-9B6B-55A1C6C4C9D3}" dt="2020-04-27T17:52:32.135" v="1576" actId="692"/>
      <pc:docMkLst>
        <pc:docMk/>
      </pc:docMkLst>
      <pc:sldChg chg="modSp add">
        <pc:chgData name="João Pedro Favaretto Salvador" userId="1654e0c17fbb1e22" providerId="LiveId" clId="{505E1703-30D5-4CD6-9B6B-55A1C6C4C9D3}" dt="2020-04-27T16:16:28.344" v="904" actId="20577"/>
        <pc:sldMkLst>
          <pc:docMk/>
          <pc:sldMk cId="4170381395" sldId="256"/>
        </pc:sldMkLst>
        <pc:spChg chg="mod">
          <ac:chgData name="João Pedro Favaretto Salvador" userId="1654e0c17fbb1e22" providerId="LiveId" clId="{505E1703-30D5-4CD6-9B6B-55A1C6C4C9D3}" dt="2020-04-27T12:30:56.346" v="34" actId="20577"/>
          <ac:spMkLst>
            <pc:docMk/>
            <pc:sldMk cId="4170381395" sldId="256"/>
            <ac:spMk id="2" creationId="{80FEBA7B-158F-42F7-ACF0-E12EA38E82FA}"/>
          </ac:spMkLst>
        </pc:spChg>
        <pc:spChg chg="mod">
          <ac:chgData name="João Pedro Favaretto Salvador" userId="1654e0c17fbb1e22" providerId="LiveId" clId="{505E1703-30D5-4CD6-9B6B-55A1C6C4C9D3}" dt="2020-04-27T16:16:28.344" v="904" actId="20577"/>
          <ac:spMkLst>
            <pc:docMk/>
            <pc:sldMk cId="4170381395" sldId="256"/>
            <ac:spMk id="3" creationId="{FE3A35F4-A3BF-4ACE-AAFE-11501B114744}"/>
          </ac:spMkLst>
        </pc:spChg>
      </pc:sldChg>
      <pc:sldChg chg="addSp delSp modSp add ord">
        <pc:chgData name="João Pedro Favaretto Salvador" userId="1654e0c17fbb1e22" providerId="LiveId" clId="{505E1703-30D5-4CD6-9B6B-55A1C6C4C9D3}" dt="2020-04-27T17:41:41.068" v="1532"/>
        <pc:sldMkLst>
          <pc:docMk/>
          <pc:sldMk cId="1236239396" sldId="257"/>
        </pc:sldMkLst>
        <pc:spChg chg="mod">
          <ac:chgData name="João Pedro Favaretto Salvador" userId="1654e0c17fbb1e22" providerId="LiveId" clId="{505E1703-30D5-4CD6-9B6B-55A1C6C4C9D3}" dt="2020-04-27T17:29:13.394" v="1501" actId="20577"/>
          <ac:spMkLst>
            <pc:docMk/>
            <pc:sldMk cId="1236239396" sldId="257"/>
            <ac:spMk id="2" creationId="{30942298-1693-4910-A2EC-B8B27D4E17B4}"/>
          </ac:spMkLst>
        </pc:spChg>
        <pc:spChg chg="del mod">
          <ac:chgData name="João Pedro Favaretto Salvador" userId="1654e0c17fbb1e22" providerId="LiveId" clId="{505E1703-30D5-4CD6-9B6B-55A1C6C4C9D3}" dt="2020-04-27T14:50:59.801" v="823" actId="478"/>
          <ac:spMkLst>
            <pc:docMk/>
            <pc:sldMk cId="1236239396" sldId="257"/>
            <ac:spMk id="3" creationId="{00320B8B-EFCB-427A-8457-CBE4B1C1119C}"/>
          </ac:spMkLst>
        </pc:spChg>
        <pc:picChg chg="add mod">
          <ac:chgData name="João Pedro Favaretto Salvador" userId="1654e0c17fbb1e22" providerId="LiveId" clId="{505E1703-30D5-4CD6-9B6B-55A1C6C4C9D3}" dt="2020-04-27T17:41:37.418" v="1529" actId="1076"/>
          <ac:picMkLst>
            <pc:docMk/>
            <pc:sldMk cId="1236239396" sldId="257"/>
            <ac:picMk id="4" creationId="{44569643-5439-4EAB-A46D-FD0CED23750A}"/>
          </ac:picMkLst>
        </pc:picChg>
        <pc:picChg chg="add del mod">
          <ac:chgData name="João Pedro Favaretto Salvador" userId="1654e0c17fbb1e22" providerId="LiveId" clId="{505E1703-30D5-4CD6-9B6B-55A1C6C4C9D3}" dt="2020-04-27T16:18:22.971" v="905" actId="478"/>
          <ac:picMkLst>
            <pc:docMk/>
            <pc:sldMk cId="1236239396" sldId="257"/>
            <ac:picMk id="5" creationId="{65FB4EAE-822E-49B7-9DF6-E77B87CE7FB0}"/>
          </ac:picMkLst>
        </pc:picChg>
        <pc:picChg chg="add del mod modCrop">
          <ac:chgData name="João Pedro Favaretto Salvador" userId="1654e0c17fbb1e22" providerId="LiveId" clId="{505E1703-30D5-4CD6-9B6B-55A1C6C4C9D3}" dt="2020-04-27T17:41:37.418" v="1529" actId="1076"/>
          <ac:picMkLst>
            <pc:docMk/>
            <pc:sldMk cId="1236239396" sldId="257"/>
            <ac:picMk id="6" creationId="{827039F3-C713-4E67-B06A-29392ABAD9D8}"/>
          </ac:picMkLst>
        </pc:picChg>
      </pc:sldChg>
      <pc:sldChg chg="addSp delSp modSp add">
        <pc:chgData name="João Pedro Favaretto Salvador" userId="1654e0c17fbb1e22" providerId="LiveId" clId="{505E1703-30D5-4CD6-9B6B-55A1C6C4C9D3}" dt="2020-04-27T17:37:54.159" v="1515" actId="20577"/>
        <pc:sldMkLst>
          <pc:docMk/>
          <pc:sldMk cId="175794493" sldId="258"/>
        </pc:sldMkLst>
        <pc:spChg chg="mod">
          <ac:chgData name="João Pedro Favaretto Salvador" userId="1654e0c17fbb1e22" providerId="LiveId" clId="{505E1703-30D5-4CD6-9B6B-55A1C6C4C9D3}" dt="2020-04-27T17:37:54.159" v="1515" actId="20577"/>
          <ac:spMkLst>
            <pc:docMk/>
            <pc:sldMk cId="175794493" sldId="258"/>
            <ac:spMk id="2" creationId="{11791CF4-F3FC-4331-A8F3-FBE27CED6188}"/>
          </ac:spMkLst>
        </pc:spChg>
        <pc:spChg chg="add del">
          <ac:chgData name="João Pedro Favaretto Salvador" userId="1654e0c17fbb1e22" providerId="LiveId" clId="{505E1703-30D5-4CD6-9B6B-55A1C6C4C9D3}" dt="2020-04-27T13:21:17.685" v="237" actId="478"/>
          <ac:spMkLst>
            <pc:docMk/>
            <pc:sldMk cId="175794493" sldId="258"/>
            <ac:spMk id="3" creationId="{62C9000A-8D42-412B-AD34-5CD5298D1EB2}"/>
          </ac:spMkLst>
        </pc:spChg>
        <pc:spChg chg="add mod ord">
          <ac:chgData name="João Pedro Favaretto Salvador" userId="1654e0c17fbb1e22" providerId="LiveId" clId="{505E1703-30D5-4CD6-9B6B-55A1C6C4C9D3}" dt="2020-04-27T13:23:55.486" v="255" actId="13822"/>
          <ac:spMkLst>
            <pc:docMk/>
            <pc:sldMk cId="175794493" sldId="258"/>
            <ac:spMk id="5" creationId="{483DBF05-CACD-4C6B-9D10-198BDA11DB53}"/>
          </ac:spMkLst>
        </pc:spChg>
        <pc:spChg chg="add mod ord">
          <ac:chgData name="João Pedro Favaretto Salvador" userId="1654e0c17fbb1e22" providerId="LiveId" clId="{505E1703-30D5-4CD6-9B6B-55A1C6C4C9D3}" dt="2020-04-27T14:08:13.132" v="532" actId="14100"/>
          <ac:spMkLst>
            <pc:docMk/>
            <pc:sldMk cId="175794493" sldId="258"/>
            <ac:spMk id="6" creationId="{38BF3B4A-E904-4375-A580-75473D577A56}"/>
          </ac:spMkLst>
        </pc:spChg>
        <pc:spChg chg="add mod">
          <ac:chgData name="João Pedro Favaretto Salvador" userId="1654e0c17fbb1e22" providerId="LiveId" clId="{505E1703-30D5-4CD6-9B6B-55A1C6C4C9D3}" dt="2020-04-27T16:50:32.486" v="1232" actId="20577"/>
          <ac:spMkLst>
            <pc:docMk/>
            <pc:sldMk cId="175794493" sldId="258"/>
            <ac:spMk id="7" creationId="{638C4099-9242-4FFF-B2FD-87CB1F1A039D}"/>
          </ac:spMkLst>
        </pc:spChg>
        <pc:spChg chg="add mod">
          <ac:chgData name="João Pedro Favaretto Salvador" userId="1654e0c17fbb1e22" providerId="LiveId" clId="{505E1703-30D5-4CD6-9B6B-55A1C6C4C9D3}" dt="2020-04-27T16:50:25.896" v="1219" actId="20577"/>
          <ac:spMkLst>
            <pc:docMk/>
            <pc:sldMk cId="175794493" sldId="258"/>
            <ac:spMk id="8" creationId="{7CD1FF93-ABF3-4D10-B61F-E51F1943806C}"/>
          </ac:spMkLst>
        </pc:spChg>
        <pc:graphicFrameChg chg="add del mod">
          <ac:chgData name="João Pedro Favaretto Salvador" userId="1654e0c17fbb1e22" providerId="LiveId" clId="{505E1703-30D5-4CD6-9B6B-55A1C6C4C9D3}" dt="2020-04-27T13:20:36.868" v="229" actId="1032"/>
          <ac:graphicFrameMkLst>
            <pc:docMk/>
            <pc:sldMk cId="175794493" sldId="258"/>
            <ac:graphicFrameMk id="4" creationId="{970145BB-F1F2-4089-829B-24CA2B9CF45B}"/>
          </ac:graphicFrameMkLst>
        </pc:graphicFrameChg>
      </pc:sldChg>
      <pc:sldChg chg="addSp delSp modSp add">
        <pc:chgData name="João Pedro Favaretto Salvador" userId="1654e0c17fbb1e22" providerId="LiveId" clId="{505E1703-30D5-4CD6-9B6B-55A1C6C4C9D3}" dt="2020-04-27T17:29:00.933" v="1469" actId="20577"/>
        <pc:sldMkLst>
          <pc:docMk/>
          <pc:sldMk cId="299106921" sldId="259"/>
        </pc:sldMkLst>
        <pc:spChg chg="del">
          <ac:chgData name="João Pedro Favaretto Salvador" userId="1654e0c17fbb1e22" providerId="LiveId" clId="{505E1703-30D5-4CD6-9B6B-55A1C6C4C9D3}" dt="2020-04-27T13:50:25.552" v="415" actId="478"/>
          <ac:spMkLst>
            <pc:docMk/>
            <pc:sldMk cId="299106921" sldId="259"/>
            <ac:spMk id="2" creationId="{ECB2B8EE-CF55-4A32-8FE4-C940A638E122}"/>
          </ac:spMkLst>
        </pc:spChg>
        <pc:spChg chg="del">
          <ac:chgData name="João Pedro Favaretto Salvador" userId="1654e0c17fbb1e22" providerId="LiveId" clId="{505E1703-30D5-4CD6-9B6B-55A1C6C4C9D3}" dt="2020-04-27T13:50:27.287" v="416" actId="478"/>
          <ac:spMkLst>
            <pc:docMk/>
            <pc:sldMk cId="299106921" sldId="259"/>
            <ac:spMk id="3" creationId="{583D9496-5912-4F8D-9A75-1D2038F64CEB}"/>
          </ac:spMkLst>
        </pc:spChg>
        <pc:spChg chg="add mod">
          <ac:chgData name="João Pedro Favaretto Salvador" userId="1654e0c17fbb1e22" providerId="LiveId" clId="{505E1703-30D5-4CD6-9B6B-55A1C6C4C9D3}" dt="2020-04-27T17:29:00.933" v="1469" actId="20577"/>
          <ac:spMkLst>
            <pc:docMk/>
            <pc:sldMk cId="299106921" sldId="259"/>
            <ac:spMk id="7" creationId="{823B3B56-AFB1-4F76-8DD8-BBE134EB60EF}"/>
          </ac:spMkLst>
        </pc:spChg>
        <pc:spChg chg="add mod ord">
          <ac:chgData name="João Pedro Favaretto Salvador" userId="1654e0c17fbb1e22" providerId="LiveId" clId="{505E1703-30D5-4CD6-9B6B-55A1C6C4C9D3}" dt="2020-04-27T16:49:07.130" v="1117" actId="1076"/>
          <ac:spMkLst>
            <pc:docMk/>
            <pc:sldMk cId="299106921" sldId="259"/>
            <ac:spMk id="8" creationId="{5E6A3AE5-6979-402B-BA01-05380B4A17E3}"/>
          </ac:spMkLst>
        </pc:spChg>
        <pc:spChg chg="add mod ord">
          <ac:chgData name="João Pedro Favaretto Salvador" userId="1654e0c17fbb1e22" providerId="LiveId" clId="{505E1703-30D5-4CD6-9B6B-55A1C6C4C9D3}" dt="2020-04-27T16:46:16.857" v="950" actId="13822"/>
          <ac:spMkLst>
            <pc:docMk/>
            <pc:sldMk cId="299106921" sldId="259"/>
            <ac:spMk id="9" creationId="{5929BB14-9311-4426-B034-DB8A14BE939A}"/>
          </ac:spMkLst>
        </pc:spChg>
        <pc:spChg chg="add mod">
          <ac:chgData name="João Pedro Favaretto Salvador" userId="1654e0c17fbb1e22" providerId="LiveId" clId="{505E1703-30D5-4CD6-9B6B-55A1C6C4C9D3}" dt="2020-04-27T16:49:37.370" v="1135" actId="1076"/>
          <ac:spMkLst>
            <pc:docMk/>
            <pc:sldMk cId="299106921" sldId="259"/>
            <ac:spMk id="10" creationId="{39B48204-AE57-44AA-B837-1ECA7FCDFC4C}"/>
          </ac:spMkLst>
        </pc:spChg>
        <pc:spChg chg="add mod">
          <ac:chgData name="João Pedro Favaretto Salvador" userId="1654e0c17fbb1e22" providerId="LiveId" clId="{505E1703-30D5-4CD6-9B6B-55A1C6C4C9D3}" dt="2020-04-27T17:08:31.147" v="1391" actId="1076"/>
          <ac:spMkLst>
            <pc:docMk/>
            <pc:sldMk cId="299106921" sldId="259"/>
            <ac:spMk id="11" creationId="{2B8DB5CB-79B1-466F-808B-3699BB41A05E}"/>
          </ac:spMkLst>
        </pc:spChg>
        <pc:spChg chg="add mod">
          <ac:chgData name="João Pedro Favaretto Salvador" userId="1654e0c17fbb1e22" providerId="LiveId" clId="{505E1703-30D5-4CD6-9B6B-55A1C6C4C9D3}" dt="2020-04-27T16:53:32.099" v="1276" actId="1076"/>
          <ac:spMkLst>
            <pc:docMk/>
            <pc:sldMk cId="299106921" sldId="259"/>
            <ac:spMk id="12" creationId="{3C3BF537-44A6-4D10-A943-86EEF8748BF2}"/>
          </ac:spMkLst>
        </pc:spChg>
        <pc:spChg chg="add mod">
          <ac:chgData name="João Pedro Favaretto Salvador" userId="1654e0c17fbb1e22" providerId="LiveId" clId="{505E1703-30D5-4CD6-9B6B-55A1C6C4C9D3}" dt="2020-04-27T17:08:46.428" v="1418" actId="1076"/>
          <ac:spMkLst>
            <pc:docMk/>
            <pc:sldMk cId="299106921" sldId="259"/>
            <ac:spMk id="13" creationId="{BDDF1BC7-A491-434F-B82F-3755153DCD19}"/>
          </ac:spMkLst>
        </pc:spChg>
        <pc:picChg chg="add del mod">
          <ac:chgData name="João Pedro Favaretto Salvador" userId="1654e0c17fbb1e22" providerId="LiveId" clId="{505E1703-30D5-4CD6-9B6B-55A1C6C4C9D3}" dt="2020-04-27T13:54:58.777" v="426" actId="478"/>
          <ac:picMkLst>
            <pc:docMk/>
            <pc:sldMk cId="299106921" sldId="259"/>
            <ac:picMk id="4" creationId="{AB250CE8-C619-4E0B-868B-C20261C4F7BE}"/>
          </ac:picMkLst>
        </pc:picChg>
        <pc:picChg chg="add del mod">
          <ac:chgData name="João Pedro Favaretto Salvador" userId="1654e0c17fbb1e22" providerId="LiveId" clId="{505E1703-30D5-4CD6-9B6B-55A1C6C4C9D3}" dt="2020-04-27T14:59:31.716" v="853" actId="478"/>
          <ac:picMkLst>
            <pc:docMk/>
            <pc:sldMk cId="299106921" sldId="259"/>
            <ac:picMk id="5" creationId="{385DA18E-FED1-47BF-9715-F1F3AD039238}"/>
          </ac:picMkLst>
        </pc:picChg>
        <pc:picChg chg="add del mod">
          <ac:chgData name="João Pedro Favaretto Salvador" userId="1654e0c17fbb1e22" providerId="LiveId" clId="{505E1703-30D5-4CD6-9B6B-55A1C6C4C9D3}" dt="2020-04-27T14:59:36.975" v="854" actId="478"/>
          <ac:picMkLst>
            <pc:docMk/>
            <pc:sldMk cId="299106921" sldId="259"/>
            <ac:picMk id="6" creationId="{F1207AA4-1FE4-429B-AB14-84780CF37B67}"/>
          </ac:picMkLst>
        </pc:picChg>
      </pc:sldChg>
      <pc:sldChg chg="addSp delSp modSp add mod ord setBg">
        <pc:chgData name="João Pedro Favaretto Salvador" userId="1654e0c17fbb1e22" providerId="LiveId" clId="{505E1703-30D5-4CD6-9B6B-55A1C6C4C9D3}" dt="2020-04-27T14:05:34.327" v="528"/>
        <pc:sldMkLst>
          <pc:docMk/>
          <pc:sldMk cId="3179371682" sldId="260"/>
        </pc:sldMkLst>
        <pc:spChg chg="mod">
          <ac:chgData name="João Pedro Favaretto Salvador" userId="1654e0c17fbb1e22" providerId="LiveId" clId="{505E1703-30D5-4CD6-9B6B-55A1C6C4C9D3}" dt="2020-04-27T14:03:28.965" v="523" actId="26606"/>
          <ac:spMkLst>
            <pc:docMk/>
            <pc:sldMk cId="3179371682" sldId="260"/>
            <ac:spMk id="2" creationId="{30942298-1693-4910-A2EC-B8B27D4E17B4}"/>
          </ac:spMkLst>
        </pc:spChg>
        <pc:spChg chg="del mod">
          <ac:chgData name="João Pedro Favaretto Salvador" userId="1654e0c17fbb1e22" providerId="LiveId" clId="{505E1703-30D5-4CD6-9B6B-55A1C6C4C9D3}" dt="2020-04-27T14:03:28.965" v="523" actId="26606"/>
          <ac:spMkLst>
            <pc:docMk/>
            <pc:sldMk cId="3179371682" sldId="260"/>
            <ac:spMk id="3" creationId="{00320B8B-EFCB-427A-8457-CBE4B1C1119C}"/>
          </ac:spMkLst>
        </pc:spChg>
        <pc:spChg chg="add">
          <ac:chgData name="João Pedro Favaretto Salvador" userId="1654e0c17fbb1e22" providerId="LiveId" clId="{505E1703-30D5-4CD6-9B6B-55A1C6C4C9D3}" dt="2020-04-27T14:03:28.965" v="523" actId="26606"/>
          <ac:spMkLst>
            <pc:docMk/>
            <pc:sldMk cId="3179371682" sldId="260"/>
            <ac:spMk id="10" creationId="{4E866FF9-A729-45F0-A163-10E89E871602}"/>
          </ac:spMkLst>
        </pc:spChg>
        <pc:spChg chg="add">
          <ac:chgData name="João Pedro Favaretto Salvador" userId="1654e0c17fbb1e22" providerId="LiveId" clId="{505E1703-30D5-4CD6-9B6B-55A1C6C4C9D3}" dt="2020-04-27T14:03:28.965" v="523" actId="26606"/>
          <ac:spMkLst>
            <pc:docMk/>
            <pc:sldMk cId="3179371682" sldId="260"/>
            <ac:spMk id="12" creationId="{A804366F-2366-4688-98E7-B101C7BC6146}"/>
          </ac:spMkLst>
        </pc:spChg>
        <pc:graphicFrameChg chg="add mod">
          <ac:chgData name="João Pedro Favaretto Salvador" userId="1654e0c17fbb1e22" providerId="LiveId" clId="{505E1703-30D5-4CD6-9B6B-55A1C6C4C9D3}" dt="2020-04-27T14:05:34.327" v="528"/>
          <ac:graphicFrameMkLst>
            <pc:docMk/>
            <pc:sldMk cId="3179371682" sldId="260"/>
            <ac:graphicFrameMk id="5" creationId="{86DA93B4-9732-4EE7-9222-5A07166CCD0E}"/>
          </ac:graphicFrameMkLst>
        </pc:graphicFrameChg>
      </pc:sldChg>
      <pc:sldChg chg="addSp delSp modSp add ord modNotesTx">
        <pc:chgData name="João Pedro Favaretto Salvador" userId="1654e0c17fbb1e22" providerId="LiveId" clId="{505E1703-30D5-4CD6-9B6B-55A1C6C4C9D3}" dt="2020-04-27T17:11:17.854" v="1419" actId="20577"/>
        <pc:sldMkLst>
          <pc:docMk/>
          <pc:sldMk cId="1175831693" sldId="266"/>
        </pc:sldMkLst>
        <pc:graphicFrameChg chg="del mod modGraphic">
          <ac:chgData name="João Pedro Favaretto Salvador" userId="1654e0c17fbb1e22" providerId="LiveId" clId="{505E1703-30D5-4CD6-9B6B-55A1C6C4C9D3}" dt="2020-04-27T14:30:13.461" v="801" actId="478"/>
          <ac:graphicFrameMkLst>
            <pc:docMk/>
            <pc:sldMk cId="1175831693" sldId="266"/>
            <ac:graphicFrameMk id="2" creationId="{C8FC2CAF-A3E9-427B-BDD6-BC899F5E6147}"/>
          </ac:graphicFrameMkLst>
        </pc:graphicFrameChg>
        <pc:graphicFrameChg chg="del">
          <ac:chgData name="João Pedro Favaretto Salvador" userId="1654e0c17fbb1e22" providerId="LiveId" clId="{505E1703-30D5-4CD6-9B6B-55A1C6C4C9D3}" dt="2020-04-27T14:30:15.295" v="802" actId="478"/>
          <ac:graphicFrameMkLst>
            <pc:docMk/>
            <pc:sldMk cId="1175831693" sldId="266"/>
            <ac:graphicFrameMk id="11" creationId="{71BEC87A-AF1E-4C77-8425-F628AECB96A6}"/>
          </ac:graphicFrameMkLst>
        </pc:graphicFrameChg>
        <pc:graphicFrameChg chg="del">
          <ac:chgData name="João Pedro Favaretto Salvador" userId="1654e0c17fbb1e22" providerId="LiveId" clId="{505E1703-30D5-4CD6-9B6B-55A1C6C4C9D3}" dt="2020-04-27T14:30:19.719" v="805" actId="478"/>
          <ac:graphicFrameMkLst>
            <pc:docMk/>
            <pc:sldMk cId="1175831693" sldId="266"/>
            <ac:graphicFrameMk id="12" creationId="{62D88612-DB1A-4030-B5B3-C73BF8555EE5}"/>
          </ac:graphicFrameMkLst>
        </pc:graphicFrameChg>
        <pc:picChg chg="add mod">
          <ac:chgData name="João Pedro Favaretto Salvador" userId="1654e0c17fbb1e22" providerId="LiveId" clId="{505E1703-30D5-4CD6-9B6B-55A1C6C4C9D3}" dt="2020-04-27T14:30:34.336" v="809" actId="14861"/>
          <ac:picMkLst>
            <pc:docMk/>
            <pc:sldMk cId="1175831693" sldId="266"/>
            <ac:picMk id="4" creationId="{6393F78A-8788-453E-8DBC-BA96FAC8A60A}"/>
          </ac:picMkLst>
        </pc:picChg>
        <pc:picChg chg="del">
          <ac:chgData name="João Pedro Favaretto Salvador" userId="1654e0c17fbb1e22" providerId="LiveId" clId="{505E1703-30D5-4CD6-9B6B-55A1C6C4C9D3}" dt="2020-04-27T14:30:16.188" v="803" actId="478"/>
          <ac:picMkLst>
            <pc:docMk/>
            <pc:sldMk cId="1175831693" sldId="266"/>
            <ac:picMk id="6" creationId="{2F063232-A175-4D34-8D78-90A3A0BB7C84}"/>
          </ac:picMkLst>
        </pc:picChg>
        <pc:picChg chg="del">
          <ac:chgData name="João Pedro Favaretto Salvador" userId="1654e0c17fbb1e22" providerId="LiveId" clId="{505E1703-30D5-4CD6-9B6B-55A1C6C4C9D3}" dt="2020-04-27T14:30:18.060" v="804" actId="478"/>
          <ac:picMkLst>
            <pc:docMk/>
            <pc:sldMk cId="1175831693" sldId="266"/>
            <ac:picMk id="10" creationId="{3C374E8A-7136-4F5F-B575-3ED51DE0E042}"/>
          </ac:picMkLst>
        </pc:picChg>
      </pc:sldChg>
      <pc:sldChg chg="modSp add setBg">
        <pc:chgData name="João Pedro Favaretto Salvador" userId="1654e0c17fbb1e22" providerId="LiveId" clId="{505E1703-30D5-4CD6-9B6B-55A1C6C4C9D3}" dt="2020-04-27T15:01:32.575" v="859" actId="1076"/>
        <pc:sldMkLst>
          <pc:docMk/>
          <pc:sldMk cId="594604367" sldId="268"/>
        </pc:sldMkLst>
        <pc:spChg chg="mod">
          <ac:chgData name="João Pedro Favaretto Salvador" userId="1654e0c17fbb1e22" providerId="LiveId" clId="{505E1703-30D5-4CD6-9B6B-55A1C6C4C9D3}" dt="2020-04-27T15:01:32.575" v="859" actId="1076"/>
          <ac:spMkLst>
            <pc:docMk/>
            <pc:sldMk cId="594604367" sldId="268"/>
            <ac:spMk id="11" creationId="{225CC548-2C60-40FF-9C18-5D79891724BA}"/>
          </ac:spMkLst>
        </pc:spChg>
        <pc:spChg chg="mod">
          <ac:chgData name="João Pedro Favaretto Salvador" userId="1654e0c17fbb1e22" providerId="LiveId" clId="{505E1703-30D5-4CD6-9B6B-55A1C6C4C9D3}" dt="2020-04-27T14:12:16.706" v="572" actId="20577"/>
          <ac:spMkLst>
            <pc:docMk/>
            <pc:sldMk cId="594604367" sldId="268"/>
            <ac:spMk id="12" creationId="{B6CD7299-689B-42D7-8BC2-7A74816D508A}"/>
          </ac:spMkLst>
        </pc:spChg>
      </pc:sldChg>
      <pc:sldChg chg="modSp add setBg modAnim">
        <pc:chgData name="João Pedro Favaretto Salvador" userId="1654e0c17fbb1e22" providerId="LiveId" clId="{505E1703-30D5-4CD6-9B6B-55A1C6C4C9D3}" dt="2020-04-27T15:01:46.068" v="860"/>
        <pc:sldMkLst>
          <pc:docMk/>
          <pc:sldMk cId="1711041390" sldId="269"/>
        </pc:sldMkLst>
        <pc:spChg chg="mod">
          <ac:chgData name="João Pedro Favaretto Salvador" userId="1654e0c17fbb1e22" providerId="LiveId" clId="{505E1703-30D5-4CD6-9B6B-55A1C6C4C9D3}" dt="2020-04-27T14:24:02.846" v="797" actId="1076"/>
          <ac:spMkLst>
            <pc:docMk/>
            <pc:sldMk cId="1711041390" sldId="269"/>
            <ac:spMk id="18" creationId="{31241910-AEF1-4C80-B3C4-C25450BF68E0}"/>
          </ac:spMkLst>
        </pc:spChg>
        <pc:spChg chg="mod">
          <ac:chgData name="João Pedro Favaretto Salvador" userId="1654e0c17fbb1e22" providerId="LiveId" clId="{505E1703-30D5-4CD6-9B6B-55A1C6C4C9D3}" dt="2020-04-27T14:23:51.048" v="794" actId="1076"/>
          <ac:spMkLst>
            <pc:docMk/>
            <pc:sldMk cId="1711041390" sldId="269"/>
            <ac:spMk id="19" creationId="{E4BF6507-15E1-43FD-A9AC-172694664EF8}"/>
          </ac:spMkLst>
        </pc:spChg>
        <pc:spChg chg="mod">
          <ac:chgData name="João Pedro Favaretto Salvador" userId="1654e0c17fbb1e22" providerId="LiveId" clId="{505E1703-30D5-4CD6-9B6B-55A1C6C4C9D3}" dt="2020-04-27T14:24:19.817" v="798" actId="1076"/>
          <ac:spMkLst>
            <pc:docMk/>
            <pc:sldMk cId="1711041390" sldId="269"/>
            <ac:spMk id="21" creationId="{7CA6EA29-78AB-41B5-BD75-FE310A93FA25}"/>
          </ac:spMkLst>
        </pc:spChg>
        <pc:spChg chg="mod">
          <ac:chgData name="João Pedro Favaretto Salvador" userId="1654e0c17fbb1e22" providerId="LiveId" clId="{505E1703-30D5-4CD6-9B6B-55A1C6C4C9D3}" dt="2020-04-27T14:12:24.999" v="573" actId="20577"/>
          <ac:spMkLst>
            <pc:docMk/>
            <pc:sldMk cId="1711041390" sldId="269"/>
            <ac:spMk id="24" creationId="{CEE69E87-D3E7-4450-A757-55A7FB6B0A02}"/>
          </ac:spMkLst>
        </pc:spChg>
      </pc:sldChg>
      <pc:sldChg chg="add del setBg modAnim">
        <pc:chgData name="João Pedro Favaretto Salvador" userId="1654e0c17fbb1e22" providerId="LiveId" clId="{505E1703-30D5-4CD6-9B6B-55A1C6C4C9D3}" dt="2020-04-27T15:01:57.242" v="861"/>
        <pc:sldMkLst>
          <pc:docMk/>
          <pc:sldMk cId="1181325926" sldId="270"/>
        </pc:sldMkLst>
      </pc:sldChg>
      <pc:sldChg chg="addSp delSp modSp add del">
        <pc:chgData name="João Pedro Favaretto Salvador" userId="1654e0c17fbb1e22" providerId="LiveId" clId="{505E1703-30D5-4CD6-9B6B-55A1C6C4C9D3}" dt="2020-04-27T14:16:27.976" v="598" actId="47"/>
        <pc:sldMkLst>
          <pc:docMk/>
          <pc:sldMk cId="3177821202" sldId="272"/>
        </pc:sldMkLst>
        <pc:spChg chg="add del mod">
          <ac:chgData name="João Pedro Favaretto Salvador" userId="1654e0c17fbb1e22" providerId="LiveId" clId="{505E1703-30D5-4CD6-9B6B-55A1C6C4C9D3}" dt="2020-04-27T14:14:29.760" v="581"/>
          <ac:spMkLst>
            <pc:docMk/>
            <pc:sldMk cId="3177821202" sldId="272"/>
            <ac:spMk id="5" creationId="{B29AF5B8-A1B5-4C55-A343-1D23F56A95AC}"/>
          </ac:spMkLst>
        </pc:spChg>
        <pc:spChg chg="add del mod">
          <ac:chgData name="João Pedro Favaretto Salvador" userId="1654e0c17fbb1e22" providerId="LiveId" clId="{505E1703-30D5-4CD6-9B6B-55A1C6C4C9D3}" dt="2020-04-27T14:15:12.237" v="589" actId="478"/>
          <ac:spMkLst>
            <pc:docMk/>
            <pc:sldMk cId="3177821202" sldId="272"/>
            <ac:spMk id="6" creationId="{525F62FB-D305-4E65-9161-C56A96FC9098}"/>
          </ac:spMkLst>
        </pc:spChg>
        <pc:spChg chg="add del mod">
          <ac:chgData name="João Pedro Favaretto Salvador" userId="1654e0c17fbb1e22" providerId="LiveId" clId="{505E1703-30D5-4CD6-9B6B-55A1C6C4C9D3}" dt="2020-04-27T14:15:14.004" v="593"/>
          <ac:spMkLst>
            <pc:docMk/>
            <pc:sldMk cId="3177821202" sldId="272"/>
            <ac:spMk id="7" creationId="{8856A10D-D702-4303-80D1-872917412629}"/>
          </ac:spMkLst>
        </pc:spChg>
        <pc:picChg chg="add del mod">
          <ac:chgData name="João Pedro Favaretto Salvador" userId="1654e0c17fbb1e22" providerId="LiveId" clId="{505E1703-30D5-4CD6-9B6B-55A1C6C4C9D3}" dt="2020-04-27T14:16:16.023" v="597" actId="478"/>
          <ac:picMkLst>
            <pc:docMk/>
            <pc:sldMk cId="3177821202" sldId="272"/>
            <ac:picMk id="2" creationId="{EEA4947E-1C1E-4354-9464-4E56C48358E6}"/>
          </ac:picMkLst>
        </pc:picChg>
        <pc:picChg chg="mod">
          <ac:chgData name="João Pedro Favaretto Salvador" userId="1654e0c17fbb1e22" providerId="LiveId" clId="{505E1703-30D5-4CD6-9B6B-55A1C6C4C9D3}" dt="2020-04-27T14:14:21.513" v="577" actId="1076"/>
          <ac:picMkLst>
            <pc:docMk/>
            <pc:sldMk cId="3177821202" sldId="272"/>
            <ac:picMk id="3" creationId="{CE9B2073-AAEA-4FBC-B057-2A9F0FD38057}"/>
          </ac:picMkLst>
        </pc:picChg>
        <pc:picChg chg="mod">
          <ac:chgData name="João Pedro Favaretto Salvador" userId="1654e0c17fbb1e22" providerId="LiveId" clId="{505E1703-30D5-4CD6-9B6B-55A1C6C4C9D3}" dt="2020-04-27T14:14:21.513" v="577" actId="1076"/>
          <ac:picMkLst>
            <pc:docMk/>
            <pc:sldMk cId="3177821202" sldId="272"/>
            <ac:picMk id="4" creationId="{9C02A693-4560-48A5-BFAC-3103D6B83FF0}"/>
          </ac:picMkLst>
        </pc:picChg>
      </pc:sldChg>
      <pc:sldChg chg="addSp delSp modSp add ord">
        <pc:chgData name="João Pedro Favaretto Salvador" userId="1654e0c17fbb1e22" providerId="LiveId" clId="{505E1703-30D5-4CD6-9B6B-55A1C6C4C9D3}" dt="2020-04-27T14:57:07.374" v="838"/>
        <pc:sldMkLst>
          <pc:docMk/>
          <pc:sldMk cId="347588403" sldId="273"/>
        </pc:sldMkLst>
        <pc:picChg chg="del">
          <ac:chgData name="João Pedro Favaretto Salvador" userId="1654e0c17fbb1e22" providerId="LiveId" clId="{505E1703-30D5-4CD6-9B6B-55A1C6C4C9D3}" dt="2020-04-27T14:18:13.255" v="675" actId="478"/>
          <ac:picMkLst>
            <pc:docMk/>
            <pc:sldMk cId="347588403" sldId="273"/>
            <ac:picMk id="2" creationId="{ACE69851-7B8D-4D95-AB93-D9B35FCE483C}"/>
          </ac:picMkLst>
        </pc:picChg>
        <pc:picChg chg="add mod">
          <ac:chgData name="João Pedro Favaretto Salvador" userId="1654e0c17fbb1e22" providerId="LiveId" clId="{505E1703-30D5-4CD6-9B6B-55A1C6C4C9D3}" dt="2020-04-27T14:19:31.974" v="680" actId="14861"/>
          <ac:picMkLst>
            <pc:docMk/>
            <pc:sldMk cId="347588403" sldId="273"/>
            <ac:picMk id="4" creationId="{55932BB2-0D68-4AB5-BED8-43B73FB0A3B3}"/>
          </ac:picMkLst>
        </pc:picChg>
      </pc:sldChg>
      <pc:sldChg chg="addSp delSp modSp add ord">
        <pc:chgData name="João Pedro Favaretto Salvador" userId="1654e0c17fbb1e22" providerId="LiveId" clId="{505E1703-30D5-4CD6-9B6B-55A1C6C4C9D3}" dt="2020-04-27T17:52:32.135" v="1576" actId="692"/>
        <pc:sldMkLst>
          <pc:docMk/>
          <pc:sldMk cId="71248772" sldId="280"/>
        </pc:sldMkLst>
        <pc:picChg chg="del mod">
          <ac:chgData name="João Pedro Favaretto Salvador" userId="1654e0c17fbb1e22" providerId="LiveId" clId="{505E1703-30D5-4CD6-9B6B-55A1C6C4C9D3}" dt="2020-04-27T14:17:25.501" v="671" actId="478"/>
          <ac:picMkLst>
            <pc:docMk/>
            <pc:sldMk cId="71248772" sldId="280"/>
            <ac:picMk id="3" creationId="{C668C1D8-871F-40F2-869C-0A49C8EC96D7}"/>
          </ac:picMkLst>
        </pc:picChg>
        <pc:picChg chg="add mod">
          <ac:chgData name="João Pedro Favaretto Salvador" userId="1654e0c17fbb1e22" providerId="LiveId" clId="{505E1703-30D5-4CD6-9B6B-55A1C6C4C9D3}" dt="2020-04-27T17:49:55.628" v="1568" actId="1076"/>
          <ac:picMkLst>
            <pc:docMk/>
            <pc:sldMk cId="71248772" sldId="280"/>
            <ac:picMk id="8" creationId="{8255034A-1338-45F7-89EC-525BEF6CD9D0}"/>
          </ac:picMkLst>
        </pc:picChg>
        <pc:picChg chg="add del mod">
          <ac:chgData name="João Pedro Favaretto Salvador" userId="1654e0c17fbb1e22" providerId="LiveId" clId="{505E1703-30D5-4CD6-9B6B-55A1C6C4C9D3}" dt="2020-04-27T17:49:41.604" v="1562" actId="478"/>
          <ac:picMkLst>
            <pc:docMk/>
            <pc:sldMk cId="71248772" sldId="280"/>
            <ac:picMk id="9" creationId="{8FD77F99-1B26-4572-86D1-BDF1F98409BA}"/>
          </ac:picMkLst>
        </pc:picChg>
        <pc:picChg chg="add mod">
          <ac:chgData name="João Pedro Favaretto Salvador" userId="1654e0c17fbb1e22" providerId="LiveId" clId="{505E1703-30D5-4CD6-9B6B-55A1C6C4C9D3}" dt="2020-04-27T17:50:07.295" v="1570" actId="692"/>
          <ac:picMkLst>
            <pc:docMk/>
            <pc:sldMk cId="71248772" sldId="280"/>
            <ac:picMk id="10" creationId="{571F7C89-CB4C-4F5D-BA7F-351AEA3E3FDE}"/>
          </ac:picMkLst>
        </pc:picChg>
        <pc:picChg chg="add mod">
          <ac:chgData name="João Pedro Favaretto Salvador" userId="1654e0c17fbb1e22" providerId="LiveId" clId="{505E1703-30D5-4CD6-9B6B-55A1C6C4C9D3}" dt="2020-04-27T17:52:32.135" v="1576" actId="692"/>
          <ac:picMkLst>
            <pc:docMk/>
            <pc:sldMk cId="71248772" sldId="280"/>
            <ac:picMk id="11" creationId="{AB10C287-F124-44D3-B8E4-9D94DA809BCE}"/>
          </ac:picMkLst>
        </pc:picChg>
        <pc:picChg chg="add mod">
          <ac:chgData name="João Pedro Favaretto Salvador" userId="1654e0c17fbb1e22" providerId="LiveId" clId="{505E1703-30D5-4CD6-9B6B-55A1C6C4C9D3}" dt="2020-04-27T17:52:32.135" v="1576" actId="692"/>
          <ac:picMkLst>
            <pc:docMk/>
            <pc:sldMk cId="71248772" sldId="280"/>
            <ac:picMk id="12" creationId="{06403DF8-A06D-4FEE-A9D6-3EFF9377AD2C}"/>
          </ac:picMkLst>
        </pc:picChg>
        <pc:cxnChg chg="del">
          <ac:chgData name="João Pedro Favaretto Salvador" userId="1654e0c17fbb1e22" providerId="LiveId" clId="{505E1703-30D5-4CD6-9B6B-55A1C6C4C9D3}" dt="2020-04-27T14:17:27.390" v="672" actId="478"/>
          <ac:cxnSpMkLst>
            <pc:docMk/>
            <pc:sldMk cId="71248772" sldId="280"/>
            <ac:cxnSpMk id="4" creationId="{CDA31613-A8CD-4FB0-8852-CA60F9309729}"/>
          </ac:cxnSpMkLst>
        </pc:cxnChg>
        <pc:cxnChg chg="del">
          <ac:chgData name="João Pedro Favaretto Salvador" userId="1654e0c17fbb1e22" providerId="LiveId" clId="{505E1703-30D5-4CD6-9B6B-55A1C6C4C9D3}" dt="2020-04-27T14:17:29.086" v="673" actId="478"/>
          <ac:cxnSpMkLst>
            <pc:docMk/>
            <pc:sldMk cId="71248772" sldId="280"/>
            <ac:cxnSpMk id="5" creationId="{91EA180D-73FF-48E2-A8B1-F2A7C452544F}"/>
          </ac:cxnSpMkLst>
        </pc:cxnChg>
        <pc:cxnChg chg="del">
          <ac:chgData name="João Pedro Favaretto Salvador" userId="1654e0c17fbb1e22" providerId="LiveId" clId="{505E1703-30D5-4CD6-9B6B-55A1C6C4C9D3}" dt="2020-04-27T14:17:30.803" v="674" actId="478"/>
          <ac:cxnSpMkLst>
            <pc:docMk/>
            <pc:sldMk cId="71248772" sldId="280"/>
            <ac:cxnSpMk id="6" creationId="{3D2E804C-5C7A-4548-A905-E2F9F1A6EA05}"/>
          </ac:cxnSpMkLst>
        </pc:cxnChg>
      </pc:sldChg>
      <pc:sldChg chg="addSp delSp modSp add ord">
        <pc:chgData name="João Pedro Favaretto Salvador" userId="1654e0c17fbb1e22" providerId="LiveId" clId="{505E1703-30D5-4CD6-9B6B-55A1C6C4C9D3}" dt="2020-04-27T15:14:05.306" v="862" actId="1076"/>
        <pc:sldMkLst>
          <pc:docMk/>
          <pc:sldMk cId="2955284643" sldId="281"/>
        </pc:sldMkLst>
        <pc:spChg chg="mod">
          <ac:chgData name="João Pedro Favaretto Salvador" userId="1654e0c17fbb1e22" providerId="LiveId" clId="{505E1703-30D5-4CD6-9B6B-55A1C6C4C9D3}" dt="2020-04-27T15:14:05.306" v="862" actId="1076"/>
          <ac:spMkLst>
            <pc:docMk/>
            <pc:sldMk cId="2955284643" sldId="281"/>
            <ac:spMk id="2" creationId="{30942298-1693-4910-A2EC-B8B27D4E17B4}"/>
          </ac:spMkLst>
        </pc:spChg>
        <pc:spChg chg="del">
          <ac:chgData name="João Pedro Favaretto Salvador" userId="1654e0c17fbb1e22" providerId="LiveId" clId="{505E1703-30D5-4CD6-9B6B-55A1C6C4C9D3}" dt="2020-04-27T14:17:06.140" v="669" actId="478"/>
          <ac:spMkLst>
            <pc:docMk/>
            <pc:sldMk cId="2955284643" sldId="281"/>
            <ac:spMk id="3" creationId="{00320B8B-EFCB-427A-8457-CBE4B1C1119C}"/>
          </ac:spMkLst>
        </pc:spChg>
        <pc:picChg chg="add mod">
          <ac:chgData name="João Pedro Favaretto Salvador" userId="1654e0c17fbb1e22" providerId="LiveId" clId="{505E1703-30D5-4CD6-9B6B-55A1C6C4C9D3}" dt="2020-04-27T14:20:16.590" v="685" actId="1076"/>
          <ac:picMkLst>
            <pc:docMk/>
            <pc:sldMk cId="2955284643" sldId="281"/>
            <ac:picMk id="4" creationId="{7A22CA7C-D588-4ABC-A6B3-0466E4E8F062}"/>
          </ac:picMkLst>
        </pc:picChg>
        <pc:picChg chg="add mod">
          <ac:chgData name="João Pedro Favaretto Salvador" userId="1654e0c17fbb1e22" providerId="LiveId" clId="{505E1703-30D5-4CD6-9B6B-55A1C6C4C9D3}" dt="2020-04-27T14:20:16.590" v="685" actId="1076"/>
          <ac:picMkLst>
            <pc:docMk/>
            <pc:sldMk cId="2955284643" sldId="281"/>
            <ac:picMk id="5" creationId="{B4FA2D45-A11D-4E9A-A7C2-23F273EFBBC1}"/>
          </ac:picMkLst>
        </pc:picChg>
      </pc:sldChg>
      <pc:sldChg chg="addSp delSp modSp add ord">
        <pc:chgData name="João Pedro Favaretto Salvador" userId="1654e0c17fbb1e22" providerId="LiveId" clId="{505E1703-30D5-4CD6-9B6B-55A1C6C4C9D3}" dt="2020-04-27T17:46:01.853" v="1548"/>
        <pc:sldMkLst>
          <pc:docMk/>
          <pc:sldMk cId="553555402" sldId="282"/>
        </pc:sldMkLst>
        <pc:picChg chg="add del mod">
          <ac:chgData name="João Pedro Favaretto Salvador" userId="1654e0c17fbb1e22" providerId="LiveId" clId="{505E1703-30D5-4CD6-9B6B-55A1C6C4C9D3}" dt="2020-04-27T17:18:53.998" v="1422" actId="478"/>
          <ac:picMkLst>
            <pc:docMk/>
            <pc:sldMk cId="553555402" sldId="282"/>
            <ac:picMk id="2" creationId="{4DD6D991-63B7-4AEE-829C-708C141F771E}"/>
          </ac:picMkLst>
        </pc:picChg>
        <pc:picChg chg="add del mod">
          <ac:chgData name="João Pedro Favaretto Salvador" userId="1654e0c17fbb1e22" providerId="LiveId" clId="{505E1703-30D5-4CD6-9B6B-55A1C6C4C9D3}" dt="2020-04-27T17:19:07.522" v="1427" actId="478"/>
          <ac:picMkLst>
            <pc:docMk/>
            <pc:sldMk cId="553555402" sldId="282"/>
            <ac:picMk id="3" creationId="{F2720669-B3D9-4164-B926-2E05A57FACFC}"/>
          </ac:picMkLst>
        </pc:picChg>
        <pc:picChg chg="add mod">
          <ac:chgData name="João Pedro Favaretto Salvador" userId="1654e0c17fbb1e22" providerId="LiveId" clId="{505E1703-30D5-4CD6-9B6B-55A1C6C4C9D3}" dt="2020-04-27T17:45:54.745" v="1546" actId="1076"/>
          <ac:picMkLst>
            <pc:docMk/>
            <pc:sldMk cId="553555402" sldId="282"/>
            <ac:picMk id="4" creationId="{CBDBC2BF-3491-49BA-BF53-74653B9B07A6}"/>
          </ac:picMkLst>
        </pc:picChg>
        <pc:picChg chg="add mod">
          <ac:chgData name="João Pedro Favaretto Salvador" userId="1654e0c17fbb1e22" providerId="LiveId" clId="{505E1703-30D5-4CD6-9B6B-55A1C6C4C9D3}" dt="2020-04-27T17:45:48.729" v="1544" actId="1076"/>
          <ac:picMkLst>
            <pc:docMk/>
            <pc:sldMk cId="553555402" sldId="282"/>
            <ac:picMk id="5" creationId="{84B755B9-AC58-4B69-B0DD-8A8D1ECE143A}"/>
          </ac:picMkLst>
        </pc:picChg>
        <pc:picChg chg="add mod">
          <ac:chgData name="João Pedro Favaretto Salvador" userId="1654e0c17fbb1e22" providerId="LiveId" clId="{505E1703-30D5-4CD6-9B6B-55A1C6C4C9D3}" dt="2020-04-27T17:45:50.414" v="1545" actId="1076"/>
          <ac:picMkLst>
            <pc:docMk/>
            <pc:sldMk cId="553555402" sldId="282"/>
            <ac:picMk id="6" creationId="{ADA964E4-6C24-4478-AF8B-96BC040413DB}"/>
          </ac:picMkLst>
        </pc:picChg>
      </pc:sldChg>
      <pc:sldChg chg="addSp delSp add ord">
        <pc:chgData name="João Pedro Favaretto Salvador" userId="1654e0c17fbb1e22" providerId="LiveId" clId="{505E1703-30D5-4CD6-9B6B-55A1C6C4C9D3}" dt="2020-04-27T17:41:50.833" v="1536"/>
        <pc:sldMkLst>
          <pc:docMk/>
          <pc:sldMk cId="4118182453" sldId="283"/>
        </pc:sldMkLst>
        <pc:spChg chg="del">
          <ac:chgData name="João Pedro Favaretto Salvador" userId="1654e0c17fbb1e22" providerId="LiveId" clId="{505E1703-30D5-4CD6-9B6B-55A1C6C4C9D3}" dt="2020-04-27T17:41:28.293" v="1526" actId="478"/>
          <ac:spMkLst>
            <pc:docMk/>
            <pc:sldMk cId="4118182453" sldId="283"/>
            <ac:spMk id="2" creationId="{7935A170-B304-472A-85A1-CE4B2C5BC974}"/>
          </ac:spMkLst>
        </pc:spChg>
        <pc:spChg chg="add del">
          <ac:chgData name="João Pedro Favaretto Salvador" userId="1654e0c17fbb1e22" providerId="LiveId" clId="{505E1703-30D5-4CD6-9B6B-55A1C6C4C9D3}" dt="2020-04-27T17:41:47.171" v="1534" actId="478"/>
          <ac:spMkLst>
            <pc:docMk/>
            <pc:sldMk cId="4118182453" sldId="283"/>
            <ac:spMk id="3" creationId="{DDF62CF9-57A7-4213-8E28-6E0865335C90}"/>
          </ac:spMkLst>
        </pc:spChg>
        <pc:spChg chg="add">
          <ac:chgData name="João Pedro Favaretto Salvador" userId="1654e0c17fbb1e22" providerId="LiveId" clId="{505E1703-30D5-4CD6-9B6B-55A1C6C4C9D3}" dt="2020-04-27T17:41:43.645" v="1533"/>
          <ac:spMkLst>
            <pc:docMk/>
            <pc:sldMk cId="4118182453" sldId="283"/>
            <ac:spMk id="4" creationId="{40F687EF-AAC9-4377-9443-2F55D413CC9E}"/>
          </ac:spMkLst>
        </pc:spChg>
      </pc:sldChg>
    </pc:docChg>
  </pc:docChgLst>
  <pc:docChgLst>
    <pc:chgData name="João Pedro Favaretto Salvador" userId="1654e0c17fbb1e22" providerId="LiveId" clId="{8B948FAF-8E42-47AB-A7D6-C30C03263ABD}"/>
    <pc:docChg chg="custSel modSld">
      <pc:chgData name="João Pedro Favaretto Salvador" userId="1654e0c17fbb1e22" providerId="LiveId" clId="{8B948FAF-8E42-47AB-A7D6-C30C03263ABD}" dt="2020-04-28T11:25:08.244" v="18" actId="167"/>
      <pc:docMkLst>
        <pc:docMk/>
      </pc:docMkLst>
      <pc:sldChg chg="modNotesTx">
        <pc:chgData name="João Pedro Favaretto Salvador" userId="1654e0c17fbb1e22" providerId="LiveId" clId="{8B948FAF-8E42-47AB-A7D6-C30C03263ABD}" dt="2020-04-28T11:14:41.158" v="0" actId="20577"/>
        <pc:sldMkLst>
          <pc:docMk/>
          <pc:sldMk cId="594604367" sldId="268"/>
        </pc:sldMkLst>
      </pc:sldChg>
      <pc:sldChg chg="addSp delSp modSp mod modNotesTx">
        <pc:chgData name="João Pedro Favaretto Salvador" userId="1654e0c17fbb1e22" providerId="LiveId" clId="{8B948FAF-8E42-47AB-A7D6-C30C03263ABD}" dt="2020-04-28T11:25:08.244" v="18" actId="167"/>
        <pc:sldMkLst>
          <pc:docMk/>
          <pc:sldMk cId="1711041390" sldId="269"/>
        </pc:sldMkLst>
        <pc:picChg chg="add del mod ord">
          <ac:chgData name="João Pedro Favaretto Salvador" userId="1654e0c17fbb1e22" providerId="LiveId" clId="{8B948FAF-8E42-47AB-A7D6-C30C03263ABD}" dt="2020-04-28T11:24:48.995" v="11" actId="478"/>
          <ac:picMkLst>
            <pc:docMk/>
            <pc:sldMk cId="1711041390" sldId="269"/>
            <ac:picMk id="3" creationId="{1125F80B-6454-4A2B-965A-C2DC4B5BD2CB}"/>
          </ac:picMkLst>
        </pc:picChg>
        <pc:picChg chg="add mod ord">
          <ac:chgData name="João Pedro Favaretto Salvador" userId="1654e0c17fbb1e22" providerId="LiveId" clId="{8B948FAF-8E42-47AB-A7D6-C30C03263ABD}" dt="2020-04-28T11:25:08.244" v="18" actId="167"/>
          <ac:picMkLst>
            <pc:docMk/>
            <pc:sldMk cId="1711041390" sldId="269"/>
            <ac:picMk id="5" creationId="{7793649A-E9FE-49B0-9CE0-89B5114CEC46}"/>
          </ac:picMkLst>
        </pc:picChg>
        <pc:picChg chg="del">
          <ac:chgData name="João Pedro Favaretto Salvador" userId="1654e0c17fbb1e22" providerId="LiveId" clId="{8B948FAF-8E42-47AB-A7D6-C30C03263ABD}" dt="2020-04-28T11:24:36.618" v="5" actId="478"/>
          <ac:picMkLst>
            <pc:docMk/>
            <pc:sldMk cId="1711041390" sldId="269"/>
            <ac:picMk id="10" creationId="{EBE79C71-73A1-4580-8499-D003393E7F8B}"/>
          </ac:picMkLst>
        </pc:picChg>
      </pc:sldChg>
      <pc:sldChg chg="modNotesTx">
        <pc:chgData name="João Pedro Favaretto Salvador" userId="1654e0c17fbb1e22" providerId="LiveId" clId="{8B948FAF-8E42-47AB-A7D6-C30C03263ABD}" dt="2020-04-28T11:14:51.199" v="2" actId="20577"/>
        <pc:sldMkLst>
          <pc:docMk/>
          <pc:sldMk cId="1181325926" sldId="270"/>
        </pc:sldMkLst>
      </pc:sldChg>
      <pc:sldChg chg="modNotesTx">
        <pc:chgData name="João Pedro Favaretto Salvador" userId="1654e0c17fbb1e22" providerId="LiveId" clId="{8B948FAF-8E42-47AB-A7D6-C30C03263ABD}" dt="2020-04-28T11:14:58.974" v="3" actId="20577"/>
        <pc:sldMkLst>
          <pc:docMk/>
          <pc:sldMk cId="347588403" sldId="273"/>
        </pc:sldMkLst>
      </pc:sldChg>
      <pc:sldChg chg="modNotesTx">
        <pc:chgData name="João Pedro Favaretto Salvador" userId="1654e0c17fbb1e22" providerId="LiveId" clId="{8B948FAF-8E42-47AB-A7D6-C30C03263ABD}" dt="2020-04-28T11:15:02.802" v="4" actId="20577"/>
        <pc:sldMkLst>
          <pc:docMk/>
          <pc:sldMk cId="71248772" sldId="28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0.svg"/><Relationship Id="rId1" Type="http://schemas.openxmlformats.org/officeDocument/2006/relationships/image" Target="../media/image17.png"/><Relationship Id="rId6" Type="http://schemas.openxmlformats.org/officeDocument/2006/relationships/image" Target="../media/image14.svg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1B936-929F-4CB3-B3A0-215F70C180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3ADF5F2-6355-4FB6-8B6B-446E3C44F719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Legitimidade</a:t>
          </a:r>
          <a:endParaRPr lang="en-US"/>
        </a:p>
      </dgm:t>
    </dgm:pt>
    <dgm:pt modelId="{FF00C188-2EAE-489F-BB37-102E91FBBFEC}" type="parTrans" cxnId="{EC1DEE64-BC58-48F1-9469-1823C614B2E5}">
      <dgm:prSet/>
      <dgm:spPr/>
      <dgm:t>
        <a:bodyPr/>
        <a:lstStyle/>
        <a:p>
          <a:endParaRPr lang="en-US"/>
        </a:p>
      </dgm:t>
    </dgm:pt>
    <dgm:pt modelId="{C2FF4FB2-9667-4343-9F02-C010B78E95C0}" type="sibTrans" cxnId="{EC1DEE64-BC58-48F1-9469-1823C614B2E5}">
      <dgm:prSet/>
      <dgm:spPr/>
      <dgm:t>
        <a:bodyPr/>
        <a:lstStyle/>
        <a:p>
          <a:endParaRPr lang="en-US"/>
        </a:p>
      </dgm:t>
    </dgm:pt>
    <dgm:pt modelId="{BBA5EAA0-36F4-4B90-99DA-DC81F8D89D62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Transparência</a:t>
          </a:r>
          <a:endParaRPr lang="en-US"/>
        </a:p>
      </dgm:t>
    </dgm:pt>
    <dgm:pt modelId="{C13B372B-C25A-4E65-8943-14AEF51342BB}" type="parTrans" cxnId="{D2AF2A63-DF11-4ED6-A753-B3A9C506FBC0}">
      <dgm:prSet/>
      <dgm:spPr/>
      <dgm:t>
        <a:bodyPr/>
        <a:lstStyle/>
        <a:p>
          <a:endParaRPr lang="en-US"/>
        </a:p>
      </dgm:t>
    </dgm:pt>
    <dgm:pt modelId="{8AED13B8-D68E-4B23-95EC-88C19439732C}" type="sibTrans" cxnId="{D2AF2A63-DF11-4ED6-A753-B3A9C506FBC0}">
      <dgm:prSet/>
      <dgm:spPr/>
      <dgm:t>
        <a:bodyPr/>
        <a:lstStyle/>
        <a:p>
          <a:endParaRPr lang="en-US"/>
        </a:p>
      </dgm:t>
    </dgm:pt>
    <dgm:pt modelId="{9BEE2014-884F-4F08-8298-8E491B4BB53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Controle</a:t>
          </a:r>
          <a:endParaRPr lang="en-US" dirty="0"/>
        </a:p>
      </dgm:t>
    </dgm:pt>
    <dgm:pt modelId="{97B60695-34C8-42C8-A037-217E8CE22030}" type="parTrans" cxnId="{DD948CA0-7D32-4D9C-8F1F-D1F503E22310}">
      <dgm:prSet/>
      <dgm:spPr/>
      <dgm:t>
        <a:bodyPr/>
        <a:lstStyle/>
        <a:p>
          <a:endParaRPr lang="en-US"/>
        </a:p>
      </dgm:t>
    </dgm:pt>
    <dgm:pt modelId="{130BC38E-CED6-479F-9497-E54FC9891073}" type="sibTrans" cxnId="{DD948CA0-7D32-4D9C-8F1F-D1F503E22310}">
      <dgm:prSet/>
      <dgm:spPr/>
      <dgm:t>
        <a:bodyPr/>
        <a:lstStyle/>
        <a:p>
          <a:endParaRPr lang="en-US"/>
        </a:p>
      </dgm:t>
    </dgm:pt>
    <dgm:pt modelId="{E54D5BB8-AB85-402F-9BD0-D83382374AD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Capacidade de executar</a:t>
          </a:r>
          <a:endParaRPr lang="en-US"/>
        </a:p>
      </dgm:t>
    </dgm:pt>
    <dgm:pt modelId="{87C03938-CB22-4A67-B567-9990D0786CC4}" type="parTrans" cxnId="{BBCD5223-0EE8-47D5-9E29-AC8EA3BF9D77}">
      <dgm:prSet/>
      <dgm:spPr/>
      <dgm:t>
        <a:bodyPr/>
        <a:lstStyle/>
        <a:p>
          <a:endParaRPr lang="en-US"/>
        </a:p>
      </dgm:t>
    </dgm:pt>
    <dgm:pt modelId="{ED907E2E-C40E-46BA-9D3D-6D22EF962FC6}" type="sibTrans" cxnId="{BBCD5223-0EE8-47D5-9E29-AC8EA3BF9D77}">
      <dgm:prSet/>
      <dgm:spPr/>
      <dgm:t>
        <a:bodyPr/>
        <a:lstStyle/>
        <a:p>
          <a:endParaRPr lang="en-US"/>
        </a:p>
      </dgm:t>
    </dgm:pt>
    <dgm:pt modelId="{4045013B-52B9-451C-95EF-CF0BB106FCB8}" type="pres">
      <dgm:prSet presAssocID="{D9C1B936-929F-4CB3-B3A0-215F70C1807B}" presName="root" presStyleCnt="0">
        <dgm:presLayoutVars>
          <dgm:dir/>
          <dgm:resizeHandles val="exact"/>
        </dgm:presLayoutVars>
      </dgm:prSet>
      <dgm:spPr/>
    </dgm:pt>
    <dgm:pt modelId="{901D36A5-98D7-48EA-AF39-B2B0649282F7}" type="pres">
      <dgm:prSet presAssocID="{13ADF5F2-6355-4FB6-8B6B-446E3C44F719}" presName="compNode" presStyleCnt="0"/>
      <dgm:spPr/>
    </dgm:pt>
    <dgm:pt modelId="{74DE56C3-2DF5-4FE1-AB83-890CA26E3374}" type="pres">
      <dgm:prSet presAssocID="{13ADF5F2-6355-4FB6-8B6B-446E3C44F719}" presName="bgRect" presStyleLbl="bgShp" presStyleIdx="0" presStyleCnt="4"/>
      <dgm:spPr/>
    </dgm:pt>
    <dgm:pt modelId="{B27CA055-E617-4717-AFBC-3CC9BB4CA7FB}" type="pres">
      <dgm:prSet presAssocID="{13ADF5F2-6355-4FB6-8B6B-446E3C44F71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5723062-F503-48EB-B693-43D521F2D13E}" type="pres">
      <dgm:prSet presAssocID="{13ADF5F2-6355-4FB6-8B6B-446E3C44F719}" presName="spaceRect" presStyleCnt="0"/>
      <dgm:spPr/>
    </dgm:pt>
    <dgm:pt modelId="{35FAFEA9-134E-4287-9EB0-2951857A15D9}" type="pres">
      <dgm:prSet presAssocID="{13ADF5F2-6355-4FB6-8B6B-446E3C44F719}" presName="parTx" presStyleLbl="revTx" presStyleIdx="0" presStyleCnt="4">
        <dgm:presLayoutVars>
          <dgm:chMax val="0"/>
          <dgm:chPref val="0"/>
        </dgm:presLayoutVars>
      </dgm:prSet>
      <dgm:spPr/>
    </dgm:pt>
    <dgm:pt modelId="{5B1DC1F9-C1BF-442B-BB10-D7F32BF125EF}" type="pres">
      <dgm:prSet presAssocID="{C2FF4FB2-9667-4343-9F02-C010B78E95C0}" presName="sibTrans" presStyleCnt="0"/>
      <dgm:spPr/>
    </dgm:pt>
    <dgm:pt modelId="{9F2D62C6-21FC-4785-AAB5-E2B6EF455074}" type="pres">
      <dgm:prSet presAssocID="{BBA5EAA0-36F4-4B90-99DA-DC81F8D89D62}" presName="compNode" presStyleCnt="0"/>
      <dgm:spPr/>
    </dgm:pt>
    <dgm:pt modelId="{81881952-25A4-49B5-8D9D-4C78F84D8E9A}" type="pres">
      <dgm:prSet presAssocID="{BBA5EAA0-36F4-4B90-99DA-DC81F8D89D62}" presName="bgRect" presStyleLbl="bgShp" presStyleIdx="1" presStyleCnt="4"/>
      <dgm:spPr/>
    </dgm:pt>
    <dgm:pt modelId="{38282C4C-512D-4E20-AA72-173A6FF39BAA}" type="pres">
      <dgm:prSet presAssocID="{BBA5EAA0-36F4-4B90-99DA-DC81F8D89D6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D5B7020-F3F6-4566-B3A4-F5E877FE181D}" type="pres">
      <dgm:prSet presAssocID="{BBA5EAA0-36F4-4B90-99DA-DC81F8D89D62}" presName="spaceRect" presStyleCnt="0"/>
      <dgm:spPr/>
    </dgm:pt>
    <dgm:pt modelId="{B517BF57-42A0-4497-81A9-9A1ECD0906C4}" type="pres">
      <dgm:prSet presAssocID="{BBA5EAA0-36F4-4B90-99DA-DC81F8D89D62}" presName="parTx" presStyleLbl="revTx" presStyleIdx="1" presStyleCnt="4">
        <dgm:presLayoutVars>
          <dgm:chMax val="0"/>
          <dgm:chPref val="0"/>
        </dgm:presLayoutVars>
      </dgm:prSet>
      <dgm:spPr/>
    </dgm:pt>
    <dgm:pt modelId="{76792542-FC0C-4031-86F7-F63C84820859}" type="pres">
      <dgm:prSet presAssocID="{8AED13B8-D68E-4B23-95EC-88C19439732C}" presName="sibTrans" presStyleCnt="0"/>
      <dgm:spPr/>
    </dgm:pt>
    <dgm:pt modelId="{CC3A274A-67F3-47A6-9AEF-4D4AB631F7F8}" type="pres">
      <dgm:prSet presAssocID="{9BEE2014-884F-4F08-8298-8E491B4BB53B}" presName="compNode" presStyleCnt="0"/>
      <dgm:spPr/>
    </dgm:pt>
    <dgm:pt modelId="{90E8E31C-11F7-4331-90CD-CD6F45A036B0}" type="pres">
      <dgm:prSet presAssocID="{9BEE2014-884F-4F08-8298-8E491B4BB53B}" presName="bgRect" presStyleLbl="bgShp" presStyleIdx="2" presStyleCnt="4"/>
      <dgm:spPr/>
    </dgm:pt>
    <dgm:pt modelId="{7440EF24-289C-42A6-9B88-FCF2877C25EE}" type="pres">
      <dgm:prSet presAssocID="{9BEE2014-884F-4F08-8298-8E491B4BB53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lante"/>
        </a:ext>
      </dgm:extLst>
    </dgm:pt>
    <dgm:pt modelId="{E48AD0E4-4E44-40D3-992C-2D631C75F18A}" type="pres">
      <dgm:prSet presAssocID="{9BEE2014-884F-4F08-8298-8E491B4BB53B}" presName="spaceRect" presStyleCnt="0"/>
      <dgm:spPr/>
    </dgm:pt>
    <dgm:pt modelId="{0B805774-24E6-40B2-B1A6-1E18327BE801}" type="pres">
      <dgm:prSet presAssocID="{9BEE2014-884F-4F08-8298-8E491B4BB53B}" presName="parTx" presStyleLbl="revTx" presStyleIdx="2" presStyleCnt="4">
        <dgm:presLayoutVars>
          <dgm:chMax val="0"/>
          <dgm:chPref val="0"/>
        </dgm:presLayoutVars>
      </dgm:prSet>
      <dgm:spPr/>
    </dgm:pt>
    <dgm:pt modelId="{EE2260BE-CAC0-44BD-A630-84D829BC0878}" type="pres">
      <dgm:prSet presAssocID="{130BC38E-CED6-479F-9497-E54FC9891073}" presName="sibTrans" presStyleCnt="0"/>
      <dgm:spPr/>
    </dgm:pt>
    <dgm:pt modelId="{B8E8C17F-7F05-4B86-9715-4D180C4F2856}" type="pres">
      <dgm:prSet presAssocID="{E54D5BB8-AB85-402F-9BD0-D83382374AD3}" presName="compNode" presStyleCnt="0"/>
      <dgm:spPr/>
    </dgm:pt>
    <dgm:pt modelId="{C191D371-31DE-4BF0-BB6D-983A87A3EFDD}" type="pres">
      <dgm:prSet presAssocID="{E54D5BB8-AB85-402F-9BD0-D83382374AD3}" presName="bgRect" presStyleLbl="bgShp" presStyleIdx="3" presStyleCnt="4"/>
      <dgm:spPr/>
    </dgm:pt>
    <dgm:pt modelId="{F4C0A2ED-115A-447E-8368-A3E602E19181}" type="pres">
      <dgm:prSet presAssocID="{E54D5BB8-AB85-402F-9BD0-D83382374A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1F2B1B57-9469-48AC-AFCB-F348FA37201D}" type="pres">
      <dgm:prSet presAssocID="{E54D5BB8-AB85-402F-9BD0-D83382374AD3}" presName="spaceRect" presStyleCnt="0"/>
      <dgm:spPr/>
    </dgm:pt>
    <dgm:pt modelId="{8F9AACBE-F7B6-490B-9ABD-E64FA1329320}" type="pres">
      <dgm:prSet presAssocID="{E54D5BB8-AB85-402F-9BD0-D83382374A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631CE0F-7EFC-4A51-9577-1FB31FEF9F9D}" type="presOf" srcId="{D9C1B936-929F-4CB3-B3A0-215F70C1807B}" destId="{4045013B-52B9-451C-95EF-CF0BB106FCB8}" srcOrd="0" destOrd="0" presId="urn:microsoft.com/office/officeart/2018/2/layout/IconVerticalSolidList"/>
    <dgm:cxn modelId="{BBCD5223-0EE8-47D5-9E29-AC8EA3BF9D77}" srcId="{D9C1B936-929F-4CB3-B3A0-215F70C1807B}" destId="{E54D5BB8-AB85-402F-9BD0-D83382374AD3}" srcOrd="3" destOrd="0" parTransId="{87C03938-CB22-4A67-B567-9990D0786CC4}" sibTransId="{ED907E2E-C40E-46BA-9D3D-6D22EF962FC6}"/>
    <dgm:cxn modelId="{3DF14F5D-1314-4FF7-ACA0-9F0E4B12152E}" type="presOf" srcId="{13ADF5F2-6355-4FB6-8B6B-446E3C44F719}" destId="{35FAFEA9-134E-4287-9EB0-2951857A15D9}" srcOrd="0" destOrd="0" presId="urn:microsoft.com/office/officeart/2018/2/layout/IconVerticalSolidList"/>
    <dgm:cxn modelId="{D2AF2A63-DF11-4ED6-A753-B3A9C506FBC0}" srcId="{D9C1B936-929F-4CB3-B3A0-215F70C1807B}" destId="{BBA5EAA0-36F4-4B90-99DA-DC81F8D89D62}" srcOrd="1" destOrd="0" parTransId="{C13B372B-C25A-4E65-8943-14AEF51342BB}" sibTransId="{8AED13B8-D68E-4B23-95EC-88C19439732C}"/>
    <dgm:cxn modelId="{EC1DEE64-BC58-48F1-9469-1823C614B2E5}" srcId="{D9C1B936-929F-4CB3-B3A0-215F70C1807B}" destId="{13ADF5F2-6355-4FB6-8B6B-446E3C44F719}" srcOrd="0" destOrd="0" parTransId="{FF00C188-2EAE-489F-BB37-102E91FBBFEC}" sibTransId="{C2FF4FB2-9667-4343-9F02-C010B78E95C0}"/>
    <dgm:cxn modelId="{A00CBB78-97AC-4245-8C20-4E3D886578AE}" type="presOf" srcId="{9BEE2014-884F-4F08-8298-8E491B4BB53B}" destId="{0B805774-24E6-40B2-B1A6-1E18327BE801}" srcOrd="0" destOrd="0" presId="urn:microsoft.com/office/officeart/2018/2/layout/IconVerticalSolidList"/>
    <dgm:cxn modelId="{DD948CA0-7D32-4D9C-8F1F-D1F503E22310}" srcId="{D9C1B936-929F-4CB3-B3A0-215F70C1807B}" destId="{9BEE2014-884F-4F08-8298-8E491B4BB53B}" srcOrd="2" destOrd="0" parTransId="{97B60695-34C8-42C8-A037-217E8CE22030}" sibTransId="{130BC38E-CED6-479F-9497-E54FC9891073}"/>
    <dgm:cxn modelId="{B4F392DF-787C-4F59-A840-AEAB5D7FF060}" type="presOf" srcId="{BBA5EAA0-36F4-4B90-99DA-DC81F8D89D62}" destId="{B517BF57-42A0-4497-81A9-9A1ECD0906C4}" srcOrd="0" destOrd="0" presId="urn:microsoft.com/office/officeart/2018/2/layout/IconVerticalSolidList"/>
    <dgm:cxn modelId="{1AF8ADED-311E-42CC-A894-8B20C8070B8C}" type="presOf" srcId="{E54D5BB8-AB85-402F-9BD0-D83382374AD3}" destId="{8F9AACBE-F7B6-490B-9ABD-E64FA1329320}" srcOrd="0" destOrd="0" presId="urn:microsoft.com/office/officeart/2018/2/layout/IconVerticalSolidList"/>
    <dgm:cxn modelId="{2FD0042D-77EF-47AD-9266-7A37667CDE04}" type="presParOf" srcId="{4045013B-52B9-451C-95EF-CF0BB106FCB8}" destId="{901D36A5-98D7-48EA-AF39-B2B0649282F7}" srcOrd="0" destOrd="0" presId="urn:microsoft.com/office/officeart/2018/2/layout/IconVerticalSolidList"/>
    <dgm:cxn modelId="{16ABBA3E-DB60-477B-98C2-85E43078CED7}" type="presParOf" srcId="{901D36A5-98D7-48EA-AF39-B2B0649282F7}" destId="{74DE56C3-2DF5-4FE1-AB83-890CA26E3374}" srcOrd="0" destOrd="0" presId="urn:microsoft.com/office/officeart/2018/2/layout/IconVerticalSolidList"/>
    <dgm:cxn modelId="{8534C015-67CB-4D2B-B153-93FFC3544494}" type="presParOf" srcId="{901D36A5-98D7-48EA-AF39-B2B0649282F7}" destId="{B27CA055-E617-4717-AFBC-3CC9BB4CA7FB}" srcOrd="1" destOrd="0" presId="urn:microsoft.com/office/officeart/2018/2/layout/IconVerticalSolidList"/>
    <dgm:cxn modelId="{C5222A7E-86BD-497D-86E6-55C57FE09D46}" type="presParOf" srcId="{901D36A5-98D7-48EA-AF39-B2B0649282F7}" destId="{35723062-F503-48EB-B693-43D521F2D13E}" srcOrd="2" destOrd="0" presId="urn:microsoft.com/office/officeart/2018/2/layout/IconVerticalSolidList"/>
    <dgm:cxn modelId="{9A0EBF61-D400-4B1E-AB32-092EFBDA7DC7}" type="presParOf" srcId="{901D36A5-98D7-48EA-AF39-B2B0649282F7}" destId="{35FAFEA9-134E-4287-9EB0-2951857A15D9}" srcOrd="3" destOrd="0" presId="urn:microsoft.com/office/officeart/2018/2/layout/IconVerticalSolidList"/>
    <dgm:cxn modelId="{B9D85CAE-A3E6-4561-BF56-EB4D0A495156}" type="presParOf" srcId="{4045013B-52B9-451C-95EF-CF0BB106FCB8}" destId="{5B1DC1F9-C1BF-442B-BB10-D7F32BF125EF}" srcOrd="1" destOrd="0" presId="urn:microsoft.com/office/officeart/2018/2/layout/IconVerticalSolidList"/>
    <dgm:cxn modelId="{AF9B4A41-546B-4248-B371-A44F55CC5C16}" type="presParOf" srcId="{4045013B-52B9-451C-95EF-CF0BB106FCB8}" destId="{9F2D62C6-21FC-4785-AAB5-E2B6EF455074}" srcOrd="2" destOrd="0" presId="urn:microsoft.com/office/officeart/2018/2/layout/IconVerticalSolidList"/>
    <dgm:cxn modelId="{8CB89E7B-68F2-490F-A941-C04ED99A5872}" type="presParOf" srcId="{9F2D62C6-21FC-4785-AAB5-E2B6EF455074}" destId="{81881952-25A4-49B5-8D9D-4C78F84D8E9A}" srcOrd="0" destOrd="0" presId="urn:microsoft.com/office/officeart/2018/2/layout/IconVerticalSolidList"/>
    <dgm:cxn modelId="{88E83FB9-66D3-4E77-BC85-4FE716B50EEB}" type="presParOf" srcId="{9F2D62C6-21FC-4785-AAB5-E2B6EF455074}" destId="{38282C4C-512D-4E20-AA72-173A6FF39BAA}" srcOrd="1" destOrd="0" presId="urn:microsoft.com/office/officeart/2018/2/layout/IconVerticalSolidList"/>
    <dgm:cxn modelId="{064BE51E-0D19-4FBE-A426-ACDD4E2E6D3D}" type="presParOf" srcId="{9F2D62C6-21FC-4785-AAB5-E2B6EF455074}" destId="{1D5B7020-F3F6-4566-B3A4-F5E877FE181D}" srcOrd="2" destOrd="0" presId="urn:microsoft.com/office/officeart/2018/2/layout/IconVerticalSolidList"/>
    <dgm:cxn modelId="{056B883D-90AE-4C12-ADED-E3E1161BF15A}" type="presParOf" srcId="{9F2D62C6-21FC-4785-AAB5-E2B6EF455074}" destId="{B517BF57-42A0-4497-81A9-9A1ECD0906C4}" srcOrd="3" destOrd="0" presId="urn:microsoft.com/office/officeart/2018/2/layout/IconVerticalSolidList"/>
    <dgm:cxn modelId="{01C54A60-1A48-44B6-BD14-DBDF62A914FD}" type="presParOf" srcId="{4045013B-52B9-451C-95EF-CF0BB106FCB8}" destId="{76792542-FC0C-4031-86F7-F63C84820859}" srcOrd="3" destOrd="0" presId="urn:microsoft.com/office/officeart/2018/2/layout/IconVerticalSolidList"/>
    <dgm:cxn modelId="{6A804FCE-4D2B-46F8-A02E-39FBED6F7342}" type="presParOf" srcId="{4045013B-52B9-451C-95EF-CF0BB106FCB8}" destId="{CC3A274A-67F3-47A6-9AEF-4D4AB631F7F8}" srcOrd="4" destOrd="0" presId="urn:microsoft.com/office/officeart/2018/2/layout/IconVerticalSolidList"/>
    <dgm:cxn modelId="{36E71C57-65C5-4D23-91F1-98BBEC27F3E0}" type="presParOf" srcId="{CC3A274A-67F3-47A6-9AEF-4D4AB631F7F8}" destId="{90E8E31C-11F7-4331-90CD-CD6F45A036B0}" srcOrd="0" destOrd="0" presId="urn:microsoft.com/office/officeart/2018/2/layout/IconVerticalSolidList"/>
    <dgm:cxn modelId="{2077229C-97F2-42E0-841F-A64CC943AF5A}" type="presParOf" srcId="{CC3A274A-67F3-47A6-9AEF-4D4AB631F7F8}" destId="{7440EF24-289C-42A6-9B88-FCF2877C25EE}" srcOrd="1" destOrd="0" presId="urn:microsoft.com/office/officeart/2018/2/layout/IconVerticalSolidList"/>
    <dgm:cxn modelId="{531E0DB8-9CA3-4794-B5AA-802A901818F4}" type="presParOf" srcId="{CC3A274A-67F3-47A6-9AEF-4D4AB631F7F8}" destId="{E48AD0E4-4E44-40D3-992C-2D631C75F18A}" srcOrd="2" destOrd="0" presId="urn:microsoft.com/office/officeart/2018/2/layout/IconVerticalSolidList"/>
    <dgm:cxn modelId="{8F4DF912-A054-47D0-99C6-16FFFF646141}" type="presParOf" srcId="{CC3A274A-67F3-47A6-9AEF-4D4AB631F7F8}" destId="{0B805774-24E6-40B2-B1A6-1E18327BE801}" srcOrd="3" destOrd="0" presId="urn:microsoft.com/office/officeart/2018/2/layout/IconVerticalSolidList"/>
    <dgm:cxn modelId="{FCB8CCBA-97E6-493E-9824-068538FC9AFA}" type="presParOf" srcId="{4045013B-52B9-451C-95EF-CF0BB106FCB8}" destId="{EE2260BE-CAC0-44BD-A630-84D829BC0878}" srcOrd="5" destOrd="0" presId="urn:microsoft.com/office/officeart/2018/2/layout/IconVerticalSolidList"/>
    <dgm:cxn modelId="{D9DD57C1-9A20-4AC1-8F44-22F75F1B9948}" type="presParOf" srcId="{4045013B-52B9-451C-95EF-CF0BB106FCB8}" destId="{B8E8C17F-7F05-4B86-9715-4D180C4F2856}" srcOrd="6" destOrd="0" presId="urn:microsoft.com/office/officeart/2018/2/layout/IconVerticalSolidList"/>
    <dgm:cxn modelId="{F33E9E85-3697-4680-BBB3-C4E73E40B3C3}" type="presParOf" srcId="{B8E8C17F-7F05-4B86-9715-4D180C4F2856}" destId="{C191D371-31DE-4BF0-BB6D-983A87A3EFDD}" srcOrd="0" destOrd="0" presId="urn:microsoft.com/office/officeart/2018/2/layout/IconVerticalSolidList"/>
    <dgm:cxn modelId="{07B579A4-D0BB-4807-942F-791CDC807076}" type="presParOf" srcId="{B8E8C17F-7F05-4B86-9715-4D180C4F2856}" destId="{F4C0A2ED-115A-447E-8368-A3E602E19181}" srcOrd="1" destOrd="0" presId="urn:microsoft.com/office/officeart/2018/2/layout/IconVerticalSolidList"/>
    <dgm:cxn modelId="{53EB59C9-CD74-4428-937A-0793F5BC8BA2}" type="presParOf" srcId="{B8E8C17F-7F05-4B86-9715-4D180C4F2856}" destId="{1F2B1B57-9469-48AC-AFCB-F348FA37201D}" srcOrd="2" destOrd="0" presId="urn:microsoft.com/office/officeart/2018/2/layout/IconVerticalSolidList"/>
    <dgm:cxn modelId="{C9B3EB97-8A73-4DF1-8A14-D78133FB8A2D}" type="presParOf" srcId="{B8E8C17F-7F05-4B86-9715-4D180C4F2856}" destId="{8F9AACBE-F7B6-490B-9ABD-E64FA13293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E56C3-2DF5-4FE1-AB83-890CA26E3374}">
      <dsp:nvSpPr>
        <dsp:cNvPr id="0" name=""/>
        <dsp:cNvSpPr/>
      </dsp:nvSpPr>
      <dsp:spPr>
        <a:xfrm>
          <a:off x="0" y="2190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CA055-E617-4717-AFBC-3CC9BB4CA7FB}">
      <dsp:nvSpPr>
        <dsp:cNvPr id="0" name=""/>
        <dsp:cNvSpPr/>
      </dsp:nvSpPr>
      <dsp:spPr>
        <a:xfrm>
          <a:off x="335773" y="251938"/>
          <a:ext cx="610496" cy="6104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AFEA9-134E-4287-9EB0-2951857A15D9}">
      <dsp:nvSpPr>
        <dsp:cNvPr id="0" name=""/>
        <dsp:cNvSpPr/>
      </dsp:nvSpPr>
      <dsp:spPr>
        <a:xfrm>
          <a:off x="1282042" y="2190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Legitimidade</a:t>
          </a:r>
          <a:endParaRPr lang="en-US" sz="2200" kern="1200"/>
        </a:p>
      </dsp:txBody>
      <dsp:txXfrm>
        <a:off x="1282042" y="2190"/>
        <a:ext cx="4869520" cy="1109993"/>
      </dsp:txXfrm>
    </dsp:sp>
    <dsp:sp modelId="{81881952-25A4-49B5-8D9D-4C78F84D8E9A}">
      <dsp:nvSpPr>
        <dsp:cNvPr id="0" name=""/>
        <dsp:cNvSpPr/>
      </dsp:nvSpPr>
      <dsp:spPr>
        <a:xfrm>
          <a:off x="0" y="1389682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82C4C-512D-4E20-AA72-173A6FF39BAA}">
      <dsp:nvSpPr>
        <dsp:cNvPr id="0" name=""/>
        <dsp:cNvSpPr/>
      </dsp:nvSpPr>
      <dsp:spPr>
        <a:xfrm>
          <a:off x="335773" y="1639430"/>
          <a:ext cx="610496" cy="6104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7BF57-42A0-4497-81A9-9A1ECD0906C4}">
      <dsp:nvSpPr>
        <dsp:cNvPr id="0" name=""/>
        <dsp:cNvSpPr/>
      </dsp:nvSpPr>
      <dsp:spPr>
        <a:xfrm>
          <a:off x="1282042" y="1389682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Transparência</a:t>
          </a:r>
          <a:endParaRPr lang="en-US" sz="2200" kern="1200"/>
        </a:p>
      </dsp:txBody>
      <dsp:txXfrm>
        <a:off x="1282042" y="1389682"/>
        <a:ext cx="4869520" cy="1109993"/>
      </dsp:txXfrm>
    </dsp:sp>
    <dsp:sp modelId="{90E8E31C-11F7-4331-90CD-CD6F45A036B0}">
      <dsp:nvSpPr>
        <dsp:cNvPr id="0" name=""/>
        <dsp:cNvSpPr/>
      </dsp:nvSpPr>
      <dsp:spPr>
        <a:xfrm>
          <a:off x="0" y="2777174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0EF24-289C-42A6-9B88-FCF2877C25EE}">
      <dsp:nvSpPr>
        <dsp:cNvPr id="0" name=""/>
        <dsp:cNvSpPr/>
      </dsp:nvSpPr>
      <dsp:spPr>
        <a:xfrm>
          <a:off x="335773" y="3026922"/>
          <a:ext cx="610496" cy="6104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05774-24E6-40B2-B1A6-1E18327BE801}">
      <dsp:nvSpPr>
        <dsp:cNvPr id="0" name=""/>
        <dsp:cNvSpPr/>
      </dsp:nvSpPr>
      <dsp:spPr>
        <a:xfrm>
          <a:off x="1282042" y="2777174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Controle</a:t>
          </a:r>
          <a:endParaRPr lang="en-US" sz="2200" kern="1200" dirty="0"/>
        </a:p>
      </dsp:txBody>
      <dsp:txXfrm>
        <a:off x="1282042" y="2777174"/>
        <a:ext cx="4869520" cy="1109993"/>
      </dsp:txXfrm>
    </dsp:sp>
    <dsp:sp modelId="{C191D371-31DE-4BF0-BB6D-983A87A3EFDD}">
      <dsp:nvSpPr>
        <dsp:cNvPr id="0" name=""/>
        <dsp:cNvSpPr/>
      </dsp:nvSpPr>
      <dsp:spPr>
        <a:xfrm>
          <a:off x="0" y="4164666"/>
          <a:ext cx="6151562" cy="11099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C0A2ED-115A-447E-8368-A3E602E19181}">
      <dsp:nvSpPr>
        <dsp:cNvPr id="0" name=""/>
        <dsp:cNvSpPr/>
      </dsp:nvSpPr>
      <dsp:spPr>
        <a:xfrm>
          <a:off x="335773" y="4414414"/>
          <a:ext cx="610496" cy="6104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AACBE-F7B6-490B-9ABD-E64FA1329320}">
      <dsp:nvSpPr>
        <dsp:cNvPr id="0" name=""/>
        <dsp:cNvSpPr/>
      </dsp:nvSpPr>
      <dsp:spPr>
        <a:xfrm>
          <a:off x="1282042" y="4164666"/>
          <a:ext cx="4869520" cy="1109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474" tIns="117474" rIns="117474" bIns="117474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Capacidade de executar</a:t>
          </a:r>
          <a:endParaRPr lang="en-US" sz="2200" kern="1200"/>
        </a:p>
      </dsp:txBody>
      <dsp:txXfrm>
        <a:off x="1282042" y="4164666"/>
        <a:ext cx="4869520" cy="1109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70A76-218B-4191-B5CE-7A2AB2A5DCCD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6F1A-53A2-4C0E-B94A-A105247F52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7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6F1A-53A2-4C0E-B94A-A105247F52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7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EC06-104D-4411-876E-CE246E7438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10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EC06-104D-4411-876E-CE246E7438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1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EC06-104D-4411-876E-CE246E7438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5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6F1A-53A2-4C0E-B94A-A105247F52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8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EC06-104D-4411-876E-CE246E7438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9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FEC06-104D-4411-876E-CE246E7438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2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4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6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8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0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8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9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6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664A566-0358-4D68-ACE9-233B071B732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EDB06FF-50CF-4EE2-AE5A-75F95305EB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EBA7B-158F-42F7-ACF0-E12EA38E8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Liberdade de Expressão na Internet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A35F4-A3BF-4ACE-AAFE-11501B114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Fundamentos e Desafios (em tempos de Covid-19) </a:t>
            </a:r>
          </a:p>
          <a:p>
            <a:r>
              <a:rPr lang="pt-BR" dirty="0"/>
              <a:t>28/04/2020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8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Homem olhando para o lado&#10;&#10;Descrição gerada automaticamente">
            <a:extLst>
              <a:ext uri="{FF2B5EF4-FFF2-40B4-BE49-F238E27FC236}">
                <a16:creationId xmlns:a16="http://schemas.microsoft.com/office/drawing/2014/main" id="{8E07F4A7-7810-4124-B878-C00830334D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D2FB1FF-BE5F-407D-8433-4FFEB971B2DD}"/>
              </a:ext>
            </a:extLst>
          </p:cNvPr>
          <p:cNvSpPr txBox="1"/>
          <p:nvPr/>
        </p:nvSpPr>
        <p:spPr>
          <a:xfrm>
            <a:off x="295275" y="3534883"/>
            <a:ext cx="4177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Identificam seus próprios usuários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F0160D-F826-4E08-8F55-A390FEC15576}"/>
              </a:ext>
            </a:extLst>
          </p:cNvPr>
          <p:cNvSpPr txBox="1"/>
          <p:nvPr/>
        </p:nvSpPr>
        <p:spPr>
          <a:xfrm>
            <a:off x="295275" y="3987685"/>
            <a:ext cx="3748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Têm acesso direto ao conteúdo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3CEE8E-C5D9-46AE-91A3-B23F9B62B081}"/>
              </a:ext>
            </a:extLst>
          </p:cNvPr>
          <p:cNvSpPr txBox="1"/>
          <p:nvPr/>
        </p:nvSpPr>
        <p:spPr>
          <a:xfrm>
            <a:off x="295275" y="4440487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Têm acesso direto à arquitetura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238E2C-A95D-48DC-B5A8-ABDFAD2F61AB}"/>
              </a:ext>
            </a:extLst>
          </p:cNvPr>
          <p:cNvSpPr txBox="1"/>
          <p:nvPr/>
        </p:nvSpPr>
        <p:spPr>
          <a:xfrm>
            <a:off x="295275" y="5649238"/>
            <a:ext cx="29995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Legitimidade não é clara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DE8790-E4BD-42D0-AEBA-EF261F0FB9F2}"/>
              </a:ext>
            </a:extLst>
          </p:cNvPr>
          <p:cNvSpPr txBox="1"/>
          <p:nvPr/>
        </p:nvSpPr>
        <p:spPr>
          <a:xfrm>
            <a:off x="295275" y="4919984"/>
            <a:ext cx="355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Diversidade de respostas possíveis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A8F4717-B647-4F89-92F0-0A48C55BE7C0}"/>
              </a:ext>
            </a:extLst>
          </p:cNvPr>
          <p:cNvSpPr/>
          <p:nvPr/>
        </p:nvSpPr>
        <p:spPr>
          <a:xfrm>
            <a:off x="419987" y="605909"/>
            <a:ext cx="2032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Os intermediários</a:t>
            </a:r>
            <a:endParaRPr lang="en-US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2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42298-1693-4910-A2EC-B8B27D4E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45439"/>
            <a:ext cx="7729728" cy="5402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Monitorar ou não monitorar?</a:t>
            </a:r>
            <a:endParaRPr lang="en-US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22CA7C-D588-4ABC-A6B3-0466E4E8F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3124200"/>
            <a:ext cx="6781800" cy="171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4FA2D45-A11D-4E9A-A7C2-23F273EFB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2724150"/>
            <a:ext cx="4133850" cy="400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284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omem de terno e gravata com pessoas ao redor&#10;&#10;Descrição gerada automaticamente">
            <a:extLst>
              <a:ext uri="{FF2B5EF4-FFF2-40B4-BE49-F238E27FC236}">
                <a16:creationId xmlns:a16="http://schemas.microsoft.com/office/drawing/2014/main" id="{E3073A63-574F-4684-AD02-BA0B63733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481BD2F-12AC-4C1C-93AB-493BACCCC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325" y="1171575"/>
            <a:ext cx="4305300" cy="1174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4692574-1BE0-4142-8EB3-CA2D86836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600200"/>
            <a:ext cx="4305300" cy="1217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5932BB2-0D68-4AB5-BED8-43B73FB0A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3745319"/>
            <a:ext cx="5915025" cy="194110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347588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C0D78BB-4737-4C9E-A0EF-454B909AB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2" r="8902" b="88197"/>
          <a:stretch/>
        </p:blipFill>
        <p:spPr>
          <a:xfrm>
            <a:off x="1193441" y="1106109"/>
            <a:ext cx="3868326" cy="7324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5C0DDCB-962E-4F30-A9D1-9C8A622B8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9" t="74359" r="8874"/>
          <a:stretch/>
        </p:blipFill>
        <p:spPr>
          <a:xfrm>
            <a:off x="1193442" y="1838547"/>
            <a:ext cx="3868325" cy="15904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255034A-1338-45F7-89EC-525BEF6CD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135" y="938835"/>
            <a:ext cx="2685606" cy="732438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1F7C89-CB4C-4F5D-BA7F-351AEA3E3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6950" y="1671273"/>
            <a:ext cx="5505259" cy="2035047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AB10C287-F124-44D3-B8E4-9D94DA809B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041" y="4123824"/>
            <a:ext cx="2876550" cy="638175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403DF8-A06D-4FEE-A9D6-3EFF9377A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916" y="4761999"/>
            <a:ext cx="4638675" cy="952500"/>
          </a:xfrm>
          <a:prstGeom prst="rect">
            <a:avLst/>
          </a:prstGeom>
          <a:ln>
            <a:solidFill>
              <a:srgbClr val="404040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15AF30F-B12D-4F7B-9F44-DDAC7EDFCA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441" y="3560877"/>
            <a:ext cx="3360282" cy="1201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0C73AB-6EAC-4F9C-8DAC-378E338940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441" y="4767730"/>
            <a:ext cx="2745422" cy="943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248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ECA442C-45F1-454D-B8F9-A8926393D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862012"/>
            <a:ext cx="6134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34C0F77-13AD-40FE-965F-60354C7BC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31" y="780146"/>
            <a:ext cx="9863137" cy="529770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280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8D384AD-D328-480E-8529-3679EF4D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871537"/>
            <a:ext cx="96869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8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209F3FC-DE73-45CB-AB01-A55AF15A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880" y="342900"/>
            <a:ext cx="10032240" cy="600075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0B5F3E7-8289-4354-96FB-79ACEB2E0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705" y="2252662"/>
            <a:ext cx="7124700" cy="3114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24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1D3186-77BD-4E97-9A53-861B6668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585787"/>
            <a:ext cx="7477125" cy="174333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CB48034-0135-438D-A8BB-116FDE246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47" y="2057400"/>
            <a:ext cx="6848078" cy="386715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F05809E-26FD-41B4-9174-3065570D1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87" y="5110162"/>
            <a:ext cx="6048375" cy="10953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638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48538D-9766-4D6F-99E5-69683AA1AD3D}"/>
              </a:ext>
            </a:extLst>
          </p:cNvPr>
          <p:cNvSpPr txBox="1"/>
          <p:nvPr/>
        </p:nvSpPr>
        <p:spPr>
          <a:xfrm>
            <a:off x="2285998" y="1436134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 desafio de </a:t>
            </a:r>
            <a:r>
              <a:rPr lang="pt-BR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traçar os limites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dirty="0"/>
              <a:t>da liberdade de expressão é fundamental, </a:t>
            </a:r>
          </a:p>
          <a:p>
            <a:pPr algn="ctr"/>
            <a:r>
              <a:rPr lang="pt-BR" sz="2000" dirty="0"/>
              <a:t>mas tão fundamental quando é o desafio sobre </a:t>
            </a:r>
            <a:r>
              <a:rPr lang="pt-BR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quem decide</a:t>
            </a:r>
            <a:endParaRPr lang="en-US" sz="20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DD0394-0078-480C-9717-5F2F5AB7373E}"/>
              </a:ext>
            </a:extLst>
          </p:cNvPr>
          <p:cNvSpPr txBox="1"/>
          <p:nvPr/>
        </p:nvSpPr>
        <p:spPr>
          <a:xfrm>
            <a:off x="2390775" y="2921168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Plataformas privadas têm assumido o </a:t>
            </a:r>
            <a:r>
              <a:rPr lang="pt-BR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protagonismo</a:t>
            </a:r>
            <a:r>
              <a:rPr lang="pt-BR" sz="2000" dirty="0"/>
              <a:t> no traçado dos limites da liberdade de expressão, ainda que sua legitimidade seja </a:t>
            </a:r>
            <a:r>
              <a:rPr lang="pt-BR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questionável</a:t>
            </a:r>
            <a:r>
              <a:rPr lang="pt-BR" sz="2000" dirty="0"/>
              <a:t>.</a:t>
            </a:r>
            <a:endParaRPr lang="en-US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3C35539-D553-4208-BAA6-39865490EF6A}"/>
              </a:ext>
            </a:extLst>
          </p:cNvPr>
          <p:cNvSpPr txBox="1"/>
          <p:nvPr/>
        </p:nvSpPr>
        <p:spPr>
          <a:xfrm>
            <a:off x="2390774" y="4558602"/>
            <a:ext cx="761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As </a:t>
            </a:r>
            <a:r>
              <a:rPr lang="pt-BR" sz="2000" b="1" dirty="0">
                <a:solidFill>
                  <a:schemeClr val="bg1"/>
                </a:solidFill>
                <a:highlight>
                  <a:srgbClr val="808080"/>
                </a:highlight>
              </a:rPr>
              <a:t>práticas dessas plataformas</a:t>
            </a:r>
            <a:r>
              <a:rPr lang="pt-BR" sz="2000" dirty="0"/>
              <a:t> são, hoje, os maiores desafios da liberdade de expressão na Internet</a:t>
            </a:r>
          </a:p>
        </p:txBody>
      </p:sp>
    </p:spTree>
    <p:extLst>
      <p:ext uri="{BB962C8B-B14F-4D97-AF65-F5344CB8AC3E}">
        <p14:creationId xmlns:p14="http://schemas.microsoft.com/office/powerpoint/2010/main" val="1568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42298-1693-4910-A2EC-B8B27D4E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36067"/>
            <a:ext cx="7729728" cy="5402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Uma situação complexa</a:t>
            </a:r>
            <a:endParaRPr lang="en-US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4569643-5439-4EAB-A46D-FD0CED23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988" y="1790700"/>
            <a:ext cx="5187424" cy="4397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7039F3-C713-4E67-B06A-29392ABAD9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51"/>
          <a:stretch/>
        </p:blipFill>
        <p:spPr>
          <a:xfrm>
            <a:off x="1008588" y="1790700"/>
            <a:ext cx="4678299" cy="4305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239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48538D-9766-4D6F-99E5-69683AA1AD3D}"/>
              </a:ext>
            </a:extLst>
          </p:cNvPr>
          <p:cNvSpPr txBox="1"/>
          <p:nvPr/>
        </p:nvSpPr>
        <p:spPr>
          <a:xfrm>
            <a:off x="1600200" y="2286000"/>
            <a:ext cx="8991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spc="200" baseline="0" dirty="0" err="1">
                <a:latin typeface="+mj-lt"/>
                <a:ea typeface="+mj-ea"/>
                <a:cs typeface="+mj-cs"/>
              </a:rPr>
              <a:t>Dúvidas</a:t>
            </a:r>
            <a:r>
              <a:rPr lang="en-US" sz="3200" b="1" kern="1200" cap="all" spc="200" baseline="0" dirty="0">
                <a:latin typeface="+mj-lt"/>
                <a:ea typeface="+mj-ea"/>
                <a:cs typeface="+mj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662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48538D-9766-4D6F-99E5-69683AA1AD3D}"/>
              </a:ext>
            </a:extLst>
          </p:cNvPr>
          <p:cNvSpPr txBox="1"/>
          <p:nvPr/>
        </p:nvSpPr>
        <p:spPr>
          <a:xfrm>
            <a:off x="1600200" y="2286000"/>
            <a:ext cx="89916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spc="200" baseline="0" dirty="0" err="1">
                <a:latin typeface="+mj-lt"/>
                <a:ea typeface="+mj-ea"/>
                <a:cs typeface="+mj-cs"/>
              </a:rPr>
              <a:t>Obrigado</a:t>
            </a:r>
            <a:r>
              <a:rPr lang="en-US" sz="3200" b="1" kern="1200" cap="all" spc="200" baseline="0" dirty="0"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16C6E78-9D1E-4740-9AE5-DAE361828284}"/>
              </a:ext>
            </a:extLst>
          </p:cNvPr>
          <p:cNvSpPr txBox="1"/>
          <p:nvPr/>
        </p:nvSpPr>
        <p:spPr>
          <a:xfrm>
            <a:off x="6534150" y="3543300"/>
            <a:ext cx="213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joao.salvador@fgv.br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7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2927F0C-0F4C-422D-94F0-B3FE16180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4862"/>
            <a:ext cx="8020050" cy="199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0757C13-0B17-41E7-9CB0-385FA115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2581275"/>
            <a:ext cx="9696450" cy="156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876675-4152-4FC1-8BD6-E5FBB6DC7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3748088"/>
            <a:ext cx="5753100" cy="2047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18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DBC2BF-3491-49BA-BF53-74653B9B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77" y="4493514"/>
            <a:ext cx="10125075" cy="180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4B755B9-AC58-4B69-B0DD-8A8D1ECE1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77" y="2424874"/>
            <a:ext cx="10158046" cy="18749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DA964E4-6C24-4478-AF8B-96BC0404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77" y="601479"/>
            <a:ext cx="10108590" cy="1629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555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38BF3B4A-E904-4375-A580-75473D577A56}"/>
              </a:ext>
            </a:extLst>
          </p:cNvPr>
          <p:cNvSpPr/>
          <p:nvPr/>
        </p:nvSpPr>
        <p:spPr>
          <a:xfrm>
            <a:off x="-381001" y="0"/>
            <a:ext cx="6477000" cy="69246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3DBF05-CACD-4C6B-9D10-198BDA11DB53}"/>
              </a:ext>
            </a:extLst>
          </p:cNvPr>
          <p:cNvSpPr/>
          <p:nvPr/>
        </p:nvSpPr>
        <p:spPr>
          <a:xfrm>
            <a:off x="6096000" y="0"/>
            <a:ext cx="6877050" cy="69246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791CF4-F3FC-4331-A8F3-FBE27CED6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299" y="1745266"/>
            <a:ext cx="2819401" cy="3367468"/>
          </a:xfrm>
        </p:spPr>
        <p:txBody>
          <a:bodyPr>
            <a:normAutofit/>
          </a:bodyPr>
          <a:lstStyle/>
          <a:p>
            <a:r>
              <a:rPr lang="pt-BR" sz="2400" dirty="0"/>
              <a:t>O desafio teórico fundamental da liberdade de expressão</a:t>
            </a:r>
            <a:endParaRPr lang="en-US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8C4099-9242-4FFF-B2FD-87CB1F1A039D}"/>
              </a:ext>
            </a:extLst>
          </p:cNvPr>
          <p:cNvSpPr txBox="1"/>
          <p:nvPr/>
        </p:nvSpPr>
        <p:spPr>
          <a:xfrm>
            <a:off x="8813815" y="2611904"/>
            <a:ext cx="144142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Ilegal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Proibido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Intolerável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Perigoso</a:t>
            </a:r>
          </a:p>
          <a:p>
            <a:pPr algn="ctr"/>
            <a:r>
              <a:rPr lang="pt-BR" u="sng" dirty="0">
                <a:solidFill>
                  <a:schemeClr val="bg1"/>
                </a:solidFill>
              </a:rPr>
              <a:t>(Exceção)</a:t>
            </a:r>
          </a:p>
          <a:p>
            <a:endParaRPr lang="en-US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D1FF93-ABF3-4D10-B61F-E51F1943806C}"/>
              </a:ext>
            </a:extLst>
          </p:cNvPr>
          <p:cNvSpPr txBox="1"/>
          <p:nvPr/>
        </p:nvSpPr>
        <p:spPr>
          <a:xfrm>
            <a:off x="1529090" y="2611904"/>
            <a:ext cx="22567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Legal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Permitido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Desejável ou Tolerável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Inofensivo</a:t>
            </a:r>
          </a:p>
          <a:p>
            <a:pPr algn="ctr"/>
            <a:r>
              <a:rPr lang="pt-BR" u="sng" dirty="0">
                <a:solidFill>
                  <a:schemeClr val="bg1"/>
                </a:solidFill>
              </a:rPr>
              <a:t>(Regra)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5929BB14-9311-4426-B034-DB8A14BE939A}"/>
              </a:ext>
            </a:extLst>
          </p:cNvPr>
          <p:cNvSpPr/>
          <p:nvPr/>
        </p:nvSpPr>
        <p:spPr>
          <a:xfrm>
            <a:off x="0" y="3448050"/>
            <a:ext cx="12277344" cy="3429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6A3AE5-6979-402B-BA01-05380B4A17E3}"/>
              </a:ext>
            </a:extLst>
          </p:cNvPr>
          <p:cNvSpPr/>
          <p:nvPr/>
        </p:nvSpPr>
        <p:spPr>
          <a:xfrm>
            <a:off x="0" y="0"/>
            <a:ext cx="12277344" cy="34480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23B3B56-AFB1-4F76-8DD8-BBE134EB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158871"/>
            <a:ext cx="7729728" cy="5402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/>
              <a:t>Perguntas difíceis</a:t>
            </a:r>
            <a:endParaRPr lang="en-US" sz="24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9B48204-AE57-44AA-B837-1ECA7FCDFC4C}"/>
              </a:ext>
            </a:extLst>
          </p:cNvPr>
          <p:cNvSpPr txBox="1"/>
          <p:nvPr/>
        </p:nvSpPr>
        <p:spPr>
          <a:xfrm>
            <a:off x="1274064" y="1062005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Discursos de ódio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8DB5CB-79B1-466F-808B-3699BB41A05E}"/>
              </a:ext>
            </a:extLst>
          </p:cNvPr>
          <p:cNvSpPr txBox="1"/>
          <p:nvPr/>
        </p:nvSpPr>
        <p:spPr>
          <a:xfrm>
            <a:off x="7443216" y="1196707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Que discursos causam danos graves à reputação de grupos sociais e quais devem ser protegidos?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C3BF537-44A6-4D10-A943-86EEF8748BF2}"/>
              </a:ext>
            </a:extLst>
          </p:cNvPr>
          <p:cNvSpPr txBox="1"/>
          <p:nvPr/>
        </p:nvSpPr>
        <p:spPr>
          <a:xfrm>
            <a:off x="1274064" y="4983448"/>
            <a:ext cx="3163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Desinformação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DF1BC7-A491-434F-B82F-3755153DCD19}"/>
              </a:ext>
            </a:extLst>
          </p:cNvPr>
          <p:cNvSpPr txBox="1"/>
          <p:nvPr/>
        </p:nvSpPr>
        <p:spPr>
          <a:xfrm>
            <a:off x="7443216" y="5293879"/>
            <a:ext cx="31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uma informação falsa é intolerável?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D7B1537-40B3-474A-AA6D-4F39DF22AF83}"/>
              </a:ext>
            </a:extLst>
          </p:cNvPr>
          <p:cNvSpPr txBox="1"/>
          <p:nvPr/>
        </p:nvSpPr>
        <p:spPr>
          <a:xfrm>
            <a:off x="7443216" y="4635969"/>
            <a:ext cx="316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Quando uma informação é falsa?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942298-1693-4910-A2EC-B8B27D4E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pt-BR" dirty="0" err="1"/>
              <a:t>QUEm</a:t>
            </a:r>
            <a:r>
              <a:rPr lang="pt-BR" dirty="0"/>
              <a:t> deve decidir?</a:t>
            </a:r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86DA93B4-9732-4EE7-9222-5A07166CC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776095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37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bolo, flor, decorado, aniversário&#10;&#10;Descrição gerada automaticamente">
            <a:extLst>
              <a:ext uri="{FF2B5EF4-FFF2-40B4-BE49-F238E27FC236}">
                <a16:creationId xmlns:a16="http://schemas.microsoft.com/office/drawing/2014/main" id="{5523559B-C7B0-4F2F-BBEF-2F9D448278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" b="4417"/>
          <a:stretch/>
        </p:blipFill>
        <p:spPr>
          <a:xfrm>
            <a:off x="0" y="-12527"/>
            <a:ext cx="12191980" cy="685799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1FA421-305D-46C2-8AB8-B9A390E8C9ED}"/>
              </a:ext>
            </a:extLst>
          </p:cNvPr>
          <p:cNvSpPr txBox="1"/>
          <p:nvPr/>
        </p:nvSpPr>
        <p:spPr>
          <a:xfrm>
            <a:off x="7648575" y="3506308"/>
            <a:ext cx="3251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Se espalham rapidamente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1AC0A45-1F9A-4B58-83D4-DC75FD8A0D72}"/>
              </a:ext>
            </a:extLst>
          </p:cNvPr>
          <p:cNvSpPr txBox="1"/>
          <p:nvPr/>
        </p:nvSpPr>
        <p:spPr>
          <a:xfrm>
            <a:off x="7648575" y="3906418"/>
            <a:ext cx="3717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São mais intensas em lugares </a:t>
            </a:r>
          </a:p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fechados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523748-7BC6-4731-9C66-832AB6F3FB5D}"/>
              </a:ext>
            </a:extLst>
          </p:cNvPr>
          <p:cNvSpPr txBox="1"/>
          <p:nvPr/>
        </p:nvSpPr>
        <p:spPr>
          <a:xfrm>
            <a:off x="7648575" y="4621003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Difíceis de eliminar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EDBC185-DB00-4C76-A1DC-BEA044E91BF4}"/>
              </a:ext>
            </a:extLst>
          </p:cNvPr>
          <p:cNvSpPr txBox="1"/>
          <p:nvPr/>
        </p:nvSpPr>
        <p:spPr>
          <a:xfrm>
            <a:off x="7648575" y="5021113"/>
            <a:ext cx="3321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Origens difíceis de rastrear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5CC548-2C60-40FF-9C18-5D79891724BA}"/>
              </a:ext>
            </a:extLst>
          </p:cNvPr>
          <p:cNvSpPr txBox="1"/>
          <p:nvPr/>
        </p:nvSpPr>
        <p:spPr>
          <a:xfrm>
            <a:off x="7648575" y="5427922"/>
            <a:ext cx="3783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São um problema internacional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6CD7299-689B-42D7-8BC2-7A74816D508A}"/>
              </a:ext>
            </a:extLst>
          </p:cNvPr>
          <p:cNvSpPr/>
          <p:nvPr/>
        </p:nvSpPr>
        <p:spPr>
          <a:xfrm>
            <a:off x="419987" y="605909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Publicações na Internet são como vírus</a:t>
            </a:r>
            <a:endParaRPr lang="en-US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ido, vestindo, branco, mulher&#10;&#10;Descrição gerada automaticamente">
            <a:extLst>
              <a:ext uri="{FF2B5EF4-FFF2-40B4-BE49-F238E27FC236}">
                <a16:creationId xmlns:a16="http://schemas.microsoft.com/office/drawing/2014/main" id="{7793649A-E9FE-49B0-9CE0-89B5114CE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68200" cy="690086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241910-AEF1-4C80-B3C4-C25450BF68E0}"/>
              </a:ext>
            </a:extLst>
          </p:cNvPr>
          <p:cNvSpPr txBox="1"/>
          <p:nvPr/>
        </p:nvSpPr>
        <p:spPr>
          <a:xfrm>
            <a:off x="7473025" y="1373435"/>
            <a:ext cx="25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Ação soberana local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4BF6507-15E1-43FD-A9AC-172694664EF8}"/>
              </a:ext>
            </a:extLst>
          </p:cNvPr>
          <p:cNvSpPr txBox="1"/>
          <p:nvPr/>
        </p:nvSpPr>
        <p:spPr>
          <a:xfrm>
            <a:off x="7486649" y="1826087"/>
            <a:ext cx="3533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Limites técnicos e jurídicos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73A449A-8B33-41F1-9B8D-8498F9FFB366}"/>
              </a:ext>
            </a:extLst>
          </p:cNvPr>
          <p:cNvSpPr txBox="1"/>
          <p:nvPr/>
        </p:nvSpPr>
        <p:spPr>
          <a:xfrm>
            <a:off x="7486649" y="2268007"/>
            <a:ext cx="3815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Recursos e respostas limitados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CA6EA29-78AB-41B5-BD75-FE310A93FA25}"/>
              </a:ext>
            </a:extLst>
          </p:cNvPr>
          <p:cNvSpPr txBox="1"/>
          <p:nvPr/>
        </p:nvSpPr>
        <p:spPr>
          <a:xfrm>
            <a:off x="7486649" y="975391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Regramento público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6BF953D-7938-42BF-810D-D7C1C9D57007}"/>
              </a:ext>
            </a:extLst>
          </p:cNvPr>
          <p:cNvSpPr txBox="1"/>
          <p:nvPr/>
        </p:nvSpPr>
        <p:spPr>
          <a:xfrm>
            <a:off x="7486650" y="559313"/>
            <a:ext cx="3241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Legitimidade Democrática </a:t>
            </a:r>
            <a:endParaRPr lang="en-US" sz="2000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EE69E87-D3E7-4450-A757-55A7FB6B0A02}"/>
              </a:ext>
            </a:extLst>
          </p:cNvPr>
          <p:cNvSpPr/>
          <p:nvPr/>
        </p:nvSpPr>
        <p:spPr>
          <a:xfrm>
            <a:off x="452332" y="631901"/>
            <a:ext cx="2805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>
                <a:solidFill>
                  <a:schemeClr val="bg1"/>
                </a:solidFill>
                <a:latin typeface="Bahnschrift SemiLight" panose="020B0502040204020203" pitchFamily="34" charset="0"/>
              </a:rPr>
              <a:t>O Estado</a:t>
            </a:r>
            <a:endParaRPr lang="en-US" b="1" dirty="0">
              <a:solidFill>
                <a:schemeClr val="bg1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239</Words>
  <Application>Microsoft Office PowerPoint</Application>
  <PresentationFormat>Widescreen</PresentationFormat>
  <Paragraphs>60</Paragraphs>
  <Slides>21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Bahnschrift SemiLight</vt:lpstr>
      <vt:lpstr>Calibri</vt:lpstr>
      <vt:lpstr>Gill Sans MT</vt:lpstr>
      <vt:lpstr>Pacote</vt:lpstr>
      <vt:lpstr>Liberdade de Expressão na Internet</vt:lpstr>
      <vt:lpstr>Uma situação complexa</vt:lpstr>
      <vt:lpstr>Apresentação do PowerPoint</vt:lpstr>
      <vt:lpstr>Apresentação do PowerPoint</vt:lpstr>
      <vt:lpstr>O desafio teórico fundamental da liberdade de expressão</vt:lpstr>
      <vt:lpstr>Perguntas difíceis</vt:lpstr>
      <vt:lpstr>QUEm deve decidir?</vt:lpstr>
      <vt:lpstr>Apresentação do PowerPoint</vt:lpstr>
      <vt:lpstr>Apresentação do PowerPoint</vt:lpstr>
      <vt:lpstr>Apresentação do PowerPoint</vt:lpstr>
      <vt:lpstr>Monitorar ou não monitorar?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Liberdade de Expressão na Internet</dc:title>
  <dc:creator>João Pedro Favaretto Salvador</dc:creator>
  <cp:lastModifiedBy>João Pedro Favaretto Salvador</cp:lastModifiedBy>
  <cp:revision>1</cp:revision>
  <dcterms:created xsi:type="dcterms:W3CDTF">2020-04-28T03:07:02Z</dcterms:created>
  <dcterms:modified xsi:type="dcterms:W3CDTF">2020-04-28T11:25:10Z</dcterms:modified>
</cp:coreProperties>
</file>