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>
            <a:extLst>
              <a:ext uri="{FF2B5EF4-FFF2-40B4-BE49-F238E27FC236}">
                <a16:creationId xmlns:a16="http://schemas.microsoft.com/office/drawing/2014/main" id="{82CE79CC-F636-4420-AC02-3552D60D562E}"/>
              </a:ext>
            </a:extLst>
          </p:cNvPr>
          <p:cNvSpPr>
            <a:spLocks noGrp="1"/>
          </p:cNvSpPr>
          <p:nvPr/>
        </p:nvSpPr>
        <p:spPr>
          <a:xfrm>
            <a:off x="2085923" y="2039951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Universidade de São Paulo</a:t>
            </a:r>
            <a:br>
              <a:rPr lang="pt-BR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Faculdade de Economia, Administração e Contabilidade de Ribeirão Preto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13" name="Subtítulo 4">
            <a:extLst>
              <a:ext uri="{FF2B5EF4-FFF2-40B4-BE49-F238E27FC236}">
                <a16:creationId xmlns:a16="http://schemas.microsoft.com/office/drawing/2014/main" id="{EF96EEFA-6870-476D-98EB-27079BE93F69}"/>
              </a:ext>
            </a:extLst>
          </p:cNvPr>
          <p:cNvSpPr>
            <a:spLocks noGrp="1"/>
          </p:cNvSpPr>
          <p:nvPr/>
        </p:nvSpPr>
        <p:spPr>
          <a:xfrm>
            <a:off x="2423547" y="4336746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pt-BR" sz="1800" b="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Economia Política Clássica</a:t>
            </a:r>
          </a:p>
          <a:p>
            <a:pPr>
              <a:lnSpc>
                <a:spcPct val="115000"/>
              </a:lnSpc>
            </a:pPr>
            <a:r>
              <a:rPr lang="pt-BR" sz="1800" b="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REC2401 / 2023</a:t>
            </a:r>
            <a:endParaRPr lang="pt-BR" sz="1800" b="1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364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167365-A448-43F6-9D10-E55D08FF7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690562"/>
            <a:ext cx="79724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1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AED37C-DC6B-40F8-A9C3-6588E51A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38" y="664625"/>
            <a:ext cx="82772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6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FF8339-6C0A-4FCF-B27B-07EF3549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272" y="326017"/>
            <a:ext cx="9628295" cy="62102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453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3C3C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3E9BEAD-539E-4F52-85D1-43B929CA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31" y="643467"/>
            <a:ext cx="93631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EEE8A7-1AF2-4471-8202-25635085E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2" y="1614487"/>
            <a:ext cx="81057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0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370A453-3FD9-4329-8C0D-175F366C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1347787"/>
            <a:ext cx="833437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7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A305CFD-5061-4362-BADE-970AC199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785937"/>
            <a:ext cx="82581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DA92C1-9758-46E3-97E8-06D5F53EC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1004887"/>
            <a:ext cx="82010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B8BE81-7996-486C-9390-3E1EE242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7" y="690562"/>
            <a:ext cx="80867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DD2E911-52CB-401C-847F-394269B2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1281112"/>
            <a:ext cx="78390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92DE288-A764-483C-87DE-E55488DBB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Item 3 do capítulo 1 – A Mercadoria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79A720-A777-40FC-835C-6166728B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42" y="1160443"/>
            <a:ext cx="5838825" cy="866775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BFACF73E-4379-4F92-9B89-2E0E52D8E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/>
          <a:lstStyle/>
          <a:p>
            <a:r>
              <a:rPr lang="pt-BR" sz="4000" dirty="0">
                <a:solidFill>
                  <a:schemeClr val="bg1"/>
                </a:solidFill>
                <a:highlight>
                  <a:srgbClr val="FFFF00"/>
                </a:highlight>
              </a:rPr>
              <a:t>16ª aula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1356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8099B98-E79F-42E5-8BC6-83AE0000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1328737"/>
            <a:ext cx="79724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4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C29E8CC-8241-4F99-85AD-C5EE919E2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46" y="916106"/>
            <a:ext cx="9719948" cy="50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293C09-F955-4065-9007-F68A778A5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414462"/>
            <a:ext cx="82581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28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81AE23-4AF1-42C2-AD1F-F151D2AC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728787"/>
            <a:ext cx="81629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09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1B7A9D-9E2D-4711-920B-5B51400F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2" y="1681162"/>
            <a:ext cx="79914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08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ED73FAD-0714-4B7E-B06E-CC730D4EC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166812"/>
            <a:ext cx="82581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8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E32DAC-FAB0-49C9-A4C4-65D33F12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957387"/>
            <a:ext cx="81438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7FCD191-1A2C-4C27-B0C3-205369FF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1243012"/>
            <a:ext cx="78771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247A2E-1104-4BE4-9CD9-72DE9EE7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7" y="715508"/>
            <a:ext cx="5000625" cy="1304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A0B494-2793-41A6-9B57-AE9789F7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76" y="2484891"/>
            <a:ext cx="4333875" cy="11334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A44718E-0114-4868-8750-8A116DFF9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837" y="4528005"/>
            <a:ext cx="387667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BC8F29-2E70-418C-B16F-F6E3B0BD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1290637"/>
            <a:ext cx="81819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8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2DB8CCA-F110-4FBD-A015-44611AF8A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do item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C74796-5345-404F-818A-8E26A793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2" y="1885285"/>
            <a:ext cx="73437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61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D20B67-3FE2-43B5-BC78-715E7B9F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2420030"/>
            <a:ext cx="8029575" cy="332422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EDCAF11-6A74-4781-969F-94398215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Conteúdo quantitativo</a:t>
            </a:r>
          </a:p>
        </p:txBody>
      </p:sp>
    </p:spTree>
    <p:extLst>
      <p:ext uri="{BB962C8B-B14F-4D97-AF65-F5344CB8AC3E}">
        <p14:creationId xmlns:p14="http://schemas.microsoft.com/office/powerpoint/2010/main" val="865316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9B2A5-86AE-4698-A447-3E248D3E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Produtividade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018A75-DFDD-40D1-AD6B-AC8BFC48B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2224087"/>
            <a:ext cx="82010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06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DD7238-EC70-4B92-8A60-9A6382E2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766762"/>
            <a:ext cx="77438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8D6D0F9-E191-4CED-840E-379EA1ADD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728662"/>
            <a:ext cx="76485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6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183560-C52F-43D7-85F6-766E031B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37" y="2798958"/>
            <a:ext cx="7172325" cy="204787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F0EC0A8-D9D8-4001-BB1D-A14F8F18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forma equivalente</a:t>
            </a:r>
          </a:p>
        </p:txBody>
      </p:sp>
    </p:spTree>
    <p:extLst>
      <p:ext uri="{BB962C8B-B14F-4D97-AF65-F5344CB8AC3E}">
        <p14:creationId xmlns:p14="http://schemas.microsoft.com/office/powerpoint/2010/main" val="1657225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97E89-BE55-4646-AF9D-241F1F01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de equivalente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77374E-A370-4D31-905A-3AE63B813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833562"/>
            <a:ext cx="8162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25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D6E868-0F48-46F9-8D2C-AC3FF7EC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1795462"/>
            <a:ext cx="82010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1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D95E0B-34BB-441F-B024-10FFCEF30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947862"/>
            <a:ext cx="81343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25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D6B4C-4341-4033-BA81-97E5D35C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Analogia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78228B-30CA-474D-9732-5B734D14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6" y="1885285"/>
            <a:ext cx="80581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1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C082D0-46DE-43CF-9ADF-EE8947D2D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1743075"/>
            <a:ext cx="83248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01770-1B08-44A1-80C7-B71D6EB6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forma do valor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713A94-C8B8-49C6-8CA0-BE3818FA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539" y="2193680"/>
            <a:ext cx="82296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90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BB34E-8F1F-477A-95CE-32400FD3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Dualidade: social e natural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64E76B-175F-4DB1-BDDC-5B1DF912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2" y="1809750"/>
            <a:ext cx="79914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2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8879C2E-CA28-4B49-8FA6-D3617D73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885" y="1600200"/>
            <a:ext cx="81248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45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D2330-37F3-4D45-AA1F-9093FCFD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Contradição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656753-3391-4B75-A9BA-08058A4D3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1819275"/>
            <a:ext cx="80391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7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E34B9D-130C-4B3B-8AAF-703CB6B8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1709737"/>
            <a:ext cx="80295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2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BDFAD0-64D2-4DAE-A82F-D2268B93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652462"/>
            <a:ext cx="82581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2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4748C8-7D23-4A6D-9E2C-DFCA7739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62112"/>
            <a:ext cx="82772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38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901CA1-D804-4357-93A4-A4EAD67D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42" y="0"/>
            <a:ext cx="7776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62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6275B9-C748-4FEE-8F43-C4D9D206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19" y="0"/>
            <a:ext cx="7623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7D4AC5-D745-4DF8-A3E2-E17FFC4C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Diz Marx: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443E8B-8A5D-4EDC-BD42-574EC901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52" y="2622550"/>
            <a:ext cx="793432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8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356B8C-A907-4188-8BE2-9BA40D120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711884"/>
            <a:ext cx="83534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3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A9B003-EDAF-4E24-8568-43E86561B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46" y="916106"/>
            <a:ext cx="9719948" cy="50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3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3636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95E4E4-47FE-4FBB-BC4E-22B7C8045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27" y="643467"/>
            <a:ext cx="99929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920856-3982-4023-B3C8-21215C8BA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2181225"/>
            <a:ext cx="8391525" cy="24955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BB52713-4EA3-4F32-BA90-9990356F6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gênese do dinheiro</a:t>
            </a:r>
          </a:p>
        </p:txBody>
      </p:sp>
    </p:spTree>
    <p:extLst>
      <p:ext uri="{BB962C8B-B14F-4D97-AF65-F5344CB8AC3E}">
        <p14:creationId xmlns:p14="http://schemas.microsoft.com/office/powerpoint/2010/main" val="4816728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D251F"/>
      </a:dk2>
      <a:lt2>
        <a:srgbClr val="FAE9C5"/>
      </a:lt2>
      <a:accent1>
        <a:srgbClr val="ED3846"/>
      </a:accent1>
      <a:accent2>
        <a:srgbClr val="F87184"/>
      </a:accent2>
      <a:accent3>
        <a:srgbClr val="EC9DA9"/>
      </a:accent3>
      <a:accent4>
        <a:srgbClr val="ECC190"/>
      </a:accent4>
      <a:accent5>
        <a:srgbClr val="FFB268"/>
      </a:accent5>
      <a:accent6>
        <a:srgbClr val="F98657"/>
      </a:accent6>
      <a:hlink>
        <a:srgbClr val="B97669"/>
      </a:hlink>
      <a:folHlink>
        <a:srgbClr val="9E94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62</Words>
  <Application>Microsoft Office PowerPoint</Application>
  <PresentationFormat>Widescreen</PresentationFormat>
  <Paragraphs>16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MS Shell Dlg 2</vt:lpstr>
      <vt:lpstr>Times New Roman</vt:lpstr>
      <vt:lpstr>Wingdings</vt:lpstr>
      <vt:lpstr>Wingdings 3</vt:lpstr>
      <vt:lpstr>Madison</vt:lpstr>
      <vt:lpstr>Apresentação do PowerPoint</vt:lpstr>
      <vt:lpstr>Item 3 do capítulo 1 – A Mercadoria</vt:lpstr>
      <vt:lpstr>Estrutura do item</vt:lpstr>
      <vt:lpstr>A forma do valor</vt:lpstr>
      <vt:lpstr>Diz Marx:</vt:lpstr>
      <vt:lpstr>Apresentação do PowerPoint</vt:lpstr>
      <vt:lpstr>Apresentação do PowerPoint</vt:lpstr>
      <vt:lpstr>Apresentação do PowerPoint</vt:lpstr>
      <vt:lpstr>A gênese do dinheiro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Conteúdo quantitativo</vt:lpstr>
      <vt:lpstr>Produtividade</vt:lpstr>
      <vt:lpstr>Apresentação do PowerPoint</vt:lpstr>
      <vt:lpstr>Apresentação do PowerPoint</vt:lpstr>
      <vt:lpstr>A forma equivalente</vt:lpstr>
      <vt:lpstr>Posição de equivalente</vt:lpstr>
      <vt:lpstr>Apresentação do PowerPoint</vt:lpstr>
      <vt:lpstr>Apresentação do PowerPoint</vt:lpstr>
      <vt:lpstr>Analogia</vt:lpstr>
      <vt:lpstr>Apresentação do PowerPoint</vt:lpstr>
      <vt:lpstr>Dualidade: social e natural </vt:lpstr>
      <vt:lpstr>Apresentação do PowerPoint</vt:lpstr>
      <vt:lpstr>Contradição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Feijó</dc:creator>
  <cp:lastModifiedBy>Ricardo Feijó</cp:lastModifiedBy>
  <cp:revision>10</cp:revision>
  <dcterms:created xsi:type="dcterms:W3CDTF">2020-10-05T21:20:59Z</dcterms:created>
  <dcterms:modified xsi:type="dcterms:W3CDTF">2023-10-15T01:55:01Z</dcterms:modified>
</cp:coreProperties>
</file>