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7" r:id="rId2"/>
    <p:sldId id="334" r:id="rId3"/>
    <p:sldId id="342" r:id="rId4"/>
    <p:sldId id="316" r:id="rId5"/>
    <p:sldId id="329" r:id="rId6"/>
    <p:sldId id="330" r:id="rId7"/>
    <p:sldId id="343" r:id="rId8"/>
    <p:sldId id="335" r:id="rId9"/>
    <p:sldId id="336" r:id="rId10"/>
    <p:sldId id="337" r:id="rId11"/>
    <p:sldId id="339" r:id="rId12"/>
    <p:sldId id="340" r:id="rId13"/>
    <p:sldId id="344" r:id="rId14"/>
    <p:sldId id="338" r:id="rId15"/>
    <p:sldId id="345" r:id="rId16"/>
    <p:sldId id="346" r:id="rId17"/>
    <p:sldId id="347" r:id="rId18"/>
    <p:sldId id="348" r:id="rId19"/>
    <p:sldId id="349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CCFF"/>
    <a:srgbClr val="66FFFF"/>
    <a:srgbClr val="009900"/>
    <a:srgbClr val="0000FF"/>
    <a:srgbClr val="FFFF99"/>
    <a:srgbClr val="99FFCC"/>
    <a:srgbClr val="00FF00"/>
    <a:srgbClr val="99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633E3-0DF3-4C29-8A5B-5665F6C9F671}" type="datetimeFigureOut">
              <a:rPr lang="pt-BR" smtClean="0"/>
              <a:t>18/10/2020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7CDC9-31F6-4CE3-B41F-1CEA911C9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39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18/10/2020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CF6DC6F-0AE3-438B-8D96-94F31C66A52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3FC2D9-B1BA-4A72-AF1F-B57D73CB5C1B}"/>
              </a:ext>
            </a:extLst>
          </p:cNvPr>
          <p:cNvSpPr txBox="1"/>
          <p:nvPr/>
        </p:nvSpPr>
        <p:spPr>
          <a:xfrm>
            <a:off x="1643329" y="2544584"/>
            <a:ext cx="5757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Teoria de Carteiras (3)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119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B3B0E972-4080-4EF7-B36E-0AD5B7FA7AA9}"/>
              </a:ext>
            </a:extLst>
          </p:cNvPr>
          <p:cNvSpPr txBox="1"/>
          <p:nvPr/>
        </p:nvSpPr>
        <p:spPr>
          <a:xfrm>
            <a:off x="5305151" y="1798009"/>
            <a:ext cx="3258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/>
              <a:t>)</a:t>
            </a: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A922F958-18D5-49F3-A9CC-DFBF1CDE34FF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06197260-B6CB-4337-8A14-54E4AB19B62A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F0637B62-7497-4982-A4E7-436B59EF43D9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9CB62584-728C-403F-B2D0-4CD03C598212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Chave Esquerda 53">
              <a:extLst>
                <a:ext uri="{FF2B5EF4-FFF2-40B4-BE49-F238E27FC236}">
                  <a16:creationId xmlns:a16="http://schemas.microsoft.com/office/drawing/2014/main" id="{41A942B0-9A3C-489E-AD94-433818FA58B4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8A230DD0-EBAF-4A00-95CA-98D2D85EE296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644FC017-5AD7-4F43-AEAB-E9948539131A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18423C4B-9A44-41BB-8B7C-DCCAB89DC027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40F46B40-325E-417C-BF63-29BEB7E35D30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Chave Esquerda 58">
              <a:extLst>
                <a:ext uri="{FF2B5EF4-FFF2-40B4-BE49-F238E27FC236}">
                  <a16:creationId xmlns:a16="http://schemas.microsoft.com/office/drawing/2014/main" id="{BA7B390C-7D09-4F67-8998-85160790045C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66C7CF29-5605-46B3-98FA-FD652B234F12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A49E21CD-0B6A-4E83-BBBF-1744C7B1C333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87556A9C-B19F-4218-85DA-3A2607530CE0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CF28794-24BE-4C5A-9F4F-0EF6AA6A4936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Chave Esquerda 69">
              <a:extLst>
                <a:ext uri="{FF2B5EF4-FFF2-40B4-BE49-F238E27FC236}">
                  <a16:creationId xmlns:a16="http://schemas.microsoft.com/office/drawing/2014/main" id="{E0D0115D-7574-4660-B2A5-761DC9D80EAB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71" name="CaixaDeTexto 70">
            <a:extLst>
              <a:ext uri="{FF2B5EF4-FFF2-40B4-BE49-F238E27FC236}">
                <a16:creationId xmlns:a16="http://schemas.microsoft.com/office/drawing/2014/main" id="{8CA08478-70E1-4745-8CC0-B0A546E76F45}"/>
              </a:ext>
            </a:extLst>
          </p:cNvPr>
          <p:cNvSpPr txBox="1"/>
          <p:nvPr/>
        </p:nvSpPr>
        <p:spPr>
          <a:xfrm>
            <a:off x="603321" y="2793302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três ativos:</a:t>
            </a:r>
          </a:p>
        </p:txBody>
      </p:sp>
      <p:sp>
        <p:nvSpPr>
          <p:cNvPr id="72" name="Colchete Esquerdo 71">
            <a:extLst>
              <a:ext uri="{FF2B5EF4-FFF2-40B4-BE49-F238E27FC236}">
                <a16:creationId xmlns:a16="http://schemas.microsoft.com/office/drawing/2014/main" id="{97A79559-CB0A-4667-884B-29D9F632C32B}"/>
              </a:ext>
            </a:extLst>
          </p:cNvPr>
          <p:cNvSpPr/>
          <p:nvPr/>
        </p:nvSpPr>
        <p:spPr>
          <a:xfrm>
            <a:off x="3678111" y="4320397"/>
            <a:ext cx="45719" cy="14386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olchete Esquerdo 72">
            <a:extLst>
              <a:ext uri="{FF2B5EF4-FFF2-40B4-BE49-F238E27FC236}">
                <a16:creationId xmlns:a16="http://schemas.microsoft.com/office/drawing/2014/main" id="{8B34B36F-1E62-4AF2-AC39-C7EF4291DFB6}"/>
              </a:ext>
            </a:extLst>
          </p:cNvPr>
          <p:cNvSpPr/>
          <p:nvPr/>
        </p:nvSpPr>
        <p:spPr>
          <a:xfrm flipH="1">
            <a:off x="6106416" y="4320397"/>
            <a:ext cx="45719" cy="1438604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43" name="Agrupar 42">
            <a:extLst>
              <a:ext uri="{FF2B5EF4-FFF2-40B4-BE49-F238E27FC236}">
                <a16:creationId xmlns:a16="http://schemas.microsoft.com/office/drawing/2014/main" id="{B1B6E48E-935F-4F3E-9C2D-314AE8D52839}"/>
              </a:ext>
            </a:extLst>
          </p:cNvPr>
          <p:cNvGrpSpPr/>
          <p:nvPr/>
        </p:nvGrpSpPr>
        <p:grpSpPr>
          <a:xfrm>
            <a:off x="467544" y="3351787"/>
            <a:ext cx="8186238" cy="511743"/>
            <a:chOff x="467544" y="3351787"/>
            <a:chExt cx="8186238" cy="511743"/>
          </a:xfrm>
        </p:grpSpPr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C55A532E-F394-490B-BC73-14B183793C5C}"/>
                </a:ext>
              </a:extLst>
            </p:cNvPr>
            <p:cNvSpPr txBox="1"/>
            <p:nvPr/>
          </p:nvSpPr>
          <p:spPr>
            <a:xfrm>
              <a:off x="569558" y="3351787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70852957-A142-4917-91BC-9840EF3AEB5B}"/>
                </a:ext>
              </a:extLst>
            </p:cNvPr>
            <p:cNvSpPr txBox="1"/>
            <p:nvPr/>
          </p:nvSpPr>
          <p:spPr>
            <a:xfrm>
              <a:off x="1344438" y="33798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5959C5EB-2CB9-40AC-8AF1-4391B007294F}"/>
                </a:ext>
              </a:extLst>
            </p:cNvPr>
            <p:cNvSpPr txBox="1"/>
            <p:nvPr/>
          </p:nvSpPr>
          <p:spPr>
            <a:xfrm>
              <a:off x="467544" y="3463420"/>
              <a:ext cx="818623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pt-BR" dirty="0"/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7A5E58A9-BAF6-4262-BBF1-3131F38E2A45}"/>
                </a:ext>
              </a:extLst>
            </p:cNvPr>
            <p:cNvSpPr txBox="1"/>
            <p:nvPr/>
          </p:nvSpPr>
          <p:spPr>
            <a:xfrm>
              <a:off x="1104081" y="337789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089E2239-0B43-4100-AA33-BCCB0D814EEE}"/>
                </a:ext>
              </a:extLst>
            </p:cNvPr>
            <p:cNvSpPr txBox="1"/>
            <p:nvPr/>
          </p:nvSpPr>
          <p:spPr>
            <a:xfrm>
              <a:off x="2022399" y="3386685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3" name="CaixaDeTexto 82">
              <a:extLst>
                <a:ext uri="{FF2B5EF4-FFF2-40B4-BE49-F238E27FC236}">
                  <a16:creationId xmlns:a16="http://schemas.microsoft.com/office/drawing/2014/main" id="{89B26D3A-28C1-4D62-9295-A71B996A8F72}"/>
                </a:ext>
              </a:extLst>
            </p:cNvPr>
            <p:cNvSpPr txBox="1"/>
            <p:nvPr/>
          </p:nvSpPr>
          <p:spPr>
            <a:xfrm>
              <a:off x="1782042" y="3384765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4" name="CaixaDeTexto 83">
              <a:extLst>
                <a:ext uri="{FF2B5EF4-FFF2-40B4-BE49-F238E27FC236}">
                  <a16:creationId xmlns:a16="http://schemas.microsoft.com/office/drawing/2014/main" id="{F060FA3A-87B9-4636-BD93-25D5C710F85F}"/>
                </a:ext>
              </a:extLst>
            </p:cNvPr>
            <p:cNvSpPr txBox="1"/>
            <p:nvPr/>
          </p:nvSpPr>
          <p:spPr>
            <a:xfrm>
              <a:off x="2702473" y="33798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5" name="CaixaDeTexto 84">
              <a:extLst>
                <a:ext uri="{FF2B5EF4-FFF2-40B4-BE49-F238E27FC236}">
                  <a16:creationId xmlns:a16="http://schemas.microsoft.com/office/drawing/2014/main" id="{2928CE90-E637-4714-8254-75A296710982}"/>
                </a:ext>
              </a:extLst>
            </p:cNvPr>
            <p:cNvSpPr txBox="1"/>
            <p:nvPr/>
          </p:nvSpPr>
          <p:spPr>
            <a:xfrm>
              <a:off x="2462116" y="337789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6F57BA37-52D2-4D23-90BF-53EC308C67F6}"/>
              </a:ext>
            </a:extLst>
          </p:cNvPr>
          <p:cNvSpPr txBox="1"/>
          <p:nvPr/>
        </p:nvSpPr>
        <p:spPr>
          <a:xfrm>
            <a:off x="3823371" y="4754983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,1</a:t>
            </a:r>
            <a:endParaRPr lang="pt-BR" sz="2000" dirty="0"/>
          </a:p>
        </p:txBody>
      </p: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FBC6B4CB-0FFA-4E88-8D04-27537C6CC974}"/>
              </a:ext>
            </a:extLst>
          </p:cNvPr>
          <p:cNvSpPr txBox="1"/>
          <p:nvPr/>
        </p:nvSpPr>
        <p:spPr>
          <a:xfrm>
            <a:off x="3825750" y="5279379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,1</a:t>
            </a:r>
            <a:endParaRPr lang="pt-BR" sz="2000" dirty="0"/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50F51E87-BF20-4935-801A-BDC5EAC7443B}"/>
              </a:ext>
            </a:extLst>
          </p:cNvPr>
          <p:cNvSpPr txBox="1"/>
          <p:nvPr/>
        </p:nvSpPr>
        <p:spPr>
          <a:xfrm>
            <a:off x="4652421" y="4258267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1,2</a:t>
            </a:r>
            <a:endParaRPr lang="pt-BR" sz="2000" dirty="0"/>
          </a:p>
        </p:txBody>
      </p:sp>
      <p:sp>
        <p:nvSpPr>
          <p:cNvPr id="91" name="CaixaDeTexto 90">
            <a:extLst>
              <a:ext uri="{FF2B5EF4-FFF2-40B4-BE49-F238E27FC236}">
                <a16:creationId xmlns:a16="http://schemas.microsoft.com/office/drawing/2014/main" id="{352FAC13-A933-46A0-A33E-FF98C6179F40}"/>
              </a:ext>
            </a:extLst>
          </p:cNvPr>
          <p:cNvSpPr txBox="1"/>
          <p:nvPr/>
        </p:nvSpPr>
        <p:spPr>
          <a:xfrm>
            <a:off x="4652421" y="5296761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,2</a:t>
            </a:r>
            <a:endParaRPr lang="pt-BR" sz="2000" dirty="0"/>
          </a:p>
        </p:txBody>
      </p: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663A9CD6-4E0B-473D-ACD3-0F957DCBD440}"/>
              </a:ext>
            </a:extLst>
          </p:cNvPr>
          <p:cNvSpPr txBox="1"/>
          <p:nvPr/>
        </p:nvSpPr>
        <p:spPr>
          <a:xfrm>
            <a:off x="5434306" y="4292864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1,3</a:t>
            </a:r>
            <a:endParaRPr lang="pt-BR" sz="2000" dirty="0"/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C98AD3D7-D241-4AA3-A71B-4D7054941947}"/>
              </a:ext>
            </a:extLst>
          </p:cNvPr>
          <p:cNvSpPr txBox="1"/>
          <p:nvPr/>
        </p:nvSpPr>
        <p:spPr>
          <a:xfrm>
            <a:off x="5431927" y="4806962"/>
            <a:ext cx="597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,3</a:t>
            </a:r>
            <a:endParaRPr lang="pt-BR" sz="2000" dirty="0"/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34DF3FCC-FAB9-4E02-9C6A-7A472D1EEE5C}"/>
              </a:ext>
            </a:extLst>
          </p:cNvPr>
          <p:cNvGrpSpPr/>
          <p:nvPr/>
        </p:nvGrpSpPr>
        <p:grpSpPr>
          <a:xfrm>
            <a:off x="6611848" y="4329237"/>
            <a:ext cx="845423" cy="1440265"/>
            <a:chOff x="6357848" y="4329237"/>
            <a:chExt cx="845423" cy="1440265"/>
          </a:xfrm>
        </p:grpSpPr>
        <p:sp>
          <p:nvSpPr>
            <p:cNvPr id="74" name="Colchete Esquerdo 73">
              <a:extLst>
                <a:ext uri="{FF2B5EF4-FFF2-40B4-BE49-F238E27FC236}">
                  <a16:creationId xmlns:a16="http://schemas.microsoft.com/office/drawing/2014/main" id="{70FD822C-0560-43E8-93B2-B336B0E88D91}"/>
                </a:ext>
              </a:extLst>
            </p:cNvPr>
            <p:cNvSpPr/>
            <p:nvPr/>
          </p:nvSpPr>
          <p:spPr>
            <a:xfrm>
              <a:off x="6357848" y="4329237"/>
              <a:ext cx="45719" cy="14386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Colchete Esquerdo 74">
              <a:extLst>
                <a:ext uri="{FF2B5EF4-FFF2-40B4-BE49-F238E27FC236}">
                  <a16:creationId xmlns:a16="http://schemas.microsoft.com/office/drawing/2014/main" id="{189E4211-0393-4B72-AEF5-4A9256748E3F}"/>
                </a:ext>
              </a:extLst>
            </p:cNvPr>
            <p:cNvSpPr/>
            <p:nvPr/>
          </p:nvSpPr>
          <p:spPr>
            <a:xfrm flipH="1">
              <a:off x="7157552" y="4345902"/>
              <a:ext cx="45719" cy="1423600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CaixaDeTexto 94">
              <a:extLst>
                <a:ext uri="{FF2B5EF4-FFF2-40B4-BE49-F238E27FC236}">
                  <a16:creationId xmlns:a16="http://schemas.microsoft.com/office/drawing/2014/main" id="{62466381-7594-47E5-9DF3-2F98721450B1}"/>
                </a:ext>
              </a:extLst>
            </p:cNvPr>
            <p:cNvSpPr txBox="1"/>
            <p:nvPr/>
          </p:nvSpPr>
          <p:spPr>
            <a:xfrm>
              <a:off x="6410480" y="4366343"/>
              <a:ext cx="747072" cy="12708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 </a:t>
              </a:r>
              <a:r>
                <a:rPr lang="pt-BR" sz="2000" dirty="0"/>
                <a:t> 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/>
                <a:t>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79A9E0-FA1B-4FB7-84AF-7B66C1F24FE2}"/>
              </a:ext>
            </a:extLst>
          </p:cNvPr>
          <p:cNvSpPr txBox="1"/>
          <p:nvPr/>
        </p:nvSpPr>
        <p:spPr>
          <a:xfrm>
            <a:off x="3883625" y="4343236"/>
            <a:ext cx="411138" cy="38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DDD5856-C338-4AD3-9D9F-50EEA3FA27ED}"/>
              </a:ext>
            </a:extLst>
          </p:cNvPr>
          <p:cNvSpPr txBox="1"/>
          <p:nvPr/>
        </p:nvSpPr>
        <p:spPr>
          <a:xfrm>
            <a:off x="4734578" y="4850241"/>
            <a:ext cx="411138" cy="38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3A14BA2-A92C-488E-8D10-4DCD13568313}"/>
              </a:ext>
            </a:extLst>
          </p:cNvPr>
          <p:cNvSpPr txBox="1"/>
          <p:nvPr/>
        </p:nvSpPr>
        <p:spPr>
          <a:xfrm>
            <a:off x="5498971" y="5387637"/>
            <a:ext cx="411138" cy="380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</a:t>
            </a:r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B170576B-9A5C-4717-934C-8E83CEE7D68B}"/>
              </a:ext>
            </a:extLst>
          </p:cNvPr>
          <p:cNvGrpSpPr/>
          <p:nvPr/>
        </p:nvGrpSpPr>
        <p:grpSpPr>
          <a:xfrm>
            <a:off x="239586" y="4696905"/>
            <a:ext cx="3378965" cy="498794"/>
            <a:chOff x="544545" y="4113472"/>
            <a:chExt cx="3378965" cy="498794"/>
          </a:xfrm>
        </p:grpSpPr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838ABAE3-0FA6-41E2-8EA9-4E96A562163F}"/>
                </a:ext>
              </a:extLst>
            </p:cNvPr>
            <p:cNvSpPr txBox="1"/>
            <p:nvPr/>
          </p:nvSpPr>
          <p:spPr>
            <a:xfrm>
              <a:off x="544545" y="4205231"/>
              <a:ext cx="337896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  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  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D9ECD66D-771E-40EB-BDE5-F9B502764F61}"/>
                </a:ext>
              </a:extLst>
            </p:cNvPr>
            <p:cNvSpPr txBox="1"/>
            <p:nvPr/>
          </p:nvSpPr>
          <p:spPr>
            <a:xfrm>
              <a:off x="866034" y="4113472"/>
              <a:ext cx="3664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AF19A44-F3E5-43FE-8861-3979EF7298BB}"/>
              </a:ext>
            </a:extLst>
          </p:cNvPr>
          <p:cNvSpPr txBox="1"/>
          <p:nvPr/>
        </p:nvSpPr>
        <p:spPr>
          <a:xfrm>
            <a:off x="3262860" y="4832496"/>
            <a:ext cx="34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x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7ECF3003-3335-4A6A-89B2-CDC7098DBD23}"/>
              </a:ext>
            </a:extLst>
          </p:cNvPr>
          <p:cNvSpPr txBox="1"/>
          <p:nvPr/>
        </p:nvSpPr>
        <p:spPr>
          <a:xfrm>
            <a:off x="6195093" y="4870422"/>
            <a:ext cx="34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1386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41BBCF33-F523-40BD-A8E1-F382B8813A4E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C5C8CFD1-5BF9-44BC-82D9-4E4CEE7F976C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50278BF-FA6D-4D16-A09A-1CDBFA8EC2E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72B72865-B424-498D-BDD5-FD1F67F08D2D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A8E8967F-E49E-44DE-9FC9-DF2424A63B61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E61DDFD2-229E-427A-99B8-417C9758F6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608BE6A5-6DEE-4578-84F2-672C7B285D9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90B5F1E4-D94B-4614-8714-DC380A04F502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85F9F7DC-583A-4DD1-88DE-9AD33C6E6E9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D423E58B-A79F-48BB-9F54-4E0CDFDCB8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F4F19561-799F-4151-935F-06DEAC31342F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0655302A-0814-4D8C-8D97-68809386ABEB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0BE1625C-CBE1-465A-B2CB-1A3F8EFFF41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4F53D50-D52E-4284-91AE-B9502D57E768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BE1A6E9-9517-473B-AC1C-A2271514FA56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14976037-1BCB-42A4-BD01-D0794618CF5B}"/>
              </a:ext>
            </a:extLst>
          </p:cNvPr>
          <p:cNvSpPr txBox="1"/>
          <p:nvPr/>
        </p:nvSpPr>
        <p:spPr>
          <a:xfrm>
            <a:off x="2894574" y="2516070"/>
            <a:ext cx="329551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(w</a:t>
            </a:r>
            <a:r>
              <a:rPr lang="pt-BR" sz="1600" dirty="0"/>
              <a:t>1</a:t>
            </a:r>
            <a:r>
              <a:rPr lang="pt-BR" dirty="0"/>
              <a:t>; w</a:t>
            </a:r>
            <a:r>
              <a:rPr lang="pt-BR" sz="1600" dirty="0"/>
              <a:t>2; </a:t>
            </a:r>
            <a:r>
              <a:rPr lang="pt-BR" dirty="0"/>
              <a:t>w</a:t>
            </a:r>
            <a:r>
              <a:rPr lang="pt-BR" sz="1600" dirty="0"/>
              <a:t>3; ... ; </a:t>
            </a:r>
            <a:r>
              <a:rPr lang="pt-BR" dirty="0" err="1"/>
              <a:t>w</a:t>
            </a:r>
            <a:r>
              <a:rPr lang="pt-BR" sz="1600" dirty="0" err="1"/>
              <a:t>n</a:t>
            </a:r>
            <a:r>
              <a:rPr lang="pt-BR" dirty="0"/>
              <a:t>)</a:t>
            </a:r>
          </a:p>
        </p:txBody>
      </p:sp>
      <p:grpSp>
        <p:nvGrpSpPr>
          <p:cNvPr id="62" name="Agrupar 61">
            <a:extLst>
              <a:ext uri="{FF2B5EF4-FFF2-40B4-BE49-F238E27FC236}">
                <a16:creationId xmlns:a16="http://schemas.microsoft.com/office/drawing/2014/main" id="{F62C719E-4A24-47DF-A1DE-3A23D7C638D0}"/>
              </a:ext>
            </a:extLst>
          </p:cNvPr>
          <p:cNvGrpSpPr/>
          <p:nvPr/>
        </p:nvGrpSpPr>
        <p:grpSpPr>
          <a:xfrm>
            <a:off x="1404730" y="1427043"/>
            <a:ext cx="1497943" cy="821818"/>
            <a:chOff x="312484" y="1488409"/>
            <a:chExt cx="1497943" cy="821818"/>
          </a:xfrm>
        </p:grpSpPr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125E16FC-8479-4AD1-B211-E13EF2BE1E61}"/>
                </a:ext>
              </a:extLst>
            </p:cNvPr>
            <p:cNvSpPr txBox="1"/>
            <p:nvPr/>
          </p:nvSpPr>
          <p:spPr>
            <a:xfrm>
              <a:off x="312484" y="1708462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DC9A4D52-E31C-468A-8182-494E2E668A2E}"/>
                </a:ext>
              </a:extLst>
            </p:cNvPr>
            <p:cNvSpPr txBox="1"/>
            <p:nvPr/>
          </p:nvSpPr>
          <p:spPr>
            <a:xfrm>
              <a:off x="1180322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3A1081E6-8D28-48AC-84B7-60B6626DC252}"/>
                </a:ext>
              </a:extLst>
            </p:cNvPr>
            <p:cNvSpPr txBox="1"/>
            <p:nvPr/>
          </p:nvSpPr>
          <p:spPr>
            <a:xfrm>
              <a:off x="1180322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Chave Esquerda 68">
              <a:extLst>
                <a:ext uri="{FF2B5EF4-FFF2-40B4-BE49-F238E27FC236}">
                  <a16:creationId xmlns:a16="http://schemas.microsoft.com/office/drawing/2014/main" id="{1DDF716D-405E-47B7-A7D6-433D18B96407}"/>
                </a:ext>
              </a:extLst>
            </p:cNvPr>
            <p:cNvSpPr/>
            <p:nvPr/>
          </p:nvSpPr>
          <p:spPr>
            <a:xfrm>
              <a:off x="895072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72" name="Agrupar 71">
            <a:extLst>
              <a:ext uri="{FF2B5EF4-FFF2-40B4-BE49-F238E27FC236}">
                <a16:creationId xmlns:a16="http://schemas.microsoft.com/office/drawing/2014/main" id="{16951DB2-46DC-4E1F-B8D6-E4573B2AA9EE}"/>
              </a:ext>
            </a:extLst>
          </p:cNvPr>
          <p:cNvGrpSpPr/>
          <p:nvPr/>
        </p:nvGrpSpPr>
        <p:grpSpPr>
          <a:xfrm>
            <a:off x="2717741" y="1440463"/>
            <a:ext cx="1497943" cy="821818"/>
            <a:chOff x="1677878" y="1488409"/>
            <a:chExt cx="1497943" cy="821818"/>
          </a:xfrm>
        </p:grpSpPr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F5095563-B07C-4014-A3E9-E1AC817082D3}"/>
                </a:ext>
              </a:extLst>
            </p:cNvPr>
            <p:cNvSpPr txBox="1"/>
            <p:nvPr/>
          </p:nvSpPr>
          <p:spPr>
            <a:xfrm>
              <a:off x="1677878" y="1708462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64D828D1-BD80-42C0-BC4E-E426699DB0BD}"/>
                </a:ext>
              </a:extLst>
            </p:cNvPr>
            <p:cNvSpPr txBox="1"/>
            <p:nvPr/>
          </p:nvSpPr>
          <p:spPr>
            <a:xfrm>
              <a:off x="2545716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CaixaDeTexto 74">
              <a:extLst>
                <a:ext uri="{FF2B5EF4-FFF2-40B4-BE49-F238E27FC236}">
                  <a16:creationId xmlns:a16="http://schemas.microsoft.com/office/drawing/2014/main" id="{98596FCD-9465-47A6-93D0-ED248C8E0993}"/>
                </a:ext>
              </a:extLst>
            </p:cNvPr>
            <p:cNvSpPr txBox="1"/>
            <p:nvPr/>
          </p:nvSpPr>
          <p:spPr>
            <a:xfrm>
              <a:off x="2545716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Chave Esquerda 75">
              <a:extLst>
                <a:ext uri="{FF2B5EF4-FFF2-40B4-BE49-F238E27FC236}">
                  <a16:creationId xmlns:a16="http://schemas.microsoft.com/office/drawing/2014/main" id="{F421BEAE-0465-4246-B216-38AA2F6C6DB0}"/>
                </a:ext>
              </a:extLst>
            </p:cNvPr>
            <p:cNvSpPr/>
            <p:nvPr/>
          </p:nvSpPr>
          <p:spPr>
            <a:xfrm>
              <a:off x="2260466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77" name="Agrupar 76">
            <a:extLst>
              <a:ext uri="{FF2B5EF4-FFF2-40B4-BE49-F238E27FC236}">
                <a16:creationId xmlns:a16="http://schemas.microsoft.com/office/drawing/2014/main" id="{83CA7938-516E-44D5-ADC3-FD7D18853165}"/>
              </a:ext>
            </a:extLst>
          </p:cNvPr>
          <p:cNvGrpSpPr/>
          <p:nvPr/>
        </p:nvGrpSpPr>
        <p:grpSpPr>
          <a:xfrm>
            <a:off x="3960298" y="1440463"/>
            <a:ext cx="1497943" cy="821818"/>
            <a:chOff x="3081029" y="1488409"/>
            <a:chExt cx="1497943" cy="821818"/>
          </a:xfrm>
        </p:grpSpPr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B0887C2F-F8E2-463F-8D83-F131B138CC0C}"/>
                </a:ext>
              </a:extLst>
            </p:cNvPr>
            <p:cNvSpPr txBox="1"/>
            <p:nvPr/>
          </p:nvSpPr>
          <p:spPr>
            <a:xfrm>
              <a:off x="3081029" y="1708462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69257178-8E93-4B78-A29E-381C258835FE}"/>
                </a:ext>
              </a:extLst>
            </p:cNvPr>
            <p:cNvSpPr txBox="1"/>
            <p:nvPr/>
          </p:nvSpPr>
          <p:spPr>
            <a:xfrm>
              <a:off x="3948867" y="1488409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CF45A4D7-5DF4-4694-AE3C-E8D35F0C1A11}"/>
                </a:ext>
              </a:extLst>
            </p:cNvPr>
            <p:cNvSpPr txBox="1"/>
            <p:nvPr/>
          </p:nvSpPr>
          <p:spPr>
            <a:xfrm>
              <a:off x="3948867" y="1880400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Chave Esquerda 92">
              <a:extLst>
                <a:ext uri="{FF2B5EF4-FFF2-40B4-BE49-F238E27FC236}">
                  <a16:creationId xmlns:a16="http://schemas.microsoft.com/office/drawing/2014/main" id="{51D79C09-0995-413C-A558-578AA379D4B8}"/>
                </a:ext>
              </a:extLst>
            </p:cNvPr>
            <p:cNvSpPr/>
            <p:nvPr/>
          </p:nvSpPr>
          <p:spPr>
            <a:xfrm>
              <a:off x="3663617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95" name="Agrupar 94">
            <a:extLst>
              <a:ext uri="{FF2B5EF4-FFF2-40B4-BE49-F238E27FC236}">
                <a16:creationId xmlns:a16="http://schemas.microsoft.com/office/drawing/2014/main" id="{344612A1-47C5-4423-BD15-CDB6A4AA2293}"/>
              </a:ext>
            </a:extLst>
          </p:cNvPr>
          <p:cNvGrpSpPr/>
          <p:nvPr/>
        </p:nvGrpSpPr>
        <p:grpSpPr>
          <a:xfrm>
            <a:off x="5746249" y="1440463"/>
            <a:ext cx="1497943" cy="821818"/>
            <a:chOff x="5110524" y="1483446"/>
            <a:chExt cx="1497943" cy="821818"/>
          </a:xfrm>
        </p:grpSpPr>
        <p:sp>
          <p:nvSpPr>
            <p:cNvPr id="98" name="CaixaDeTexto 97">
              <a:extLst>
                <a:ext uri="{FF2B5EF4-FFF2-40B4-BE49-F238E27FC236}">
                  <a16:creationId xmlns:a16="http://schemas.microsoft.com/office/drawing/2014/main" id="{1AE4F30A-58AC-4948-A3CA-3D89DCCFEE79}"/>
                </a:ext>
              </a:extLst>
            </p:cNvPr>
            <p:cNvSpPr txBox="1"/>
            <p:nvPr/>
          </p:nvSpPr>
          <p:spPr>
            <a:xfrm>
              <a:off x="5110524" y="1703499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</a:t>
              </a:r>
              <a:endPara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aixaDeTexto 99">
              <a:extLst>
                <a:ext uri="{FF2B5EF4-FFF2-40B4-BE49-F238E27FC236}">
                  <a16:creationId xmlns:a16="http://schemas.microsoft.com/office/drawing/2014/main" id="{2077075F-ABFE-464E-8CC9-8C87DB683311}"/>
                </a:ext>
              </a:extLst>
            </p:cNvPr>
            <p:cNvSpPr txBox="1"/>
            <p:nvPr/>
          </p:nvSpPr>
          <p:spPr>
            <a:xfrm>
              <a:off x="5978362" y="148344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CaixaDeTexto 101">
              <a:extLst>
                <a:ext uri="{FF2B5EF4-FFF2-40B4-BE49-F238E27FC236}">
                  <a16:creationId xmlns:a16="http://schemas.microsoft.com/office/drawing/2014/main" id="{2D21F64D-0827-4342-B9E2-3B7F68A97B96}"/>
                </a:ext>
              </a:extLst>
            </p:cNvPr>
            <p:cNvSpPr txBox="1"/>
            <p:nvPr/>
          </p:nvSpPr>
          <p:spPr>
            <a:xfrm>
              <a:off x="5978362" y="1875437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Chave Esquerda 103">
              <a:extLst>
                <a:ext uri="{FF2B5EF4-FFF2-40B4-BE49-F238E27FC236}">
                  <a16:creationId xmlns:a16="http://schemas.microsoft.com/office/drawing/2014/main" id="{E17D75C0-5BCF-4BB9-9F90-0C1E9517EFC3}"/>
                </a:ext>
              </a:extLst>
            </p:cNvPr>
            <p:cNvSpPr/>
            <p:nvPr/>
          </p:nvSpPr>
          <p:spPr>
            <a:xfrm>
              <a:off x="5693112" y="1554109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45EA6FD3-422C-4E81-A140-620AD41060C4}"/>
              </a:ext>
            </a:extLst>
          </p:cNvPr>
          <p:cNvSpPr txBox="1"/>
          <p:nvPr/>
        </p:nvSpPr>
        <p:spPr>
          <a:xfrm>
            <a:off x="5281040" y="1670108"/>
            <a:ext cx="73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. . 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DE3E7CE-7F4A-44AA-A16F-EE58C4A73C73}"/>
              </a:ext>
            </a:extLst>
          </p:cNvPr>
          <p:cNvSpPr txBox="1"/>
          <p:nvPr/>
        </p:nvSpPr>
        <p:spPr>
          <a:xfrm>
            <a:off x="734912" y="3267864"/>
            <a:ext cx="4341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66FFFF"/>
                </a:solidFill>
              </a:rPr>
              <a:t>Retorno da Carteira com n ativos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57C210C-6FAC-45CA-8B87-25CB42AD63ED}"/>
              </a:ext>
            </a:extLst>
          </p:cNvPr>
          <p:cNvSpPr txBox="1"/>
          <p:nvPr/>
        </p:nvSpPr>
        <p:spPr>
          <a:xfrm>
            <a:off x="580094" y="3815130"/>
            <a:ext cx="496132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3 </a:t>
            </a:r>
            <a:r>
              <a:rPr lang="pt-BR" sz="2000" dirty="0"/>
              <a:t>+  ... +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0EAC5680-8195-4EA3-927D-DA23A2EF2079}"/>
              </a:ext>
            </a:extLst>
          </p:cNvPr>
          <p:cNvGrpSpPr/>
          <p:nvPr/>
        </p:nvGrpSpPr>
        <p:grpSpPr>
          <a:xfrm>
            <a:off x="3845803" y="4256658"/>
            <a:ext cx="3497694" cy="1669486"/>
            <a:chOff x="3845803" y="4256658"/>
            <a:chExt cx="3497694" cy="1669486"/>
          </a:xfrm>
        </p:grpSpPr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CC7B8978-ECBC-42C8-842B-DE0AB2601759}"/>
                </a:ext>
              </a:extLst>
            </p:cNvPr>
            <p:cNvSpPr txBox="1"/>
            <p:nvPr/>
          </p:nvSpPr>
          <p:spPr>
            <a:xfrm>
              <a:off x="3845803" y="4816038"/>
              <a:ext cx="302848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sz="1600" dirty="0"/>
                <a:t>  ... 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  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Agrupar 28">
              <a:extLst>
                <a:ext uri="{FF2B5EF4-FFF2-40B4-BE49-F238E27FC236}">
                  <a16:creationId xmlns:a16="http://schemas.microsoft.com/office/drawing/2014/main" id="{FBAE9F2D-B4A4-44E0-9A47-48CC0731F077}"/>
                </a:ext>
              </a:extLst>
            </p:cNvPr>
            <p:cNvGrpSpPr/>
            <p:nvPr/>
          </p:nvGrpSpPr>
          <p:grpSpPr>
            <a:xfrm>
              <a:off x="6840578" y="4256658"/>
              <a:ext cx="502919" cy="1669486"/>
              <a:chOff x="7662573" y="4416382"/>
              <a:chExt cx="502919" cy="1669486"/>
            </a:xfrm>
          </p:grpSpPr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4B5EB49B-BD4E-4A09-9556-DB4033190BCF}"/>
                  </a:ext>
                </a:extLst>
              </p:cNvPr>
              <p:cNvSpPr txBox="1"/>
              <p:nvPr/>
            </p:nvSpPr>
            <p:spPr>
              <a:xfrm>
                <a:off x="7708292" y="4416382"/>
                <a:ext cx="457200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...</a:t>
                </a:r>
                <a:endParaRPr lang="pt-BR" sz="2000" dirty="0"/>
              </a:p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n</a:t>
                </a:r>
                <a:endParaRPr lang="pt-BR" sz="2000" dirty="0"/>
              </a:p>
            </p:txBody>
          </p:sp>
          <p:sp>
            <p:nvSpPr>
              <p:cNvPr id="27" name="Colchete Esquerdo 26">
                <a:extLst>
                  <a:ext uri="{FF2B5EF4-FFF2-40B4-BE49-F238E27FC236}">
                    <a16:creationId xmlns:a16="http://schemas.microsoft.com/office/drawing/2014/main" id="{6E9C8CF6-E8C9-4061-A260-DF4335B55460}"/>
                  </a:ext>
                </a:extLst>
              </p:cNvPr>
              <p:cNvSpPr/>
              <p:nvPr/>
            </p:nvSpPr>
            <p:spPr>
              <a:xfrm>
                <a:off x="7662573" y="4454652"/>
                <a:ext cx="45719" cy="1631216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8" name="Colchete Esquerdo 27">
                <a:extLst>
                  <a:ext uri="{FF2B5EF4-FFF2-40B4-BE49-F238E27FC236}">
                    <a16:creationId xmlns:a16="http://schemas.microsoft.com/office/drawing/2014/main" id="{6CAF6575-7E38-44A9-A8B9-F11D21964D7E}"/>
                  </a:ext>
                </a:extLst>
              </p:cNvPr>
              <p:cNvSpPr/>
              <p:nvPr/>
            </p:nvSpPr>
            <p:spPr>
              <a:xfrm flipH="1">
                <a:off x="8119773" y="4454652"/>
                <a:ext cx="45719" cy="1631216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89D2FAD6-D4BE-4ADA-AD16-49E38097AA83}"/>
              </a:ext>
            </a:extLst>
          </p:cNvPr>
          <p:cNvCxnSpPr/>
          <p:nvPr/>
        </p:nvCxnSpPr>
        <p:spPr>
          <a:xfrm>
            <a:off x="467543" y="3114261"/>
            <a:ext cx="8133118" cy="0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09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748EE15A-B152-407E-AB8B-EF0CD38DD18C}"/>
              </a:ext>
            </a:extLst>
          </p:cNvPr>
          <p:cNvSpPr txBox="1"/>
          <p:nvPr/>
        </p:nvSpPr>
        <p:spPr>
          <a:xfrm>
            <a:off x="6145952" y="1681508"/>
            <a:ext cx="26035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  (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600" dirty="0"/>
              <a:t>; ... ;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dirty="0"/>
              <a:t>)</a:t>
            </a:r>
          </a:p>
        </p:txBody>
      </p: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4134E3B6-0E8F-499E-A49A-FDA7E2BE35D1}"/>
              </a:ext>
            </a:extLst>
          </p:cNvPr>
          <p:cNvGrpSpPr/>
          <p:nvPr/>
        </p:nvGrpSpPr>
        <p:grpSpPr>
          <a:xfrm>
            <a:off x="470454" y="1374938"/>
            <a:ext cx="1497943" cy="821818"/>
            <a:chOff x="312484" y="1488409"/>
            <a:chExt cx="1497943" cy="821818"/>
          </a:xfrm>
        </p:grpSpPr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76AF693D-5CBF-4BC4-8496-E2942BDCBC34}"/>
                </a:ext>
              </a:extLst>
            </p:cNvPr>
            <p:cNvSpPr txBox="1"/>
            <p:nvPr/>
          </p:nvSpPr>
          <p:spPr>
            <a:xfrm>
              <a:off x="312484" y="1708462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C406BCAC-67B7-4584-864B-FA4E288236FA}"/>
                </a:ext>
              </a:extLst>
            </p:cNvPr>
            <p:cNvSpPr txBox="1"/>
            <p:nvPr/>
          </p:nvSpPr>
          <p:spPr>
            <a:xfrm>
              <a:off x="1180322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FD4E3A11-3126-48E5-95FA-4402D1AB76AF}"/>
                </a:ext>
              </a:extLst>
            </p:cNvPr>
            <p:cNvSpPr txBox="1"/>
            <p:nvPr/>
          </p:nvSpPr>
          <p:spPr>
            <a:xfrm>
              <a:off x="1180322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Chave Esquerda 51">
              <a:extLst>
                <a:ext uri="{FF2B5EF4-FFF2-40B4-BE49-F238E27FC236}">
                  <a16:creationId xmlns:a16="http://schemas.microsoft.com/office/drawing/2014/main" id="{60907910-78B0-4C82-AD52-8D10EBD13A9E}"/>
                </a:ext>
              </a:extLst>
            </p:cNvPr>
            <p:cNvSpPr/>
            <p:nvPr/>
          </p:nvSpPr>
          <p:spPr>
            <a:xfrm>
              <a:off x="895072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CB9977A5-053B-47A9-BE11-0F10B0E322C6}"/>
              </a:ext>
            </a:extLst>
          </p:cNvPr>
          <p:cNvGrpSpPr/>
          <p:nvPr/>
        </p:nvGrpSpPr>
        <p:grpSpPr>
          <a:xfrm>
            <a:off x="1783465" y="1388358"/>
            <a:ext cx="1497943" cy="821818"/>
            <a:chOff x="1677878" y="1488409"/>
            <a:chExt cx="1497943" cy="821818"/>
          </a:xfrm>
        </p:grpSpPr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AFF9BF0C-3786-48CC-9B8C-852C81A5459E}"/>
                </a:ext>
              </a:extLst>
            </p:cNvPr>
            <p:cNvSpPr txBox="1"/>
            <p:nvPr/>
          </p:nvSpPr>
          <p:spPr>
            <a:xfrm>
              <a:off x="1677878" y="1708462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id="{3EB05EE1-5737-4031-A4EE-1D1D329F54EF}"/>
                </a:ext>
              </a:extLst>
            </p:cNvPr>
            <p:cNvSpPr txBox="1"/>
            <p:nvPr/>
          </p:nvSpPr>
          <p:spPr>
            <a:xfrm>
              <a:off x="2545716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8560644D-F60D-482E-AE3E-2831DE113D26}"/>
                </a:ext>
              </a:extLst>
            </p:cNvPr>
            <p:cNvSpPr txBox="1"/>
            <p:nvPr/>
          </p:nvSpPr>
          <p:spPr>
            <a:xfrm>
              <a:off x="2545716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Chave Esquerda 56">
              <a:extLst>
                <a:ext uri="{FF2B5EF4-FFF2-40B4-BE49-F238E27FC236}">
                  <a16:creationId xmlns:a16="http://schemas.microsoft.com/office/drawing/2014/main" id="{D6AAB77A-5483-4FB4-A595-00D3E03BEEA1}"/>
                </a:ext>
              </a:extLst>
            </p:cNvPr>
            <p:cNvSpPr/>
            <p:nvPr/>
          </p:nvSpPr>
          <p:spPr>
            <a:xfrm>
              <a:off x="2260466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2E63BEC7-3316-446D-BAD6-92274743BA88}"/>
              </a:ext>
            </a:extLst>
          </p:cNvPr>
          <p:cNvGrpSpPr/>
          <p:nvPr/>
        </p:nvGrpSpPr>
        <p:grpSpPr>
          <a:xfrm>
            <a:off x="3026022" y="1388358"/>
            <a:ext cx="1497943" cy="821818"/>
            <a:chOff x="3081029" y="1488409"/>
            <a:chExt cx="1497943" cy="821818"/>
          </a:xfrm>
        </p:grpSpPr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2AB8BEBD-7E8B-48F9-9BD4-052FD32064E2}"/>
                </a:ext>
              </a:extLst>
            </p:cNvPr>
            <p:cNvSpPr txBox="1"/>
            <p:nvPr/>
          </p:nvSpPr>
          <p:spPr>
            <a:xfrm>
              <a:off x="3081029" y="1708462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E90D38FE-BF9C-4EF3-879E-0AF57CEB3321}"/>
                </a:ext>
              </a:extLst>
            </p:cNvPr>
            <p:cNvSpPr txBox="1"/>
            <p:nvPr/>
          </p:nvSpPr>
          <p:spPr>
            <a:xfrm>
              <a:off x="3948867" y="1488409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7FDCBC54-6780-4DD5-B268-4401B5D84499}"/>
                </a:ext>
              </a:extLst>
            </p:cNvPr>
            <p:cNvSpPr txBox="1"/>
            <p:nvPr/>
          </p:nvSpPr>
          <p:spPr>
            <a:xfrm>
              <a:off x="3948867" y="1880400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Chave Esquerda 69">
              <a:extLst>
                <a:ext uri="{FF2B5EF4-FFF2-40B4-BE49-F238E27FC236}">
                  <a16:creationId xmlns:a16="http://schemas.microsoft.com/office/drawing/2014/main" id="{79EAB3CD-5717-4399-A6D1-A6EA5955FBB8}"/>
                </a:ext>
              </a:extLst>
            </p:cNvPr>
            <p:cNvSpPr/>
            <p:nvPr/>
          </p:nvSpPr>
          <p:spPr>
            <a:xfrm>
              <a:off x="3663617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46A7D2DF-340B-4657-95A0-44AF6F20D890}"/>
              </a:ext>
            </a:extLst>
          </p:cNvPr>
          <p:cNvGrpSpPr/>
          <p:nvPr/>
        </p:nvGrpSpPr>
        <p:grpSpPr>
          <a:xfrm>
            <a:off x="4811973" y="1388358"/>
            <a:ext cx="1497943" cy="821818"/>
            <a:chOff x="5110524" y="1483446"/>
            <a:chExt cx="1497943" cy="821818"/>
          </a:xfrm>
        </p:grpSpPr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07472AF4-8997-45FF-ABB4-1B233EA85B67}"/>
                </a:ext>
              </a:extLst>
            </p:cNvPr>
            <p:cNvSpPr txBox="1"/>
            <p:nvPr/>
          </p:nvSpPr>
          <p:spPr>
            <a:xfrm>
              <a:off x="5110524" y="1703499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</a:t>
              </a:r>
              <a:endPara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0BC147D8-8067-4FEF-B0F8-5DAA4BF1B001}"/>
                </a:ext>
              </a:extLst>
            </p:cNvPr>
            <p:cNvSpPr txBox="1"/>
            <p:nvPr/>
          </p:nvSpPr>
          <p:spPr>
            <a:xfrm>
              <a:off x="5978362" y="148344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784351B3-2133-48BD-8F40-AA566732157A}"/>
                </a:ext>
              </a:extLst>
            </p:cNvPr>
            <p:cNvSpPr txBox="1"/>
            <p:nvPr/>
          </p:nvSpPr>
          <p:spPr>
            <a:xfrm>
              <a:off x="5978362" y="1875437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Chave Esquerda 74">
              <a:extLst>
                <a:ext uri="{FF2B5EF4-FFF2-40B4-BE49-F238E27FC236}">
                  <a16:creationId xmlns:a16="http://schemas.microsoft.com/office/drawing/2014/main" id="{A2D22B0D-796D-44D5-B8DD-6EBE15666361}"/>
                </a:ext>
              </a:extLst>
            </p:cNvPr>
            <p:cNvSpPr/>
            <p:nvPr/>
          </p:nvSpPr>
          <p:spPr>
            <a:xfrm>
              <a:off x="5693112" y="1554109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3D01AC07-9E58-4A54-BA91-02A5D945B36A}"/>
              </a:ext>
            </a:extLst>
          </p:cNvPr>
          <p:cNvSpPr txBox="1"/>
          <p:nvPr/>
        </p:nvSpPr>
        <p:spPr>
          <a:xfrm>
            <a:off x="4346764" y="1618003"/>
            <a:ext cx="73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. . .</a:t>
            </a:r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A4C31CF0-5823-4853-B69E-FD8B937888B4}"/>
              </a:ext>
            </a:extLst>
          </p:cNvPr>
          <p:cNvSpPr txBox="1"/>
          <p:nvPr/>
        </p:nvSpPr>
        <p:spPr>
          <a:xfrm>
            <a:off x="442240" y="2778628"/>
            <a:ext cx="4341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66FFFF"/>
                </a:solidFill>
              </a:rPr>
              <a:t>Risco da Carteira com n ativos</a:t>
            </a:r>
          </a:p>
        </p:txBody>
      </p: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0D08586F-4A81-42EB-8E2C-07B30983E18F}"/>
              </a:ext>
            </a:extLst>
          </p:cNvPr>
          <p:cNvCxnSpPr/>
          <p:nvPr/>
        </p:nvCxnSpPr>
        <p:spPr>
          <a:xfrm>
            <a:off x="505441" y="2584174"/>
            <a:ext cx="8133118" cy="0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464983-DCA7-4A87-9C2F-CE05E88BA459}"/>
              </a:ext>
            </a:extLst>
          </p:cNvPr>
          <p:cNvSpPr txBox="1"/>
          <p:nvPr/>
        </p:nvSpPr>
        <p:spPr>
          <a:xfrm>
            <a:off x="7128271" y="4405108"/>
            <a:ext cx="457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pt-BR" sz="2000" dirty="0"/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pt-BR" sz="2000" dirty="0"/>
          </a:p>
        </p:txBody>
      </p:sp>
      <p:sp>
        <p:nvSpPr>
          <p:cNvPr id="7" name="Colchete Esquerdo 6">
            <a:extLst>
              <a:ext uri="{FF2B5EF4-FFF2-40B4-BE49-F238E27FC236}">
                <a16:creationId xmlns:a16="http://schemas.microsoft.com/office/drawing/2014/main" id="{269729F0-FDF1-43D9-B457-502A705D9373}"/>
              </a:ext>
            </a:extLst>
          </p:cNvPr>
          <p:cNvSpPr/>
          <p:nvPr/>
        </p:nvSpPr>
        <p:spPr>
          <a:xfrm>
            <a:off x="3136273" y="4462750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olchete Esquerdo 7">
            <a:extLst>
              <a:ext uri="{FF2B5EF4-FFF2-40B4-BE49-F238E27FC236}">
                <a16:creationId xmlns:a16="http://schemas.microsoft.com/office/drawing/2014/main" id="{BE478CFE-EE63-478C-ACE0-ACDE4C50FBA0}"/>
              </a:ext>
            </a:extLst>
          </p:cNvPr>
          <p:cNvSpPr/>
          <p:nvPr/>
        </p:nvSpPr>
        <p:spPr>
          <a:xfrm flipH="1">
            <a:off x="6709331" y="4437058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A506755-707A-42C5-97E0-BA9E4CAAA053}"/>
              </a:ext>
            </a:extLst>
          </p:cNvPr>
          <p:cNvSpPr txBox="1"/>
          <p:nvPr/>
        </p:nvSpPr>
        <p:spPr>
          <a:xfrm>
            <a:off x="3159132" y="4837266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27335B1-CBAC-4472-8343-3FCF3BD922B4}"/>
              </a:ext>
            </a:extLst>
          </p:cNvPr>
          <p:cNvSpPr txBox="1"/>
          <p:nvPr/>
        </p:nvSpPr>
        <p:spPr>
          <a:xfrm>
            <a:off x="3167775" y="5576182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439F661-7E15-456B-90D0-6C7B5489822B}"/>
              </a:ext>
            </a:extLst>
          </p:cNvPr>
          <p:cNvSpPr txBox="1"/>
          <p:nvPr/>
        </p:nvSpPr>
        <p:spPr>
          <a:xfrm>
            <a:off x="4206217" y="4481340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26F5FD24-60CB-4E1A-A10C-A278BB169B79}"/>
              </a:ext>
            </a:extLst>
          </p:cNvPr>
          <p:cNvSpPr txBox="1"/>
          <p:nvPr/>
        </p:nvSpPr>
        <p:spPr>
          <a:xfrm>
            <a:off x="4233288" y="5599297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9CA83F58-18AD-4076-B475-D1F83DDAED1A}"/>
              </a:ext>
            </a:extLst>
          </p:cNvPr>
          <p:cNvSpPr txBox="1"/>
          <p:nvPr/>
        </p:nvSpPr>
        <p:spPr>
          <a:xfrm>
            <a:off x="5671676" y="4459833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9201C523-DBAF-4D44-A981-BA85A5BC5D69}"/>
              </a:ext>
            </a:extLst>
          </p:cNvPr>
          <p:cNvSpPr txBox="1"/>
          <p:nvPr/>
        </p:nvSpPr>
        <p:spPr>
          <a:xfrm>
            <a:off x="5690104" y="4838874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107" name="Colchete Esquerdo 106">
            <a:extLst>
              <a:ext uri="{FF2B5EF4-FFF2-40B4-BE49-F238E27FC236}">
                <a16:creationId xmlns:a16="http://schemas.microsoft.com/office/drawing/2014/main" id="{CAC9E65C-6B6A-497E-ABD4-86103154BB2E}"/>
              </a:ext>
            </a:extLst>
          </p:cNvPr>
          <p:cNvSpPr/>
          <p:nvPr/>
        </p:nvSpPr>
        <p:spPr>
          <a:xfrm>
            <a:off x="7067349" y="4437058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9" name="Colchete Esquerdo 108">
            <a:extLst>
              <a:ext uri="{FF2B5EF4-FFF2-40B4-BE49-F238E27FC236}">
                <a16:creationId xmlns:a16="http://schemas.microsoft.com/office/drawing/2014/main" id="{029F0756-B0F0-40BA-B8F7-893F998C10DC}"/>
              </a:ext>
            </a:extLst>
          </p:cNvPr>
          <p:cNvSpPr/>
          <p:nvPr/>
        </p:nvSpPr>
        <p:spPr>
          <a:xfrm flipH="1">
            <a:off x="7554955" y="4437058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E8BB0254-BD2F-4484-9AF5-CF9C260FAFD3}"/>
              </a:ext>
            </a:extLst>
          </p:cNvPr>
          <p:cNvSpPr txBox="1"/>
          <p:nvPr/>
        </p:nvSpPr>
        <p:spPr>
          <a:xfrm>
            <a:off x="282954" y="4366406"/>
            <a:ext cx="3028489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1600" dirty="0"/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600" dirty="0"/>
              <a:t> ...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9FA733CC-4FB6-4418-8851-71FD9E7BA2C4}"/>
              </a:ext>
            </a:extLst>
          </p:cNvPr>
          <p:cNvGrpSpPr/>
          <p:nvPr/>
        </p:nvGrpSpPr>
        <p:grpSpPr>
          <a:xfrm>
            <a:off x="3391765" y="4336722"/>
            <a:ext cx="532190" cy="492443"/>
            <a:chOff x="3391765" y="4336722"/>
            <a:chExt cx="532190" cy="492443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6BB96A7F-D2B3-43C9-95E2-3E453932DBB4}"/>
                </a:ext>
              </a:extLst>
            </p:cNvPr>
            <p:cNvSpPr txBox="1"/>
            <p:nvPr/>
          </p:nvSpPr>
          <p:spPr>
            <a:xfrm>
              <a:off x="3391765" y="4459833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dirty="0"/>
            </a:p>
          </p:txBody>
        </p:sp>
        <p:sp>
          <p:nvSpPr>
            <p:cNvPr id="113" name="CaixaDeTexto 112">
              <a:extLst>
                <a:ext uri="{FF2B5EF4-FFF2-40B4-BE49-F238E27FC236}">
                  <a16:creationId xmlns:a16="http://schemas.microsoft.com/office/drawing/2014/main" id="{577F8424-6078-4DA9-8176-8266D6CEA93F}"/>
                </a:ext>
              </a:extLst>
            </p:cNvPr>
            <p:cNvSpPr txBox="1"/>
            <p:nvPr/>
          </p:nvSpPr>
          <p:spPr>
            <a:xfrm>
              <a:off x="3448791" y="4336722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</p:grpSp>
      <p:grpSp>
        <p:nvGrpSpPr>
          <p:cNvPr id="122" name="Agrupar 121">
            <a:extLst>
              <a:ext uri="{FF2B5EF4-FFF2-40B4-BE49-F238E27FC236}">
                <a16:creationId xmlns:a16="http://schemas.microsoft.com/office/drawing/2014/main" id="{516DEDEC-B3D1-4552-A30A-6F2B07214CF8}"/>
              </a:ext>
            </a:extLst>
          </p:cNvPr>
          <p:cNvGrpSpPr/>
          <p:nvPr/>
        </p:nvGrpSpPr>
        <p:grpSpPr>
          <a:xfrm>
            <a:off x="4576433" y="4781671"/>
            <a:ext cx="532190" cy="479193"/>
            <a:chOff x="4576433" y="4967205"/>
            <a:chExt cx="532190" cy="479193"/>
          </a:xfrm>
        </p:grpSpPr>
        <p:sp>
          <p:nvSpPr>
            <p:cNvPr id="115" name="CaixaDeTexto 114">
              <a:extLst>
                <a:ext uri="{FF2B5EF4-FFF2-40B4-BE49-F238E27FC236}">
                  <a16:creationId xmlns:a16="http://schemas.microsoft.com/office/drawing/2014/main" id="{7DCD66BB-3381-43F4-8F03-F26E65247B9E}"/>
                </a:ext>
              </a:extLst>
            </p:cNvPr>
            <p:cNvSpPr txBox="1"/>
            <p:nvPr/>
          </p:nvSpPr>
          <p:spPr>
            <a:xfrm>
              <a:off x="4576433" y="5077066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dirty="0"/>
            </a:p>
          </p:txBody>
        </p:sp>
        <p:sp>
          <p:nvSpPr>
            <p:cNvPr id="117" name="CaixaDeTexto 116">
              <a:extLst>
                <a:ext uri="{FF2B5EF4-FFF2-40B4-BE49-F238E27FC236}">
                  <a16:creationId xmlns:a16="http://schemas.microsoft.com/office/drawing/2014/main" id="{88CE1971-92DC-45F1-881B-1B9FF1B4FB57}"/>
                </a:ext>
              </a:extLst>
            </p:cNvPr>
            <p:cNvSpPr txBox="1"/>
            <p:nvPr/>
          </p:nvSpPr>
          <p:spPr>
            <a:xfrm>
              <a:off x="4633459" y="4967205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</p:grpSp>
      <p:grpSp>
        <p:nvGrpSpPr>
          <p:cNvPr id="123" name="Agrupar 122">
            <a:extLst>
              <a:ext uri="{FF2B5EF4-FFF2-40B4-BE49-F238E27FC236}">
                <a16:creationId xmlns:a16="http://schemas.microsoft.com/office/drawing/2014/main" id="{B4A2F140-41FA-4D90-B5EA-CB5CFC9EE863}"/>
              </a:ext>
            </a:extLst>
          </p:cNvPr>
          <p:cNvGrpSpPr/>
          <p:nvPr/>
        </p:nvGrpSpPr>
        <p:grpSpPr>
          <a:xfrm>
            <a:off x="5976117" y="5479299"/>
            <a:ext cx="532190" cy="519704"/>
            <a:chOff x="5976117" y="5479299"/>
            <a:chExt cx="532190" cy="519704"/>
          </a:xfrm>
        </p:grpSpPr>
        <p:sp>
          <p:nvSpPr>
            <p:cNvPr id="119" name="CaixaDeTexto 118">
              <a:extLst>
                <a:ext uri="{FF2B5EF4-FFF2-40B4-BE49-F238E27FC236}">
                  <a16:creationId xmlns:a16="http://schemas.microsoft.com/office/drawing/2014/main" id="{C319F732-A51D-43C8-9F2F-AB479EA86321}"/>
                </a:ext>
              </a:extLst>
            </p:cNvPr>
            <p:cNvSpPr txBox="1"/>
            <p:nvPr/>
          </p:nvSpPr>
          <p:spPr>
            <a:xfrm>
              <a:off x="5976117" y="5629671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n</a:t>
              </a:r>
              <a:endParaRPr lang="pt-BR" dirty="0"/>
            </a:p>
          </p:txBody>
        </p:sp>
        <p:sp>
          <p:nvSpPr>
            <p:cNvPr id="121" name="CaixaDeTexto 120">
              <a:extLst>
                <a:ext uri="{FF2B5EF4-FFF2-40B4-BE49-F238E27FC236}">
                  <a16:creationId xmlns:a16="http://schemas.microsoft.com/office/drawing/2014/main" id="{7DF894E8-DE40-4A88-B65D-98A36B81B35A}"/>
                </a:ext>
              </a:extLst>
            </p:cNvPr>
            <p:cNvSpPr txBox="1"/>
            <p:nvPr/>
          </p:nvSpPr>
          <p:spPr>
            <a:xfrm>
              <a:off x="6033007" y="5479299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</p:grp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1EB147A1-0F90-4B7B-8F62-EB62C2FB1A64}"/>
              </a:ext>
            </a:extLst>
          </p:cNvPr>
          <p:cNvSpPr txBox="1"/>
          <p:nvPr/>
        </p:nvSpPr>
        <p:spPr>
          <a:xfrm>
            <a:off x="5180244" y="4797374"/>
            <a:ext cx="56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...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id="{02CA2F42-490D-4B2D-9F5A-7BCE1E3C85AB}"/>
              </a:ext>
            </a:extLst>
          </p:cNvPr>
          <p:cNvSpPr txBox="1"/>
          <p:nvPr/>
        </p:nvSpPr>
        <p:spPr>
          <a:xfrm>
            <a:off x="5173319" y="4433910"/>
            <a:ext cx="56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...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id="{115B18DE-B28B-4CD9-8DCF-43C2364B76F8}"/>
              </a:ext>
            </a:extLst>
          </p:cNvPr>
          <p:cNvSpPr txBox="1"/>
          <p:nvPr/>
        </p:nvSpPr>
        <p:spPr>
          <a:xfrm>
            <a:off x="5173319" y="5546639"/>
            <a:ext cx="56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...</a:t>
            </a:r>
          </a:p>
        </p:txBody>
      </p:sp>
      <p:cxnSp>
        <p:nvCxnSpPr>
          <p:cNvPr id="133" name="Conector reto 132">
            <a:extLst>
              <a:ext uri="{FF2B5EF4-FFF2-40B4-BE49-F238E27FC236}">
                <a16:creationId xmlns:a16="http://schemas.microsoft.com/office/drawing/2014/main" id="{7ECC8D25-F87A-4A6C-BDD1-B921A0186A57}"/>
              </a:ext>
            </a:extLst>
          </p:cNvPr>
          <p:cNvCxnSpPr/>
          <p:nvPr/>
        </p:nvCxnSpPr>
        <p:spPr>
          <a:xfrm>
            <a:off x="3615132" y="5279244"/>
            <a:ext cx="0" cy="26739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>
            <a:extLst>
              <a:ext uri="{FF2B5EF4-FFF2-40B4-BE49-F238E27FC236}">
                <a16:creationId xmlns:a16="http://schemas.microsoft.com/office/drawing/2014/main" id="{FB3834A3-25A3-4759-A9F0-E65A70A54B9A}"/>
              </a:ext>
            </a:extLst>
          </p:cNvPr>
          <p:cNvCxnSpPr/>
          <p:nvPr/>
        </p:nvCxnSpPr>
        <p:spPr>
          <a:xfrm>
            <a:off x="4758379" y="5308787"/>
            <a:ext cx="0" cy="26739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>
            <a:extLst>
              <a:ext uri="{FF2B5EF4-FFF2-40B4-BE49-F238E27FC236}">
                <a16:creationId xmlns:a16="http://schemas.microsoft.com/office/drawing/2014/main" id="{6B1F3144-10B4-4BEB-91BE-997D36ACC7AD}"/>
              </a:ext>
            </a:extLst>
          </p:cNvPr>
          <p:cNvCxnSpPr/>
          <p:nvPr/>
        </p:nvCxnSpPr>
        <p:spPr>
          <a:xfrm>
            <a:off x="6126922" y="5260864"/>
            <a:ext cx="0" cy="26739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181014EC-307A-48D2-B6CE-C12A5FD66AEA}"/>
              </a:ext>
            </a:extLst>
          </p:cNvPr>
          <p:cNvCxnSpPr>
            <a:cxnSpLocks/>
          </p:cNvCxnSpPr>
          <p:nvPr/>
        </p:nvCxnSpPr>
        <p:spPr>
          <a:xfrm>
            <a:off x="5371462" y="5412941"/>
            <a:ext cx="254940" cy="19358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8DFA7CC7-FCFE-4809-B5AC-8C415579A602}"/>
              </a:ext>
            </a:extLst>
          </p:cNvPr>
          <p:cNvSpPr txBox="1"/>
          <p:nvPr/>
        </p:nvSpPr>
        <p:spPr>
          <a:xfrm>
            <a:off x="2838161" y="4414843"/>
            <a:ext cx="35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x</a:t>
            </a:r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0C09D73B-B20B-4FE7-A4BB-CE702BEE2C2C}"/>
              </a:ext>
            </a:extLst>
          </p:cNvPr>
          <p:cNvSpPr txBox="1"/>
          <p:nvPr/>
        </p:nvSpPr>
        <p:spPr>
          <a:xfrm>
            <a:off x="6738513" y="5056007"/>
            <a:ext cx="35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x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FD54D522-3ABB-47ED-B4DD-2B3966A99D3A}"/>
              </a:ext>
            </a:extLst>
          </p:cNvPr>
          <p:cNvSpPr txBox="1"/>
          <p:nvPr/>
        </p:nvSpPr>
        <p:spPr>
          <a:xfrm>
            <a:off x="1493530" y="3778173"/>
            <a:ext cx="708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cov(i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cov(i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sz="2000" baseline="-250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...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cov(i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n-1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/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ACFB2B99-BF4A-48AB-A938-1ADBC8951F33}"/>
              </a:ext>
            </a:extLst>
          </p:cNvPr>
          <p:cNvSpPr txBox="1"/>
          <p:nvPr/>
        </p:nvSpPr>
        <p:spPr>
          <a:xfrm>
            <a:off x="683367" y="3372128"/>
            <a:ext cx="4664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... +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sn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endParaRPr lang="pt-BR" sz="2000" dirty="0"/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4AF994F4-0A9B-40F8-A9AD-66E63F48B676}"/>
              </a:ext>
            </a:extLst>
          </p:cNvPr>
          <p:cNvSpPr txBox="1"/>
          <p:nvPr/>
        </p:nvSpPr>
        <p:spPr>
          <a:xfrm>
            <a:off x="835193" y="3242917"/>
            <a:ext cx="246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2</a:t>
            </a:r>
          </a:p>
        </p:txBody>
      </p:sp>
      <p:sp>
        <p:nvSpPr>
          <p:cNvPr id="149" name="CaixaDeTexto 148">
            <a:extLst>
              <a:ext uri="{FF2B5EF4-FFF2-40B4-BE49-F238E27FC236}">
                <a16:creationId xmlns:a16="http://schemas.microsoft.com/office/drawing/2014/main" id="{5A56CC0B-BC43-4BC2-AB05-A22CF22F224C}"/>
              </a:ext>
            </a:extLst>
          </p:cNvPr>
          <p:cNvSpPr txBox="1"/>
          <p:nvPr/>
        </p:nvSpPr>
        <p:spPr>
          <a:xfrm>
            <a:off x="1294093" y="3276676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51" name="CaixaDeTexto 150">
            <a:extLst>
              <a:ext uri="{FF2B5EF4-FFF2-40B4-BE49-F238E27FC236}">
                <a16:creationId xmlns:a16="http://schemas.microsoft.com/office/drawing/2014/main" id="{EFF4F7C4-FADA-405D-B1E5-D5F1527C2C11}"/>
              </a:ext>
            </a:extLst>
          </p:cNvPr>
          <p:cNvSpPr txBox="1"/>
          <p:nvPr/>
        </p:nvSpPr>
        <p:spPr>
          <a:xfrm>
            <a:off x="1569290" y="3284190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61" name="CaixaDeTexto 160">
            <a:extLst>
              <a:ext uri="{FF2B5EF4-FFF2-40B4-BE49-F238E27FC236}">
                <a16:creationId xmlns:a16="http://schemas.microsoft.com/office/drawing/2014/main" id="{6BC962F9-212D-46B8-A308-1428E9AB47EC}"/>
              </a:ext>
            </a:extLst>
          </p:cNvPr>
          <p:cNvSpPr txBox="1"/>
          <p:nvPr/>
        </p:nvSpPr>
        <p:spPr>
          <a:xfrm>
            <a:off x="690489" y="4260954"/>
            <a:ext cx="366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id="{B3CB597B-F60F-49C2-9480-A262091C3F80}"/>
              </a:ext>
            </a:extLst>
          </p:cNvPr>
          <p:cNvSpPr txBox="1"/>
          <p:nvPr/>
        </p:nvSpPr>
        <p:spPr>
          <a:xfrm>
            <a:off x="2028190" y="3262340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8FAC47C7-C98D-44D0-B6A6-198D3E6A1BE6}"/>
              </a:ext>
            </a:extLst>
          </p:cNvPr>
          <p:cNvSpPr txBox="1"/>
          <p:nvPr/>
        </p:nvSpPr>
        <p:spPr>
          <a:xfrm>
            <a:off x="2303387" y="3269854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67" name="CaixaDeTexto 166">
            <a:extLst>
              <a:ext uri="{FF2B5EF4-FFF2-40B4-BE49-F238E27FC236}">
                <a16:creationId xmlns:a16="http://schemas.microsoft.com/office/drawing/2014/main" id="{8F937F43-5151-4A04-9643-BDB3FE448FAB}"/>
              </a:ext>
            </a:extLst>
          </p:cNvPr>
          <p:cNvSpPr txBox="1"/>
          <p:nvPr/>
        </p:nvSpPr>
        <p:spPr>
          <a:xfrm>
            <a:off x="2822618" y="3274512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69" name="CaixaDeTexto 168">
            <a:extLst>
              <a:ext uri="{FF2B5EF4-FFF2-40B4-BE49-F238E27FC236}">
                <a16:creationId xmlns:a16="http://schemas.microsoft.com/office/drawing/2014/main" id="{5A320559-AAA0-434F-ABD2-ACBD43E94653}"/>
              </a:ext>
            </a:extLst>
          </p:cNvPr>
          <p:cNvSpPr txBox="1"/>
          <p:nvPr/>
        </p:nvSpPr>
        <p:spPr>
          <a:xfrm>
            <a:off x="3097815" y="3282026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71" name="CaixaDeTexto 170">
            <a:extLst>
              <a:ext uri="{FF2B5EF4-FFF2-40B4-BE49-F238E27FC236}">
                <a16:creationId xmlns:a16="http://schemas.microsoft.com/office/drawing/2014/main" id="{34765D2D-89A9-4DC9-BAD3-32E9A2F20AA3}"/>
              </a:ext>
            </a:extLst>
          </p:cNvPr>
          <p:cNvSpPr txBox="1"/>
          <p:nvPr/>
        </p:nvSpPr>
        <p:spPr>
          <a:xfrm>
            <a:off x="4050060" y="3285744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sp>
        <p:nvSpPr>
          <p:cNvPr id="173" name="CaixaDeTexto 172">
            <a:extLst>
              <a:ext uri="{FF2B5EF4-FFF2-40B4-BE49-F238E27FC236}">
                <a16:creationId xmlns:a16="http://schemas.microsoft.com/office/drawing/2014/main" id="{FF9F7BE3-DA34-4E7F-BF31-31D72D6D9855}"/>
              </a:ext>
            </a:extLst>
          </p:cNvPr>
          <p:cNvSpPr txBox="1"/>
          <p:nvPr/>
        </p:nvSpPr>
        <p:spPr>
          <a:xfrm>
            <a:off x="4325257" y="3293258"/>
            <a:ext cx="246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80260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3473DA-F1DE-4130-A081-A956B180ABB0}"/>
              </a:ext>
            </a:extLst>
          </p:cNvPr>
          <p:cNvSpPr txBox="1"/>
          <p:nvPr/>
        </p:nvSpPr>
        <p:spPr>
          <a:xfrm>
            <a:off x="6145952" y="1681508"/>
            <a:ext cx="26035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  (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600" dirty="0"/>
              <a:t>; ... ;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dirty="0"/>
              <a:t>)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20474D1-31DF-4E51-A2B5-DE221DD95FBC}"/>
              </a:ext>
            </a:extLst>
          </p:cNvPr>
          <p:cNvGrpSpPr/>
          <p:nvPr/>
        </p:nvGrpSpPr>
        <p:grpSpPr>
          <a:xfrm>
            <a:off x="356484" y="1361310"/>
            <a:ext cx="1433399" cy="821818"/>
            <a:chOff x="377028" y="1488409"/>
            <a:chExt cx="1433399" cy="821818"/>
          </a:xfrm>
        </p:grpSpPr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392FD1FA-6579-4D20-9EE6-D079A9ACF69B}"/>
                </a:ext>
              </a:extLst>
            </p:cNvPr>
            <p:cNvSpPr txBox="1"/>
            <p:nvPr/>
          </p:nvSpPr>
          <p:spPr>
            <a:xfrm>
              <a:off x="377028" y="1759596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C82D4582-BB99-47CC-8F3A-8F51B48380A9}"/>
                </a:ext>
              </a:extLst>
            </p:cNvPr>
            <p:cNvSpPr txBox="1"/>
            <p:nvPr/>
          </p:nvSpPr>
          <p:spPr>
            <a:xfrm>
              <a:off x="1180322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7D2F3998-325A-4F87-9A62-C8F67359891D}"/>
                </a:ext>
              </a:extLst>
            </p:cNvPr>
            <p:cNvSpPr txBox="1"/>
            <p:nvPr/>
          </p:nvSpPr>
          <p:spPr>
            <a:xfrm>
              <a:off x="1180322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Chave Esquerda 15">
              <a:extLst>
                <a:ext uri="{FF2B5EF4-FFF2-40B4-BE49-F238E27FC236}">
                  <a16:creationId xmlns:a16="http://schemas.microsoft.com/office/drawing/2014/main" id="{E3B83075-D863-4B59-8D4D-231559252D0F}"/>
                </a:ext>
              </a:extLst>
            </p:cNvPr>
            <p:cNvSpPr/>
            <p:nvPr/>
          </p:nvSpPr>
          <p:spPr>
            <a:xfrm>
              <a:off x="895072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05AF6D59-5FEB-4BD9-9CD8-D02B522763BA}"/>
              </a:ext>
            </a:extLst>
          </p:cNvPr>
          <p:cNvGrpSpPr/>
          <p:nvPr/>
        </p:nvGrpSpPr>
        <p:grpSpPr>
          <a:xfrm>
            <a:off x="1681887" y="1374730"/>
            <a:ext cx="1421007" cy="821818"/>
            <a:chOff x="1754814" y="1488409"/>
            <a:chExt cx="1421007" cy="821818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C982091D-0D48-4588-A01A-E17613D491C0}"/>
                </a:ext>
              </a:extLst>
            </p:cNvPr>
            <p:cNvSpPr txBox="1"/>
            <p:nvPr/>
          </p:nvSpPr>
          <p:spPr>
            <a:xfrm>
              <a:off x="1754814" y="1733947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C2332869-E644-49BA-96A4-5FAEE55ADFCA}"/>
                </a:ext>
              </a:extLst>
            </p:cNvPr>
            <p:cNvSpPr txBox="1"/>
            <p:nvPr/>
          </p:nvSpPr>
          <p:spPr>
            <a:xfrm>
              <a:off x="2545716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A3B123F8-7CB4-4DF8-A63E-C5C784369C47}"/>
                </a:ext>
              </a:extLst>
            </p:cNvPr>
            <p:cNvSpPr txBox="1"/>
            <p:nvPr/>
          </p:nvSpPr>
          <p:spPr>
            <a:xfrm>
              <a:off x="2545716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Chave Esquerda 20">
              <a:extLst>
                <a:ext uri="{FF2B5EF4-FFF2-40B4-BE49-F238E27FC236}">
                  <a16:creationId xmlns:a16="http://schemas.microsoft.com/office/drawing/2014/main" id="{AC34A9E6-7474-4A0C-9F47-C43AD43BCBFC}"/>
                </a:ext>
              </a:extLst>
            </p:cNvPr>
            <p:cNvSpPr/>
            <p:nvPr/>
          </p:nvSpPr>
          <p:spPr>
            <a:xfrm>
              <a:off x="2260466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8E2EF85D-3DC0-4C38-8A1E-E5594911F2F5}"/>
              </a:ext>
            </a:extLst>
          </p:cNvPr>
          <p:cNvGrpSpPr/>
          <p:nvPr/>
        </p:nvGrpSpPr>
        <p:grpSpPr>
          <a:xfrm>
            <a:off x="2925109" y="1374730"/>
            <a:ext cx="1420342" cy="821818"/>
            <a:chOff x="3158630" y="1488409"/>
            <a:chExt cx="1420342" cy="821818"/>
          </a:xfrm>
        </p:grpSpPr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53B0C561-DD33-4A7F-9A0A-DBAF7A9FF312}"/>
                </a:ext>
              </a:extLst>
            </p:cNvPr>
            <p:cNvSpPr txBox="1"/>
            <p:nvPr/>
          </p:nvSpPr>
          <p:spPr>
            <a:xfrm>
              <a:off x="3158630" y="1760817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8CF4781D-4410-4E89-A21F-78F57C0D0BE0}"/>
                </a:ext>
              </a:extLst>
            </p:cNvPr>
            <p:cNvSpPr txBox="1"/>
            <p:nvPr/>
          </p:nvSpPr>
          <p:spPr>
            <a:xfrm>
              <a:off x="3948867" y="1488409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A295986A-BA74-4A5F-9CE3-F1E8EF27D704}"/>
                </a:ext>
              </a:extLst>
            </p:cNvPr>
            <p:cNvSpPr txBox="1"/>
            <p:nvPr/>
          </p:nvSpPr>
          <p:spPr>
            <a:xfrm>
              <a:off x="3948867" y="1880400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Chave Esquerda 25">
              <a:extLst>
                <a:ext uri="{FF2B5EF4-FFF2-40B4-BE49-F238E27FC236}">
                  <a16:creationId xmlns:a16="http://schemas.microsoft.com/office/drawing/2014/main" id="{709E87ED-96E8-4148-A1A7-31892F5942D0}"/>
                </a:ext>
              </a:extLst>
            </p:cNvPr>
            <p:cNvSpPr/>
            <p:nvPr/>
          </p:nvSpPr>
          <p:spPr>
            <a:xfrm>
              <a:off x="3663617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27" name="Agrupar 26">
            <a:extLst>
              <a:ext uri="{FF2B5EF4-FFF2-40B4-BE49-F238E27FC236}">
                <a16:creationId xmlns:a16="http://schemas.microsoft.com/office/drawing/2014/main" id="{1DC8F91C-B3E2-4904-AC04-CC61BED12B16}"/>
              </a:ext>
            </a:extLst>
          </p:cNvPr>
          <p:cNvGrpSpPr/>
          <p:nvPr/>
        </p:nvGrpSpPr>
        <p:grpSpPr>
          <a:xfrm>
            <a:off x="4715285" y="1374730"/>
            <a:ext cx="1416117" cy="821818"/>
            <a:chOff x="5192350" y="1483446"/>
            <a:chExt cx="1416117" cy="821818"/>
          </a:xfrm>
        </p:grpSpPr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1422F85-4AC7-45D8-A048-4B87C16684BE}"/>
                </a:ext>
              </a:extLst>
            </p:cNvPr>
            <p:cNvSpPr txBox="1"/>
            <p:nvPr/>
          </p:nvSpPr>
          <p:spPr>
            <a:xfrm>
              <a:off x="5192350" y="1716394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</a:t>
              </a:r>
              <a:endPara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FE98A22F-CABA-4DF2-B70B-4DD5E5CDF137}"/>
                </a:ext>
              </a:extLst>
            </p:cNvPr>
            <p:cNvSpPr txBox="1"/>
            <p:nvPr/>
          </p:nvSpPr>
          <p:spPr>
            <a:xfrm>
              <a:off x="5978362" y="148344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DA3B3F93-614D-46C5-BC30-3BFCC5DAB0F6}"/>
                </a:ext>
              </a:extLst>
            </p:cNvPr>
            <p:cNvSpPr txBox="1"/>
            <p:nvPr/>
          </p:nvSpPr>
          <p:spPr>
            <a:xfrm>
              <a:off x="5978362" y="1875437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Chave Esquerda 30">
              <a:extLst>
                <a:ext uri="{FF2B5EF4-FFF2-40B4-BE49-F238E27FC236}">
                  <a16:creationId xmlns:a16="http://schemas.microsoft.com/office/drawing/2014/main" id="{ED867BC3-1D84-4C80-B93B-1174CC749E57}"/>
                </a:ext>
              </a:extLst>
            </p:cNvPr>
            <p:cNvSpPr/>
            <p:nvPr/>
          </p:nvSpPr>
          <p:spPr>
            <a:xfrm>
              <a:off x="5693112" y="1554109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67C5B8C3-8BA9-444B-8E28-84D57BF30523}"/>
              </a:ext>
            </a:extLst>
          </p:cNvPr>
          <p:cNvSpPr txBox="1"/>
          <p:nvPr/>
        </p:nvSpPr>
        <p:spPr>
          <a:xfrm>
            <a:off x="4168250" y="1604375"/>
            <a:ext cx="73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. . .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2831990-9C6D-442A-B047-3982E8B0EEA5}"/>
              </a:ext>
            </a:extLst>
          </p:cNvPr>
          <p:cNvSpPr txBox="1"/>
          <p:nvPr/>
        </p:nvSpPr>
        <p:spPr>
          <a:xfrm>
            <a:off x="473951" y="2619758"/>
            <a:ext cx="4341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66FFFF"/>
                </a:solidFill>
              </a:rPr>
              <a:t>Risco da Carteira com n ativos</a:t>
            </a:r>
          </a:p>
        </p:txBody>
      </p: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45E21595-C650-4CA0-B655-0CAD787C9FC9}"/>
              </a:ext>
            </a:extLst>
          </p:cNvPr>
          <p:cNvCxnSpPr/>
          <p:nvPr/>
        </p:nvCxnSpPr>
        <p:spPr>
          <a:xfrm>
            <a:off x="505441" y="2491409"/>
            <a:ext cx="8133118" cy="0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upo 14">
            <a:extLst>
              <a:ext uri="{FF2B5EF4-FFF2-40B4-BE49-F238E27FC236}">
                <a16:creationId xmlns:a16="http://schemas.microsoft.com/office/drawing/2014/main" id="{AB9F391D-DB17-4B70-B4C0-F941F3B82601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75" name="Grupo 115">
              <a:extLst>
                <a:ext uri="{FF2B5EF4-FFF2-40B4-BE49-F238E27FC236}">
                  <a16:creationId xmlns:a16="http://schemas.microsoft.com/office/drawing/2014/main" id="{B08F4BEB-3277-4830-9396-4BC66539CFCE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77" name="Retângulo 76">
                <a:extLst>
                  <a:ext uri="{FF2B5EF4-FFF2-40B4-BE49-F238E27FC236}">
                    <a16:creationId xmlns:a16="http://schemas.microsoft.com/office/drawing/2014/main" id="{844C8745-EAF7-4970-9963-ACBEA285E2E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4C891BD2-93CD-4CBE-BADF-48FC1425183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FDE83467-EE41-4084-82F7-9FB16F97796E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9" name="Grupo 25">
            <a:extLst>
              <a:ext uri="{FF2B5EF4-FFF2-40B4-BE49-F238E27FC236}">
                <a16:creationId xmlns:a16="http://schemas.microsoft.com/office/drawing/2014/main" id="{2EAEDAC6-616C-4260-ABA5-899EF62E3EAF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0" name="Grupo 36">
              <a:extLst>
                <a:ext uri="{FF2B5EF4-FFF2-40B4-BE49-F238E27FC236}">
                  <a16:creationId xmlns:a16="http://schemas.microsoft.com/office/drawing/2014/main" id="{BF3264BE-8A3F-4C9B-8BCB-4FC66DF14E37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84" name="Retângulo 83">
                <a:extLst>
                  <a:ext uri="{FF2B5EF4-FFF2-40B4-BE49-F238E27FC236}">
                    <a16:creationId xmlns:a16="http://schemas.microsoft.com/office/drawing/2014/main" id="{C0D2DCE7-D9DC-4AFB-BFA9-A1BCD4C02069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5" name="CaixaDeTexto 84">
                <a:extLst>
                  <a:ext uri="{FF2B5EF4-FFF2-40B4-BE49-F238E27FC236}">
                    <a16:creationId xmlns:a16="http://schemas.microsoft.com/office/drawing/2014/main" id="{91061AEF-7767-4BAB-B53A-973E8C98A9F5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1" name="Grupo 113">
              <a:extLst>
                <a:ext uri="{FF2B5EF4-FFF2-40B4-BE49-F238E27FC236}">
                  <a16:creationId xmlns:a16="http://schemas.microsoft.com/office/drawing/2014/main" id="{1380BDA9-447E-426A-A559-3A719EB8132B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2" name="Retângulo 81">
                <a:extLst>
                  <a:ext uri="{FF2B5EF4-FFF2-40B4-BE49-F238E27FC236}">
                    <a16:creationId xmlns:a16="http://schemas.microsoft.com/office/drawing/2014/main" id="{F99F2AD4-9721-472C-BB06-BA5E8AF9FC57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2F5647D1-7B7B-40B3-920E-3E5411B26FD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86" name="Retângulo 85">
            <a:extLst>
              <a:ext uri="{FF2B5EF4-FFF2-40B4-BE49-F238E27FC236}">
                <a16:creationId xmlns:a16="http://schemas.microsoft.com/office/drawing/2014/main" id="{AA09B4E5-7AE3-41CE-B7E1-2013C3AF8CA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8CB745D5-2C3B-4A17-B3C2-E8B53FD15A40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88" name="CaixaDeTexto 87">
            <a:extLst>
              <a:ext uri="{FF2B5EF4-FFF2-40B4-BE49-F238E27FC236}">
                <a16:creationId xmlns:a16="http://schemas.microsoft.com/office/drawing/2014/main" id="{6879F7BC-0E85-4E66-A35F-1DA4285C094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99" name="CaixaDeTexto 98">
            <a:extLst>
              <a:ext uri="{FF2B5EF4-FFF2-40B4-BE49-F238E27FC236}">
                <a16:creationId xmlns:a16="http://schemas.microsoft.com/office/drawing/2014/main" id="{E55AD446-99C9-4DD4-B2ED-2A74A7CF4DA2}"/>
              </a:ext>
            </a:extLst>
          </p:cNvPr>
          <p:cNvSpPr txBox="1"/>
          <p:nvPr/>
        </p:nvSpPr>
        <p:spPr>
          <a:xfrm>
            <a:off x="1417465" y="3633108"/>
            <a:ext cx="7280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1,2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s2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1,3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s3</a:t>
            </a:r>
            <a:r>
              <a:rPr lang="pt-BR" sz="24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... +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n-1,n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sn-1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</a:t>
            </a:r>
            <a:r>
              <a:rPr lang="pt-BR" sz="2000" baseline="-25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sn</a:t>
            </a:r>
            <a:r>
              <a:rPr lang="pt-BR" sz="2000" dirty="0"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000" dirty="0"/>
          </a:p>
        </p:txBody>
      </p:sp>
      <p:grpSp>
        <p:nvGrpSpPr>
          <p:cNvPr id="142" name="Agrupar 141">
            <a:extLst>
              <a:ext uri="{FF2B5EF4-FFF2-40B4-BE49-F238E27FC236}">
                <a16:creationId xmlns:a16="http://schemas.microsoft.com/office/drawing/2014/main" id="{929D5356-D159-4F98-A0B7-872480F210FF}"/>
              </a:ext>
            </a:extLst>
          </p:cNvPr>
          <p:cNvGrpSpPr/>
          <p:nvPr/>
        </p:nvGrpSpPr>
        <p:grpSpPr>
          <a:xfrm>
            <a:off x="835193" y="4454145"/>
            <a:ext cx="6949901" cy="1634559"/>
            <a:chOff x="309785" y="4362076"/>
            <a:chExt cx="6949901" cy="1634559"/>
          </a:xfrm>
        </p:grpSpPr>
        <p:sp>
          <p:nvSpPr>
            <p:cNvPr id="101" name="Colchete Esquerdo 100">
              <a:extLst>
                <a:ext uri="{FF2B5EF4-FFF2-40B4-BE49-F238E27FC236}">
                  <a16:creationId xmlns:a16="http://schemas.microsoft.com/office/drawing/2014/main" id="{4E6CBD7C-0B0C-4717-BB58-CCB107CAADE8}"/>
                </a:ext>
              </a:extLst>
            </p:cNvPr>
            <p:cNvSpPr/>
            <p:nvPr/>
          </p:nvSpPr>
          <p:spPr>
            <a:xfrm>
              <a:off x="3575806" y="4477242"/>
              <a:ext cx="45719" cy="14386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Colchete Esquerdo 102">
              <a:extLst>
                <a:ext uri="{FF2B5EF4-FFF2-40B4-BE49-F238E27FC236}">
                  <a16:creationId xmlns:a16="http://schemas.microsoft.com/office/drawing/2014/main" id="{4DB3BC2A-48C7-4BC1-9C29-974DC7E6FD45}"/>
                </a:ext>
              </a:extLst>
            </p:cNvPr>
            <p:cNvSpPr/>
            <p:nvPr/>
          </p:nvSpPr>
          <p:spPr>
            <a:xfrm flipH="1">
              <a:off x="6004111" y="4477242"/>
              <a:ext cx="45719" cy="14386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9" name="CaixaDeTexto 108">
              <a:extLst>
                <a:ext uri="{FF2B5EF4-FFF2-40B4-BE49-F238E27FC236}">
                  <a16:creationId xmlns:a16="http://schemas.microsoft.com/office/drawing/2014/main" id="{74CEA426-501F-4580-AF32-1D98999A5C53}"/>
                </a:ext>
              </a:extLst>
            </p:cNvPr>
            <p:cNvSpPr txBox="1"/>
            <p:nvPr/>
          </p:nvSpPr>
          <p:spPr>
            <a:xfrm>
              <a:off x="309785" y="4362076"/>
              <a:ext cx="337896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/>
                <a:t>...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pt-BR" sz="1600" dirty="0"/>
                <a:t>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]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1" name="CaixaDeTexto 110">
              <a:extLst>
                <a:ext uri="{FF2B5EF4-FFF2-40B4-BE49-F238E27FC236}">
                  <a16:creationId xmlns:a16="http://schemas.microsoft.com/office/drawing/2014/main" id="{2E3D157F-8DEB-4919-8913-DC4D346B0A5F}"/>
                </a:ext>
              </a:extLst>
            </p:cNvPr>
            <p:cNvSpPr txBox="1"/>
            <p:nvPr/>
          </p:nvSpPr>
          <p:spPr>
            <a:xfrm>
              <a:off x="3721066" y="4792560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,1</a:t>
              </a:r>
              <a:endParaRPr lang="pt-BR" sz="2000" dirty="0"/>
            </a:p>
          </p:txBody>
        </p:sp>
        <p:sp>
          <p:nvSpPr>
            <p:cNvPr id="113" name="CaixaDeTexto 112">
              <a:extLst>
                <a:ext uri="{FF2B5EF4-FFF2-40B4-BE49-F238E27FC236}">
                  <a16:creationId xmlns:a16="http://schemas.microsoft.com/office/drawing/2014/main" id="{DFE6B0B1-6523-41FA-8E7B-30914D17E2DA}"/>
                </a:ext>
              </a:extLst>
            </p:cNvPr>
            <p:cNvSpPr txBox="1"/>
            <p:nvPr/>
          </p:nvSpPr>
          <p:spPr>
            <a:xfrm>
              <a:off x="3723445" y="5489232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n,1</a:t>
              </a:r>
              <a:endParaRPr lang="pt-BR" sz="2000" dirty="0"/>
            </a:p>
          </p:txBody>
        </p:sp>
        <p:sp>
          <p:nvSpPr>
            <p:cNvPr id="115" name="CaixaDeTexto 114">
              <a:extLst>
                <a:ext uri="{FF2B5EF4-FFF2-40B4-BE49-F238E27FC236}">
                  <a16:creationId xmlns:a16="http://schemas.microsoft.com/office/drawing/2014/main" id="{ABD19435-0A07-48D9-ACC4-523D3D46E63C}"/>
                </a:ext>
              </a:extLst>
            </p:cNvPr>
            <p:cNvSpPr txBox="1"/>
            <p:nvPr/>
          </p:nvSpPr>
          <p:spPr>
            <a:xfrm>
              <a:off x="4364588" y="4415112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1,2</a:t>
              </a:r>
              <a:endParaRPr lang="pt-BR" sz="2000" dirty="0"/>
            </a:p>
          </p:txBody>
        </p:sp>
        <p:sp>
          <p:nvSpPr>
            <p:cNvPr id="117" name="CaixaDeTexto 116">
              <a:extLst>
                <a:ext uri="{FF2B5EF4-FFF2-40B4-BE49-F238E27FC236}">
                  <a16:creationId xmlns:a16="http://schemas.microsoft.com/office/drawing/2014/main" id="{8D0B9B9D-B4ED-4F62-8147-7AEF72057D40}"/>
                </a:ext>
              </a:extLst>
            </p:cNvPr>
            <p:cNvSpPr txBox="1"/>
            <p:nvPr/>
          </p:nvSpPr>
          <p:spPr>
            <a:xfrm>
              <a:off x="4364588" y="5506614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n,2</a:t>
              </a:r>
              <a:endParaRPr lang="pt-BR" sz="2000" dirty="0"/>
            </a:p>
          </p:txBody>
        </p:sp>
        <p:sp>
          <p:nvSpPr>
            <p:cNvPr id="119" name="CaixaDeTexto 118">
              <a:extLst>
                <a:ext uri="{FF2B5EF4-FFF2-40B4-BE49-F238E27FC236}">
                  <a16:creationId xmlns:a16="http://schemas.microsoft.com/office/drawing/2014/main" id="{951B5EF7-F035-4021-B75E-7ADDCDFAFC9B}"/>
                </a:ext>
              </a:extLst>
            </p:cNvPr>
            <p:cNvSpPr txBox="1"/>
            <p:nvPr/>
          </p:nvSpPr>
          <p:spPr>
            <a:xfrm>
              <a:off x="5411513" y="4449709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1,n</a:t>
              </a:r>
              <a:endParaRPr lang="pt-BR" sz="2000" dirty="0"/>
            </a:p>
          </p:txBody>
        </p:sp>
        <p:sp>
          <p:nvSpPr>
            <p:cNvPr id="121" name="CaixaDeTexto 120">
              <a:extLst>
                <a:ext uri="{FF2B5EF4-FFF2-40B4-BE49-F238E27FC236}">
                  <a16:creationId xmlns:a16="http://schemas.microsoft.com/office/drawing/2014/main" id="{166BBB7F-717D-460B-A4DE-15C6838D3154}"/>
                </a:ext>
              </a:extLst>
            </p:cNvPr>
            <p:cNvSpPr txBox="1"/>
            <p:nvPr/>
          </p:nvSpPr>
          <p:spPr>
            <a:xfrm>
              <a:off x="5409134" y="4844539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,n</a:t>
              </a:r>
              <a:endParaRPr lang="pt-BR" sz="2000" dirty="0"/>
            </a:p>
          </p:txBody>
        </p:sp>
        <p:grpSp>
          <p:nvGrpSpPr>
            <p:cNvPr id="139" name="Agrupar 138">
              <a:extLst>
                <a:ext uri="{FF2B5EF4-FFF2-40B4-BE49-F238E27FC236}">
                  <a16:creationId xmlns:a16="http://schemas.microsoft.com/office/drawing/2014/main" id="{D920C6AC-3844-4D2A-88F2-81E27BE64A42}"/>
                </a:ext>
              </a:extLst>
            </p:cNvPr>
            <p:cNvGrpSpPr/>
            <p:nvPr/>
          </p:nvGrpSpPr>
          <p:grpSpPr>
            <a:xfrm>
              <a:off x="6376163" y="4396453"/>
              <a:ext cx="883523" cy="1600182"/>
              <a:chOff x="6217443" y="4396453"/>
              <a:chExt cx="883523" cy="1600182"/>
            </a:xfrm>
          </p:grpSpPr>
          <p:sp>
            <p:nvSpPr>
              <p:cNvPr id="105" name="Colchete Esquerdo 104">
                <a:extLst>
                  <a:ext uri="{FF2B5EF4-FFF2-40B4-BE49-F238E27FC236}">
                    <a16:creationId xmlns:a16="http://schemas.microsoft.com/office/drawing/2014/main" id="{7BEF1A3E-A44A-4B71-841B-D4D7D4BEADE4}"/>
                  </a:ext>
                </a:extLst>
              </p:cNvPr>
              <p:cNvSpPr/>
              <p:nvPr/>
            </p:nvSpPr>
            <p:spPr>
              <a:xfrm>
                <a:off x="6217443" y="4486082"/>
                <a:ext cx="45719" cy="1438604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7" name="Colchete Esquerdo 106">
                <a:extLst>
                  <a:ext uri="{FF2B5EF4-FFF2-40B4-BE49-F238E27FC236}">
                    <a16:creationId xmlns:a16="http://schemas.microsoft.com/office/drawing/2014/main" id="{DB4194DD-B8A5-4A1E-9BD1-1B702CA39305}"/>
                  </a:ext>
                </a:extLst>
              </p:cNvPr>
              <p:cNvSpPr/>
              <p:nvPr/>
            </p:nvSpPr>
            <p:spPr>
              <a:xfrm flipH="1">
                <a:off x="7055247" y="4502747"/>
                <a:ext cx="45719" cy="1423600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3" name="CaixaDeTexto 122">
                <a:extLst>
                  <a:ext uri="{FF2B5EF4-FFF2-40B4-BE49-F238E27FC236}">
                    <a16:creationId xmlns:a16="http://schemas.microsoft.com/office/drawing/2014/main" id="{10194C54-9D24-4FB2-966F-95390FBACB2F}"/>
                  </a:ext>
                </a:extLst>
              </p:cNvPr>
              <p:cNvSpPr txBox="1"/>
              <p:nvPr/>
            </p:nvSpPr>
            <p:spPr>
              <a:xfrm>
                <a:off x="6315537" y="4396453"/>
                <a:ext cx="747072" cy="1600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1600" dirty="0"/>
                  <a:t>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s1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1600" dirty="0"/>
                  <a:t>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s2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t-BR" sz="2000" dirty="0"/>
                  <a:t>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/>
                  <a:t>...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pt-BR" sz="1600" dirty="0"/>
                  <a:t> </a:t>
                </a: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sn</a:t>
                </a:r>
                <a:endParaRPr lang="pt-BR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25" name="CaixaDeTexto 124">
              <a:extLst>
                <a:ext uri="{FF2B5EF4-FFF2-40B4-BE49-F238E27FC236}">
                  <a16:creationId xmlns:a16="http://schemas.microsoft.com/office/drawing/2014/main" id="{0EFAECBC-70D4-4018-AE14-2A2B4EA103E6}"/>
                </a:ext>
              </a:extLst>
            </p:cNvPr>
            <p:cNvSpPr txBox="1"/>
            <p:nvPr/>
          </p:nvSpPr>
          <p:spPr>
            <a:xfrm>
              <a:off x="3781320" y="4500081"/>
              <a:ext cx="411138" cy="38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1</a:t>
              </a:r>
            </a:p>
          </p:txBody>
        </p:sp>
        <p:sp>
          <p:nvSpPr>
            <p:cNvPr id="127" name="CaixaDeTexto 126">
              <a:extLst>
                <a:ext uri="{FF2B5EF4-FFF2-40B4-BE49-F238E27FC236}">
                  <a16:creationId xmlns:a16="http://schemas.microsoft.com/office/drawing/2014/main" id="{AEB094B4-9BD4-4E77-9FD4-A5BB7A543DD8}"/>
                </a:ext>
              </a:extLst>
            </p:cNvPr>
            <p:cNvSpPr txBox="1"/>
            <p:nvPr/>
          </p:nvSpPr>
          <p:spPr>
            <a:xfrm>
              <a:off x="4446745" y="4887818"/>
              <a:ext cx="411138" cy="38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1</a:t>
              </a:r>
            </a:p>
          </p:txBody>
        </p:sp>
        <p:sp>
          <p:nvSpPr>
            <p:cNvPr id="129" name="CaixaDeTexto 128">
              <a:extLst>
                <a:ext uri="{FF2B5EF4-FFF2-40B4-BE49-F238E27FC236}">
                  <a16:creationId xmlns:a16="http://schemas.microsoft.com/office/drawing/2014/main" id="{A290673C-576D-4CC3-8391-959DD416E163}"/>
                </a:ext>
              </a:extLst>
            </p:cNvPr>
            <p:cNvSpPr txBox="1"/>
            <p:nvPr/>
          </p:nvSpPr>
          <p:spPr>
            <a:xfrm>
              <a:off x="5476178" y="5597490"/>
              <a:ext cx="411138" cy="38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1</a:t>
              </a:r>
            </a:p>
          </p:txBody>
        </p:sp>
        <p:sp>
          <p:nvSpPr>
            <p:cNvPr id="130" name="CaixaDeTexto 129">
              <a:extLst>
                <a:ext uri="{FF2B5EF4-FFF2-40B4-BE49-F238E27FC236}">
                  <a16:creationId xmlns:a16="http://schemas.microsoft.com/office/drawing/2014/main" id="{604D8F25-8FAD-4BC6-A668-5852DF7E2986}"/>
                </a:ext>
              </a:extLst>
            </p:cNvPr>
            <p:cNvSpPr txBox="1"/>
            <p:nvPr/>
          </p:nvSpPr>
          <p:spPr>
            <a:xfrm>
              <a:off x="4967752" y="4837887"/>
              <a:ext cx="3750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...</a:t>
              </a:r>
            </a:p>
          </p:txBody>
        </p:sp>
        <p:sp>
          <p:nvSpPr>
            <p:cNvPr id="132" name="CaixaDeTexto 131">
              <a:extLst>
                <a:ext uri="{FF2B5EF4-FFF2-40B4-BE49-F238E27FC236}">
                  <a16:creationId xmlns:a16="http://schemas.microsoft.com/office/drawing/2014/main" id="{ADC0C164-8CB2-4871-B3A6-F71CEF05DFE7}"/>
                </a:ext>
              </a:extLst>
            </p:cNvPr>
            <p:cNvSpPr txBox="1"/>
            <p:nvPr/>
          </p:nvSpPr>
          <p:spPr>
            <a:xfrm>
              <a:off x="4967752" y="4433709"/>
              <a:ext cx="3750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...</a:t>
              </a:r>
            </a:p>
          </p:txBody>
        </p:sp>
        <p:sp>
          <p:nvSpPr>
            <p:cNvPr id="134" name="CaixaDeTexto 133">
              <a:extLst>
                <a:ext uri="{FF2B5EF4-FFF2-40B4-BE49-F238E27FC236}">
                  <a16:creationId xmlns:a16="http://schemas.microsoft.com/office/drawing/2014/main" id="{E9895B83-5B21-4549-B270-F18B952CA657}"/>
                </a:ext>
              </a:extLst>
            </p:cNvPr>
            <p:cNvSpPr txBox="1"/>
            <p:nvPr/>
          </p:nvSpPr>
          <p:spPr>
            <a:xfrm>
              <a:off x="4967752" y="5525211"/>
              <a:ext cx="3750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...</a:t>
              </a:r>
            </a:p>
          </p:txBody>
        </p:sp>
        <p:cxnSp>
          <p:nvCxnSpPr>
            <p:cNvPr id="135" name="Conector reto 134">
              <a:extLst>
                <a:ext uri="{FF2B5EF4-FFF2-40B4-BE49-F238E27FC236}">
                  <a16:creationId xmlns:a16="http://schemas.microsoft.com/office/drawing/2014/main" id="{377C7A80-55BA-4A20-991C-F533978578D1}"/>
                </a:ext>
              </a:extLst>
            </p:cNvPr>
            <p:cNvCxnSpPr/>
            <p:nvPr/>
          </p:nvCxnSpPr>
          <p:spPr>
            <a:xfrm>
              <a:off x="3964925" y="5279243"/>
              <a:ext cx="0" cy="267395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to 135">
              <a:extLst>
                <a:ext uri="{FF2B5EF4-FFF2-40B4-BE49-F238E27FC236}">
                  <a16:creationId xmlns:a16="http://schemas.microsoft.com/office/drawing/2014/main" id="{F6D41F63-B3F2-45FC-A0C7-6EB02D3BD364}"/>
                </a:ext>
              </a:extLst>
            </p:cNvPr>
            <p:cNvCxnSpPr/>
            <p:nvPr/>
          </p:nvCxnSpPr>
          <p:spPr>
            <a:xfrm>
              <a:off x="4634308" y="5279243"/>
              <a:ext cx="0" cy="267395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to 136">
              <a:extLst>
                <a:ext uri="{FF2B5EF4-FFF2-40B4-BE49-F238E27FC236}">
                  <a16:creationId xmlns:a16="http://schemas.microsoft.com/office/drawing/2014/main" id="{D3CA4B23-51CE-4A3E-80E2-2B6E3ACC20DA}"/>
                </a:ext>
              </a:extLst>
            </p:cNvPr>
            <p:cNvCxnSpPr/>
            <p:nvPr/>
          </p:nvCxnSpPr>
          <p:spPr>
            <a:xfrm>
              <a:off x="5672699" y="5330095"/>
              <a:ext cx="0" cy="267395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to 137">
              <a:extLst>
                <a:ext uri="{FF2B5EF4-FFF2-40B4-BE49-F238E27FC236}">
                  <a16:creationId xmlns:a16="http://schemas.microsoft.com/office/drawing/2014/main" id="{22F9AB22-2D9A-4E72-B4AD-95F0FD886D09}"/>
                </a:ext>
              </a:extLst>
            </p:cNvPr>
            <p:cNvCxnSpPr>
              <a:cxnSpLocks/>
            </p:cNvCxnSpPr>
            <p:nvPr/>
          </p:nvCxnSpPr>
          <p:spPr>
            <a:xfrm>
              <a:off x="5039488" y="5383940"/>
              <a:ext cx="254940" cy="19358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CaixaDeTexto 140">
              <a:extLst>
                <a:ext uri="{FF2B5EF4-FFF2-40B4-BE49-F238E27FC236}">
                  <a16:creationId xmlns:a16="http://schemas.microsoft.com/office/drawing/2014/main" id="{92B34597-EDEF-4728-B0B0-C77C33EC713D}"/>
                </a:ext>
              </a:extLst>
            </p:cNvPr>
            <p:cNvSpPr txBox="1"/>
            <p:nvPr/>
          </p:nvSpPr>
          <p:spPr>
            <a:xfrm>
              <a:off x="6068030" y="5020280"/>
              <a:ext cx="2971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pt-BR" dirty="0"/>
            </a:p>
          </p:txBody>
        </p:sp>
      </p:grpSp>
      <p:sp>
        <p:nvSpPr>
          <p:cNvPr id="145" name="CaixaDeTexto 144">
            <a:extLst>
              <a:ext uri="{FF2B5EF4-FFF2-40B4-BE49-F238E27FC236}">
                <a16:creationId xmlns:a16="http://schemas.microsoft.com/office/drawing/2014/main" id="{FD27B687-50DA-4E4B-8566-3DFAC23D5FF3}"/>
              </a:ext>
            </a:extLst>
          </p:cNvPr>
          <p:cNvSpPr txBox="1"/>
          <p:nvPr/>
        </p:nvSpPr>
        <p:spPr>
          <a:xfrm>
            <a:off x="1081821" y="4379654"/>
            <a:ext cx="366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  <p:grpSp>
        <p:nvGrpSpPr>
          <p:cNvPr id="158" name="Agrupar 157">
            <a:extLst>
              <a:ext uri="{FF2B5EF4-FFF2-40B4-BE49-F238E27FC236}">
                <a16:creationId xmlns:a16="http://schemas.microsoft.com/office/drawing/2014/main" id="{51F671DC-ED6E-4309-A499-D2E1BFA100E3}"/>
              </a:ext>
            </a:extLst>
          </p:cNvPr>
          <p:cNvGrpSpPr/>
          <p:nvPr/>
        </p:nvGrpSpPr>
        <p:grpSpPr>
          <a:xfrm>
            <a:off x="758691" y="3110202"/>
            <a:ext cx="4664764" cy="529321"/>
            <a:chOff x="758691" y="3110202"/>
            <a:chExt cx="4664764" cy="529321"/>
          </a:xfrm>
        </p:grpSpPr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44E2C084-C140-4345-9708-57E56D8DB79D}"/>
                </a:ext>
              </a:extLst>
            </p:cNvPr>
            <p:cNvSpPr txBox="1"/>
            <p:nvPr/>
          </p:nvSpPr>
          <p:spPr>
            <a:xfrm>
              <a:off x="758691" y="3239413"/>
              <a:ext cx="466476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+... +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endParaRPr lang="pt-BR" sz="2000" dirty="0"/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2C0B63E8-4529-44A8-AF49-C8959BA1EB01}"/>
                </a:ext>
              </a:extLst>
            </p:cNvPr>
            <p:cNvSpPr txBox="1"/>
            <p:nvPr/>
          </p:nvSpPr>
          <p:spPr>
            <a:xfrm>
              <a:off x="910517" y="3110202"/>
              <a:ext cx="2467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/>
                <a:t>2</a:t>
              </a:r>
            </a:p>
          </p:txBody>
        </p: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91B93FBD-4E19-4D4D-A2A8-E5D027426241}"/>
                </a:ext>
              </a:extLst>
            </p:cNvPr>
            <p:cNvSpPr txBox="1"/>
            <p:nvPr/>
          </p:nvSpPr>
          <p:spPr>
            <a:xfrm>
              <a:off x="1417465" y="3156613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80971499-A308-4AAD-8B60-9AA28F4B276B}"/>
                </a:ext>
              </a:extLst>
            </p:cNvPr>
            <p:cNvSpPr txBox="1"/>
            <p:nvPr/>
          </p:nvSpPr>
          <p:spPr>
            <a:xfrm>
              <a:off x="1666511" y="3152143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47" name="CaixaDeTexto 146">
              <a:extLst>
                <a:ext uri="{FF2B5EF4-FFF2-40B4-BE49-F238E27FC236}">
                  <a16:creationId xmlns:a16="http://schemas.microsoft.com/office/drawing/2014/main" id="{AA3B562A-45C5-4B6E-9946-8DF1356D80BE}"/>
                </a:ext>
              </a:extLst>
            </p:cNvPr>
            <p:cNvSpPr txBox="1"/>
            <p:nvPr/>
          </p:nvSpPr>
          <p:spPr>
            <a:xfrm>
              <a:off x="2145901" y="3168416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49" name="CaixaDeTexto 148">
              <a:extLst>
                <a:ext uri="{FF2B5EF4-FFF2-40B4-BE49-F238E27FC236}">
                  <a16:creationId xmlns:a16="http://schemas.microsoft.com/office/drawing/2014/main" id="{F976B15B-9B40-4D29-92B5-AF9E94365639}"/>
                </a:ext>
              </a:extLst>
            </p:cNvPr>
            <p:cNvSpPr txBox="1"/>
            <p:nvPr/>
          </p:nvSpPr>
          <p:spPr>
            <a:xfrm>
              <a:off x="2394947" y="3163946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51" name="CaixaDeTexto 150">
              <a:extLst>
                <a:ext uri="{FF2B5EF4-FFF2-40B4-BE49-F238E27FC236}">
                  <a16:creationId xmlns:a16="http://schemas.microsoft.com/office/drawing/2014/main" id="{2F842ADC-018A-4A0E-8A12-D7B8047176B8}"/>
                </a:ext>
              </a:extLst>
            </p:cNvPr>
            <p:cNvSpPr txBox="1"/>
            <p:nvPr/>
          </p:nvSpPr>
          <p:spPr>
            <a:xfrm>
              <a:off x="2905475" y="3155518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53" name="CaixaDeTexto 152">
              <a:extLst>
                <a:ext uri="{FF2B5EF4-FFF2-40B4-BE49-F238E27FC236}">
                  <a16:creationId xmlns:a16="http://schemas.microsoft.com/office/drawing/2014/main" id="{73138397-6FD5-4867-B412-971EADAF3C0A}"/>
                </a:ext>
              </a:extLst>
            </p:cNvPr>
            <p:cNvSpPr txBox="1"/>
            <p:nvPr/>
          </p:nvSpPr>
          <p:spPr>
            <a:xfrm>
              <a:off x="3154521" y="3151048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55" name="CaixaDeTexto 154">
              <a:extLst>
                <a:ext uri="{FF2B5EF4-FFF2-40B4-BE49-F238E27FC236}">
                  <a16:creationId xmlns:a16="http://schemas.microsoft.com/office/drawing/2014/main" id="{088D0537-F544-4E66-A7F0-A56D6323ABDD}"/>
                </a:ext>
              </a:extLst>
            </p:cNvPr>
            <p:cNvSpPr txBox="1"/>
            <p:nvPr/>
          </p:nvSpPr>
          <p:spPr>
            <a:xfrm>
              <a:off x="4076211" y="3168416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57" name="CaixaDeTexto 156">
              <a:extLst>
                <a:ext uri="{FF2B5EF4-FFF2-40B4-BE49-F238E27FC236}">
                  <a16:creationId xmlns:a16="http://schemas.microsoft.com/office/drawing/2014/main" id="{8F075E8E-C08B-46DC-9872-5B8B6E7266AE}"/>
                </a:ext>
              </a:extLst>
            </p:cNvPr>
            <p:cNvSpPr txBox="1"/>
            <p:nvPr/>
          </p:nvSpPr>
          <p:spPr>
            <a:xfrm>
              <a:off x="4325257" y="3163946"/>
              <a:ext cx="24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399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A091880-B58C-4686-B20E-74C096DC8D5E}"/>
              </a:ext>
            </a:extLst>
          </p:cNvPr>
          <p:cNvSpPr txBox="1"/>
          <p:nvPr/>
        </p:nvSpPr>
        <p:spPr>
          <a:xfrm>
            <a:off x="6237005" y="1733901"/>
            <a:ext cx="25711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  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600" dirty="0"/>
              <a:t>; ... ;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dirty="0"/>
              <a:t>)</a:t>
            </a: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63A1B942-483B-43F7-9AA7-C4084C0FBB7B}"/>
              </a:ext>
            </a:extLst>
          </p:cNvPr>
          <p:cNvGrpSpPr/>
          <p:nvPr/>
        </p:nvGrpSpPr>
        <p:grpSpPr>
          <a:xfrm>
            <a:off x="527231" y="1468184"/>
            <a:ext cx="1404947" cy="821818"/>
            <a:chOff x="405480" y="1488409"/>
            <a:chExt cx="1404947" cy="821818"/>
          </a:xfrm>
        </p:grpSpPr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id="{1BA48AC4-011B-4571-832D-83255E8E7E58}"/>
                </a:ext>
              </a:extLst>
            </p:cNvPr>
            <p:cNvSpPr txBox="1"/>
            <p:nvPr/>
          </p:nvSpPr>
          <p:spPr>
            <a:xfrm>
              <a:off x="405480" y="1731772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713A0A0E-06E1-4A12-9A17-ABF56182B2BE}"/>
                </a:ext>
              </a:extLst>
            </p:cNvPr>
            <p:cNvSpPr txBox="1"/>
            <p:nvPr/>
          </p:nvSpPr>
          <p:spPr>
            <a:xfrm>
              <a:off x="1180322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A0ECADC0-A93E-4001-85B8-865DB3770F70}"/>
                </a:ext>
              </a:extLst>
            </p:cNvPr>
            <p:cNvSpPr txBox="1"/>
            <p:nvPr/>
          </p:nvSpPr>
          <p:spPr>
            <a:xfrm>
              <a:off x="1180322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Chave Esquerda 65">
              <a:extLst>
                <a:ext uri="{FF2B5EF4-FFF2-40B4-BE49-F238E27FC236}">
                  <a16:creationId xmlns:a16="http://schemas.microsoft.com/office/drawing/2014/main" id="{D9C3B2CD-4084-4A99-9AA6-CFA5154A0DA4}"/>
                </a:ext>
              </a:extLst>
            </p:cNvPr>
            <p:cNvSpPr/>
            <p:nvPr/>
          </p:nvSpPr>
          <p:spPr>
            <a:xfrm>
              <a:off x="895072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A1D2C8C7-9745-40A6-BC2A-4A501447257A}"/>
              </a:ext>
            </a:extLst>
          </p:cNvPr>
          <p:cNvGrpSpPr/>
          <p:nvPr/>
        </p:nvGrpSpPr>
        <p:grpSpPr>
          <a:xfrm>
            <a:off x="1853338" y="1481604"/>
            <a:ext cx="1391851" cy="821818"/>
            <a:chOff x="1783970" y="1488409"/>
            <a:chExt cx="1391851" cy="821818"/>
          </a:xfrm>
        </p:grpSpPr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549024F9-C8F0-473E-ACE6-406974D0E905}"/>
                </a:ext>
              </a:extLst>
            </p:cNvPr>
            <p:cNvSpPr txBox="1"/>
            <p:nvPr/>
          </p:nvSpPr>
          <p:spPr>
            <a:xfrm>
              <a:off x="1783970" y="1746074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961341EB-C366-4095-922E-24C1D41F01D4}"/>
                </a:ext>
              </a:extLst>
            </p:cNvPr>
            <p:cNvSpPr txBox="1"/>
            <p:nvPr/>
          </p:nvSpPr>
          <p:spPr>
            <a:xfrm>
              <a:off x="2545716" y="1488409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7DBF713F-0198-4CDF-8761-EF650A1200C0}"/>
                </a:ext>
              </a:extLst>
            </p:cNvPr>
            <p:cNvSpPr txBox="1"/>
            <p:nvPr/>
          </p:nvSpPr>
          <p:spPr>
            <a:xfrm>
              <a:off x="2545716" y="188040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Chave Esquerda 73">
              <a:extLst>
                <a:ext uri="{FF2B5EF4-FFF2-40B4-BE49-F238E27FC236}">
                  <a16:creationId xmlns:a16="http://schemas.microsoft.com/office/drawing/2014/main" id="{51C3405F-F170-4663-A220-E952412EDE35}"/>
                </a:ext>
              </a:extLst>
            </p:cNvPr>
            <p:cNvSpPr/>
            <p:nvPr/>
          </p:nvSpPr>
          <p:spPr>
            <a:xfrm>
              <a:off x="2260466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D53BE951-E00D-458B-BB09-432F2E7EE4A1}"/>
              </a:ext>
            </a:extLst>
          </p:cNvPr>
          <p:cNvGrpSpPr/>
          <p:nvPr/>
        </p:nvGrpSpPr>
        <p:grpSpPr>
          <a:xfrm>
            <a:off x="3067645" y="1481604"/>
            <a:ext cx="1420101" cy="821818"/>
            <a:chOff x="3158871" y="1488409"/>
            <a:chExt cx="1420101" cy="821818"/>
          </a:xfrm>
        </p:grpSpPr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26CA7F7F-C886-4577-9D4F-A4330404CDEA}"/>
                </a:ext>
              </a:extLst>
            </p:cNvPr>
            <p:cNvSpPr txBox="1"/>
            <p:nvPr/>
          </p:nvSpPr>
          <p:spPr>
            <a:xfrm>
              <a:off x="3158871" y="1746074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2F2CEA76-0219-46D3-BE7E-722EC01D1705}"/>
                </a:ext>
              </a:extLst>
            </p:cNvPr>
            <p:cNvSpPr txBox="1"/>
            <p:nvPr/>
          </p:nvSpPr>
          <p:spPr>
            <a:xfrm>
              <a:off x="3948867" y="1488409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CaixaDeTexto 83">
              <a:extLst>
                <a:ext uri="{FF2B5EF4-FFF2-40B4-BE49-F238E27FC236}">
                  <a16:creationId xmlns:a16="http://schemas.microsoft.com/office/drawing/2014/main" id="{61830545-9B8E-4D7A-A427-BFCF4F3B991D}"/>
                </a:ext>
              </a:extLst>
            </p:cNvPr>
            <p:cNvSpPr txBox="1"/>
            <p:nvPr/>
          </p:nvSpPr>
          <p:spPr>
            <a:xfrm>
              <a:off x="3948867" y="1880400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Chave Esquerda 86">
              <a:extLst>
                <a:ext uri="{FF2B5EF4-FFF2-40B4-BE49-F238E27FC236}">
                  <a16:creationId xmlns:a16="http://schemas.microsoft.com/office/drawing/2014/main" id="{C0BC6987-2000-4EEB-B162-BF05A02A88BD}"/>
                </a:ext>
              </a:extLst>
            </p:cNvPr>
            <p:cNvSpPr/>
            <p:nvPr/>
          </p:nvSpPr>
          <p:spPr>
            <a:xfrm>
              <a:off x="3663617" y="1559072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35CF0C02-CD0F-463D-BA36-E2DEF772EACB}"/>
              </a:ext>
            </a:extLst>
          </p:cNvPr>
          <p:cNvSpPr txBox="1"/>
          <p:nvPr/>
        </p:nvSpPr>
        <p:spPr>
          <a:xfrm>
            <a:off x="1335381" y="3708638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Retorno da Carteira com n ativos: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737DADC-6EE1-4212-8ACD-FE661BD9E12D}"/>
              </a:ext>
            </a:extLst>
          </p:cNvPr>
          <p:cNvSpPr txBox="1"/>
          <p:nvPr/>
        </p:nvSpPr>
        <p:spPr>
          <a:xfrm>
            <a:off x="2799198" y="2830569"/>
            <a:ext cx="3534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FF99"/>
                </a:solidFill>
              </a:rPr>
              <a:t>Equações Matriciais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8A7102D4-C021-4744-BCAB-B941AB5EC2C1}"/>
              </a:ext>
            </a:extLst>
          </p:cNvPr>
          <p:cNvGrpSpPr/>
          <p:nvPr/>
        </p:nvGrpSpPr>
        <p:grpSpPr>
          <a:xfrm>
            <a:off x="4848267" y="1481604"/>
            <a:ext cx="1425430" cy="821818"/>
            <a:chOff x="5183037" y="1483446"/>
            <a:chExt cx="1425430" cy="821818"/>
          </a:xfrm>
        </p:grpSpPr>
        <p:sp>
          <p:nvSpPr>
            <p:cNvPr id="97" name="CaixaDeTexto 96">
              <a:extLst>
                <a:ext uri="{FF2B5EF4-FFF2-40B4-BE49-F238E27FC236}">
                  <a16:creationId xmlns:a16="http://schemas.microsoft.com/office/drawing/2014/main" id="{64F28128-2086-4C52-9855-66A64F76BA9A}"/>
                </a:ext>
              </a:extLst>
            </p:cNvPr>
            <p:cNvSpPr txBox="1"/>
            <p:nvPr/>
          </p:nvSpPr>
          <p:spPr>
            <a:xfrm>
              <a:off x="5183037" y="1703402"/>
              <a:ext cx="604466" cy="3440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</a:t>
              </a:r>
              <a:endPara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CaixaDeTexto 97">
              <a:extLst>
                <a:ext uri="{FF2B5EF4-FFF2-40B4-BE49-F238E27FC236}">
                  <a16:creationId xmlns:a16="http://schemas.microsoft.com/office/drawing/2014/main" id="{F89AD8EF-1FF6-448D-B402-E357AA4DAA9D}"/>
                </a:ext>
              </a:extLst>
            </p:cNvPr>
            <p:cNvSpPr txBox="1"/>
            <p:nvPr/>
          </p:nvSpPr>
          <p:spPr>
            <a:xfrm>
              <a:off x="5978362" y="148344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CaixaDeTexto 98">
              <a:extLst>
                <a:ext uri="{FF2B5EF4-FFF2-40B4-BE49-F238E27FC236}">
                  <a16:creationId xmlns:a16="http://schemas.microsoft.com/office/drawing/2014/main" id="{4B1FF2F6-5A64-41A3-9BC2-7CCCC201DBC2}"/>
                </a:ext>
              </a:extLst>
            </p:cNvPr>
            <p:cNvSpPr txBox="1"/>
            <p:nvPr/>
          </p:nvSpPr>
          <p:spPr>
            <a:xfrm>
              <a:off x="5978362" y="1875437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sn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have Esquerda 99">
              <a:extLst>
                <a:ext uri="{FF2B5EF4-FFF2-40B4-BE49-F238E27FC236}">
                  <a16:creationId xmlns:a16="http://schemas.microsoft.com/office/drawing/2014/main" id="{1391F5EB-777D-46D2-B12D-1D70F4CFCCCE}"/>
                </a:ext>
              </a:extLst>
            </p:cNvPr>
            <p:cNvSpPr/>
            <p:nvPr/>
          </p:nvSpPr>
          <p:spPr>
            <a:xfrm>
              <a:off x="5693112" y="1554109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3C9680D-0D00-4AE5-8EE2-5A8479DA152C}"/>
              </a:ext>
            </a:extLst>
          </p:cNvPr>
          <p:cNvSpPr txBox="1"/>
          <p:nvPr/>
        </p:nvSpPr>
        <p:spPr>
          <a:xfrm>
            <a:off x="4310545" y="1711249"/>
            <a:ext cx="73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. . 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B593D73-C34C-4840-84E5-5AE0298C8961}"/>
              </a:ext>
            </a:extLst>
          </p:cNvPr>
          <p:cNvSpPr txBox="1"/>
          <p:nvPr/>
        </p:nvSpPr>
        <p:spPr>
          <a:xfrm>
            <a:off x="1335381" y="4646751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n ativos:</a:t>
            </a:r>
          </a:p>
        </p:txBody>
      </p:sp>
      <p:grpSp>
        <p:nvGrpSpPr>
          <p:cNvPr id="136" name="Agrupar 135">
            <a:extLst>
              <a:ext uri="{FF2B5EF4-FFF2-40B4-BE49-F238E27FC236}">
                <a16:creationId xmlns:a16="http://schemas.microsoft.com/office/drawing/2014/main" id="{2878D0EC-EFB6-428E-B2CC-9E8957F91EDD}"/>
              </a:ext>
            </a:extLst>
          </p:cNvPr>
          <p:cNvGrpSpPr/>
          <p:nvPr/>
        </p:nvGrpSpPr>
        <p:grpSpPr>
          <a:xfrm>
            <a:off x="5209357" y="5282512"/>
            <a:ext cx="2754410" cy="537953"/>
            <a:chOff x="4307625" y="4920145"/>
            <a:chExt cx="2754410" cy="537953"/>
          </a:xfrm>
        </p:grpSpPr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5160DFF7-4EBD-4C57-8AEB-5BBC0F9DF25B}"/>
                </a:ext>
              </a:extLst>
            </p:cNvPr>
            <p:cNvSpPr txBox="1"/>
            <p:nvPr/>
          </p:nvSpPr>
          <p:spPr>
            <a:xfrm>
              <a:off x="4307625" y="5043207"/>
              <a:ext cx="1636304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 </a:t>
              </a:r>
              <a:r>
                <a:rPr lang="pt-BR" sz="2000" dirty="0"/>
                <a:t>w</a:t>
              </a:r>
              <a:r>
                <a:rPr lang="pt-BR" sz="1600" dirty="0"/>
                <a:t>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CaixaDeTexto 122">
              <a:extLst>
                <a:ext uri="{FF2B5EF4-FFF2-40B4-BE49-F238E27FC236}">
                  <a16:creationId xmlns:a16="http://schemas.microsoft.com/office/drawing/2014/main" id="{4E3F6F70-4E34-40EF-BB8A-0A6B32DCA2B3}"/>
                </a:ext>
              </a:extLst>
            </p:cNvPr>
            <p:cNvSpPr txBox="1"/>
            <p:nvPr/>
          </p:nvSpPr>
          <p:spPr>
            <a:xfrm>
              <a:off x="5557273" y="5050693"/>
              <a:ext cx="769663" cy="4044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1600" dirty="0"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5" name="CaixaDeTexto 124">
              <a:extLst>
                <a:ext uri="{FF2B5EF4-FFF2-40B4-BE49-F238E27FC236}">
                  <a16:creationId xmlns:a16="http://schemas.microsoft.com/office/drawing/2014/main" id="{846BF544-A347-4297-985D-8A4FC04DE2E4}"/>
                </a:ext>
              </a:extLst>
            </p:cNvPr>
            <p:cNvSpPr txBox="1"/>
            <p:nvPr/>
          </p:nvSpPr>
          <p:spPr>
            <a:xfrm>
              <a:off x="5996406" y="5051063"/>
              <a:ext cx="101871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 </a:t>
              </a:r>
              <a:r>
                <a:rPr lang="pt-BR" sz="2000" dirty="0"/>
                <a:t>w</a:t>
              </a:r>
              <a:r>
                <a:rPr lang="pt-BR" sz="1600" dirty="0"/>
                <a:t>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CaixaDeTexto 125">
              <a:extLst>
                <a:ext uri="{FF2B5EF4-FFF2-40B4-BE49-F238E27FC236}">
                  <a16:creationId xmlns:a16="http://schemas.microsoft.com/office/drawing/2014/main" id="{10CB6C5D-E28A-4E6C-9048-288AC82236B9}"/>
                </a:ext>
              </a:extLst>
            </p:cNvPr>
            <p:cNvSpPr txBox="1"/>
            <p:nvPr/>
          </p:nvSpPr>
          <p:spPr>
            <a:xfrm>
              <a:off x="4553075" y="4920145"/>
              <a:ext cx="399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  <p:sp>
          <p:nvSpPr>
            <p:cNvPr id="128" name="CaixaDeTexto 127">
              <a:extLst>
                <a:ext uri="{FF2B5EF4-FFF2-40B4-BE49-F238E27FC236}">
                  <a16:creationId xmlns:a16="http://schemas.microsoft.com/office/drawing/2014/main" id="{1607B629-17C1-406C-947F-7C59E9CE743F}"/>
                </a:ext>
              </a:extLst>
            </p:cNvPr>
            <p:cNvSpPr txBox="1"/>
            <p:nvPr/>
          </p:nvSpPr>
          <p:spPr>
            <a:xfrm>
              <a:off x="6662339" y="4941296"/>
              <a:ext cx="399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t</a:t>
              </a:r>
            </a:p>
          </p:txBody>
        </p:sp>
      </p:grpSp>
      <p:grpSp>
        <p:nvGrpSpPr>
          <p:cNvPr id="138" name="Agrupar 137">
            <a:extLst>
              <a:ext uri="{FF2B5EF4-FFF2-40B4-BE49-F238E27FC236}">
                <a16:creationId xmlns:a16="http://schemas.microsoft.com/office/drawing/2014/main" id="{CB83CCEB-0039-4A31-91D3-4A06503152D8}"/>
              </a:ext>
            </a:extLst>
          </p:cNvPr>
          <p:cNvGrpSpPr/>
          <p:nvPr/>
        </p:nvGrpSpPr>
        <p:grpSpPr>
          <a:xfrm>
            <a:off x="5109924" y="4579425"/>
            <a:ext cx="2711437" cy="537583"/>
            <a:chOff x="4326132" y="4335121"/>
            <a:chExt cx="2711437" cy="537583"/>
          </a:xfrm>
        </p:grpSpPr>
        <p:sp>
          <p:nvSpPr>
            <p:cNvPr id="131" name="CaixaDeTexto 130">
              <a:extLst>
                <a:ext uri="{FF2B5EF4-FFF2-40B4-BE49-F238E27FC236}">
                  <a16:creationId xmlns:a16="http://schemas.microsoft.com/office/drawing/2014/main" id="{E8D3C837-B651-4865-B1FD-D8B2115B30F2}"/>
                </a:ext>
              </a:extLst>
            </p:cNvPr>
            <p:cNvSpPr txBox="1"/>
            <p:nvPr/>
          </p:nvSpPr>
          <p:spPr>
            <a:xfrm>
              <a:off x="4326132" y="4458183"/>
              <a:ext cx="1636304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 </a:t>
              </a:r>
              <a:r>
                <a:rPr lang="pt-BR" sz="20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CaixaDeTexto 131">
              <a:extLst>
                <a:ext uri="{FF2B5EF4-FFF2-40B4-BE49-F238E27FC236}">
                  <a16:creationId xmlns:a16="http://schemas.microsoft.com/office/drawing/2014/main" id="{A2ABA530-BD2C-4FF1-B476-2589F074BF38}"/>
                </a:ext>
              </a:extLst>
            </p:cNvPr>
            <p:cNvSpPr txBox="1"/>
            <p:nvPr/>
          </p:nvSpPr>
          <p:spPr>
            <a:xfrm>
              <a:off x="5489905" y="4465669"/>
              <a:ext cx="935032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 </a:t>
              </a:r>
              <a:r>
                <a:rPr lang="pt-BR" sz="2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cov</a:t>
              </a:r>
              <a:r>
                <a:rPr lang="pt-BR" sz="1600" dirty="0"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CaixaDeTexto 132">
              <a:extLst>
                <a:ext uri="{FF2B5EF4-FFF2-40B4-BE49-F238E27FC236}">
                  <a16:creationId xmlns:a16="http://schemas.microsoft.com/office/drawing/2014/main" id="{28D8C355-963C-4406-8CD8-3E77B8748C54}"/>
                </a:ext>
              </a:extLst>
            </p:cNvPr>
            <p:cNvSpPr txBox="1"/>
            <p:nvPr/>
          </p:nvSpPr>
          <p:spPr>
            <a:xfrm>
              <a:off x="6018851" y="4465669"/>
              <a:ext cx="101871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 </a:t>
              </a:r>
              <a:r>
                <a:rPr lang="pt-BR" sz="20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4" name="CaixaDeTexto 133">
              <a:extLst>
                <a:ext uri="{FF2B5EF4-FFF2-40B4-BE49-F238E27FC236}">
                  <a16:creationId xmlns:a16="http://schemas.microsoft.com/office/drawing/2014/main" id="{62D1B5C1-6C49-45B7-BBA4-2C38EB9046E4}"/>
                </a:ext>
              </a:extLst>
            </p:cNvPr>
            <p:cNvSpPr txBox="1"/>
            <p:nvPr/>
          </p:nvSpPr>
          <p:spPr>
            <a:xfrm>
              <a:off x="4571582" y="4335121"/>
              <a:ext cx="3996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  <p:sp>
          <p:nvSpPr>
            <p:cNvPr id="135" name="CaixaDeTexto 134">
              <a:extLst>
                <a:ext uri="{FF2B5EF4-FFF2-40B4-BE49-F238E27FC236}">
                  <a16:creationId xmlns:a16="http://schemas.microsoft.com/office/drawing/2014/main" id="{D49DDCB6-6335-426B-BF35-A675FB56CA73}"/>
                </a:ext>
              </a:extLst>
            </p:cNvPr>
            <p:cNvSpPr txBox="1"/>
            <p:nvPr/>
          </p:nvSpPr>
          <p:spPr>
            <a:xfrm>
              <a:off x="6580431" y="4336559"/>
              <a:ext cx="399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t</a:t>
              </a:r>
            </a:p>
          </p:txBody>
        </p:sp>
      </p:grpSp>
      <p:grpSp>
        <p:nvGrpSpPr>
          <p:cNvPr id="140" name="Agrupar 139">
            <a:extLst>
              <a:ext uri="{FF2B5EF4-FFF2-40B4-BE49-F238E27FC236}">
                <a16:creationId xmlns:a16="http://schemas.microsoft.com/office/drawing/2014/main" id="{BC32437E-2CF6-4723-8C83-2F71206F6C22}"/>
              </a:ext>
            </a:extLst>
          </p:cNvPr>
          <p:cNvGrpSpPr/>
          <p:nvPr/>
        </p:nvGrpSpPr>
        <p:grpSpPr>
          <a:xfrm>
            <a:off x="4925118" y="3501307"/>
            <a:ext cx="2571132" cy="536204"/>
            <a:chOff x="4925118" y="3501307"/>
            <a:chExt cx="2571132" cy="536204"/>
          </a:xfrm>
        </p:grpSpPr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70FC3750-029C-4593-A205-3652E0E57F5C}"/>
                </a:ext>
              </a:extLst>
            </p:cNvPr>
            <p:cNvSpPr txBox="1"/>
            <p:nvPr/>
          </p:nvSpPr>
          <p:spPr>
            <a:xfrm>
              <a:off x="4925118" y="3630476"/>
              <a:ext cx="2571132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 </a:t>
              </a:r>
              <a:r>
                <a:rPr lang="pt-BR" sz="2000" dirty="0"/>
                <a:t>w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 . [ i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]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CaixaDeTexto 138">
              <a:extLst>
                <a:ext uri="{FF2B5EF4-FFF2-40B4-BE49-F238E27FC236}">
                  <a16:creationId xmlns:a16="http://schemas.microsoft.com/office/drawing/2014/main" id="{74BAC70F-4D02-4DFF-A818-E760D17CE44F}"/>
                </a:ext>
              </a:extLst>
            </p:cNvPr>
            <p:cNvSpPr txBox="1"/>
            <p:nvPr/>
          </p:nvSpPr>
          <p:spPr>
            <a:xfrm>
              <a:off x="6843836" y="3501307"/>
              <a:ext cx="416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4869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BA091880-B58C-4686-B20E-74C096DC8D5E}"/>
              </a:ext>
            </a:extLst>
          </p:cNvPr>
          <p:cNvSpPr txBox="1"/>
          <p:nvPr/>
        </p:nvSpPr>
        <p:spPr>
          <a:xfrm>
            <a:off x="5240856" y="2462873"/>
            <a:ext cx="14708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  (w; 1-w)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1BA48AC4-011B-4571-832D-83255E8E7E58}"/>
              </a:ext>
            </a:extLst>
          </p:cNvPr>
          <p:cNvSpPr txBox="1"/>
          <p:nvPr/>
        </p:nvSpPr>
        <p:spPr>
          <a:xfrm>
            <a:off x="1820124" y="2428349"/>
            <a:ext cx="604466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713A0A0E-06E1-4A12-9A17-ABF56182B2BE}"/>
              </a:ext>
            </a:extLst>
          </p:cNvPr>
          <p:cNvSpPr txBox="1"/>
          <p:nvPr/>
        </p:nvSpPr>
        <p:spPr>
          <a:xfrm>
            <a:off x="2687962" y="2208296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A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A0ECADC0-A93E-4001-85B8-865DB3770F70}"/>
              </a:ext>
            </a:extLst>
          </p:cNvPr>
          <p:cNvSpPr txBox="1"/>
          <p:nvPr/>
        </p:nvSpPr>
        <p:spPr>
          <a:xfrm>
            <a:off x="2687962" y="2600287"/>
            <a:ext cx="630105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sA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Chave Esquerda 65">
            <a:extLst>
              <a:ext uri="{FF2B5EF4-FFF2-40B4-BE49-F238E27FC236}">
                <a16:creationId xmlns:a16="http://schemas.microsoft.com/office/drawing/2014/main" id="{D9C3B2CD-4084-4A99-9AA6-CFA5154A0DA4}"/>
              </a:ext>
            </a:extLst>
          </p:cNvPr>
          <p:cNvSpPr/>
          <p:nvPr/>
        </p:nvSpPr>
        <p:spPr>
          <a:xfrm>
            <a:off x="2402712" y="2278959"/>
            <a:ext cx="207408" cy="75115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600"/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AAE91489-2E0F-4726-A8B2-7D23356E408E}"/>
              </a:ext>
            </a:extLst>
          </p:cNvPr>
          <p:cNvGrpSpPr/>
          <p:nvPr/>
        </p:nvGrpSpPr>
        <p:grpSpPr>
          <a:xfrm>
            <a:off x="3509978" y="2216099"/>
            <a:ext cx="1497943" cy="854156"/>
            <a:chOff x="3191733" y="1439970"/>
            <a:chExt cx="1497943" cy="821818"/>
          </a:xfrm>
        </p:grpSpPr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549024F9-C8F0-473E-ACE6-406974D0E905}"/>
                </a:ext>
              </a:extLst>
            </p:cNvPr>
            <p:cNvSpPr txBox="1"/>
            <p:nvPr/>
          </p:nvSpPr>
          <p:spPr>
            <a:xfrm>
              <a:off x="3191733" y="1660023"/>
              <a:ext cx="60446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RF</a:t>
              </a:r>
              <a:endPara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961341EB-C366-4095-922E-24C1D41F01D4}"/>
                </a:ext>
              </a:extLst>
            </p:cNvPr>
            <p:cNvSpPr txBox="1"/>
            <p:nvPr/>
          </p:nvSpPr>
          <p:spPr>
            <a:xfrm>
              <a:off x="4059571" y="143997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RF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Chave Esquerda 73">
              <a:extLst>
                <a:ext uri="{FF2B5EF4-FFF2-40B4-BE49-F238E27FC236}">
                  <a16:creationId xmlns:a16="http://schemas.microsoft.com/office/drawing/2014/main" id="{51C3405F-F170-4663-A220-E952412EDE35}"/>
                </a:ext>
              </a:extLst>
            </p:cNvPr>
            <p:cNvSpPr/>
            <p:nvPr/>
          </p:nvSpPr>
          <p:spPr>
            <a:xfrm>
              <a:off x="3774321" y="1510633"/>
              <a:ext cx="207408" cy="75115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35CF0C02-CD0F-463D-BA36-E2DEF772EACB}"/>
              </a:ext>
            </a:extLst>
          </p:cNvPr>
          <p:cNvSpPr txBox="1"/>
          <p:nvPr/>
        </p:nvSpPr>
        <p:spPr>
          <a:xfrm>
            <a:off x="756962" y="3324344"/>
            <a:ext cx="216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Retorno da Carteira: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737DADC-6EE1-4212-8ACD-FE661BD9E12D}"/>
              </a:ext>
            </a:extLst>
          </p:cNvPr>
          <p:cNvSpPr txBox="1"/>
          <p:nvPr/>
        </p:nvSpPr>
        <p:spPr>
          <a:xfrm>
            <a:off x="756962" y="1548648"/>
            <a:ext cx="756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66FFFF"/>
                </a:solidFill>
              </a:rPr>
              <a:t>Carteira com um ativo com risco e um ativo livre de risco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B593D73-C34C-4840-84E5-5AE0298C8961}"/>
              </a:ext>
            </a:extLst>
          </p:cNvPr>
          <p:cNvSpPr txBox="1"/>
          <p:nvPr/>
        </p:nvSpPr>
        <p:spPr>
          <a:xfrm>
            <a:off x="813414" y="3919143"/>
            <a:ext cx="1858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Carteira: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06E8F22-C870-4EE5-A6BB-BBFAD103060B}"/>
              </a:ext>
            </a:extLst>
          </p:cNvPr>
          <p:cNvSpPr txBox="1"/>
          <p:nvPr/>
        </p:nvSpPr>
        <p:spPr>
          <a:xfrm>
            <a:off x="2834546" y="3278893"/>
            <a:ext cx="295454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/>
              <a:t>w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</a:t>
            </a:r>
            <a:r>
              <a:rPr lang="pt-BR" sz="2000" dirty="0"/>
              <a:t>w)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RF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B75DB728-D5F4-4C0B-8085-E0FC3244A37A}"/>
              </a:ext>
            </a:extLst>
          </p:cNvPr>
          <p:cNvGrpSpPr/>
          <p:nvPr/>
        </p:nvGrpSpPr>
        <p:grpSpPr>
          <a:xfrm>
            <a:off x="2671657" y="3832782"/>
            <a:ext cx="5760640" cy="732882"/>
            <a:chOff x="2469567" y="2033591"/>
            <a:chExt cx="5470272" cy="73288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CaixaDeTexto 61">
                  <a:extLst>
                    <a:ext uri="{FF2B5EF4-FFF2-40B4-BE49-F238E27FC236}">
                      <a16:creationId xmlns:a16="http://schemas.microsoft.com/office/drawing/2014/main" id="{96850FB8-FDC0-4A19-A770-8AA2E0B6C89A}"/>
                    </a:ext>
                  </a:extLst>
                </p:cNvPr>
                <p:cNvSpPr txBox="1"/>
                <p:nvPr/>
              </p:nvSpPr>
              <p:spPr>
                <a:xfrm>
                  <a:off x="2469567" y="2100970"/>
                  <a:ext cx="5470272" cy="66550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bSup>
                        <m:sSubSup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𝒔𝑪</m:t>
                          </m:r>
                        </m:sub>
                        <m:sup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pt-BR" b="1" dirty="0"/>
                    <a:t>=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 </a:t>
                  </a:r>
                  <a:r>
                    <a:rPr lang="pt-BR" b="1" dirty="0">
                      <a:solidFill>
                        <a:srgbClr val="836967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𝒔𝑹𝑭</m:t>
                          </m:r>
                        </m:sub>
                        <m:sup>
                          <m:r>
                            <a:rPr lang="pt-BR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pt-BR" b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pt-BR" b="1" dirty="0"/>
                    <a:t> (</a:t>
                  </a:r>
                  <a14:m>
                    <m:oMath xmlns:m="http://schemas.openxmlformats.org/officeDocument/2006/math">
                      <m:r>
                        <a:rPr lang="pt-BR" b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b="1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 i="1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pt-BR" dirty="0"/>
                    <a:t>)</a:t>
                  </a:r>
                  <a:r>
                    <a:rPr lang="pt-BR" b="1" dirty="0"/>
                    <a:t> </a:t>
                  </a:r>
                  <a14:m>
                    <m:oMath xmlns:m="http://schemas.openxmlformats.org/officeDocument/2006/math">
                      <m:r>
                        <a:rPr lang="pt-BR" b="1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𝒄𝒐𝒗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sSub>
                        <m:sSubPr>
                          <m:ctrlPr>
                            <a:rPr lang="pt-BR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𝑹𝑭</m:t>
                          </m:r>
                        </m:sub>
                      </m:sSub>
                      <m:r>
                        <a:rPr lang="pt-BR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pt-BR" b="1" dirty="0">
                      <a:solidFill>
                        <a:srgbClr val="836967"/>
                      </a:solidFill>
                    </a:rPr>
                    <a:t> </a:t>
                  </a:r>
                  <a:endParaRPr lang="pt-BR" dirty="0"/>
                </a:p>
              </p:txBody>
            </p:sp>
          </mc:Choice>
          <mc:Fallback>
            <p:sp>
              <p:nvSpPr>
                <p:cNvPr id="62" name="CaixaDeTexto 61">
                  <a:extLst>
                    <a:ext uri="{FF2B5EF4-FFF2-40B4-BE49-F238E27FC236}">
                      <a16:creationId xmlns:a16="http://schemas.microsoft.com/office/drawing/2014/main" id="{96850FB8-FDC0-4A19-A770-8AA2E0B6C8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9567" y="2100970"/>
                  <a:ext cx="5470272" cy="665503"/>
                </a:xfrm>
                <a:prstGeom prst="rect">
                  <a:avLst/>
                </a:prstGeom>
                <a:blipFill>
                  <a:blip r:embed="rId2"/>
                  <a:stretch>
                    <a:fillRect t="-2752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572A02EA-D405-4DE5-85C4-EB41EC2D0337}"/>
                </a:ext>
              </a:extLst>
            </p:cNvPr>
            <p:cNvSpPr txBox="1"/>
            <p:nvPr/>
          </p:nvSpPr>
          <p:spPr>
            <a:xfrm>
              <a:off x="3265632" y="2073974"/>
              <a:ext cx="318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8D56CB3F-EB45-4AFB-AE17-F6FD91DDA498}"/>
                </a:ext>
              </a:extLst>
            </p:cNvPr>
            <p:cNvSpPr txBox="1"/>
            <p:nvPr/>
          </p:nvSpPr>
          <p:spPr>
            <a:xfrm>
              <a:off x="4654122" y="2033591"/>
              <a:ext cx="318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</p:grp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7813D529-E85C-470E-B98A-928037B316D2}"/>
              </a:ext>
            </a:extLst>
          </p:cNvPr>
          <p:cNvGrpSpPr/>
          <p:nvPr/>
        </p:nvGrpSpPr>
        <p:grpSpPr>
          <a:xfrm>
            <a:off x="5014995" y="3944322"/>
            <a:ext cx="380596" cy="433482"/>
            <a:chOff x="548269" y="3903885"/>
            <a:chExt cx="380596" cy="433482"/>
          </a:xfrm>
        </p:grpSpPr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33CB2582-1B58-4A76-9842-9298E42B60AF}"/>
                </a:ext>
              </a:extLst>
            </p:cNvPr>
            <p:cNvCxnSpPr/>
            <p:nvPr/>
          </p:nvCxnSpPr>
          <p:spPr>
            <a:xfrm>
              <a:off x="548269" y="3903885"/>
              <a:ext cx="380596" cy="410817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17D9C845-85E0-4C31-BE61-E2CD20B45D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8269" y="3926550"/>
              <a:ext cx="380596" cy="410817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Agrupar 71">
            <a:extLst>
              <a:ext uri="{FF2B5EF4-FFF2-40B4-BE49-F238E27FC236}">
                <a16:creationId xmlns:a16="http://schemas.microsoft.com/office/drawing/2014/main" id="{FDBD8457-EFA0-440B-876B-B6F02C061DF9}"/>
              </a:ext>
            </a:extLst>
          </p:cNvPr>
          <p:cNvGrpSpPr/>
          <p:nvPr/>
        </p:nvGrpSpPr>
        <p:grpSpPr>
          <a:xfrm>
            <a:off x="7345020" y="3924297"/>
            <a:ext cx="380596" cy="433482"/>
            <a:chOff x="548269" y="3903885"/>
            <a:chExt cx="380596" cy="433482"/>
          </a:xfrm>
        </p:grpSpPr>
        <p:cxnSp>
          <p:nvCxnSpPr>
            <p:cNvPr id="73" name="Conector reto 72">
              <a:extLst>
                <a:ext uri="{FF2B5EF4-FFF2-40B4-BE49-F238E27FC236}">
                  <a16:creationId xmlns:a16="http://schemas.microsoft.com/office/drawing/2014/main" id="{C09783AF-B68E-422B-AE2A-8B8C3BF26320}"/>
                </a:ext>
              </a:extLst>
            </p:cNvPr>
            <p:cNvCxnSpPr/>
            <p:nvPr/>
          </p:nvCxnSpPr>
          <p:spPr>
            <a:xfrm>
              <a:off x="548269" y="3903885"/>
              <a:ext cx="380596" cy="410817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>
              <a:extLst>
                <a:ext uri="{FF2B5EF4-FFF2-40B4-BE49-F238E27FC236}">
                  <a16:creationId xmlns:a16="http://schemas.microsoft.com/office/drawing/2014/main" id="{B8DD8E3E-5831-4B8C-A7E0-BDA098A183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8269" y="3926550"/>
              <a:ext cx="380596" cy="410817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9EC40EAE-53FB-4B18-9C6F-F3BB31201DE9}"/>
              </a:ext>
            </a:extLst>
          </p:cNvPr>
          <p:cNvGrpSpPr/>
          <p:nvPr/>
        </p:nvGrpSpPr>
        <p:grpSpPr>
          <a:xfrm>
            <a:off x="2678147" y="4368179"/>
            <a:ext cx="1500341" cy="415595"/>
            <a:chOff x="2560999" y="4790942"/>
            <a:chExt cx="1500341" cy="415595"/>
          </a:xfrm>
        </p:grpSpPr>
        <p:sp>
          <p:nvSpPr>
            <p:cNvPr id="131" name="CaixaDeTexto 130">
              <a:extLst>
                <a:ext uri="{FF2B5EF4-FFF2-40B4-BE49-F238E27FC236}">
                  <a16:creationId xmlns:a16="http://schemas.microsoft.com/office/drawing/2014/main" id="{E8D3C837-B651-4865-B1FD-D8B2115B30F2}"/>
                </a:ext>
              </a:extLst>
            </p:cNvPr>
            <p:cNvSpPr txBox="1"/>
            <p:nvPr/>
          </p:nvSpPr>
          <p:spPr>
            <a:xfrm>
              <a:off x="2560999" y="4790942"/>
              <a:ext cx="1081524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r>
                <a:rPr lang="pt-BR" sz="20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2CF6E648-AB3A-432E-88CB-447E826A8EC1}"/>
                </a:ext>
              </a:extLst>
            </p:cNvPr>
            <p:cNvSpPr txBox="1"/>
            <p:nvPr/>
          </p:nvSpPr>
          <p:spPr>
            <a:xfrm>
              <a:off x="3431235" y="4799502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FE09461F-4C4A-4069-9A04-A6133AEF75FA}"/>
              </a:ext>
            </a:extLst>
          </p:cNvPr>
          <p:cNvGrpSpPr/>
          <p:nvPr/>
        </p:nvGrpSpPr>
        <p:grpSpPr>
          <a:xfrm>
            <a:off x="5117348" y="4994535"/>
            <a:ext cx="1490498" cy="1087084"/>
            <a:chOff x="5084744" y="4541924"/>
            <a:chExt cx="1490498" cy="1087084"/>
          </a:xfrm>
        </p:grpSpPr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28C481DC-9EC5-4D58-99A4-49351E9927DB}"/>
                </a:ext>
              </a:extLst>
            </p:cNvPr>
            <p:cNvGrpSpPr/>
            <p:nvPr/>
          </p:nvGrpSpPr>
          <p:grpSpPr>
            <a:xfrm>
              <a:off x="5205771" y="4613077"/>
              <a:ext cx="1125265" cy="877766"/>
              <a:chOff x="3356509" y="4698405"/>
              <a:chExt cx="1125265" cy="877766"/>
            </a:xfrm>
          </p:grpSpPr>
          <p:sp>
            <p:nvSpPr>
              <p:cNvPr id="79" name="CaixaDeTexto 78">
                <a:extLst>
                  <a:ext uri="{FF2B5EF4-FFF2-40B4-BE49-F238E27FC236}">
                    <a16:creationId xmlns:a16="http://schemas.microsoft.com/office/drawing/2014/main" id="{9207280B-EF75-42C7-9A01-DB780CF3B4A0}"/>
                  </a:ext>
                </a:extLst>
              </p:cNvPr>
              <p:cNvSpPr txBox="1"/>
              <p:nvPr/>
            </p:nvSpPr>
            <p:spPr>
              <a:xfrm>
                <a:off x="3356509" y="4964137"/>
                <a:ext cx="56726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600" dirty="0"/>
                  <a:t>W</a:t>
                </a:r>
                <a:r>
                  <a:rPr lang="pt-BR" sz="1800" dirty="0"/>
                  <a:t> =</a:t>
                </a:r>
                <a:endParaRPr lang="pt-BR" dirty="0"/>
              </a:p>
            </p:txBody>
          </p:sp>
          <p:grpSp>
            <p:nvGrpSpPr>
              <p:cNvPr id="33" name="Agrupar 32">
                <a:extLst>
                  <a:ext uri="{FF2B5EF4-FFF2-40B4-BE49-F238E27FC236}">
                    <a16:creationId xmlns:a16="http://schemas.microsoft.com/office/drawing/2014/main" id="{B82CD060-3FDF-46FA-9315-E6E53D05E2E8}"/>
                  </a:ext>
                </a:extLst>
              </p:cNvPr>
              <p:cNvGrpSpPr/>
              <p:nvPr/>
            </p:nvGrpSpPr>
            <p:grpSpPr>
              <a:xfrm>
                <a:off x="3893872" y="4698405"/>
                <a:ext cx="587902" cy="877766"/>
                <a:chOff x="4394915" y="4724008"/>
                <a:chExt cx="587902" cy="877766"/>
              </a:xfrm>
            </p:grpSpPr>
            <p:cxnSp>
              <p:nvCxnSpPr>
                <p:cNvPr id="29" name="Conector reto 28">
                  <a:extLst>
                    <a:ext uri="{FF2B5EF4-FFF2-40B4-BE49-F238E27FC236}">
                      <a16:creationId xmlns:a16="http://schemas.microsoft.com/office/drawing/2014/main" id="{984AD6AF-E405-4B03-8111-E227C07F718E}"/>
                    </a:ext>
                  </a:extLst>
                </p:cNvPr>
                <p:cNvCxnSpPr/>
                <p:nvPr/>
              </p:nvCxnSpPr>
              <p:spPr>
                <a:xfrm>
                  <a:off x="4394915" y="5181600"/>
                  <a:ext cx="5481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CaixaDeTexto 82">
                  <a:extLst>
                    <a:ext uri="{FF2B5EF4-FFF2-40B4-BE49-F238E27FC236}">
                      <a16:creationId xmlns:a16="http://schemas.microsoft.com/office/drawing/2014/main" id="{CC5BB686-94F8-44A9-8C3E-A4992DB9B1DF}"/>
                    </a:ext>
                  </a:extLst>
                </p:cNvPr>
                <p:cNvSpPr txBox="1"/>
                <p:nvPr/>
              </p:nvSpPr>
              <p:spPr>
                <a:xfrm>
                  <a:off x="4481774" y="4724008"/>
                  <a:ext cx="50104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pt-BR" sz="20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</a:t>
                  </a:r>
                  <a:r>
                    <a:rPr lang="pt-BR" sz="2000" baseline="-25000" dirty="0" err="1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s</a:t>
                  </a:r>
                  <a:r>
                    <a:rPr lang="pt-BR" sz="2000" baseline="-250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C</a:t>
                  </a:r>
                  <a:endParaRPr lang="pt-BR" sz="2000" dirty="0"/>
                </a:p>
              </p:txBody>
            </p:sp>
            <p:sp>
              <p:nvSpPr>
                <p:cNvPr id="85" name="CaixaDeTexto 84">
                  <a:extLst>
                    <a:ext uri="{FF2B5EF4-FFF2-40B4-BE49-F238E27FC236}">
                      <a16:creationId xmlns:a16="http://schemas.microsoft.com/office/drawing/2014/main" id="{0FB79C71-7D96-4B07-85D3-2E7F5E1154EC}"/>
                    </a:ext>
                  </a:extLst>
                </p:cNvPr>
                <p:cNvSpPr txBox="1"/>
                <p:nvPr/>
              </p:nvSpPr>
              <p:spPr>
                <a:xfrm>
                  <a:off x="4408905" y="5194739"/>
                  <a:ext cx="567268" cy="40703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pt-BR" sz="20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i</a:t>
                  </a:r>
                  <a:r>
                    <a:rPr lang="pt-BR" sz="2000" baseline="-25000" dirty="0" err="1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  <a:sym typeface="Symbol" panose="05050102010706020507" pitchFamily="18" charset="2"/>
                    </a:rPr>
                    <a:t>sA</a:t>
                  </a:r>
                  <a:endParaRPr lang="pt-BR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36E604F9-7F01-4E2C-8554-102EA72989ED}"/>
                </a:ext>
              </a:extLst>
            </p:cNvPr>
            <p:cNvSpPr/>
            <p:nvPr/>
          </p:nvSpPr>
          <p:spPr>
            <a:xfrm>
              <a:off x="5084744" y="4541924"/>
              <a:ext cx="1490498" cy="10870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1538C22C-AEB3-41E2-BE53-7A233C6FEDC2}"/>
              </a:ext>
            </a:extLst>
          </p:cNvPr>
          <p:cNvCxnSpPr/>
          <p:nvPr/>
        </p:nvCxnSpPr>
        <p:spPr>
          <a:xfrm>
            <a:off x="3429824" y="4876799"/>
            <a:ext cx="448766" cy="6428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>
            <a:extLst>
              <a:ext uri="{FF2B5EF4-FFF2-40B4-BE49-F238E27FC236}">
                <a16:creationId xmlns:a16="http://schemas.microsoft.com/office/drawing/2014/main" id="{52ABE93A-DF41-4EDB-9B9E-7CE556EB4E26}"/>
              </a:ext>
            </a:extLst>
          </p:cNvPr>
          <p:cNvCxnSpPr>
            <a:cxnSpLocks/>
          </p:cNvCxnSpPr>
          <p:nvPr/>
        </p:nvCxnSpPr>
        <p:spPr>
          <a:xfrm flipH="1" flipV="1">
            <a:off x="3882897" y="5526144"/>
            <a:ext cx="919234" cy="11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794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737DADC-6EE1-4212-8ACD-FE661BD9E12D}"/>
              </a:ext>
            </a:extLst>
          </p:cNvPr>
          <p:cNvSpPr txBox="1"/>
          <p:nvPr/>
        </p:nvSpPr>
        <p:spPr>
          <a:xfrm>
            <a:off x="756962" y="1548648"/>
            <a:ext cx="756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66FFFF"/>
                </a:solidFill>
              </a:rPr>
              <a:t>Carteira com um ativo com risco e um ativo livre de risco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06E8F22-C870-4EE5-A6BB-BBFAD103060B}"/>
              </a:ext>
            </a:extLst>
          </p:cNvPr>
          <p:cNvSpPr txBox="1"/>
          <p:nvPr/>
        </p:nvSpPr>
        <p:spPr>
          <a:xfrm>
            <a:off x="2865244" y="2205552"/>
            <a:ext cx="295454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/>
              <a:t>w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</a:t>
            </a:r>
            <a:r>
              <a:rPr lang="pt-BR" sz="2000" dirty="0"/>
              <a:t>w)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RF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8" name="Agrupar 57">
            <a:extLst>
              <a:ext uri="{FF2B5EF4-FFF2-40B4-BE49-F238E27FC236}">
                <a16:creationId xmlns:a16="http://schemas.microsoft.com/office/drawing/2014/main" id="{5D933894-9BBC-4386-B8E4-898728937CC2}"/>
              </a:ext>
            </a:extLst>
          </p:cNvPr>
          <p:cNvGrpSpPr/>
          <p:nvPr/>
        </p:nvGrpSpPr>
        <p:grpSpPr>
          <a:xfrm>
            <a:off x="3357452" y="2717962"/>
            <a:ext cx="587902" cy="877766"/>
            <a:chOff x="4394915" y="4724008"/>
            <a:chExt cx="587902" cy="877766"/>
          </a:xfrm>
        </p:grpSpPr>
        <p:cxnSp>
          <p:nvCxnSpPr>
            <p:cNvPr id="67" name="Conector reto 66">
              <a:extLst>
                <a:ext uri="{FF2B5EF4-FFF2-40B4-BE49-F238E27FC236}">
                  <a16:creationId xmlns:a16="http://schemas.microsoft.com/office/drawing/2014/main" id="{A5786538-BF50-46B9-9FCF-B0C554591A91}"/>
                </a:ext>
              </a:extLst>
            </p:cNvPr>
            <p:cNvCxnSpPr/>
            <p:nvPr/>
          </p:nvCxnSpPr>
          <p:spPr>
            <a:xfrm>
              <a:off x="4394915" y="5181600"/>
              <a:ext cx="5481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3D413706-D4A0-4B12-B270-D4E255802EEA}"/>
                </a:ext>
              </a:extLst>
            </p:cNvPr>
            <p:cNvSpPr txBox="1"/>
            <p:nvPr/>
          </p:nvSpPr>
          <p:spPr>
            <a:xfrm>
              <a:off x="4481774" y="4724008"/>
              <a:ext cx="50104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endParaRPr lang="pt-BR" sz="2000" dirty="0"/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94B9CDDB-E56A-402F-9351-B4A601533564}"/>
                </a:ext>
              </a:extLst>
            </p:cNvPr>
            <p:cNvSpPr txBox="1"/>
            <p:nvPr/>
          </p:nvSpPr>
          <p:spPr>
            <a:xfrm>
              <a:off x="4408905" y="5194739"/>
              <a:ext cx="56726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8B4BD3F9-D989-43DA-B8E7-3360D6B47B59}"/>
              </a:ext>
            </a:extLst>
          </p:cNvPr>
          <p:cNvSpPr txBox="1"/>
          <p:nvPr/>
        </p:nvSpPr>
        <p:spPr>
          <a:xfrm>
            <a:off x="2698820" y="2975499"/>
            <a:ext cx="7487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000" dirty="0"/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id="{6A5C8775-7DD8-4A05-AA22-FEB2139CC8B5}"/>
              </a:ext>
            </a:extLst>
          </p:cNvPr>
          <p:cNvSpPr txBox="1"/>
          <p:nvPr/>
        </p:nvSpPr>
        <p:spPr>
          <a:xfrm>
            <a:off x="3904551" y="2922406"/>
            <a:ext cx="12342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(1-</a:t>
            </a:r>
            <a:endParaRPr lang="pt-BR" sz="2000" dirty="0"/>
          </a:p>
        </p:txBody>
      </p:sp>
      <p:grpSp>
        <p:nvGrpSpPr>
          <p:cNvPr id="80" name="Agrupar 79">
            <a:extLst>
              <a:ext uri="{FF2B5EF4-FFF2-40B4-BE49-F238E27FC236}">
                <a16:creationId xmlns:a16="http://schemas.microsoft.com/office/drawing/2014/main" id="{1819AAC8-5B55-475B-8F60-EE589AE79CFE}"/>
              </a:ext>
            </a:extLst>
          </p:cNvPr>
          <p:cNvGrpSpPr/>
          <p:nvPr/>
        </p:nvGrpSpPr>
        <p:grpSpPr>
          <a:xfrm>
            <a:off x="5011108" y="2689071"/>
            <a:ext cx="587902" cy="877766"/>
            <a:chOff x="4394915" y="4724008"/>
            <a:chExt cx="587902" cy="877766"/>
          </a:xfrm>
        </p:grpSpPr>
        <p:cxnSp>
          <p:nvCxnSpPr>
            <p:cNvPr id="81" name="Conector reto 80">
              <a:extLst>
                <a:ext uri="{FF2B5EF4-FFF2-40B4-BE49-F238E27FC236}">
                  <a16:creationId xmlns:a16="http://schemas.microsoft.com/office/drawing/2014/main" id="{15BEE939-E1D6-48AC-9BB3-4B4C540C8B09}"/>
                </a:ext>
              </a:extLst>
            </p:cNvPr>
            <p:cNvCxnSpPr/>
            <p:nvPr/>
          </p:nvCxnSpPr>
          <p:spPr>
            <a:xfrm>
              <a:off x="4394915" y="5181600"/>
              <a:ext cx="5481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48681FEF-DC66-48FD-BA95-F16D128A7093}"/>
                </a:ext>
              </a:extLst>
            </p:cNvPr>
            <p:cNvSpPr txBox="1"/>
            <p:nvPr/>
          </p:nvSpPr>
          <p:spPr>
            <a:xfrm>
              <a:off x="4481774" y="4724008"/>
              <a:ext cx="50104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endParaRPr lang="pt-BR" sz="2000" dirty="0"/>
            </a:p>
          </p:txBody>
        </p:sp>
        <p:sp>
          <p:nvSpPr>
            <p:cNvPr id="84" name="CaixaDeTexto 83">
              <a:extLst>
                <a:ext uri="{FF2B5EF4-FFF2-40B4-BE49-F238E27FC236}">
                  <a16:creationId xmlns:a16="http://schemas.microsoft.com/office/drawing/2014/main" id="{08B8D9CE-75C7-47E9-A404-3EF181073584}"/>
                </a:ext>
              </a:extLst>
            </p:cNvPr>
            <p:cNvSpPr txBox="1"/>
            <p:nvPr/>
          </p:nvSpPr>
          <p:spPr>
            <a:xfrm>
              <a:off x="4408905" y="5194739"/>
              <a:ext cx="56726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FCDEE6CA-89CC-424F-889A-A165630FF483}"/>
              </a:ext>
            </a:extLst>
          </p:cNvPr>
          <p:cNvSpPr txBox="1"/>
          <p:nvPr/>
        </p:nvSpPr>
        <p:spPr>
          <a:xfrm>
            <a:off x="5526772" y="2937083"/>
            <a:ext cx="7487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/>
              <a:t>)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RF</a:t>
            </a:r>
            <a:endParaRPr lang="pt-BR" sz="2000" dirty="0"/>
          </a:p>
        </p:txBody>
      </p: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C5312D9C-FF29-434C-814F-5CB75A9CB119}"/>
              </a:ext>
            </a:extLst>
          </p:cNvPr>
          <p:cNvGrpSpPr/>
          <p:nvPr/>
        </p:nvGrpSpPr>
        <p:grpSpPr>
          <a:xfrm>
            <a:off x="2702524" y="3722924"/>
            <a:ext cx="3769341" cy="926859"/>
            <a:chOff x="2924842" y="3681933"/>
            <a:chExt cx="3769341" cy="926859"/>
          </a:xfrm>
        </p:grpSpPr>
        <p:cxnSp>
          <p:nvCxnSpPr>
            <p:cNvPr id="88" name="Conector reto 87">
              <a:extLst>
                <a:ext uri="{FF2B5EF4-FFF2-40B4-BE49-F238E27FC236}">
                  <a16:creationId xmlns:a16="http://schemas.microsoft.com/office/drawing/2014/main" id="{EC9C4065-42A9-449A-8A9D-03719FD97C7E}"/>
                </a:ext>
              </a:extLst>
            </p:cNvPr>
            <p:cNvCxnSpPr/>
            <p:nvPr/>
          </p:nvCxnSpPr>
          <p:spPr>
            <a:xfrm>
              <a:off x="3583474" y="4188618"/>
              <a:ext cx="5481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CaixaDeTexto 89">
              <a:extLst>
                <a:ext uri="{FF2B5EF4-FFF2-40B4-BE49-F238E27FC236}">
                  <a16:creationId xmlns:a16="http://schemas.microsoft.com/office/drawing/2014/main" id="{14744CA7-A2D7-4B50-8468-1F7D5CC1A61B}"/>
                </a:ext>
              </a:extLst>
            </p:cNvPr>
            <p:cNvSpPr txBox="1"/>
            <p:nvPr/>
          </p:nvSpPr>
          <p:spPr>
            <a:xfrm>
              <a:off x="4291429" y="3872021"/>
              <a:ext cx="50104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endParaRPr lang="pt-BR" sz="2000" dirty="0"/>
            </a:p>
          </p:txBody>
        </p:sp>
        <p:sp>
          <p:nvSpPr>
            <p:cNvPr id="92" name="CaixaDeTexto 91">
              <a:extLst>
                <a:ext uri="{FF2B5EF4-FFF2-40B4-BE49-F238E27FC236}">
                  <a16:creationId xmlns:a16="http://schemas.microsoft.com/office/drawing/2014/main" id="{222583B5-A3EC-4A1B-A15E-5839820541D4}"/>
                </a:ext>
              </a:extLst>
            </p:cNvPr>
            <p:cNvSpPr txBox="1"/>
            <p:nvPr/>
          </p:nvSpPr>
          <p:spPr>
            <a:xfrm>
              <a:off x="3597464" y="4201757"/>
              <a:ext cx="56726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CaixaDeTexto 92">
              <a:extLst>
                <a:ext uri="{FF2B5EF4-FFF2-40B4-BE49-F238E27FC236}">
                  <a16:creationId xmlns:a16="http://schemas.microsoft.com/office/drawing/2014/main" id="{596BFDFB-3610-4272-B0BC-67021906EE12}"/>
                </a:ext>
              </a:extLst>
            </p:cNvPr>
            <p:cNvSpPr txBox="1"/>
            <p:nvPr/>
          </p:nvSpPr>
          <p:spPr>
            <a:xfrm>
              <a:off x="2924842" y="3988563"/>
              <a:ext cx="74874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endParaRPr lang="pt-BR" sz="2000" dirty="0"/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43913873-5050-4660-966A-DD1869EA10AE}"/>
                </a:ext>
              </a:extLst>
            </p:cNvPr>
            <p:cNvSpPr txBox="1"/>
            <p:nvPr/>
          </p:nvSpPr>
          <p:spPr>
            <a:xfrm>
              <a:off x="4130573" y="3935470"/>
              <a:ext cx="143534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      + </a:t>
              </a:r>
              <a:r>
                <a:rPr lang="pt-BR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- </a:t>
              </a:r>
              <a:endParaRPr lang="pt-BR" sz="2000" dirty="0"/>
            </a:p>
          </p:txBody>
        </p:sp>
        <p:sp>
          <p:nvSpPr>
            <p:cNvPr id="97" name="CaixaDeTexto 96">
              <a:extLst>
                <a:ext uri="{FF2B5EF4-FFF2-40B4-BE49-F238E27FC236}">
                  <a16:creationId xmlns:a16="http://schemas.microsoft.com/office/drawing/2014/main" id="{AFEBDE6F-4F5E-4813-803B-55D3AFE68A50}"/>
                </a:ext>
              </a:extLst>
            </p:cNvPr>
            <p:cNvSpPr txBox="1"/>
            <p:nvPr/>
          </p:nvSpPr>
          <p:spPr>
            <a:xfrm>
              <a:off x="6022896" y="3888976"/>
              <a:ext cx="67128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endParaRPr lang="pt-BR" sz="2000" dirty="0"/>
            </a:p>
          </p:txBody>
        </p:sp>
        <p:grpSp>
          <p:nvGrpSpPr>
            <p:cNvPr id="31" name="Agrupar 30">
              <a:extLst>
                <a:ext uri="{FF2B5EF4-FFF2-40B4-BE49-F238E27FC236}">
                  <a16:creationId xmlns:a16="http://schemas.microsoft.com/office/drawing/2014/main" id="{43F89AE6-2856-4DB9-B775-530D76E9CF36}"/>
                </a:ext>
              </a:extLst>
            </p:cNvPr>
            <p:cNvGrpSpPr/>
            <p:nvPr/>
          </p:nvGrpSpPr>
          <p:grpSpPr>
            <a:xfrm>
              <a:off x="5475428" y="3681933"/>
              <a:ext cx="644461" cy="880656"/>
              <a:chOff x="7102932" y="2998704"/>
              <a:chExt cx="644461" cy="880656"/>
            </a:xfrm>
          </p:grpSpPr>
          <p:cxnSp>
            <p:nvCxnSpPr>
              <p:cNvPr id="96" name="Conector reto 95">
                <a:extLst>
                  <a:ext uri="{FF2B5EF4-FFF2-40B4-BE49-F238E27FC236}">
                    <a16:creationId xmlns:a16="http://schemas.microsoft.com/office/drawing/2014/main" id="{4A0F65D3-60E7-46CA-BF97-1F488F87C143}"/>
                  </a:ext>
                </a:extLst>
              </p:cNvPr>
              <p:cNvCxnSpPr/>
              <p:nvPr/>
            </p:nvCxnSpPr>
            <p:spPr>
              <a:xfrm>
                <a:off x="7102932" y="3459186"/>
                <a:ext cx="5481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CaixaDeTexto 97">
                <a:extLst>
                  <a:ext uri="{FF2B5EF4-FFF2-40B4-BE49-F238E27FC236}">
                    <a16:creationId xmlns:a16="http://schemas.microsoft.com/office/drawing/2014/main" id="{FCBECE13-EA34-4990-BCD6-42786D4C6229}"/>
                  </a:ext>
                </a:extLst>
              </p:cNvPr>
              <p:cNvSpPr txBox="1"/>
              <p:nvPr/>
            </p:nvSpPr>
            <p:spPr>
              <a:xfrm>
                <a:off x="7116922" y="3472325"/>
                <a:ext cx="567268" cy="40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CaixaDeTexto 98">
                <a:extLst>
                  <a:ext uri="{FF2B5EF4-FFF2-40B4-BE49-F238E27FC236}">
                    <a16:creationId xmlns:a16="http://schemas.microsoft.com/office/drawing/2014/main" id="{2D3362EB-94D5-497E-8A72-F81FE0B6E060}"/>
                  </a:ext>
                </a:extLst>
              </p:cNvPr>
              <p:cNvSpPr txBox="1"/>
              <p:nvPr/>
            </p:nvSpPr>
            <p:spPr>
              <a:xfrm>
                <a:off x="7180125" y="2998704"/>
                <a:ext cx="56726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RF</a:t>
                </a:r>
                <a:endParaRPr lang="pt-BR" sz="2000" dirty="0"/>
              </a:p>
            </p:txBody>
          </p:sp>
        </p:grpSp>
        <p:sp>
          <p:nvSpPr>
            <p:cNvPr id="100" name="CaixaDeTexto 99">
              <a:extLst>
                <a:ext uri="{FF2B5EF4-FFF2-40B4-BE49-F238E27FC236}">
                  <a16:creationId xmlns:a16="http://schemas.microsoft.com/office/drawing/2014/main" id="{90E4A490-DE3A-4BDA-B270-699D4064ED05}"/>
                </a:ext>
              </a:extLst>
            </p:cNvPr>
            <p:cNvSpPr txBox="1"/>
            <p:nvPr/>
          </p:nvSpPr>
          <p:spPr>
            <a:xfrm>
              <a:off x="3632891" y="3746747"/>
              <a:ext cx="50104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endParaRPr lang="pt-BR" sz="2000" dirty="0"/>
            </a:p>
          </p:txBody>
        </p:sp>
        <p:sp>
          <p:nvSpPr>
            <p:cNvPr id="101" name="CaixaDeTexto 100">
              <a:extLst>
                <a:ext uri="{FF2B5EF4-FFF2-40B4-BE49-F238E27FC236}">
                  <a16:creationId xmlns:a16="http://schemas.microsoft.com/office/drawing/2014/main" id="{416E780D-0AAE-4DF5-BA99-572ECBF580D4}"/>
                </a:ext>
              </a:extLst>
            </p:cNvPr>
            <p:cNvSpPr txBox="1"/>
            <p:nvPr/>
          </p:nvSpPr>
          <p:spPr>
            <a:xfrm>
              <a:off x="4847688" y="3898567"/>
              <a:ext cx="49443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RF</a:t>
              </a:r>
              <a:endParaRPr lang="pt-BR" sz="2000" dirty="0"/>
            </a:p>
          </p:txBody>
        </p:sp>
      </p:grpSp>
      <p:grpSp>
        <p:nvGrpSpPr>
          <p:cNvPr id="50" name="Agrupar 49">
            <a:extLst>
              <a:ext uri="{FF2B5EF4-FFF2-40B4-BE49-F238E27FC236}">
                <a16:creationId xmlns:a16="http://schemas.microsoft.com/office/drawing/2014/main" id="{D46903D1-289B-4EE2-95B8-DA804BAAB19F}"/>
              </a:ext>
            </a:extLst>
          </p:cNvPr>
          <p:cNvGrpSpPr/>
          <p:nvPr/>
        </p:nvGrpSpPr>
        <p:grpSpPr>
          <a:xfrm>
            <a:off x="2865518" y="4826543"/>
            <a:ext cx="3312284" cy="1230094"/>
            <a:chOff x="2698820" y="4828591"/>
            <a:chExt cx="3312284" cy="1230094"/>
          </a:xfrm>
        </p:grpSpPr>
        <p:grpSp>
          <p:nvGrpSpPr>
            <p:cNvPr id="48" name="Agrupar 47">
              <a:extLst>
                <a:ext uri="{FF2B5EF4-FFF2-40B4-BE49-F238E27FC236}">
                  <a16:creationId xmlns:a16="http://schemas.microsoft.com/office/drawing/2014/main" id="{696630F1-D3B8-47FC-8A5A-568ADD54C14D}"/>
                </a:ext>
              </a:extLst>
            </p:cNvPr>
            <p:cNvGrpSpPr/>
            <p:nvPr/>
          </p:nvGrpSpPr>
          <p:grpSpPr>
            <a:xfrm>
              <a:off x="2863589" y="4948803"/>
              <a:ext cx="3046121" cy="866838"/>
              <a:chOff x="2863589" y="4948803"/>
              <a:chExt cx="3046121" cy="866838"/>
            </a:xfrm>
          </p:grpSpPr>
          <p:sp>
            <p:nvSpPr>
              <p:cNvPr id="106" name="CaixaDeTexto 105">
                <a:extLst>
                  <a:ext uri="{FF2B5EF4-FFF2-40B4-BE49-F238E27FC236}">
                    <a16:creationId xmlns:a16="http://schemas.microsoft.com/office/drawing/2014/main" id="{3B3B6CF1-3FA1-4806-8095-E7F0E1C584DF}"/>
                  </a:ext>
                </a:extLst>
              </p:cNvPr>
              <p:cNvSpPr txBox="1"/>
              <p:nvPr/>
            </p:nvSpPr>
            <p:spPr>
              <a:xfrm>
                <a:off x="2863589" y="5208551"/>
                <a:ext cx="74874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C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endParaRPr lang="pt-BR" sz="2000" dirty="0"/>
              </a:p>
            </p:txBody>
          </p:sp>
          <p:sp>
            <p:nvSpPr>
              <p:cNvPr id="111" name="CaixaDeTexto 110">
                <a:extLst>
                  <a:ext uri="{FF2B5EF4-FFF2-40B4-BE49-F238E27FC236}">
                    <a16:creationId xmlns:a16="http://schemas.microsoft.com/office/drawing/2014/main" id="{CF9AA94B-8317-4D2F-9840-ED0006F0804C}"/>
                  </a:ext>
                </a:extLst>
              </p:cNvPr>
              <p:cNvSpPr txBox="1"/>
              <p:nvPr/>
            </p:nvSpPr>
            <p:spPr>
              <a:xfrm>
                <a:off x="3472801" y="5225247"/>
                <a:ext cx="49443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RF</a:t>
                </a:r>
                <a:endParaRPr lang="pt-BR" sz="2000" dirty="0"/>
              </a:p>
            </p:txBody>
          </p:sp>
          <p:cxnSp>
            <p:nvCxnSpPr>
              <p:cNvPr id="103" name="Conector reto 102">
                <a:extLst>
                  <a:ext uri="{FF2B5EF4-FFF2-40B4-BE49-F238E27FC236}">
                    <a16:creationId xmlns:a16="http://schemas.microsoft.com/office/drawing/2014/main" id="{35EFC316-9BD4-459E-B24C-253E657D3B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7411" y="5446271"/>
                <a:ext cx="109777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CaixaDeTexto 104">
                <a:extLst>
                  <a:ext uri="{FF2B5EF4-FFF2-40B4-BE49-F238E27FC236}">
                    <a16:creationId xmlns:a16="http://schemas.microsoft.com/office/drawing/2014/main" id="{7382D512-8725-4044-93A5-275B54120C21}"/>
                  </a:ext>
                </a:extLst>
              </p:cNvPr>
              <p:cNvSpPr txBox="1"/>
              <p:nvPr/>
            </p:nvSpPr>
            <p:spPr>
              <a:xfrm>
                <a:off x="4499512" y="5408606"/>
                <a:ext cx="567268" cy="40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CaixaDeTexto 106">
                <a:extLst>
                  <a:ext uri="{FF2B5EF4-FFF2-40B4-BE49-F238E27FC236}">
                    <a16:creationId xmlns:a16="http://schemas.microsoft.com/office/drawing/2014/main" id="{1B378FEA-496A-43C5-AE3A-5302AB52C686}"/>
                  </a:ext>
                </a:extLst>
              </p:cNvPr>
              <p:cNvSpPr txBox="1"/>
              <p:nvPr/>
            </p:nvSpPr>
            <p:spPr>
              <a:xfrm>
                <a:off x="4065476" y="4992368"/>
                <a:ext cx="143534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pt-BR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endParaRPr lang="pt-BR" sz="2000" dirty="0"/>
              </a:p>
            </p:txBody>
          </p:sp>
          <p:sp>
            <p:nvSpPr>
              <p:cNvPr id="108" name="CaixaDeTexto 107">
                <a:extLst>
                  <a:ext uri="{FF2B5EF4-FFF2-40B4-BE49-F238E27FC236}">
                    <a16:creationId xmlns:a16="http://schemas.microsoft.com/office/drawing/2014/main" id="{724F807C-0984-4652-86F5-F714F4AC165C}"/>
                  </a:ext>
                </a:extLst>
              </p:cNvPr>
              <p:cNvSpPr txBox="1"/>
              <p:nvPr/>
            </p:nvSpPr>
            <p:spPr>
              <a:xfrm>
                <a:off x="5104388" y="4992368"/>
                <a:ext cx="31240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pt-BR" sz="2000" dirty="0"/>
              </a:p>
            </p:txBody>
          </p:sp>
          <p:sp>
            <p:nvSpPr>
              <p:cNvPr id="110" name="CaixaDeTexto 109">
                <a:extLst>
                  <a:ext uri="{FF2B5EF4-FFF2-40B4-BE49-F238E27FC236}">
                    <a16:creationId xmlns:a16="http://schemas.microsoft.com/office/drawing/2014/main" id="{F838D430-802C-42EA-8BF8-3B0ECC42A3A8}"/>
                  </a:ext>
                </a:extLst>
              </p:cNvPr>
              <p:cNvSpPr txBox="1"/>
              <p:nvPr/>
            </p:nvSpPr>
            <p:spPr>
              <a:xfrm>
                <a:off x="4274809" y="4948803"/>
                <a:ext cx="50104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endParaRPr lang="pt-BR" sz="2000" dirty="0"/>
              </a:p>
            </p:txBody>
          </p:sp>
          <p:sp>
            <p:nvSpPr>
              <p:cNvPr id="37" name="CaixaDeTexto 36">
                <a:extLst>
                  <a:ext uri="{FF2B5EF4-FFF2-40B4-BE49-F238E27FC236}">
                    <a16:creationId xmlns:a16="http://schemas.microsoft.com/office/drawing/2014/main" id="{EC19140B-D1E0-447F-9172-42A58D382609}"/>
                  </a:ext>
                </a:extLst>
              </p:cNvPr>
              <p:cNvSpPr txBox="1"/>
              <p:nvPr/>
            </p:nvSpPr>
            <p:spPr>
              <a:xfrm>
                <a:off x="4849103" y="4967007"/>
                <a:ext cx="49443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RF</a:t>
                </a:r>
                <a:endParaRPr lang="pt-BR" sz="2000" dirty="0"/>
              </a:p>
            </p:txBody>
          </p:sp>
          <p:sp>
            <p:nvSpPr>
              <p:cNvPr id="116" name="CaixaDeTexto 115">
                <a:extLst>
                  <a:ext uri="{FF2B5EF4-FFF2-40B4-BE49-F238E27FC236}">
                    <a16:creationId xmlns:a16="http://schemas.microsoft.com/office/drawing/2014/main" id="{361B8FC2-A405-4ED0-B466-240EF6E8902D}"/>
                  </a:ext>
                </a:extLst>
              </p:cNvPr>
              <p:cNvSpPr txBox="1"/>
              <p:nvPr/>
            </p:nvSpPr>
            <p:spPr>
              <a:xfrm>
                <a:off x="3833566" y="5233385"/>
                <a:ext cx="34734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pt-BR" sz="2000" dirty="0"/>
              </a:p>
            </p:txBody>
          </p:sp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529B387D-77EE-40C0-B0C9-4D4C1FAD6165}"/>
                  </a:ext>
                </a:extLst>
              </p:cNvPr>
              <p:cNvSpPr txBox="1"/>
              <p:nvPr/>
            </p:nvSpPr>
            <p:spPr>
              <a:xfrm>
                <a:off x="5238423" y="5189727"/>
                <a:ext cx="67128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</a:t>
                </a: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endParaRPr lang="pt-BR" sz="2000" dirty="0"/>
              </a:p>
            </p:txBody>
          </p:sp>
        </p:grp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D4732242-64EF-4E98-AFE6-E485C3EE55A6}"/>
                </a:ext>
              </a:extLst>
            </p:cNvPr>
            <p:cNvSpPr/>
            <p:nvPr/>
          </p:nvSpPr>
          <p:spPr>
            <a:xfrm>
              <a:off x="2698820" y="4828591"/>
              <a:ext cx="3312284" cy="1230094"/>
            </a:xfrm>
            <a:prstGeom prst="rect">
              <a:avLst/>
            </a:prstGeom>
            <a:noFill/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19" name="Agrupar 118">
            <a:extLst>
              <a:ext uri="{FF2B5EF4-FFF2-40B4-BE49-F238E27FC236}">
                <a16:creationId xmlns:a16="http://schemas.microsoft.com/office/drawing/2014/main" id="{A6C37DAE-5F90-438B-BA0C-8C695A552DF7}"/>
              </a:ext>
            </a:extLst>
          </p:cNvPr>
          <p:cNvGrpSpPr/>
          <p:nvPr/>
        </p:nvGrpSpPr>
        <p:grpSpPr>
          <a:xfrm>
            <a:off x="835368" y="2847719"/>
            <a:ext cx="1125265" cy="877766"/>
            <a:chOff x="3356509" y="4698405"/>
            <a:chExt cx="1125265" cy="877766"/>
          </a:xfrm>
        </p:grpSpPr>
        <p:sp>
          <p:nvSpPr>
            <p:cNvPr id="121" name="CaixaDeTexto 120">
              <a:extLst>
                <a:ext uri="{FF2B5EF4-FFF2-40B4-BE49-F238E27FC236}">
                  <a16:creationId xmlns:a16="http://schemas.microsoft.com/office/drawing/2014/main" id="{642D9AC6-FA94-4CDC-9163-D745EE892E23}"/>
                </a:ext>
              </a:extLst>
            </p:cNvPr>
            <p:cNvSpPr txBox="1"/>
            <p:nvPr/>
          </p:nvSpPr>
          <p:spPr>
            <a:xfrm>
              <a:off x="3356509" y="4964137"/>
              <a:ext cx="56726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1600" dirty="0"/>
                <a:t>W</a:t>
              </a:r>
              <a:r>
                <a:rPr lang="pt-BR" sz="1800" dirty="0"/>
                <a:t> =</a:t>
              </a:r>
              <a:endParaRPr lang="pt-BR" dirty="0"/>
            </a:p>
          </p:txBody>
        </p:sp>
        <p:grpSp>
          <p:nvGrpSpPr>
            <p:cNvPr id="122" name="Agrupar 121">
              <a:extLst>
                <a:ext uri="{FF2B5EF4-FFF2-40B4-BE49-F238E27FC236}">
                  <a16:creationId xmlns:a16="http://schemas.microsoft.com/office/drawing/2014/main" id="{F88C1DC7-CDA5-4BB3-8331-E9664227CEC3}"/>
                </a:ext>
              </a:extLst>
            </p:cNvPr>
            <p:cNvGrpSpPr/>
            <p:nvPr/>
          </p:nvGrpSpPr>
          <p:grpSpPr>
            <a:xfrm>
              <a:off x="3893872" y="4698405"/>
              <a:ext cx="587902" cy="877766"/>
              <a:chOff x="4394915" y="4724008"/>
              <a:chExt cx="587902" cy="877766"/>
            </a:xfrm>
          </p:grpSpPr>
          <p:cxnSp>
            <p:nvCxnSpPr>
              <p:cNvPr id="123" name="Conector reto 122">
                <a:extLst>
                  <a:ext uri="{FF2B5EF4-FFF2-40B4-BE49-F238E27FC236}">
                    <a16:creationId xmlns:a16="http://schemas.microsoft.com/office/drawing/2014/main" id="{8E3A5A3B-0B6A-458C-9B09-098F7054AED2}"/>
                  </a:ext>
                </a:extLst>
              </p:cNvPr>
              <p:cNvCxnSpPr/>
              <p:nvPr/>
            </p:nvCxnSpPr>
            <p:spPr>
              <a:xfrm>
                <a:off x="4394915" y="5181600"/>
                <a:ext cx="5481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CaixaDeTexto 123">
                <a:extLst>
                  <a:ext uri="{FF2B5EF4-FFF2-40B4-BE49-F238E27FC236}">
                    <a16:creationId xmlns:a16="http://schemas.microsoft.com/office/drawing/2014/main" id="{4DD3C03F-1303-43C0-9E29-16B186498FD3}"/>
                  </a:ext>
                </a:extLst>
              </p:cNvPr>
              <p:cNvSpPr txBox="1"/>
              <p:nvPr/>
            </p:nvSpPr>
            <p:spPr>
              <a:xfrm>
                <a:off x="4481774" y="4724008"/>
                <a:ext cx="50104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</a:t>
                </a:r>
                <a:endParaRPr lang="pt-BR" sz="2000" dirty="0"/>
              </a:p>
            </p:txBody>
          </p:sp>
          <p:sp>
            <p:nvSpPr>
              <p:cNvPr id="125" name="CaixaDeTexto 124">
                <a:extLst>
                  <a:ext uri="{FF2B5EF4-FFF2-40B4-BE49-F238E27FC236}">
                    <a16:creationId xmlns:a16="http://schemas.microsoft.com/office/drawing/2014/main" id="{09ECC21C-0AB1-4829-9F12-F09CDE025D98}"/>
                  </a:ext>
                </a:extLst>
              </p:cNvPr>
              <p:cNvSpPr txBox="1"/>
              <p:nvPr/>
            </p:nvSpPr>
            <p:spPr>
              <a:xfrm>
                <a:off x="4408905" y="5194739"/>
                <a:ext cx="567268" cy="407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20" name="Retângulo 119">
            <a:extLst>
              <a:ext uri="{FF2B5EF4-FFF2-40B4-BE49-F238E27FC236}">
                <a16:creationId xmlns:a16="http://schemas.microsoft.com/office/drawing/2014/main" id="{2F617D04-C7EC-4DC6-B7C8-2A63FE855100}"/>
              </a:ext>
            </a:extLst>
          </p:cNvPr>
          <p:cNvSpPr/>
          <p:nvPr/>
        </p:nvSpPr>
        <p:spPr>
          <a:xfrm>
            <a:off x="714341" y="2776566"/>
            <a:ext cx="1490498" cy="108708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958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737DADC-6EE1-4212-8ACD-FE661BD9E12D}"/>
              </a:ext>
            </a:extLst>
          </p:cNvPr>
          <p:cNvSpPr txBox="1"/>
          <p:nvPr/>
        </p:nvSpPr>
        <p:spPr>
          <a:xfrm>
            <a:off x="789298" y="1362888"/>
            <a:ext cx="756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66FFFF"/>
                </a:solidFill>
              </a:rPr>
              <a:t>Carteira com um ativo com risco e um ativo livre de risco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:a16="http://schemas.microsoft.com/office/drawing/2014/main" id="{3B3B6CF1-3FA1-4806-8095-E7F0E1C584DF}"/>
              </a:ext>
            </a:extLst>
          </p:cNvPr>
          <p:cNvSpPr txBox="1"/>
          <p:nvPr/>
        </p:nvSpPr>
        <p:spPr>
          <a:xfrm>
            <a:off x="631034" y="2621499"/>
            <a:ext cx="7487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pt-BR" sz="2000" dirty="0"/>
          </a:p>
        </p:txBody>
      </p:sp>
      <p:sp>
        <p:nvSpPr>
          <p:cNvPr id="111" name="CaixaDeTexto 110">
            <a:extLst>
              <a:ext uri="{FF2B5EF4-FFF2-40B4-BE49-F238E27FC236}">
                <a16:creationId xmlns:a16="http://schemas.microsoft.com/office/drawing/2014/main" id="{CF9AA94B-8317-4D2F-9840-ED0006F0804C}"/>
              </a:ext>
            </a:extLst>
          </p:cNvPr>
          <p:cNvSpPr txBox="1"/>
          <p:nvPr/>
        </p:nvSpPr>
        <p:spPr>
          <a:xfrm>
            <a:off x="1240246" y="2638195"/>
            <a:ext cx="4944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RF</a:t>
            </a:r>
            <a:endParaRPr lang="pt-BR" sz="2000" dirty="0"/>
          </a:p>
        </p:txBody>
      </p: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id="{35EFC316-9BD4-459E-B24C-253E657D3BEE}"/>
              </a:ext>
            </a:extLst>
          </p:cNvPr>
          <p:cNvCxnSpPr>
            <a:cxnSpLocks/>
          </p:cNvCxnSpPr>
          <p:nvPr/>
        </p:nvCxnSpPr>
        <p:spPr>
          <a:xfrm>
            <a:off x="1954856" y="2859219"/>
            <a:ext cx="109777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7382D512-8725-4044-93A5-275B54120C21}"/>
              </a:ext>
            </a:extLst>
          </p:cNvPr>
          <p:cNvSpPr txBox="1"/>
          <p:nvPr/>
        </p:nvSpPr>
        <p:spPr>
          <a:xfrm>
            <a:off x="2266957" y="2821554"/>
            <a:ext cx="56726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sA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7" name="CaixaDeTexto 106">
            <a:extLst>
              <a:ext uri="{FF2B5EF4-FFF2-40B4-BE49-F238E27FC236}">
                <a16:creationId xmlns:a16="http://schemas.microsoft.com/office/drawing/2014/main" id="{1B378FEA-496A-43C5-AE3A-5302AB52C686}"/>
              </a:ext>
            </a:extLst>
          </p:cNvPr>
          <p:cNvSpPr txBox="1"/>
          <p:nvPr/>
        </p:nvSpPr>
        <p:spPr>
          <a:xfrm>
            <a:off x="1832921" y="2405316"/>
            <a:ext cx="14353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endParaRPr lang="pt-BR" sz="2000" dirty="0"/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724F807C-0984-4652-86F5-F714F4AC165C}"/>
              </a:ext>
            </a:extLst>
          </p:cNvPr>
          <p:cNvSpPr txBox="1"/>
          <p:nvPr/>
        </p:nvSpPr>
        <p:spPr>
          <a:xfrm>
            <a:off x="2871833" y="2405316"/>
            <a:ext cx="312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sz="2000" dirty="0"/>
          </a:p>
        </p:txBody>
      </p: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F838D430-802C-42EA-8BF8-3B0ECC42A3A8}"/>
              </a:ext>
            </a:extLst>
          </p:cNvPr>
          <p:cNvSpPr txBox="1"/>
          <p:nvPr/>
        </p:nvSpPr>
        <p:spPr>
          <a:xfrm>
            <a:off x="2042254" y="2361751"/>
            <a:ext cx="5010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endParaRPr lang="pt-BR" sz="2000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EC19140B-D1E0-447F-9172-42A58D382609}"/>
              </a:ext>
            </a:extLst>
          </p:cNvPr>
          <p:cNvSpPr txBox="1"/>
          <p:nvPr/>
        </p:nvSpPr>
        <p:spPr>
          <a:xfrm>
            <a:off x="2616548" y="2379955"/>
            <a:ext cx="4944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RF</a:t>
            </a:r>
            <a:endParaRPr lang="pt-BR" sz="2000" dirty="0"/>
          </a:p>
        </p:txBody>
      </p:sp>
      <p:sp>
        <p:nvSpPr>
          <p:cNvPr id="116" name="CaixaDeTexto 115">
            <a:extLst>
              <a:ext uri="{FF2B5EF4-FFF2-40B4-BE49-F238E27FC236}">
                <a16:creationId xmlns:a16="http://schemas.microsoft.com/office/drawing/2014/main" id="{361B8FC2-A405-4ED0-B466-240EF6E8902D}"/>
              </a:ext>
            </a:extLst>
          </p:cNvPr>
          <p:cNvSpPr txBox="1"/>
          <p:nvPr/>
        </p:nvSpPr>
        <p:spPr>
          <a:xfrm>
            <a:off x="1601011" y="2646333"/>
            <a:ext cx="3473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pt-BR" sz="2000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529B387D-77EE-40C0-B0C9-4D4C1FAD6165}"/>
              </a:ext>
            </a:extLst>
          </p:cNvPr>
          <p:cNvSpPr txBox="1"/>
          <p:nvPr/>
        </p:nvSpPr>
        <p:spPr>
          <a:xfrm>
            <a:off x="3005868" y="2602675"/>
            <a:ext cx="6712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endParaRPr lang="pt-BR" sz="2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E7F7F3D-F999-429A-9BFC-63B01B9798A7}"/>
              </a:ext>
            </a:extLst>
          </p:cNvPr>
          <p:cNvSpPr txBox="1"/>
          <p:nvPr/>
        </p:nvSpPr>
        <p:spPr>
          <a:xfrm>
            <a:off x="939296" y="3748422"/>
            <a:ext cx="2440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66FFFF"/>
                </a:solidFill>
              </a:rPr>
              <a:t>Y</a:t>
            </a:r>
            <a:r>
              <a:rPr lang="pt-BR" sz="2400" b="1" dirty="0"/>
              <a:t> = a + b </a:t>
            </a:r>
            <a:r>
              <a:rPr lang="pt-BR" sz="2400" b="1" dirty="0">
                <a:solidFill>
                  <a:srgbClr val="66FFFF"/>
                </a:solidFill>
              </a:rPr>
              <a:t>X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3CD43FA6-5A9B-4000-8C69-9669A0F7C79E}"/>
              </a:ext>
            </a:extLst>
          </p:cNvPr>
          <p:cNvCxnSpPr>
            <a:cxnSpLocks/>
          </p:cNvCxnSpPr>
          <p:nvPr/>
        </p:nvCxnSpPr>
        <p:spPr>
          <a:xfrm>
            <a:off x="932820" y="3109578"/>
            <a:ext cx="446962" cy="638844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C37DB6A2-7382-461D-B745-0E3990B4615E}"/>
              </a:ext>
            </a:extLst>
          </p:cNvPr>
          <p:cNvCxnSpPr>
            <a:cxnSpLocks/>
          </p:cNvCxnSpPr>
          <p:nvPr/>
        </p:nvCxnSpPr>
        <p:spPr>
          <a:xfrm flipH="1">
            <a:off x="2818670" y="3109578"/>
            <a:ext cx="446962" cy="638844"/>
          </a:xfrm>
          <a:prstGeom prst="lin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065FDCA3-CC5C-412A-B0D4-5E826B5BDB0C}"/>
              </a:ext>
            </a:extLst>
          </p:cNvPr>
          <p:cNvCxnSpPr>
            <a:cxnSpLocks/>
          </p:cNvCxnSpPr>
          <p:nvPr/>
        </p:nvCxnSpPr>
        <p:spPr>
          <a:xfrm>
            <a:off x="1535558" y="3115627"/>
            <a:ext cx="395937" cy="67645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36107BDD-55A2-46FC-9932-BDEBDFB41889}"/>
              </a:ext>
            </a:extLst>
          </p:cNvPr>
          <p:cNvCxnSpPr>
            <a:cxnSpLocks/>
          </p:cNvCxnSpPr>
          <p:nvPr/>
        </p:nvCxnSpPr>
        <p:spPr>
          <a:xfrm>
            <a:off x="2452971" y="3379053"/>
            <a:ext cx="13144" cy="39739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Agrupar 50">
            <a:extLst>
              <a:ext uri="{FF2B5EF4-FFF2-40B4-BE49-F238E27FC236}">
                <a16:creationId xmlns:a16="http://schemas.microsoft.com/office/drawing/2014/main" id="{77341D4A-6301-4A34-A0B2-8FD8A0AA6442}"/>
              </a:ext>
            </a:extLst>
          </p:cNvPr>
          <p:cNvGrpSpPr/>
          <p:nvPr/>
        </p:nvGrpSpPr>
        <p:grpSpPr>
          <a:xfrm>
            <a:off x="3939801" y="2170107"/>
            <a:ext cx="4779158" cy="3660597"/>
            <a:chOff x="4152807" y="2170356"/>
            <a:chExt cx="4779158" cy="3660597"/>
          </a:xfrm>
        </p:grpSpPr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D699CE27-3D16-4829-B4F6-D03A66BF5751}"/>
                </a:ext>
              </a:extLst>
            </p:cNvPr>
            <p:cNvSpPr/>
            <p:nvPr/>
          </p:nvSpPr>
          <p:spPr>
            <a:xfrm>
              <a:off x="4152807" y="2170356"/>
              <a:ext cx="4779158" cy="366059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8" name="Agrupar 127">
              <a:extLst>
                <a:ext uri="{FF2B5EF4-FFF2-40B4-BE49-F238E27FC236}">
                  <a16:creationId xmlns:a16="http://schemas.microsoft.com/office/drawing/2014/main" id="{7A6D12AE-8FBB-45BD-9B1A-EDD296804E62}"/>
                </a:ext>
              </a:extLst>
            </p:cNvPr>
            <p:cNvGrpSpPr/>
            <p:nvPr/>
          </p:nvGrpSpPr>
          <p:grpSpPr>
            <a:xfrm>
              <a:off x="4856811" y="2712559"/>
              <a:ext cx="3382363" cy="2555760"/>
              <a:chOff x="2607239" y="2271744"/>
              <a:chExt cx="4459356" cy="3140765"/>
            </a:xfrm>
          </p:grpSpPr>
          <p:cxnSp>
            <p:nvCxnSpPr>
              <p:cNvPr id="131" name="Conector reto 130">
                <a:extLst>
                  <a:ext uri="{FF2B5EF4-FFF2-40B4-BE49-F238E27FC236}">
                    <a16:creationId xmlns:a16="http://schemas.microsoft.com/office/drawing/2014/main" id="{F9260672-A322-4837-9860-27178B1A3495}"/>
                  </a:ext>
                </a:extLst>
              </p:cNvPr>
              <p:cNvCxnSpPr/>
              <p:nvPr/>
            </p:nvCxnSpPr>
            <p:spPr>
              <a:xfrm>
                <a:off x="2607239" y="2271744"/>
                <a:ext cx="0" cy="3140765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>
                <a:extLst>
                  <a:ext uri="{FF2B5EF4-FFF2-40B4-BE49-F238E27FC236}">
                    <a16:creationId xmlns:a16="http://schemas.microsoft.com/office/drawing/2014/main" id="{DA146435-1641-41C6-A257-C7ADA43248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07239" y="5412509"/>
                <a:ext cx="4459356" cy="0"/>
              </a:xfrm>
              <a:prstGeom prst="line">
                <a:avLst/>
              </a:prstGeom>
              <a:ln w="38100">
                <a:solidFill>
                  <a:schemeClr val="bg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Agrupar 38">
              <a:extLst>
                <a:ext uri="{FF2B5EF4-FFF2-40B4-BE49-F238E27FC236}">
                  <a16:creationId xmlns:a16="http://schemas.microsoft.com/office/drawing/2014/main" id="{088A7741-42B2-4E18-83CA-58EDBAE5F7DC}"/>
                </a:ext>
              </a:extLst>
            </p:cNvPr>
            <p:cNvGrpSpPr/>
            <p:nvPr/>
          </p:nvGrpSpPr>
          <p:grpSpPr>
            <a:xfrm>
              <a:off x="4923824" y="4329926"/>
              <a:ext cx="554108" cy="444254"/>
              <a:chOff x="7890502" y="2580056"/>
              <a:chExt cx="554108" cy="444254"/>
            </a:xfrm>
          </p:grpSpPr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943D725B-62F7-4067-83BA-638928B36773}"/>
                  </a:ext>
                </a:extLst>
              </p:cNvPr>
              <p:cNvSpPr/>
              <p:nvPr/>
            </p:nvSpPr>
            <p:spPr>
              <a:xfrm>
                <a:off x="7969804" y="2585451"/>
                <a:ext cx="354334" cy="36825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Triângulo Retângulo 35">
                <a:extLst>
                  <a:ext uri="{FF2B5EF4-FFF2-40B4-BE49-F238E27FC236}">
                    <a16:creationId xmlns:a16="http://schemas.microsoft.com/office/drawing/2014/main" id="{29D5D847-F21A-4E4F-A29D-AF435DB5F698}"/>
                  </a:ext>
                </a:extLst>
              </p:cNvPr>
              <p:cNvSpPr/>
              <p:nvPr/>
            </p:nvSpPr>
            <p:spPr>
              <a:xfrm rot="5400000">
                <a:off x="7959208" y="2533491"/>
                <a:ext cx="276202" cy="369332"/>
              </a:xfrm>
              <a:prstGeom prst="rt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0EC9E5A1-F733-495D-82C8-CE2E15D4548D}"/>
                  </a:ext>
                </a:extLst>
              </p:cNvPr>
              <p:cNvSpPr/>
              <p:nvPr/>
            </p:nvSpPr>
            <p:spPr>
              <a:xfrm>
                <a:off x="7890502" y="2834026"/>
                <a:ext cx="554108" cy="1902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9" name="CaixaDeTexto 128">
              <a:extLst>
                <a:ext uri="{FF2B5EF4-FFF2-40B4-BE49-F238E27FC236}">
                  <a16:creationId xmlns:a16="http://schemas.microsoft.com/office/drawing/2014/main" id="{BA378DF8-777A-4570-AD59-A019BEA8EEFE}"/>
                </a:ext>
              </a:extLst>
            </p:cNvPr>
            <p:cNvSpPr txBox="1"/>
            <p:nvPr/>
          </p:nvSpPr>
          <p:spPr>
            <a:xfrm>
              <a:off x="4338225" y="2359628"/>
              <a:ext cx="99063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Retorno</a:t>
              </a:r>
            </a:p>
          </p:txBody>
        </p:sp>
        <p:sp>
          <p:nvSpPr>
            <p:cNvPr id="130" name="CaixaDeTexto 129">
              <a:extLst>
                <a:ext uri="{FF2B5EF4-FFF2-40B4-BE49-F238E27FC236}">
                  <a16:creationId xmlns:a16="http://schemas.microsoft.com/office/drawing/2014/main" id="{5418AF47-9F70-48EB-BD18-0E48B9DBDBC2}"/>
                </a:ext>
              </a:extLst>
            </p:cNvPr>
            <p:cNvSpPr txBox="1"/>
            <p:nvPr/>
          </p:nvSpPr>
          <p:spPr>
            <a:xfrm>
              <a:off x="7791118" y="5330765"/>
              <a:ext cx="7472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Risco</a:t>
              </a:r>
            </a:p>
          </p:txBody>
        </p:sp>
        <p:cxnSp>
          <p:nvCxnSpPr>
            <p:cNvPr id="102" name="Conector reto 101">
              <a:extLst>
                <a:ext uri="{FF2B5EF4-FFF2-40B4-BE49-F238E27FC236}">
                  <a16:creationId xmlns:a16="http://schemas.microsoft.com/office/drawing/2014/main" id="{04C2C791-9E42-4937-9640-678D980F2A9D}"/>
                </a:ext>
              </a:extLst>
            </p:cNvPr>
            <p:cNvCxnSpPr>
              <a:cxnSpLocks/>
            </p:cNvCxnSpPr>
            <p:nvPr/>
          </p:nvCxnSpPr>
          <p:spPr>
            <a:xfrm>
              <a:off x="4856811" y="3337445"/>
              <a:ext cx="2264457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>
              <a:extLst>
                <a:ext uri="{FF2B5EF4-FFF2-40B4-BE49-F238E27FC236}">
                  <a16:creationId xmlns:a16="http://schemas.microsoft.com/office/drawing/2014/main" id="{4CCBCEE9-32B7-45C9-8DD3-4521D3D86B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21268" y="3358236"/>
              <a:ext cx="13749" cy="1910083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CaixaDeTexto 113">
              <a:extLst>
                <a:ext uri="{FF2B5EF4-FFF2-40B4-BE49-F238E27FC236}">
                  <a16:creationId xmlns:a16="http://schemas.microsoft.com/office/drawing/2014/main" id="{0C8AAB14-5559-4A2B-88C6-DD9E5190D05E}"/>
                </a:ext>
              </a:extLst>
            </p:cNvPr>
            <p:cNvSpPr txBox="1"/>
            <p:nvPr/>
          </p:nvSpPr>
          <p:spPr>
            <a:xfrm>
              <a:off x="4318232" y="304079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A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115" name="CaixaDeTexto 114">
              <a:extLst>
                <a:ext uri="{FF2B5EF4-FFF2-40B4-BE49-F238E27FC236}">
                  <a16:creationId xmlns:a16="http://schemas.microsoft.com/office/drawing/2014/main" id="{8D8F3B97-07D9-42F4-B7FE-BC6A23BE058C}"/>
                </a:ext>
              </a:extLst>
            </p:cNvPr>
            <p:cNvSpPr txBox="1"/>
            <p:nvPr/>
          </p:nvSpPr>
          <p:spPr>
            <a:xfrm>
              <a:off x="4344471" y="4300461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RF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118" name="CaixaDeTexto 117">
              <a:extLst>
                <a:ext uri="{FF2B5EF4-FFF2-40B4-BE49-F238E27FC236}">
                  <a16:creationId xmlns:a16="http://schemas.microsoft.com/office/drawing/2014/main" id="{59AC251D-8A09-450C-91DB-D1AC5DB5A209}"/>
                </a:ext>
              </a:extLst>
            </p:cNvPr>
            <p:cNvSpPr txBox="1"/>
            <p:nvPr/>
          </p:nvSpPr>
          <p:spPr>
            <a:xfrm>
              <a:off x="6935611" y="5257925"/>
              <a:ext cx="43171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Conector reto 26">
              <a:extLst>
                <a:ext uri="{FF2B5EF4-FFF2-40B4-BE49-F238E27FC236}">
                  <a16:creationId xmlns:a16="http://schemas.microsoft.com/office/drawing/2014/main" id="{F1F798F0-24AD-4C7B-A592-E641948E5E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6811" y="2779031"/>
              <a:ext cx="3307910" cy="1792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aixaDeTexto 108">
              <a:extLst>
                <a:ext uri="{FF2B5EF4-FFF2-40B4-BE49-F238E27FC236}">
                  <a16:creationId xmlns:a16="http://schemas.microsoft.com/office/drawing/2014/main" id="{04023D69-7CE5-4D7C-B6E1-8529D0E3D517}"/>
                </a:ext>
              </a:extLst>
            </p:cNvPr>
            <p:cNvSpPr txBox="1"/>
            <p:nvPr/>
          </p:nvSpPr>
          <p:spPr>
            <a:xfrm>
              <a:off x="6901241" y="3111908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ysClr val="windowText" lastClr="000000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162815CE-409A-4ECB-9C39-81A0049BAD98}"/>
                </a:ext>
              </a:extLst>
            </p:cNvPr>
            <p:cNvSpPr txBox="1"/>
            <p:nvPr/>
          </p:nvSpPr>
          <p:spPr>
            <a:xfrm>
              <a:off x="4640013" y="4335222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ysClr val="windowText" lastClr="000000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34" name="Conector reto 133">
              <a:extLst>
                <a:ext uri="{FF2B5EF4-FFF2-40B4-BE49-F238E27FC236}">
                  <a16:creationId xmlns:a16="http://schemas.microsoft.com/office/drawing/2014/main" id="{18E91FBA-8278-409B-BE6B-0E03FCD9042F}"/>
                </a:ext>
              </a:extLst>
            </p:cNvPr>
            <p:cNvCxnSpPr>
              <a:cxnSpLocks/>
            </p:cNvCxnSpPr>
            <p:nvPr/>
          </p:nvCxnSpPr>
          <p:spPr>
            <a:xfrm>
              <a:off x="4856810" y="4579306"/>
              <a:ext cx="2264457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have Direita 33">
              <a:extLst>
                <a:ext uri="{FF2B5EF4-FFF2-40B4-BE49-F238E27FC236}">
                  <a16:creationId xmlns:a16="http://schemas.microsoft.com/office/drawing/2014/main" id="{32ECB362-EA10-476A-8036-E1628471409E}"/>
                </a:ext>
              </a:extLst>
            </p:cNvPr>
            <p:cNvSpPr/>
            <p:nvPr/>
          </p:nvSpPr>
          <p:spPr>
            <a:xfrm>
              <a:off x="7266787" y="3337445"/>
              <a:ext cx="354344" cy="1263222"/>
            </a:xfrm>
            <a:prstGeom prst="righ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B5391F67-8F7C-4E98-B1C5-FF5B45A1B717}"/>
                </a:ext>
              </a:extLst>
            </p:cNvPr>
            <p:cNvSpPr txBox="1"/>
            <p:nvPr/>
          </p:nvSpPr>
          <p:spPr>
            <a:xfrm>
              <a:off x="5310274" y="4235836"/>
              <a:ext cx="4019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1"/>
                  </a:solidFill>
                  <a:sym typeface="Symbol" panose="05050102010706020507" pitchFamily="18" charset="2"/>
                </a:rPr>
                <a:t>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FB2EA31D-9E9D-45AA-B173-EBC7F7BC6C42}"/>
                </a:ext>
              </a:extLst>
            </p:cNvPr>
            <p:cNvGrpSpPr/>
            <p:nvPr/>
          </p:nvGrpSpPr>
          <p:grpSpPr>
            <a:xfrm>
              <a:off x="7597484" y="3738444"/>
              <a:ext cx="1235140" cy="435887"/>
              <a:chOff x="7597484" y="3738444"/>
              <a:chExt cx="1235140" cy="435887"/>
            </a:xfrm>
          </p:grpSpPr>
          <p:sp>
            <p:nvSpPr>
              <p:cNvPr id="136" name="CaixaDeTexto 135">
                <a:extLst>
                  <a:ext uri="{FF2B5EF4-FFF2-40B4-BE49-F238E27FC236}">
                    <a16:creationId xmlns:a16="http://schemas.microsoft.com/office/drawing/2014/main" id="{496696B6-2C6F-4747-8FAB-5B9F5619C9F8}"/>
                  </a:ext>
                </a:extLst>
              </p:cNvPr>
              <p:cNvSpPr txBox="1"/>
              <p:nvPr/>
            </p:nvSpPr>
            <p:spPr>
              <a:xfrm>
                <a:off x="7597484" y="3774221"/>
                <a:ext cx="123514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pt-BR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pt-BR" sz="2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endParaRPr lang="pt-B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CaixaDeTexto 136">
                <a:extLst>
                  <a:ext uri="{FF2B5EF4-FFF2-40B4-BE49-F238E27FC236}">
                    <a16:creationId xmlns:a16="http://schemas.microsoft.com/office/drawing/2014/main" id="{2D267461-D6E5-4D1C-8AB7-5F82FFC6C060}"/>
                  </a:ext>
                </a:extLst>
              </p:cNvPr>
              <p:cNvSpPr txBox="1"/>
              <p:nvPr/>
            </p:nvSpPr>
            <p:spPr>
              <a:xfrm>
                <a:off x="8472648" y="3774221"/>
                <a:ext cx="31240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pt-B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CaixaDeTexto 137">
                <a:extLst>
                  <a:ext uri="{FF2B5EF4-FFF2-40B4-BE49-F238E27FC236}">
                    <a16:creationId xmlns:a16="http://schemas.microsoft.com/office/drawing/2014/main" id="{596B7970-760C-40CC-BF5F-32C05F25BC42}"/>
                  </a:ext>
                </a:extLst>
              </p:cNvPr>
              <p:cNvSpPr txBox="1"/>
              <p:nvPr/>
            </p:nvSpPr>
            <p:spPr>
              <a:xfrm>
                <a:off x="7778539" y="3738444"/>
                <a:ext cx="50104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 err="1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endParaRPr lang="pt-B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CaixaDeTexto 138">
                <a:extLst>
                  <a:ext uri="{FF2B5EF4-FFF2-40B4-BE49-F238E27FC236}">
                    <a16:creationId xmlns:a16="http://schemas.microsoft.com/office/drawing/2014/main" id="{CA62FD0D-1109-446F-8366-985B987EED82}"/>
                  </a:ext>
                </a:extLst>
              </p:cNvPr>
              <p:cNvSpPr txBox="1"/>
              <p:nvPr/>
            </p:nvSpPr>
            <p:spPr>
              <a:xfrm>
                <a:off x="8217348" y="3761109"/>
                <a:ext cx="49443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RF</a:t>
                </a:r>
                <a:endParaRPr lang="pt-BR" sz="2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6" name="Agrupar 45">
            <a:extLst>
              <a:ext uri="{FF2B5EF4-FFF2-40B4-BE49-F238E27FC236}">
                <a16:creationId xmlns:a16="http://schemas.microsoft.com/office/drawing/2014/main" id="{93822A5A-DDD9-4F2A-A488-0CA893A8A119}"/>
              </a:ext>
            </a:extLst>
          </p:cNvPr>
          <p:cNvGrpSpPr/>
          <p:nvPr/>
        </p:nvGrpSpPr>
        <p:grpSpPr>
          <a:xfrm>
            <a:off x="1047034" y="4678789"/>
            <a:ext cx="2005592" cy="881863"/>
            <a:chOff x="939296" y="4778271"/>
            <a:chExt cx="2005592" cy="881863"/>
          </a:xfrm>
        </p:grpSpPr>
        <p:cxnSp>
          <p:nvCxnSpPr>
            <p:cNvPr id="135" name="Conector reto 134">
              <a:extLst>
                <a:ext uri="{FF2B5EF4-FFF2-40B4-BE49-F238E27FC236}">
                  <a16:creationId xmlns:a16="http://schemas.microsoft.com/office/drawing/2014/main" id="{F27FE3D1-08A9-4404-B19A-182AD81E47CB}"/>
                </a:ext>
              </a:extLst>
            </p:cNvPr>
            <p:cNvCxnSpPr>
              <a:cxnSpLocks/>
            </p:cNvCxnSpPr>
            <p:nvPr/>
          </p:nvCxnSpPr>
          <p:spPr>
            <a:xfrm>
              <a:off x="1709748" y="5257925"/>
              <a:ext cx="10977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Agrupar 139">
              <a:extLst>
                <a:ext uri="{FF2B5EF4-FFF2-40B4-BE49-F238E27FC236}">
                  <a16:creationId xmlns:a16="http://schemas.microsoft.com/office/drawing/2014/main" id="{5F702903-BA05-4113-9412-F812138B8FE0}"/>
                </a:ext>
              </a:extLst>
            </p:cNvPr>
            <p:cNvGrpSpPr/>
            <p:nvPr/>
          </p:nvGrpSpPr>
          <p:grpSpPr>
            <a:xfrm>
              <a:off x="1709748" y="4778271"/>
              <a:ext cx="1235140" cy="435887"/>
              <a:chOff x="7597484" y="3738444"/>
              <a:chExt cx="1235140" cy="435887"/>
            </a:xfrm>
          </p:grpSpPr>
          <p:sp>
            <p:nvSpPr>
              <p:cNvPr id="141" name="CaixaDeTexto 140">
                <a:extLst>
                  <a:ext uri="{FF2B5EF4-FFF2-40B4-BE49-F238E27FC236}">
                    <a16:creationId xmlns:a16="http://schemas.microsoft.com/office/drawing/2014/main" id="{80D2E9DE-A9B4-4640-B3A8-E2ACFC04B2B9}"/>
                  </a:ext>
                </a:extLst>
              </p:cNvPr>
              <p:cNvSpPr txBox="1"/>
              <p:nvPr/>
            </p:nvSpPr>
            <p:spPr>
              <a:xfrm>
                <a:off x="7597484" y="3774221"/>
                <a:ext cx="123514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pt-BR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endParaRPr lang="pt-BR" sz="2000" dirty="0"/>
              </a:p>
            </p:txBody>
          </p:sp>
          <p:sp>
            <p:nvSpPr>
              <p:cNvPr id="142" name="CaixaDeTexto 141">
                <a:extLst>
                  <a:ext uri="{FF2B5EF4-FFF2-40B4-BE49-F238E27FC236}">
                    <a16:creationId xmlns:a16="http://schemas.microsoft.com/office/drawing/2014/main" id="{F15B9D93-1336-45A4-BE62-7A383428810D}"/>
                  </a:ext>
                </a:extLst>
              </p:cNvPr>
              <p:cNvSpPr txBox="1"/>
              <p:nvPr/>
            </p:nvSpPr>
            <p:spPr>
              <a:xfrm>
                <a:off x="8472648" y="3774221"/>
                <a:ext cx="31240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pt-BR" sz="2000" dirty="0"/>
              </a:p>
            </p:txBody>
          </p:sp>
          <p:sp>
            <p:nvSpPr>
              <p:cNvPr id="143" name="CaixaDeTexto 142">
                <a:extLst>
                  <a:ext uri="{FF2B5EF4-FFF2-40B4-BE49-F238E27FC236}">
                    <a16:creationId xmlns:a16="http://schemas.microsoft.com/office/drawing/2014/main" id="{4B9A55BB-6CFB-4459-A399-D6F381A79BD6}"/>
                  </a:ext>
                </a:extLst>
              </p:cNvPr>
              <p:cNvSpPr txBox="1"/>
              <p:nvPr/>
            </p:nvSpPr>
            <p:spPr>
              <a:xfrm>
                <a:off x="7778539" y="3738444"/>
                <a:ext cx="50104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</a:t>
                </a:r>
                <a:r>
                  <a:rPr lang="pt-BR" sz="2000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endParaRPr lang="pt-BR" sz="2000" dirty="0"/>
              </a:p>
            </p:txBody>
          </p:sp>
          <p:sp>
            <p:nvSpPr>
              <p:cNvPr id="144" name="CaixaDeTexto 143">
                <a:extLst>
                  <a:ext uri="{FF2B5EF4-FFF2-40B4-BE49-F238E27FC236}">
                    <a16:creationId xmlns:a16="http://schemas.microsoft.com/office/drawing/2014/main" id="{67F43564-0795-4F68-BCCF-5C55519E1866}"/>
                  </a:ext>
                </a:extLst>
              </p:cNvPr>
              <p:cNvSpPr txBox="1"/>
              <p:nvPr/>
            </p:nvSpPr>
            <p:spPr>
              <a:xfrm>
                <a:off x="8217348" y="3761109"/>
                <a:ext cx="49443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RF</a:t>
                </a:r>
                <a:endParaRPr lang="pt-BR" sz="2000" dirty="0"/>
              </a:p>
            </p:txBody>
          </p:sp>
        </p:grp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1CD958E1-E1D4-4685-93E5-0B3F3C7541E8}"/>
                </a:ext>
              </a:extLst>
            </p:cNvPr>
            <p:cNvSpPr txBox="1"/>
            <p:nvPr/>
          </p:nvSpPr>
          <p:spPr>
            <a:xfrm>
              <a:off x="2008804" y="5253099"/>
              <a:ext cx="56726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sA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1DAE7CD4-B1C9-4418-A1BF-A4A3A6A98462}"/>
                </a:ext>
              </a:extLst>
            </p:cNvPr>
            <p:cNvSpPr txBox="1"/>
            <p:nvPr/>
          </p:nvSpPr>
          <p:spPr>
            <a:xfrm>
              <a:off x="939296" y="5038979"/>
              <a:ext cx="10853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TG</a:t>
              </a:r>
              <a:r>
                <a:rPr lang="pt-BR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</a:t>
              </a:r>
              <a:endParaRPr lang="pt-B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574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DBF06FEB-A1CE-49FF-A239-E1F03742D6C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EB1DD20-1803-4C2A-97CB-B778EAFFE8C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9C09E3-ACEC-411A-AB8D-A571C0CA8BF4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grpSp>
        <p:nvGrpSpPr>
          <p:cNvPr id="95" name="Agrupar 94">
            <a:extLst>
              <a:ext uri="{FF2B5EF4-FFF2-40B4-BE49-F238E27FC236}">
                <a16:creationId xmlns:a16="http://schemas.microsoft.com/office/drawing/2014/main" id="{B372E8B8-B26A-4E28-9D07-F75E4488D605}"/>
              </a:ext>
            </a:extLst>
          </p:cNvPr>
          <p:cNvGrpSpPr/>
          <p:nvPr/>
        </p:nvGrpSpPr>
        <p:grpSpPr>
          <a:xfrm>
            <a:off x="1105039" y="1385460"/>
            <a:ext cx="6997561" cy="4667756"/>
            <a:chOff x="1105038" y="1352044"/>
            <a:chExt cx="6997561" cy="4667756"/>
          </a:xfrm>
        </p:grpSpPr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28E4F713-D792-425A-AD64-8F2335144CB3}"/>
                </a:ext>
              </a:extLst>
            </p:cNvPr>
            <p:cNvSpPr/>
            <p:nvPr/>
          </p:nvSpPr>
          <p:spPr>
            <a:xfrm>
              <a:off x="1105038" y="1352044"/>
              <a:ext cx="6997561" cy="46677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B06AA209-06AE-479E-AE62-28E64932E537}"/>
                </a:ext>
              </a:extLst>
            </p:cNvPr>
            <p:cNvGrpSpPr/>
            <p:nvPr/>
          </p:nvGrpSpPr>
          <p:grpSpPr>
            <a:xfrm>
              <a:off x="2999978" y="2293461"/>
              <a:ext cx="3260035" cy="2504660"/>
              <a:chOff x="3299791" y="1842053"/>
              <a:chExt cx="3260035" cy="2504660"/>
            </a:xfrm>
          </p:grpSpPr>
          <p:pic>
            <p:nvPicPr>
              <p:cNvPr id="42" name="Imagem 41">
                <a:extLst>
                  <a:ext uri="{FF2B5EF4-FFF2-40B4-BE49-F238E27FC236}">
                    <a16:creationId xmlns:a16="http://schemas.microsoft.com/office/drawing/2014/main" id="{3645BC46-C09E-4D34-B13E-C2C19ACF07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4149" t="10557" r="20604" b="34730"/>
              <a:stretch/>
            </p:blipFill>
            <p:spPr>
              <a:xfrm>
                <a:off x="3326295" y="1908313"/>
                <a:ext cx="3233531" cy="2438400"/>
              </a:xfrm>
              <a:prstGeom prst="rect">
                <a:avLst/>
              </a:prstGeom>
            </p:spPr>
          </p:pic>
          <p:sp>
            <p:nvSpPr>
              <p:cNvPr id="43" name="Retângulo 42">
                <a:extLst>
                  <a:ext uri="{FF2B5EF4-FFF2-40B4-BE49-F238E27FC236}">
                    <a16:creationId xmlns:a16="http://schemas.microsoft.com/office/drawing/2014/main" id="{8D6654AD-70CC-44A5-987A-09B4D61243C0}"/>
                  </a:ext>
                </a:extLst>
              </p:cNvPr>
              <p:cNvSpPr/>
              <p:nvPr/>
            </p:nvSpPr>
            <p:spPr>
              <a:xfrm>
                <a:off x="3299791" y="1842053"/>
                <a:ext cx="1417983" cy="5930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9D670E39-BCA9-40C5-9671-34C21517F5B4}"/>
                  </a:ext>
                </a:extLst>
              </p:cNvPr>
              <p:cNvSpPr/>
              <p:nvPr/>
            </p:nvSpPr>
            <p:spPr>
              <a:xfrm>
                <a:off x="3511827" y="3591339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712588EB-E222-4420-9D64-2A9B7169C42F}"/>
                  </a:ext>
                </a:extLst>
              </p:cNvPr>
              <p:cNvSpPr/>
              <p:nvPr/>
            </p:nvSpPr>
            <p:spPr>
              <a:xfrm>
                <a:off x="4247322" y="2789581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CD3755DE-03CE-49FF-81F1-D6E332FB35BD}"/>
                  </a:ext>
                </a:extLst>
              </p:cNvPr>
              <p:cNvSpPr/>
              <p:nvPr/>
            </p:nvSpPr>
            <p:spPr>
              <a:xfrm>
                <a:off x="5062330" y="2398644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4208B401-C379-43D2-B70D-2B45C20A71DC}"/>
                  </a:ext>
                </a:extLst>
              </p:cNvPr>
              <p:cNvSpPr/>
              <p:nvPr/>
            </p:nvSpPr>
            <p:spPr>
              <a:xfrm>
                <a:off x="6281531" y="2133600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8" name="Retângulo 47">
                <a:extLst>
                  <a:ext uri="{FF2B5EF4-FFF2-40B4-BE49-F238E27FC236}">
                    <a16:creationId xmlns:a16="http://schemas.microsoft.com/office/drawing/2014/main" id="{445A175E-726F-4307-A337-17B6BD35396E}"/>
                  </a:ext>
                </a:extLst>
              </p:cNvPr>
              <p:cNvSpPr/>
              <p:nvPr/>
            </p:nvSpPr>
            <p:spPr>
              <a:xfrm>
                <a:off x="4035286" y="3014869"/>
                <a:ext cx="2524540" cy="13318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Retângulo 49">
                <a:extLst>
                  <a:ext uri="{FF2B5EF4-FFF2-40B4-BE49-F238E27FC236}">
                    <a16:creationId xmlns:a16="http://schemas.microsoft.com/office/drawing/2014/main" id="{E7E2873D-15B3-45C0-BD92-44472FBFBF94}"/>
                  </a:ext>
                </a:extLst>
              </p:cNvPr>
              <p:cNvSpPr/>
              <p:nvPr/>
            </p:nvSpPr>
            <p:spPr>
              <a:xfrm>
                <a:off x="5088834" y="2398645"/>
                <a:ext cx="1470992" cy="5930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C5B9EA8B-F7A5-4930-AEBC-C2CE706BB4AA}"/>
                </a:ext>
              </a:extLst>
            </p:cNvPr>
            <p:cNvSpPr/>
            <p:nvPr/>
          </p:nvSpPr>
          <p:spPr>
            <a:xfrm>
              <a:off x="3346930" y="3964960"/>
              <a:ext cx="747568" cy="5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>
              <a:extLst>
                <a:ext uri="{FF2B5EF4-FFF2-40B4-BE49-F238E27FC236}">
                  <a16:creationId xmlns:a16="http://schemas.microsoft.com/office/drawing/2014/main" id="{26A44D46-8313-423A-A2B4-544DFB441049}"/>
                </a:ext>
              </a:extLst>
            </p:cNvPr>
            <p:cNvSpPr/>
            <p:nvPr/>
          </p:nvSpPr>
          <p:spPr>
            <a:xfrm>
              <a:off x="2618505" y="5144639"/>
              <a:ext cx="2514600" cy="85159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1" name="Agrupar 80">
              <a:extLst>
                <a:ext uri="{FF2B5EF4-FFF2-40B4-BE49-F238E27FC236}">
                  <a16:creationId xmlns:a16="http://schemas.microsoft.com/office/drawing/2014/main" id="{04A33867-4703-4FB1-B309-A3BB20833B9C}"/>
                </a:ext>
              </a:extLst>
            </p:cNvPr>
            <p:cNvGrpSpPr/>
            <p:nvPr/>
          </p:nvGrpSpPr>
          <p:grpSpPr>
            <a:xfrm>
              <a:off x="1326995" y="1713360"/>
              <a:ext cx="6463657" cy="3792596"/>
              <a:chOff x="1742537" y="1791327"/>
              <a:chExt cx="6463657" cy="3792596"/>
            </a:xfrm>
          </p:grpSpPr>
          <p:grpSp>
            <p:nvGrpSpPr>
              <p:cNvPr id="82" name="Agrupar 81">
                <a:extLst>
                  <a:ext uri="{FF2B5EF4-FFF2-40B4-BE49-F238E27FC236}">
                    <a16:creationId xmlns:a16="http://schemas.microsoft.com/office/drawing/2014/main" id="{91DF4E5D-3E5B-45F0-A481-473689DF6D84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85" name="Conector reto 84">
                  <a:extLst>
                    <a:ext uri="{FF2B5EF4-FFF2-40B4-BE49-F238E27FC236}">
                      <a16:creationId xmlns:a16="http://schemas.microsoft.com/office/drawing/2014/main" id="{A6DA03E4-16F8-4476-A820-B1E303A16F5D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ector reto 85">
                  <a:extLst>
                    <a:ext uri="{FF2B5EF4-FFF2-40B4-BE49-F238E27FC236}">
                      <a16:creationId xmlns:a16="http://schemas.microsoft.com/office/drawing/2014/main" id="{5256E491-8FDD-4ACE-9613-B6B00541D2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0C08FC14-D4DB-486E-8148-6D1348DFEBB2}"/>
                  </a:ext>
                </a:extLst>
              </p:cNvPr>
              <p:cNvSpPr txBox="1"/>
              <p:nvPr/>
            </p:nvSpPr>
            <p:spPr>
              <a:xfrm>
                <a:off x="1742537" y="1791327"/>
                <a:ext cx="18095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DB92C903-5108-4898-AB09-5E1E758C4B62}"/>
                  </a:ext>
                </a:extLst>
              </p:cNvPr>
              <p:cNvSpPr txBox="1"/>
              <p:nvPr/>
            </p:nvSpPr>
            <p:spPr>
              <a:xfrm>
                <a:off x="6880634" y="5214591"/>
                <a:ext cx="132556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D27C2BC-01BF-41A9-99BF-678A507FB558}"/>
                </a:ext>
              </a:extLst>
            </p:cNvPr>
            <p:cNvSpPr txBox="1"/>
            <p:nvPr/>
          </p:nvSpPr>
          <p:spPr>
            <a:xfrm>
              <a:off x="6260013" y="2269959"/>
              <a:ext cx="14709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C00000"/>
                  </a:solidFill>
                </a:rPr>
                <a:t>Fronteira de Eficiência</a:t>
              </a:r>
            </a:p>
          </p:txBody>
        </p: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8539DD56-FFAE-4F71-8EAB-4FF6C7D35A60}"/>
                </a:ext>
              </a:extLst>
            </p:cNvPr>
            <p:cNvSpPr/>
            <p:nvPr/>
          </p:nvSpPr>
          <p:spPr>
            <a:xfrm>
              <a:off x="3413055" y="4809539"/>
              <a:ext cx="720086" cy="4759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737F8C11-C7F5-46CF-A44E-690FEF71F49C}"/>
                </a:ext>
              </a:extLst>
            </p:cNvPr>
            <p:cNvCxnSpPr>
              <a:cxnSpLocks/>
            </p:cNvCxnSpPr>
            <p:nvPr/>
          </p:nvCxnSpPr>
          <p:spPr>
            <a:xfrm>
              <a:off x="3122503" y="4665153"/>
              <a:ext cx="22442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Conector reto 2">
              <a:extLst>
                <a:ext uri="{FF2B5EF4-FFF2-40B4-BE49-F238E27FC236}">
                  <a16:creationId xmlns:a16="http://schemas.microsoft.com/office/drawing/2014/main" id="{40E3C9A5-6012-41E9-99B5-D63C09456EB0}"/>
                </a:ext>
              </a:extLst>
            </p:cNvPr>
            <p:cNvCxnSpPr/>
            <p:nvPr/>
          </p:nvCxnSpPr>
          <p:spPr>
            <a:xfrm flipV="1">
              <a:off x="2191697" y="1686856"/>
              <a:ext cx="3681827" cy="277764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C3A2B5D6-FEEA-4943-A682-8CB13C1A19BF}"/>
                </a:ext>
              </a:extLst>
            </p:cNvPr>
            <p:cNvSpPr txBox="1"/>
            <p:nvPr/>
          </p:nvSpPr>
          <p:spPr>
            <a:xfrm>
              <a:off x="1696234" y="4179591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RF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4BFD99CC-72B5-4A4B-8FA8-757BC91D1620}"/>
                </a:ext>
              </a:extLst>
            </p:cNvPr>
            <p:cNvSpPr/>
            <p:nvPr/>
          </p:nvSpPr>
          <p:spPr>
            <a:xfrm>
              <a:off x="4390788" y="2850985"/>
              <a:ext cx="263535" cy="7887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27509BEC-CA06-4961-ABFF-30AF1A38FB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5328" y="2816935"/>
              <a:ext cx="388490" cy="195701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29820584-44B8-43E5-9607-AE717044CA8E}"/>
                </a:ext>
              </a:extLst>
            </p:cNvPr>
            <p:cNvSpPr txBox="1"/>
            <p:nvPr/>
          </p:nvSpPr>
          <p:spPr>
            <a:xfrm>
              <a:off x="5830502" y="1537799"/>
              <a:ext cx="18154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000FF"/>
                  </a:solidFill>
                </a:rPr>
                <a:t>Fronteira Geral de Eficiência</a:t>
              </a:r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0F8E6249-E972-4E8E-B4C0-4BCB6F98F41D}"/>
                </a:ext>
              </a:extLst>
            </p:cNvPr>
            <p:cNvSpPr txBox="1"/>
            <p:nvPr/>
          </p:nvSpPr>
          <p:spPr>
            <a:xfrm>
              <a:off x="2841149" y="2296978"/>
              <a:ext cx="1131441" cy="64633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09900"/>
                  </a:solidFill>
                </a:rPr>
                <a:t>Carteira “Estrela”</a:t>
              </a: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2439E402-44E9-4A24-86ED-6C50BD4983CA}"/>
                </a:ext>
              </a:extLst>
            </p:cNvPr>
            <p:cNvSpPr txBox="1"/>
            <p:nvPr/>
          </p:nvSpPr>
          <p:spPr>
            <a:xfrm>
              <a:off x="3357453" y="2883666"/>
              <a:ext cx="615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009900"/>
                  </a:solidFill>
                </a:rPr>
                <a:t>C*</a:t>
              </a:r>
            </a:p>
          </p:txBody>
        </p:sp>
        <p:cxnSp>
          <p:nvCxnSpPr>
            <p:cNvPr id="80" name="Conector reto 79">
              <a:extLst>
                <a:ext uri="{FF2B5EF4-FFF2-40B4-BE49-F238E27FC236}">
                  <a16:creationId xmlns:a16="http://schemas.microsoft.com/office/drawing/2014/main" id="{8F13E769-CEC1-4F93-8976-919E4102EC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88988" y="2999065"/>
              <a:ext cx="144487" cy="92360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ângulo 70">
              <a:extLst>
                <a:ext uri="{FF2B5EF4-FFF2-40B4-BE49-F238E27FC236}">
                  <a16:creationId xmlns:a16="http://schemas.microsoft.com/office/drawing/2014/main" id="{984AF2FB-6E31-4940-96E4-F0B1524102C4}"/>
                </a:ext>
              </a:extLst>
            </p:cNvPr>
            <p:cNvSpPr/>
            <p:nvPr/>
          </p:nvSpPr>
          <p:spPr>
            <a:xfrm>
              <a:off x="3346930" y="3801611"/>
              <a:ext cx="898650" cy="50618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74" name="Conector reto 73">
              <a:extLst>
                <a:ext uri="{FF2B5EF4-FFF2-40B4-BE49-F238E27FC236}">
                  <a16:creationId xmlns:a16="http://schemas.microsoft.com/office/drawing/2014/main" id="{6A2E97C5-9B21-414B-9EDE-D858938AF4BD}"/>
                </a:ext>
              </a:extLst>
            </p:cNvPr>
            <p:cNvCxnSpPr/>
            <p:nvPr/>
          </p:nvCxnSpPr>
          <p:spPr>
            <a:xfrm>
              <a:off x="2181902" y="3299604"/>
              <a:ext cx="1543776" cy="0"/>
            </a:xfrm>
            <a:prstGeom prst="line">
              <a:avLst/>
            </a:prstGeom>
            <a:ln w="28575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>
              <a:extLst>
                <a:ext uri="{FF2B5EF4-FFF2-40B4-BE49-F238E27FC236}">
                  <a16:creationId xmlns:a16="http://schemas.microsoft.com/office/drawing/2014/main" id="{3667459F-6E7E-4C4B-AD6C-773997266FF3}"/>
                </a:ext>
              </a:extLst>
            </p:cNvPr>
            <p:cNvCxnSpPr>
              <a:cxnSpLocks/>
            </p:cNvCxnSpPr>
            <p:nvPr/>
          </p:nvCxnSpPr>
          <p:spPr>
            <a:xfrm>
              <a:off x="3753220" y="3299604"/>
              <a:ext cx="0" cy="2034938"/>
            </a:xfrm>
            <a:prstGeom prst="line">
              <a:avLst/>
            </a:prstGeom>
            <a:ln w="28575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B7E0D1C6-9CAC-4BD9-BF01-85810797D85F}"/>
                </a:ext>
              </a:extLst>
            </p:cNvPr>
            <p:cNvSpPr txBox="1"/>
            <p:nvPr/>
          </p:nvSpPr>
          <p:spPr>
            <a:xfrm>
              <a:off x="3522016" y="3052151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DF6BC9D9-01F0-436F-8D44-E3939204E922}"/>
                </a:ext>
              </a:extLst>
            </p:cNvPr>
            <p:cNvSpPr txBox="1"/>
            <p:nvPr/>
          </p:nvSpPr>
          <p:spPr>
            <a:xfrm>
              <a:off x="1705410" y="3040934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C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*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80AB8B9F-CB22-40A6-BBD7-3733AF564FEE}"/>
                </a:ext>
              </a:extLst>
            </p:cNvPr>
            <p:cNvSpPr txBox="1"/>
            <p:nvPr/>
          </p:nvSpPr>
          <p:spPr>
            <a:xfrm>
              <a:off x="3535888" y="5317111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*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42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14">
            <a:extLst>
              <a:ext uri="{FF2B5EF4-FFF2-40B4-BE49-F238E27FC236}">
                <a16:creationId xmlns:a16="http://schemas.microsoft.com/office/drawing/2014/main" id="{56C514E5-268F-405C-97D2-E4B64FB8C58C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26" name="Grupo 115">
              <a:extLst>
                <a:ext uri="{FF2B5EF4-FFF2-40B4-BE49-F238E27FC236}">
                  <a16:creationId xmlns:a16="http://schemas.microsoft.com/office/drawing/2014/main" id="{D6E5BCF4-6DE2-4E1D-849D-C132F29D0B53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6F69D9AE-35E3-40C7-87F0-1BFA014157E4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5C78DD36-770B-4755-B4B6-00F82607D3D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75C1B190-664A-4C28-A1CE-14456492AC9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30" name="Grupo 25">
            <a:extLst>
              <a:ext uri="{FF2B5EF4-FFF2-40B4-BE49-F238E27FC236}">
                <a16:creationId xmlns:a16="http://schemas.microsoft.com/office/drawing/2014/main" id="{3D32263C-6175-4867-8850-CB67E2831403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1" name="Grupo 36">
              <a:extLst>
                <a:ext uri="{FF2B5EF4-FFF2-40B4-BE49-F238E27FC236}">
                  <a16:creationId xmlns:a16="http://schemas.microsoft.com/office/drawing/2014/main" id="{77002616-C229-4D30-A1FE-6E6A45B22804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11DF178A-30A2-4F52-B10D-A3A0F500BC78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4E11F838-9611-44BF-8C9E-40313337159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2" name="Grupo 113">
              <a:extLst>
                <a:ext uri="{FF2B5EF4-FFF2-40B4-BE49-F238E27FC236}">
                  <a16:creationId xmlns:a16="http://schemas.microsoft.com/office/drawing/2014/main" id="{0EE95ACA-0967-46C7-AB56-C78357DCC754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7F8825-BD89-4024-A288-E296AC74C2A9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0B5451B3-B224-4AAE-AA00-C4EA06117D0E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37" name="Retângulo 36">
            <a:extLst>
              <a:ext uri="{FF2B5EF4-FFF2-40B4-BE49-F238E27FC236}">
                <a16:creationId xmlns:a16="http://schemas.microsoft.com/office/drawing/2014/main" id="{85316056-47ED-4A21-92B0-5E5D9B60DDFD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1055911-FEC6-41E7-83CC-CF852A75A4E4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71BBA94A-A722-4340-8FE0-9E797DDA4C0E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grpSp>
        <p:nvGrpSpPr>
          <p:cNvPr id="69" name="Agrupar 68">
            <a:extLst>
              <a:ext uri="{FF2B5EF4-FFF2-40B4-BE49-F238E27FC236}">
                <a16:creationId xmlns:a16="http://schemas.microsoft.com/office/drawing/2014/main" id="{A283F35B-2871-4AFB-903E-D699530A769C}"/>
              </a:ext>
            </a:extLst>
          </p:cNvPr>
          <p:cNvGrpSpPr/>
          <p:nvPr/>
        </p:nvGrpSpPr>
        <p:grpSpPr>
          <a:xfrm>
            <a:off x="800238" y="1385460"/>
            <a:ext cx="7594462" cy="4667756"/>
            <a:chOff x="800238" y="1385460"/>
            <a:chExt cx="7594462" cy="4667756"/>
          </a:xfrm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93FB5953-51E1-4C74-8B6B-0082B0564C5F}"/>
                </a:ext>
              </a:extLst>
            </p:cNvPr>
            <p:cNvSpPr/>
            <p:nvPr/>
          </p:nvSpPr>
          <p:spPr>
            <a:xfrm>
              <a:off x="800238" y="1385460"/>
              <a:ext cx="7594462" cy="466775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30FF8665-9C69-4770-8176-58B91FB15E50}"/>
                </a:ext>
              </a:extLst>
            </p:cNvPr>
            <p:cNvGrpSpPr/>
            <p:nvPr/>
          </p:nvGrpSpPr>
          <p:grpSpPr>
            <a:xfrm>
              <a:off x="2695178" y="2326877"/>
              <a:ext cx="3260035" cy="2504660"/>
              <a:chOff x="3299791" y="1842053"/>
              <a:chExt cx="3260035" cy="2504660"/>
            </a:xfrm>
          </p:grpSpPr>
          <p:pic>
            <p:nvPicPr>
              <p:cNvPr id="17" name="Imagem 16">
                <a:extLst>
                  <a:ext uri="{FF2B5EF4-FFF2-40B4-BE49-F238E27FC236}">
                    <a16:creationId xmlns:a16="http://schemas.microsoft.com/office/drawing/2014/main" id="{21AB9E48-8EA6-453C-9C89-26B83435A4E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4149" t="10557" r="20604" b="34730"/>
              <a:stretch/>
            </p:blipFill>
            <p:spPr>
              <a:xfrm>
                <a:off x="3326295" y="1908313"/>
                <a:ext cx="3233531" cy="2438400"/>
              </a:xfrm>
              <a:prstGeom prst="rect">
                <a:avLst/>
              </a:prstGeom>
            </p:spPr>
          </p:pic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474924F3-768E-4AFD-9949-9AB97279E30F}"/>
                  </a:ext>
                </a:extLst>
              </p:cNvPr>
              <p:cNvSpPr/>
              <p:nvPr/>
            </p:nvSpPr>
            <p:spPr>
              <a:xfrm>
                <a:off x="3299791" y="1842053"/>
                <a:ext cx="1417983" cy="5930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D9D83D81-87A2-4090-A436-F5B716D8AF81}"/>
                  </a:ext>
                </a:extLst>
              </p:cNvPr>
              <p:cNvSpPr/>
              <p:nvPr/>
            </p:nvSpPr>
            <p:spPr>
              <a:xfrm>
                <a:off x="3511827" y="3591339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537AD9CF-46CB-40C2-AC83-BE67C039A320}"/>
                  </a:ext>
                </a:extLst>
              </p:cNvPr>
              <p:cNvSpPr/>
              <p:nvPr/>
            </p:nvSpPr>
            <p:spPr>
              <a:xfrm>
                <a:off x="4247322" y="2789581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6811DED2-0A7C-49A2-BAFE-120132A4BBF3}"/>
                  </a:ext>
                </a:extLst>
              </p:cNvPr>
              <p:cNvSpPr/>
              <p:nvPr/>
            </p:nvSpPr>
            <p:spPr>
              <a:xfrm>
                <a:off x="5062330" y="2398644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07CDC97C-7CE9-4EB6-99DF-A1651022D5D2}"/>
                  </a:ext>
                </a:extLst>
              </p:cNvPr>
              <p:cNvSpPr/>
              <p:nvPr/>
            </p:nvSpPr>
            <p:spPr>
              <a:xfrm>
                <a:off x="6281531" y="2133600"/>
                <a:ext cx="198782" cy="2650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257C25F1-D9D0-4C75-A387-E405EA2E6222}"/>
                  </a:ext>
                </a:extLst>
              </p:cNvPr>
              <p:cNvSpPr/>
              <p:nvPr/>
            </p:nvSpPr>
            <p:spPr>
              <a:xfrm>
                <a:off x="4035286" y="3014869"/>
                <a:ext cx="2524540" cy="133184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D1A952AA-C920-45AB-BEF4-6782EDDCB831}"/>
                  </a:ext>
                </a:extLst>
              </p:cNvPr>
              <p:cNvSpPr/>
              <p:nvPr/>
            </p:nvSpPr>
            <p:spPr>
              <a:xfrm>
                <a:off x="5088834" y="2398645"/>
                <a:ext cx="1470992" cy="5930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DC23731D-5AD5-4321-B4B6-056B2C23EC41}"/>
                </a:ext>
              </a:extLst>
            </p:cNvPr>
            <p:cNvSpPr/>
            <p:nvPr/>
          </p:nvSpPr>
          <p:spPr>
            <a:xfrm>
              <a:off x="3042130" y="3998376"/>
              <a:ext cx="747568" cy="5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702EB00F-549F-47E9-ADA9-1D0D53E386AF}"/>
                </a:ext>
              </a:extLst>
            </p:cNvPr>
            <p:cNvSpPr/>
            <p:nvPr/>
          </p:nvSpPr>
          <p:spPr>
            <a:xfrm>
              <a:off x="2313705" y="5178055"/>
              <a:ext cx="2514600" cy="85159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CB800026-1F26-499D-87D3-252E66885F9C}"/>
                </a:ext>
              </a:extLst>
            </p:cNvPr>
            <p:cNvGrpSpPr/>
            <p:nvPr/>
          </p:nvGrpSpPr>
          <p:grpSpPr>
            <a:xfrm>
              <a:off x="1022195" y="1746776"/>
              <a:ext cx="6463657" cy="3792596"/>
              <a:chOff x="1742537" y="1791327"/>
              <a:chExt cx="6463657" cy="3792596"/>
            </a:xfrm>
          </p:grpSpPr>
          <p:grpSp>
            <p:nvGrpSpPr>
              <p:cNvPr id="43" name="Agrupar 42">
                <a:extLst>
                  <a:ext uri="{FF2B5EF4-FFF2-40B4-BE49-F238E27FC236}">
                    <a16:creationId xmlns:a16="http://schemas.microsoft.com/office/drawing/2014/main" id="{8B59629B-8BBF-4CA6-A205-81CCDF88624D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46" name="Conector reto 45">
                  <a:extLst>
                    <a:ext uri="{FF2B5EF4-FFF2-40B4-BE49-F238E27FC236}">
                      <a16:creationId xmlns:a16="http://schemas.microsoft.com/office/drawing/2014/main" id="{C8031477-B196-415E-9E4B-8C649AD2897C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Conector reto 46">
                  <a:extLst>
                    <a:ext uri="{FF2B5EF4-FFF2-40B4-BE49-F238E27FC236}">
                      <a16:creationId xmlns:a16="http://schemas.microsoft.com/office/drawing/2014/main" id="{69179F01-5646-4848-8CFD-A1DBAD45B3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916CC34B-15E3-4C5A-9B98-AAFB597611D1}"/>
                  </a:ext>
                </a:extLst>
              </p:cNvPr>
              <p:cNvSpPr txBox="1"/>
              <p:nvPr/>
            </p:nvSpPr>
            <p:spPr>
              <a:xfrm>
                <a:off x="1742537" y="1791327"/>
                <a:ext cx="18095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E5A8210-4620-4BC9-BC05-13E758AAF7DF}"/>
                  </a:ext>
                </a:extLst>
              </p:cNvPr>
              <p:cNvSpPr txBox="1"/>
              <p:nvPr/>
            </p:nvSpPr>
            <p:spPr>
              <a:xfrm>
                <a:off x="6880634" y="5214591"/>
                <a:ext cx="132556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0039257E-99D3-4722-9081-9A5144F4F8AD}"/>
                </a:ext>
              </a:extLst>
            </p:cNvPr>
            <p:cNvSpPr/>
            <p:nvPr/>
          </p:nvSpPr>
          <p:spPr>
            <a:xfrm>
              <a:off x="3108255" y="4842955"/>
              <a:ext cx="720086" cy="4759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0" name="Conector reto 49">
              <a:extLst>
                <a:ext uri="{FF2B5EF4-FFF2-40B4-BE49-F238E27FC236}">
                  <a16:creationId xmlns:a16="http://schemas.microsoft.com/office/drawing/2014/main" id="{18342C16-2118-40E8-AF48-4AA0EFFAEF1F}"/>
                </a:ext>
              </a:extLst>
            </p:cNvPr>
            <p:cNvCxnSpPr>
              <a:cxnSpLocks/>
            </p:cNvCxnSpPr>
            <p:nvPr/>
          </p:nvCxnSpPr>
          <p:spPr>
            <a:xfrm>
              <a:off x="2817703" y="4698569"/>
              <a:ext cx="22442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C6D8214F-39D1-4B01-A453-3DFF0F331BE1}"/>
                </a:ext>
              </a:extLst>
            </p:cNvPr>
            <p:cNvCxnSpPr/>
            <p:nvPr/>
          </p:nvCxnSpPr>
          <p:spPr>
            <a:xfrm flipV="1">
              <a:off x="1886897" y="1720272"/>
              <a:ext cx="3681827" cy="2777646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B4E6C62D-00E7-44A1-9F76-34BBBC7EB8FC}"/>
                </a:ext>
              </a:extLst>
            </p:cNvPr>
            <p:cNvSpPr txBox="1"/>
            <p:nvPr/>
          </p:nvSpPr>
          <p:spPr>
            <a:xfrm>
              <a:off x="1391434" y="4213007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RF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C7BA7158-C741-467A-9070-DC5BE71A35E3}"/>
                </a:ext>
              </a:extLst>
            </p:cNvPr>
            <p:cNvSpPr/>
            <p:nvPr/>
          </p:nvSpPr>
          <p:spPr>
            <a:xfrm>
              <a:off x="4085988" y="2884401"/>
              <a:ext cx="263535" cy="7887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4" name="Conector reto 53">
              <a:extLst>
                <a:ext uri="{FF2B5EF4-FFF2-40B4-BE49-F238E27FC236}">
                  <a16:creationId xmlns:a16="http://schemas.microsoft.com/office/drawing/2014/main" id="{0171FE90-0E05-437D-8E1F-6CCFCFA16D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0528" y="2850351"/>
              <a:ext cx="388490" cy="195701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9091EA4D-CECA-4CD9-979B-A5C5DE3B88D1}"/>
                </a:ext>
              </a:extLst>
            </p:cNvPr>
            <p:cNvSpPr txBox="1"/>
            <p:nvPr/>
          </p:nvSpPr>
          <p:spPr>
            <a:xfrm>
              <a:off x="2536349" y="2306487"/>
              <a:ext cx="1131441" cy="64633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09900"/>
                  </a:solidFill>
                </a:rPr>
                <a:t>Carteira “Estrela”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C6A1C3DF-1206-41CB-B656-7731DB8FC3C5}"/>
                </a:ext>
              </a:extLst>
            </p:cNvPr>
            <p:cNvSpPr txBox="1"/>
            <p:nvPr/>
          </p:nvSpPr>
          <p:spPr>
            <a:xfrm>
              <a:off x="3052653" y="2894373"/>
              <a:ext cx="615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009900"/>
                  </a:solidFill>
                </a:rPr>
                <a:t>C*</a:t>
              </a:r>
            </a:p>
          </p:txBody>
        </p:sp>
        <p:cxnSp>
          <p:nvCxnSpPr>
            <p:cNvPr id="58" name="Conector reto 57">
              <a:extLst>
                <a:ext uri="{FF2B5EF4-FFF2-40B4-BE49-F238E27FC236}">
                  <a16:creationId xmlns:a16="http://schemas.microsoft.com/office/drawing/2014/main" id="{FD6500FF-7E12-41E1-88CF-6B03B78271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4188" y="3032481"/>
              <a:ext cx="144487" cy="92360"/>
            </a:xfrm>
            <a:prstGeom prst="line">
              <a:avLst/>
            </a:prstGeom>
            <a:ln w="508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tângulo 58">
              <a:extLst>
                <a:ext uri="{FF2B5EF4-FFF2-40B4-BE49-F238E27FC236}">
                  <a16:creationId xmlns:a16="http://schemas.microsoft.com/office/drawing/2014/main" id="{46DE1345-B9FE-497F-8C31-E21BABC3BE22}"/>
                </a:ext>
              </a:extLst>
            </p:cNvPr>
            <p:cNvSpPr/>
            <p:nvPr/>
          </p:nvSpPr>
          <p:spPr>
            <a:xfrm>
              <a:off x="3042130" y="3835027"/>
              <a:ext cx="898650" cy="50618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2C3DB5D2-0EF1-4B12-9952-711ADBC33CCD}"/>
                </a:ext>
              </a:extLst>
            </p:cNvPr>
            <p:cNvCxnSpPr/>
            <p:nvPr/>
          </p:nvCxnSpPr>
          <p:spPr>
            <a:xfrm>
              <a:off x="1877102" y="3333020"/>
              <a:ext cx="1543776" cy="0"/>
            </a:xfrm>
            <a:prstGeom prst="line">
              <a:avLst/>
            </a:prstGeom>
            <a:ln w="28575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454BA24D-6AF0-47C3-B2E4-DA0CB6956DE8}"/>
                </a:ext>
              </a:extLst>
            </p:cNvPr>
            <p:cNvCxnSpPr>
              <a:cxnSpLocks/>
            </p:cNvCxnSpPr>
            <p:nvPr/>
          </p:nvCxnSpPr>
          <p:spPr>
            <a:xfrm>
              <a:off x="3448420" y="3333020"/>
              <a:ext cx="0" cy="2034938"/>
            </a:xfrm>
            <a:prstGeom prst="line">
              <a:avLst/>
            </a:prstGeom>
            <a:ln w="28575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E1FFBB5F-773F-4D98-8C6E-AA3F7597805D}"/>
                </a:ext>
              </a:extLst>
            </p:cNvPr>
            <p:cNvSpPr txBox="1"/>
            <p:nvPr/>
          </p:nvSpPr>
          <p:spPr>
            <a:xfrm>
              <a:off x="3217216" y="3085567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171A4FBD-1D79-4F0B-8815-D48C42666BAA}"/>
                </a:ext>
              </a:extLst>
            </p:cNvPr>
            <p:cNvSpPr txBox="1"/>
            <p:nvPr/>
          </p:nvSpPr>
          <p:spPr>
            <a:xfrm>
              <a:off x="1400610" y="3074350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C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*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7F47D00F-FACA-4F9B-AFB3-BD2D9910CF03}"/>
                </a:ext>
              </a:extLst>
            </p:cNvPr>
            <p:cNvSpPr txBox="1"/>
            <p:nvPr/>
          </p:nvSpPr>
          <p:spPr>
            <a:xfrm>
              <a:off x="3231088" y="5350527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="1" baseline="-25000" dirty="0" err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*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15AD20E0-BD23-47C7-9A56-C8374C95D129}"/>
                </a:ext>
              </a:extLst>
            </p:cNvPr>
            <p:cNvSpPr txBox="1"/>
            <p:nvPr/>
          </p:nvSpPr>
          <p:spPr>
            <a:xfrm>
              <a:off x="4508336" y="3417976"/>
              <a:ext cx="3670839" cy="147732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chemeClr val="bg1"/>
                  </a:solidFill>
                </a:rPr>
                <a:t>Determinar a C*</a:t>
              </a:r>
            </a:p>
            <a:p>
              <a:r>
                <a:rPr lang="pt-BR" dirty="0">
                  <a:solidFill>
                    <a:schemeClr val="bg1"/>
                  </a:solidFill>
                </a:rPr>
                <a:t>Solução de geometria analítica</a:t>
              </a:r>
            </a:p>
            <a:p>
              <a:r>
                <a:rPr lang="pt-BR" dirty="0">
                  <a:solidFill>
                    <a:schemeClr val="bg1"/>
                  </a:solidFill>
                </a:rPr>
                <a:t>    Eq. da hipérbole</a:t>
              </a:r>
            </a:p>
            <a:p>
              <a:r>
                <a:rPr lang="pt-BR" dirty="0">
                  <a:solidFill>
                    <a:schemeClr val="bg1"/>
                  </a:solidFill>
                </a:rPr>
                <a:t>    Eq. da reta</a:t>
              </a:r>
            </a:p>
            <a:p>
              <a:r>
                <a:rPr lang="pt-BR" dirty="0">
                  <a:solidFill>
                    <a:schemeClr val="bg1"/>
                  </a:solidFill>
                </a:rPr>
                <a:t>Solução única </a:t>
              </a:r>
              <a:r>
                <a:rPr lang="pt-BR" dirty="0">
                  <a:solidFill>
                    <a:schemeClr val="bg1"/>
                  </a:solidFill>
                  <a:sym typeface="Wingdings" panose="05000000000000000000" pitchFamily="2" charset="2"/>
                </a:rPr>
                <a:t> ponto de tangência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66" name="Chave Esquerda 65">
              <a:extLst>
                <a:ext uri="{FF2B5EF4-FFF2-40B4-BE49-F238E27FC236}">
                  <a16:creationId xmlns:a16="http://schemas.microsoft.com/office/drawing/2014/main" id="{26AB9B51-96F2-4B9D-BE4C-9052CD0F5ECC}"/>
                </a:ext>
              </a:extLst>
            </p:cNvPr>
            <p:cNvSpPr/>
            <p:nvPr/>
          </p:nvSpPr>
          <p:spPr>
            <a:xfrm>
              <a:off x="4623980" y="4050763"/>
              <a:ext cx="157863" cy="506896"/>
            </a:xfrm>
            <a:prstGeom prst="leftBrac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8" name="Conector reto 67">
              <a:extLst>
                <a:ext uri="{FF2B5EF4-FFF2-40B4-BE49-F238E27FC236}">
                  <a16:creationId xmlns:a16="http://schemas.microsoft.com/office/drawing/2014/main" id="{CDE11DD7-3CB4-437D-AA31-1194BE7A04EC}"/>
                </a:ext>
              </a:extLst>
            </p:cNvPr>
            <p:cNvCxnSpPr>
              <a:endCxn id="65" idx="1"/>
            </p:cNvCxnSpPr>
            <p:nvPr/>
          </p:nvCxnSpPr>
          <p:spPr>
            <a:xfrm>
              <a:off x="3642709" y="3474460"/>
              <a:ext cx="865627" cy="6821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413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grpSp>
        <p:nvGrpSpPr>
          <p:cNvPr id="87" name="Agrupar 86">
            <a:extLst>
              <a:ext uri="{FF2B5EF4-FFF2-40B4-BE49-F238E27FC236}">
                <a16:creationId xmlns:a16="http://schemas.microsoft.com/office/drawing/2014/main" id="{973E1C2C-CCBA-4020-B756-E6663D5060B6}"/>
              </a:ext>
            </a:extLst>
          </p:cNvPr>
          <p:cNvGrpSpPr/>
          <p:nvPr/>
        </p:nvGrpSpPr>
        <p:grpSpPr>
          <a:xfrm>
            <a:off x="1105038" y="1478816"/>
            <a:ext cx="6997561" cy="4540984"/>
            <a:chOff x="1105038" y="1478816"/>
            <a:chExt cx="6997561" cy="4540984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41254240-E7A3-4282-944C-79F8A9C85775}"/>
                </a:ext>
              </a:extLst>
            </p:cNvPr>
            <p:cNvSpPr/>
            <p:nvPr/>
          </p:nvSpPr>
          <p:spPr>
            <a:xfrm>
              <a:off x="1105038" y="1478816"/>
              <a:ext cx="6997561" cy="4540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BF50A806-67BC-4767-BCDA-CCC25C660AA7}"/>
                </a:ext>
              </a:extLst>
            </p:cNvPr>
            <p:cNvGrpSpPr/>
            <p:nvPr/>
          </p:nvGrpSpPr>
          <p:grpSpPr>
            <a:xfrm>
              <a:off x="1241441" y="1713000"/>
              <a:ext cx="6608277" cy="3806208"/>
              <a:chOff x="1656983" y="1790967"/>
              <a:chExt cx="6608277" cy="3806208"/>
            </a:xfrm>
          </p:grpSpPr>
          <p:grpSp>
            <p:nvGrpSpPr>
              <p:cNvPr id="64" name="Agrupar 63">
                <a:extLst>
                  <a:ext uri="{FF2B5EF4-FFF2-40B4-BE49-F238E27FC236}">
                    <a16:creationId xmlns:a16="http://schemas.microsoft.com/office/drawing/2014/main" id="{361D3B45-8C5A-4291-AF92-9A50F5F7E699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67" name="Conector reto 66">
                  <a:extLst>
                    <a:ext uri="{FF2B5EF4-FFF2-40B4-BE49-F238E27FC236}">
                      <a16:creationId xmlns:a16="http://schemas.microsoft.com/office/drawing/2014/main" id="{B00752C4-6CB6-48FD-AABC-F8C787F869D5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ector reto 67">
                  <a:extLst>
                    <a:ext uri="{FF2B5EF4-FFF2-40B4-BE49-F238E27FC236}">
                      <a16:creationId xmlns:a16="http://schemas.microsoft.com/office/drawing/2014/main" id="{54EEA620-D254-4CE2-A656-E6D540B25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8D7BEE14-A826-4A3F-B88B-BF4EAA645E7F}"/>
                  </a:ext>
                </a:extLst>
              </p:cNvPr>
              <p:cNvSpPr txBox="1"/>
              <p:nvPr/>
            </p:nvSpPr>
            <p:spPr>
              <a:xfrm>
                <a:off x="1656983" y="1790967"/>
                <a:ext cx="196707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4D180944-7D23-4179-8195-A8091ECBA0FB}"/>
                  </a:ext>
                </a:extLst>
              </p:cNvPr>
              <p:cNvSpPr txBox="1"/>
              <p:nvPr/>
            </p:nvSpPr>
            <p:spPr>
              <a:xfrm>
                <a:off x="6641438" y="5227843"/>
                <a:ext cx="162382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47259E6B-E515-4C25-8295-C3CDA1526467}"/>
                </a:ext>
              </a:extLst>
            </p:cNvPr>
            <p:cNvCxnSpPr>
              <a:cxnSpLocks/>
            </p:cNvCxnSpPr>
            <p:nvPr/>
          </p:nvCxnSpPr>
          <p:spPr>
            <a:xfrm>
              <a:off x="2191697" y="4546902"/>
              <a:ext cx="98712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26DFEA2E-29C6-4FC1-93BB-4F2415C757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08006" y="2779628"/>
              <a:ext cx="2311983" cy="1214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F7A8F007-D6E2-4697-B582-3E622E8D5FE0}"/>
                </a:ext>
              </a:extLst>
            </p:cNvPr>
            <p:cNvSpPr txBox="1"/>
            <p:nvPr/>
          </p:nvSpPr>
          <p:spPr>
            <a:xfrm>
              <a:off x="2783931" y="4180396"/>
              <a:ext cx="760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A1</a:t>
              </a:r>
            </a:p>
          </p:txBody>
        </p:sp>
        <p:cxnSp>
          <p:nvCxnSpPr>
            <p:cNvPr id="40" name="Conector reto 39">
              <a:extLst>
                <a:ext uri="{FF2B5EF4-FFF2-40B4-BE49-F238E27FC236}">
                  <a16:creationId xmlns:a16="http://schemas.microsoft.com/office/drawing/2014/main" id="{4BA0013B-6BF0-4FDC-A5AE-C0F1D30ABCC9}"/>
                </a:ext>
              </a:extLst>
            </p:cNvPr>
            <p:cNvCxnSpPr>
              <a:cxnSpLocks/>
            </p:cNvCxnSpPr>
            <p:nvPr/>
          </p:nvCxnSpPr>
          <p:spPr>
            <a:xfrm>
              <a:off x="4519991" y="2779628"/>
              <a:ext cx="0" cy="2554914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E804B76F-4DA1-4E02-9A23-4A14F7C61134}"/>
                </a:ext>
              </a:extLst>
            </p:cNvPr>
            <p:cNvSpPr txBox="1"/>
            <p:nvPr/>
          </p:nvSpPr>
          <p:spPr>
            <a:xfrm>
              <a:off x="4294702" y="2573332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ysClr val="windowText" lastClr="000000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E3F80735-28CA-4399-90BC-594E6551A3DE}"/>
                </a:ext>
              </a:extLst>
            </p:cNvPr>
            <p:cNvSpPr txBox="1"/>
            <p:nvPr/>
          </p:nvSpPr>
          <p:spPr>
            <a:xfrm>
              <a:off x="2972872" y="4314454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04C7ABFE-EDE3-4B73-BE47-9B2404A308C5}"/>
                </a:ext>
              </a:extLst>
            </p:cNvPr>
            <p:cNvCxnSpPr>
              <a:cxnSpLocks/>
            </p:cNvCxnSpPr>
            <p:nvPr/>
          </p:nvCxnSpPr>
          <p:spPr>
            <a:xfrm>
              <a:off x="3178452" y="4545287"/>
              <a:ext cx="0" cy="810333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78AB6CE8-70E5-4A2C-899C-183D7786678C}"/>
                </a:ext>
              </a:extLst>
            </p:cNvPr>
            <p:cNvCxnSpPr>
              <a:cxnSpLocks/>
            </p:cNvCxnSpPr>
            <p:nvPr/>
          </p:nvCxnSpPr>
          <p:spPr>
            <a:xfrm>
              <a:off x="2208006" y="3653533"/>
              <a:ext cx="131220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>
              <a:extLst>
                <a:ext uri="{FF2B5EF4-FFF2-40B4-BE49-F238E27FC236}">
                  <a16:creationId xmlns:a16="http://schemas.microsoft.com/office/drawing/2014/main" id="{AA2C97C7-5974-4762-902C-7210CB3F086D}"/>
                </a:ext>
              </a:extLst>
            </p:cNvPr>
            <p:cNvCxnSpPr>
              <a:cxnSpLocks/>
            </p:cNvCxnSpPr>
            <p:nvPr/>
          </p:nvCxnSpPr>
          <p:spPr>
            <a:xfrm>
              <a:off x="3519837" y="3651918"/>
              <a:ext cx="0" cy="1703702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B8478E15-DA26-48FD-AC95-AF4D32092F27}"/>
                </a:ext>
              </a:extLst>
            </p:cNvPr>
            <p:cNvSpPr txBox="1"/>
            <p:nvPr/>
          </p:nvSpPr>
          <p:spPr>
            <a:xfrm>
              <a:off x="3294067" y="3427554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ysClr val="windowText" lastClr="000000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9532A0C6-8887-4ED4-97C4-3C3A3B0A76B7}"/>
                </a:ext>
              </a:extLst>
            </p:cNvPr>
            <p:cNvSpPr txBox="1"/>
            <p:nvPr/>
          </p:nvSpPr>
          <p:spPr>
            <a:xfrm>
              <a:off x="1642936" y="2556738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4F07F67C-BB9D-4FE0-9557-4F82B07F6AA5}"/>
                </a:ext>
              </a:extLst>
            </p:cNvPr>
            <p:cNvSpPr txBox="1"/>
            <p:nvPr/>
          </p:nvSpPr>
          <p:spPr>
            <a:xfrm>
              <a:off x="4326853" y="537828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F7D46AE4-F413-4D0B-8417-B69AB15CFE16}"/>
                </a:ext>
              </a:extLst>
            </p:cNvPr>
            <p:cNvSpPr txBox="1"/>
            <p:nvPr/>
          </p:nvSpPr>
          <p:spPr>
            <a:xfrm>
              <a:off x="1642788" y="4303714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76BA5E5F-AD1E-4B12-A60E-4CA7A85AFC45}"/>
                </a:ext>
              </a:extLst>
            </p:cNvPr>
            <p:cNvSpPr txBox="1"/>
            <p:nvPr/>
          </p:nvSpPr>
          <p:spPr>
            <a:xfrm>
              <a:off x="1622883" y="3417713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7784A766-DA75-4664-BE66-BA9B7392155D}"/>
                </a:ext>
              </a:extLst>
            </p:cNvPr>
            <p:cNvSpPr txBox="1"/>
            <p:nvPr/>
          </p:nvSpPr>
          <p:spPr>
            <a:xfrm>
              <a:off x="3376535" y="537828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589BAA6C-DDBC-449D-9D26-0EB5B04E9B29}"/>
                </a:ext>
              </a:extLst>
            </p:cNvPr>
            <p:cNvSpPr txBox="1"/>
            <p:nvPr/>
          </p:nvSpPr>
          <p:spPr>
            <a:xfrm>
              <a:off x="2989781" y="5357208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84" name="CaixaDeTexto 83">
              <a:extLst>
                <a:ext uri="{FF2B5EF4-FFF2-40B4-BE49-F238E27FC236}">
                  <a16:creationId xmlns:a16="http://schemas.microsoft.com/office/drawing/2014/main" id="{F13A81FF-AAC7-4023-8F6C-791D6C45B4D2}"/>
                </a:ext>
              </a:extLst>
            </p:cNvPr>
            <p:cNvSpPr txBox="1"/>
            <p:nvPr/>
          </p:nvSpPr>
          <p:spPr>
            <a:xfrm>
              <a:off x="3139037" y="3297452"/>
              <a:ext cx="760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86" name="CaixaDeTexto 85">
              <a:extLst>
                <a:ext uri="{FF2B5EF4-FFF2-40B4-BE49-F238E27FC236}">
                  <a16:creationId xmlns:a16="http://schemas.microsoft.com/office/drawing/2014/main" id="{603EF2DD-0498-48B7-AC8B-34BA1A0D7318}"/>
                </a:ext>
              </a:extLst>
            </p:cNvPr>
            <p:cNvSpPr txBox="1"/>
            <p:nvPr/>
          </p:nvSpPr>
          <p:spPr>
            <a:xfrm>
              <a:off x="4250821" y="2428109"/>
              <a:ext cx="760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</a:rPr>
                <a:t>A3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57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62BF71AE-6DC1-400A-B00F-D79F998BB7C6}"/>
              </a:ext>
            </a:extLst>
          </p:cNvPr>
          <p:cNvGrpSpPr/>
          <p:nvPr/>
        </p:nvGrpSpPr>
        <p:grpSpPr>
          <a:xfrm>
            <a:off x="1105038" y="1478816"/>
            <a:ext cx="6997561" cy="4540984"/>
            <a:chOff x="1105038" y="1478816"/>
            <a:chExt cx="6997561" cy="4540984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41254240-E7A3-4282-944C-79F8A9C85775}"/>
                </a:ext>
              </a:extLst>
            </p:cNvPr>
            <p:cNvSpPr/>
            <p:nvPr/>
          </p:nvSpPr>
          <p:spPr>
            <a:xfrm>
              <a:off x="1105038" y="1478816"/>
              <a:ext cx="6997561" cy="4540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BF50A806-67BC-4767-BCDA-CCC25C660AA7}"/>
                </a:ext>
              </a:extLst>
            </p:cNvPr>
            <p:cNvGrpSpPr/>
            <p:nvPr/>
          </p:nvGrpSpPr>
          <p:grpSpPr>
            <a:xfrm>
              <a:off x="1105038" y="1804972"/>
              <a:ext cx="6744680" cy="3714236"/>
              <a:chOff x="1520580" y="1882939"/>
              <a:chExt cx="6744680" cy="3714236"/>
            </a:xfrm>
          </p:grpSpPr>
          <p:grpSp>
            <p:nvGrpSpPr>
              <p:cNvPr id="64" name="Agrupar 63">
                <a:extLst>
                  <a:ext uri="{FF2B5EF4-FFF2-40B4-BE49-F238E27FC236}">
                    <a16:creationId xmlns:a16="http://schemas.microsoft.com/office/drawing/2014/main" id="{361D3B45-8C5A-4291-AF92-9A50F5F7E699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67" name="Conector reto 66">
                  <a:extLst>
                    <a:ext uri="{FF2B5EF4-FFF2-40B4-BE49-F238E27FC236}">
                      <a16:creationId xmlns:a16="http://schemas.microsoft.com/office/drawing/2014/main" id="{B00752C4-6CB6-48FD-AABC-F8C787F869D5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Conector reto 67">
                  <a:extLst>
                    <a:ext uri="{FF2B5EF4-FFF2-40B4-BE49-F238E27FC236}">
                      <a16:creationId xmlns:a16="http://schemas.microsoft.com/office/drawing/2014/main" id="{54EEA620-D254-4CE2-A656-E6D540B25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8D7BEE14-A826-4A3F-B88B-BF4EAA645E7F}"/>
                  </a:ext>
                </a:extLst>
              </p:cNvPr>
              <p:cNvSpPr txBox="1"/>
              <p:nvPr/>
            </p:nvSpPr>
            <p:spPr>
              <a:xfrm>
                <a:off x="1520580" y="1882939"/>
                <a:ext cx="196707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4D180944-7D23-4179-8195-A8091ECBA0FB}"/>
                  </a:ext>
                </a:extLst>
              </p:cNvPr>
              <p:cNvSpPr txBox="1"/>
              <p:nvPr/>
            </p:nvSpPr>
            <p:spPr>
              <a:xfrm>
                <a:off x="6641438" y="5227843"/>
                <a:ext cx="162382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9532A0C6-8887-4ED4-97C4-3C3A3B0A76B7}"/>
                </a:ext>
              </a:extLst>
            </p:cNvPr>
            <p:cNvSpPr txBox="1"/>
            <p:nvPr/>
          </p:nvSpPr>
          <p:spPr>
            <a:xfrm>
              <a:off x="1642936" y="2556738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4F07F67C-BB9D-4FE0-9557-4F82B07F6AA5}"/>
                </a:ext>
              </a:extLst>
            </p:cNvPr>
            <p:cNvSpPr txBox="1"/>
            <p:nvPr/>
          </p:nvSpPr>
          <p:spPr>
            <a:xfrm>
              <a:off x="4326853" y="537828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F7D46AE4-F413-4D0B-8417-B69AB15CFE16}"/>
                </a:ext>
              </a:extLst>
            </p:cNvPr>
            <p:cNvSpPr txBox="1"/>
            <p:nvPr/>
          </p:nvSpPr>
          <p:spPr>
            <a:xfrm>
              <a:off x="1642788" y="4303714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76BA5E5F-AD1E-4B12-A60E-4CA7A85AFC45}"/>
                </a:ext>
              </a:extLst>
            </p:cNvPr>
            <p:cNvSpPr txBox="1"/>
            <p:nvPr/>
          </p:nvSpPr>
          <p:spPr>
            <a:xfrm>
              <a:off x="1622883" y="3417713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7784A766-DA75-4664-BE66-BA9B7392155D}"/>
                </a:ext>
              </a:extLst>
            </p:cNvPr>
            <p:cNvSpPr txBox="1"/>
            <p:nvPr/>
          </p:nvSpPr>
          <p:spPr>
            <a:xfrm>
              <a:off x="3376535" y="5378285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589BAA6C-DDBC-449D-9D26-0EB5B04E9B29}"/>
                </a:ext>
              </a:extLst>
            </p:cNvPr>
            <p:cNvSpPr txBox="1"/>
            <p:nvPr/>
          </p:nvSpPr>
          <p:spPr>
            <a:xfrm>
              <a:off x="2989781" y="5357208"/>
              <a:ext cx="60857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="1" baseline="-250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2000" dirty="0">
                <a:solidFill>
                  <a:schemeClr val="bg1"/>
                </a:solidFill>
              </a:endParaRPr>
            </a:p>
          </p:txBody>
        </p:sp>
        <p:grpSp>
          <p:nvGrpSpPr>
            <p:cNvPr id="43" name="Agrupar 42">
              <a:extLst>
                <a:ext uri="{FF2B5EF4-FFF2-40B4-BE49-F238E27FC236}">
                  <a16:creationId xmlns:a16="http://schemas.microsoft.com/office/drawing/2014/main" id="{2DDBC30B-D564-4756-8ECE-919C46AB06B4}"/>
                </a:ext>
              </a:extLst>
            </p:cNvPr>
            <p:cNvGrpSpPr/>
            <p:nvPr/>
          </p:nvGrpSpPr>
          <p:grpSpPr>
            <a:xfrm>
              <a:off x="2568268" y="1829368"/>
              <a:ext cx="4028659" cy="3461432"/>
              <a:chOff x="2438400" y="1789043"/>
              <a:chExt cx="4399722" cy="3988905"/>
            </a:xfrm>
          </p:grpSpPr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0825E77C-3C15-4CC7-BE16-732EAEDEFBD7}"/>
                  </a:ext>
                </a:extLst>
              </p:cNvPr>
              <p:cNvSpPr/>
              <p:nvPr/>
            </p:nvSpPr>
            <p:spPr>
              <a:xfrm>
                <a:off x="2438400" y="1789043"/>
                <a:ext cx="4399722" cy="398890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grpSp>
            <p:nvGrpSpPr>
              <p:cNvPr id="49" name="Agrupar 48">
                <a:extLst>
                  <a:ext uri="{FF2B5EF4-FFF2-40B4-BE49-F238E27FC236}">
                    <a16:creationId xmlns:a16="http://schemas.microsoft.com/office/drawing/2014/main" id="{1DC5AA98-2606-4ACA-BFC4-64801D679580}"/>
                  </a:ext>
                </a:extLst>
              </p:cNvPr>
              <p:cNvGrpSpPr/>
              <p:nvPr/>
            </p:nvGrpSpPr>
            <p:grpSpPr>
              <a:xfrm>
                <a:off x="2597425" y="1934817"/>
                <a:ext cx="4002157" cy="3670853"/>
                <a:chOff x="2597425" y="1934817"/>
                <a:chExt cx="4002157" cy="3670853"/>
              </a:xfrm>
            </p:grpSpPr>
            <p:pic>
              <p:nvPicPr>
                <p:cNvPr id="51" name="Imagem 50">
                  <a:extLst>
                    <a:ext uri="{FF2B5EF4-FFF2-40B4-BE49-F238E27FC236}">
                      <a16:creationId xmlns:a16="http://schemas.microsoft.com/office/drawing/2014/main" id="{5DBB444F-FB54-43F4-8975-CD0ACD22C8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15345" t="9461" r="9902" b="7522"/>
                <a:stretch/>
              </p:blipFill>
              <p:spPr>
                <a:xfrm>
                  <a:off x="2597425" y="1934817"/>
                  <a:ext cx="4002157" cy="3670853"/>
                </a:xfrm>
                <a:prstGeom prst="rect">
                  <a:avLst/>
                </a:prstGeom>
              </p:spPr>
            </p:pic>
            <p:sp>
              <p:nvSpPr>
                <p:cNvPr id="52" name="Retângulo 51">
                  <a:extLst>
                    <a:ext uri="{FF2B5EF4-FFF2-40B4-BE49-F238E27FC236}">
                      <a16:creationId xmlns:a16="http://schemas.microsoft.com/office/drawing/2014/main" id="{0CBE4C2C-EEAD-4826-946F-0F4DD7ED4C61}"/>
                    </a:ext>
                  </a:extLst>
                </p:cNvPr>
                <p:cNvSpPr/>
                <p:nvPr/>
              </p:nvSpPr>
              <p:spPr>
                <a:xfrm>
                  <a:off x="2597425" y="1934817"/>
                  <a:ext cx="1974575" cy="56984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3" name="Retângulo 52">
                  <a:extLst>
                    <a:ext uri="{FF2B5EF4-FFF2-40B4-BE49-F238E27FC236}">
                      <a16:creationId xmlns:a16="http://schemas.microsoft.com/office/drawing/2014/main" id="{25959E0A-795F-47BF-BA69-0282BF1EFE37}"/>
                    </a:ext>
                  </a:extLst>
                </p:cNvPr>
                <p:cNvSpPr/>
                <p:nvPr/>
              </p:nvSpPr>
              <p:spPr>
                <a:xfrm>
                  <a:off x="4572000" y="1934817"/>
                  <a:ext cx="351182" cy="3081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4" name="Retângulo 53">
                  <a:extLst>
                    <a:ext uri="{FF2B5EF4-FFF2-40B4-BE49-F238E27FC236}">
                      <a16:creationId xmlns:a16="http://schemas.microsoft.com/office/drawing/2014/main" id="{AFE43886-ABC1-4F0C-AA82-F1B706AE4467}"/>
                    </a:ext>
                  </a:extLst>
                </p:cNvPr>
                <p:cNvSpPr/>
                <p:nvPr/>
              </p:nvSpPr>
              <p:spPr>
                <a:xfrm>
                  <a:off x="4770783" y="3429000"/>
                  <a:ext cx="649356" cy="546652"/>
                </a:xfrm>
                <a:prstGeom prst="rect">
                  <a:avLst/>
                </a:prstGeom>
                <a:solidFill>
                  <a:schemeClr val="tx1">
                    <a:lumMod val="75000"/>
                  </a:schemeClr>
                </a:solidFill>
                <a:ln>
                  <a:solidFill>
                    <a:schemeClr val="tx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55" name="Retângulo 54">
                  <a:extLst>
                    <a:ext uri="{FF2B5EF4-FFF2-40B4-BE49-F238E27FC236}">
                      <a16:creationId xmlns:a16="http://schemas.microsoft.com/office/drawing/2014/main" id="{1CFC0606-DB16-4288-BB28-BA8126314283}"/>
                    </a:ext>
                  </a:extLst>
                </p:cNvPr>
                <p:cNvSpPr/>
                <p:nvPr/>
              </p:nvSpPr>
              <p:spPr>
                <a:xfrm>
                  <a:off x="6069495" y="5300870"/>
                  <a:ext cx="278296" cy="304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F8B82553-ECFD-4162-8266-39C698E5B808}"/>
                </a:ext>
              </a:extLst>
            </p:cNvPr>
            <p:cNvGrpSpPr/>
            <p:nvPr/>
          </p:nvGrpSpPr>
          <p:grpSpPr>
            <a:xfrm>
              <a:off x="2191697" y="2494648"/>
              <a:ext cx="2819757" cy="2860972"/>
              <a:chOff x="2191697" y="2494648"/>
              <a:chExt cx="2819757" cy="2860972"/>
            </a:xfrm>
          </p:grpSpPr>
          <p:cxnSp>
            <p:nvCxnSpPr>
              <p:cNvPr id="36" name="Conector reto 35">
                <a:extLst>
                  <a:ext uri="{FF2B5EF4-FFF2-40B4-BE49-F238E27FC236}">
                    <a16:creationId xmlns:a16="http://schemas.microsoft.com/office/drawing/2014/main" id="{47259E6B-E515-4C25-8295-C3CDA15264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91697" y="4546902"/>
                <a:ext cx="987126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1">
                <a:extLst>
                  <a:ext uri="{FF2B5EF4-FFF2-40B4-BE49-F238E27FC236}">
                    <a16:creationId xmlns:a16="http://schemas.microsoft.com/office/drawing/2014/main" id="{26DFEA2E-29C6-4FC1-93BB-4F2415C7574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08006" y="2779628"/>
                <a:ext cx="2311983" cy="121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F7A8F007-D6E2-4697-B582-3E622E8D5FE0}"/>
                  </a:ext>
                </a:extLst>
              </p:cNvPr>
              <p:cNvSpPr txBox="1"/>
              <p:nvPr/>
            </p:nvSpPr>
            <p:spPr>
              <a:xfrm>
                <a:off x="2783931" y="4180396"/>
                <a:ext cx="7606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dirty="0">
                    <a:solidFill>
                      <a:schemeClr val="bg1"/>
                    </a:solidFill>
                  </a:rPr>
                  <a:t>A1</a:t>
                </a:r>
              </a:p>
            </p:txBody>
          </p:sp>
          <p:cxnSp>
            <p:nvCxnSpPr>
              <p:cNvPr id="40" name="Conector reto 39">
                <a:extLst>
                  <a:ext uri="{FF2B5EF4-FFF2-40B4-BE49-F238E27FC236}">
                    <a16:creationId xmlns:a16="http://schemas.microsoft.com/office/drawing/2014/main" id="{4BA0013B-6BF0-4FDC-A5AE-C0F1D30ABC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19991" y="2779628"/>
                <a:ext cx="0" cy="255491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804B76F-4DA1-4E02-9A23-4A14F7C61134}"/>
                  </a:ext>
                </a:extLst>
              </p:cNvPr>
              <p:cNvSpPr txBox="1"/>
              <p:nvPr/>
            </p:nvSpPr>
            <p:spPr>
              <a:xfrm>
                <a:off x="4294702" y="2573332"/>
                <a:ext cx="4505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>
                    <a:solidFill>
                      <a:sysClr val="windowText" lastClr="000000"/>
                    </a:solidFill>
                    <a:sym typeface="Symbol" panose="05050102010706020507" pitchFamily="18" charset="2"/>
                  </a:rPr>
                  <a:t></a:t>
                </a:r>
                <a:endParaRPr lang="pt-BR" sz="2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E3F80735-28CA-4399-90BC-594E6551A3DE}"/>
                  </a:ext>
                </a:extLst>
              </p:cNvPr>
              <p:cNvSpPr txBox="1"/>
              <p:nvPr/>
            </p:nvSpPr>
            <p:spPr>
              <a:xfrm>
                <a:off x="2972872" y="4314454"/>
                <a:ext cx="4505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</a:t>
                </a:r>
                <a:endParaRPr lang="pt-BR" sz="2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70" name="Conector reto 69">
                <a:extLst>
                  <a:ext uri="{FF2B5EF4-FFF2-40B4-BE49-F238E27FC236}">
                    <a16:creationId xmlns:a16="http://schemas.microsoft.com/office/drawing/2014/main" id="{78AB6CE8-70E5-4A2C-899C-183D778667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08006" y="3653533"/>
                <a:ext cx="131220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to 70">
                <a:extLst>
                  <a:ext uri="{FF2B5EF4-FFF2-40B4-BE49-F238E27FC236}">
                    <a16:creationId xmlns:a16="http://schemas.microsoft.com/office/drawing/2014/main" id="{AA2C97C7-5974-4762-902C-7210CB3F08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19837" y="3651918"/>
                <a:ext cx="0" cy="1703702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B8478E15-DA26-48FD-AC95-AF4D32092F27}"/>
                  </a:ext>
                </a:extLst>
              </p:cNvPr>
              <p:cNvSpPr txBox="1"/>
              <p:nvPr/>
            </p:nvSpPr>
            <p:spPr>
              <a:xfrm>
                <a:off x="3294067" y="3427554"/>
                <a:ext cx="4505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>
                    <a:solidFill>
                      <a:sysClr val="windowText" lastClr="000000"/>
                    </a:solidFill>
                    <a:sym typeface="Symbol" panose="05050102010706020507" pitchFamily="18" charset="2"/>
                  </a:rPr>
                  <a:t></a:t>
                </a:r>
                <a:endParaRPr lang="pt-BR" sz="24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F13A81FF-AAC7-4023-8F6C-791D6C45B4D2}"/>
                  </a:ext>
                </a:extLst>
              </p:cNvPr>
              <p:cNvSpPr txBox="1"/>
              <p:nvPr/>
            </p:nvSpPr>
            <p:spPr>
              <a:xfrm>
                <a:off x="3139037" y="3297452"/>
                <a:ext cx="7606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dirty="0">
                    <a:solidFill>
                      <a:schemeClr val="bg1"/>
                    </a:solidFill>
                  </a:rPr>
                  <a:t>A2</a:t>
                </a:r>
              </a:p>
            </p:txBody>
          </p:sp>
          <p:sp>
            <p:nvSpPr>
              <p:cNvPr id="86" name="CaixaDeTexto 85">
                <a:extLst>
                  <a:ext uri="{FF2B5EF4-FFF2-40B4-BE49-F238E27FC236}">
                    <a16:creationId xmlns:a16="http://schemas.microsoft.com/office/drawing/2014/main" id="{603EF2DD-0498-48B7-AC8B-34BA1A0D7318}"/>
                  </a:ext>
                </a:extLst>
              </p:cNvPr>
              <p:cNvSpPr txBox="1"/>
              <p:nvPr/>
            </p:nvSpPr>
            <p:spPr>
              <a:xfrm>
                <a:off x="4250821" y="2494648"/>
                <a:ext cx="7606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400" b="1" dirty="0">
                    <a:solidFill>
                      <a:schemeClr val="bg1"/>
                    </a:solidFill>
                  </a:rPr>
                  <a:t>A3</a:t>
                </a:r>
              </a:p>
            </p:txBody>
          </p:sp>
        </p:grp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04C7ABFE-EDE3-4B73-BE47-9B2404A308C5}"/>
                </a:ext>
              </a:extLst>
            </p:cNvPr>
            <p:cNvCxnSpPr>
              <a:cxnSpLocks/>
            </p:cNvCxnSpPr>
            <p:nvPr/>
          </p:nvCxnSpPr>
          <p:spPr>
            <a:xfrm>
              <a:off x="3178452" y="4545287"/>
              <a:ext cx="0" cy="810333"/>
            </a:xfrm>
            <a:prstGeom prst="line">
              <a:avLst/>
            </a:prstGeom>
            <a:ln w="127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91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DBF06FEB-A1CE-49FF-A239-E1F03742D6C7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EB1DD20-1803-4C2A-97CB-B778EAFFE8C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49C09E3-ACEC-411A-AB8D-A571C0CA8BF4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540335B-2B75-473D-8EE6-3D7E9656CDDA}"/>
              </a:ext>
            </a:extLst>
          </p:cNvPr>
          <p:cNvGrpSpPr/>
          <p:nvPr/>
        </p:nvGrpSpPr>
        <p:grpSpPr>
          <a:xfrm>
            <a:off x="1105038" y="1478816"/>
            <a:ext cx="7197767" cy="4540984"/>
            <a:chOff x="1105038" y="1478816"/>
            <a:chExt cx="7197767" cy="4540984"/>
          </a:xfrm>
        </p:grpSpPr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28E4F713-D792-425A-AD64-8F2335144CB3}"/>
                </a:ext>
              </a:extLst>
            </p:cNvPr>
            <p:cNvSpPr/>
            <p:nvPr/>
          </p:nvSpPr>
          <p:spPr>
            <a:xfrm>
              <a:off x="1105038" y="1478816"/>
              <a:ext cx="6997561" cy="45409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7" name="Imagem 86">
              <a:extLst>
                <a:ext uri="{FF2B5EF4-FFF2-40B4-BE49-F238E27FC236}">
                  <a16:creationId xmlns:a16="http://schemas.microsoft.com/office/drawing/2014/main" id="{8E9B962A-4C58-49DB-BD3E-5FF821E6F6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0088"/>
            <a:stretch/>
          </p:blipFill>
          <p:spPr>
            <a:xfrm>
              <a:off x="2618505" y="2508772"/>
              <a:ext cx="2514600" cy="3440304"/>
            </a:xfrm>
            <a:prstGeom prst="rect">
              <a:avLst/>
            </a:prstGeom>
          </p:spPr>
        </p:pic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C5B9EA8B-F7A5-4930-AEBC-C2CE706BB4AA}"/>
                </a:ext>
              </a:extLst>
            </p:cNvPr>
            <p:cNvSpPr/>
            <p:nvPr/>
          </p:nvSpPr>
          <p:spPr>
            <a:xfrm>
              <a:off x="3346930" y="3964960"/>
              <a:ext cx="747568" cy="50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Retângulo 88">
              <a:extLst>
                <a:ext uri="{FF2B5EF4-FFF2-40B4-BE49-F238E27FC236}">
                  <a16:creationId xmlns:a16="http://schemas.microsoft.com/office/drawing/2014/main" id="{F978B002-497D-42AA-A3EB-9DC4216C4282}"/>
                </a:ext>
              </a:extLst>
            </p:cNvPr>
            <p:cNvSpPr/>
            <p:nvPr/>
          </p:nvSpPr>
          <p:spPr>
            <a:xfrm>
              <a:off x="3119001" y="4152724"/>
              <a:ext cx="227929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>
              <a:extLst>
                <a:ext uri="{FF2B5EF4-FFF2-40B4-BE49-F238E27FC236}">
                  <a16:creationId xmlns:a16="http://schemas.microsoft.com/office/drawing/2014/main" id="{26A44D46-8313-423A-A2B4-544DFB441049}"/>
                </a:ext>
              </a:extLst>
            </p:cNvPr>
            <p:cNvSpPr/>
            <p:nvPr/>
          </p:nvSpPr>
          <p:spPr>
            <a:xfrm>
              <a:off x="2618505" y="5144639"/>
              <a:ext cx="2514600" cy="85159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1" name="Agrupar 80">
              <a:extLst>
                <a:ext uri="{FF2B5EF4-FFF2-40B4-BE49-F238E27FC236}">
                  <a16:creationId xmlns:a16="http://schemas.microsoft.com/office/drawing/2014/main" id="{04A33867-4703-4FB1-B309-A3BB20833B9C}"/>
                </a:ext>
              </a:extLst>
            </p:cNvPr>
            <p:cNvGrpSpPr/>
            <p:nvPr/>
          </p:nvGrpSpPr>
          <p:grpSpPr>
            <a:xfrm>
              <a:off x="1326995" y="1713360"/>
              <a:ext cx="6463657" cy="3792596"/>
              <a:chOff x="1742537" y="1791327"/>
              <a:chExt cx="6463657" cy="3792596"/>
            </a:xfrm>
          </p:grpSpPr>
          <p:grpSp>
            <p:nvGrpSpPr>
              <p:cNvPr id="82" name="Agrupar 81">
                <a:extLst>
                  <a:ext uri="{FF2B5EF4-FFF2-40B4-BE49-F238E27FC236}">
                    <a16:creationId xmlns:a16="http://schemas.microsoft.com/office/drawing/2014/main" id="{91DF4E5D-3E5B-45F0-A481-473689DF6D84}"/>
                  </a:ext>
                </a:extLst>
              </p:cNvPr>
              <p:cNvGrpSpPr/>
              <p:nvPr/>
            </p:nvGrpSpPr>
            <p:grpSpPr>
              <a:xfrm>
                <a:off x="2607239" y="2271744"/>
                <a:ext cx="4459356" cy="3140765"/>
                <a:chOff x="2607239" y="2271744"/>
                <a:chExt cx="4459356" cy="3140765"/>
              </a:xfrm>
            </p:grpSpPr>
            <p:cxnSp>
              <p:nvCxnSpPr>
                <p:cNvPr id="85" name="Conector reto 84">
                  <a:extLst>
                    <a:ext uri="{FF2B5EF4-FFF2-40B4-BE49-F238E27FC236}">
                      <a16:creationId xmlns:a16="http://schemas.microsoft.com/office/drawing/2014/main" id="{A6DA03E4-16F8-4476-A820-B1E303A16F5D}"/>
                    </a:ext>
                  </a:extLst>
                </p:cNvPr>
                <p:cNvCxnSpPr/>
                <p:nvPr/>
              </p:nvCxnSpPr>
              <p:spPr>
                <a:xfrm>
                  <a:off x="2607239" y="2271744"/>
                  <a:ext cx="0" cy="3140765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Conector reto 85">
                  <a:extLst>
                    <a:ext uri="{FF2B5EF4-FFF2-40B4-BE49-F238E27FC236}">
                      <a16:creationId xmlns:a16="http://schemas.microsoft.com/office/drawing/2014/main" id="{5256E491-8FDD-4ACE-9613-B6B00541D2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07239" y="5412509"/>
                  <a:ext cx="4459356" cy="0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0C08FC14-D4DB-486E-8148-6D1348DFEBB2}"/>
                  </a:ext>
                </a:extLst>
              </p:cNvPr>
              <p:cNvSpPr txBox="1"/>
              <p:nvPr/>
            </p:nvSpPr>
            <p:spPr>
              <a:xfrm>
                <a:off x="1742537" y="1791327"/>
                <a:ext cx="180958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Retorno</a:t>
                </a:r>
              </a:p>
            </p:txBody>
          </p:sp>
          <p:sp>
            <p:nvSpPr>
              <p:cNvPr id="84" name="CaixaDeTexto 83">
                <a:extLst>
                  <a:ext uri="{FF2B5EF4-FFF2-40B4-BE49-F238E27FC236}">
                    <a16:creationId xmlns:a16="http://schemas.microsoft.com/office/drawing/2014/main" id="{DB92C903-5108-4898-AB09-5E1E758C4B62}"/>
                  </a:ext>
                </a:extLst>
              </p:cNvPr>
              <p:cNvSpPr txBox="1"/>
              <p:nvPr/>
            </p:nvSpPr>
            <p:spPr>
              <a:xfrm>
                <a:off x="6880634" y="5214591"/>
                <a:ext cx="132556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solidFill>
                      <a:schemeClr val="bg1"/>
                    </a:solidFill>
                  </a:rPr>
                  <a:t>Risco</a:t>
                </a:r>
              </a:p>
            </p:txBody>
          </p:sp>
        </p:grp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FFB472DE-3728-4F17-92C7-C34203E5A4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697" y="4204230"/>
              <a:ext cx="4760606" cy="14730"/>
            </a:xfrm>
            <a:prstGeom prst="line">
              <a:avLst/>
            </a:prstGeom>
            <a:ln w="28575">
              <a:solidFill>
                <a:srgbClr val="CC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025568D7-C54A-4CC6-B210-36481B6DA50C}"/>
                </a:ext>
              </a:extLst>
            </p:cNvPr>
            <p:cNvSpPr txBox="1"/>
            <p:nvPr/>
          </p:nvSpPr>
          <p:spPr>
            <a:xfrm>
              <a:off x="6239805" y="3817138"/>
              <a:ext cx="206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b="1" dirty="0">
                  <a:solidFill>
                    <a:srgbClr val="CC0000"/>
                  </a:solidFill>
                </a:rPr>
                <a:t>Eixo da hipérbole</a:t>
              </a: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3F2A5040-4252-40D6-B6C0-92D77F74A562}"/>
                </a:ext>
              </a:extLst>
            </p:cNvPr>
            <p:cNvSpPr txBox="1"/>
            <p:nvPr/>
          </p:nvSpPr>
          <p:spPr>
            <a:xfrm>
              <a:off x="2800629" y="3973397"/>
              <a:ext cx="45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sym typeface="Symbol" panose="05050102010706020507" pitchFamily="18" charset="2"/>
                </a:rPr>
                <a:t></a:t>
              </a:r>
              <a:endParaRPr lang="pt-BR" sz="2400" dirty="0">
                <a:solidFill>
                  <a:schemeClr val="bg1"/>
                </a:solidFill>
              </a:endParaRP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D27C2BC-01BF-41A9-99BF-678A507FB558}"/>
                </a:ext>
              </a:extLst>
            </p:cNvPr>
            <p:cNvSpPr txBox="1"/>
            <p:nvPr/>
          </p:nvSpPr>
          <p:spPr>
            <a:xfrm>
              <a:off x="4842025" y="2138446"/>
              <a:ext cx="20629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070C0"/>
                  </a:solidFill>
                </a:rPr>
                <a:t>Fronteira de Eficiência</a:t>
              </a:r>
            </a:p>
          </p:txBody>
        </p: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8539DD56-FFAE-4F71-8EAB-4FF6C7D35A60}"/>
                </a:ext>
              </a:extLst>
            </p:cNvPr>
            <p:cNvSpPr/>
            <p:nvPr/>
          </p:nvSpPr>
          <p:spPr>
            <a:xfrm>
              <a:off x="3413055" y="4809539"/>
              <a:ext cx="720086" cy="47599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3642D91A-566E-4B78-B6EB-FC384CB59D75}"/>
                </a:ext>
              </a:extLst>
            </p:cNvPr>
            <p:cNvCxnSpPr>
              <a:cxnSpLocks/>
            </p:cNvCxnSpPr>
            <p:nvPr/>
          </p:nvCxnSpPr>
          <p:spPr>
            <a:xfrm>
              <a:off x="2954025" y="4305124"/>
              <a:ext cx="22442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E696296C-4D51-49B0-A5D0-C66A4289102E}"/>
                </a:ext>
              </a:extLst>
            </p:cNvPr>
            <p:cNvCxnSpPr>
              <a:cxnSpLocks/>
            </p:cNvCxnSpPr>
            <p:nvPr/>
          </p:nvCxnSpPr>
          <p:spPr>
            <a:xfrm>
              <a:off x="3009477" y="4491006"/>
              <a:ext cx="22442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737F8C11-C7F5-46CF-A44E-690FEF71F49C}"/>
                </a:ext>
              </a:extLst>
            </p:cNvPr>
            <p:cNvCxnSpPr>
              <a:cxnSpLocks/>
            </p:cNvCxnSpPr>
            <p:nvPr/>
          </p:nvCxnSpPr>
          <p:spPr>
            <a:xfrm>
              <a:off x="3122503" y="4665153"/>
              <a:ext cx="22442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629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BA642778-C38D-4E31-B435-E39F38872643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A5131F6-8AE5-4797-AC3F-786360B1B6A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AA5AB7-813C-4381-AF0F-9C565C7F1BDA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C6B26AB0-1F66-4243-AB54-D94F69DE2299}"/>
              </a:ext>
            </a:extLst>
          </p:cNvPr>
          <p:cNvSpPr txBox="1"/>
          <p:nvPr/>
        </p:nvSpPr>
        <p:spPr>
          <a:xfrm>
            <a:off x="5305151" y="1798009"/>
            <a:ext cx="325894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2000" dirty="0">
                <a:solidFill>
                  <a:srgbClr val="99CCFF"/>
                </a:solidFill>
              </a:rPr>
              <a:t>w</a:t>
            </a:r>
            <a:r>
              <a:rPr lang="pt-BR" sz="1400" dirty="0">
                <a:solidFill>
                  <a:srgbClr val="99CCFF"/>
                </a:solidFill>
              </a:rPr>
              <a:t>1</a:t>
            </a:r>
            <a:r>
              <a:rPr lang="pt-BR" dirty="0"/>
              <a:t>; </a:t>
            </a:r>
            <a:r>
              <a:rPr lang="pt-BR" sz="2000" dirty="0">
                <a:solidFill>
                  <a:srgbClr val="99FFCC"/>
                </a:solidFill>
              </a:rPr>
              <a:t>w</a:t>
            </a:r>
            <a:r>
              <a:rPr lang="pt-BR" sz="1400" dirty="0">
                <a:solidFill>
                  <a:srgbClr val="99FFCC"/>
                </a:solidFill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2000" dirty="0">
                <a:solidFill>
                  <a:srgbClr val="FFCCFF"/>
                </a:solidFill>
              </a:rPr>
              <a:t>w</a:t>
            </a:r>
            <a:r>
              <a:rPr lang="pt-BR" sz="1400" dirty="0">
                <a:solidFill>
                  <a:srgbClr val="FFCCFF"/>
                </a:solidFill>
              </a:rPr>
              <a:t>3</a:t>
            </a:r>
            <a:r>
              <a:rPr lang="pt-BR" dirty="0"/>
              <a:t>)</a:t>
            </a:r>
          </a:p>
        </p:txBody>
      </p:sp>
      <p:sp>
        <p:nvSpPr>
          <p:cNvPr id="93" name="CaixaDeTexto 92">
            <a:extLst>
              <a:ext uri="{FF2B5EF4-FFF2-40B4-BE49-F238E27FC236}">
                <a16:creationId xmlns:a16="http://schemas.microsoft.com/office/drawing/2014/main" id="{76129567-21AB-4680-A93B-84549856221C}"/>
              </a:ext>
            </a:extLst>
          </p:cNvPr>
          <p:cNvSpPr txBox="1"/>
          <p:nvPr/>
        </p:nvSpPr>
        <p:spPr>
          <a:xfrm>
            <a:off x="3934498" y="2816102"/>
            <a:ext cx="4585829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>
                <a:solidFill>
                  <a:srgbClr val="99CCFF"/>
                </a:solidFill>
              </a:rPr>
              <a:t>w</a:t>
            </a:r>
            <a:r>
              <a:rPr lang="pt-BR" sz="1400" dirty="0">
                <a:solidFill>
                  <a:srgbClr val="99CCFF"/>
                </a:solidFill>
              </a:rPr>
              <a:t>1</a:t>
            </a:r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>
                <a:solidFill>
                  <a:srgbClr val="00FF99"/>
                </a:solidFill>
              </a:rPr>
              <a:t>w</a:t>
            </a:r>
            <a:r>
              <a:rPr lang="pt-BR" sz="1400" dirty="0">
                <a:solidFill>
                  <a:srgbClr val="00FF99"/>
                </a:solidFill>
              </a:rPr>
              <a:t>2</a:t>
            </a:r>
            <a:r>
              <a:rPr lang="pt-BR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</a:t>
            </a:r>
            <a:r>
              <a:rPr lang="pt-BR" sz="2000" baseline="-25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r>
              <a:rPr lang="pt-BR" sz="2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>
                <a:solidFill>
                  <a:srgbClr val="FFCCFF"/>
                </a:solidFill>
              </a:rPr>
              <a:t>w</a:t>
            </a:r>
            <a:r>
              <a:rPr lang="pt-BR" sz="1400" dirty="0">
                <a:solidFill>
                  <a:srgbClr val="FFCCFF"/>
                </a:solidFill>
              </a:rPr>
              <a:t>3</a:t>
            </a:r>
            <a:r>
              <a:rPr lang="pt-BR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</a:t>
            </a:r>
            <a:r>
              <a:rPr lang="pt-BR" sz="2000" baseline="-25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3</a:t>
            </a:r>
            <a:endParaRPr lang="pt-BR" sz="1100" dirty="0">
              <a:solidFill>
                <a:srgbClr val="FFCC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9" name="Agrupar 148">
            <a:extLst>
              <a:ext uri="{FF2B5EF4-FFF2-40B4-BE49-F238E27FC236}">
                <a16:creationId xmlns:a16="http://schemas.microsoft.com/office/drawing/2014/main" id="{65EE7FA5-E7DF-4505-8E56-AC6300E612AC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BEE9BB65-BBD0-49AB-A208-98BA50C1C301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8AF28830-837F-4CD1-9BB3-F2B763446E2E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6E164249-C2B7-4ECF-BB37-E5B56E0F41C5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Chave Esquerda 94">
              <a:extLst>
                <a:ext uri="{FF2B5EF4-FFF2-40B4-BE49-F238E27FC236}">
                  <a16:creationId xmlns:a16="http://schemas.microsoft.com/office/drawing/2014/main" id="{85923AEE-B34C-46C8-9927-BCF0939B04D8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50" name="Agrupar 149">
            <a:extLst>
              <a:ext uri="{FF2B5EF4-FFF2-40B4-BE49-F238E27FC236}">
                <a16:creationId xmlns:a16="http://schemas.microsoft.com/office/drawing/2014/main" id="{CC1F7541-D08C-4C49-94FB-F2FACCFA19DB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A61C7158-D2C3-4E32-9D37-CDCC2E52870A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00E548C2-2EB7-44C7-9525-D3F0BFBE0E32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FF73ACDE-F9AA-47BC-8228-7C6267858548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Chave Esquerda 12">
              <a:extLst>
                <a:ext uri="{FF2B5EF4-FFF2-40B4-BE49-F238E27FC236}">
                  <a16:creationId xmlns:a16="http://schemas.microsoft.com/office/drawing/2014/main" id="{66BACDEF-97D9-420D-A8B7-1853AEF6F14B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51" name="Agrupar 150">
            <a:extLst>
              <a:ext uri="{FF2B5EF4-FFF2-40B4-BE49-F238E27FC236}">
                <a16:creationId xmlns:a16="http://schemas.microsoft.com/office/drawing/2014/main" id="{616E5099-CB98-4B27-9917-A2AA04C01992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ED92ABB7-E174-405F-A43C-A9A44E1AA0F6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3EACFFB6-5711-4D9D-9D0C-4EFA5152C8F0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57DAA29C-748F-4BE0-841D-E96C2BEC7A2D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Chave Esquerda 37">
              <a:extLst>
                <a:ext uri="{FF2B5EF4-FFF2-40B4-BE49-F238E27FC236}">
                  <a16:creationId xmlns:a16="http://schemas.microsoft.com/office/drawing/2014/main" id="{EA258170-3358-4B9D-AFAE-F9844011E5E4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5E9408B9-A035-499E-B489-AC17EBA0FDF7}"/>
              </a:ext>
            </a:extLst>
          </p:cNvPr>
          <p:cNvGrpSpPr/>
          <p:nvPr/>
        </p:nvGrpSpPr>
        <p:grpSpPr>
          <a:xfrm>
            <a:off x="350851" y="4010969"/>
            <a:ext cx="8906445" cy="516847"/>
            <a:chOff x="202204" y="4473384"/>
            <a:chExt cx="8906445" cy="516847"/>
          </a:xfrm>
        </p:grpSpPr>
        <p:grpSp>
          <p:nvGrpSpPr>
            <p:cNvPr id="59" name="Agrupar 58">
              <a:extLst>
                <a:ext uri="{FF2B5EF4-FFF2-40B4-BE49-F238E27FC236}">
                  <a16:creationId xmlns:a16="http://schemas.microsoft.com/office/drawing/2014/main" id="{D9613DF0-0D89-40B4-8A6B-80A5CB4F76B5}"/>
                </a:ext>
              </a:extLst>
            </p:cNvPr>
            <p:cNvGrpSpPr/>
            <p:nvPr/>
          </p:nvGrpSpPr>
          <p:grpSpPr>
            <a:xfrm>
              <a:off x="838320" y="4477037"/>
              <a:ext cx="242470" cy="446842"/>
              <a:chOff x="5884848" y="4666521"/>
              <a:chExt cx="261104" cy="321704"/>
            </a:xfrm>
          </p:grpSpPr>
          <p:cxnSp>
            <p:nvCxnSpPr>
              <p:cNvPr id="61" name="Conector reto 60">
                <a:extLst>
                  <a:ext uri="{FF2B5EF4-FFF2-40B4-BE49-F238E27FC236}">
                    <a16:creationId xmlns:a16="http://schemas.microsoft.com/office/drawing/2014/main" id="{27F2C4B2-D5D2-4526-AD81-DE160C70A9D0}"/>
                  </a:ext>
                </a:extLst>
              </p:cNvPr>
              <p:cNvCxnSpPr/>
              <p:nvPr/>
            </p:nvCxnSpPr>
            <p:spPr>
              <a:xfrm>
                <a:off x="5884848" y="4785025"/>
                <a:ext cx="101600" cy="203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to 62">
                <a:extLst>
                  <a:ext uri="{FF2B5EF4-FFF2-40B4-BE49-F238E27FC236}">
                    <a16:creationId xmlns:a16="http://schemas.microsoft.com/office/drawing/2014/main" id="{A1730022-C7B8-41CA-A4A5-4AEFCD68C9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86448" y="4666521"/>
                <a:ext cx="159504" cy="32170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F0FF8F21-456D-4878-AA21-D1A5C5A84675}"/>
                </a:ext>
              </a:extLst>
            </p:cNvPr>
            <p:cNvCxnSpPr>
              <a:cxnSpLocks/>
            </p:cNvCxnSpPr>
            <p:nvPr/>
          </p:nvCxnSpPr>
          <p:spPr>
            <a:xfrm>
              <a:off x="1080790" y="4473384"/>
              <a:ext cx="7519871" cy="480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00DE93A7-B437-47E0-BF64-8D7665D687A7}"/>
                </a:ext>
              </a:extLst>
            </p:cNvPr>
            <p:cNvSpPr txBox="1"/>
            <p:nvPr/>
          </p:nvSpPr>
          <p:spPr>
            <a:xfrm>
              <a:off x="1389726" y="4523393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05" name="CaixaDeTexto 104">
              <a:extLst>
                <a:ext uri="{FF2B5EF4-FFF2-40B4-BE49-F238E27FC236}">
                  <a16:creationId xmlns:a16="http://schemas.microsoft.com/office/drawing/2014/main" id="{9508C8D2-6D02-471B-8BEB-8A116ABF0B36}"/>
                </a:ext>
              </a:extLst>
            </p:cNvPr>
            <p:cNvSpPr txBox="1"/>
            <p:nvPr/>
          </p:nvSpPr>
          <p:spPr>
            <a:xfrm>
              <a:off x="202204" y="4620899"/>
              <a:ext cx="89064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    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dirty="0"/>
                <a:t>w</a:t>
              </a:r>
              <a:r>
                <a:rPr lang="pt-BR" sz="1400" dirty="0"/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.cov(i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.cov(i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.cov(i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58FF68CC-EB79-41C1-B8FC-9E5F9D0451C8}"/>
                </a:ext>
              </a:extLst>
            </p:cNvPr>
            <p:cNvSpPr txBox="1"/>
            <p:nvPr/>
          </p:nvSpPr>
          <p:spPr>
            <a:xfrm>
              <a:off x="1149369" y="4521473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7ACC746E-4C25-4E51-981D-FBB61A553190}"/>
                </a:ext>
              </a:extLst>
            </p:cNvPr>
            <p:cNvSpPr txBox="1"/>
            <p:nvPr/>
          </p:nvSpPr>
          <p:spPr>
            <a:xfrm>
              <a:off x="2067687" y="4530260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09" name="CaixaDeTexto 108">
              <a:extLst>
                <a:ext uri="{FF2B5EF4-FFF2-40B4-BE49-F238E27FC236}">
                  <a16:creationId xmlns:a16="http://schemas.microsoft.com/office/drawing/2014/main" id="{788F9DE3-0B3E-4DC0-805E-0C655093D7CD}"/>
                </a:ext>
              </a:extLst>
            </p:cNvPr>
            <p:cNvSpPr txBox="1"/>
            <p:nvPr/>
          </p:nvSpPr>
          <p:spPr>
            <a:xfrm>
              <a:off x="1827330" y="4528340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11" name="CaixaDeTexto 110">
              <a:extLst>
                <a:ext uri="{FF2B5EF4-FFF2-40B4-BE49-F238E27FC236}">
                  <a16:creationId xmlns:a16="http://schemas.microsoft.com/office/drawing/2014/main" id="{7A889BAE-3BF7-44F7-8113-857631803327}"/>
                </a:ext>
              </a:extLst>
            </p:cNvPr>
            <p:cNvSpPr txBox="1"/>
            <p:nvPr/>
          </p:nvSpPr>
          <p:spPr>
            <a:xfrm>
              <a:off x="2747761" y="4523393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13" name="CaixaDeTexto 112">
              <a:extLst>
                <a:ext uri="{FF2B5EF4-FFF2-40B4-BE49-F238E27FC236}">
                  <a16:creationId xmlns:a16="http://schemas.microsoft.com/office/drawing/2014/main" id="{9C001E40-FA8D-442B-A5F6-5DC683D52F13}"/>
                </a:ext>
              </a:extLst>
            </p:cNvPr>
            <p:cNvSpPr txBox="1"/>
            <p:nvPr/>
          </p:nvSpPr>
          <p:spPr>
            <a:xfrm>
              <a:off x="2507404" y="4521473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grpSp>
        <p:nvGrpSpPr>
          <p:cNvPr id="144" name="Agrupar 143">
            <a:extLst>
              <a:ext uri="{FF2B5EF4-FFF2-40B4-BE49-F238E27FC236}">
                <a16:creationId xmlns:a16="http://schemas.microsoft.com/office/drawing/2014/main" id="{CC9B9A57-4661-4889-A90E-F100734BC5AA}"/>
              </a:ext>
            </a:extLst>
          </p:cNvPr>
          <p:cNvGrpSpPr/>
          <p:nvPr/>
        </p:nvGrpSpPr>
        <p:grpSpPr>
          <a:xfrm>
            <a:off x="350851" y="4598571"/>
            <a:ext cx="8906445" cy="662978"/>
            <a:chOff x="292831" y="4716042"/>
            <a:chExt cx="8906445" cy="662978"/>
          </a:xfrm>
        </p:grpSpPr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7E1D4F2E-D187-404D-9DEA-3D3C581E5883}"/>
                </a:ext>
              </a:extLst>
            </p:cNvPr>
            <p:cNvSpPr txBox="1"/>
            <p:nvPr/>
          </p:nvSpPr>
          <p:spPr>
            <a:xfrm>
              <a:off x="8462307" y="4716042"/>
              <a:ext cx="480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1/2</a:t>
              </a:r>
            </a:p>
          </p:txBody>
        </p:sp>
        <p:sp>
          <p:nvSpPr>
            <p:cNvPr id="119" name="CaixaDeTexto 118">
              <a:extLst>
                <a:ext uri="{FF2B5EF4-FFF2-40B4-BE49-F238E27FC236}">
                  <a16:creationId xmlns:a16="http://schemas.microsoft.com/office/drawing/2014/main" id="{3C33B75F-5AEF-4ADC-9063-89489FABA9B7}"/>
                </a:ext>
              </a:extLst>
            </p:cNvPr>
            <p:cNvSpPr txBox="1"/>
            <p:nvPr/>
          </p:nvSpPr>
          <p:spPr>
            <a:xfrm>
              <a:off x="1450643" y="486383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20" name="CaixaDeTexto 119">
              <a:extLst>
                <a:ext uri="{FF2B5EF4-FFF2-40B4-BE49-F238E27FC236}">
                  <a16:creationId xmlns:a16="http://schemas.microsoft.com/office/drawing/2014/main" id="{01D6F23D-8206-4845-9C2E-D477852B7811}"/>
                </a:ext>
              </a:extLst>
            </p:cNvPr>
            <p:cNvSpPr txBox="1"/>
            <p:nvPr/>
          </p:nvSpPr>
          <p:spPr>
            <a:xfrm>
              <a:off x="292831" y="4855800"/>
              <a:ext cx="890644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</a:t>
              </a:r>
              <a:r>
                <a:rPr lang="pt-B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dirty="0"/>
                <a:t>w</a:t>
              </a:r>
              <a:r>
                <a:rPr lang="pt-BR" sz="1400" dirty="0"/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dirty="0"/>
            </a:p>
          </p:txBody>
        </p:sp>
        <p:sp>
          <p:nvSpPr>
            <p:cNvPr id="121" name="CaixaDeTexto 120">
              <a:extLst>
                <a:ext uri="{FF2B5EF4-FFF2-40B4-BE49-F238E27FC236}">
                  <a16:creationId xmlns:a16="http://schemas.microsoft.com/office/drawing/2014/main" id="{EFB7D2FF-5A37-42F8-A73F-7646448658EB}"/>
                </a:ext>
              </a:extLst>
            </p:cNvPr>
            <p:cNvSpPr txBox="1"/>
            <p:nvPr/>
          </p:nvSpPr>
          <p:spPr>
            <a:xfrm>
              <a:off x="1210286" y="48619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22" name="CaixaDeTexto 121">
              <a:extLst>
                <a:ext uri="{FF2B5EF4-FFF2-40B4-BE49-F238E27FC236}">
                  <a16:creationId xmlns:a16="http://schemas.microsoft.com/office/drawing/2014/main" id="{F5AE84C3-7927-46F0-B924-B600A84C4205}"/>
                </a:ext>
              </a:extLst>
            </p:cNvPr>
            <p:cNvSpPr txBox="1"/>
            <p:nvPr/>
          </p:nvSpPr>
          <p:spPr>
            <a:xfrm>
              <a:off x="2128604" y="4870705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23" name="CaixaDeTexto 122">
              <a:extLst>
                <a:ext uri="{FF2B5EF4-FFF2-40B4-BE49-F238E27FC236}">
                  <a16:creationId xmlns:a16="http://schemas.microsoft.com/office/drawing/2014/main" id="{10163687-942B-4732-B7FC-073D6E52B6A6}"/>
                </a:ext>
              </a:extLst>
            </p:cNvPr>
            <p:cNvSpPr txBox="1"/>
            <p:nvPr/>
          </p:nvSpPr>
          <p:spPr>
            <a:xfrm>
              <a:off x="1888247" y="4868785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24" name="CaixaDeTexto 123">
              <a:extLst>
                <a:ext uri="{FF2B5EF4-FFF2-40B4-BE49-F238E27FC236}">
                  <a16:creationId xmlns:a16="http://schemas.microsoft.com/office/drawing/2014/main" id="{63F8CE91-582F-4431-869A-4144096D5020}"/>
                </a:ext>
              </a:extLst>
            </p:cNvPr>
            <p:cNvSpPr txBox="1"/>
            <p:nvPr/>
          </p:nvSpPr>
          <p:spPr>
            <a:xfrm>
              <a:off x="2808678" y="486383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25" name="CaixaDeTexto 124">
              <a:extLst>
                <a:ext uri="{FF2B5EF4-FFF2-40B4-BE49-F238E27FC236}">
                  <a16:creationId xmlns:a16="http://schemas.microsoft.com/office/drawing/2014/main" id="{D21CF333-1FEC-4DDE-993C-F934C999B61B}"/>
                </a:ext>
              </a:extLst>
            </p:cNvPr>
            <p:cNvSpPr txBox="1"/>
            <p:nvPr/>
          </p:nvSpPr>
          <p:spPr>
            <a:xfrm>
              <a:off x="2568321" y="48619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grpSp>
        <p:nvGrpSpPr>
          <p:cNvPr id="145" name="Agrupar 144">
            <a:extLst>
              <a:ext uri="{FF2B5EF4-FFF2-40B4-BE49-F238E27FC236}">
                <a16:creationId xmlns:a16="http://schemas.microsoft.com/office/drawing/2014/main" id="{82194144-241F-462E-97EB-94B4D0C5C7AD}"/>
              </a:ext>
            </a:extLst>
          </p:cNvPr>
          <p:cNvGrpSpPr/>
          <p:nvPr/>
        </p:nvGrpSpPr>
        <p:grpSpPr>
          <a:xfrm>
            <a:off x="355213" y="5323483"/>
            <a:ext cx="8906445" cy="662978"/>
            <a:chOff x="355213" y="5108643"/>
            <a:chExt cx="8906445" cy="662978"/>
          </a:xfrm>
        </p:grpSpPr>
        <p:sp>
          <p:nvSpPr>
            <p:cNvPr id="129" name="CaixaDeTexto 128">
              <a:extLst>
                <a:ext uri="{FF2B5EF4-FFF2-40B4-BE49-F238E27FC236}">
                  <a16:creationId xmlns:a16="http://schemas.microsoft.com/office/drawing/2014/main" id="{282020CF-0635-4E60-973F-5E6FE7BFB7EF}"/>
                </a:ext>
              </a:extLst>
            </p:cNvPr>
            <p:cNvSpPr txBox="1"/>
            <p:nvPr/>
          </p:nvSpPr>
          <p:spPr>
            <a:xfrm>
              <a:off x="8524689" y="5108643"/>
              <a:ext cx="480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1/2</a:t>
              </a:r>
            </a:p>
          </p:txBody>
        </p:sp>
        <p:sp>
          <p:nvSpPr>
            <p:cNvPr id="131" name="CaixaDeTexto 130">
              <a:extLst>
                <a:ext uri="{FF2B5EF4-FFF2-40B4-BE49-F238E27FC236}">
                  <a16:creationId xmlns:a16="http://schemas.microsoft.com/office/drawing/2014/main" id="{EE5A3157-7AFE-4267-BB78-4592D08B70CE}"/>
                </a:ext>
              </a:extLst>
            </p:cNvPr>
            <p:cNvSpPr txBox="1"/>
            <p:nvPr/>
          </p:nvSpPr>
          <p:spPr>
            <a:xfrm>
              <a:off x="1513025" y="525643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33" name="CaixaDeTexto 132">
              <a:extLst>
                <a:ext uri="{FF2B5EF4-FFF2-40B4-BE49-F238E27FC236}">
                  <a16:creationId xmlns:a16="http://schemas.microsoft.com/office/drawing/2014/main" id="{A541D77B-9D02-43CD-B717-B67B8A550822}"/>
                </a:ext>
              </a:extLst>
            </p:cNvPr>
            <p:cNvSpPr txBox="1"/>
            <p:nvPr/>
          </p:nvSpPr>
          <p:spPr>
            <a:xfrm>
              <a:off x="355213" y="5248401"/>
              <a:ext cx="8906445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</a:t>
              </a:r>
              <a:r>
                <a:rPr lang="pt-B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[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dirty="0"/>
                <a:t>w</a:t>
              </a:r>
              <a:r>
                <a:rPr lang="pt-BR" sz="1400" dirty="0"/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w</a:t>
              </a:r>
              <a:r>
                <a:rPr lang="pt-BR" sz="1400" dirty="0"/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w</a:t>
              </a:r>
              <a:r>
                <a:rPr lang="pt-BR" sz="1400" dirty="0"/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pt-BR" dirty="0"/>
            </a:p>
          </p:txBody>
        </p:sp>
        <p:sp>
          <p:nvSpPr>
            <p:cNvPr id="135" name="CaixaDeTexto 134">
              <a:extLst>
                <a:ext uri="{FF2B5EF4-FFF2-40B4-BE49-F238E27FC236}">
                  <a16:creationId xmlns:a16="http://schemas.microsoft.com/office/drawing/2014/main" id="{89DB5F2B-456D-4BE6-8097-A82D79BE802E}"/>
                </a:ext>
              </a:extLst>
            </p:cNvPr>
            <p:cNvSpPr txBox="1"/>
            <p:nvPr/>
          </p:nvSpPr>
          <p:spPr>
            <a:xfrm>
              <a:off x="1272668" y="525451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37" name="CaixaDeTexto 136">
              <a:extLst>
                <a:ext uri="{FF2B5EF4-FFF2-40B4-BE49-F238E27FC236}">
                  <a16:creationId xmlns:a16="http://schemas.microsoft.com/office/drawing/2014/main" id="{0DF25AF4-BE4F-4215-B938-FB04A1CE5785}"/>
                </a:ext>
              </a:extLst>
            </p:cNvPr>
            <p:cNvSpPr txBox="1"/>
            <p:nvPr/>
          </p:nvSpPr>
          <p:spPr>
            <a:xfrm>
              <a:off x="2190986" y="5263306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39" name="CaixaDeTexto 138">
              <a:extLst>
                <a:ext uri="{FF2B5EF4-FFF2-40B4-BE49-F238E27FC236}">
                  <a16:creationId xmlns:a16="http://schemas.microsoft.com/office/drawing/2014/main" id="{7755B514-FD6C-4996-83FF-0E24C263F0BF}"/>
                </a:ext>
              </a:extLst>
            </p:cNvPr>
            <p:cNvSpPr txBox="1"/>
            <p:nvPr/>
          </p:nvSpPr>
          <p:spPr>
            <a:xfrm>
              <a:off x="1950629" y="5261386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1" name="CaixaDeTexto 140">
              <a:extLst>
                <a:ext uri="{FF2B5EF4-FFF2-40B4-BE49-F238E27FC236}">
                  <a16:creationId xmlns:a16="http://schemas.microsoft.com/office/drawing/2014/main" id="{1EDCBC6D-D71A-4F2B-98D8-2311D0F7ECE8}"/>
                </a:ext>
              </a:extLst>
            </p:cNvPr>
            <p:cNvSpPr txBox="1"/>
            <p:nvPr/>
          </p:nvSpPr>
          <p:spPr>
            <a:xfrm>
              <a:off x="2871060" y="525643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3" name="CaixaDeTexto 142">
              <a:extLst>
                <a:ext uri="{FF2B5EF4-FFF2-40B4-BE49-F238E27FC236}">
                  <a16:creationId xmlns:a16="http://schemas.microsoft.com/office/drawing/2014/main" id="{71AF512F-AC82-480E-A377-67DA841A9FE1}"/>
                </a:ext>
              </a:extLst>
            </p:cNvPr>
            <p:cNvSpPr txBox="1"/>
            <p:nvPr/>
          </p:nvSpPr>
          <p:spPr>
            <a:xfrm>
              <a:off x="2630703" y="525451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FEAB73DC-6E19-41B0-9E79-A47FC3CE6ED0}"/>
              </a:ext>
            </a:extLst>
          </p:cNvPr>
          <p:cNvSpPr txBox="1"/>
          <p:nvPr/>
        </p:nvSpPr>
        <p:spPr>
          <a:xfrm>
            <a:off x="342865" y="3376498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três ativos:</a:t>
            </a:r>
          </a:p>
        </p:txBody>
      </p: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D64BD0EB-2EC8-4B9B-A28A-794E1D6651E3}"/>
              </a:ext>
            </a:extLst>
          </p:cNvPr>
          <p:cNvSpPr txBox="1"/>
          <p:nvPr/>
        </p:nvSpPr>
        <p:spPr>
          <a:xfrm>
            <a:off x="342864" y="2836728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Retorno da Carteira com três ativos:</a:t>
            </a:r>
          </a:p>
        </p:txBody>
      </p:sp>
    </p:spTree>
    <p:extLst>
      <p:ext uri="{BB962C8B-B14F-4D97-AF65-F5344CB8AC3E}">
        <p14:creationId xmlns:p14="http://schemas.microsoft.com/office/powerpoint/2010/main" val="209354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46EE3102-1805-45D9-BAC9-B505EE9CA08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DCD53D-D2AE-4F5E-A02D-F74D06B5394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0B5CFD2-C737-46D5-9F6C-DDC9D4A49E6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580EAE2A-A2C2-40D5-9EC5-DAF8F48D615B}"/>
              </a:ext>
            </a:extLst>
          </p:cNvPr>
          <p:cNvSpPr txBox="1"/>
          <p:nvPr/>
        </p:nvSpPr>
        <p:spPr>
          <a:xfrm>
            <a:off x="5305151" y="1798009"/>
            <a:ext cx="3258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/>
              <a:t>)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719706C1-BAD0-40AE-B420-5DFE9FCBC2B6}"/>
              </a:ext>
            </a:extLst>
          </p:cNvPr>
          <p:cNvSpPr txBox="1"/>
          <p:nvPr/>
        </p:nvSpPr>
        <p:spPr>
          <a:xfrm>
            <a:off x="3840507" y="4675137"/>
            <a:ext cx="235527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</a:t>
            </a:r>
            <a:r>
              <a:rPr lang="pt-BR" sz="2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1600" dirty="0">
                <a:solidFill>
                  <a:srgbClr val="99CCFF"/>
                </a:solidFill>
              </a:rPr>
              <a:t>  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FF99"/>
                </a:solidFill>
              </a:rPr>
              <a:t>w</a:t>
            </a:r>
            <a:r>
              <a:rPr lang="pt-BR" sz="2000" baseline="-25000" dirty="0">
                <a:solidFill>
                  <a:srgbClr val="00FF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>
                <a:solidFill>
                  <a:srgbClr val="00FF99"/>
                </a:solidFill>
              </a:rPr>
              <a:t>  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FFCCFF"/>
                </a:solidFill>
              </a:rPr>
              <a:t>w</a:t>
            </a:r>
            <a:r>
              <a:rPr lang="pt-BR" sz="2000" baseline="-25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893D32CE-FF08-4393-81B8-7459717FD11C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63" name="CaixaDeTexto 62">
              <a:extLst>
                <a:ext uri="{FF2B5EF4-FFF2-40B4-BE49-F238E27FC236}">
                  <a16:creationId xmlns:a16="http://schemas.microsoft.com/office/drawing/2014/main" id="{CEB26D76-355C-4FC8-B0E4-C5B140B2CF3C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31EB551D-F686-4F23-AA1D-341887DA7703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93901827-C744-419F-979C-22EF0D784AF3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Chave Esquerda 68">
              <a:extLst>
                <a:ext uri="{FF2B5EF4-FFF2-40B4-BE49-F238E27FC236}">
                  <a16:creationId xmlns:a16="http://schemas.microsoft.com/office/drawing/2014/main" id="{67A26C39-ACC3-4D2B-8930-799E3FACAEB2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71" name="Agrupar 70">
            <a:extLst>
              <a:ext uri="{FF2B5EF4-FFF2-40B4-BE49-F238E27FC236}">
                <a16:creationId xmlns:a16="http://schemas.microsoft.com/office/drawing/2014/main" id="{E6DE344B-2034-443C-8135-D63E9E65DCB4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0EBE7501-C0B9-4400-AC70-ABAA17C6246B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E6233A37-BE4B-4A06-8A0A-8C5B72579EE3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CaixaDeTexto 75">
              <a:extLst>
                <a:ext uri="{FF2B5EF4-FFF2-40B4-BE49-F238E27FC236}">
                  <a16:creationId xmlns:a16="http://schemas.microsoft.com/office/drawing/2014/main" id="{3BA8CEBA-72EA-437C-82F0-D096EE6545A0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Chave Esquerda 76">
              <a:extLst>
                <a:ext uri="{FF2B5EF4-FFF2-40B4-BE49-F238E27FC236}">
                  <a16:creationId xmlns:a16="http://schemas.microsoft.com/office/drawing/2014/main" id="{7F0752D5-FB42-4B0E-BA90-3FD5D393753D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78" name="Agrupar 77">
            <a:extLst>
              <a:ext uri="{FF2B5EF4-FFF2-40B4-BE49-F238E27FC236}">
                <a16:creationId xmlns:a16="http://schemas.microsoft.com/office/drawing/2014/main" id="{5E14F557-D479-4E33-ADC3-42D11D9F96BB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64E4CF6D-6232-41A0-89D9-51CA803AB997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9CEEA5CB-7397-4950-9658-A3FD9F2D3786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C5F40474-AFD6-43C9-AE57-8D9C1EBF3457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Chave Esquerda 81">
              <a:extLst>
                <a:ext uri="{FF2B5EF4-FFF2-40B4-BE49-F238E27FC236}">
                  <a16:creationId xmlns:a16="http://schemas.microsoft.com/office/drawing/2014/main" id="{A3FEF5FB-3054-434F-B0A4-DA996B523D12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98C62A36-FC87-46AE-A07D-F7DA03F0B421}"/>
              </a:ext>
            </a:extLst>
          </p:cNvPr>
          <p:cNvSpPr txBox="1"/>
          <p:nvPr/>
        </p:nvSpPr>
        <p:spPr>
          <a:xfrm>
            <a:off x="961561" y="3194591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Retorno da Carteira com três ativos: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96E0A93-7CED-4829-8755-46B2CB22EFE0}"/>
              </a:ext>
            </a:extLst>
          </p:cNvPr>
          <p:cNvSpPr txBox="1"/>
          <p:nvPr/>
        </p:nvSpPr>
        <p:spPr>
          <a:xfrm>
            <a:off x="432315" y="3725754"/>
            <a:ext cx="4585829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solidFill>
                  <a:srgbClr val="00FF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2</a:t>
            </a:r>
            <a:r>
              <a:rPr lang="pt-BR" sz="20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solidFill>
                  <a:srgbClr val="FFCC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i</a:t>
            </a:r>
            <a:r>
              <a:rPr lang="pt-BR" sz="2000" baseline="-25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3</a:t>
            </a:r>
            <a:endParaRPr lang="pt-BR" sz="1100" dirty="0">
              <a:solidFill>
                <a:srgbClr val="FFCC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573F4271-9828-400D-BED3-4F5DABC61F53}"/>
              </a:ext>
            </a:extLst>
          </p:cNvPr>
          <p:cNvSpPr txBox="1"/>
          <p:nvPr/>
        </p:nvSpPr>
        <p:spPr>
          <a:xfrm>
            <a:off x="6195781" y="4077379"/>
            <a:ext cx="457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t-BR" sz="2000" dirty="0">
              <a:solidFill>
                <a:srgbClr val="99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solidFill>
                  <a:srgbClr val="99FF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>
                <a:solidFill>
                  <a:srgbClr val="99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t-BR" sz="2000" dirty="0">
              <a:solidFill>
                <a:srgbClr val="99CC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sz="2000" baseline="-25000" dirty="0">
                <a:solidFill>
                  <a:srgbClr val="FFCC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pt-BR" sz="2000" dirty="0">
              <a:solidFill>
                <a:srgbClr val="FFCCFF"/>
              </a:solidFill>
            </a:endParaRPr>
          </a:p>
        </p:txBody>
      </p:sp>
      <p:sp>
        <p:nvSpPr>
          <p:cNvPr id="7" name="Colchete Esquerdo 6">
            <a:extLst>
              <a:ext uri="{FF2B5EF4-FFF2-40B4-BE49-F238E27FC236}">
                <a16:creationId xmlns:a16="http://schemas.microsoft.com/office/drawing/2014/main" id="{0C51FA02-3DBA-4EE8-836D-E1E8CCEA8D61}"/>
              </a:ext>
            </a:extLst>
          </p:cNvPr>
          <p:cNvSpPr/>
          <p:nvPr/>
        </p:nvSpPr>
        <p:spPr>
          <a:xfrm>
            <a:off x="6150062" y="4115649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olchete Esquerdo 7">
            <a:extLst>
              <a:ext uri="{FF2B5EF4-FFF2-40B4-BE49-F238E27FC236}">
                <a16:creationId xmlns:a16="http://schemas.microsoft.com/office/drawing/2014/main" id="{AD3AEAFD-B3B5-4CE4-BB26-C6D33CFA7448}"/>
              </a:ext>
            </a:extLst>
          </p:cNvPr>
          <p:cNvSpPr/>
          <p:nvPr/>
        </p:nvSpPr>
        <p:spPr>
          <a:xfrm flipH="1">
            <a:off x="6607262" y="4115649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13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4">
            <a:extLst>
              <a:ext uri="{FF2B5EF4-FFF2-40B4-BE49-F238E27FC236}">
                <a16:creationId xmlns:a16="http://schemas.microsoft.com/office/drawing/2014/main" id="{C3A4FB19-E889-449B-AA1C-794C0214E3CD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17" name="Grupo 115">
              <a:extLst>
                <a:ext uri="{FF2B5EF4-FFF2-40B4-BE49-F238E27FC236}">
                  <a16:creationId xmlns:a16="http://schemas.microsoft.com/office/drawing/2014/main" id="{5D519F3D-889F-488C-ACCC-6663AF04C8A1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A73A9DD6-7248-4669-A9AA-3ABD602FEC06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6671158A-1CD6-4D0E-ACDD-DAB9FDAEBF37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59E16A32-AB6B-4725-A2DA-D4C16ED5F6A6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21" name="Grupo 25">
            <a:extLst>
              <a:ext uri="{FF2B5EF4-FFF2-40B4-BE49-F238E27FC236}">
                <a16:creationId xmlns:a16="http://schemas.microsoft.com/office/drawing/2014/main" id="{C19E27FA-7CDC-496E-B65F-0EC5B0C847E9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2" name="Grupo 36">
              <a:extLst>
                <a:ext uri="{FF2B5EF4-FFF2-40B4-BE49-F238E27FC236}">
                  <a16:creationId xmlns:a16="http://schemas.microsoft.com/office/drawing/2014/main" id="{73F6AE6A-A802-4E25-8F6A-B3338CACF71A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77D71F36-F3FC-4F40-9CEF-51159C781285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E5CD4339-D2AC-4B6E-B2EE-D4B866E21E10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3" name="Grupo 113">
              <a:extLst>
                <a:ext uri="{FF2B5EF4-FFF2-40B4-BE49-F238E27FC236}">
                  <a16:creationId xmlns:a16="http://schemas.microsoft.com/office/drawing/2014/main" id="{E12B3A70-B8F3-4F71-8499-B40B4E5009B3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10CBA968-DBE4-40A1-AD4B-42C8AE59ABC0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42A6003B-F204-48FA-93F5-13B47A7EA128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46EE3102-1805-45D9-BAC9-B505EE9CA084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DCD53D-D2AE-4F5E-A02D-F74D06B5394D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0B5CFD2-C737-46D5-9F6C-DDC9D4A49E6F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7CBB2EAA-0BC6-4F93-8866-602FF3D9E3A2}"/>
              </a:ext>
            </a:extLst>
          </p:cNvPr>
          <p:cNvSpPr txBox="1"/>
          <p:nvPr/>
        </p:nvSpPr>
        <p:spPr>
          <a:xfrm>
            <a:off x="5305151" y="1798009"/>
            <a:ext cx="325894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/>
              <a:t>)</a:t>
            </a:r>
          </a:p>
        </p:txBody>
      </p:sp>
      <p:grpSp>
        <p:nvGrpSpPr>
          <p:cNvPr id="110" name="Agrupar 109">
            <a:extLst>
              <a:ext uri="{FF2B5EF4-FFF2-40B4-BE49-F238E27FC236}">
                <a16:creationId xmlns:a16="http://schemas.microsoft.com/office/drawing/2014/main" id="{2C1E5B3F-F9BD-477E-8F5A-E7B32A12C1CB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111" name="CaixaDeTexto 110">
              <a:extLst>
                <a:ext uri="{FF2B5EF4-FFF2-40B4-BE49-F238E27FC236}">
                  <a16:creationId xmlns:a16="http://schemas.microsoft.com/office/drawing/2014/main" id="{58BEFE83-8B24-4555-AD21-0C7079333588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112" name="CaixaDeTexto 111">
              <a:extLst>
                <a:ext uri="{FF2B5EF4-FFF2-40B4-BE49-F238E27FC236}">
                  <a16:creationId xmlns:a16="http://schemas.microsoft.com/office/drawing/2014/main" id="{496CC1F2-825A-4E91-80C3-130B4E3D2B66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CaixaDeTexto 112">
              <a:extLst>
                <a:ext uri="{FF2B5EF4-FFF2-40B4-BE49-F238E27FC236}">
                  <a16:creationId xmlns:a16="http://schemas.microsoft.com/office/drawing/2014/main" id="{57AB6240-32A2-4C32-94C7-7154AE9BA654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4" name="Chave Esquerda 113">
              <a:extLst>
                <a:ext uri="{FF2B5EF4-FFF2-40B4-BE49-F238E27FC236}">
                  <a16:creationId xmlns:a16="http://schemas.microsoft.com/office/drawing/2014/main" id="{0B4F8CCF-F370-4A46-8B7F-7C92FFE1F727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0BF7D33F-4F98-4973-985A-FE051BA313FC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116" name="CaixaDeTexto 115">
              <a:extLst>
                <a:ext uri="{FF2B5EF4-FFF2-40B4-BE49-F238E27FC236}">
                  <a16:creationId xmlns:a16="http://schemas.microsoft.com/office/drawing/2014/main" id="{28873B51-80B8-47E8-8DC4-1F15D77D57E2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117" name="CaixaDeTexto 116">
              <a:extLst>
                <a:ext uri="{FF2B5EF4-FFF2-40B4-BE49-F238E27FC236}">
                  <a16:creationId xmlns:a16="http://schemas.microsoft.com/office/drawing/2014/main" id="{78AAACF8-7BA1-444F-BF19-DAFB26AE30CF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CaixaDeTexto 117">
              <a:extLst>
                <a:ext uri="{FF2B5EF4-FFF2-40B4-BE49-F238E27FC236}">
                  <a16:creationId xmlns:a16="http://schemas.microsoft.com/office/drawing/2014/main" id="{D02C811F-81D6-40C3-B278-17ACA79C6553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Chave Esquerda 118">
              <a:extLst>
                <a:ext uri="{FF2B5EF4-FFF2-40B4-BE49-F238E27FC236}">
                  <a16:creationId xmlns:a16="http://schemas.microsoft.com/office/drawing/2014/main" id="{256EB271-B511-49FF-93CF-925ED442DDE7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120" name="Agrupar 119">
            <a:extLst>
              <a:ext uri="{FF2B5EF4-FFF2-40B4-BE49-F238E27FC236}">
                <a16:creationId xmlns:a16="http://schemas.microsoft.com/office/drawing/2014/main" id="{BD526A43-A269-41B5-808D-20FE28A1ADD4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121" name="CaixaDeTexto 120">
              <a:extLst>
                <a:ext uri="{FF2B5EF4-FFF2-40B4-BE49-F238E27FC236}">
                  <a16:creationId xmlns:a16="http://schemas.microsoft.com/office/drawing/2014/main" id="{6E7C1076-53A9-4A32-8E46-C360CA8D465B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122" name="CaixaDeTexto 121">
              <a:extLst>
                <a:ext uri="{FF2B5EF4-FFF2-40B4-BE49-F238E27FC236}">
                  <a16:creationId xmlns:a16="http://schemas.microsoft.com/office/drawing/2014/main" id="{4F9BAD7B-1B53-4647-9E57-CB4D46419D10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CaixaDeTexto 122">
              <a:extLst>
                <a:ext uri="{FF2B5EF4-FFF2-40B4-BE49-F238E27FC236}">
                  <a16:creationId xmlns:a16="http://schemas.microsoft.com/office/drawing/2014/main" id="{0E9A49A3-9727-42F9-A3C6-DF05E095D05D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4" name="Chave Esquerda 123">
              <a:extLst>
                <a:ext uri="{FF2B5EF4-FFF2-40B4-BE49-F238E27FC236}">
                  <a16:creationId xmlns:a16="http://schemas.microsoft.com/office/drawing/2014/main" id="{52BE0E49-9A41-4126-88A8-2460877AA753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A7181B6B-9BA8-4B58-B42E-34704463BB3E}"/>
              </a:ext>
            </a:extLst>
          </p:cNvPr>
          <p:cNvGrpSpPr/>
          <p:nvPr/>
        </p:nvGrpSpPr>
        <p:grpSpPr>
          <a:xfrm>
            <a:off x="355213" y="3044207"/>
            <a:ext cx="8906445" cy="498835"/>
            <a:chOff x="355213" y="3429000"/>
            <a:chExt cx="8906445" cy="498835"/>
          </a:xfrm>
        </p:grpSpPr>
        <p:sp>
          <p:nvSpPr>
            <p:cNvPr id="138" name="CaixaDeTexto 137">
              <a:extLst>
                <a:ext uri="{FF2B5EF4-FFF2-40B4-BE49-F238E27FC236}">
                  <a16:creationId xmlns:a16="http://schemas.microsoft.com/office/drawing/2014/main" id="{F42BB8D5-2A05-40CE-A0E6-2638D119E77C}"/>
                </a:ext>
              </a:extLst>
            </p:cNvPr>
            <p:cNvSpPr txBox="1"/>
            <p:nvPr/>
          </p:nvSpPr>
          <p:spPr>
            <a:xfrm>
              <a:off x="398817" y="3429000"/>
              <a:ext cx="380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  <p:sp>
          <p:nvSpPr>
            <p:cNvPr id="139" name="CaixaDeTexto 138">
              <a:extLst>
                <a:ext uri="{FF2B5EF4-FFF2-40B4-BE49-F238E27FC236}">
                  <a16:creationId xmlns:a16="http://schemas.microsoft.com/office/drawing/2014/main" id="{F67B0086-8CDD-4411-9C0E-22421691A68B}"/>
                </a:ext>
              </a:extLst>
            </p:cNvPr>
            <p:cNvSpPr txBox="1"/>
            <p:nvPr/>
          </p:nvSpPr>
          <p:spPr>
            <a:xfrm>
              <a:off x="1303908" y="344175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0" name="CaixaDeTexto 139">
              <a:extLst>
                <a:ext uri="{FF2B5EF4-FFF2-40B4-BE49-F238E27FC236}">
                  <a16:creationId xmlns:a16="http://schemas.microsoft.com/office/drawing/2014/main" id="{31A8CD80-E242-4A30-B4CA-4625222E41C3}"/>
                </a:ext>
              </a:extLst>
            </p:cNvPr>
            <p:cNvSpPr txBox="1"/>
            <p:nvPr/>
          </p:nvSpPr>
          <p:spPr>
            <a:xfrm>
              <a:off x="355213" y="3558503"/>
              <a:ext cx="89064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/>
                <a:t> w</a:t>
              </a:r>
              <a:r>
                <a:rPr lang="pt-BR" sz="2000" baseline="-25000" dirty="0">
                  <a:latin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 w</a:t>
              </a:r>
              <a:r>
                <a:rPr lang="pt-BR" sz="2000" baseline="-25000" dirty="0">
                  <a:latin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400" dirty="0"/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141" name="CaixaDeTexto 140">
              <a:extLst>
                <a:ext uri="{FF2B5EF4-FFF2-40B4-BE49-F238E27FC236}">
                  <a16:creationId xmlns:a16="http://schemas.microsoft.com/office/drawing/2014/main" id="{841FC151-1078-4F44-9AD9-3B10AE6DCAB2}"/>
                </a:ext>
              </a:extLst>
            </p:cNvPr>
            <p:cNvSpPr txBox="1"/>
            <p:nvPr/>
          </p:nvSpPr>
          <p:spPr>
            <a:xfrm>
              <a:off x="1063551" y="343983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2" name="CaixaDeTexto 141">
              <a:extLst>
                <a:ext uri="{FF2B5EF4-FFF2-40B4-BE49-F238E27FC236}">
                  <a16:creationId xmlns:a16="http://schemas.microsoft.com/office/drawing/2014/main" id="{C4727C46-605C-4D27-B527-36F4EA3D2DA1}"/>
                </a:ext>
              </a:extLst>
            </p:cNvPr>
            <p:cNvSpPr txBox="1"/>
            <p:nvPr/>
          </p:nvSpPr>
          <p:spPr>
            <a:xfrm>
              <a:off x="1981869" y="34486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3" name="CaixaDeTexto 142">
              <a:extLst>
                <a:ext uri="{FF2B5EF4-FFF2-40B4-BE49-F238E27FC236}">
                  <a16:creationId xmlns:a16="http://schemas.microsoft.com/office/drawing/2014/main" id="{5A7FE1D7-C062-4A25-B97F-D10A73B9A2C0}"/>
                </a:ext>
              </a:extLst>
            </p:cNvPr>
            <p:cNvSpPr txBox="1"/>
            <p:nvPr/>
          </p:nvSpPr>
          <p:spPr>
            <a:xfrm>
              <a:off x="1741512" y="344669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4" name="CaixaDeTexto 143">
              <a:extLst>
                <a:ext uri="{FF2B5EF4-FFF2-40B4-BE49-F238E27FC236}">
                  <a16:creationId xmlns:a16="http://schemas.microsoft.com/office/drawing/2014/main" id="{738DABFA-AA15-423F-A2AB-9E6728F78AD2}"/>
                </a:ext>
              </a:extLst>
            </p:cNvPr>
            <p:cNvSpPr txBox="1"/>
            <p:nvPr/>
          </p:nvSpPr>
          <p:spPr>
            <a:xfrm>
              <a:off x="2661943" y="344175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145" name="CaixaDeTexto 144">
              <a:extLst>
                <a:ext uri="{FF2B5EF4-FFF2-40B4-BE49-F238E27FC236}">
                  <a16:creationId xmlns:a16="http://schemas.microsoft.com/office/drawing/2014/main" id="{F5ACE7D5-2B1C-4EE7-9CE4-789F2F3B888E}"/>
                </a:ext>
              </a:extLst>
            </p:cNvPr>
            <p:cNvSpPr txBox="1"/>
            <p:nvPr/>
          </p:nvSpPr>
          <p:spPr>
            <a:xfrm>
              <a:off x="2421586" y="343983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sp>
        <p:nvSpPr>
          <p:cNvPr id="155" name="CaixaDeTexto 154">
            <a:extLst>
              <a:ext uri="{FF2B5EF4-FFF2-40B4-BE49-F238E27FC236}">
                <a16:creationId xmlns:a16="http://schemas.microsoft.com/office/drawing/2014/main" id="{176E157B-B24E-417B-9AF6-F1B1493DCCC0}"/>
              </a:ext>
            </a:extLst>
          </p:cNvPr>
          <p:cNvSpPr txBox="1"/>
          <p:nvPr/>
        </p:nvSpPr>
        <p:spPr>
          <a:xfrm>
            <a:off x="479701" y="2607888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três ativos: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1EAE668-EEFB-4956-ADD5-D19506B95EB7}"/>
              </a:ext>
            </a:extLst>
          </p:cNvPr>
          <p:cNvSpPr txBox="1"/>
          <p:nvPr/>
        </p:nvSpPr>
        <p:spPr>
          <a:xfrm>
            <a:off x="588597" y="3912175"/>
            <a:ext cx="2183214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pt-BR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1600" dirty="0"/>
              <a:t>   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/>
              <a:t> </a:t>
            </a:r>
            <a:r>
              <a:rPr lang="pt-BR" sz="1600" dirty="0"/>
              <a:t>  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5E493C-52C2-4E14-BA64-2B17F1A3BE9F}"/>
              </a:ext>
            </a:extLst>
          </p:cNvPr>
          <p:cNvSpPr txBox="1"/>
          <p:nvPr/>
        </p:nvSpPr>
        <p:spPr>
          <a:xfrm>
            <a:off x="6263977" y="3964217"/>
            <a:ext cx="457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20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endParaRPr lang="pt-BR" sz="2000" dirty="0"/>
          </a:p>
        </p:txBody>
      </p:sp>
      <p:sp>
        <p:nvSpPr>
          <p:cNvPr id="12" name="Colchete Esquerdo 11">
            <a:extLst>
              <a:ext uri="{FF2B5EF4-FFF2-40B4-BE49-F238E27FC236}">
                <a16:creationId xmlns:a16="http://schemas.microsoft.com/office/drawing/2014/main" id="{506EF5BD-1603-42AE-82A4-7EB025AC08DB}"/>
              </a:ext>
            </a:extLst>
          </p:cNvPr>
          <p:cNvSpPr/>
          <p:nvPr/>
        </p:nvSpPr>
        <p:spPr>
          <a:xfrm>
            <a:off x="2762713" y="4021859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olchete Esquerdo 12">
            <a:extLst>
              <a:ext uri="{FF2B5EF4-FFF2-40B4-BE49-F238E27FC236}">
                <a16:creationId xmlns:a16="http://schemas.microsoft.com/office/drawing/2014/main" id="{65EAD37B-1974-49DB-A5B3-04EE2A7BFA0C}"/>
              </a:ext>
            </a:extLst>
          </p:cNvPr>
          <p:cNvSpPr/>
          <p:nvPr/>
        </p:nvSpPr>
        <p:spPr>
          <a:xfrm flipH="1">
            <a:off x="5951459" y="3996167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1" name="CaixaDeTexto 160">
            <a:extLst>
              <a:ext uri="{FF2B5EF4-FFF2-40B4-BE49-F238E27FC236}">
                <a16:creationId xmlns:a16="http://schemas.microsoft.com/office/drawing/2014/main" id="{91268D4D-F182-4748-BC7B-944FF1E6EBED}"/>
              </a:ext>
            </a:extLst>
          </p:cNvPr>
          <p:cNvSpPr txBox="1"/>
          <p:nvPr/>
        </p:nvSpPr>
        <p:spPr>
          <a:xfrm>
            <a:off x="2767144" y="4017334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solidFill>
                  <a:srgbClr val="66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>
              <a:solidFill>
                <a:srgbClr val="66FFFF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986A5C2-B08A-440D-AB7A-DFE09CDA8C2B}"/>
              </a:ext>
            </a:extLst>
          </p:cNvPr>
          <p:cNvSpPr txBox="1"/>
          <p:nvPr/>
        </p:nvSpPr>
        <p:spPr>
          <a:xfrm>
            <a:off x="2785572" y="4595159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418AC81E-E1C9-4190-A004-B2CDD308C394}"/>
              </a:ext>
            </a:extLst>
          </p:cNvPr>
          <p:cNvSpPr txBox="1"/>
          <p:nvPr/>
        </p:nvSpPr>
        <p:spPr>
          <a:xfrm>
            <a:off x="2794215" y="5135291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DD2EB40-6D3A-4CF7-AFAC-4D68A891EF8E}"/>
              </a:ext>
            </a:extLst>
          </p:cNvPr>
          <p:cNvSpPr txBox="1"/>
          <p:nvPr/>
        </p:nvSpPr>
        <p:spPr>
          <a:xfrm>
            <a:off x="3832657" y="4040449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C034888-07F6-49EF-8103-E27B0B3A9006}"/>
              </a:ext>
            </a:extLst>
          </p:cNvPr>
          <p:cNvSpPr txBox="1"/>
          <p:nvPr/>
        </p:nvSpPr>
        <p:spPr>
          <a:xfrm>
            <a:off x="3851085" y="4618274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solidFill>
                  <a:srgbClr val="99FF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solidFill>
                  <a:srgbClr val="99FF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>
              <a:solidFill>
                <a:srgbClr val="99FFCC"/>
              </a:solidFill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C41F6E0-D9D3-4CB2-9E2C-F3AB688BD7A6}"/>
              </a:ext>
            </a:extLst>
          </p:cNvPr>
          <p:cNvSpPr txBox="1"/>
          <p:nvPr/>
        </p:nvSpPr>
        <p:spPr>
          <a:xfrm>
            <a:off x="3859728" y="5158406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8B2F1275-450D-4974-B2F5-40521FD001FC}"/>
              </a:ext>
            </a:extLst>
          </p:cNvPr>
          <p:cNvSpPr txBox="1"/>
          <p:nvPr/>
        </p:nvSpPr>
        <p:spPr>
          <a:xfrm>
            <a:off x="4940308" y="4018942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A03478C-128E-4B70-93B3-B9271C6F6886}"/>
              </a:ext>
            </a:extLst>
          </p:cNvPr>
          <p:cNvSpPr txBox="1"/>
          <p:nvPr/>
        </p:nvSpPr>
        <p:spPr>
          <a:xfrm>
            <a:off x="4958736" y="4596767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F92E865-74E6-4824-A724-A692EE913CA1}"/>
              </a:ext>
            </a:extLst>
          </p:cNvPr>
          <p:cNvSpPr txBox="1"/>
          <p:nvPr/>
        </p:nvSpPr>
        <p:spPr>
          <a:xfrm>
            <a:off x="4967379" y="5136899"/>
            <a:ext cx="1034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pt-BR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</a:t>
            </a:r>
            <a:r>
              <a:rPr lang="pt-BR" baseline="-25000" dirty="0">
                <a:solidFill>
                  <a:srgbClr val="FFCC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i</a:t>
            </a:r>
            <a:r>
              <a:rPr lang="pt-BR" baseline="-25000" dirty="0">
                <a:solidFill>
                  <a:srgbClr val="FFCC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pt-BR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>
              <a:solidFill>
                <a:srgbClr val="FFCCFF"/>
              </a:solidFill>
            </a:endParaRPr>
          </a:p>
        </p:txBody>
      </p:sp>
      <p:sp>
        <p:nvSpPr>
          <p:cNvPr id="35" name="Colchete Esquerdo 34">
            <a:extLst>
              <a:ext uri="{FF2B5EF4-FFF2-40B4-BE49-F238E27FC236}">
                <a16:creationId xmlns:a16="http://schemas.microsoft.com/office/drawing/2014/main" id="{0C76F4B5-58E6-436F-AC42-7D71836CC339}"/>
              </a:ext>
            </a:extLst>
          </p:cNvPr>
          <p:cNvSpPr/>
          <p:nvPr/>
        </p:nvSpPr>
        <p:spPr>
          <a:xfrm>
            <a:off x="6203055" y="3996167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olchete Esquerdo 35">
            <a:extLst>
              <a:ext uri="{FF2B5EF4-FFF2-40B4-BE49-F238E27FC236}">
                <a16:creationId xmlns:a16="http://schemas.microsoft.com/office/drawing/2014/main" id="{FABDF2CF-4996-4E36-9B5D-8D442E0BA009}"/>
              </a:ext>
            </a:extLst>
          </p:cNvPr>
          <p:cNvSpPr/>
          <p:nvPr/>
        </p:nvSpPr>
        <p:spPr>
          <a:xfrm flipH="1">
            <a:off x="6690661" y="3996167"/>
            <a:ext cx="45719" cy="163121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D439E49C-B14A-4635-A05E-2CC6C8415754}"/>
              </a:ext>
            </a:extLst>
          </p:cNvPr>
          <p:cNvSpPr/>
          <p:nvPr/>
        </p:nvSpPr>
        <p:spPr>
          <a:xfrm rot="17861523">
            <a:off x="4184840" y="2953740"/>
            <a:ext cx="466095" cy="3764768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1C34F16D-3180-4B5D-9530-98694DACD336}"/>
              </a:ext>
            </a:extLst>
          </p:cNvPr>
          <p:cNvSpPr txBox="1"/>
          <p:nvPr/>
        </p:nvSpPr>
        <p:spPr>
          <a:xfrm>
            <a:off x="740424" y="3821304"/>
            <a:ext cx="366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021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A674ADB8-092F-47BB-813F-9AB15DCAD64C}"/>
              </a:ext>
            </a:extLst>
          </p:cNvPr>
          <p:cNvSpPr txBox="1"/>
          <p:nvPr/>
        </p:nvSpPr>
        <p:spPr>
          <a:xfrm>
            <a:off x="5305151" y="1798009"/>
            <a:ext cx="3258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/>
              <a:t>)</a:t>
            </a:r>
          </a:p>
        </p:txBody>
      </p: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980C1290-83FB-4008-9E30-B568E0F48123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2B9C0730-CD28-4F0F-A58F-7BB881C4C82C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0BEF2200-3E74-4B7D-B534-4B2B6B4FD7CD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B523354E-CBB4-460E-AB4A-376350521167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Chave Esquerda 47">
              <a:extLst>
                <a:ext uri="{FF2B5EF4-FFF2-40B4-BE49-F238E27FC236}">
                  <a16:creationId xmlns:a16="http://schemas.microsoft.com/office/drawing/2014/main" id="{CAD9B951-2380-4E9E-89AD-F18651A9B27A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49" name="Agrupar 48">
            <a:extLst>
              <a:ext uri="{FF2B5EF4-FFF2-40B4-BE49-F238E27FC236}">
                <a16:creationId xmlns:a16="http://schemas.microsoft.com/office/drawing/2014/main" id="{C157F54F-D085-44BD-817B-1886FBF069B3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50" name="CaixaDeTexto 49">
              <a:extLst>
                <a:ext uri="{FF2B5EF4-FFF2-40B4-BE49-F238E27FC236}">
                  <a16:creationId xmlns:a16="http://schemas.microsoft.com/office/drawing/2014/main" id="{A4FCDDDE-424F-44EE-BA0C-FCAB3DEF8CEC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208B5D16-BC15-482D-8515-4E90412495A8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64F024A-A6EA-46EA-9E1C-56C743B329A1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Chave Esquerda 53">
              <a:extLst>
                <a:ext uri="{FF2B5EF4-FFF2-40B4-BE49-F238E27FC236}">
                  <a16:creationId xmlns:a16="http://schemas.microsoft.com/office/drawing/2014/main" id="{0DD0218A-5690-460C-B98C-D17B77B63B7B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2005CA7E-8416-407E-A5DF-EF0F03741770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88D22570-AA25-48AE-80B3-86A500E05512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168B90EB-3251-40B7-82C0-7B1EE02C77A1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B4AC61B2-53FE-4D46-AA6D-D0A76C589B82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Chave Esquerda 61">
              <a:extLst>
                <a:ext uri="{FF2B5EF4-FFF2-40B4-BE49-F238E27FC236}">
                  <a16:creationId xmlns:a16="http://schemas.microsoft.com/office/drawing/2014/main" id="{AE7D8083-9853-49A2-AEB4-6DF95FF4B6CF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63" name="Agrupar 62">
            <a:extLst>
              <a:ext uri="{FF2B5EF4-FFF2-40B4-BE49-F238E27FC236}">
                <a16:creationId xmlns:a16="http://schemas.microsoft.com/office/drawing/2014/main" id="{BE50BEB4-D167-43BE-B806-0B083F5AEDCA}"/>
              </a:ext>
            </a:extLst>
          </p:cNvPr>
          <p:cNvGrpSpPr/>
          <p:nvPr/>
        </p:nvGrpSpPr>
        <p:grpSpPr>
          <a:xfrm>
            <a:off x="428602" y="3203661"/>
            <a:ext cx="8906445" cy="498835"/>
            <a:chOff x="355213" y="3429000"/>
            <a:chExt cx="8906445" cy="498835"/>
          </a:xfrm>
        </p:grpSpPr>
        <p:sp>
          <p:nvSpPr>
            <p:cNvPr id="64" name="CaixaDeTexto 63">
              <a:extLst>
                <a:ext uri="{FF2B5EF4-FFF2-40B4-BE49-F238E27FC236}">
                  <a16:creationId xmlns:a16="http://schemas.microsoft.com/office/drawing/2014/main" id="{347FE441-9286-48A8-8627-21530C2CC820}"/>
                </a:ext>
              </a:extLst>
            </p:cNvPr>
            <p:cNvSpPr txBox="1"/>
            <p:nvPr/>
          </p:nvSpPr>
          <p:spPr>
            <a:xfrm>
              <a:off x="398817" y="3429000"/>
              <a:ext cx="380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/>
                <a:t>2</a:t>
              </a:r>
            </a:p>
          </p:txBody>
        </p:sp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31E503EA-9333-4CD6-A5A8-753F5E6EEE98}"/>
                </a:ext>
              </a:extLst>
            </p:cNvPr>
            <p:cNvSpPr txBox="1"/>
            <p:nvPr/>
          </p:nvSpPr>
          <p:spPr>
            <a:xfrm>
              <a:off x="1303908" y="344175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66" name="CaixaDeTexto 65">
              <a:extLst>
                <a:ext uri="{FF2B5EF4-FFF2-40B4-BE49-F238E27FC236}">
                  <a16:creationId xmlns:a16="http://schemas.microsoft.com/office/drawing/2014/main" id="{D978F352-48DD-4331-BCF3-EA100E1835DC}"/>
                </a:ext>
              </a:extLst>
            </p:cNvPr>
            <p:cNvSpPr txBox="1"/>
            <p:nvPr/>
          </p:nvSpPr>
          <p:spPr>
            <a:xfrm>
              <a:off x="355213" y="3558503"/>
              <a:ext cx="890644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cov(i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52030222-A84B-4C04-BAD6-A617C8B92904}"/>
                </a:ext>
              </a:extLst>
            </p:cNvPr>
            <p:cNvSpPr txBox="1"/>
            <p:nvPr/>
          </p:nvSpPr>
          <p:spPr>
            <a:xfrm>
              <a:off x="1063551" y="343983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C698A874-0D8C-42C8-AF60-B19A97C8ECD2}"/>
                </a:ext>
              </a:extLst>
            </p:cNvPr>
            <p:cNvSpPr txBox="1"/>
            <p:nvPr/>
          </p:nvSpPr>
          <p:spPr>
            <a:xfrm>
              <a:off x="1981869" y="344861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4771504C-A1B0-4474-BFFF-01DB4E68E71B}"/>
                </a:ext>
              </a:extLst>
            </p:cNvPr>
            <p:cNvSpPr txBox="1"/>
            <p:nvPr/>
          </p:nvSpPr>
          <p:spPr>
            <a:xfrm>
              <a:off x="1741512" y="3446698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6AB0B756-D3DB-44CF-9AA6-01FB4541286D}"/>
                </a:ext>
              </a:extLst>
            </p:cNvPr>
            <p:cNvSpPr txBox="1"/>
            <p:nvPr/>
          </p:nvSpPr>
          <p:spPr>
            <a:xfrm>
              <a:off x="2661943" y="344175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C40F94B4-93FC-4879-8BF7-3F7D2B65F7A0}"/>
                </a:ext>
              </a:extLst>
            </p:cNvPr>
            <p:cNvSpPr txBox="1"/>
            <p:nvPr/>
          </p:nvSpPr>
          <p:spPr>
            <a:xfrm>
              <a:off x="2421586" y="3439831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BBA67789-951E-4868-BA12-E6EDC9FBC5BC}"/>
              </a:ext>
            </a:extLst>
          </p:cNvPr>
          <p:cNvSpPr txBox="1"/>
          <p:nvPr/>
        </p:nvSpPr>
        <p:spPr>
          <a:xfrm>
            <a:off x="553090" y="2767342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três ativos:</a:t>
            </a:r>
          </a:p>
        </p:txBody>
      </p:sp>
      <p:grpSp>
        <p:nvGrpSpPr>
          <p:cNvPr id="97" name="Agrupar 96">
            <a:extLst>
              <a:ext uri="{FF2B5EF4-FFF2-40B4-BE49-F238E27FC236}">
                <a16:creationId xmlns:a16="http://schemas.microsoft.com/office/drawing/2014/main" id="{E1209606-3292-48A4-986D-ADDDD013D50F}"/>
              </a:ext>
            </a:extLst>
          </p:cNvPr>
          <p:cNvGrpSpPr/>
          <p:nvPr/>
        </p:nvGrpSpPr>
        <p:grpSpPr>
          <a:xfrm>
            <a:off x="1050330" y="4131617"/>
            <a:ext cx="6488865" cy="1757244"/>
            <a:chOff x="1050330" y="4131617"/>
            <a:chExt cx="6488865" cy="1757244"/>
          </a:xfrm>
        </p:grpSpPr>
        <p:sp>
          <p:nvSpPr>
            <p:cNvPr id="76" name="Colchete Esquerdo 75">
              <a:extLst>
                <a:ext uri="{FF2B5EF4-FFF2-40B4-BE49-F238E27FC236}">
                  <a16:creationId xmlns:a16="http://schemas.microsoft.com/office/drawing/2014/main" id="{47C8C1C8-FBD9-44C9-BD47-DBE6CE537AFB}"/>
                </a:ext>
              </a:extLst>
            </p:cNvPr>
            <p:cNvSpPr/>
            <p:nvPr/>
          </p:nvSpPr>
          <p:spPr>
            <a:xfrm>
              <a:off x="3330655" y="4257645"/>
              <a:ext cx="45719" cy="163121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Colchete Esquerdo 76">
              <a:extLst>
                <a:ext uri="{FF2B5EF4-FFF2-40B4-BE49-F238E27FC236}">
                  <a16:creationId xmlns:a16="http://schemas.microsoft.com/office/drawing/2014/main" id="{91F6DA1F-AED6-4557-B166-5ECF28DA3C5C}"/>
                </a:ext>
              </a:extLst>
            </p:cNvPr>
            <p:cNvSpPr/>
            <p:nvPr/>
          </p:nvSpPr>
          <p:spPr>
            <a:xfrm flipH="1">
              <a:off x="6519401" y="4231953"/>
              <a:ext cx="45719" cy="1631216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CaixaDeTexto 77">
              <a:extLst>
                <a:ext uri="{FF2B5EF4-FFF2-40B4-BE49-F238E27FC236}">
                  <a16:creationId xmlns:a16="http://schemas.microsoft.com/office/drawing/2014/main" id="{11D8B078-4A40-490D-9BF7-87EDDB598D28}"/>
                </a:ext>
              </a:extLst>
            </p:cNvPr>
            <p:cNvSpPr txBox="1"/>
            <p:nvPr/>
          </p:nvSpPr>
          <p:spPr>
            <a:xfrm>
              <a:off x="3586147" y="4254728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pt-BR" dirty="0">
                <a:solidFill>
                  <a:srgbClr val="66FFFF"/>
                </a:solidFill>
              </a:endParaRPr>
            </a:p>
          </p:txBody>
        </p: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18A9C764-BF9E-49B5-9036-D36AD041CBEC}"/>
                </a:ext>
              </a:extLst>
            </p:cNvPr>
            <p:cNvSpPr txBox="1"/>
            <p:nvPr/>
          </p:nvSpPr>
          <p:spPr>
            <a:xfrm>
              <a:off x="3353514" y="4830945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80" name="CaixaDeTexto 79">
              <a:extLst>
                <a:ext uri="{FF2B5EF4-FFF2-40B4-BE49-F238E27FC236}">
                  <a16:creationId xmlns:a16="http://schemas.microsoft.com/office/drawing/2014/main" id="{5D2E4F57-3132-45EE-BD23-A01A20A52740}"/>
                </a:ext>
              </a:extLst>
            </p:cNvPr>
            <p:cNvSpPr txBox="1"/>
            <p:nvPr/>
          </p:nvSpPr>
          <p:spPr>
            <a:xfrm>
              <a:off x="3362157" y="5371077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81" name="CaixaDeTexto 80">
              <a:extLst>
                <a:ext uri="{FF2B5EF4-FFF2-40B4-BE49-F238E27FC236}">
                  <a16:creationId xmlns:a16="http://schemas.microsoft.com/office/drawing/2014/main" id="{B79505D6-4CC0-4E55-9C30-A87B3B32AD08}"/>
                </a:ext>
              </a:extLst>
            </p:cNvPr>
            <p:cNvSpPr txBox="1"/>
            <p:nvPr/>
          </p:nvSpPr>
          <p:spPr>
            <a:xfrm>
              <a:off x="4400599" y="4276235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83" name="CaixaDeTexto 82">
              <a:extLst>
                <a:ext uri="{FF2B5EF4-FFF2-40B4-BE49-F238E27FC236}">
                  <a16:creationId xmlns:a16="http://schemas.microsoft.com/office/drawing/2014/main" id="{46A897F9-9140-4B80-B208-40F12BF66D5F}"/>
                </a:ext>
              </a:extLst>
            </p:cNvPr>
            <p:cNvSpPr txBox="1"/>
            <p:nvPr/>
          </p:nvSpPr>
          <p:spPr>
            <a:xfrm>
              <a:off x="4427670" y="5394192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84" name="CaixaDeTexto 83">
              <a:extLst>
                <a:ext uri="{FF2B5EF4-FFF2-40B4-BE49-F238E27FC236}">
                  <a16:creationId xmlns:a16="http://schemas.microsoft.com/office/drawing/2014/main" id="{719E62A5-D7C4-4EF0-824A-8FA267C52EF4}"/>
                </a:ext>
              </a:extLst>
            </p:cNvPr>
            <p:cNvSpPr txBox="1"/>
            <p:nvPr/>
          </p:nvSpPr>
          <p:spPr>
            <a:xfrm>
              <a:off x="5508250" y="4254728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sp>
          <p:nvSpPr>
            <p:cNvPr id="85" name="CaixaDeTexto 84">
              <a:extLst>
                <a:ext uri="{FF2B5EF4-FFF2-40B4-BE49-F238E27FC236}">
                  <a16:creationId xmlns:a16="http://schemas.microsoft.com/office/drawing/2014/main" id="{BB639362-C012-4FB7-B8B1-B002E48A447E}"/>
                </a:ext>
              </a:extLst>
            </p:cNvPr>
            <p:cNvSpPr txBox="1"/>
            <p:nvPr/>
          </p:nvSpPr>
          <p:spPr>
            <a:xfrm>
              <a:off x="5526678" y="4832553"/>
              <a:ext cx="103401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pt-BR" dirty="0"/>
            </a:p>
          </p:txBody>
        </p:sp>
        <p:grpSp>
          <p:nvGrpSpPr>
            <p:cNvPr id="40" name="Agrupar 39">
              <a:extLst>
                <a:ext uri="{FF2B5EF4-FFF2-40B4-BE49-F238E27FC236}">
                  <a16:creationId xmlns:a16="http://schemas.microsoft.com/office/drawing/2014/main" id="{EDB43FB9-472C-4296-8D59-DA81F0DB5625}"/>
                </a:ext>
              </a:extLst>
            </p:cNvPr>
            <p:cNvGrpSpPr/>
            <p:nvPr/>
          </p:nvGrpSpPr>
          <p:grpSpPr>
            <a:xfrm>
              <a:off x="7032374" y="4175564"/>
              <a:ext cx="506821" cy="1663683"/>
              <a:chOff x="6464432" y="3939778"/>
              <a:chExt cx="506821" cy="1663683"/>
            </a:xfrm>
          </p:grpSpPr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BFFFFD79-4B03-4889-B295-92782EE5745E}"/>
                  </a:ext>
                </a:extLst>
              </p:cNvPr>
              <p:cNvSpPr txBox="1"/>
              <p:nvPr/>
            </p:nvSpPr>
            <p:spPr>
              <a:xfrm>
                <a:off x="6514053" y="3939778"/>
                <a:ext cx="457200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</a:t>
                </a:r>
              </a:p>
            </p:txBody>
          </p:sp>
          <p:sp>
            <p:nvSpPr>
              <p:cNvPr id="87" name="Colchete Esquerdo 86">
                <a:extLst>
                  <a:ext uri="{FF2B5EF4-FFF2-40B4-BE49-F238E27FC236}">
                    <a16:creationId xmlns:a16="http://schemas.microsoft.com/office/drawing/2014/main" id="{F6A4221A-C028-436A-953E-F2F43F04D493}"/>
                  </a:ext>
                </a:extLst>
              </p:cNvPr>
              <p:cNvSpPr/>
              <p:nvPr/>
            </p:nvSpPr>
            <p:spPr>
              <a:xfrm>
                <a:off x="6464432" y="3972245"/>
                <a:ext cx="45719" cy="1631216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8" name="Colchete Esquerdo 87">
                <a:extLst>
                  <a:ext uri="{FF2B5EF4-FFF2-40B4-BE49-F238E27FC236}">
                    <a16:creationId xmlns:a16="http://schemas.microsoft.com/office/drawing/2014/main" id="{B9BE1C96-EE03-45C2-A2AC-C50552C0F84F}"/>
                  </a:ext>
                </a:extLst>
              </p:cNvPr>
              <p:cNvSpPr/>
              <p:nvPr/>
            </p:nvSpPr>
            <p:spPr>
              <a:xfrm flipH="1">
                <a:off x="6925534" y="3972245"/>
                <a:ext cx="45719" cy="1631216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574510AF-5351-42E1-9CD0-327EFC6D4E4A}"/>
                </a:ext>
              </a:extLst>
            </p:cNvPr>
            <p:cNvSpPr txBox="1"/>
            <p:nvPr/>
          </p:nvSpPr>
          <p:spPr>
            <a:xfrm>
              <a:off x="1050330" y="4238532"/>
              <a:ext cx="2291808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600" dirty="0"/>
                <a:t>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1600" dirty="0"/>
                <a:t>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] 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7EA525FD-DE9A-4CF1-88BA-7D2131AF0D36}"/>
                </a:ext>
              </a:extLst>
            </p:cNvPr>
            <p:cNvSpPr txBox="1"/>
            <p:nvPr/>
          </p:nvSpPr>
          <p:spPr>
            <a:xfrm>
              <a:off x="3643173" y="4131617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66FFFF"/>
                  </a:solidFill>
                </a:rPr>
                <a:t>2</a:t>
              </a: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BE854A2E-E821-419D-8888-6CF812AE32BE}"/>
                </a:ext>
              </a:extLst>
            </p:cNvPr>
            <p:cNvSpPr txBox="1"/>
            <p:nvPr/>
          </p:nvSpPr>
          <p:spPr>
            <a:xfrm>
              <a:off x="4770815" y="4885211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pt-BR" dirty="0">
                <a:solidFill>
                  <a:srgbClr val="00FF99"/>
                </a:solidFill>
              </a:endParaRP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DED320E5-7E59-4B25-8EBC-E955BD74316E}"/>
                </a:ext>
              </a:extLst>
            </p:cNvPr>
            <p:cNvSpPr txBox="1"/>
            <p:nvPr/>
          </p:nvSpPr>
          <p:spPr>
            <a:xfrm>
              <a:off x="4827841" y="4762100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00FF99"/>
                  </a:solidFill>
                </a:rPr>
                <a:t>2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73A9FD05-F6D8-4EB4-8E7A-7527FA384B03}"/>
                </a:ext>
              </a:extLst>
            </p:cNvPr>
            <p:cNvSpPr txBox="1"/>
            <p:nvPr/>
          </p:nvSpPr>
          <p:spPr>
            <a:xfrm>
              <a:off x="5812691" y="5424566"/>
              <a:ext cx="53219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</a:t>
              </a:r>
              <a:r>
                <a:rPr lang="pt-BR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endParaRPr lang="pt-BR" dirty="0">
                <a:solidFill>
                  <a:srgbClr val="FFCCFF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52F43301-AA61-4AEA-A52D-6B2D340ABACC}"/>
                </a:ext>
              </a:extLst>
            </p:cNvPr>
            <p:cNvSpPr txBox="1"/>
            <p:nvPr/>
          </p:nvSpPr>
          <p:spPr>
            <a:xfrm>
              <a:off x="5869581" y="5274194"/>
              <a:ext cx="3378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rgbClr val="FFCCFF"/>
                  </a:solidFill>
                </a:rPr>
                <a:t>2</a:t>
              </a:r>
            </a:p>
          </p:txBody>
        </p:sp>
        <p:sp>
          <p:nvSpPr>
            <p:cNvPr id="95" name="CaixaDeTexto 94">
              <a:extLst>
                <a:ext uri="{FF2B5EF4-FFF2-40B4-BE49-F238E27FC236}">
                  <a16:creationId xmlns:a16="http://schemas.microsoft.com/office/drawing/2014/main" id="{3D14078F-3732-46A3-AE00-B8F0AFEAF2C8}"/>
                </a:ext>
              </a:extLst>
            </p:cNvPr>
            <p:cNvSpPr txBox="1"/>
            <p:nvPr/>
          </p:nvSpPr>
          <p:spPr>
            <a:xfrm>
              <a:off x="6593903" y="4885211"/>
              <a:ext cx="43706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pt-BR" sz="1600" dirty="0"/>
            </a:p>
          </p:txBody>
        </p:sp>
      </p:grp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540215E6-9BA9-4224-B1F4-943550C69BC7}"/>
              </a:ext>
            </a:extLst>
          </p:cNvPr>
          <p:cNvSpPr txBox="1"/>
          <p:nvPr/>
        </p:nvSpPr>
        <p:spPr>
          <a:xfrm>
            <a:off x="1225876" y="4111585"/>
            <a:ext cx="366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883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>
            <a:extLst>
              <a:ext uri="{FF2B5EF4-FFF2-40B4-BE49-F238E27FC236}">
                <a16:creationId xmlns:a16="http://schemas.microsoft.com/office/drawing/2014/main" id="{A8B9D4B7-389D-41C7-AF33-916A6DBB4E64}"/>
              </a:ext>
            </a:extLst>
          </p:cNvPr>
          <p:cNvGrpSpPr/>
          <p:nvPr/>
        </p:nvGrpSpPr>
        <p:grpSpPr>
          <a:xfrm>
            <a:off x="191834" y="6385940"/>
            <a:ext cx="8906446" cy="322328"/>
            <a:chOff x="191834" y="6385940"/>
            <a:chExt cx="8906446" cy="322328"/>
          </a:xfrm>
        </p:grpSpPr>
        <p:grpSp>
          <p:nvGrpSpPr>
            <p:cNvPr id="3" name="Grupo 115">
              <a:extLst>
                <a:ext uri="{FF2B5EF4-FFF2-40B4-BE49-F238E27FC236}">
                  <a16:creationId xmlns:a16="http://schemas.microsoft.com/office/drawing/2014/main" id="{D05EA907-352B-4669-BA92-D1924E1A931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5FAA4013-662D-413B-BC6D-CAB1CCAF550A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AB6A-04DD-41D0-9232-1351981DC49E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A92D075-56F3-4631-A61A-19E827D68137}"/>
                </a:ext>
              </a:extLst>
            </p:cNvPr>
            <p:cNvSpPr txBox="1"/>
            <p:nvPr/>
          </p:nvSpPr>
          <p:spPr>
            <a:xfrm>
              <a:off x="191834" y="6408605"/>
              <a:ext cx="29447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tx1">
                      <a:lumMod val="95000"/>
                    </a:schemeClr>
                  </a:solidFill>
                </a:rPr>
                <a:t>RAD1304 - Administração Financeira II</a:t>
              </a:r>
            </a:p>
          </p:txBody>
        </p:sp>
      </p:grpSp>
      <p:grpSp>
        <p:nvGrpSpPr>
          <p:cNvPr id="7" name="Grupo 25">
            <a:extLst>
              <a:ext uri="{FF2B5EF4-FFF2-40B4-BE49-F238E27FC236}">
                <a16:creationId xmlns:a16="http://schemas.microsoft.com/office/drawing/2014/main" id="{7EBFF21C-46BE-4DA4-BEFF-261ECC45048E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>
              <a:extLst>
                <a:ext uri="{FF2B5EF4-FFF2-40B4-BE49-F238E27FC236}">
                  <a16:creationId xmlns:a16="http://schemas.microsoft.com/office/drawing/2014/main" id="{7E5562D5-3A22-471A-9B4C-7AF372A6500B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7B7045BA-76A1-4290-A061-9054776B4C9E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4C718B3B-7D67-4770-8B86-A2846A7D8019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>
              <a:extLst>
                <a:ext uri="{FF2B5EF4-FFF2-40B4-BE49-F238E27FC236}">
                  <a16:creationId xmlns:a16="http://schemas.microsoft.com/office/drawing/2014/main" id="{671C6A88-DFC3-4DCC-A8EA-9C818183E9E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5B0B8BE-14D0-415C-9EA4-DDF8658D9D71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F078CCBB-7855-4E6D-B4DF-7F88CCB0850D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4C109B26-53AF-4BE0-BB9C-5EE4A459B88C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BC52AA1-59ED-460C-83D3-2A9BFB4601D1}"/>
              </a:ext>
            </a:extLst>
          </p:cNvPr>
          <p:cNvSpPr txBox="1"/>
          <p:nvPr/>
        </p:nvSpPr>
        <p:spPr>
          <a:xfrm>
            <a:off x="2894574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Teoria de Carteiras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147768D-4600-4E1C-917C-C522C567E307}"/>
              </a:ext>
            </a:extLst>
          </p:cNvPr>
          <p:cNvSpPr txBox="1"/>
          <p:nvPr/>
        </p:nvSpPr>
        <p:spPr>
          <a:xfrm>
            <a:off x="467543" y="116632"/>
            <a:ext cx="12749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21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48CF9E5A-670C-4619-AB61-6E2DBFA27F96}"/>
              </a:ext>
            </a:extLst>
          </p:cNvPr>
          <p:cNvSpPr txBox="1"/>
          <p:nvPr/>
        </p:nvSpPr>
        <p:spPr>
          <a:xfrm>
            <a:off x="5305151" y="1798009"/>
            <a:ext cx="325894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Carteiras C  (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dirty="0"/>
              <a:t>;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600" dirty="0"/>
              <a:t>;</a:t>
            </a:r>
            <a:r>
              <a:rPr lang="pt-BR" dirty="0"/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/>
              <a:t>)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357B6B51-5DF7-4DDC-B3C1-F27967F2F9C0}"/>
              </a:ext>
            </a:extLst>
          </p:cNvPr>
          <p:cNvGrpSpPr/>
          <p:nvPr/>
        </p:nvGrpSpPr>
        <p:grpSpPr>
          <a:xfrm>
            <a:off x="923643" y="1526642"/>
            <a:ext cx="1497943" cy="821818"/>
            <a:chOff x="355213" y="1409650"/>
            <a:chExt cx="1497943" cy="821818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E850762A-09E7-4A0C-BF56-A7FB49DAADFD}"/>
                </a:ext>
              </a:extLst>
            </p:cNvPr>
            <p:cNvSpPr txBox="1"/>
            <p:nvPr/>
          </p:nvSpPr>
          <p:spPr>
            <a:xfrm>
              <a:off x="355213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452F34CD-347F-4043-BB0E-2EA7B3E8B1FA}"/>
                </a:ext>
              </a:extLst>
            </p:cNvPr>
            <p:cNvSpPr txBox="1"/>
            <p:nvPr/>
          </p:nvSpPr>
          <p:spPr>
            <a:xfrm>
              <a:off x="1223051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9DC52C99-F3A0-42FA-A09D-85C0C238C7CD}"/>
                </a:ext>
              </a:extLst>
            </p:cNvPr>
            <p:cNvSpPr txBox="1"/>
            <p:nvPr/>
          </p:nvSpPr>
          <p:spPr>
            <a:xfrm>
              <a:off x="1223051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66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endParaRPr lang="pt-BR" sz="110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Chave Esquerda 36">
              <a:extLst>
                <a:ext uri="{FF2B5EF4-FFF2-40B4-BE49-F238E27FC236}">
                  <a16:creationId xmlns:a16="http://schemas.microsoft.com/office/drawing/2014/main" id="{F54E914C-D009-4ED8-9F21-2ABE6D75C474}"/>
                </a:ext>
              </a:extLst>
            </p:cNvPr>
            <p:cNvSpPr/>
            <p:nvPr/>
          </p:nvSpPr>
          <p:spPr>
            <a:xfrm>
              <a:off x="937801" y="1480313"/>
              <a:ext cx="207408" cy="751155"/>
            </a:xfrm>
            <a:prstGeom prst="leftBrace">
              <a:avLst/>
            </a:prstGeom>
            <a:ln w="28575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DBF73FB5-1F41-4B80-8277-321F1FDA1213}"/>
              </a:ext>
            </a:extLst>
          </p:cNvPr>
          <p:cNvGrpSpPr/>
          <p:nvPr/>
        </p:nvGrpSpPr>
        <p:grpSpPr>
          <a:xfrm>
            <a:off x="2303881" y="1555353"/>
            <a:ext cx="1497943" cy="821818"/>
            <a:chOff x="2263316" y="1409650"/>
            <a:chExt cx="1497943" cy="821818"/>
          </a:xfrm>
        </p:grpSpPr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86071727-E0C2-4D71-90A4-8C968443499A}"/>
                </a:ext>
              </a:extLst>
            </p:cNvPr>
            <p:cNvSpPr txBox="1"/>
            <p:nvPr/>
          </p:nvSpPr>
          <p:spPr>
            <a:xfrm>
              <a:off x="2263316" y="1629703"/>
              <a:ext cx="604466" cy="375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A2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9670BD55-E17A-43AF-8965-AAE0D889AE07}"/>
                </a:ext>
              </a:extLst>
            </p:cNvPr>
            <p:cNvSpPr txBox="1"/>
            <p:nvPr/>
          </p:nvSpPr>
          <p:spPr>
            <a:xfrm>
              <a:off x="3131154" y="1409650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B041920B-EA9E-4ACD-B1CC-C8C6BE278C6B}"/>
                </a:ext>
              </a:extLst>
            </p:cNvPr>
            <p:cNvSpPr txBox="1"/>
            <p:nvPr/>
          </p:nvSpPr>
          <p:spPr>
            <a:xfrm>
              <a:off x="3131154" y="1801641"/>
              <a:ext cx="63010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00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00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endParaRPr lang="pt-BR" sz="1100" dirty="0">
                <a:solidFill>
                  <a:srgbClr val="00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Chave Esquerda 43">
              <a:extLst>
                <a:ext uri="{FF2B5EF4-FFF2-40B4-BE49-F238E27FC236}">
                  <a16:creationId xmlns:a16="http://schemas.microsoft.com/office/drawing/2014/main" id="{706FE25E-B366-4800-B5AF-15990B406B1F}"/>
                </a:ext>
              </a:extLst>
            </p:cNvPr>
            <p:cNvSpPr/>
            <p:nvPr/>
          </p:nvSpPr>
          <p:spPr>
            <a:xfrm>
              <a:off x="2845904" y="1480313"/>
              <a:ext cx="207408" cy="751155"/>
            </a:xfrm>
            <a:prstGeom prst="leftBrace">
              <a:avLst/>
            </a:prstGeom>
            <a:ln w="28575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B0FAE693-9961-42E9-BEEE-D2561F4F5823}"/>
              </a:ext>
            </a:extLst>
          </p:cNvPr>
          <p:cNvGrpSpPr/>
          <p:nvPr/>
        </p:nvGrpSpPr>
        <p:grpSpPr>
          <a:xfrm>
            <a:off x="3712175" y="1536435"/>
            <a:ext cx="1497943" cy="821818"/>
            <a:chOff x="4117782" y="1432665"/>
            <a:chExt cx="1497943" cy="821818"/>
          </a:xfrm>
        </p:grpSpPr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6A70B7CA-A11D-4D70-B41C-7EC036E9B8F8}"/>
                </a:ext>
              </a:extLst>
            </p:cNvPr>
            <p:cNvSpPr txBox="1"/>
            <p:nvPr/>
          </p:nvSpPr>
          <p:spPr>
            <a:xfrm>
              <a:off x="4117782" y="1652718"/>
              <a:ext cx="604466" cy="3755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A3</a:t>
              </a: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4D785E65-C77A-4C64-99E6-9CAA78B0341C}"/>
                </a:ext>
              </a:extLst>
            </p:cNvPr>
            <p:cNvSpPr txBox="1"/>
            <p:nvPr/>
          </p:nvSpPr>
          <p:spPr>
            <a:xfrm>
              <a:off x="4985620" y="1432665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3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A7AF12BB-59D7-4449-8D5E-D7EA5F7EEB2C}"/>
                </a:ext>
              </a:extLst>
            </p:cNvPr>
            <p:cNvSpPr txBox="1"/>
            <p:nvPr/>
          </p:nvSpPr>
          <p:spPr>
            <a:xfrm>
              <a:off x="4985620" y="1824656"/>
              <a:ext cx="630105" cy="4070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endParaRPr lang="pt-BR" sz="1100" dirty="0">
                <a:solidFill>
                  <a:srgbClr val="FFCC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Chave Esquerda 51">
              <a:extLst>
                <a:ext uri="{FF2B5EF4-FFF2-40B4-BE49-F238E27FC236}">
                  <a16:creationId xmlns:a16="http://schemas.microsoft.com/office/drawing/2014/main" id="{1DE57611-F1D9-4AFF-8B10-43CFB87127B3}"/>
                </a:ext>
              </a:extLst>
            </p:cNvPr>
            <p:cNvSpPr/>
            <p:nvPr/>
          </p:nvSpPr>
          <p:spPr>
            <a:xfrm>
              <a:off x="4700370" y="1503328"/>
              <a:ext cx="207408" cy="751155"/>
            </a:xfrm>
            <a:prstGeom prst="leftBrac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</p:grp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319465F6-69A4-4E8C-8B74-BA209B1056EB}"/>
              </a:ext>
            </a:extLst>
          </p:cNvPr>
          <p:cNvSpPr txBox="1"/>
          <p:nvPr/>
        </p:nvSpPr>
        <p:spPr>
          <a:xfrm>
            <a:off x="603321" y="2793302"/>
            <a:ext cx="353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Risco da Carteira com três ativos:</a:t>
            </a:r>
          </a:p>
        </p:txBody>
      </p: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5E2675A8-3270-4886-899E-4CC7EB3CD4B4}"/>
              </a:ext>
            </a:extLst>
          </p:cNvPr>
          <p:cNvGrpSpPr/>
          <p:nvPr/>
        </p:nvGrpSpPr>
        <p:grpSpPr>
          <a:xfrm>
            <a:off x="467543" y="3351787"/>
            <a:ext cx="8906445" cy="511743"/>
            <a:chOff x="440516" y="3140767"/>
            <a:chExt cx="8906445" cy="511743"/>
          </a:xfrm>
        </p:grpSpPr>
        <p:sp>
          <p:nvSpPr>
            <p:cNvPr id="86" name="CaixaDeTexto 85">
              <a:extLst>
                <a:ext uri="{FF2B5EF4-FFF2-40B4-BE49-F238E27FC236}">
                  <a16:creationId xmlns:a16="http://schemas.microsoft.com/office/drawing/2014/main" id="{4B43CEE4-C590-4B0B-865B-3D6F894AFE12}"/>
                </a:ext>
              </a:extLst>
            </p:cNvPr>
            <p:cNvSpPr txBox="1"/>
            <p:nvPr/>
          </p:nvSpPr>
          <p:spPr>
            <a:xfrm>
              <a:off x="542531" y="3140767"/>
              <a:ext cx="327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/>
                <a:t>2</a:t>
              </a:r>
            </a:p>
          </p:txBody>
        </p:sp>
        <p:sp>
          <p:nvSpPr>
            <p:cNvPr id="87" name="CaixaDeTexto 86">
              <a:extLst>
                <a:ext uri="{FF2B5EF4-FFF2-40B4-BE49-F238E27FC236}">
                  <a16:creationId xmlns:a16="http://schemas.microsoft.com/office/drawing/2014/main" id="{448002DB-8CB0-4F85-884B-349219287361}"/>
                </a:ext>
              </a:extLst>
            </p:cNvPr>
            <p:cNvSpPr txBox="1"/>
            <p:nvPr/>
          </p:nvSpPr>
          <p:spPr>
            <a:xfrm>
              <a:off x="1439652" y="316713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88" name="CaixaDeTexto 87">
              <a:extLst>
                <a:ext uri="{FF2B5EF4-FFF2-40B4-BE49-F238E27FC236}">
                  <a16:creationId xmlns:a16="http://schemas.microsoft.com/office/drawing/2014/main" id="{60CA9ECA-764A-425B-8B77-66B83664C297}"/>
                </a:ext>
              </a:extLst>
            </p:cNvPr>
            <p:cNvSpPr txBox="1"/>
            <p:nvPr/>
          </p:nvSpPr>
          <p:spPr>
            <a:xfrm>
              <a:off x="440516" y="3252400"/>
              <a:ext cx="890644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   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+ </a:t>
              </a:r>
              <a:r>
                <a:rPr lang="pt-B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w</a:t>
              </a:r>
              <a:r>
                <a:rPr lang="pt-BR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.w</a:t>
              </a:r>
              <a:r>
                <a:rPr lang="pt-BR" sz="18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baseline="-25000" dirty="0">
                  <a:solidFill>
                    <a:srgbClr val="FFFF9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.i</a:t>
              </a:r>
              <a:r>
                <a:rPr lang="pt-BR" baseline="-25000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dirty="0">
                  <a:solidFill>
                    <a:srgbClr val="FFFF9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pt-BR" dirty="0"/>
            </a:p>
          </p:txBody>
        </p:sp>
        <p:sp>
          <p:nvSpPr>
            <p:cNvPr id="89" name="CaixaDeTexto 88">
              <a:extLst>
                <a:ext uri="{FF2B5EF4-FFF2-40B4-BE49-F238E27FC236}">
                  <a16:creationId xmlns:a16="http://schemas.microsoft.com/office/drawing/2014/main" id="{6D6B91ED-E7A7-496F-81DF-F8A80B4CC9A7}"/>
                </a:ext>
              </a:extLst>
            </p:cNvPr>
            <p:cNvSpPr txBox="1"/>
            <p:nvPr/>
          </p:nvSpPr>
          <p:spPr>
            <a:xfrm>
              <a:off x="1199295" y="316521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90" name="CaixaDeTexto 89">
              <a:extLst>
                <a:ext uri="{FF2B5EF4-FFF2-40B4-BE49-F238E27FC236}">
                  <a16:creationId xmlns:a16="http://schemas.microsoft.com/office/drawing/2014/main" id="{998E4B30-279D-4922-BE6E-9330402B3ED5}"/>
                </a:ext>
              </a:extLst>
            </p:cNvPr>
            <p:cNvSpPr txBox="1"/>
            <p:nvPr/>
          </p:nvSpPr>
          <p:spPr>
            <a:xfrm>
              <a:off x="2117613" y="3174006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91" name="CaixaDeTexto 90">
              <a:extLst>
                <a:ext uri="{FF2B5EF4-FFF2-40B4-BE49-F238E27FC236}">
                  <a16:creationId xmlns:a16="http://schemas.microsoft.com/office/drawing/2014/main" id="{0E603F4A-81C8-4A90-A0EE-19F9A0B71EAE}"/>
                </a:ext>
              </a:extLst>
            </p:cNvPr>
            <p:cNvSpPr txBox="1"/>
            <p:nvPr/>
          </p:nvSpPr>
          <p:spPr>
            <a:xfrm>
              <a:off x="1877256" y="3172086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92" name="CaixaDeTexto 91">
              <a:extLst>
                <a:ext uri="{FF2B5EF4-FFF2-40B4-BE49-F238E27FC236}">
                  <a16:creationId xmlns:a16="http://schemas.microsoft.com/office/drawing/2014/main" id="{48B99AD3-3A82-4FAF-AB32-7B16577D62AF}"/>
                </a:ext>
              </a:extLst>
            </p:cNvPr>
            <p:cNvSpPr txBox="1"/>
            <p:nvPr/>
          </p:nvSpPr>
          <p:spPr>
            <a:xfrm>
              <a:off x="2797687" y="316713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  <p:sp>
          <p:nvSpPr>
            <p:cNvPr id="93" name="CaixaDeTexto 92">
              <a:extLst>
                <a:ext uri="{FF2B5EF4-FFF2-40B4-BE49-F238E27FC236}">
                  <a16:creationId xmlns:a16="http://schemas.microsoft.com/office/drawing/2014/main" id="{FC722D1B-32BC-440D-A7C4-2FE785EA1466}"/>
                </a:ext>
              </a:extLst>
            </p:cNvPr>
            <p:cNvSpPr txBox="1"/>
            <p:nvPr/>
          </p:nvSpPr>
          <p:spPr>
            <a:xfrm>
              <a:off x="2557330" y="3165219"/>
              <a:ext cx="327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/>
                <a:t>2</a:t>
              </a:r>
            </a:p>
          </p:txBody>
        </p:sp>
      </p:grpSp>
      <p:grpSp>
        <p:nvGrpSpPr>
          <p:cNvPr id="112" name="Agrupar 111">
            <a:extLst>
              <a:ext uri="{FF2B5EF4-FFF2-40B4-BE49-F238E27FC236}">
                <a16:creationId xmlns:a16="http://schemas.microsoft.com/office/drawing/2014/main" id="{62038A8C-C9AB-4E52-8ED7-C18E9990D2B1}"/>
              </a:ext>
            </a:extLst>
          </p:cNvPr>
          <p:cNvGrpSpPr/>
          <p:nvPr/>
        </p:nvGrpSpPr>
        <p:grpSpPr>
          <a:xfrm>
            <a:off x="603321" y="4227176"/>
            <a:ext cx="7072482" cy="1528617"/>
            <a:chOff x="308589" y="4240885"/>
            <a:chExt cx="7072482" cy="1528617"/>
          </a:xfrm>
        </p:grpSpPr>
        <p:sp>
          <p:nvSpPr>
            <p:cNvPr id="68" name="Colchete Esquerdo 67">
              <a:extLst>
                <a:ext uri="{FF2B5EF4-FFF2-40B4-BE49-F238E27FC236}">
                  <a16:creationId xmlns:a16="http://schemas.microsoft.com/office/drawing/2014/main" id="{0BA46B0E-6190-49A2-BC77-17B3BBEA55CB}"/>
                </a:ext>
              </a:extLst>
            </p:cNvPr>
            <p:cNvSpPr/>
            <p:nvPr/>
          </p:nvSpPr>
          <p:spPr>
            <a:xfrm>
              <a:off x="3678111" y="4320397"/>
              <a:ext cx="45719" cy="14386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olchete Esquerdo 68">
              <a:extLst>
                <a:ext uri="{FF2B5EF4-FFF2-40B4-BE49-F238E27FC236}">
                  <a16:creationId xmlns:a16="http://schemas.microsoft.com/office/drawing/2014/main" id="{EA2D81BC-5FB2-478E-97B6-163CB4AC3ECF}"/>
                </a:ext>
              </a:extLst>
            </p:cNvPr>
            <p:cNvSpPr/>
            <p:nvPr/>
          </p:nvSpPr>
          <p:spPr>
            <a:xfrm flipH="1">
              <a:off x="6106416" y="4320397"/>
              <a:ext cx="45719" cy="14386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CaixaDeTexto 78">
              <a:extLst>
                <a:ext uri="{FF2B5EF4-FFF2-40B4-BE49-F238E27FC236}">
                  <a16:creationId xmlns:a16="http://schemas.microsoft.com/office/drawing/2014/main" id="{2AD3EF12-425B-4BEB-BAFF-D596051028A2}"/>
                </a:ext>
              </a:extLst>
            </p:cNvPr>
            <p:cNvSpPr txBox="1"/>
            <p:nvPr/>
          </p:nvSpPr>
          <p:spPr>
            <a:xfrm>
              <a:off x="308589" y="4824949"/>
              <a:ext cx="3378965" cy="4070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2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</a:t>
              </a:r>
              <a:r>
                <a:rPr lang="pt-BR" sz="2000" baseline="-250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= [w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s1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s2   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r>
                <a:rPr lang="pt-BR" sz="1600" dirty="0"/>
                <a:t> 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s3</a:t>
              </a:r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]</a:t>
              </a:r>
              <a:endParaRPr lang="pt-B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CaixaDeTexto 93">
              <a:extLst>
                <a:ext uri="{FF2B5EF4-FFF2-40B4-BE49-F238E27FC236}">
                  <a16:creationId xmlns:a16="http://schemas.microsoft.com/office/drawing/2014/main" id="{12E7407F-6530-4EE5-B70E-1EF6337177FB}"/>
                </a:ext>
              </a:extLst>
            </p:cNvPr>
            <p:cNvSpPr txBox="1"/>
            <p:nvPr/>
          </p:nvSpPr>
          <p:spPr>
            <a:xfrm>
              <a:off x="3825750" y="4240885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="1" baseline="-25000" dirty="0">
                  <a:solidFill>
                    <a:srgbClr val="66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1,1</a:t>
              </a:r>
              <a:endParaRPr lang="pt-BR" sz="2000" b="1" dirty="0">
                <a:solidFill>
                  <a:srgbClr val="66FFFF"/>
                </a:solidFill>
              </a:endParaRP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1AA6DB97-05B7-4D56-A479-359B1AA8B377}"/>
                </a:ext>
              </a:extLst>
            </p:cNvPr>
            <p:cNvSpPr txBox="1"/>
            <p:nvPr/>
          </p:nvSpPr>
          <p:spPr>
            <a:xfrm>
              <a:off x="3823371" y="4754983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,1</a:t>
              </a:r>
              <a:endParaRPr lang="pt-BR" sz="2000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AEA2C70E-B5DA-44BA-93D6-97CB74D59E5F}"/>
                </a:ext>
              </a:extLst>
            </p:cNvPr>
            <p:cNvSpPr txBox="1"/>
            <p:nvPr/>
          </p:nvSpPr>
          <p:spPr>
            <a:xfrm>
              <a:off x="3825750" y="5279379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,1</a:t>
              </a:r>
              <a:endParaRPr lang="pt-BR" sz="2000" dirty="0"/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77D96E3C-52BD-4879-8CE7-8FA6BDB34970}"/>
                </a:ext>
              </a:extLst>
            </p:cNvPr>
            <p:cNvSpPr txBox="1"/>
            <p:nvPr/>
          </p:nvSpPr>
          <p:spPr>
            <a:xfrm>
              <a:off x="4652421" y="4258267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1,2</a:t>
              </a:r>
              <a:endParaRPr lang="pt-BR" sz="2000" dirty="0"/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0F5D2253-F0B1-4525-AE0D-55C8EA41C66F}"/>
                </a:ext>
              </a:extLst>
            </p:cNvPr>
            <p:cNvSpPr txBox="1"/>
            <p:nvPr/>
          </p:nvSpPr>
          <p:spPr>
            <a:xfrm>
              <a:off x="4648287" y="4781487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rgbClr val="99FF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="1" baseline="-25000" dirty="0">
                  <a:solidFill>
                    <a:srgbClr val="99FFCC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b="1" baseline="-25000" dirty="0">
                  <a:solidFill>
                    <a:srgbClr val="99FF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,2</a:t>
              </a:r>
              <a:endParaRPr lang="pt-BR" sz="2000" b="1" dirty="0">
                <a:solidFill>
                  <a:srgbClr val="99FFCC"/>
                </a:solidFill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D29D9E1F-7331-42E5-BFAA-B55C35001EA8}"/>
                </a:ext>
              </a:extLst>
            </p:cNvPr>
            <p:cNvSpPr txBox="1"/>
            <p:nvPr/>
          </p:nvSpPr>
          <p:spPr>
            <a:xfrm>
              <a:off x="4652421" y="5296761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,2</a:t>
              </a:r>
              <a:endParaRPr lang="pt-BR" sz="2000" dirty="0"/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47BDF506-0ADC-48A8-BAD0-87668D2665BB}"/>
                </a:ext>
              </a:extLst>
            </p:cNvPr>
            <p:cNvSpPr txBox="1"/>
            <p:nvPr/>
          </p:nvSpPr>
          <p:spPr>
            <a:xfrm>
              <a:off x="5434306" y="4292864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1,3</a:t>
              </a:r>
              <a:endParaRPr lang="pt-BR" sz="2000" dirty="0"/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F72D70F4-718E-40CC-B5FC-BEAEC3B7B430}"/>
                </a:ext>
              </a:extLst>
            </p:cNvPr>
            <p:cNvSpPr txBox="1"/>
            <p:nvPr/>
          </p:nvSpPr>
          <p:spPr>
            <a:xfrm>
              <a:off x="5431927" y="4806962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aseline="-25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pt-BR" sz="2000" baseline="-25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,3</a:t>
              </a:r>
              <a:endParaRPr lang="pt-BR" sz="2000" dirty="0"/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0DB41515-DE77-4DA2-A1B4-FEA9AE4BA3C2}"/>
                </a:ext>
              </a:extLst>
            </p:cNvPr>
            <p:cNvSpPr txBox="1"/>
            <p:nvPr/>
          </p:nvSpPr>
          <p:spPr>
            <a:xfrm>
              <a:off x="5434306" y="5331358"/>
              <a:ext cx="597808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b="1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</a:t>
              </a:r>
              <a:r>
                <a:rPr lang="pt-BR" sz="2000" b="1" baseline="-25000" dirty="0">
                  <a:solidFill>
                    <a:srgbClr val="FFCC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3</a:t>
              </a:r>
              <a:r>
                <a:rPr lang="pt-BR" sz="2000" b="1" baseline="-25000" dirty="0">
                  <a:solidFill>
                    <a:srgbClr val="FFCC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,3</a:t>
              </a:r>
              <a:endParaRPr lang="pt-BR" sz="2000" b="1" dirty="0">
                <a:solidFill>
                  <a:srgbClr val="FFCCFF"/>
                </a:solidFill>
              </a:endParaRPr>
            </a:p>
          </p:txBody>
        </p:sp>
        <p:grpSp>
          <p:nvGrpSpPr>
            <p:cNvPr id="111" name="Agrupar 110">
              <a:extLst>
                <a:ext uri="{FF2B5EF4-FFF2-40B4-BE49-F238E27FC236}">
                  <a16:creationId xmlns:a16="http://schemas.microsoft.com/office/drawing/2014/main" id="{71CFFD6C-415D-49C1-8DDA-7733067B09CC}"/>
                </a:ext>
              </a:extLst>
            </p:cNvPr>
            <p:cNvGrpSpPr/>
            <p:nvPr/>
          </p:nvGrpSpPr>
          <p:grpSpPr>
            <a:xfrm>
              <a:off x="6522948" y="4329237"/>
              <a:ext cx="858123" cy="1440265"/>
              <a:chOff x="6345148" y="4329237"/>
              <a:chExt cx="858123" cy="1440265"/>
            </a:xfrm>
          </p:grpSpPr>
          <p:sp>
            <p:nvSpPr>
              <p:cNvPr id="77" name="Colchete Esquerdo 76">
                <a:extLst>
                  <a:ext uri="{FF2B5EF4-FFF2-40B4-BE49-F238E27FC236}">
                    <a16:creationId xmlns:a16="http://schemas.microsoft.com/office/drawing/2014/main" id="{BBBF9C97-1F58-4348-885D-CF92C9E9BB8A}"/>
                  </a:ext>
                </a:extLst>
              </p:cNvPr>
              <p:cNvSpPr/>
              <p:nvPr/>
            </p:nvSpPr>
            <p:spPr>
              <a:xfrm>
                <a:off x="6345148" y="4329237"/>
                <a:ext cx="45719" cy="1438604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8" name="Colchete Esquerdo 77">
                <a:extLst>
                  <a:ext uri="{FF2B5EF4-FFF2-40B4-BE49-F238E27FC236}">
                    <a16:creationId xmlns:a16="http://schemas.microsoft.com/office/drawing/2014/main" id="{3AE64ACB-D893-42EF-8A62-890B2039ECB8}"/>
                  </a:ext>
                </a:extLst>
              </p:cNvPr>
              <p:cNvSpPr/>
              <p:nvPr/>
            </p:nvSpPr>
            <p:spPr>
              <a:xfrm flipH="1">
                <a:off x="7157552" y="4345902"/>
                <a:ext cx="45719" cy="1423600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72F47E7-40D3-41BC-A3E0-A07761B6E8DA}"/>
                  </a:ext>
                </a:extLst>
              </p:cNvPr>
              <p:cNvSpPr txBox="1"/>
              <p:nvPr/>
            </p:nvSpPr>
            <p:spPr>
              <a:xfrm>
                <a:off x="6410480" y="4366343"/>
                <a:ext cx="747072" cy="12708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pt-BR" sz="1600" dirty="0"/>
                  <a:t>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s1 </a:t>
                </a:r>
                <a:r>
                  <a:rPr lang="pt-BR" sz="2000" dirty="0"/>
                  <a:t> 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pt-BR" sz="1600" dirty="0"/>
                  <a:t>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s2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pt-BR" sz="2000" dirty="0"/>
                  <a:t>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pt-BR" sz="1600" dirty="0"/>
                  <a:t> </a:t>
                </a:r>
                <a:r>
                  <a:rPr lang="pt-BR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pt-BR" sz="2000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s3</a:t>
                </a:r>
                <a:endParaRPr lang="pt-BR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5" name="Retângulo: Cantos Arredondados 104">
              <a:extLst>
                <a:ext uri="{FF2B5EF4-FFF2-40B4-BE49-F238E27FC236}">
                  <a16:creationId xmlns:a16="http://schemas.microsoft.com/office/drawing/2014/main" id="{113D1418-D3E8-4469-BEE5-2EE7623271E8}"/>
                </a:ext>
              </a:extLst>
            </p:cNvPr>
            <p:cNvSpPr/>
            <p:nvPr/>
          </p:nvSpPr>
          <p:spPr>
            <a:xfrm rot="18250440">
              <a:off x="4687717" y="3606407"/>
              <a:ext cx="466095" cy="2893612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7" name="CaixaDeTexto 106">
              <a:extLst>
                <a:ext uri="{FF2B5EF4-FFF2-40B4-BE49-F238E27FC236}">
                  <a16:creationId xmlns:a16="http://schemas.microsoft.com/office/drawing/2014/main" id="{4745E9C6-22F2-43FF-A311-486CFB846460}"/>
                </a:ext>
              </a:extLst>
            </p:cNvPr>
            <p:cNvSpPr txBox="1"/>
            <p:nvPr/>
          </p:nvSpPr>
          <p:spPr>
            <a:xfrm>
              <a:off x="733510" y="4754983"/>
              <a:ext cx="3664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/>
                <a:t>2</a:t>
              </a:r>
            </a:p>
          </p:txBody>
        </p:sp>
        <p:sp>
          <p:nvSpPr>
            <p:cNvPr id="108" name="CaixaDeTexto 107">
              <a:extLst>
                <a:ext uri="{FF2B5EF4-FFF2-40B4-BE49-F238E27FC236}">
                  <a16:creationId xmlns:a16="http://schemas.microsoft.com/office/drawing/2014/main" id="{374C0BDC-1421-48B6-A11A-B776A85C8192}"/>
                </a:ext>
              </a:extLst>
            </p:cNvPr>
            <p:cNvSpPr txBox="1"/>
            <p:nvPr/>
          </p:nvSpPr>
          <p:spPr>
            <a:xfrm>
              <a:off x="3294823" y="4877112"/>
              <a:ext cx="3248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/>
                <a:t>x</a:t>
              </a:r>
            </a:p>
          </p:txBody>
        </p:sp>
        <p:sp>
          <p:nvSpPr>
            <p:cNvPr id="110" name="CaixaDeTexto 109">
              <a:extLst>
                <a:ext uri="{FF2B5EF4-FFF2-40B4-BE49-F238E27FC236}">
                  <a16:creationId xmlns:a16="http://schemas.microsoft.com/office/drawing/2014/main" id="{7A03A127-E0EA-469D-A3EF-CA66CF64DD9B}"/>
                </a:ext>
              </a:extLst>
            </p:cNvPr>
            <p:cNvSpPr txBox="1"/>
            <p:nvPr/>
          </p:nvSpPr>
          <p:spPr>
            <a:xfrm>
              <a:off x="6152427" y="4854571"/>
              <a:ext cx="3248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9402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5920</TotalTime>
  <Words>2470</Words>
  <Application>Microsoft Office PowerPoint</Application>
  <PresentationFormat>Apresentação na tela (4:3)</PresentationFormat>
  <Paragraphs>591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Broadway</vt:lpstr>
      <vt:lpstr>Calibri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462</cp:revision>
  <dcterms:created xsi:type="dcterms:W3CDTF">2015-07-10T23:11:11Z</dcterms:created>
  <dcterms:modified xsi:type="dcterms:W3CDTF">2020-10-18T23:17:54Z</dcterms:modified>
</cp:coreProperties>
</file>