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54"/>
  </p:notesMasterIdLst>
  <p:sldIdLst>
    <p:sldId id="504" r:id="rId2"/>
    <p:sldId id="505" r:id="rId3"/>
    <p:sldId id="454" r:id="rId4"/>
    <p:sldId id="455" r:id="rId5"/>
    <p:sldId id="456" r:id="rId6"/>
    <p:sldId id="457" r:id="rId7"/>
    <p:sldId id="506" r:id="rId8"/>
    <p:sldId id="507" r:id="rId9"/>
    <p:sldId id="459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91" r:id="rId28"/>
    <p:sldId id="478" r:id="rId29"/>
    <p:sldId id="479" r:id="rId30"/>
    <p:sldId id="480" r:id="rId31"/>
    <p:sldId id="481" r:id="rId32"/>
    <p:sldId id="482" r:id="rId33"/>
    <p:sldId id="483" r:id="rId34"/>
    <p:sldId id="492" r:id="rId35"/>
    <p:sldId id="493" r:id="rId36"/>
    <p:sldId id="484" r:id="rId37"/>
    <p:sldId id="485" r:id="rId38"/>
    <p:sldId id="486" r:id="rId39"/>
    <p:sldId id="487" r:id="rId40"/>
    <p:sldId id="488" r:id="rId41"/>
    <p:sldId id="489" r:id="rId42"/>
    <p:sldId id="490" r:id="rId43"/>
    <p:sldId id="494" r:id="rId44"/>
    <p:sldId id="499" r:id="rId45"/>
    <p:sldId id="495" r:id="rId46"/>
    <p:sldId id="500" r:id="rId47"/>
    <p:sldId id="496" r:id="rId48"/>
    <p:sldId id="501" r:id="rId49"/>
    <p:sldId id="497" r:id="rId50"/>
    <p:sldId id="502" r:id="rId51"/>
    <p:sldId id="498" r:id="rId52"/>
    <p:sldId id="503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95" autoAdjust="0"/>
  </p:normalViewPr>
  <p:slideViewPr>
    <p:cSldViewPr snapToGrid="0">
      <p:cViewPr varScale="1">
        <p:scale>
          <a:sx n="65" d="100"/>
          <a:sy n="65" d="100"/>
        </p:scale>
        <p:origin x="-5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10A74-FE87-43EC-980C-975E8FDEDFED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1911-EA80-43F6-AE25-410DFCCF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3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643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606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569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8222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479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508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461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484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321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158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344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288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910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143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747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5706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61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0373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PTC5609-Teoria Quântica da Informação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</a:t>
            </a:r>
            <a:r>
              <a:rPr lang="pt-BR" sz="3600">
                <a:latin typeface="Arial Black" panose="020B0A04020102020204" pitchFamily="34" charset="0"/>
              </a:rPr>
              <a:t>de </a:t>
            </a:r>
            <a:r>
              <a:rPr lang="pt-BR" sz="3600" smtClean="0">
                <a:latin typeface="Arial Black" panose="020B0A04020102020204" pitchFamily="34" charset="0"/>
              </a:rPr>
              <a:t>10/05/2023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xmlns="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A2D5E3-9B31-3563-BB5F-4FA0B032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Chave privada (solução clássica)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D38DF481-5295-98A8-5A26-C01A34166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4697" y="2300468"/>
            <a:ext cx="9468949" cy="1709672"/>
          </a:xfrm>
        </p:spPr>
      </p:pic>
    </p:spTree>
    <p:extLst>
      <p:ext uri="{BB962C8B-B14F-4D97-AF65-F5344CB8AC3E}">
        <p14:creationId xmlns:p14="http://schemas.microsoft.com/office/powerpoint/2010/main" xmlns="" val="391628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C70981-FC77-2113-CD64-1103F531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1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="" xmlns:a16="http://schemas.microsoft.com/office/drawing/2014/main" id="{E21A8F3E-EF24-388E-F910-B86D8A1D1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1687" y="2477436"/>
            <a:ext cx="9816051" cy="1411518"/>
          </a:xfrm>
        </p:spPr>
      </p:pic>
    </p:spTree>
    <p:extLst>
      <p:ext uri="{BB962C8B-B14F-4D97-AF65-F5344CB8AC3E}">
        <p14:creationId xmlns:p14="http://schemas.microsoft.com/office/powerpoint/2010/main" xmlns="" val="230219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BB8DE3-C83C-4840-C861-5BA922A1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2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A9728D5C-44DB-47EC-4221-80DF9E05C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5941" y="2445700"/>
            <a:ext cx="10121511" cy="1487322"/>
          </a:xfrm>
        </p:spPr>
      </p:pic>
    </p:spTree>
    <p:extLst>
      <p:ext uri="{BB962C8B-B14F-4D97-AF65-F5344CB8AC3E}">
        <p14:creationId xmlns:p14="http://schemas.microsoft.com/office/powerpoint/2010/main" xmlns="" val="396788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4B7E77-E8BB-2308-0446-7189DF8A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B00CB0F7-B1B6-A42E-396D-ADF1EAD41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4582" y="2358786"/>
            <a:ext cx="9932284" cy="2576771"/>
          </a:xfrm>
        </p:spPr>
      </p:pic>
    </p:spTree>
    <p:extLst>
      <p:ext uri="{BB962C8B-B14F-4D97-AF65-F5344CB8AC3E}">
        <p14:creationId xmlns:p14="http://schemas.microsoft.com/office/powerpoint/2010/main" xmlns="" val="314718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7D4708-BE87-B540-E619-D6533F44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3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FBB02651-6D17-CBE0-7B15-650FE0F99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21" y="2434891"/>
            <a:ext cx="9184506" cy="994109"/>
          </a:xfrm>
        </p:spPr>
      </p:pic>
    </p:spTree>
    <p:extLst>
      <p:ext uri="{BB962C8B-B14F-4D97-AF65-F5344CB8AC3E}">
        <p14:creationId xmlns:p14="http://schemas.microsoft.com/office/powerpoint/2010/main" xmlns="" val="281742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54693B-258A-902F-7A8E-02FFC726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– Primeira parte – Obtenção da chave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C934321F-B31D-F5C5-CF7B-218E482A1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8860" y="2832372"/>
            <a:ext cx="7650375" cy="2378607"/>
          </a:xfrm>
        </p:spPr>
      </p:pic>
    </p:spTree>
    <p:extLst>
      <p:ext uri="{BB962C8B-B14F-4D97-AF65-F5344CB8AC3E}">
        <p14:creationId xmlns:p14="http://schemas.microsoft.com/office/powerpoint/2010/main" xmlns="" val="374226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F88DBF-041D-62FD-B60C-E7986536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Segunda parte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1E61E0C3-3AA9-E0E6-A209-78667B7AF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 é aleatória e não contém informação de M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180A1009-AEC1-6277-F2DB-080E2A5560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631" y="3055595"/>
            <a:ext cx="10259866" cy="10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986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FCDE56-F04B-E4A3-779E-9771D604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Observações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0E8424FF-8972-994B-FB04-675E92920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6760" y="2358342"/>
            <a:ext cx="10070331" cy="1750950"/>
          </a:xfrm>
        </p:spPr>
      </p:pic>
    </p:spTree>
    <p:extLst>
      <p:ext uri="{BB962C8B-B14F-4D97-AF65-F5344CB8AC3E}">
        <p14:creationId xmlns:p14="http://schemas.microsoft.com/office/powerpoint/2010/main" xmlns="" val="1283063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B439307-0A36-86E6-4CF7-6E46EFEB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Chave quântica (fundamentos)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FC9D0EF1-D367-689B-5541-2231183E8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8707" y="2271662"/>
            <a:ext cx="9717062" cy="1319837"/>
          </a:xfrm>
        </p:spPr>
      </p:pic>
    </p:spTree>
    <p:extLst>
      <p:ext uri="{BB962C8B-B14F-4D97-AF65-F5344CB8AC3E}">
        <p14:creationId xmlns:p14="http://schemas.microsoft.com/office/powerpoint/2010/main" xmlns="" val="106554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0BB1E8-9BC2-81A7-DBBC-CCCEC96E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Chave quântica(fundamentos-II)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AA22D023-8C0D-CE7F-F753-7B7BC4F61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21" y="2328525"/>
            <a:ext cx="9833505" cy="1340093"/>
          </a:xfrm>
        </p:spPr>
      </p:pic>
    </p:spTree>
    <p:extLst>
      <p:ext uri="{BB962C8B-B14F-4D97-AF65-F5344CB8AC3E}">
        <p14:creationId xmlns:p14="http://schemas.microsoft.com/office/powerpoint/2010/main" xmlns="" val="381343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Aula 1: Teoria clássica da informação</a:t>
            </a:r>
          </a:p>
          <a:p>
            <a:r>
              <a:rPr lang="pt-BR" dirty="0" smtClean="0"/>
              <a:t>Aula 2: Computação reversível</a:t>
            </a:r>
          </a:p>
          <a:p>
            <a:r>
              <a:rPr lang="pt-BR" dirty="0" smtClean="0"/>
              <a:t>Aula 3: Princípio da superposição</a:t>
            </a:r>
          </a:p>
          <a:p>
            <a:r>
              <a:rPr lang="pt-BR" dirty="0" smtClean="0"/>
              <a:t>Aula 4: Dinâmica quântica</a:t>
            </a:r>
          </a:p>
          <a:p>
            <a:r>
              <a:rPr lang="pt-BR" dirty="0" smtClean="0"/>
              <a:t>Aula 5: Portas quânticas de várias entradas e várias saídas (produto tensorial)</a:t>
            </a:r>
          </a:p>
          <a:p>
            <a:r>
              <a:rPr lang="pt-BR" dirty="0" smtClean="0"/>
              <a:t>Aula 6: Esfera de Bloch – Exemplos de portas quânticas</a:t>
            </a:r>
          </a:p>
          <a:p>
            <a:r>
              <a:rPr lang="pt-BR" dirty="0" smtClean="0"/>
              <a:t>Aula 7: Teorema da impossibilidade de cópia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16A54B-231B-FA62-65B2-AE4825E4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Protocolo BB-84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02978E5D-C5D6-65B9-1D02-122662BBD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007" y="2484895"/>
            <a:ext cx="10304685" cy="1393041"/>
          </a:xfrm>
        </p:spPr>
      </p:pic>
    </p:spTree>
    <p:extLst>
      <p:ext uri="{BB962C8B-B14F-4D97-AF65-F5344CB8AC3E}">
        <p14:creationId xmlns:p14="http://schemas.microsoft.com/office/powerpoint/2010/main" xmlns="" val="109209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A7182D-7C13-9896-1084-27CBBB4D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Comunicação quântica (Alice)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36087117-F217-EF99-8F4C-CFC1C48C7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7875" y="2311789"/>
            <a:ext cx="10192055" cy="2557666"/>
          </a:xfrm>
        </p:spPr>
      </p:pic>
    </p:spTree>
    <p:extLst>
      <p:ext uri="{BB962C8B-B14F-4D97-AF65-F5344CB8AC3E}">
        <p14:creationId xmlns:p14="http://schemas.microsoft.com/office/powerpoint/2010/main" xmlns="" val="1213258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AD6AFEB-1B61-5634-6B71-7A2A63FB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Comunicação quântica (Bob)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54F7F8D6-5051-771F-54D2-8D3F8E7DB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737" y="2394520"/>
            <a:ext cx="8637088" cy="1034480"/>
          </a:xfrm>
        </p:spPr>
      </p:pic>
    </p:spTree>
    <p:extLst>
      <p:ext uri="{BB962C8B-B14F-4D97-AF65-F5344CB8AC3E}">
        <p14:creationId xmlns:p14="http://schemas.microsoft.com/office/powerpoint/2010/main" xmlns="" val="1909014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679679-45BF-741D-A5E4-9C069B74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465184AB-49E6-B00D-0843-57A1A423C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7219" y="2505770"/>
            <a:ext cx="9355962" cy="1900977"/>
          </a:xfrm>
        </p:spPr>
      </p:pic>
    </p:spTree>
    <p:extLst>
      <p:ext uri="{BB962C8B-B14F-4D97-AF65-F5344CB8AC3E}">
        <p14:creationId xmlns:p14="http://schemas.microsoft.com/office/powerpoint/2010/main" xmlns="" val="387588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72FD94-D617-180F-AB2B-2F847B66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Reconciliação da base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BBAC0AF1-D321-AF35-683E-6DA86ACE9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4966" y="2287314"/>
            <a:ext cx="9641528" cy="2185533"/>
          </a:xfrm>
        </p:spPr>
      </p:pic>
    </p:spTree>
    <p:extLst>
      <p:ext uri="{BB962C8B-B14F-4D97-AF65-F5344CB8AC3E}">
        <p14:creationId xmlns:p14="http://schemas.microsoft.com/office/powerpoint/2010/main" xmlns="" val="1083732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7AA711-4193-2C84-0C1A-D211BF1D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Pós-processamento (clássico)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8D86FB19-3873-51D7-1949-9C7CE7E8E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0170" y="2456229"/>
            <a:ext cx="8806789" cy="2258990"/>
          </a:xfrm>
        </p:spPr>
      </p:pic>
    </p:spTree>
    <p:extLst>
      <p:ext uri="{BB962C8B-B14F-4D97-AF65-F5344CB8AC3E}">
        <p14:creationId xmlns:p14="http://schemas.microsoft.com/office/powerpoint/2010/main" xmlns="" val="26233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DBB77C-928B-3381-63AE-6B8B4A83D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- discussão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DE58861B-4364-3CAF-C999-C12E0CCC2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6144" y="2455147"/>
            <a:ext cx="9518038" cy="973853"/>
          </a:xfrm>
        </p:spPr>
      </p:pic>
    </p:spTree>
    <p:extLst>
      <p:ext uri="{BB962C8B-B14F-4D97-AF65-F5344CB8AC3E}">
        <p14:creationId xmlns:p14="http://schemas.microsoft.com/office/powerpoint/2010/main" xmlns="" val="810521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9749" y="2312626"/>
            <a:ext cx="3320906" cy="34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22F5FD-BF94-F52D-5D36-E6CCA8B7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 de possibilidades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71402E21-3740-F3E7-A773-EE3734194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6278" y="2168710"/>
            <a:ext cx="5509549" cy="1070658"/>
          </a:xfr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683AE92D-C27A-E339-96CA-AEF6B2C2A8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277" y="3239368"/>
            <a:ext cx="5509549" cy="30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973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F12D42-169C-E3C4-0B80-09319DBB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C1DA6934-82C2-42FC-AD3E-14B6FA65D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1937" y="2441480"/>
            <a:ext cx="9373881" cy="1080937"/>
          </a:xfrm>
        </p:spPr>
      </p:pic>
    </p:spTree>
    <p:extLst>
      <p:ext uri="{BB962C8B-B14F-4D97-AF65-F5344CB8AC3E}">
        <p14:creationId xmlns:p14="http://schemas.microsoft.com/office/powerpoint/2010/main" xmlns="" val="190858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BD595C-B9D1-45D5-13AC-35367EF6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80938"/>
            <a:ext cx="9613861" cy="1080938"/>
          </a:xfrm>
        </p:spPr>
        <p:txBody>
          <a:bodyPr/>
          <a:lstStyle/>
          <a:p>
            <a:r>
              <a:rPr lang="pt-BR" dirty="0"/>
              <a:t>Criptografia quântica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8BF5D28-5987-47A2-E456-9B84E8963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 err="1"/>
              <a:t>Valerio</a:t>
            </a:r>
            <a:r>
              <a:rPr lang="pt-BR" dirty="0"/>
              <a:t> </a:t>
            </a:r>
            <a:r>
              <a:rPr lang="pt-BR" dirty="0" err="1"/>
              <a:t>Scarani</a:t>
            </a:r>
            <a:r>
              <a:rPr lang="pt-BR" dirty="0"/>
              <a:t> – Six quantum </a:t>
            </a:r>
            <a:r>
              <a:rPr lang="pt-BR" dirty="0" err="1"/>
              <a:t>pieces</a:t>
            </a:r>
            <a:r>
              <a:rPr lang="pt-BR" dirty="0"/>
              <a:t> – World </a:t>
            </a:r>
            <a:r>
              <a:rPr lang="pt-BR" dirty="0" err="1"/>
              <a:t>Scientific</a:t>
            </a:r>
            <a:r>
              <a:rPr lang="pt-BR" dirty="0"/>
              <a:t> – cap. 2</a:t>
            </a:r>
          </a:p>
        </p:txBody>
      </p:sp>
    </p:spTree>
    <p:extLst>
      <p:ext uri="{BB962C8B-B14F-4D97-AF65-F5344CB8AC3E}">
        <p14:creationId xmlns:p14="http://schemas.microsoft.com/office/powerpoint/2010/main" xmlns="" val="4113575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6556CD-950D-4509-8AD9-9FE1F73C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presença de </a:t>
            </a:r>
            <a:r>
              <a:rPr lang="pt-BR" dirty="0" err="1"/>
              <a:t>Eve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4A931EFC-54F9-47C2-82AF-FB454EE8A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2953" y="2173147"/>
            <a:ext cx="9625747" cy="195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802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E3BDCF-2E34-4559-A535-836D0F10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presença de </a:t>
            </a:r>
            <a:r>
              <a:rPr lang="pt-BR" dirty="0" err="1"/>
              <a:t>Eve</a:t>
            </a:r>
            <a:r>
              <a:rPr lang="pt-BR" dirty="0"/>
              <a:t>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6E14414D-8FDB-43BC-A0B4-0ED8EB933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7464" y="2311101"/>
            <a:ext cx="8882047" cy="19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184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5A45FE-AF36-4B34-AB18-110F55D7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presença de </a:t>
            </a:r>
            <a:r>
              <a:rPr lang="pt-BR" dirty="0" err="1"/>
              <a:t>Eve</a:t>
            </a:r>
            <a:r>
              <a:rPr lang="pt-BR" dirty="0"/>
              <a:t>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1F2F5541-4A89-404A-A550-A2315EDDD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21" y="2287020"/>
            <a:ext cx="9813750" cy="20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445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A9AB662-3B9B-4459-B60A-F78FF0CE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presença de </a:t>
            </a:r>
            <a:r>
              <a:rPr lang="pt-BR" dirty="0" err="1"/>
              <a:t>Eve</a:t>
            </a:r>
            <a:r>
              <a:rPr lang="pt-BR" dirty="0"/>
              <a:t> (IV)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172" y="2393371"/>
            <a:ext cx="9600194" cy="140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5835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(I)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246" y="2383199"/>
            <a:ext cx="6261099" cy="202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(II)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701" y="2128982"/>
            <a:ext cx="8293263" cy="434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D08DBB7-C5DC-4BBB-A0F2-C79F5D88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 (</a:t>
            </a:r>
            <a:r>
              <a:rPr lang="pt-BR" dirty="0" err="1"/>
              <a:t>Eve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B1AEB6AA-C662-4BCB-8B1B-D57C6F29D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9747" y="2129411"/>
            <a:ext cx="7026220" cy="43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23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C16B8D-76FE-4BF0-B097-A51F21A0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 (I)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BB5BE949-CB27-4549-968C-B48228A38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6247" y="2271532"/>
            <a:ext cx="9881414" cy="18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796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21F675-BC1E-4AFB-ACD4-B9CD7F33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17D6B860-5C66-463A-B32A-DD7282F84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21" y="2327240"/>
            <a:ext cx="9519966" cy="22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799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3401EB-4CDA-446E-8EE9-671BC6CF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E9065384-0256-4D06-88DB-4C4DF5437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1931" y="2529528"/>
            <a:ext cx="8632403" cy="11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19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5246B7-9AAF-48C6-8870-4B061601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criptografia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6E6C503C-B5DC-6944-BA39-80C7A35D2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897" y="2309249"/>
            <a:ext cx="10482778" cy="2239502"/>
          </a:xfrm>
        </p:spPr>
      </p:pic>
    </p:spTree>
    <p:extLst>
      <p:ext uri="{BB962C8B-B14F-4D97-AF65-F5344CB8AC3E}">
        <p14:creationId xmlns:p14="http://schemas.microsoft.com/office/powerpoint/2010/main" xmlns="" val="1215895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7B8E9F-A34B-43FC-BB34-CE75E478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Extrair a chave secreta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11395982-5317-457D-9372-885994287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240" y="2192057"/>
            <a:ext cx="10461894" cy="18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100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B25634-C34B-49DD-B2E6-C9C418CC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Extrair a chave secreta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B69BC175-19EE-4FE5-BD7F-081230B05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21" y="2205770"/>
            <a:ext cx="9839582" cy="19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729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285346-5EB3-40EB-8A34-71319AB1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Extrair a chave secreta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3D263EB4-AD16-432A-919E-79CF5FCB0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278" y="2219445"/>
            <a:ext cx="9858499" cy="19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521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quantitativa (I)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7" y="2560710"/>
            <a:ext cx="9138021" cy="21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75" y="2266300"/>
            <a:ext cx="9442494" cy="136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quantitativa (II)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411" y="2266301"/>
            <a:ext cx="7810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234" y="2148969"/>
            <a:ext cx="8524792" cy="56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141" y="2732377"/>
            <a:ext cx="8589031" cy="275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quantitativa (III)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018" y="2415670"/>
            <a:ext cx="8141855" cy="264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194" y="2409176"/>
            <a:ext cx="9368855" cy="25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quantitativa (IV)</a:t>
            </a:r>
            <a:endParaRPr lang="pt-B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586" y="2281021"/>
            <a:ext cx="80581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73A292-D16E-BC38-059F-DF9E6677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Protocolos de criptografia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EA04BC61-DB0B-9744-30CC-717F339C7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21" y="2393066"/>
            <a:ext cx="9550440" cy="1650124"/>
          </a:xfrm>
        </p:spPr>
      </p:pic>
    </p:spTree>
    <p:extLst>
      <p:ext uri="{BB962C8B-B14F-4D97-AF65-F5344CB8AC3E}">
        <p14:creationId xmlns:p14="http://schemas.microsoft.com/office/powerpoint/2010/main" xmlns="" val="3059320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934" y="2238158"/>
            <a:ext cx="9332654" cy="254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quantitativa (V)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677" y="2353108"/>
            <a:ext cx="82677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648" y="2483209"/>
            <a:ext cx="9387228" cy="257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A897A1-5EF3-7A50-5182-D5F31F67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Chave pública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B949170A-234F-894D-C28D-65D2008BA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9943" y="2277832"/>
            <a:ext cx="9795459" cy="3010264"/>
          </a:xfrm>
        </p:spPr>
      </p:pic>
    </p:spTree>
    <p:extLst>
      <p:ext uri="{BB962C8B-B14F-4D97-AF65-F5344CB8AC3E}">
        <p14:creationId xmlns:p14="http://schemas.microsoft.com/office/powerpoint/2010/main" xmlns="" val="153745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9F6B75-ADA8-E27A-C4F6-EAB4169C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Chave pública (Noção)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979DC76C-228A-EE6B-1EA6-AC7B9DD58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0468" y="2383223"/>
            <a:ext cx="9713016" cy="2640611"/>
          </a:xfrm>
        </p:spPr>
      </p:pic>
    </p:spTree>
    <p:extLst>
      <p:ext uri="{BB962C8B-B14F-4D97-AF65-F5344CB8AC3E}">
        <p14:creationId xmlns:p14="http://schemas.microsoft.com/office/powerpoint/2010/main" xmlns="" val="57347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293DB3-606A-6992-9865-6B9BD306D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Chave privada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C3C728D0-0578-41BB-397A-4ACE38B30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21" y="2343446"/>
            <a:ext cx="9645293" cy="1080938"/>
          </a:xfrm>
        </p:spPr>
      </p:pic>
    </p:spTree>
    <p:extLst>
      <p:ext uri="{BB962C8B-B14F-4D97-AF65-F5344CB8AC3E}">
        <p14:creationId xmlns:p14="http://schemas.microsoft.com/office/powerpoint/2010/main" xmlns="" val="386456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AD1359-9922-D6FA-F68D-B8797485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Quântica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BF0EE6A6-1607-B339-79F1-BBCEC120F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5784" y="2543537"/>
            <a:ext cx="8937521" cy="1378468"/>
          </a:xfrm>
        </p:spPr>
      </p:pic>
    </p:spTree>
    <p:extLst>
      <p:ext uri="{BB962C8B-B14F-4D97-AF65-F5344CB8AC3E}">
        <p14:creationId xmlns:p14="http://schemas.microsoft.com/office/powerpoint/2010/main" xmlns="" val="38608837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2042</TotalTime>
  <Words>264</Words>
  <Application>Microsoft Office PowerPoint</Application>
  <PresentationFormat>Personalizar</PresentationFormat>
  <Paragraphs>65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Berlim</vt:lpstr>
      <vt:lpstr>PTC5609-Teoria Quântica da Informação Aula de 10/05/2023</vt:lpstr>
      <vt:lpstr>Resumo</vt:lpstr>
      <vt:lpstr>Criptografia quântica</vt:lpstr>
      <vt:lpstr>Conceito de criptografia</vt:lpstr>
      <vt:lpstr>Protocolos de criptografia</vt:lpstr>
      <vt:lpstr>Chave pública</vt:lpstr>
      <vt:lpstr>Chave pública (Noção)</vt:lpstr>
      <vt:lpstr>Chave privada</vt:lpstr>
      <vt:lpstr>Quântica</vt:lpstr>
      <vt:lpstr>Chave privada (solução clássica)</vt:lpstr>
      <vt:lpstr>Passo 1</vt:lpstr>
      <vt:lpstr>Passo 2</vt:lpstr>
      <vt:lpstr>Exemplo</vt:lpstr>
      <vt:lpstr>Passo 3</vt:lpstr>
      <vt:lpstr>Prova – Primeira parte – Obtenção da chave</vt:lpstr>
      <vt:lpstr>Segunda parte</vt:lpstr>
      <vt:lpstr>Observações</vt:lpstr>
      <vt:lpstr>Chave quântica (fundamentos)</vt:lpstr>
      <vt:lpstr>Chave quântica(fundamentos-II)</vt:lpstr>
      <vt:lpstr>Protocolo BB-84</vt:lpstr>
      <vt:lpstr>Comunicação quântica (Alice)</vt:lpstr>
      <vt:lpstr>Comunicação quântica (Bob)</vt:lpstr>
      <vt:lpstr>Resultado</vt:lpstr>
      <vt:lpstr>Reconciliação da base</vt:lpstr>
      <vt:lpstr>Pós-processamento (clássico)</vt:lpstr>
      <vt:lpstr>Exemplo - discussão</vt:lpstr>
      <vt:lpstr>Cálculo</vt:lpstr>
      <vt:lpstr>Tabela de possibilidades</vt:lpstr>
      <vt:lpstr>Conclusão</vt:lpstr>
      <vt:lpstr>Na presença de Eve</vt:lpstr>
      <vt:lpstr>Na presença de Eve(II)</vt:lpstr>
      <vt:lpstr>Na presença de Eve (III)</vt:lpstr>
      <vt:lpstr>Na presença de Eve (IV)</vt:lpstr>
      <vt:lpstr>Cálculo (I)</vt:lpstr>
      <vt:lpstr>Cálculo (II)</vt:lpstr>
      <vt:lpstr>Tabela (Eve)</vt:lpstr>
      <vt:lpstr>Comentários (I)</vt:lpstr>
      <vt:lpstr>Comentários (II)</vt:lpstr>
      <vt:lpstr>Comentários (III)</vt:lpstr>
      <vt:lpstr>Extrair a chave secreta</vt:lpstr>
      <vt:lpstr>Extrair a chave secreta (II)</vt:lpstr>
      <vt:lpstr>Extrair a chave secreta (III)</vt:lpstr>
      <vt:lpstr>Discussão quantitativa (I)</vt:lpstr>
      <vt:lpstr>Resolução</vt:lpstr>
      <vt:lpstr>Discussão quantitativa (II)</vt:lpstr>
      <vt:lpstr>Resolução</vt:lpstr>
      <vt:lpstr>Discussão quantitativa (III)</vt:lpstr>
      <vt:lpstr>Resolução</vt:lpstr>
      <vt:lpstr>Discussão quantitativa (IV)</vt:lpstr>
      <vt:lpstr>Resolução</vt:lpstr>
      <vt:lpstr>Discussão quantitativa (V)</vt:lpstr>
      <vt:lpstr>Resolução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piqueira</cp:lastModifiedBy>
  <cp:revision>152</cp:revision>
  <dcterms:created xsi:type="dcterms:W3CDTF">2019-06-28T19:51:26Z</dcterms:created>
  <dcterms:modified xsi:type="dcterms:W3CDTF">2023-05-05T16:54:19Z</dcterms:modified>
</cp:coreProperties>
</file>