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03" r:id="rId3"/>
    <p:sldId id="304" r:id="rId4"/>
    <p:sldId id="305" r:id="rId5"/>
    <p:sldId id="308" r:id="rId6"/>
    <p:sldId id="306" r:id="rId7"/>
    <p:sldId id="307" r:id="rId8"/>
    <p:sldId id="309" r:id="rId9"/>
    <p:sldId id="322" r:id="rId10"/>
    <p:sldId id="323" r:id="rId11"/>
    <p:sldId id="324" r:id="rId12"/>
    <p:sldId id="325" r:id="rId13"/>
    <p:sldId id="326" r:id="rId14"/>
    <p:sldId id="310" r:id="rId15"/>
    <p:sldId id="311" r:id="rId16"/>
    <p:sldId id="312" r:id="rId17"/>
    <p:sldId id="313" r:id="rId18"/>
    <p:sldId id="318" r:id="rId19"/>
    <p:sldId id="319" r:id="rId20"/>
    <p:sldId id="320" r:id="rId21"/>
    <p:sldId id="321" r:id="rId22"/>
    <p:sldId id="314" r:id="rId23"/>
    <p:sldId id="329" r:id="rId24"/>
    <p:sldId id="330" r:id="rId25"/>
    <p:sldId id="315" r:id="rId26"/>
    <p:sldId id="331" r:id="rId27"/>
    <p:sldId id="332" r:id="rId28"/>
    <p:sldId id="333" r:id="rId29"/>
    <p:sldId id="317" r:id="rId30"/>
    <p:sldId id="327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0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A7450-20EB-4E1F-815D-28AA51069C99}" type="datetimeFigureOut">
              <a:rPr lang="pt-BR" smtClean="0"/>
              <a:t>20/08/2023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C6CC3-178F-407B-BC5F-7FC8F0BAE5B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356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B9C3-ABFB-452D-9896-989294ABFAFF}" type="datetime1">
              <a:rPr lang="pt-BR" smtClean="0"/>
              <a:t>20/08/2023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96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C633-BE1C-4F9A-B81B-F06F4EB4A3DC}" type="datetime1">
              <a:rPr lang="pt-BR" smtClean="0"/>
              <a:t>20/08/2023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23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E665-C89A-4003-B045-32381E9535ED}" type="datetime1">
              <a:rPr lang="pt-BR" smtClean="0"/>
              <a:t>20/08/2023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91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D9BC-8899-4267-A7DA-9E25038459BE}" type="datetime1">
              <a:rPr lang="pt-BR" smtClean="0"/>
              <a:t>20/08/2023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‹#›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23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E1D4-AEE1-4266-927E-CD512851F42E}" type="datetime1">
              <a:rPr lang="pt-BR" smtClean="0"/>
              <a:t>20/08/2023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31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57A4-F14F-4675-937E-097EBA8CEF1A}" type="datetime1">
              <a:rPr lang="pt-BR" smtClean="0"/>
              <a:t>20/08/2023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99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87C2-C698-4CC2-9169-9ED0B412AB54}" type="datetime1">
              <a:rPr lang="pt-BR" smtClean="0"/>
              <a:t>20/08/2023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83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15E1-BD57-40D0-89BC-E00373526D17}" type="datetime1">
              <a:rPr lang="pt-BR" smtClean="0"/>
              <a:t>20/08/2023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70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A8CB-8BD3-4ED6-A00F-1AE64F0EF0B3}" type="datetime1">
              <a:rPr lang="pt-BR" smtClean="0"/>
              <a:t>20/08/2023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34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BD24-E973-430E-A73E-714173B2CCCD}" type="datetime1">
              <a:rPr lang="pt-BR" smtClean="0"/>
              <a:t>20/08/2023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8E12-B514-4B65-BC27-AFFB3C5529F7}" type="datetime1">
              <a:rPr lang="pt-BR" smtClean="0"/>
              <a:t>20/08/2023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60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5362-0DD7-4E9F-8EC5-111259ECA126}" type="datetime1">
              <a:rPr lang="pt-BR" smtClean="0"/>
              <a:t>20/08/2023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75E36-301C-44AC-A38D-CAB55DC367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97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kELX6t_5p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71625"/>
            <a:ext cx="9144000" cy="1938338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Vibração Livre: 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1 Grau de Liberdade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1</a:t>
            </a:fld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7592-3EEA-416F-A66F-1C58370F80D1}" type="datetime1">
              <a:rPr lang="pt-BR" smtClean="0"/>
              <a:t>20/08/2023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616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A8D224-D6E4-4A18-B17A-C27C5890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10</a:t>
            </a:fld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8B0AF-65F5-487B-A4E5-E877883F6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238250"/>
            <a:ext cx="8115300" cy="4381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9A74-0E06-4D21-A57A-D427A1B978DA}" type="datetime1">
              <a:rPr lang="pt-BR" smtClean="0"/>
              <a:t>20/08/2023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88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0C66F-D12D-48B6-ACBD-A33C1FC46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11</a:t>
            </a:fld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4E7105-7D1F-4191-A01E-18761AECC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862"/>
            <a:ext cx="12192000" cy="43442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537520-F6FF-4496-9C5B-2ABF6A38A04B}"/>
              </a:ext>
            </a:extLst>
          </p:cNvPr>
          <p:cNvSpPr/>
          <p:nvPr/>
        </p:nvSpPr>
        <p:spPr>
          <a:xfrm>
            <a:off x="142043" y="923278"/>
            <a:ext cx="3480046" cy="1003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016A-911E-4B22-91D3-21D872EA879A}" type="datetime1">
              <a:rPr lang="pt-BR" smtClean="0"/>
              <a:t>20/08/2023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121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B49E1A-855E-4F23-8FE5-CEF39F1D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12</a:t>
            </a:fld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BEA7C-1FC9-4E17-9BD0-E69E391BA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77200" cy="2219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F8D13C-AD6D-4B65-A003-F7C8BE7D1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154" y="2971801"/>
            <a:ext cx="3019425" cy="33337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0C16-7D53-4AF1-8F14-DC74FDF734F6}" type="datetime1">
              <a:rPr lang="pt-BR" smtClean="0"/>
              <a:t>20/08/2023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821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ED8C18-5483-4499-BAD2-3526B348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13</a:t>
            </a:fld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378650-D6F7-44B4-AFDE-A90164D29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485" y="0"/>
            <a:ext cx="5879515" cy="5182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CF9DEE-63A5-461C-BECD-F66DFA26D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00564" cy="522007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6F00-F51A-4421-85C7-71BD900AABC7}" type="datetime1">
              <a:rPr lang="pt-BR" smtClean="0"/>
              <a:t>20/08/2023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727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6D39478-87D2-45C4-B9F5-3F193160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14</a:t>
            </a:fld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B289B2B-266D-4D37-8A58-4E5A61BBF38E}"/>
              </a:ext>
            </a:extLst>
          </p:cNvPr>
          <p:cNvSpPr txBox="1"/>
          <p:nvPr/>
        </p:nvSpPr>
        <p:spPr>
          <a:xfrm>
            <a:off x="419100" y="333375"/>
            <a:ext cx="9382125" cy="7017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</a:rPr>
              <a:t>Exercícios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E938E59-3EEE-4724-AAE6-EA7921189A10}"/>
              </a:ext>
            </a:extLst>
          </p:cNvPr>
          <p:cNvSpPr txBox="1"/>
          <p:nvPr/>
        </p:nvSpPr>
        <p:spPr>
          <a:xfrm>
            <a:off x="909221" y="1479736"/>
            <a:ext cx="8963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1. </a:t>
            </a:r>
            <a:r>
              <a:rPr lang="pt-BR" dirty="0"/>
              <a:t>Um braço robótico de comprimento L, com propriedade de seção transversal EI, carrega uma massa G em seu extremo. O braço está girando com rotação </a:t>
            </a:r>
            <a:r>
              <a:rPr lang="pt-BR" dirty="0">
                <a:latin typeface="Symbol" panose="05050102010706020507" pitchFamily="18" charset="2"/>
              </a:rPr>
              <a:t>w</a:t>
            </a:r>
            <a:r>
              <a:rPr lang="pt-BR" dirty="0"/>
              <a:t> e repentinamente é travado pelo operador. Detalhe o movimento da massa em termos de deslocamento, velocidade e aceleração ao longo do tempo. Considere que o sistema possui amortecimento pequeno e que a massa do braço é pequena em relação a G.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F16ECEE-84A9-4B00-9747-50B224F4B517}"/>
              </a:ext>
            </a:extLst>
          </p:cNvPr>
          <p:cNvSpPr txBox="1"/>
          <p:nvPr/>
        </p:nvSpPr>
        <p:spPr>
          <a:xfrm>
            <a:off x="838200" y="3247723"/>
            <a:ext cx="896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2.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150576-C757-49D6-8A3B-66EE4902E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20" y="3182209"/>
            <a:ext cx="9382126" cy="176069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88EA-019A-4F82-85C5-B6193CFBC1AD}" type="datetime1">
              <a:rPr lang="pt-BR" smtClean="0"/>
              <a:t>20/08/2023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965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6D39478-87D2-45C4-B9F5-3F193160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15</a:t>
            </a:fld>
            <a:endParaRPr lang="pt-B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754058-9B74-4448-A4E1-736624810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881"/>
            <a:ext cx="12192000" cy="65582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91E0-781A-49BC-93AC-06BAC9D4068A}" type="datetime1">
              <a:rPr lang="pt-BR" smtClean="0"/>
              <a:t>20/08/2023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115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6D39478-87D2-45C4-B9F5-3F193160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16</a:t>
            </a:fld>
            <a:endParaRPr lang="pt-B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1A47D1-F957-400D-8CC9-58784BC26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06" y="0"/>
            <a:ext cx="9321387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4883-8888-4AD2-9D78-BF27DF686F7D}" type="datetime1">
              <a:rPr lang="pt-BR" smtClean="0"/>
              <a:t>20/08/2023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498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6D39478-87D2-45C4-B9F5-3F193160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17</a:t>
            </a:fld>
            <a:endParaRPr lang="pt-B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A4C249-4F6C-4D40-ADFA-449753056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927" y="0"/>
            <a:ext cx="7932145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5FA1-198F-4AAC-8400-EC8D61B91F46}" type="datetime1">
              <a:rPr lang="pt-BR" smtClean="0"/>
              <a:t>20/08/2023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050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9F7565-C242-4473-B48B-299A86E2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18</a:t>
            </a:fld>
            <a:endParaRPr lang="pt-B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FA8338-4528-4ABD-8E47-F1EF7AC8A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0" y="0"/>
            <a:ext cx="1112665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DCDD-5E03-4AFF-992E-14BC084A9EB4}" type="datetime1">
              <a:rPr lang="pt-BR" smtClean="0"/>
              <a:t>20/08/2023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003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57A81B-2F18-4641-A923-7F910599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19</a:t>
            </a:fld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3ACED1-90A5-4BE5-9CEF-2D8B1B964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339725"/>
            <a:ext cx="7867650" cy="2047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236A43-A9A3-4CF4-9A88-0796BADDB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387600"/>
            <a:ext cx="7924800" cy="43338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BC33-4772-43DB-B0BE-206C388F6FB6}" type="datetime1">
              <a:rPr lang="pt-BR" smtClean="0"/>
              <a:t>20/08/2023</a:t>
            </a:fld>
            <a:endParaRPr lang="pt-BR"/>
          </a:p>
        </p:txBody>
      </p:sp>
      <p:sp>
        <p:nvSpPr>
          <p:cNvPr id="4" name="TextBox 3"/>
          <p:cNvSpPr txBox="1"/>
          <p:nvPr/>
        </p:nvSpPr>
        <p:spPr>
          <a:xfrm>
            <a:off x="5738949" y="249065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48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EAF56EA0-A5CB-4EC3-8EC1-907D8D1CF952}"/>
              </a:ext>
            </a:extLst>
          </p:cNvPr>
          <p:cNvSpPr txBox="1"/>
          <p:nvPr/>
        </p:nvSpPr>
        <p:spPr>
          <a:xfrm>
            <a:off x="0" y="357897"/>
            <a:ext cx="12192000" cy="7017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</a:rPr>
              <a:t>Equação do movimento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EEE488-E6EE-4CF9-91DF-370366B47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501"/>
            <a:ext cx="12192000" cy="561231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AD5F-6854-49CA-8251-700CE85CF1A7}" type="datetime1">
              <a:rPr lang="pt-BR" smtClean="0"/>
              <a:t>20/08/2023</a:t>
            </a:fld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520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081458-5E56-476B-A7CD-F0BB4D1AD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20</a:t>
            </a:fld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376B74-1D37-4EDF-A2A6-F57834EE5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942" y="0"/>
            <a:ext cx="676797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07E2C-3BCC-48ED-9A5B-4245BDE58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2815"/>
            <a:ext cx="3314700" cy="3305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E4DF6E-99A2-4DD5-A4F4-797EBFAC8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43" y="5074190"/>
            <a:ext cx="3441299" cy="135047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B9A6-4816-4913-8C03-666016584F7E}" type="datetime1">
              <a:rPr lang="pt-BR" smtClean="0"/>
              <a:t>20/08/2023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8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2D950F-3AB5-4AFC-B51B-F7D0C6CD1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21</a:t>
            </a:fld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020DF2-7923-4224-8F36-B4186CE60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252537"/>
            <a:ext cx="8115300" cy="43529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AFAC-2B04-40F8-9767-EEDA4ED6CCFC}" type="datetime1">
              <a:rPr lang="pt-BR" smtClean="0"/>
              <a:t>20/08/2023</a:t>
            </a:fld>
            <a:endParaRPr lang="pt-BR"/>
          </a:p>
        </p:txBody>
      </p:sp>
      <p:sp>
        <p:nvSpPr>
          <p:cNvPr id="4" name="TextBox 3"/>
          <p:cNvSpPr txBox="1"/>
          <p:nvPr/>
        </p:nvSpPr>
        <p:spPr>
          <a:xfrm>
            <a:off x="6983553" y="2921601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m_eq_beam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6418" y="5987018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k=3EI/L^3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1246" y="6356350"/>
            <a:ext cx="358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Comparar com w_n viga em balanço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817710-315F-41D7-A7F0-A6693F200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18" y="0"/>
            <a:ext cx="1127076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CA43-2AE5-4232-A019-4C0C8D20C553}" type="datetime1">
              <a:rPr lang="pt-BR" smtClean="0"/>
              <a:t>20/08/2023</a:t>
            </a:fld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01297" y="6372225"/>
            <a:ext cx="2743200" cy="365125"/>
          </a:xfrm>
        </p:spPr>
        <p:txBody>
          <a:bodyPr/>
          <a:lstStyle/>
          <a:p>
            <a:fld id="{3D275E36-301C-44AC-A38D-CAB55DC36717}" type="slidenum">
              <a:rPr lang="pt-BR" smtClean="0"/>
              <a:t>22</a:t>
            </a:fld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11181806" y="6444343"/>
            <a:ext cx="313508" cy="277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4"/>
          <p:cNvSpPr/>
          <p:nvPr/>
        </p:nvSpPr>
        <p:spPr>
          <a:xfrm>
            <a:off x="539931" y="2151017"/>
            <a:ext cx="11191450" cy="4706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47" y="2446697"/>
            <a:ext cx="5568434" cy="4290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694" y="4493042"/>
            <a:ext cx="4982918" cy="152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CA43-2AE5-4232-A019-4C0C8D20C553}" type="datetime1">
              <a:rPr lang="pt-BR" smtClean="0"/>
              <a:t>20/08/2023</a:t>
            </a:fld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01297" y="6372225"/>
            <a:ext cx="2743200" cy="365125"/>
          </a:xfrm>
        </p:spPr>
        <p:txBody>
          <a:bodyPr/>
          <a:lstStyle/>
          <a:p>
            <a:fld id="{3D275E36-301C-44AC-A38D-CAB55DC36717}" type="slidenum">
              <a:rPr lang="pt-BR" smtClean="0"/>
              <a:t>23</a:t>
            </a:fld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11181806" y="6444343"/>
            <a:ext cx="313508" cy="277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460617" y="200298"/>
            <a:ext cx="11270763" cy="194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0"/>
            <a:ext cx="12144375" cy="3257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0" y="1492886"/>
            <a:ext cx="3494591" cy="3026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022" y="1689215"/>
            <a:ext cx="5190642" cy="503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43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CA43-2AE5-4232-A019-4C0C8D20C553}" type="datetime1">
              <a:rPr lang="pt-BR" smtClean="0"/>
              <a:t>20/08/2023</a:t>
            </a:fld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01297" y="6372225"/>
            <a:ext cx="2743200" cy="365125"/>
          </a:xfrm>
        </p:spPr>
        <p:txBody>
          <a:bodyPr/>
          <a:lstStyle/>
          <a:p>
            <a:fld id="{3D275E36-301C-44AC-A38D-CAB55DC36717}" type="slidenum">
              <a:rPr lang="pt-BR" smtClean="0"/>
              <a:t>24</a:t>
            </a:fld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11181806" y="6444343"/>
            <a:ext cx="313508" cy="277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460617" y="200298"/>
            <a:ext cx="11270763" cy="194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61" y="200298"/>
            <a:ext cx="82677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00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6D39478-87D2-45C4-B9F5-3F193160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25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6F9044D-DBD6-4629-B2E1-4B402303E5CC}"/>
              </a:ext>
            </a:extLst>
          </p:cNvPr>
          <p:cNvSpPr txBox="1"/>
          <p:nvPr/>
        </p:nvSpPr>
        <p:spPr>
          <a:xfrm>
            <a:off x="733425" y="464365"/>
            <a:ext cx="1062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8. </a:t>
            </a:r>
            <a:r>
              <a:rPr lang="pt-BR" dirty="0"/>
              <a:t>Obtenha a equação do movimento para a massa da figura e a frequência natural do sistema? Considere pequenos deslocamentos.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EEAA59-90F5-4573-9CA7-72FCE4B45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535" y="1233892"/>
            <a:ext cx="4419600" cy="18478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F0EA-24BB-4F28-AD35-1B0D12A36364}" type="datetime1">
              <a:rPr lang="pt-BR" smtClean="0"/>
              <a:t>20/08/2023</a:t>
            </a:fld>
            <a:endParaRPr lang="pt-B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808" y="3424721"/>
            <a:ext cx="9011053" cy="237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09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6D39478-87D2-45C4-B9F5-3F193160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26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7B772DD-9921-4F10-81CD-9E73546754A9}"/>
              </a:ext>
            </a:extLst>
          </p:cNvPr>
          <p:cNvSpPr txBox="1"/>
          <p:nvPr/>
        </p:nvSpPr>
        <p:spPr>
          <a:xfrm>
            <a:off x="402498" y="291740"/>
            <a:ext cx="1062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solidFill>
                  <a:srgbClr val="FF0000"/>
                </a:solidFill>
              </a:rPr>
              <a:t>9. </a:t>
            </a:r>
            <a:r>
              <a:rPr lang="pt-BR" dirty="0"/>
              <a:t>Um atleta pesando </a:t>
            </a:r>
            <a:r>
              <a:rPr lang="pt-BR" b="1" i="1" dirty="0"/>
              <a:t>P</a:t>
            </a:r>
            <a:r>
              <a:rPr lang="pt-BR" dirty="0"/>
              <a:t> salta de um ponte amarrado a um cabo [bungee jumper] de rigidez </a:t>
            </a:r>
            <a:r>
              <a:rPr lang="pt-BR" b="1" i="1" dirty="0"/>
              <a:t>k</a:t>
            </a:r>
            <a:r>
              <a:rPr lang="pt-BR" dirty="0"/>
              <a:t> e comprimento </a:t>
            </a:r>
            <a:r>
              <a:rPr lang="pt-BR" b="1" i="1" dirty="0"/>
              <a:t>L.</a:t>
            </a:r>
            <a:r>
              <a:rPr lang="pt-BR" dirty="0"/>
              <a:t> Determine o movimento do atleta em torno da posição estática de equilíbrio. Sabe-se que: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F0EA-24BB-4F28-AD35-1B0D12A36364}" type="datetime1">
              <a:rPr lang="pt-BR" smtClean="0"/>
              <a:t>20/08/2023</a:t>
            </a:fld>
            <a:endParaRPr lang="pt-BR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32" y="1500131"/>
            <a:ext cx="2809566" cy="26982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498" y="4061358"/>
            <a:ext cx="8671383" cy="243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57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6D39478-87D2-45C4-B9F5-3F193160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27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4777714-1FEE-4EC7-8552-F8795DEB7C1B}"/>
              </a:ext>
            </a:extLst>
          </p:cNvPr>
          <p:cNvSpPr txBox="1"/>
          <p:nvPr/>
        </p:nvSpPr>
        <p:spPr>
          <a:xfrm>
            <a:off x="733425" y="569458"/>
            <a:ext cx="1062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10. </a:t>
            </a:r>
            <a:r>
              <a:rPr lang="pt-BR" dirty="0"/>
              <a:t>Qual a frequência natural desta viga, quando modelada com um sistema massa-mola</a:t>
            </a:r>
            <a:r>
              <a:rPr lang="pt-BR" i="1" dirty="0"/>
              <a:t>?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0FCB2F-3246-497C-8655-77E7CA598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069" y="1232982"/>
            <a:ext cx="5181600" cy="16097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F0EA-24BB-4F28-AD35-1B0D12A36364}" type="datetime1">
              <a:rPr lang="pt-BR" smtClean="0"/>
              <a:t>20/08/2023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958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D9BC-8899-4267-A7DA-9E25038459BE}" type="datetime1">
              <a:rPr lang="pt-BR" smtClean="0"/>
              <a:t>20/08/2023</a:t>
            </a:fld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28</a:t>
            </a:fld>
            <a:endParaRPr lang="pt-BR"/>
          </a:p>
        </p:txBody>
      </p:sp>
      <p:sp>
        <p:nvSpPr>
          <p:cNvPr id="6" name="Rectangle 5"/>
          <p:cNvSpPr/>
          <p:nvPr/>
        </p:nvSpPr>
        <p:spPr>
          <a:xfrm>
            <a:off x="130629" y="354451"/>
            <a:ext cx="11678193" cy="4388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Indique para cada afirmativa abaixo se ela é verdadeira, V, ou falsa, F.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) Quanto mais rígido for o material de uma estrutura maior será sua frequência natural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) A frequência natural de uma estrutura depende da gravidade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) Batimento é o resultado da soma de ondas de amplitudes similares e frequências iguais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) Em sua operação ótima, um absorvedor dinâmico de vibrações deve estar sintonizado de modo que a frequência natural do sistema auxiliar deve coincidir com a frequência de excitação da estrutura principal.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) A abertura da garrafa de vinho por impacto em seu fundo é facilitada pelo fato da rolha ser de cortiça, cujo coeficiente de Poisson é aproximadamente zero.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) Vibração livre é aquela que ocorre quando um sistema é abandonado com deslocamento e velocidade iniciais iguais a zero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) As frequências naturais, amortecidas e de máxima amplitude diferem entre si substancialmente em sistemas com baixo coeficiente de amortecimento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) Para a solução de um problema de vibrações de vigas é necessário se conhecer as condições inicias mas não as de contorno.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) A defasagem entre entrada e saída de um sistema massa-mola vibrando é de 90 graus somente se o amortecimento for igual a zero.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) Uma força de impacto aplicada  um sistema massa-mola pode ser representada por uma velocidade inicial. 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93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6D39478-87D2-45C4-B9F5-3F193160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29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C99384-B909-4D05-9B0B-A644B5C7018A}"/>
              </a:ext>
            </a:extLst>
          </p:cNvPr>
          <p:cNvSpPr txBox="1"/>
          <p:nvPr/>
        </p:nvSpPr>
        <p:spPr>
          <a:xfrm>
            <a:off x="0" y="377763"/>
            <a:ext cx="12192000" cy="7017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</a:rPr>
              <a:t>Lissajous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D76FD3-8B81-41B6-AB55-207E7B6DE08E}"/>
              </a:ext>
            </a:extLst>
          </p:cNvPr>
          <p:cNvSpPr/>
          <p:nvPr/>
        </p:nvSpPr>
        <p:spPr>
          <a:xfrm>
            <a:off x="260412" y="1285930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http://www.umtriebe.de/physik/roman/3D_Lissajous_Kurven_GG5.html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EB545F-E8EC-4C36-A0CE-A944432BA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537" y="3707952"/>
            <a:ext cx="4352925" cy="542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F7BF55-D3AB-41FB-B3ED-1D0A1C326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3377"/>
            <a:ext cx="12192000" cy="240462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5312-08F6-4E0F-8739-6912F55872FB}" type="datetime1">
              <a:rPr lang="pt-BR" smtClean="0"/>
              <a:t>20/08/2023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838200" y="1939563"/>
            <a:ext cx="4503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https://academo.org/demos/lissajous-curves/</a:t>
            </a:r>
          </a:p>
        </p:txBody>
      </p:sp>
    </p:spTree>
    <p:extLst>
      <p:ext uri="{BB962C8B-B14F-4D97-AF65-F5344CB8AC3E}">
        <p14:creationId xmlns:p14="http://schemas.microsoft.com/office/powerpoint/2010/main" val="263071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6D1A90-05BA-47E9-9862-6ED3A7EDD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679" y="0"/>
            <a:ext cx="7408642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1630-9FC3-4165-9CB1-AD7F5C0285D5}" type="datetime1">
              <a:rPr lang="pt-BR" smtClean="0"/>
              <a:t>20/08/2023</a:t>
            </a:fld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333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Abaqus 1 DOF </a:t>
            </a:r>
            <a:r>
              <a:rPr lang="pt-BR" dirty="0">
                <a:hlinkClick r:id="rId2"/>
              </a:rPr>
              <a:t>https://youtu.be/hkELX6t_5ps</a:t>
            </a:r>
            <a:endParaRPr lang="pt-BR" dirty="0"/>
          </a:p>
          <a:p>
            <a:r>
              <a:rPr lang="pt-BR" dirty="0" smtClean="0"/>
              <a:t>Abaqus single pendulum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rgbClr val="C00000"/>
                </a:solidFill>
              </a:rPr>
              <a:t>EXERCISE: </a:t>
            </a:r>
            <a:r>
              <a:rPr lang="pt-BR" b="1" dirty="0">
                <a:solidFill>
                  <a:srgbClr val="C00000"/>
                </a:solidFill>
              </a:rPr>
              <a:t>Abaqus double pendulum</a:t>
            </a:r>
            <a:r>
              <a:rPr lang="pt-BR" dirty="0"/>
              <a:t> </a:t>
            </a:r>
            <a:endParaRPr lang="pt-BR" dirty="0" smtClean="0"/>
          </a:p>
          <a:p>
            <a:pPr lvl="1"/>
            <a:r>
              <a:rPr lang="pt-BR" dirty="0" smtClean="0"/>
              <a:t>Post in moodle a short </a:t>
            </a:r>
            <a:r>
              <a:rPr lang="pt-BR" dirty="0" err="1" smtClean="0"/>
              <a:t>video</a:t>
            </a:r>
            <a:r>
              <a:rPr lang="pt-BR" dirty="0" smtClean="0"/>
              <a:t>, including basic modeling and results</a:t>
            </a:r>
          </a:p>
          <a:p>
            <a:pPr lvl="1"/>
            <a:r>
              <a:rPr lang="pt-BR" dirty="0" smtClean="0"/>
              <a:t>Supporting theory: https</a:t>
            </a:r>
            <a:r>
              <a:rPr lang="pt-BR" dirty="0"/>
              <a:t>://</a:t>
            </a:r>
            <a:r>
              <a:rPr lang="pt-BR" dirty="0" smtClean="0"/>
              <a:t>web.mit.edu/jorloff/www/chaosTalk/double-pendulum/double-pendulum-en.html</a:t>
            </a:r>
            <a:r>
              <a:rPr lang="pt-BR" dirty="0"/>
              <a:t>	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D9BC-8899-4267-A7DA-9E25038459BE}" type="datetime1">
              <a:rPr lang="pt-BR" smtClean="0"/>
              <a:t>20/08/2023</a:t>
            </a:fld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30</a:t>
            </a:fld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Abaqus	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611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11EF301-8211-4CEA-94A1-3E7C9BDD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4</a:t>
            </a:fld>
            <a:endParaRPr lang="pt-B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81BAF3-048F-4EB2-AFFA-03DEF62A9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809"/>
            <a:ext cx="12192000" cy="660638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802B-D8DC-448C-B23F-9E88A5B47E30}" type="datetime1">
              <a:rPr lang="pt-BR" smtClean="0"/>
              <a:t>20/08/2023</a:t>
            </a:fld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10" y="4683721"/>
            <a:ext cx="2281065" cy="8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74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6D39478-87D2-45C4-B9F5-3F193160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5</a:t>
            </a:fld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A4D3A5-70D5-4313-9A03-159845111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538"/>
            <a:ext cx="12192000" cy="656492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CD98-A7B9-45D5-BCDC-C0E3CF6D81F3}" type="datetime1">
              <a:rPr lang="pt-BR" smtClean="0"/>
              <a:t>20/08/2023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09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E4EFAEF-8BC1-43AC-B56C-A9C02AE92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6</a:t>
            </a:fld>
            <a:endParaRPr lang="pt-B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A493C-879B-4F8A-AA09-521D7455C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045"/>
            <a:ext cx="12192000" cy="618991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A40E-8BEA-470C-BA4F-073C0D16DC9D}" type="datetime1">
              <a:rPr lang="pt-BR" smtClean="0"/>
              <a:t>20/08/2023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969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99023-17C6-47A0-ABA4-671B89CDC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666" y="0"/>
            <a:ext cx="7074668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AE4A-D66D-4D53-BF12-3F758D8C7C3D}" type="datetime1">
              <a:rPr lang="pt-BR" smtClean="0"/>
              <a:t>20/08/2023</a:t>
            </a:fld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372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6D39478-87D2-45C4-B9F5-3F193160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8</a:t>
            </a:fld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27B105-8197-41AA-956D-B61632934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679"/>
            <a:ext cx="12192000" cy="666464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15D4-D3C8-42F9-BF9A-2170E2BAAC20}" type="datetime1">
              <a:rPr lang="pt-BR" smtClean="0"/>
              <a:t>20/08/2023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15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EF052-97BF-4A28-B779-F89D1190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5E36-301C-44AC-A38D-CAB55DC36717}" type="slidenum">
              <a:rPr lang="pt-BR" smtClean="0"/>
              <a:t>9</a:t>
            </a:fld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8D1E02-8609-4B3E-9426-43B0FBD80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985"/>
            <a:ext cx="8153400" cy="5133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5F5413-5243-436A-AE88-7F105C37B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698" y="2506740"/>
            <a:ext cx="4236302" cy="339691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2EB5-3287-4D64-8AE3-C759AA356803}" type="datetime1">
              <a:rPr lang="pt-BR" smtClean="0"/>
              <a:t>20/08/2023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131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10159</TotalTime>
  <Words>513</Words>
  <Application>Microsoft Office PowerPoint</Application>
  <PresentationFormat>Widescreen</PresentationFormat>
  <Paragraphs>93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Symbol</vt:lpstr>
      <vt:lpstr>Times New Roman</vt:lpstr>
      <vt:lpstr>Office Theme</vt:lpstr>
      <vt:lpstr>Vibração Livre:  1 Grau de Liberdade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Abaqus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Vibração Livre:  1 Grau de Liberdade</dc:title>
  <dc:creator>Marcílio Alves</dc:creator>
  <cp:lastModifiedBy>Marcilio</cp:lastModifiedBy>
  <cp:revision>97</cp:revision>
  <dcterms:created xsi:type="dcterms:W3CDTF">2017-10-20T08:51:00Z</dcterms:created>
  <dcterms:modified xsi:type="dcterms:W3CDTF">2023-08-20T13:11:22Z</dcterms:modified>
</cp:coreProperties>
</file>