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66FF33"/>
    <a:srgbClr val="FFCCFF"/>
    <a:srgbClr val="FFFFCC"/>
    <a:srgbClr val="CCCCFF"/>
    <a:srgbClr val="FFFF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44.8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87 1753 272,'0'0'560,"0"0"-167,0 0-177,0 0 5,0 0-18,0 0 138,-1-1-270,1 0-1,0 0 1,0 1-1,0-1 1,0 0-1,-1 1 0,1-1 1,0 0-1,0 1 1,-1-1-1,1 0 1,-1 1-1,1-1 0,-1 1 1,1-1-1,-1 1 1,1-1-1,-1 1 1,1-1-1,-1 1 0,1-1 1,-1 1-1,0 0 1,0-1-1,-4 1-99,1 1-1,-1-1 1,1 1-1,0 0 1,0 1-1,-1-1 1,1 1-1,0 0 1,-5 3-1,7-5 24,0 1 0,1 1-1,-1-1 1,0 0 0,1 0 0,-1 1-1,0-1 1,1 1 0,0-1 0,-1 1 0,1 0-1,0-1 1,0 1 0,0 0 0,0 0-1,0 0 1,0 0 0,0 0 0,1 0-1,-1 0 1,1 2 0,0-3-181,0-1 32,3 0 17,33 1 128,-23 1-12,1-1 1,-1-1-1,1-1 1,-1 0 0,1 0-1,-1-2 1,24-6-1,-35 8 57,-2 1 120,0 0 330,0 0 238,0 0-18,0 0-239,-1 1-444,0-1 0,1 0-1,-1 0 1,1 0 0,-1 0-1,1 0 1,-1 0 0,1 0-1,-1-1 1,1 1 0,-1 0-1,0 0 1,1 0 0,-1 0-1,1-1 1,-1 1 0,1 0-1,0-1 1,-1 1 0,1 0-1,-1-1 1,1 1 0,-1 0-1,1-1 1,0 1 0,-1-1-1,1 1 1,0-1 0,0 1-1,-1-1 1,1 1 0,0-1-1,0 1 1,0-1 0,-1 1-1,1-1 1,0 1 0,0-2-1,21-21 477,-17 20-720,69-56 57,-62 49 585,1 0 0,0 1 0,26-16 0,-35 25-412,-3 0 11,0 0 64,0 0 181,0 0 51,0 0-201,8-1-116,-1-1-1,0 1 1,1-1 0,-1 0-1,0-1 1,10-5-1,21-6-54,-24 12 23,1 0 1,-1 1 0,0 0-1,1 1 1,-1 1 0,1 1-1,-1 0 1,0 0 0,0 2-1,0-1 1,0 2 0,-1 0-1,1 1 1,-1 0-1,18 12 1,-17-6 118,-13-10-81,0-1 0,0 0-1,1 1 1,-1-1 0,0 0-1,1 0 1,-1 0 0,1 0 0,-1 0-1,1 0 1,0 0 0,-1-1 0,1 1-1,0-1 1,0 1 0,-1-1-1,3 1 1,95 0 146,-52-2-4,-46 1-134,0-1 1,0 1-1,0-1 0,0 1 0,0-1 0,0 0 0,0 0 0,0 1 0,0-1 0,0 0 0,-1 0 1,1 0-1,0 0 0,-1 0 0,1 0 0,-1 0 0,1 0 0,-1 0 0,1-2 0,12-30 321,-9 21-275,4-6-95,2-1 0,0 2 1,1-1-1,0 1 0,2 1 1,0 0-1,1 1 0,0 0 0,1 1 1,1 1-1,32-21 0,-41 29 37,1 0 0,-1 1-1,1 0 1,0 1 0,0-1 0,0 2-1,1-1 1,-1 1 0,16-2-1,-1 3-85,0 0-1,27 3 0,-1 0-146,-49-2 137,0 0 51,0 2 70,1 0 0,-1 1 1,1-1-1,0 0 0,-1 0 0,1 0 1,0 0-1,0 0 0,0 0 0,1 0 1,-1 0-1,0 0 0,1-1 0,2 4 1,-4-5-17,1 1 1,0 0 0,-1-1 0,1 1 0,0-1-1,0 1 1,-1-1 0,1 1 0,0-1-1,0 0 1,0 1 0,-1-1 0,1 0 0,0 0-1,0 1 1,0-1 0,0 0 0,0 0-1,0 0 1,0 0 0,0 0 0,-1 0 0,1 0-1,0-1 1,0 1 0,0 0 0,0 0 0,0-1-1,-1 1 1,1 0 0,0-1 0,0 1-1,0-1 1,-1 1 0,1-1 0,0 0 0,-1 1-1,1-1 1,0 0 0,-1 1 0,1-2-1,14-15-102,1 1 0,0 0 0,1 1 0,0 1 0,1 0 0,1 1 0,0 1 0,26-11 0,-27 12 54,-14 8 52,0 0-1,1 1 1,-1-1 0,1 1-1,0 0 1,0 0-1,0 0 1,5-1-1,-9 3 63,40-9 3,3 2-335,58-1 1,-101 8 238,-1 0 7,0 0 86,0 0 261,0 0 37,0 0-119,0 0-102,56-3-275,-53 3 83,-2 0-16,-1 37 251,1-26-183,0-1-1,1 0 1,0 0 0,0 0 0,1 0-1,0-1 1,1 1 0,0-1 0,1 0-1,-1 0 1,2 0 0,-1-1 0,1 1 0,1-1-1,-1-1 1,2 1 0,-1-1 0,1-1-1,0 1 1,0-1 0,17 9 0,-22-13-1,0-1 1,0 0 0,0 0 0,1-1 0,-1 1 0,0-1-1,0 1 1,1-1 0,-1 0 0,0 0 0,0-1 0,0 1-1,1-1 1,-1 1 0,0-1 0,0 0 0,0 0 0,0 0-1,0-1 1,5-2 0,9-6-33,-1 0-1,21-16 1,-22 15 23,-1 0-38,0 0-1,-1 0 0,-1-2 1,0 1-1,15-22 1,-21 27 48,-1-1 0,0 0 0,-1 0 0,0-1 0,0 1 1,-1-1-1,0 0 0,0 0 0,-1 0 0,0 0 1,-1 0-1,1-10 0,-2 12 3,1 1-1,0-1 1,1 0 0,0 1-1,0-1 1,0 1 0,1 0-1,0 0 1,0 0 0,0 0-1,1 0 1,0 0 0,0 1-1,0 0 1,1 0 0,5-5-1,13-10-128,0 1-1,34-22 0,-23 18 77,66-61 30,-99 83 216,-1 1 141,0 0-18,0 0-86,0 0-258,0 0-86,6 0-261,-2 0 278,30 1-123,0-2 0,0-1 0,66-14 0,-98 37 37,3-12 99,0-1-1,0 0 0,1-1 0,1 1 1,-1-1-1,1-1 0,0 1 0,1-1 1,-1 0-1,1-1 0,17 9 0,15 14-168,-20-14 214,1-1-1,24 12 1,-33-18 39,-7-5-19,-1 0 1,1 0 0,0 0-1,0-1 1,0 1 0,0-1-1,1-1 1,-1 1 0,0-1-1,0 0 1,0 0 0,0 0-1,1-1 1,-1 0 0,0 0-1,0 0 1,0 0 0,0-1-1,0 0 1,-1 0 0,1 0-1,0-1 1,-1 0 0,0 1-1,1-2 1,-1 1 0,-1 0-1,1-1 1,0 0 0,5-7-1,-2 2 55,0 0-1,0 0 1,-1-1-1,0 0 1,-1 0-1,0 0 0,-1 0 1,0-1-1,0 0 1,-2 0-1,1 0 1,-1 0-1,1-16 1,-3 10 62,0 1 0,1 0 1,1 0-1,7-28 1,-7 39-121,0-1 0,-1 1 1,2 0-1,-1 1 1,0-1-1,1 0 1,0 1-1,0-1 1,1 1-1,-1 0 1,1 0-1,0 1 1,0-1-1,0 1 1,0-1-1,1 1 0,-1 0 1,6-2-1,10-5 101,0-2 0,25-19 0,9-6-130,-32 22 46,-17 11 80,0 0 1,1 0 0,-1 0 0,1 1 0,0 0-1,0 0 1,0 0 0,0 1 0,10-3 0,-14-23 317,2 13-521,1 1 1,0-1 0,1 1-1,0 0 1,2 0 0,-1 1 0,2 0-1,0 0 1,16-18 0,3-8 845,-9 9-1184,-8 16 464,-6 7 100,1 0 0,-1 0 0,1 0 1,1 1-1,-1 0 0,1 0 0,9-6 0,-15-23-524,0 27 378,1-1 1,0 0-1,0 1 0,1-1 0,1 1 0,-1 0 1,1 0-1,0 0 0,1 1 0,0-1 0,0 1 0,1 0 1,0 0-1,0 1 0,0 0 0,1 0 0,0 1 1,0-1-1,12-5 0,-18 10-7,-1 1 35,0 0 114,0 0 38,0 0 77,0 0-83,0 0 38,0 0-110,0 0-45,0 0-93,0 0-59,0 0-3,0 0-88,4 2 162,1 0 0,-1 0 0,0-1 0,1 0-1,0 1 1,-1-2 0,1 1 0,9 0 0,-14-1 52,-1 0 0,1 0 0,0 0 0,0 1 1,0-1-1,0 0 0,0 0 0,0 0 0,0 0 0,0 0 1,0 1-1,0-1 0,0 0 0,0 0 0,0 0 1,0 0-1,0 1 0,0-1 0,0 0 0,0 0 1,0 0-1,0 0 0,0 0 0,0 1 0,0-1 1,0 0-1,1 0 0,-1 0 0,0 0 0,0 0 1,0 0-1,0 1 0,0-1 0,0 0 0,0 0 1,0 0-1,1 0 0,-1 0 0,0 0 0,0 0 1,0 0-1,0 0 0,0 0 0,1 0 0,-1 0 1,0 1-1,0-1 0,0 0 0,0 0 0,1 0 1,-1 0-1,0 0 0,0 0 0,0-1 0,0 1 0,1 0 1,-16 6-1214,-4-5-1906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20.7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48 254 368,'0'0'219,"0"0"344,0 0 195,0 0-214,0 0-104,-7 15 4320,8-10-4810,0 0 1,0 0 0,1 0 0,0 0 0,0 0 0,0 0 0,1-1 0,-1 1 0,1-1 0,0 0 0,0 0 0,1 0 0,-1 0 0,1 0 0,0-1 0,0 1 0,0-1 0,0 0 0,1 0 0,-1-1 0,1 1 0,0-1 0,8 3 0,3-2-289,-1-1 1,1 0-1,0-1 0,0 0 1,0-2-1,-1 1 1,1-2-1,0 0 0,-1-1 1,1-1-1,-1 0 0,0-1 1,0-1-1,-1 0 0,1-1 1,-1-1-1,13-9 1,-26 16 450,0 0 1,0 0 0,0 0 0,-1 0 0,1 0-1,0 0 1,0-1 0,0 1 0,-1 0 0,1-1 0,-1 1-1,1 0 1,-1-1 0,0 1 0,1 0 0,-1-1-1,0 1 1,0-1 0,0 1 0,0-1 0,0 1 0,0-1-1,0 1 1,-1 0 0,1-1 0,0 1 0,-1-1-1,1 1 1,-1 0 0,0 0 0,1-1 0,-1 1-1,-1-1 1,-31-41 1503,28 38-1394,-1-1-85,0-1 1,1 0-1,0 0 1,0 0 0,1 0-1,0-1 1,0 0-1,1 0 1,-1 0-1,2 0 1,-1 0 0,1-1-1,1 1 1,0-1-1,-1-11 1,-1 16-48,0 0 0,-1 0 0,0 0 0,0 0 1,0 0-1,0 1 0,0 0 0,-1 0 0,1 0 0,-1 0 0,-5-2 1,8 4-98,-9-5-112,1 0-1,-1 1 1,-1 0 0,-21-6-1,29 10 102,0 0-1,0 1 0,-1 0 1,1 0-1,0 0 0,0 0 1,-1 0-1,1 1 0,0 0 1,0 0-1,0 0 0,0 0 1,0 1-1,0 0 0,0-1 1,0 1-1,-5 5 1,0-1-56,0 0-1,0 1 1,0 0 0,1 1 0,1 0 0,-1 0 0,1 1 0,1-1 0,-1 2 0,1-1 0,1 1 0,-7 15 0,10-15-27,0 1 0,0 0 0,1 0 0,1 1 0,0-1 0,0 0 1,1 0-1,4 19 0,-4-27 44,1-1 1,-1 0 0,1 1-1,0-1 1,0 0-1,0 0 1,0 0 0,0 0-1,0 0 1,0 0 0,1-1-1,-1 1 1,1-1-1,-1 0 1,1 1 0,0-1-1,-1 0 1,6 1-1,2 0-595,-1 0 0,1 0 0,-1-1-1,13 0 1,-1-1-1694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1.0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100 1 1985,'0'0'1022,"0"0"-233,0 0 297,0 0 37,0 0-98,0 0-428,0 0-370,0 0-349,0 0-380,0 0-114,0 0-30,0 0 139,0 0 203,0 0 187,0 0 87,0 0 4,0 0-62,0 0-158,0 0-285,0 0-13,0 0-83,6 24-363,-6-15 1061,0-1 1,-1 1-1,0-1 0,-1 0 0,0 1 1,0-1-1,-1 0 0,0 0 0,0-1 1,-1 1-1,0-1 0,0 1 0,0-1 1,-1 0-1,-1-1 0,-5 7 0,4-5-15,1 1 0,1 0 0,0-1 0,0 2 0,1-1 0,0 0 0,0 1 0,-3 15 0,6-20-15,0 0 1,0 0-1,1 0 1,-1 0-1,1 0 1,0 0-1,1 0 1,-1 0-1,1 0 1,0 0 0,0 0-1,1 0 1,-1 0-1,1-1 1,0 1-1,1-1 1,-1 1-1,1-1 1,3 5-1,36 31 249,-33-32-143,0 0 0,-1 0 0,1 1 0,-2 0 0,9 12 0,-13-8 409,-1-8-281,12-4-314,228-19-4576,-221 18 2923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4:00.3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155 0 1553,'0'0'384,"0"0"-69,0 0 189,0 0-11,0 0-127,0 0-177,0 0 100,0 0-4,-18 6 980,-2-1-931,0 2 1,0 0-1,1 1 1,-32 18-1,50-21-425,-1 0 0,1-1 1,0 1-1,0 0 0,1 0 0,0 0 0,0 0 0,0-1 0,0 1 0,0 0 0,2 6 0,-1-9 39,0 0 1,0 1-1,0-1 0,1 0 1,-1 0-1,0 0 0,1 0 0,-1-1 1,1 1-1,0 0 0,-1 0 1,1-1-1,0 1 0,0-1 0,0 0 1,0 0-1,1 0 0,-1 0 1,4 2-1,53 15-442,-48-15 368,19 3-197,53 5-1,-58-9 99,-1 1-1,1 1 0,37 12 0,-61-16 245,1 0 0,-1 1 0,0-1 1,0 1-1,0 0 0,0-1 0,1 1 0,-1 0 0,0-1 0,0 1 0,0 0 1,0 0-1,-1 0 0,1 0 0,0 0 0,0 0 0,-1 0 0,1 0 0,0 1 1,-1-1-1,1 0 0,-1 0 0,1 1 0,-1-1 0,0 0 0,0 0 0,1 1 1,-1-1-1,0 0 0,0 1 0,0-1 0,0 0 0,-1 0 0,1 1 0,0-1 1,0 0-1,-1 1 0,1-1 0,-1 0 0,1 0 0,-1 0 0,0 0 1,1 1-1,-2 0 0,-2 4 143,1-1 0,-1 1 0,0-1 1,0 0-1,-1 0 0,0-1 0,-7 7 0,0-2-79,0-1 1,0 0-1,-1-1 0,0-1 0,0 0 0,-1 0 0,1-1 0,-1-1 0,0-1 0,-1 0 0,1 0 0,0-1 0,-18-1 1,28 0-101,1-1 0,-1 1 0,1 0 0,0 0 0,-1 0 1,1 0-1,0 1 0,0-1 0,0 1 0,0 0 1,0 0-1,-3 2 0,-16 10-3238,19-14 995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4:00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5 1825,'0'0'1502,"0"0"-867,0 0-27,0-5 961,0 7-665,-2 109 428,-1-53-1055,2 0 0,3 1 1,15 90-1,-8-114-261,-3 0 0,0 0-1,-3 1 1,-1 0-1,-1 0 1,-6 51 0,-8-49 204,10-33-215,1 0 1,0 0 0,0 0 0,0 1 0,1-1 0,0 0 0,-1 10 0,0-15-472,2 1 416,0-1-1,-1 0 0,1 0 0,0 0 1,-1 0-1,1 0 0,0 0 0,0 0 1,-1 0-1,1 0 0,0 0 0,0 0 1,-1 0-1,1 0 0,0 0 1,0 0-1,-1 0 0,1-1 0,0 1 1,0 0-1,-1 0 0,1 0 0,0 0 1,0 0-1,0-1 0,-1 1 0,1 0 1,0 0-1,0 0 0,0-1 1,-1 1-1,1 0 0,0 0 0,0 0 1,0-1-1,0 1 0,0 0 0,-4-20-1813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4:01.9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1 159 1281,'0'0'2091,"0"0"-1354,0 0-487,0 0 209,0 0 184,0 0-211,0 0-144,0 0-149,0 0-99,0 0 19,0 33 2067,0-19-1814,0-6-222,0-1 1,0 0 0,1 1-1,-1-1 1,2 0-1,1 9 1,-2-14-86,1 1-1,-1 0 1,1 0 0,0 0 0,0-1 0,0 1 0,0-1-1,0 1 1,1-1 0,-1 0 0,1 0 0,-1 0 0,1 0-1,0-1 1,-1 1 0,1-1 0,4 2 0,2 1 14,-1-1 1,1 0-1,0 0 1,0-1-1,0 0 1,0 0-1,1-1 1,-1 0-1,0-1 1,1 0-1,-1-1 0,0 0 1,0 0-1,1-1 1,11-3-1,-15 2-33,1 0-1,-1 0 0,0 0 0,0-1 1,0 0-1,0 0 0,-1 0 0,1-1 0,-1 0 1,0 0-1,-1 0 0,1 0 0,-1-1 1,0 0-1,0 0 0,-1 0 0,0 0 0,0-1 1,0 1-1,-1-1 0,2-8 0,-1-4 310,-1 0 0,0-1-1,-2 1 1,0 0-1,-1-1 1,-5-26 0,5 44-305,0 0 1,1 0-1,-1 0 1,0 0-1,0 0 1,0 1-1,-1-1 1,1 0-1,0 1 1,-1-1 0,1 1-1,-1-1 1,1 1-1,-1 0 1,0 0-1,1-1 1,-1 1-1,0 0 1,0 1-1,0-1 1,0 0-1,0 0 1,0 1-1,0-1 1,0 1-1,-3 0 1,-62-3-141,53 3 171,4 1-6,1 0 0,0 0 0,0 1 0,0 1 0,0-1-1,0 1 1,1 1 0,-1 0 0,-11 7 0,14-8-368,1 0 1,-1 1-1,1-1 1,0 1 0,0 1-1,1-1 1,-1 1-1,1-1 1,0 1-1,0 0 1,1 1-1,-1-1 1,1 1 0,-4 10-1,6-3-1920,1 1-646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4:02.7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49 896,'0'0'555,"0"0"35,0 0 200,0 0-99,0 0-331,0 0-83,0 0-106,-39 24 1195,38-24-1278,1 0 80,0 0-77,0-32-113,1-2 32,-1 28 2571,-2 24-1586,-3 59-795,5-49-58,-2 0 0,-1 1 1,-1-2-1,-2 1 0,-9 31 1,14-58-154,-4 14-538,5-15 506,-1 1-1,1-1 1,0 0-1,0 1 1,0-1-1,0 0 1,0 0-1,0 1 1,-1-1-1,1 0 1,0 1-1,0-1 1,0 0-1,0 1 0,0-1 1,0 0-1,0 1 1,0-1-1,1 0 1,-1 1-1,0-1 1,0 0-1,0 1 1,0-1-1,0 0 1,0 0-1,1 1 1,-1-1-1,0 0 0,0 0 1,0 1-1,1-1 1,-1 0-1,0 0 1,0 1-1,1-1 1,-1 0-1,0 0 1,0 0-1,1 0 1,-1 1-1,22-1-3795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4:03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0 191 3282,'0'0'1832,"0"0"-965,0 0 155,0 0 267,0 0-211,24-24 498,-17-8-1809,-6 23 198,1 0 0,0 1-1,0-1 1,1 0 0,0 1 0,1-1 0,4-7-1,35-20-644,-38 19 1100,-4 13-501,1 22-34,18 238 598,-18-225-435,2 1 0,0-1 0,3 0 0,15 47 0,-22-77-119,0 0-1,0-1 1,0 1-1,0 0 1,1 0-1,-1 0 1,0-1-1,1 1 1,-1 0-1,1 0 1,-1-1-1,1 1 1,-1 0-1,1-1 1,-1 1-1,1-1 1,0 1-1,-1-1 1,1 1-1,0-1 1,0 1-1,-1-1 1,1 0-1,0 1 1,0-1-1,-1 0 1,1 0-1,0 1 1,0-1-1,0 0 1,0 0-1,-1 0 1,1 0-1,1 0 1,13 0-3787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4:04.3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93 368,'0'0'5125,"0"0"-3223,0 0-1389,0 0-20,0 0 214,0 0-376,4 30-134,-2-13-65,0-1-1,0 0 0,2-1 0,0 1 1,1 0-1,0-1 0,1 0 0,1-1 1,11 20-1,-14-31-176,-1 0 1,1-1-1,-1 1 1,1-1-1,0 0 0,0 0 1,0-1-1,0 1 1,0-1-1,0 1 1,0-1-1,0-1 0,1 1 1,-1 0-1,0-1 1,9 0-1,-5 0-47,0-1 1,0 1-1,1-1 0,-1 0 1,0-1-1,0 0 0,14-6 1,-17 6-78,0-1-1,0 0 1,-1 0 0,1 0 0,-1-1 0,0 1 0,0-1-1,0 0 1,-1 0 0,1-1 0,-1 1 0,0-1 0,0 0-1,-1 0 1,1 0 0,-1 0 0,0 0 0,2-10 0,-1-3 505,-1 0 0,0-1 0,-1 0 0,-3-22 0,1 1 2372,1 38-2728,-1 1 1,1-1 0,-1 1 0,0-1 0,1 1 0,-1-1 0,0 1 0,0 0 0,0-1 0,0 1 0,0 0 0,0 0 0,-1 0 0,1 0 0,0 0-1,-1 0 1,1 0 0,0 0 0,-1 0 0,1 1 0,-1-1 0,-2 0 0,-42-14-669,37 12 627,-60-17 413,68 19-114,1 1-97,0 0-18,0 0 106,0 0-103,-7 7-120,0 0-1,0 0 1,0 1-1,1 0 1,1 0 0,-1 0-1,1 0 1,-5 13 0,-12 34-308,12-17-4207,9-34-840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6:00.0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15 256,'0'0'0,"0"0"-32,0 0 32,0 0-48,0 0 128,0 0-160,-27-9-48,40 3 80,1 6 48,-4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6:58.7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 0 1088,'0'0'1535,"0"0"-676,0 0-254,0 0-34,0 0-187,0 0-269,0 0-3,0 0-29,0 0 2,0 0-18,0 0-19,0 0-8,0 0 32,0 0 67,0 0 101,0 0 163,0 0-185,0 0 36,0 0-147,0 0-49,0 0 6,0 0-72,0 0 35,0 0 5,0 0 8,0 0-104,0 0-56,0 0-115,0 0 102,0 0 71,0 0-7,0 0-56,0 9-321,-1 3 458,-1-1 0,0 0 0,0 0 0,-2 1-1,1-2 1,-1 1 0,-1 0 0,-7 11 0,6-10 12,0 0 0,1 0 0,0 0 0,1 1 0,1-1 0,-5 27 0,7-31-21,1 0 1,0 0-1,0 0 1,0-1-1,1 1 1,1 0-1,-1 0 1,1 0-1,0-1 0,7 14 1,-7-17-1,1 0-1,0 0 1,0 0-1,1 0 1,-1-1 0,1 0-1,0 0 1,0 0 0,0 0-1,0 0 1,0-1-1,1 0 1,-1 1 0,1-2-1,0 1 1,-1-1 0,1 1-1,7 0 1,28 4-3,-1-1 1,1-2 0,0-2-1,50-4 1,-88 3-195,1-1 1,-1 1-1,0 0 1,0-1-1,1 0 1,-1 1-1,0-1 0,0 0 1,0 0-1,0 0 1,0 0-1,0 0 1,0-1-1,3-2 1,6-11-2710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6:59.1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0 104 3618,'0'0'1056,"0"0"-960,0 0 16,0 0-64,0 0 352,0 0-31,63-38 79,-36 26-288,-1 0-16,1 3-144,-4 0-32,-3 3-48,-1-3-704,-5 6-145,-4 0-576,-7 0-1328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6:59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96 3826,'0'0'1568,"0"0"-1568,0 0-64,0 0 32,0 0 32,0 0 112,59-18-80,-22 9 433,6-3-257,0-3 48,0 0-128,-7 3-96,-9 3-64,-8 3-240,-9 6-272,-3 0-1025,-7 0-1120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1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4 448,'0'0'1868,"0"0"-985,0 0-259,0 0-72,0 0-272,0 0-197,0 0-24,0 0 48,0 0 74,23 0 187,107 0-1827,-128-1-75,-1-1-430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0.4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6 110 304,'0'0'512,"0"0"150,0 0-59,0 0 216,0 0 40,-1 9-112,-3 25 21,4-31-632,0-1-1,0 0 0,0 1 0,0-1 0,1 0 0,-1 0 0,1 1 0,0-1 0,-1 0 0,1 0 0,0 0 0,0 0 1,3 4-1,4 17 737,-7-4-686,1-27-104,2-29-174,-4-58 306,0 94-196,1-1 1,-1 0-1,1 0 0,0 1 1,-1-1-1,1 0 0,0 1 1,0-1-1,0 1 0,0 0 1,1-1-1,-1 1 0,0 0 1,1-1-1,-1 1 0,1 0 1,-1 0-1,1 0 0,-1 0 1,1 1-1,0-1 0,-1 0 1,1 1-1,0-1 0,-1 1 1,1-1-1,2 1 0,47-7-160,-37 7 132,-6-1 10,1 0 1,-1 1-1,0 0 0,0 1 1,0 0-1,0 0 1,0 0-1,0 1 1,0 1-1,0-1 1,0 1-1,-1 0 1,0 1-1,1 0 1,5 5-1,5 4 39,-14-10-26,1 0 0,-1 0 1,1 1-1,-1-1 0,0 1 0,0 0 0,-1 1 1,1-1-1,-1 1 0,0-1 0,3 6 0,-6-9-23,0 0 0,0 0-1,0 0 1,1 0-1,-1 0 1,0 0-1,1 0 1,-1 0 0,0 0-1,1 0 1,0 0-1,-1 0 1,1-1-1,-1 1 1,1 0 0,0 0-1,0-1 1,-1 1-1,1 0 1,0-1-1,0 1 1,0-1 0,0 1-1,0-1 1,0 1-1,-1-1 1,1 0-1,0 1 1,0-1 0,0 0-1,0 0 1,0 0-1,1 0 1,-1 0-1,0 0 1,0 0 0,0 0-1,0 0 1,0 0-1,0-1 1,0 1-1,0 0 1,0-1 0,-1 1-1,1 0 1,0-1-1,0 0 1,0 1-1,0-1 1,0 1 0,-1-1-1,1 0 1,0 0-1,-1 1 1,1-1-1,0 0 1,0-1 0,7-8-376,-1-1 1,0 0 0,9-20 0,-9 17 204,-4 9 163,1 0 0,0 0 0,0 0 0,0 0 1,1 0-1,0 1 0,0 0 0,0 0 0,0 0 0,0 1 0,1-1 0,0 2 0,0-1 1,11-4-1,-3 3 146,0 1-1,1 0 1,-1 0 0,1 2 0,21-1 0,-35 2-92,1 1 1,-1-1 0,0 1-1,0 0 1,0-1-1,0 1 1,0 0-1,-1-1 1,1 1-1,0 0 1,0 0 0,0 0-1,-1 0 1,1 0-1,0 0 1,-1 0-1,1 0 1,-1 0-1,1 0 1,-1 0-1,0 0 1,1 0 0,-1 0-1,0 1 1,0-1-1,0 1 1,7 42 803,-6-32-450,7 70 671,-6-49-981,11 62 1,-12-90-405,5 14 982,-6-19-787,1 0-1,-1 1 0,0-1 1,0 1-1,0-1 0,1 0 1,-1 1-1,0-1 1,0 0-1,1 1 0,-1-1 1,0 0-1,1 0 0,-1 1 1,1-1-1,-1 0 1,0 0-1,1 1 0,-1-1 1,1 0-1,-1 0 0,0 0 1,1 0-1,-1 0 1,1 0-1,-1 0 0,1 0 1,-1 0-1,0 0 0,1 0 1,-1 0-1,1 0 1,-1 0-1,1 0 0,-1 0 1,0 0-1,1-1 0,8-4-5435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1.0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79 1249,'0'0'1040,"0"0"-266,0 0 157,0 0 88,0 0-253,0 0-193,9-14-106,29-42-195,-27 48 1988,-6 17-1692,-5 29-1193,0-29 882,9 175-161,1 120 427,-10-303-472,31-1-187,-1-1-35,57-11 0,-28 3-1446,2 5-3886,-61 4 3200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1.3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60 2417,'0'0'640,"0"0"-480,0 0-63,0 0-97,0 0 512,0 0-144,182-47 0,-156 41 192,1 0-336,-8 6-95,-2 0-129,-4 0-225,-3 0-991,0 0-305,0 0-624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1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1 138 2817,'0'0'1265,"0"0"-966,0 0-238,0 0 115,0 0 112,4 11 22,-2-6-242,0 1 0,0-1 0,0 0 0,1 1 0,0-1 0,0-1-1,0 1 1,1 0 0,0-1 0,0 0 0,0 0 0,0 0 0,0 0 0,1-1 0,0 1 0,-1-1 0,1 0 0,1-1 0,-1 1 0,10 2 0,4 0 223,0-1 0,0-1-1,0-1 1,29 0 0,-45-3-313,-1 1 0,0 0 0,1-1 0,-1 0 0,0 1-1,0-1 1,0 0 0,1 0 0,-1 0 0,0-1 0,0 1 0,-1 0 0,1-1 0,0 1-1,0-1 1,-1 0 0,1 0 0,-1 1 0,1-1 0,-1 0 0,0 0 0,0 0 0,0 0-1,0-1 1,0 1 0,0 0 0,-1 0 0,1-1 0,0-2 0,2-7-171,-1 0 0,-1 0 0,1-1 0,-2-13 1,1 18 184,-1 0 0,-1 0 1,0 0-1,0 0 0,0 0 1,-1 0-1,0 1 0,-1-1 1,-3-9-1,4 14 75,0 0-1,0 0 1,-1 0 0,1 0-1,-1 1 1,1-1 0,-1 1-1,0 0 1,0-1 0,0 1-1,0 0 1,-1 1 0,1-1-1,0 1 1,-1-1 0,1 1-1,-1 0 1,1 0 0,-1 0-1,0 1 1,1-1 0,-7 1-1,4 0 29,0-1 0,0 1 0,0 0 0,-1 1 0,1-1 0,1 1 0,-1 0 0,0 1 0,0 0 0,0 0 0,1 0 0,-1 0-1,1 1 1,-8 5 0,8-4-106,0 1-1,0 0 0,0 1 0,1-1 1,0 1-1,0 0 0,0 0 0,1 0 1,0 0-1,0 1 0,-3 12 1,-5 32-1430,9-7-1606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2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0 224 3073,'0'0'2167,"0"0"-740,0 0-248,0 0-365,0 0-155,0 0-222,15 0-15,16-2-425,-1-2 1,1-1-1,38-10 0,2-1 54,-14 5-25,611-106-103,-463 90-1398,264 0 0,-267 27 270,-114 0 3381,-88 15-5023,0-15-173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3.0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80 2449,'0'0'0,"0"0"-80,0 0 80,0 0 352,0 0-112,0 0 129,7-35-49,-7 32 448,0 3-112,0-3 17,0-3-673,0 0-337,0-6-911,0-3-257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3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 4226,'0'0'4562,"0"0"-3826,0 0-415,0 0-49,0 0-272,0 0-272,0-9-481,23 9-1792,-6 0-753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5.3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197 42 1585,'0'0'283,"0"0"-323,0 0-9,0 0 9,-11-24 2628,-36 21 52,33 2-2675,0 0 0,0 0 0,0 2 0,-20 2 0,31-2 13,1 0 0,-1 0 0,1 1-1,-1-1 1,1 1 0,0-1-1,0 1 1,0 0 0,0 0 0,0 0-1,0 0 1,1 0 0,-1 0-1,0 1 1,1-1 0,0 0 0,0 1-1,0-1 1,0 1 0,0-1-1,0 1 1,0 0 0,1-1 0,-1 5-1,-5 65 4,5-55 25,1-12 20,0 0-1,0-1 0,0 1 1,1 0-1,-1 0 1,1-1-1,1 6 0,-1-8-15,1 0-1,-1 0 1,0 0-1,1 0 1,0 0-1,-1 0 1,1 0-1,0 0 1,0 0-1,0-1 1,0 1-1,0-1 1,0 0-1,0 0 1,1 1 0,2 0-1,30 13-179,1-1 0,41 10 1,-59-19 144,-1-2 1,1 0-1,0-1 1,-1-1 0,1-1-1,35-3 1,-48 1 70,-1 1 1,1-1-1,0 0 1,-1 0-1,1 0 1,-1-1-1,0 0 1,0 0-1,0 0 1,0 0 0,0 0-1,-1-1 1,1 0-1,-1 0 1,0 0-1,0 0 1,-1 0-1,1 0 1,-1-1-1,0 1 1,2-7-1,0 3-71,-1 1 0,2 0 0,-1 0 0,1 0 0,0 0 0,6-6 0,-10 13 134,-1 0 57,0 0 37,0 0 208,0 0-275,0 0-78,0 0 6,0 0-125,5 9 26,1-3 28,-1-1-1,2 1 1,-1-1-1,1-1 1,-1 1-1,1-1 1,1-1-1,-1 1 1,0-1-1,1 0 1,0-1-1,8 2 1,9 2-250,1-2 1,37 3-1,-52-6 165,26-1 39,-36 1 67,0-2-1,0 1 1,0 0-1,0 0 1,-1 0-1,1 0 1,0 0 0,0-1-1,0 1 1,0 0-1,0-1 1,0 1-1,-1-1 1,1 1-1,0-1 1,0 1-1,-1-1 1,1 0-1,0 1 1,-1-1 0,1 0-1,0 1 1,-1-1-1,1 0 1,-1 0-1,1 0 1,-1 1-1,0-1 1,1 0-1,-1-1 1,4-43-10,-4-53 0,0 51 119,0 45-104,-1 1 0,1-1 0,-1 0 0,1 0 0,-1 0-1,0 1 1,0-1 0,1 0 0,-1 1 0,-1-1 0,1 0 0,0 1 0,0 0 0,0-1 0,-1 1 0,1 0 0,-1-1 0,1 1 0,-1 0 0,1 0 0,-1 0 0,0 0 0,0 1 0,1-1 0,-1 0 0,0 1 0,0-1 0,0 1 0,0 0 0,1-1 0,-1 1 0,0 0-1,-3 1 1,-10-2-134,0 1-1,1 0 0,-17 3 0,27-2 73,1-1 0,-1 1 0,0 0 0,1 0 1,-1 0-1,1 0 0,-1 1 0,1-1 0,-1 1 0,1 0 0,0 0 0,0 0 0,0 1 0,0-1 0,0 1 0,1-1 1,-1 1-1,1 0 0,-4 6 0,3-3-259,0 0 0,1 0 0,0 0 1,0 0-1,0 1 0,0-1 0,1 1 1,0-1-1,1 1 0,0 8 0,0-2-1573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6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1 120 2065,'0'0'574,"0"0"-52,0 0 207,0 0-318,0 0 13,5 6-67,-2-3-225,0 1 0,0-1 0,0 1 0,-1 0 0,0 0 0,0 0 0,0 1 0,0-1 0,-1 0-1,1 1 1,-1-1 0,0 1 0,-1-1 0,1 1 0,-1-1 0,0 1 0,0 7 0,0 55-1082,0-58-1936,0-44 1319,-1 21 1563,2 0-1,-1 0 1,2 0-1,0 1 1,0-1 0,1 1-1,1-1 1,0 1-1,1 0 1,1 1-1,0-1 1,0 1-1,1 0 1,12-15 0,-19 26 60,1 0 0,-1 0 0,1 0 1,-1 0-1,1 1 0,0-1 0,-1 0 1,1 0-1,0 1 0,-1-1 0,1 0 1,0 1-1,0-1 0,0 1 0,-1-1 1,1 1-1,0-1 0,0 1 0,0-1 1,0 1-1,0 0 0,0 0 0,0 0 1,0-1-1,0 1 0,0 0 0,0 0 1,0 0-1,0 0 0,0 1 0,0-1 1,0 0-1,0 0 0,0 1 0,0-1 0,0 0 1,1 1-1,1 2 302,0 1 1,0-1-1,0 1 0,0-1 1,-1 1-1,0 0 0,3 5 0,14 20-541,-13-24 215,1 0 0,0-1 0,-1 0 0,1-1 0,1 1 0,-1-1 0,0-1-1,1 1 1,0-1 0,-1-1 0,1 1 0,0-1 0,0-1 0,0 1-1,0-1 1,-1-1 0,17-2 0,-19 0-35,1 1-1,-1-2 1,0 1 0,0 0-1,-1-1 1,1 0 0,-1 0-1,0-1 1,7-8 0,7-6-241,-12 13 167,1 0 0,-1 0 0,1 1 1,0 0-1,0 1 0,1-1 1,-1 1-1,1 1 0,0 0 1,0 0-1,0 0 0,1 1 0,-1 0 1,0 1-1,16-1 0,-23 5 224,0 0 0,0 1 0,0-1 0,-1 1 0,1-1 0,-1 0 0,0 1 0,0-1 0,0 1 0,-1 3 0,1-1 29,-1 6-107,1 0-1,1 0 1,0 0-1,0 0 1,1 0 0,1-1-1,0 1 1,1-1-1,8 20 1,-8-21-559,0 0 0,0 0 0,-1 0 0,-1 1 0,1-1 0,-2 1 0,0 0 0,0 10 0,-1-21-3392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6.6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6243,'0'0'968,"0"0"-781,0 0-123,1 16 24,1 33-15,2 0 0,16 76 0,-11-117-3926,-8-8 1058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1.9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27 800,'0'0'192,"0"0"379,0 0 310,0 0 10,0 0-112,37-9 3900,39 11-4751,-44 0-493,0-1 0,0-2 0,0-1 0,47-9 0,-69 6 453,-3 1-2817,-10 4 1034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7.0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4162,'0'0'1945,"0"0"-1441,0 0-381,0 0-57,0 0 68,26-5-83,23-4-95,1 2 0,80-1 1,-93 9-106,0 2 0,0 2 1,62 15-1,-98-20 151,0 0 1,0 0 0,0 0-1,0 1 1,-1-1 0,1 0-1,0 1 1,0-1-1,0 0 1,0 1 0,0-1-1,0 1 1,0-1-1,-1 1 1,1 0 0,0-1-1,0 1 1,-1 0 0,1-1-1,0 1 1,-1 0-1,1 0 1,-1 0 0,1 0-1,-1 0 1,0-1-1,1 1 1,-1 0 0,0 0-1,1 2 1,-2-1 12,1 0-1,-1 0 1,0 0-1,0-1 1,0 1 0,0 0-1,0-1 1,0 1-1,0-1 1,-1 1 0,1-1-1,-1 0 1,1 1-1,-3 0 1,-59 36 693,-4-6-829,-1-3 0,-111 32 0,177-60-279,-9 1 147,6-2-2829,5 0 1194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7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4290,'0'0'912,"0"0"-896,0 0 176,0 0 113,0 0 223,0 0-496,0 122-32,0-93 144,0-5-48,0 3-80,0-3 80,0-9-96,7-1 0,-4-5-80,4-3 144,-4-3-128,0-3-1457,-3 0-688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7.8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2673,'0'0'3020,"0"0"-1971,0 0-846,0 0-107,0 0-22,27-1-26,204-1-58,-223 2 25,12 0-191,1 0 0,0 2 0,-1 0 0,1 2 0,-1 0 0,0 1 0,19 7 0,-38-11 167,1-1 1,-1 0-1,0 1 1,0-1-1,1 1 1,-1 0-1,0-1 1,0 1-1,0 0 1,0 0-1,0 0 1,0 0-1,0 0 1,0 0-1,0 0 1,0 0-1,-1 0 1,1 0-1,0 0 1,-1 1-1,1-1 1,-1 0-1,1 0 1,-1 1-1,0-1 1,1 0-1,-1 1 1,0-1-1,0 0 1,0 1-1,0-1 1,0 0-1,0 1 1,0-1-1,-1 0 1,1 1-1,0-1 1,-1 0-1,1 0 1,-1 1-1,1-1 1,-2 2-1,-1 1 128,-1 1-1,1-2 0,-1 1 0,0 0 0,0 0 1,0-1-1,0 0 0,0 0 0,-8 4 0,-150 62 1464,44-21-1998,118-48 386,-1 0 0,0 1-1,1-1 1,-1 0 0,1 0 0,-1 0-1,1 1 1,0-1 0,-1 0 0,1 0-1,-1 1 1,1-1 0,-1 1-1,1-1 1,0 0 0,-1 1 0,1-1-1,0 1 1,-1-1 0,1 1 0,0-1-1,0 1 1,-1-1 0,1 1-1,0-1 1,0 1 0,0-1 0,0 1-1,0-1 1,0 1 0,0-1 0,0 1-1,0-1 1,0 1 0,0 0 0,0-1-1,0 1 1,0-1 0,0 1-1,1-1 1,-1 1 0,0-1 0,0 1-1,1-1 1,-1 0 0,0 1 0,1-1-1,-1 1 1,0-1 0,1 1-1,-1-1 1,1 0 0,-1 1 0,0-1-1,1 0 1,-1 0 0,1 1 0,-1-1-1,1 0 1,-1 0 0,1 0 0,-1 1-1,2-1 1,41 20 348,-35-16-433,35 16 161,-21-9 17,0 0 0,1-1-1,0-2 1,1 0 0,-1-1 0,2-2-1,-1 0 1,34 1 0,-43-5-138,-9-1-37,-1 1 0,0-1 0,1-1 0,-1 1 0,0-1 0,1 0 0,9-2 0,16-22-2222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8.2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120 1 3282,'0'0'2609,"0"0"-1497,0 0-461,0 0-117,-1 5-412,-7 29 162,-2 1-1,-1-2 0,-1 0 0,-30 55 0,40-82-277,-10 14 127,9-16-155,0 1 0,1 0 0,-1 0 0,1-1 0,0 2 0,0-1 0,1 0 0,-1 0-1,0 6 1,2-11-1170,0-29-3354,0-13 784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8.6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186 55 1761,'-50'-55'2670,"51"75"492,9 15-1537,-6-26-1558,0 0 0,1 0 0,0-1 0,0 1 0,1-1 0,0-1 0,0 1 1,1-1-1,0 0 0,0 0 0,1-1 0,0 0 0,0 0 0,0-1 0,1 0 1,0-1-1,0 0 0,0 0 0,0-1 0,1 0 0,-1 0 0,1-1 0,0-1 1,19 2-1,-29-3-1,0 0-90,0 0 136,0 0-53,0 2-62,0 0-1,0 0 1,0 0-1,0-1 1,0 1-1,0 0 1,-1 0-1,1 0 1,-1 0 0,0 0-1,1-1 1,-1 1-1,0 0 1,0 0-1,0-1 1,-2 3-1,-12 2 86,-1 0-1,0-1 1,0-1-1,-1 0 1,1-1-1,-1-1 1,-20 0-1,22-2-73,-1 1 0,1 1 0,0 0 0,0 1 0,0 0 0,1 1 0,-1 1 0,1 1-1,-21 10 1,33-14-112,0-1 0,0 0 0,1 0 0,-1 1 0,0-1-1,1 1 1,0-1 0,-1 1 0,1 0 0,0 0 0,0 0-1,0-1 1,0 1 0,0 0 0,0 0 0,0 0 0,1 0-1,-1 0 1,1 1 0,0-1 0,-1 4 0,6 1-2895,17-6-243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8.9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1 496,'0'0'2516,"0"0"-1958,0 0-393,0 0 174,0 0 40,1 31-80,2 11-166,3 104 531,-6-65 1665,6-73-2866,-2-7-3264,-4-1 1558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09.3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18 2017,'0'0'998,"0"0"-206,0 0 283,28-3-82,205-11-78,-100 14 798,-132 6-1566,0 0 0,0 1 0,0-1 0,-1 1 1,0-1-1,-1 9 0,1-9-14,0-2-137,-1 0 1,0 1-1,0-1 1,0 0-1,-1 0 1,0 0 0,1-1-1,-1 1 1,0 0-1,-1-1 1,1 1-1,-1-1 1,1 0-1,-1 1 1,0-1-1,0-1 1,-1 1 0,1 0-1,-1-1 1,-6 4-1,-10 6-486,-1-2 0,-33 13 0,38-16 200,-43 19-692,59-26 955,-1 0-1,1 0 0,0 1 1,0-1-1,0 0 1,-1 1-1,1-1 1,0 0-1,0 0 1,0 1-1,0-1 1,0 0-1,-1 1 0,1-1 1,0 0-1,0 1 1,0-1-1,0 0 1,0 1-1,0-1 1,0 0-1,0 1 1,0-1-1,0 0 0,0 1 1,1-1-1,-1 0 1,0 0-1,0 1 1,0-1-1,0 0 1,0 1-1,1-1 1,-1 0-1,0 0 0,0 1 1,0-1-1,1 0 1,-1 0-1,1 1 1,10 10 60,187 104 823,-178-104-784,-20-11-74,11 7-108,1-1-1,0 0 1,0 0 0,1-1 0,0-1 0,-1 0-1,1 0 1,1-2 0,13 2 0,-7-4-3276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0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57 624,'0'0'2129,"0"0"-1491,0 0-470,0 0-77,0 0 210,14-9 235,4 0-332,-10 5-43,0 0 0,0-1 1,-1 0-1,0 0 0,12-10 1,-18 22 2658,1 27-2479,-2-21-278,0 0 0,-2 0 0,0 0 0,0 0 0,-1-1 0,0 1 0,-2-1 0,1 0 0,-1 0 0,-1 0 0,0 0 0,-15 20 0,9-14-52,1 0 1,0 1-1,2 1 0,-9 22 0,16-34-630,0-1 0,0 1 0,1 0 0,-1 15 0,3-22-1752,5-1-593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0.3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5891,'0'0'1987,"0"0"-984,0 0-122,0 0-59,10-1-558,5-1-252,1 1 1,0 1-1,-1 1 1,1 0-1,0 0 1,-1 2-1,1 0 1,18 6-1,-26-6-5,0 1-1,0-1 1,-1 2-1,0-1 1,0 1 0,0-1-1,0 2 1,-1-1-1,0 1 1,0 0-1,0 0 1,-1 1 0,0 0-1,0 0 1,-1 0-1,0 0 1,0 1 0,4 12-1,-3-5-20,-1 0-1,-1 0 1,2 22 0,0 5-2720,-3-26-1046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0.7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1 128 7379,'0'0'1489,"0"0"-1489,0 0-320,0 0-416,0 0 383,0 0-127,195-47 464,-139 38-320,-3 0 112,0-3-64,-7 3 64,1-6-385,-14 3-47,-7-2-496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3.3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1377,'0'0'1635,"0"0"-741,0 0-211,0 0-366,0 0-261,2 1-70,0-1 0,0 0 0,0 1 0,-1-1 0,1 1 0,0 0 0,0 0 0,0 0 0,0 0 0,2 2 0,-4 19 338,-2 1 1,0-1 0,-6 29 0,5-3-109,3-31 206,2-35 298,14-48-1996,-12 55 1284,-1 0 0,0-1-1,-1 1 1,0-1-1,1-13 1,-4 20 123,1 0 1,0 1-1,1-1 1,-1 0-1,1 0 0,0 0 1,0 1-1,0-1 1,1 0-1,2-5 0,-2 8-132,-1 1 1,1-1-1,-1 1 0,1-1 0,0 1 0,-1 0 0,1 0 0,0 0 0,0-1 0,0 2 0,0-1 0,0 0 0,0 0 0,0 1 0,0-1 0,0 1 0,0-1 1,0 1-1,0 0 0,1 0 0,-1 0 0,0 0 0,0 1 0,0-1 0,0 0 0,0 1 0,2 0 0,-2 0 13,-1-1-1,0 1 1,1 0-1,-1 0 0,0 0 1,0-1-1,0 1 1,0 0-1,0 0 1,0 1-1,0-1 0,0 0 1,0 0-1,0 0 1,-1 1-1,1-1 1,-1 0-1,1 1 1,-1-1-1,1 0 0,0 4 1,-1-4-1,1 1 1,-1 0-1,1 0 1,0 0-1,-1 0 0,1-1 1,0 1-1,0 0 1,0-1-1,0 1 1,1 0-1,-1-1 0,0 0 1,1 1-1,-1-1 1,1 0-1,-1 0 1,1 0-1,3 2 0,3-1 26,-1 0 0,1-1 0,-1 0 0,1-1 0,13 0-1,-12 0 21,-7 1-33,-2 1 5,0-2 25,0 0-68,30-1-111,-25-1 106,0 0 1,0-1-1,0 1 0,0-1 1,-1 0-1,1 0 1,-1-1-1,1 1 1,-1-1-1,-1 0 0,1 0 1,0-1-1,2-4 1,19-19 238,-23 27-223,0 0 1,1 0 0,-1 1-1,0-1 1,0 0-1,0 1 1,1-1 0,-1 1-1,0 0 1,1 0 0,-1 0-1,0 0 1,1 0-1,-1 1 1,0-1 0,0 0-1,1 1 1,-1 0-1,0 0 1,0-1 0,0 1-1,0 1 1,0-1-1,0 0 1,0 0 0,0 1-1,0-1 1,2 4-1,0 6 89,0 1-1,-2 0 0,1 0 0,-1 0 0,-1 0 0,0 0 0,-1 1 0,-1-1 0,-2 20 0,1 16-4,2 31 4,1-79-283,1 0-1,-1 0 1,1 0 0,-1 0-1,1 0 1,-1 0 0,1 0-1,-1-1 1,1 1 0,-1 0-1,1-1 1,-1 1 0,1-1 0,1 0-1,22-24-4368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1.1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162 18 4882,'0'0'1219,"0"0"-922,0 0-375,0 0-31,0 0 21,-5-3-158,3 1 251,-1 0-1,0 1 0,1-1 0,-1 1 0,0 0 1,0 0-1,0 0 0,0 0 0,0 0 1,0 1-1,0-1 0,0 1 0,0 0 0,0 0 1,0 0-1,0 0 0,0 1 0,0-1 0,0 1 1,0 0-1,0 0 0,0 0 0,0 0 1,0 0-1,1 0 0,-1 1 0,0 0 0,1-1 1,0 1-1,-4 4 0,-2 3 167,1 1 0,0 1 0,1-1 0,0 1 0,0 0 0,2 0 0,-1 1 0,1 0 0,1-1 0,0 1 0,1 1 0,0-1 0,1 0 0,0 0 0,1 1 0,0-1 1,1 0-1,3 15 0,-3-24-172,1 1 0,0 0 1,-1-1-1,1 1 1,1-1-1,-1 0 1,0 0-1,1 0 1,0 0-1,-1 0 1,1 0-1,0-1 1,1 1-1,-1-1 0,0 0 1,1 0-1,-1 0 1,1 0-1,0-1 1,-1 1-1,1-1 1,0 0-1,5 0 1,9 3-294,1-2 0,0 0 0,27-1 0,-42-1 205,4 0-202,1 0 1,0 0 0,-1-1-1,1 0 1,0-1 0,-1 0 0,0 0-1,1-1 1,-1 0 0,0 0-1,-1-1 1,1 0 0,0-1-1,-1 0 1,11-8 0,19-22-2501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1.4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0 784,'0'0'3506,"0"0"-2001,0 0-1260,0 0-95,0 0 156,0 16 78,0-2-350,1-2 6,-1 0-1,0 0 1,0 0-1,-2 0 1,1 0 0,-1 0-1,-1 0 1,0 0-1,-8 17 1,2-12-10,0-1 0,-2 0 1,0 0-1,-1-1 0,-15 15 0,24-21-546,3-6-3884,0-3 2497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1.8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2225,'0'0'795,"0"0"888,0 0-458,0 0-289,0 0-191,5-14 181,20-41-347,-24 53-572,0 1 1,0 0-1,-1 0 1,1 0-1,0 0 1,0 0-1,0 0 1,0 0-1,1 0 1,-1 0-1,0 1 1,0-1 0,0 0-1,1 1 1,-1-1-1,0 1 1,1-1-1,-1 1 1,0 0-1,1 0 1,-1-1-1,1 1 1,-1 0-1,0 0 1,1 0 0,-1 0-1,1 1 1,-1-1-1,0 0 1,1 1-1,0 0 1,5 0-12,-1 0 1,0 0 0,0 0 0,-1 1 0,1 0 0,0 0 0,-1 0 0,0 1 0,1 0 0,-1 0 0,0 0 0,0 0 0,-1 1 0,1 0 0,6 7 0,3 6 154,0 1 0,19 32 0,-5-6 116,-25-40-255,1 0-1,-1-1 1,1 1 0,0-1-1,0 0 1,0 0 0,1 0-1,-1 0 1,0-1 0,1 0-1,0 0 1,0 0 0,0 0-1,0-1 1,0 0 0,8 1-1,9 0-617,1 0 0,34-4 0,-18 1-1939,-38 1 2404,-4 1 296,-99 30 577,-265 67 3685,375-96-5568,1-2-1,-1 1 1,0-1 0,1 0 0,12-3 0,21-14-1173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2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7331,'0'0'1705,"0"15"-1419,16 232 311,-15-242-589,0 0 0,0-1 0,0 1-1,0-1 1,1 1 0,0-1 0,0 0 0,0 0 0,0 1-1,1-2 1,-1 1 0,1 0 0,0 0 0,0-1-1,1 0 1,-1 1 0,1-1 0,-1-1 0,1 1-1,0 0 1,7 2 0,-3-1-103,1-1-1,-1-1 1,1 0-1,-1 0 1,1 0 0,0-1-1,0-1 1,-1 0-1,1 0 1,15-2-1,-21 2 52,0-1 0,0 0-1,1 0 1,-1 0-1,0-1 1,0 1-1,0-1 1,0 1-1,0-1 1,-1 0-1,1 0 1,0 0-1,-1 0 1,0-1-1,1 1 1,-1-1-1,0 1 1,0-1-1,2-4 1,4-7-35,-1-1 1,-1 0-1,5-16 0,-8 19-338,1 1 0,1 0 0,0 0 0,9-15 0,-4 14-2310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2.6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1249,'0'0'4169,"0"0"-2832,0 0-1129,0 0-88,0 0 155,1 13 237,2 233 2242,-2-240-2731,1-1 1,-1 1-1,1 0 1,0-1 0,1 1-1,-1-1 1,1 0-1,0 0 1,1 0-1,-1 0 1,1 0 0,0-1-1,0 0 1,0 1-1,1-2 1,-1 1 0,9 5-1,-5-3-25,1-1 0,1 1 0,-1-2-1,1 1 1,-1-1 0,1 0 0,0-1 0,1-1 0,11 3-1,-3-4-116,1 0 0,-1-1 0,1-1 0,38-6-1,-4-11-4331,-43 12 185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3.0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1 167 1088,'0'0'6764,"0"0"-4558,0 0-1678,0 0 94,0 0-451,0-5-105,0-14-593,1 0 0,0 0 0,1 0 0,2 1 0,0-1 0,10-28 0,-14 45 636,0 11 48,0 460 524,0-414-2821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4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69 3153,'0'0'1140,"0"0"-148,0 0 121,0 0 76,0 0-287,17-4 2454,-16 0-3382,0 0-54,-1 1 0,1 0 0,-1 0 0,1-1 0,0 1 0,1 0 0,-1 0 0,0 0 0,1 0 0,0 0 0,-1 1 0,1-1 0,0 0-1,1 1 1,-1-1 0,0 1 0,1 0 0,-1 0 0,6-4 0,-6 6 21,-2 21-191,-3 21 381,-9 57 0,7-69-32,1 0 1,1 1 0,1-1-1,5 55 1,-1-80-97,-1-1 0,1 0 0,0 0 0,0 1 0,0-1-1,1 0 1,0-1 0,-1 1 0,1 0 0,1-1 0,-1 0 0,0 0 0,1 0 0,0 0 0,-1 0 0,1-1 0,6 3 0,6 4-129,1 0-1,35 11 1,-41-17 45,0 0-1,0-1 0,1-1 0,-1 1 1,0-2-1,1 0 0,-1 0 0,1-1 1,-1 0-1,1-1 0,-1 0 0,0-1 1,20-8-1,71-54 77,-98 59-3218,-4 6 806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4.7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1 2689,'0'0'2319,"0"0"-1703,0 0-528,0 0-35,0 18 438,-3 28-112,-2 0-1,-2-1 0,-3 0 1,-1-1-1,-29 74 1,36-112-700,2-11-748,2-16-954,0 19 1957,0-35-3525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5.1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33 2769,'8'-11'1104,"-1"0"187,-2 0 3021,5 18-4549,13 24 220,-11-12 67,2-1 0,23 26 0,11 5 13,70 96 0,-95-128-93,-23-16 26,0 0-1,1-1 1,-1 1-1,0-1 1,0 1 0,0 0-1,0-1 1,0 1-1,1 0 1,-1-1-1,0 1 1,0-1-1,-1 1 1,1 0-1,0-1 1,0 1-1,0 0 1,0-1-1,0 1 1,-1-1-1,1 1 1,0-1 0,-1 1-1,1 0 1,0-1-1,-1 1 1,1-1-1,-1 1 1,1-1-1,0 0 1,-1 1-1,1-1 1,-1 1-1,1-1 1,-1 0-1,0 1 1,0-1 0,-22 15 35,8-9 4,-1 0 1,1-1 0,-1 0 0,0-2-1,0 0 1,-23 2 0,19-3-17,-1 1 1,0 1-1,-21 8 1,42-12-100,-1 0 0,1 1 1,-1-1-1,1 1 0,-1-1 1,1 1-1,-1-1 0,1 0 0,-1 1 1,1 0-1,0-1 0,-1 1 1,1-1-1,0 1 0,-1-1 0,1 1 1,0 0-1,0-1 0,0 1 1,-1 0-1,1-1 0,0 1 0,0 0 1,0-1-1,0 1 0,0 0 1,0-1-1,0 1 0,1 0 1,-1 0-1,0 4-1568,0-1-1234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5.5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 1 3089,'0'0'251,"0"0"-189,0 0 34,-3 10 13,-2 9 52,1 0-1,1 0 1,0 1-1,1 26 1,2-45-668,10-10-1486,-3-14 1057,-1-8 170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4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78 2305,'0'0'1257,"0"0"-510,0 0-182,0 0 132,1-9-324,-1 2-368,0 5-14,0-1 0,0 0 0,0 1 0,0-1 0,1 0 0,-1 1 0,1-1 0,0 0-1,0 1 1,0-1 0,0 1 0,0 0 0,0-1 0,0 1 0,1 0 0,0-1 0,-1 1 0,1 0 0,0 0-1,0 1 1,3-4 0,4-2 702,-9 7-580,0 0-1,0 0 1,0 0-1,0 0 1,0 1-1,0-1 1,0 0-1,0 0 1,0 0-1,1 0 1,-1 0-1,0 0 1,0 0-1,0 0 1,0 0-1,0 0 1,0 0 0,0 0-1,0 0 1,0 1-1,0-1 1,0 0-1,1 0 1,-1 0-1,0 0 1,0 0-1,0 0 1,0 0-1,0 0 1,0 0-1,0 0 1,0 0-1,0 0 1,1 0 0,-1 0-1,0 0 1,0 0-1,0 0 1,0 0-1,0-1 1,-1 20-620,2 33 459,0-27 66,0 0 1,-2 0 0,0 0 0,-2 0-1,-1 0 1,-13 48 0,12-59 32,0 0 0,1 0 0,1 0 1,-3 24-1,6-33-29,-1 0-1,1 0 0,0 0 1,0 0-1,1-1 1,-1 1-1,1 0 1,0 0-1,0 0 1,1 0-1,0-1 1,-1 1-1,2-1 1,-1 1-1,0-1 1,6 8-1,10 3 45,-14-12-63,0 0-1,-1 0 1,1 0 0,-1 0 0,1 1-1,-1 0 1,0-1 0,0 1 0,0 0-1,-1 0 1,0 1 0,1-1-1,1 5 1,-2-7-3,0-1 0,0 0-1,1 0 1,-1-1 0,1 1-1,-1 0 1,0-1 0,1 0-1,-1 1 1,1-1 0,-1 0 0,1 0-1,-1-1 1,4 1 0,-1-1-1,21 2-154,9-1-559,1-1 0,44-7 0,-78 8 693,9-3-1028,-11 2 981,0 1 1,1 0 0,-1 0-1,0 0 1,0 0 0,0-1 0,0 1-1,0 0 1,1 0 0,-1 0-1,0-1 1,0 1 0,0 0-1,0 0 1,0-1 0,0 1 0,0 0-1,0 0 1,0-1 0,0 1-1,0 0 1,0 0 0,0 0 0,0-1-1,0 1 1,0 0 0,0 0-1,0-1 1,0 1 0,-1 0-1,1 0 1,0 0 0,0-1 0,0 1-1,0 0 1,0 0 0,0 0-1,-1 0 1,1-1 0,0 1 0,0 0-1,0 0 1,-1 0 0,1 0-1,0 0 1,0 0 0,0-1-1,-1 1 1,1 0 0,0 0 0,0 0-1,-1 0 1,-15-8-3455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5.9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0 275 1457,'17'-83'957,"-17"83"-912,-1-1-1,1 0 1,0 0 0,0 1-1,0-1 1,1 0-1,-1 0 1,0 1-1,0-1 1,0 0-1,0 0 1,1 1-1,-1-1 1,0 0-1,1 1 1,-1-1-1,1 0 1,-1 1-1,1-1 1,-1 1-1,1-1 1,-1 1-1,1-1 1,-1 1-1,1-1 1,0 1-1,-1-1 1,1 1 0,0 0-1,-1-1 1,1 1-1,0 0 1,-1 0-1,1 0 1,0-1-1,0 1 1,-1 0-1,1 0 1,0 0-1,0 0 1,-1 0-1,1 0 1,0 1-1,0-1 1,-1 0-1,1 0 1,1 1-1,22 17 203,-24-18-200,60 64 1074,-40-39-991,2-2 0,1 0-1,0-2 1,2 0 0,47 30-1,-63-46-117,1 1-1,0-1 1,0-1-1,1 0 0,-1 0 1,1-1-1,0-1 1,0 1-1,0-2 0,11 1 1,-21-2-8,-1 0 0,1-1 0,-1 1 0,1 0 0,-1-1 0,1 1 1,-1 0-1,0-1 0,1 1 0,-1-1 0,0 1 0,1 0 0,-1-1 0,0 1 0,1-1 1,-1 1-1,0-1 0,0 1 0,1-1 0,-1 0 0,0 1 0,0-1 0,0 1 0,0-1 0,0 1 1,0-1-1,0 1 0,0-1 0,0 0 0,0-26 73,-1 19-29,2-13 300,-2 0 0,0 0 0,-2 0-1,-9-40 1,0 20-233,2 0-1,2-1 0,2 0 0,-1-56 0,7 98-55,0 0-163,1 23-408,1-12 343,1 0 0,0 0 0,1-1 1,0 1-1,1-1 0,9 17 0,-9-19-654,1 1 1,-1-2-1,2 1 0,9 10 0,-2-9-2704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6.3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222 4 1697,'0'0'1158,"0"0"-374,0 0-141,0 0-51,0 0-58,-6-1-107,-5 0-154,-1 0 1,0 1-1,0 0 1,-18 3-1,25-2-185,1 0 1,-1 0-1,0 1 0,1 0 0,-1 0 0,1 0 0,-1 1 0,1-1 0,0 1 0,0 0 0,0 0 1,1 1-1,-1-1 0,-5 8 0,0 2 9,1 0 0,0 1 0,0 0 0,2 1 0,-1-1 0,2 1 0,0 1 0,1-1 0,1 1 0,0-1 0,1 1 0,1 0 0,0 25 0,1-38-120,0-1 0,1 1 1,-1 0-1,1-1 0,-1 1 1,1 0-1,0-1 0,0 1 1,0-1-1,0 1 0,1-1 1,-1 0-1,1 1 0,-1-1 0,1 0 1,0 0-1,3 3 0,0-1-94,0-1-1,0 1 1,0-1-1,1 0 0,-1 0 1,1 0-1,8 2 1,2 0-237,1-1 0,-1-1 0,1-1 0,32 2 0,-39-4 143,-1 0 0,1-1 0,-1 1 0,0-2 0,1 1 0,-1-2 0,0 1 0,0-1 0,0 0 0,0-1 0,-1 0 0,1 0 0,-1-1 0,0 0 0,-1-1 0,1 0 0,-1 0 0,0 0 0,0-1 0,-1 0 0,0 0 0,10-16 0,11-18-739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6.9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160 0 2609,'0'0'1270,"0"0"-750,0 0-71,0 0 439,0 0-85,-12 16-72,-91 131 123,97-139-996,1 0 0,0 1 0,0 0 1,1 0-1,0 0 0,1 1 0,0-1 0,0 1 1,1 0-1,0-1 0,1 1 0,0 0 1,1 18-1,26-30-2534,-21 0 2473,-1-1-1,0 0 1,0-1 0,0 1 0,-1-1 0,1 1-1,-1-1 1,0 0 0,0 0 0,0-1-1,0 1 1,-1-1 0,0 1 0,0-1 0,3-8-1,2-13 913,9-44 0,-13 55-86,0-3 36,-3 12-326,1 1 1,-1-1-1,1 1 1,1-1-1,-1 1 1,1-1-1,0 1 1,0 0-1,1 0 1,-1 0-1,1 0 1,4-5-1,-6 9-227,0 1-1,0-1 1,0 0 0,1 1 0,-1-1-1,0 1 1,0-1 0,1 1 0,-1 0-1,0 0 1,0-1 0,1 1 0,-1 0-1,0 0 1,1 0 0,-1 0 0,0 1-1,1-1 1,-1 0 0,0 0-1,0 1 1,1-1 0,-1 1 0,0-1-1,0 1 1,0-1 0,1 1 0,-1 0-1,1 1 1,33 28-521,-28-23 643,36 38-50,-35-34-144,1-1-1,0-1 0,1 0 1,0 0-1,0 0 1,0-1-1,1-1 1,1 0-1,-1 0 0,1-1 1,24 8-1,-31-12-38,0 0-1,0 0 1,0 0-1,0 1 1,-1 0-1,1 0 1,-1 0-1,0 0 1,0 1-1,0-1 1,0 1-1,-1 0 1,1 0-1,-1 1 1,0-1-1,3 7 1,-6-10-40,-52 9 471,24-3-351,1-1-89,1 0 0,0 1-1,1 2 1,-1 0 0,2 2 0,-1 1 0,1 1-1,-22 16 1,45-29-88,0 1-1,0 0 1,0 0-1,0 0 1,0 0-1,0 0 0,0 0 1,1 0-1,-1 0 1,0 0-1,0 0 1,1 0-1,-1 1 1,1-1-1,-1 2 1,1-3-35,0 1 1,1 0-1,-1-1 0,0 1 0,0-1 1,1 1-1,-1-1 0,1 1 1,-1-1-1,1 1 0,-1-1 1,1 0-1,-1 1 0,1-1 1,-1 1-1,1-1 0,-1 0 0,1 0 1,-1 1-1,1-1 0,0 0 1,-1 0-1,1 0 0,0 0 1,-1 0-1,1 0 0,-1 0 1,1 0-1,0 0 0,-1 0 1,1 0-1,0 0 0,-1 0 0,2-1 1,34 1-2276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7.3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4674,'0'0'1494,"0"0"-878,0 0-85,0 0-299,0 0-15,3 13-36,5 63 358,-2 117 0,-4-180-1387,1-13-814,-2 0 632,2 0-2084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7.6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38 624,'0'0'2788,"0"0"-1561,0 0-957,31-6-41,105-18-159,-108 20-150,-1 1 1,56 3 0,-40 1 29,-40-2 37,1 1 0,-1 0 1,0 0-1,0 0 1,0 1-1,0-1 0,0 1 1,0 0-1,0-1 1,0 1-1,0 1 0,0-1 1,5 3-1,-6-2 32,-1 0 1,0 0-1,0 0 0,1 0 0,-2 0 1,1 1-1,0-1 0,0 0 0,-1 0 1,1 1-1,-1-1 0,1 0 0,-1 1 1,0-1-1,0 0 0,0 1 0,-1-1 1,0 4-1,0-2 116,1-1-1,-1 1 1,-1-1 0,1 1-1,0-1 1,-1 0 0,0 0-1,1 0 1,-1 0 0,-1 0-1,1 0 1,0 0-1,-1-1 1,1 1 0,-4 2-1,-51 35 1056,34-25-831,-25 15-253,34-23-670,0 2 0,1-1-1,0 2 1,-14 13-1,24-18 509,1 0 0,0 0 0,1 1 0,-1-1 0,1 1 0,0-1 0,0 1 0,0-1 0,1 1 0,0-1 0,0 1 0,1 0 0,-1-1 0,1 1 0,1-1 0,-1 1 0,1-1 0,0 0 0,3 7 0,1-5 177,1-2 1,0 1-1,0-1 0,0 0 1,1 0-1,0-1 1,0 0-1,0 0 1,13 4-1,-1-2 112,1 0 1,-1-1-1,23 2 0,-19-5 208,0 0 0,1-2-1,31-3 1,-49 3-650,0-1 0,0 0 0,0-1 0,0 0 1,0 0-1,0 0 0,-1-1 0,1 0 0,-1 0 0,0-1 0,0 0 0,0 0 1,0 0-1,-1-1 0,9-8 0,-9 4-2070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19.0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3458,'0'0'1854,"0"0"-779,0 0 99,0 0 234,0 0-244,0 0-532,0 0-133,0 0-350,0 0 9,0 0-73,0 0-133,0 0-13,0 0-38,0 23-4677,0-22 249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0.1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14 1745,'0'0'3108,"0"0"-1246,0 0-600,0 0 163,0 0-449,0-14-573,-1 27-424,0 0-1,0 0 1,-1-1-1,-1 1 1,0-1-1,-1 0 1,-7 17-1,-5 5 144,-24 37-1,23-45-643,2 0-1,1 2 0,-10 29 0,20-33-3932,4-24 2374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0.5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1889,'0'0'3025,"0"0"-1680,0 0-724,0 0-138,0 0-221,6 9-161,27 51 114,-25-42-96,1 0 1,1 0-1,1-1 0,0-1 1,18 21-1,65 40 520,-66-56-962,-1 0 0,40 42-1,-54-44-1620,-8-5-788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0.9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13 112,'0'0'5907,"0"0"-5907,0 0-128,0 0 0,0 0 128,0 0-577,215 0-447,-156 0-1041,-6-12 272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1.3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197 29 576,'0'0'1147,"0"0"-1520,0 0 506,0-5 366,0 4-436,0 0 1,1 0-1,-1 0 0,0 0 1,0 0-1,-1 0 0,1 0 0,0 0 1,0 0-1,0 0 0,-1 0 0,1 1 1,0-1-1,-1 0 0,1 0 0,-1 0 1,1 0-1,-1 1 0,1-1 0,-1 0 1,1 1-1,-1-1 0,0 0 0,1 1 1,-3-2-1,2 2 41,-1 0 0,1 0-1,-1 0 1,0 0 0,1 0 0,-1 1 0,1-1 0,-1 1 0,0-1-1,1 1 1,0-1 0,-1 1 0,1 0 0,-1 0 0,1-1 0,0 1-1,-1 0 1,1 0 0,-2 2 0,-1 0 188,-17 13 514,1 1 0,0 1 0,-19 23 0,33-34-821,0 1-1,1 0 0,0 0 1,1 0-1,0 0 1,0 1-1,1 0 0,0 0 1,0 0-1,1 0 1,0 0-1,0 15 0,1-17 19,0 0 3,1 0-1,0 0 1,0 0 0,0 0 0,3 12-1,-3-17-10,1-1 1,0 1-1,0 0 0,-1 0 0,1-1 0,0 1 0,0-1 0,1 1 0,-1-1 0,0 1 1,0-1-1,1 1 0,-1-1 0,1 0 0,-1 0 0,1 0 0,0 0 0,-1 0 0,1 0 1,0 0-1,0-1 0,0 1 0,-1-1 0,3 1 0,16 3-271,0-1 0,-1 0-1,1-2 1,0 0 0,0-1 0,32-5-1,-34 2-400,0 0 0,-1-1-1,0-1 1,0-1-1,0-1 1,-1 0 0,25-15-1,-36 19 627,-1 0-1,1-1 0,-1 0 0,0 0 0,0-1 0,0 1 1,-1-1-1,1 1 0,-1-1 0,0 0 0,0-1 0,-1 1 1,3-9-1,1-6 1180,-1-1 0,4-31 0,1-8 562,-11 118 891,1 28-2675,-5-52 160,-2-1 1,-1 1 0,-2-2-1,0 1 1,-3-1 0,-24 45-1,30-66 91,5-8-368,3-9-1039,13-24-836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4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86 192,'0'0'443,"0"0"312,0 0 160,0 0 99,0 0-104,22-3 87,73-10 23,-83 11-572,0-1 0,0-1 0,0 0 0,-1 0 1,0-1-1,1-1 0,10-7 0,-16 10-508,0-1-1,0 0 1,0 1-1,0 0 1,1 1-1,0 0 1,-1 0-1,1 0 1,0 1-1,0-1 1,9 1 0,-15 1-77,0 1 1,0-1 0,-1 0 0,1 1 0,0-1 0,0 0-1,-1 1 1,1-1 0,0 1 0,0 0 0,-1-1 0,1 1 0,-1-1-1,1 1 1,0 0 0,-1-1 0,1 1 0,-1 0 0,0 0-1,1 0 1,-1-1 0,0 1 0,1 0 0,-1 0 0,0 0 0,0 0-1,0 0 1,0-1 0,0 3 0,1 9-2116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1.8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1409,'0'0'4103,"0"0"-2358,0 0-1265,0 0 37,0 0-324,17 12-124,29 67-165,-35-57 133,1 0 0,24 30 0,-31-45-86,1-1 1,0 0-1,1 0 0,-1 0 0,1-1 0,0 0 0,1 0 0,-1 0 1,1-1-1,0-1 0,10 5 0,12 3-451,-20-6 779,0-1 1,1-1 0,-1 1 0,16 1 0,-108 0-77,-151 26 0,234-31-269,0 0 0,-1 1 1,1-1-1,0 0 0,-1 0 1,1 1-1,-1-1 1,1 0-1,-1 1 0,1-1 1,-1 1-1,1-1 0,-1 0 1,1 1-1,-1-1 0,1 1 1,-1 0-1,0-1 1,1 1-1,-1-1 0,0 1 1,1-1-1,-1 1 0,0 0 1,0-1-1,0 1 1,0 0-1,1-1 0,-1 1 1,0 0-1,0-1 0,0 1 1,-1 0-1,1-1 1,0 1-1,0 0 0,0-1 1,0 1-1,0 0 0,-1-1 1,1 1-1,0-1 0,-1 1 1,1-1-1,0 1 1,-1 0-1,1-1 0,-1 1 1,1-1-1,-1 0 0,1 1 1,-1-1-1,1 1 1,-1-1-1,1 0 0,-1 1 1,0-1-1,1 0 0,-2 1 1,27-1-2590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2.2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1905,'0'0'3778,"0"0"-2194,0 0-983,0 0 140,0 14-1130,0 227 1528,1-237-1114,0-1 0,0 0 1,0 0-1,0 0 0,0 0 1,1 0-1,0 0 0,0 0 0,-1 0 1,1-1-1,1 1 0,-1-1 0,0 1 1,1-1-1,-1 0 0,1 0 1,0 0-1,0 0 0,0 0 0,0-1 1,4 2-1,3 3 19,1-2 1,-1 1-1,1-2 0,0 1 0,13 1 1,-10-3 16,0 0 0,0 0 1,1-2-1,-1 0 0,26-3 1,-33 1-196,0 0 1,0 0 0,0-1-1,0 0 1,0 0-1,0 0 1,-1-1 0,0 0-1,1-1 1,-2 1-1,1-1 1,9-10 0,27-31-3245,-25 22 198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2.7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3 224,'0'0'4474,"0"0"-2742,0 0-1431,0 0 30,0 0 90,0-1-413,0 1 0,0 0-1,0 0 1,0 0-1,0 0 1,0 0-1,1 0 1,-1-1-1,0 1 1,0 0-1,0 0 1,0 0-1,0 0 1,1 0 0,-1 0-1,0 0 1,0 0-1,0 0 1,0 0-1,0-1 1,1 1-1,-1 0 1,0 0-1,0 0 1,0 0-1,1 0 1,-1 0 0,0 0-1,0 0 1,0 0-1,0 1 1,1-1-1,-1 0 1,0 0-1,0 0 1,0 0-1,0 0 1,0 0-1,1 0 1,-1 0 0,0 0-1,0 0 1,0 1-1,0-1 1,0 0-1,0 0 1,1 0-1,-1 0 1,0 0-1,0 0 1,0 1-1,0-1 1,0 0 0,0 0-1,0 0 1,0 0-1,0 1 1,0-1-1,0 0 1,0 0-1,0 0 1,0 0-1,0 1 1,0-1 0,0 0-1,0 0 1,0 0-1,0 1 1,7 309 2590,-8-193-2043,1-116-557,0 0 0,1 0-1,-1 0 1,0 1 0,1-1-1,-1 0 1,0 0 0,1 0 0,0 0-1,-1 0 1,1-1 0,-1 1-1,1 0 1,0 0 0,0 0 0,0 0-1,-1-1 1,1 1 0,0 0-1,0-1 1,0 1 0,0-1 0,0 1-1,0-1 1,0 1 0,0-1-1,0 0 1,0 1 0,0-1 0,1 0-1,0 0 1,41 2-101,-35-2 92,30 0-102,0-2 0,49-7 1,-59 8-3247,-20 1 408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3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1969,'0'0'1310,"0"0"-846,0 0-32,0 0-162,10-7-113,-5 4-154,0-1 123,1 0 1,1 0-1,-1 0 0,0 0 0,1 1 0,0 0 0,-1 1 1,1 0-1,0 0 0,0 0 0,1 1 0,8-1 1,-8 2-80,3-1 86,-1 2 0,1-1 0,18 4 0,-27-3-118,1-1 0,-1 1 0,0 0 0,0 0 0,0 0 0,1 0 0,-1 0 1,0 0-1,0 0 0,0 1 0,-1-1 0,1 0 0,0 1 0,-1 0 0,1-1 0,0 1 1,-1 0-1,0 0 0,1 0 0,-1 0 0,0 0 0,0 0 0,1 3 0,-1-1 17,-1 0-1,1 0 1,-1 0-1,1 0 1,-1 0 0,0 0-1,-1 0 1,1 0-1,-1 0 1,0 0-1,1 0 1,-2 0-1,1 0 1,0 0-1,-1-1 1,0 1 0,-4 6-1,-3 2 212,0 0-1,-1 0 1,-17 15-1,-12 15 88,36-39-374,0 0 1,1 0 0,-1 0-1,1 0 1,0 0 0,0 0-1,0 1 1,1-1 0,-1 1-1,1 0 1,0-1 0,0 1-1,0 0 1,0 0 0,1 0-1,0-1 1,-1 1-1,1 0 1,1 4 0,2-7-59,1 0 0,-1 0 0,1 0 0,-1-1 0,1 1 0,-1-1 1,1 0-1,-1 0 0,1 0 0,6-1 0,-2 0 6,161 1 818,-121 0-2860,-77 0-3305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5.8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242 107 1505,'0'0'1507,"0"0"-819,0 0-162,0 0 186,0 0 174,0 0-211,0-9 125,0-17-389,0 7 4197,-1 17-4638,0 0 1,0 0 0,0 0 0,0 1 0,0-1 0,0 1-1,-1-1 1,1 1 0,-1-1 0,1 1 0,-1 0-1,1 0 1,-1 0 0,0 0 0,-2-1 0,-29-16-326,29 16 321,-1 1 0,1-1 0,-1 0 0,0 1-1,1 0 1,-1 0 0,0 1 0,0-1 0,0 1 0,0 0 0,0 1 0,1-1 0,-1 1 0,0 0-1,0 0 1,0 0 0,1 0 0,-1 1 0,1 0 0,-1 0 0,1 0 0,0 1 0,0 0 0,0-1-1,0 1 1,0 1 0,1-1 0,-1 0 0,1 1 0,0 0 0,-5 7 0,2 1 21,0 0 0,1 1 0,1-1 0,0 1 0,0 0 1,-2 24-1,1 81 100,5-114-90,0-1 2,1-1-1,-1 1 0,1 0 0,0 0 0,0 0 0,0-1 0,0 1 0,1 0 0,-1-1 0,1 1 1,0-1-1,-1 0 0,1 0 0,0 1 0,0-1 0,1 0 0,-1-1 0,0 1 0,1 0 0,-1-1 1,1 1-1,-1-1 0,1 0 0,0 0 0,-1 0 0,1 0 0,0 0 0,4 0 0,9 3-180,1-1 0,-1 0-1,28 0 1,-13-2-488,3 1-1699,58-5 0,-86 1 275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6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200 1 1569,'0'0'1227,"0"0"-435,0 0 9,0 0-86,0 0-291,-21 11-152,-68 37-131,83-44-91,1-1-1,-1 1 1,1 1-1,0-1 1,1 1-1,-1 0 1,1 0-1,0 0 1,0 0-1,1 1 1,-1 0-1,1 0 1,0 0-1,1 0 0,0 0 1,0 0-1,-2 7 1,1-2 49,-2 11 36,1 1 0,1 0-1,1 0 1,1 0 0,2 24 0,-1-16-39,0-22-104,1-1-1,0 1 1,0-1 0,1 1 0,0-1 0,0 0 0,1 0 0,0 0 0,1 0 0,0 0 0,0-1 0,0 1 0,1-1 0,9 10 0,-9-12-288,0 0 0,1 0 0,-1 0 0,1-1 0,0 1 1,0-1-1,1-1 0,-1 1 0,1-1 0,0-1 0,7 3 1,31 3-3790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6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 1489,'0'0'2926,"0"0"-1554,0 0-932,0 0-272,0 0-72,13-4 5,-5 1-60,57-13 229,-61 15-227,0 1-1,0 0 1,0-1 0,0 2-1,0-1 1,0 0-1,0 1 1,-1 0 0,1 0-1,0 0 1,0 0-1,0 0 1,-1 1 0,1 0-1,-1 0 1,1 0 0,3 3-1,5 7 76,-1 0 0,-1 1 0,0 0 0,-1 0-1,0 1 1,-1 0 0,0 1 0,-1 0 0,-1 0 0,-1 1 0,0-1-1,-1 1 1,3 19 0,1 24-24,-3 0 0,-3 75 1,-2-112-83,0-19-124,0 0 0,0 0 0,0 0 0,0 0 0,-1 0 0,0 0 1,1 0-1,-1 0 0,0 0 0,-1 0 0,1 0 0,0-1 0,-1 1 0,1 0 0,-1-1 0,0 0 0,0 1 0,0-1 0,0 0 0,-1 0 0,1 0 0,-5 3 1,-13 3-3264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8.5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1 158 800,'0'0'1980,"0"0"-878,0 0-171,0 0 507,0 0 45,1-7 1764,5-22-2986,-4 22-284,0 1-1,0 0 1,1 0-1,0 0 1,0 0-1,1 0 1,0 0-1,0 1 1,0 0 0,1 0-1,-1 0 1,1 0-1,0 1 1,1 0-1,-1 0 1,1 0-1,0 1 1,0 0-1,0 0 1,0 0-1,0 1 1,1 0-1,-1 0 1,1 0-1,12-1 1,12-1-235,0 1 1,0 2-1,55 3 1,-84-1 234,0-1 0,-1 1 0,1-1 0,-1 1 1,1 0-1,-1 0 0,1 0 0,-1 0 0,1 0 1,-1 0-1,0 0 0,0 0 0,0 0 0,1 0 0,-1 1 1,0-1-1,-1 1 0,1-1 0,0 0 0,0 1 1,0 0-1,-1-1 0,1 1 0,-1-1 0,1 1 0,-1 0 1,0-1-1,0 1 0,0 0 0,0 1 0,1 2 63,-1 0-1,0-1 1,0 1 0,0 0-1,-1-1 1,1 1-1,-1-1 1,0 1-1,-1-1 1,-3 9 0,-4 0 93,0 0 1,-1-1 0,-1-1 0,0 1-1,-1-2 1,-14 11 0,10-8-2,0 1 0,1 0 0,-17 22 0,26-28-164,0 0 1,1 1-1,0-1 0,0 1 0,1 0 0,0 1 0,1-1 1,0 1-1,0 0 0,1 0 0,0 0 0,1 0 0,0 0 1,1 11-1,5-19 28,1-1 0,0 0 0,0-1 0,0 0 0,0 0 0,7 0 0,-8-1 2,14 0 29,0-1 0,0-1-1,1-1 1,24-8 0,-25 6-106,0 1 0,0 1 0,0 1 0,27-1 0,27 4-2490,-66-6-649,-6 5 2794,2-10-3391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8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4690,'0'0'1750,"0"0"-1219,0 0-109,0 0 122,0 0-349,0 4-113,0 4 56,0 0-1,0 0 0,1 0 0,0 0 0,0 0 0,1 0 0,0 0 1,4 9-1,-4-14-118,0 0 1,0 0-1,0 0 0,0 0 1,1 0-1,0 0 1,-1-1-1,1 1 1,0-1-1,0 0 1,0 0-1,0 0 1,1 0-1,-1 0 0,1-1 1,-1 0-1,1 0 1,-1 0-1,1 0 1,0 0-1,5 0 1,24 3-956,1-2 1,0 0-1,-1-3 1,37-4 0,-29-7-997,-6-7-792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9.2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388 93 3057,'0'0'1324,"0"0"-156,0 0-66,0 0-69,0 0-182,-25-15-272,-80-44-291,102 56-278,0 1 1,-1 0 0,1 0-1,0 1 1,-1-1-1,1 1 1,-1-1 0,0 1-1,1 0 1,-1 1 0,0-1-1,0 1 1,0-1-1,1 1 1,-1 0 0,0 0-1,-6 2 1,-6 0 0,8-1-23,-1 1 0,1 0 0,-1 0-1,1 0 1,0 1 0,0 0 0,0 1-1,0 0 1,1 0 0,-1 1 0,1 0-1,-7 6 1,9-7-5,0 0 0,0 1 0,0 0-1,1 0 1,0 0 0,0 0 0,0 1 0,0-1 0,1 1 0,0 0-1,0 0 1,1 1 0,0-1 0,0 0 0,0 1 0,-1 8 0,3-10-78,-1 0 0,1 0 0,0 0 1,0 0-1,1 0 0,0 0 0,-1 0 1,2 0-1,-1 0 0,2 5 0,-1-7 5,0-1-1,-1 0 0,1 0 0,0 0 1,0 0-1,0-1 0,0 1 0,0 0 1,1-1-1,-1 0 0,0 1 0,1-1 1,-1 0-1,1 0 0,-1 0 0,1-1 1,-1 1-1,1-1 0,0 1 0,2-1 1,44 5-2450</inkml:trace>
  <inkml:trace contextRef="#ctx0" brushRef="#br0" timeOffset="1">388 93 1985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5.6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138 185 672,'0'0'334,"0"0"-35,0 0 127,0 0 23,0 0 100,0 45 4003,0-42-4497,0-1 0,0 0 0,0 1 0,0-1 0,0 1 1,0-1-1,1 1 0,0-1 0,-1 0 0,1 1 0,0-1 1,0 0-1,0 0 0,0 1 0,1-1 0,-1 0 0,0 0 1,4 3-1,-1-2-8,1-1 0,-1 0 1,0 0-1,1 0 0,-1 0 0,1-1 1,-1 1-1,1-1 0,5 0 0,14 4-67,0-2-1,30 1 1,-52-5 68,0 0-1,-1 0 1,1 0 0,-1 0 0,1 0-1,-1-1 1,1 1 0,-1-1-1,0 1 1,0-1 0,0 0-1,0 1 1,0-1 0,0 0 0,0 0-1,0 0 1,-1 0 0,1 1-1,-1-1 1,1-3 0,15-57-179,-13 46 178,-1 11-90,-1-1 0,0 0 0,0 1 0,-1-1 0,1 0 0,-1 0 0,0 0 1,-1 1-1,1-1 0,-1 0 0,-3-8 0,2 10 54,0 0 1,0 0-1,0 1 0,0-1 1,-1 1-1,0-1 0,0 1 1,0 0-1,0 0 0,0 0 1,-1 0-1,1 0 0,-1 1 1,0 0-1,-6-4 0,-98-47 349,104 51-363,0 1 0,0-1 0,0 1 0,0 0 0,-1 0 0,1 0 0,0 1 0,0-1 0,-1 1 0,1 0 0,0 0 0,-1 1 0,1-1 0,0 1 0,0 0 0,-1 0 0,1 1 0,0-1 0,0 1 0,0 0 0,0 0 0,1 0 0,-1 0 0,1 1 0,-1 0 0,1-1 0,0 1 0,0 0 0,-5 7 0,1-2-1,0 1 0,0 0 0,1 0 0,0 1 0,1 0 0,0 0 1,1 0-1,0 1 0,1-1 0,-5 20 0,7-24-238,0 0 1,1 0-1,-1 0 1,1 0-1,0 0 0,1 0 1,1 7-1,-2-11 112,1-1-1,-1 1 1,1 0-1,0-1 1,0 0-1,0 1 1,0-1-1,0 1 1,0-1-1,0 0 1,0 0-1,1 0 1,-1 0-1,0 0 1,1 0-1,-1 0 1,1 0-1,-1 0 1,1-1-1,-1 1 1,1 0-1,0-1 1,-1 1-1,1-1 1,0 0-1,-1 0 1,4 0-1,42 2-3833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29.6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1 151 1985,'29'-5'1010,"3"0"77,-4 6 2739,-24 35-1772,-2-30-2037,1 0 0,0 0 0,0-1 0,0 1 0,1-1 0,0 0 1,0 0-1,0 0 0,1-1 0,0 0 0,0 1 0,0-1 0,0-1 0,0 1 0,1-1 0,0 0 1,-1 0-1,1-1 0,11 3 0,1 1-31,0-2 1,1 0 0,0-1-1,0-1 1,25 0-1,-37-2 0,-1 0 0,0 0 0,1-1 0,-1 0 0,0 0 0,0-1 0,0 0 0,1 0 0,-2 0 0,1 0 0,0-1 0,0 0 0,-1-1 0,0 1 0,1-1 0,-1 0 0,-1 0 0,1 0 0,-1-1 0,1 0 0,-1 0 0,-1 0 0,1 0 0,-1-1 1,6-10-1,-3-1 11,0-1 1,-1 0 0,-1 0 0,0 0-1,-1 0 1,-1 0 0,-1-32 0,-1 49 18,-1 0 1,1 0-1,0 0 1,0 0-1,-1 0 1,1 0-1,-1 0 1,1 1 0,0-1-1,-1 0 1,0 0-1,1 1 1,-1-1-1,1 0 1,-1 1-1,0-1 1,1 0-1,-1 1 1,0-1-1,0 1 1,0-1-1,1 1 1,-1 0-1,0-1 1,0 1-1,0 0 1,0 0-1,0-1 1,0 1 0,1 0-1,-2 0 1,-36-2 294,27 2-249,-9-2-17,0 1 0,0 2 1,1 0-1,-1 1 0,0 0 1,1 2-1,0 0 0,0 2 1,0 0-1,0 1 0,1 1 1,0 0-1,-28 19 1,43-25-117,0 0 1,0 0 0,1 1 0,-1-1 0,1 1 0,-1-1 0,1 1-1,0 0 1,0 0 0,0 0 0,0 0 0,1 0 0,-1 1 0,1-1 0,-1 0-1,1 1 1,1-1 0,-1 1 0,0-1 0,1 1 0,0-1 0,-1 1 0,1-1-1,1 1 1,-1 0 0,0-1 0,3 7 0,-2-5-268,1 1 1,0 0-1,0-1 1,1 0-1,0 1 1,0-1 0,0 0-1,0-1 1,1 1-1,0-1 1,0 1-1,0-1 1,0 0-1,1 0 1,8 5-1,10 1-3389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0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95 3682,'0'0'2155,"0"0"-1450,0 0-145,0 0 275,0 0-24,0 0-325,0 0-198,8 34 755,-4-28-1025,1 0 0,0-1 1,1 1-1,-1-1 0,1-1 1,0 1-1,0-1 0,0 1 1,1-2-1,-1 1 0,1-1 0,0 0 1,0 0-1,0-1 0,0 0 1,12 1-1,11 2-235,0-3-1,55-1 1,-46-2-304,-33 1 413,1-1 0,-1 1 1,1-2-1,-1 1 0,0-1 0,1 0 0,-1 0 0,0 0 0,9-7 0,-12 8 89,0-1-1,0 1 0,-1-1 0,1 0 0,-1 0 0,0 0 0,1 0 0,-1-1 0,0 1 0,0-1 0,-1 1 0,1-1 0,0 0 0,-1 1 0,0-1 0,1 0 0,-1 0 0,0 0 0,-1 0 0,1 0 0,0-7 0,0 5 184,-1 0 1,0-1-1,-1 1 0,1 0 1,-1 0-1,0-1 0,0 1 1,-3-7-1,2 9-83,0 0 0,-1 0 0,1 0 0,0 1 0,-1-1 0,0 1-1,1 0 1,-1-1 0,0 1 0,0 0 0,0 1 0,-1-1 0,-4-1 0,-8-4 22,0 1 0,0 1 0,0 0 0,-1 1 0,0 1 0,0 1 0,-28-1 0,36 3-107,0 0-1,1 0 1,-1 1 0,0 0 0,1 0 0,-1 1 0,1 1 0,-1-1 0,1 1 0,0 1 0,0-1 0,0 1 0,0 1 0,1 0 0,0 0 0,-10 8 0,15-9-153,-1-1 0,0 1 0,1 0 0,-1 0 0,1 0 0,0 0 0,1 1 0,-1-1 1,1 1-1,0-1 0,0 1 0,0-1 0,0 1 0,1-1 0,0 1 0,1 8 0,-1-12 108,0 0 0,1 0 0,-1 1 0,1-1 0,-1 0 1,1 0-1,-1 0 0,1 0 0,0 0 0,0 0 0,0 0 0,-1 0 0,1 0 0,0 0 0,0-1 0,0 1 0,0 0 0,0-1 0,0 1 1,1 0-1,-1-1 0,0 1 0,0-1 0,0 0 0,1 1 0,-1-1 0,0 0 0,0 0 0,0 0 0,3 0 0,47 2-1979,-40-2 995,26 0-2505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0.7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33 229 2193,'0'0'1590,"0"0"-1198,0 0-288,0 0 86,0 0 74,2 3 179,13 32 668,-12-25-556,1-1 0,0 0 0,0 0 1,7 11-1,-7-19-506,0 0 0,-1 0 0,1 0 0,0 0 1,0-1-1,0 0 0,-1 1 0,1-1 0,0 0 0,0-1 0,5 0 1,4 0 29,56 3-12,-36 0-68,-1-2-1,1-1 1,41-6 0,-69 6-23,0 0 0,0 0 0,0 0 0,-1-1-1,1 0 1,0 0 0,-1 0 0,1 0 0,-1-1 0,0 0 0,0 0 0,0 0 0,0 0 0,0-1 0,-1 1 0,1-1 0,-1 0 0,0 0 0,3-6-1,-2 1 4,-1 0-1,0 0 1,0 0-1,-1-1 1,0 1 0,-1-1-1,0 0 1,0 1-1,-1-12 1,0-91 106,-1 110-60,1 0 0,0 0 0,-1-1 0,0 1 0,1 0 0,-1 0 0,0 0 0,0 0 0,0 0 0,-1 0 0,1 0 0,0 0 0,-1 0 0,1 1 0,-1-1 0,1 1 0,-1-1 0,0 1 0,0-1 1,0 1-1,0 0 0,0 0 0,0 0 0,0 0 0,0 0 0,0 1 0,0-1 0,-1 0 0,1 1 0,0 0 0,0-1 0,-1 1 0,-3 1 0,-9-2 184,-1 0-1,1 2 1,-26 3 0,11 3-320,1 1 0,0 1-1,0 2 1,1 1 0,1 1 0,0 1 0,0 2 0,-28 22 0,19-9-1330,10-4-1464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1.8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306 74 3201,'0'0'427,"0"0"-304,0 0-142,0 0 75,1-1 136,0 1-1,0 0 0,0 0 0,1 0 0,-1-1 0,0 1 0,0-1 1,0 1-1,0-1 0,0 1 0,0-1 0,0 1 0,0-1 0,0 0 1,0 0-1,1-1 0,-1 0-162,-1 0 1,1 1 0,-1-1-1,0 0 1,1 0-1,-1 0 1,0 0 0,0 0-1,0 0 1,-1 0-1,1 0 1,0 1 0,-1-1-1,1 0 1,-1 0-1,0 0 1,1 0-1,-1 1 1,0-1 0,0 0-1,0 1 1,0-1-1,-1 1 1,1-1 0,0 1-1,-1 0 1,1-1-1,0 1 1,-1 0 0,0 0-1,-2-2 1,-3 1 87,-1 1 1,1-1-1,-1 1 1,1 0 0,-1 1-1,-13 0 1,10 0-101,10 0-16,-7-1 75,0 1 1,0 0 0,0 0-1,-1 0 1,1 1 0,0 1-1,0-1 1,1 1 0,-1 1-1,0-1 1,1 1 0,-1 1 0,1-1-1,0 1 1,-7 5 0,6-4-33,1 0 0,1 0 0,-1 1 0,1 0 0,0 0 0,0 0 0,1 1 0,-1 0 0,2 0 0,-1 0 0,1 1 0,0-1 0,0 1 0,1 0 0,0 0 0,1 0 0,0 1 0,0-1 0,1 1 0,0-1 0,0 1 0,1-1 0,0 12 0,0-16-39,0 1 1,-1 0-1,1-1 0,1 1 0,-1 0 1,1-1-1,0 1 0,0-1 0,0 1 1,0-1-1,1 0 0,0 1 0,0-1 1,0 0-1,0 0 0,1 0 0,0 0 1,-1-1-1,1 1 0,1-1 0,-1 0 1,0 0-1,1 0 0,0 0 0,0 0 1,-1-1-1,2 1 0,-1-1 0,0 0 1,0-1-1,6 2 0,7 1-53,0-1 0,0-1 0,1 0 0,-1-1 0,1-1 0,-1-1 0,1-1 0,27-5 0,-28 3-182,0-2 0,-1 1 1,0-2-1,0 0 0,-1-1 0,0 0 1,27-21-1,-41 28 339,-1 1 155,0 0 46,0 0-206,-12 29-672,6-16-785,4-1-1574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3.3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0 144 2497,'0'0'1377,"0"0"-427,0 0 223,0 0 193,0 0 176,0-5-429,7-133-1468,-7 138 523,0 0 232,0 0-226,0 0 63,9 33-255,-5-11 41,0 1 1,-2 0 0,0 0-1,-2-1 1,-3 31 0,1 5 7,-8 30 334,26-112-879,-16-23-4214,-6 32 569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3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3426,'0'0'2726,"0"0"-1677,0 0-574,0 0-59,0 0 184,16 12 478,80 95 378,-95-107-1720,0 1-1,0 0 0,0 0 1,0 0-1,1-1 0,-1 1 0,0 0 1,0-1-1,0 1 0,1-1 1,-1 0-1,0 1 0,0-1 0,1 0 1,-1 0-1,0 1 0,3-1 1,2 0-2516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4.3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67 60 5138</inkml:trace>
  <inkml:trace contextRef="#ctx0" brushRef="#br0" timeOffset="1">67 60 5138,'149'-60'2898,"-149"60"-2690,0 0 16,0 0-80,-13 0-288,-7 6 96,-7 21 48,1 6 32,-4 5 96,0 1 80,4 3-144,6-4-128,3-5-592,11-12-337,6-9-1776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4.9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345 1 2289,'0'0'1737,"0"0"-918,0 0-155,0 0 222,0 0 248,-32 13-307,-98 44-368,62-22 25,64-32-446,0 0 1,0 1-1,0-1 0,1 1 0,0 0 1,-6 6-1,11-9-103,0 0 1,0 0-1,0 0 1,0 0-1,0-1 1,0 1-1,0-1 0,1 1 1,-1-1-1,0 0 1,0 0-1,0 0 0,3 0 1,-4 0 42,2 0 21,15 1-101,0 0 1,-1 1-1,1 1 1,24 7-1,-38-9 84,0 0 0,-1 1 0,1 0-1,0 0 1,0 0 0,-1 0 0,1 0 0,-1 1 0,0 0-1,1-1 1,-1 1 0,-1 0 0,1 1 0,0-1 0,-1 0 0,0 1-1,1-1 1,-1 1 0,-1 0 0,1 0 0,0 0 0,-1 0-1,0 0 1,1 4 0,1 68 309,-3-53 53,0-23-8,-67 2 742,-52 0-701,108-3-542,0 0 0,0-1 0,0 0 1,0 0-1,0-1 0,1-1 0,-1 0 0,-9-5 0,19 8 24,0 1 1,0-1-1,0 1 1,1-1-1,-1 0 1,0 1-1,1-1 1,-1 0-1,0 0 1,1 1-1,-1-1 0,1 0 1,-1 0-1,1 0 1,0 0-1,-1 0 1,1 0-1,0 1 1,0-1-1,-1 0 1,1 0-1,0 0 1,0 0-1,0 0 0,0 0 1,0 0-1,1-2 1,-1-16-4065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5.3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0 5122,'0'0'1956,"0"0"-1030,0 0-369,0 0-250,-1 10-53,-15 66 654,8-47-766,1 0 1,-3 44 0,7-29-226,2 1 1,3-1-1,1 0 0,2 0 1,14 59-1,-16-91-696,-1-1 0,-1 1 0,0 0 0,-1 18 0,0-21-395,0 1-2102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5.8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0 230 624,'0'0'2169,"0"0"-1230,0 0-274,0 0-153,1-17-200,5-121-912,2 95-156,-8 41 754,0 1 0,0-1 0,0 1 0,1-1 0,-1 1 0,1-1 0,-1 1 0,1 0 1,0-1-1,0 1 0,-1 0 0,1 0 0,0-1 0,0 1 0,0 0 0,0 0 0,0 0 0,1 0 0,-1 0 1,0 0-1,0 0 0,1 1 0,-1-1 0,0 0 0,3 0 0,-3 1 314,-1 0 171,0 2-338,-1 1 0,1-1 0,0 1 0,0 0 0,0-1 0,0 1 0,1-1 0,-1 1 0,1-1 0,1 4 0,1 11 344,-2 75 1002,2 41-827,2-106-582,-1-6-1268,-3-6-2472,-1-9 243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6.1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 0 3314,'0'0'3105,"0"0"-2385,0 0-191,0 0 303,0 0-160,0 0-368,-13 0-272,13 0-64,0 0-176,0 0 64,-3 0-1152,-7 0-609,-7 0-432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6.3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331 1 2465,'0'0'886,"0"0"-326,0 0 305,0 0 167,-16 29 35,-49 91-565,62-114-435,-1 0 1,1 1 0,0-1-1,0 1 1,1 0-1,0 0 1,0 0 0,-2 13-1,2 0 149,-13 51 204,-2 0 0,-4-1-1,-2-1 1,-4-1 0,-43 80 0,23-62-388,47-86-69,0 0 0,0 0 0,0 0 0,0 1 0,-1-1 0,1 0 0,0 0 0,0 0 0,0 0 1,0 0-1,0 1 0,0-1 0,0 0 0,-1 0 0,1 0 0,0 0 0,0 1 0,0-1 0,0 0 0,0 0 1,0 0-1,0 0 0,0 1 0,0-1 0,0 0 0,0 0 0,0 0 0,0 1 0,0-1 0,0 0 1,0 0-1,0 0 0,0 0 0,0 1 0,1-1 0,-1 0 0,0 0 0,0 0 0,0 0 0,0 1 0,0-1 1,0 0-1,0 0 0,1 0 0,-1 0 0,0 0 0,0 0 0,0 1 0,0-1 0,1 0 0,-1 0 0,0 0 1,0 0-1,0 0 0,0 0 0,1 0 0,-1 0 0,0 0 0,0 0 0,12-3-2286,12-9-289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6.7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 1297,'0'0'3393,"0"0"-3393,0 0-320,0 0 80,0 0 96,0 0-240,0-15-129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7.1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271 78 320,'6'-60'1846,"-6"59"-1779,0 0 1,-1 1-1,1-1 0,0 0 0,0 0 0,0 0 0,-1 1 0,1-1 0,0 0 0,-1 1 0,1-1 0,-1 0 1,1 1-1,-1-1 0,1 0 0,-1 1 0,1-1 0,-1 1 0,0-1 0,1 1 0,-1-1 0,0 1 0,0-1 1,1 1-1,-1 0 0,0-1 0,0 1 0,1 0 0,-1 0 0,0 0 0,0-1 0,0 1 0,1 0 1,-1 0-1,0 0 0,0 0 0,0 1 0,1-1 0,-1 0 0,0 0 0,0 0 0,0 1 0,1-1 0,-1 0 1,-1 1-1,-2 0 213,3-1-273,-25-1 488,-1 2 1,-41 7-1,61-7-502,0 1 0,0 0 0,-1 0 1,1 0-1,1 1 0,-1 0 0,0 1 0,1-1 0,-1 1 0,1 1 1,0-1-1,0 1 0,1 0 0,-8 8 0,11-9 14,0 0 0,0-1 0,0 1 0,0 0 0,1 0-1,0 0 1,-1 1 0,2-1 0,-1 0 0,0 0 0,1 6 0,1 54 254,0-31-37,-1-26-192,1 0 0,-1-1 0,1 1 0,1 0 0,-1-1 0,1 1 0,0-1 0,1 1 0,-1-1 0,1 0 0,1 0 0,-1 0 0,1 0 0,0-1 0,0 1-1,0-1 1,1 0 0,0 0 0,0-1 0,0 1 0,1-1 0,-1-1 0,1 1 0,0-1 0,0 0 0,0 0 0,1 0 0,-1-1 0,1 0 0,-1 0 0,1-1 0,0 0-1,-1 0 1,1 0 0,8-1 0,-7 0-158,1 0 0,-1 0 0,0-1-1,1 0 1,-1-1 0,0 1 0,0-2-1,0 1 1,0-1 0,0 0 0,0-1-1,-1 0 1,0 0 0,0 0 0,0-1-1,0 0 1,-1-1 0,0 1 0,0-1-1,0 0 1,5-8 0,-6 8-469,1-1-1,-1-1 1,0 1-1,-1-1 1,6-11 0,-5-2-1441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7.5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2321,'0'0'2785,"0"0"-938,0 0-159,0 0-167,0 0-713,4 0-255,187-18-319,-189 18-188,38-1-1113,-3-8-4208,-23 1 1559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7.9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2417,'0'0'3378,"0"0"-2626,0 0-448,0 0 641,0 0-321,0 0-64,0-3-368,16 3-32,14 3 16,3 6 144,0-3-255,-3-6-65,3 0-193,0 0-847,4 0-593,-11-15-2337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8.9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157 1 1825,'0'0'-382,"0"0"556,0 0 66,-26 9 147,-77 26 50,77-26 188,26-9-39,0 0-1,0 0 34,0 0-40,0 14-13,-1-9-559,1 0 1,0 0-1,0 0 1,1 0-1,-1 0 0,1 0 1,0 0-1,3 6 0,-3-8-94,1-1-1,0 0 0,0 0 0,0 0 0,0 0 0,0 0 0,0 0 0,0 0 0,1-1 0,-1 1 0,1-1 0,-1 1 0,1-1 1,0 0-1,-1 0 0,1-1 0,5 2 0,18 4-308,1-2-1,0-1 1,0-1 0,49-2-1,-37-1 581,52 5 0,-90-4-149,0 1 1,1-1-1,-1 0 0,1 0 1,-1 1-1,0-1 0,1 1 1,-1-1-1,0 1 1,1-1-1,-1 1 0,0 0 1,0 0-1,0-1 0,1 1 1,-1 0-1,0 0 1,0 0-1,-1 0 0,1 1 1,0-1-1,0 0 1,0 0-1,0 3 0,0-1 19,0 0 0,-1-1 0,0 1 0,1 0 0,-1 0 0,0 0 1,-1-1-1,1 1 0,0 0 0,-1 0 0,-1 5 0,-1 0 44,0 0 1,-1 0-1,0 0 1,0 0-1,-1 0 1,0-1-1,-7 8 1,2-3 60,-1-1 0,-1-1 1,1 0-1,-2 0 0,1-1 0,-1-1 1,-1 0-1,1-1 0,-25 9 1,36-15-94,0 0 0,1-1 1,-1 0-1,0 0 0,0 1 1,0-1-1,1 0 0,-1 0 1,0 0-1,0-1 0,0 1 1,1 0-1,-1-1 0,0 1 1,0-1-1,1 0 0,-1 1 1,0-1-1,1 0 0,-1 0 1,1 0-1,-1 0 1,1 0-1,-2-3 0,-1 0-115,1-1-1,1 0 0,-1 1 1,1-1-1,0-1 1,-3-7-1,4 8 55,-1 0 1,1 1-1,-1-1 1,-1 0-1,1 1 1,0 0-1,-1-1 1,0 1-1,-4-4 1,5 7-172,-1 0 0,0-1 0,1 1 0,-1 0 1,0 0-1,0 1 0,0-1 0,0 1 1,0-1-1,0 1 0,0 0 0,0 0 1,0 0-1,-6 2 0,-5-2-1392,-9 0-1587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39.3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3249,'0'0'1196,"0"0"-375,0 0 313,0 0 134,7 25-444,40 176 1233,-27-103-1903,-5 1 0,3 102-1,-18-200-158,7 82-309,-6-78-39,0 1 1,0-1 0,0 1 0,1-1 0,0 0-1,0 1 1,0-1 0,1 0 0,0 0 0,0 0 0,0-1-1,5 7 1,5-3-2190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0.5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75 160,'0'0'3981,"0"0"-1615,0 0-872,0 0-280,0 0-464,2-6-526,-1 2-236,0 1 1,0-1-1,0 1 1,0 0-1,1-1 1,-1 1-1,1 0 1,0 0-1,0 0 1,0 0-1,1 0 1,-1 0 0,1 1-1,-1-1 1,1 1-1,0-1 1,0 1-1,0 0 1,0 0-1,0 1 1,0-1-1,1 1 1,-1-1-1,0 1 1,1 0-1,0 0 1,-1 1-1,1-1 1,6 0 0,157 1 139,-165 0-143,-1 0 0,1 0 0,0 1 1,0-1-1,0 0 0,-1 1 0,1-1 1,0 1-1,0-1 0,-1 1 1,1 0-1,0 0 0,-1 0 0,1 0 1,-1 0-1,1 0 0,-1 0 0,0 0 1,1 0-1,-1 1 0,0-1 1,0 1-1,0-1 0,0 1 0,0-1 1,0 1-1,0 0 0,-1-1 0,1 1 1,-1 0-1,1 0 0,-1-1 1,1 1-1,-1 0 0,0 0 0,0 0 1,0-1-1,0 1 0,0 0 0,0 0 1,-1 0-1,1-1 0,-2 4 1,1 2 53,-1 1 0,0 0 1,0-1-1,0 1 1,-1-1-1,-1 0 0,1 0 1,-9 11-1,-40 41 557,-22 24-294,68-74-298,0-1 0,1 1 0,0 0 0,0 1 0,1-1 0,0 1 0,1 0 0,-4 12 0,7-20-30,-1 1 0,1-1 1,-1 0-1,1 0 0,0 0 0,-1 0 0,1 1 1,1-1-1,-1 0 0,0 0 0,0 0 0,1 1 1,-1-1-1,1 0 0,0 0 0,-1 0 1,1 0-1,0 0 0,0 0 0,1 0 0,-1 0 1,0-1-1,0 1 0,1 0 0,-1-1 0,1 1 1,0-1-1,2 3 0,3-1-49,0-1 0,1 1-1,-1-1 1,1 0 0,-1 0 0,15 0-1,-10 0 180,9 1-382,1-1 1,-1-1 0,1-1-1,-1-1 1,0-1-1,1-1 1,27-7 0,-40 8 165,0-1 1,-1 0 0,1 0 0,-1-1 0,0 0 0,0-1 0,0 0-1,-1 0 1,1 0 0,-1-1 0,-1 0 0,1-1 0,-1 1 0,0-1-1,0-1 1,-1 1 0,0-1 0,0 0 0,5-13 0,-8 16 362,-1-1 1,1 1-1,-1-1 1,-1 1 0,1-1-1,-1 1 1,0-9-1,0 9-78,0 4 494,0 1-275,0 0-286,0 0-12,0 0-1,0 0-130,0 0 130,11 34 1110,-4-26-1185,0 0 0,1-1 0,1 0 0,-1 0 0,1 0 0,0-1 0,0-1 0,1 1 0,0-1-1,0-1 1,0 0 0,13 3 0,1-1-1025,-1-1-1,1-2 1,1 0-1,34-1 1,-58-2 1008,1 0 1,-1 0-1,1-1 1,-1 1 0,1-1-1,-1 1 1,1-1-1,-1 0 1,1 1-1,-1-1 1,0 0 0,0 0-1,1 0 1,-1 0-1,0 0 1,0 0-1,0 0 1,0 0 0,0-1-1,0 1 1,0 0-1,0-1 1,-1 1 0,1-1-1,0 1 1,-1 0-1,1-1 1,-1 0-1,0 1 1,1-1 0,-1 1-1,0-4 1,1-63 1744,-2 45-1581,-8-39 462,8 58-558,0 0 0,0 0 0,-1 0 0,0 0 1,1 0-1,-1 0 0,-1 1 0,1-1 0,0 1 1,-1-1-1,0 1 0,-4-5 0,1 6 36,0 1 0,1 0 0,-1 0 0,1 0 0,-1 0 0,0 1 0,0 0 0,1 0 0,-1 1-1,0 0 1,-5 1 0,2-1 5,-5 2-110,-1 0 1,0 1-1,1 1 0,0 0 1,0 1-1,0 1 0,-21 13 1,4 1-243,1 0 0,-27 27 0,54-46 64,0 0 0,1 0 1,-1 0-1,1 0 0,0 1 1,-1-1-1,1 1 0,0-1 1,1 1-1,-1 0 0,0 0 0,1 0 1,0 0-1,-1 0 0,1 0 1,0 0-1,1 0 0,-1 1 0,0-1 1,1 0-1,0 1 0,0 4 1,0-8 121,0 1 0,0-1 0,0 1 0,0-1 0,1 0 0,-1 1 0,0-1 0,0 1 0,0-1 0,0 0 0,1 1 0,-1-1 0,0 0 1,0 1-1,1-1 0,-1 0 0,0 0 0,1 1 0,-1-1 0,0 0 0,1 0 0,-1 0 0,0 1 0,1-1 0,-1 0 0,1 0 0,-1 0 0,0 0 0,1 0 1,30 4-3291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1.1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13 147 2673,'0'0'1809,"0"0"-1377,0 0-133,0 0 357,0 0-47,-1 10-60,-2 3-392,2-9-82,0 0-1,0 0 1,1 0-1,-1 0 1,1 0-1,-1 1 1,2-1-1,-1 0 1,0 0-1,1 0 1,0 4-1,0-6-17,0 0-1,0 0 1,1 0-1,-1 0 1,0-1-1,1 1 1,-1-1-1,1 1 1,-1-1-1,1 1 1,0-1-1,0 0 1,-1 0-1,1 0 1,3 1-1,31 15 513,-33-16-510,15 6-182,0-1-1,0-1 1,0 0 0,1-1 0,0-1-1,0-1 1,0 0 0,0-2 0,0 0 0,25-4-1,-40 3 43,0 0-1,0 0 0,0-1 0,0 1 1,-1-1-1,1 0 0,-1 0 0,1 0 1,-1-1-1,0 1 0,0-1 0,0 0 0,0 0 1,0 0-1,-1 0 0,1 0 0,-1-1 1,0 1-1,0-1 0,0 1 0,-1-1 1,1 0-1,-1 0 0,2-4 0,0-9 400,0 0 0,-1 0-1,-1 0 1,-1-24 0,0 27 153,0 10-399,0 0 0,0 0-1,0 0 1,-1 0 0,1 0-1,-1 0 1,0 1 0,-1-1-1,1 0 1,0 1 0,-1-1-1,0 0 1,0 1 0,0 0-1,0-1 1,0 1 0,-1 0-1,0 0 1,1 0 0,-7-4-1,4 4-20,-1 0-1,0 0 0,0 1 0,0-1 1,0 1-1,0 0 0,0 1 0,-1 0 1,1 0-1,-1 0 0,1 1 1,-7 0-1,5-1-121,1 1 0,-1 1 0,1-1 0,-1 1 1,1 0-1,-1 1 0,1 0 0,0 0 0,0 1 0,0 0 1,0 0-1,0 0 0,1 1 0,-1 0 0,1 0 0,0 1 1,0-1-1,1 1 0,-9 11 0,-2 2-337,1 0-1,1 2 0,1 0 1,-12 23-1,1-3-1582,14-26 407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1.7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75 4066,'0'0'1032,"0"0"-482,0 0-158,0 0-98,0 0-17,3 3-101,34 45 361,-28-35-403,1-1-1,1 1 0,17 16 1,-23-25-106,0 0 1,0-1 0,1 0 0,-1 0-1,1 0 1,-1 0 0,1-1 0,0 0-1,0 0 1,0-1 0,0 0-1,0 0 1,8 1 0,13-1-56,-4 1-708,0-1 1,0-1 0,46-6 0,-66 6 578,0-1 0,0 0-1,1 0 1,-1 0 0,0 0 0,0 0 0,0-1 0,0 0 0,-1 1 0,1-1-1,0 0 1,-1 0 0,1-1 0,-1 1 0,1 0 0,-1-1 0,0 1 0,3-6 0,-4 4 220,1 1 1,-1-1 0,0 0 0,0 0 0,0 1 0,-1-1 0,0 0 0,1 0 0,-1 0 0,-1 0 0,1 0 0,0 1 0,-3-8 0,0 0 278,0 1 0,-1 0 0,0 1 0,-1-1 0,0 1 0,-1 0 0,1 0-1,-2 0 1,1 1 0,-13-12 0,16 18-225,1 1 0,-1-1-1,0 1 1,0-1 0,0 1 0,0 0-1,0 0 1,0 1 0,0-1 0,0 0-1,0 1 1,0 0 0,-4 0 0,-45 3-27,41-2-62,-3 1-57,1 1 1,0 1-1,-1 0 1,1 0-1,1 1 1,-23 13-1,11-4-237,0 1-1,-30 25 0,51-37 25,-1 0 0,1 1 0,-1-1 0,1 1 0,0 0 1,1-1-1,-1 1 0,1 0 0,-1 1 0,1-1 0,1 0 0,-1 1 0,0-1 0,1 1 0,0 0 0,0-1 0,1 1 0,-1 8 0,1 5-2251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6.5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 3666,'0'0'4754,"0"0"-3938,0 0-688,0 0-128,0 0-320,0 0-1569,4-6-1264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2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14 209 448,'0'0'1617,"0"0"-774,0 0 75,0 0 237,0 0-16,0 0-120,15 13 398,-8 0-1400,1-1 1,0 0-1,1-1 1,1 0-1,0 0 0,0-1 1,1-1-1,0 0 1,1 0-1,-1-1 0,2 0 1,-1-1-1,1-1 1,0 0-1,1 0 0,0-2 1,-1 1-1,1-2 0,1 0 1,-1-1-1,0 0 1,20 0-1,-21-2-210,0 1-1,1-2 1,-1 0 0,0 0-1,0-1 1,0-1 0,-1 0-1,1-1 1,-1 0 0,1-1-1,-1 0 1,-1-1 0,1-1-1,-1 0 1,0 0-1,0-1 1,-1 0 0,13-14-1,-20 18 243,1-1 0,-1-1 0,1 1-1,-2 0 1,1-1 0,-1 1 0,1-1 0,-1 0-1,-1 0 1,1 0 0,-1 0 0,0 0-1,-1 0 1,1 0 0,-1 0 0,-1-9-1,0 8 165,0 0 1,0 0-1,0 0 0,-1 0 0,0 0 0,0 0 0,-1 0 0,0 1 0,0-1 0,0 1 1,-1 0-1,0 0 0,-6-7 0,1 4-93,1 1 0,-2 0-1,1 1 1,-1 0 0,0 0 0,0 1 0,-1 1 0,0 0-1,-20-7 1,11 6-26,0 2-1,-1 1 0,1 0 0,-41 1 1,53 2-96,0 1 1,0 0 0,0 0 0,0 1 0,0 0 0,0 1-1,0 0 1,1 0 0,-1 0 0,1 1 0,0 0-1,0 1 1,0-1 0,1 1 0,0 1 0,-8 7 0,-7 10-521,2 1 0,0 0 1,-15 29-1,13-20-789,-23 35-2958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4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6 3057,'0'0'24,"0"0"-493,0 0 183,0 0 572,-2-2-233,2 2 88,0 0 0,0 0 1,0-1-1,0 1 1,0 0-1,-1 0 0,1 0 1,0 0-1,0-1 1,0 1-1,0 0 1,0 0-1,0 0 0,-1 0 1,1 0-1,0 0 1,0-1-1,0 1 0,0 0 1,-1 0-1,1 0 1,0 0-1,0 0 0,0 0 1,-1 0-1,1 0 1,0 0-1,0 0 1,0 0-1,-1 0 0,1 0 1,0 0-1,0 0 1,0 0-1,0 0 0,-1 0 1,1 0-1,0 0 1,0 0-1,0 1 0,-1-1 1,1 0-1,0 0 1,0 0-1,0 0 0,0 0 1,0 0-1,-1 1 1,1-1-1,2 24-344,0 0 0,10 39 0,-6-38 386,-2 0-1,3 46 1,-7 89 228,1-156-406,-1 0 0,1 0 1,0 0-1,0-1 1,0 1-1,0 0 0,1-1 1,-1 1-1,1-1 1,0 1-1,0-1 0,3 4 1,-2-4 8,-1 0 0,0 1 1,0-1-1,0 0 0,-1 1 1,1-1-1,-1 1 0,0 0 1,0-1-1,0 1 0,0 0 0,0 4 1,-1-7 78,0-1-162,0 0 111,44-3-1429,-27-4 1286,-1-1-1,31-19 1,-37 19 95,0 2 0,1-1 0,0 1 1,0 1-1,0 0 0,1 1 0,0 0 0,0 0 1,0 1-1,16-1 0,-27 4-69,-1 0 25,0 0-25,0 0 131,0 0-77,0 0 71,0 0-143,0 0-385,0 0-549,-1 0-1107,-5 0-1150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5.3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 2 144,'0'0'712,"0"0"235,0 0 65,0 0-116,0 0 0,-3-1 3164,3 1-4053,-1 0 1,1 0-1,-1 0 0,0 0 1,1 0-1,-1 0 0,0 0 0,1 0 1,-1 0-1,1 0 0,-1 0 1,0 0-1,1 1 0,-1-1 0,1 0 1,-1 0-1,1 1 0,-1-1 1,1 0-1,-1 1 0,1-1 1,-1 0-1,1 1 0,-1 0 0,-7 12 1,2 0 0,-1 0 0,2 0 0,-1 1-1,2 0 1,0 0 0,1 0 0,0 1-1,0 17 1,-1 16 144,5 72 0,0-112-209,0 1 1,1 0-1,0-1 1,0 0-1,1 1 1,0-1-1,0 0 1,1 0-1,0-1 1,0 1-1,1-1 1,0 0-1,0 0 1,1 0-1,0-1 1,0 0-1,1 0 1,-1 0-1,1-1 1,0 0-1,1 0 1,-1-1-1,1 0 1,0-1-1,0 1 1,0-1-1,1-1 1,-1 0-1,0 0 1,1 0-1,0-1 1,9 0-1,35-1-3027,-32 0 611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6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1393,'0'0'1344,"0"0"-1032,0 0-218,0 0 375,0 0 438,0-5-64,1-7-71,1 11 653,8 19 1496,4 10-3076,18 18 430,54 61 1,3 2 24,-84-101-268,-1-1 1,0 0-1,0 1 1,0 0-1,-1 0 0,0 0 1,-1 0-1,0 0 1,1 12-1,0 6 150,-3 44 0,0-33-171,-1-23-3,-1 0 1,0 0-1,-2 0 1,1 0 0,-1 0-1,-1-1 1,-1 0-1,-10 20 1,8-17 29,0 0 0,2 0 1,0 1-1,0 0 0,-2 21 1,8-18 244,-1 2-3549,1-22-1339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8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14 119 1969,'0'0'2217,"0"0"-1643,0 0-454,0 0 2,0 0 89,0 0 24,-3-5 45,2 3-205,0 1-35,0 0 0,0 0 1,0 0-1,0 0 1,1 0-1,-1-1 0,0 1 1,1 0-1,-1 0 1,1 0-1,-1-1 0,1 1 1,0 0-1,-1-1 1,1 1-1,0 0 0,0-1 1,0 1-1,0 0 1,0-1-1,0 1 0,1 0 1,-1-1-1,0 1 1,1 0-1,-1 0 0,2-3 1,-2 4 687,0 0 94,24-16 1251,7 4-2292,1 1 0,0 2-1,1 1 1,0 1 0,0 2 0,53-2 0,-84 11 266,-1 0 1,0 0-1,0 0 0,0 0 1,0 0-1,-1 0 1,1 1-1,-1-1 1,0 0-1,-1 6 0,1-7-51,2 59 225,0-35-178,-2 1 0,-5 53 0,4-76-41,-1 0 0,0 0 1,0-1-1,0 1 0,0 0 1,-1-1-1,0 1 0,0-1 0,0 0 1,0 0-1,-6 5 0,-50 42 42,31-29-24,-1 2 7,8-7 0,0 2-1,0 0 1,-21 27-1,41-45-37,0 0-1,0 0 1,0 1 0,0-1-1,1 0 1,-1 0 0,0 1 0,1-1-1,-1 1 1,0-1 0,1 0-1,0 1 1,-1-1 0,1 1-1,0-1 1,0 1 0,0-1 0,0 1-1,0-1 1,0 3 0,1-3 7,0 0 0,-1 0 0,1 0 0,0 0 0,0 0 1,0 0-1,-1 0 0,1 0 0,0 0 0,0-1 1,1 1-1,-1 0 0,0-1 0,0 1 0,0-1 0,0 1 1,0-1-1,1 0 0,1 1 0,9 1 45,1-1 0,-1 0 0,0-1-1,14-2 1,-7 2 98,-3-1-116,1-1-1,0-1 1,0 0-1,17-6 1,-18 4-37,1 1 0,0 1 0,0 0 0,19 0 0,34 3-2512,-67-2 316,0-5-967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8.9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103 240 3490,'0'0'3137,"0"0"-1744,0 0-588,0 0 396,0 0-406,2 2-763,-1-1 0,0 0-1,0 0 1,0 1 0,1-1 0,-1 0 0,1 0 0,-1 0-1,1 0 1,-1-1 0,1 1 0,-1 0 0,3 0-1,46 5-958,1-3 0,0-1 0,65-7 0,-114 4 943,-1 0 0,1 1 1,-1-1-1,0 0 0,1 0 0,-1 1 0,0-1 0,0 0 1,1 0-1,-1 0 0,0-1 0,0 1 0,0 0 0,0 0 1,-1-1-1,1 1 0,0 0 0,-1-1 0,1 1 0,0-1 1,-1 1-1,0-1 0,1 1 0,-1-1 0,0 1 0,0-1 1,0 1-1,0-1 0,0 1 0,0-1 0,0-2 0,-1-2 177,1-1-1,0 1 1,-1 0-1,0 0 1,-1 0-1,0-1 1,-2-6-1,-1 2-142,-1 1 0,0 0 0,0 0 0,-1 0 0,0 1 0,0 0-1,-1 0 1,-1 1 0,1 0 0,-1 1 0,-1 0 0,1 0 0,-1 1 0,0 0 0,-1 0 0,1 1 0,-1 1-1,0 0 1,0 0 0,-1 1 0,1 1 0,-1 0 0,-15-1 0,21 3-48,1-1 0,-1 1 0,0 0 0,1 0 0,-1 1 0,1 0 0,-1 0 0,1 0 0,-1 1 0,1-1 1,0 1-1,-1 0 0,1 1 0,0 0 0,1-1 0,-1 2 0,0-1 0,1 0 0,0 1 0,-1 0 0,1 0 0,1 0 0,-1 0 0,1 1 0,-6 9 0,3-5-59,1 0-1,0 1 0,1 0 0,0 0 0,0 0 0,1 0 1,0 1-1,1-1 0,0 1 0,0 0 0,2-1 1,-1 1-1,1 0 0,3 17 0,-3-26-12,1 0 0,-1-1-1,1 1 1,0 0 0,0-1 0,0 1-1,0-1 1,0 1 0,0-1 0,0 0-1,0 1 1,1-1 0,-1 0 0,0 0-1,1 0 1,-1 0 0,1 0 0,-1 0-1,1 0 1,0-1 0,-1 1 0,1 0-1,2 0 1,43 4-3241,-5-4-875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49.4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53 179 960,'0'0'766,"0"0"312,0 0 29,0 0-200,0 0 43,6 25 1982,7-15-2926,-1-1 0,2 0-1,-1-1 1,1-1 0,0 0 0,1-1 0,0 0 0,0-1 0,0-1-1,0 0 1,1-1 0,0-1 0,-1 0 0,1-2 0,17 0-1,-31 0-53,0 0 0,1 0 0,-1 0 0,0-1 0,0 1 0,0-1 0,0 1 0,0-1 0,0 0 0,0 0 0,0 0 0,0 0 0,0 0 0,0 0 0,0 0 0,-1-1 0,1 1 0,0-1 0,-1 1 0,1-1 0,-1 0 0,3-3 0,-2 0-38,0 1 0,0-1 1,0 0-1,-1 0 1,1 0-1,-1 0 0,-1 0 1,1-1-1,0-7 0,-1 3 42,-1-1-1,1 1 0,-2 0 0,1 0 0,-1 0 0,-1 0 1,0 0-1,0 0 0,-8-15 0,-2 5 54,-18-25 848,29 43-800,0 0 1,0 0-1,0 0 1,0 0-1,0 1 1,-1-1-1,1 1 0,-1 0 1,1 0-1,-1 0 1,1 0-1,-1 0 1,0 0-1,1 1 1,-1-1-1,0 1 0,-3-1 1,-9 1-141,1 1 0,-1 0 1,0 1-1,1 1 0,-1 0 0,1 1 0,-21 8 1,26-7 54,0-1 1,1 1-1,-1 0 1,1 1-1,0 0 1,0 0-1,1 1 1,0 0 0,0 1-1,0-1 1,1 1-1,-6 11 1,10-15-109,0 0 1,1 0-1,0 0 0,-1 0 1,1 0-1,1 0 1,-1 0-1,1 0 1,0 0-1,0 1 1,0-1-1,0 0 0,1 0 1,-1 0-1,1 0 1,0 0-1,0 0 1,1 0-1,-1 0 1,5 7-1,23 8-2057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0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46 181 1809,'0'0'1843,"0"0"-928,0 0-312,0 0 256,0 0-61,21 23 419,-8-18-1094,1-1 0,-1 0 0,0-1 1,1-1-1,0 0 0,-1-1 0,1-1 0,0 0 1,24-3-1,9 1 53,34 2-739,-80-10 467,0 0-1,0-1 1,-1 1-1,-1-13 1,-1 12 21,0 1 0,-1-1 1,0 0-1,0 1 1,-1 0-1,0-1 1,-1 1-1,-1 1 1,1-1-1,-1 1 1,-1 0-1,0 1 1,-11-12-1,12 18 95,1 1 1,-1-1-1,0 1 0,1 1 0,-1-1 0,0 1 0,0 0 0,1 1 0,-1-1 0,0 1 0,0 0 1,1 0-1,-1 1 0,-7 3 0,-8 5 64,1 0 1,1 2-1,0 0 0,1 1 1,0 1-1,1 0 0,-22 24 1,37-35-137,0-1 1,0 1-1,1 0 1,-1 0-1,1 0 1,-1 1-1,1-1 1,0 0-1,0 0 1,0 1-1,1-1 1,-1 0-1,1 1 1,0-1-1,0 1 1,0-1-1,0 0 1,0 1-1,1-1 1,0 0-1,0 1 1,0-1-1,0 0 1,0 0-1,0 1 1,1-1-1,0 0 1,-1-1-1,1 1 0,0 0 1,1 0-1,-1-1 1,0 1-1,1-1 1,-1 0-1,1 0 1,0 0-1,3 2 1,34 10-1803,5-7-1134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0.6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118 207 288,'0'0'2287,"0"0"-1396,0 0-497,0 0-25,0 0 68,5 4 254,-1-1-556,0 0-1,0 0 1,-1 1-1,1 0 1,-1 0-1,1 0 1,-1 0-1,-1 0 1,1 0-1,-1 1 1,3 5-1,-3-6-72,0-1 0,1 1 0,-1-1 0,1 1 0,0-1 0,0 0 0,0 0-1,0-1 1,0 1 0,1-1 0,-1 1 0,1-1 0,-1 0 0,1 0 0,0-1 0,0 1 0,5 0-1,11 4 232,0-1 0,24 3 1,-31-6-215,32 5-79,0-2 0,0-2 0,67-4 0,-110 1-21,0-1 0,0 1 1,0-1-1,1 0 0,-1 0 0,-1 0 0,1 0 0,0 0 1,0-1-1,0 1 0,0-1 0,-1 1 0,1-1 0,-1 1 0,1-1 1,-1 0-1,0 0 0,0 0 0,1 0 0,-1 0 0,-1 0 1,1 0-1,0 0 0,0 0 0,-1 0 0,1 0 0,-1 0 1,0-1-1,0 1 0,1 0 0,-2-4 0,2-9-108,-1 1-1,-1-1 1,-3-21 0,0 23 119,0 1 0,0 0 1,-1 1-1,-1-1 1,0 1-1,-1 0 1,0 1-1,0-1 0,-1 1 1,-1 1-1,1 0 1,-1 0-1,-1 0 1,0 1-1,0 1 0,-18-10 1,14 11 71,-1 0 1,0 2 0,0 0-1,-1 1 1,1 0-1,-1 1 1,1 1 0,-1 0-1,0 1 1,1 1-1,-1 1 1,0 0 0,1 1-1,0 0 1,0 1-1,0 1 1,0 1 0,1 0-1,-1 1 1,1 0-1,1 1 1,0 0-1,0 2 1,1-1 0,-22 22-1,27-22-137,1-1 0,0 1 0,0 0 0,1 0 0,0 0 0,0 1 0,1-1 0,1 1 0,0 1 0,0-1 0,1 0 0,0 1 1,0-1-1,1 1 0,1-1 0,0 1 0,0-1 0,4 18 0,-4-25-122,1 0 1,0 0-1,0 1 0,0-1 1,0 0-1,0 0 1,1 0-1,-1 0 1,1-1-1,0 1 1,4 4-1,35 20-3967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1.3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279 74 944,'0'0'3469,"0"0"-2367,0 0-982,0 0-27,0 0 310,0 0 37,0 0-160,-3-12 2204,0 7-2487,-1 0-1,-1 0 1,1 0 0,0 1 0,-1 0-1,0 0 1,0 0 0,-1 1 0,1 0-1,0 0 1,-1 0 0,0 0-1,0 1 1,0 0 0,0 0 0,0 1-1,0 0 1,0 0 0,-1 0 0,1 1-1,0 0 1,-1 0 0,1 0 0,0 1-1,0 0 1,0 0 0,-1 1-1,1-1 1,0 2 0,1-1 0,-1 0-1,0 1 1,1 0 0,-1 1 0,1-1-1,0 1 1,0 0 0,0 0 0,1 0-1,0 1 1,-1 0 0,1 0-1,1 0 1,-1 0 0,1 0 0,0 1-1,0 0 1,-2 8 0,-1 5 142,1 1 1,1-1-1,1 1 0,1 0 1,0 0-1,3 34 0,-1-37-132,0-14-6,1 0 0,0 0 0,-1 0 0,1-1 0,1 1 0,-1 0 0,0-1 0,1 1 0,-1-1 0,1 1 0,0-1 1,-1 0-1,1 0 0,0 0 0,1 0 0,-1 0 0,0 0 0,1 0 0,-1-1 0,1 1 0,-1-1 0,1 0 0,-1 0 0,1 0 0,3 1 1,14 5-93,0-1 1,30 6 0,-32-8-102,-5-2-426,-1 0-1,0 0 1,1-1 0,-1 0 0,1-1 0,22-3-1,-9-5-1574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7.6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0 106 1153,'0'0'648,"0"0"-464,0 0-48,0 0 101,0 0 180,10 0-121,124 2 376,-20 1-372,161-17 0,-147 3-89,145 7-1,-187 4-145,-40-3-36,0-1-1,62-16 1,14-1 42,-22 16 107,-73 5 23,0 0 0,0-3 0,35-6 0,2-3 110,-40 8-695,-32 5-2219,-23 5-113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2.0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5106,'0'0'1684,"0"0"-713,0 0-77,0 0-299,0 0-350,0 0-114,0 0-38,0 0-144,0 0 62,0 0-99,0 0-184,17 0-576,-5-1 607,0 0 0,-1-1 0,1 0 0,19-7 0,-20 5 316,0 1 1,1 1-1,-1-1 1,21 0-1,-31 6-20,0 0-1,-1 0 0,1 0 0,-1 0 0,1 0 1,-1 0-1,0 0 0,0 6 0,0-8-40,0 12-12,0 1 0,0 0 0,-1-1 0,-1 1 0,0-1 1,-1 0-1,0 0 0,-9 21 0,-1-6-28,1-3 40,1 0 1,1 1-1,-10 40 1,11-28-20,5-24 8,0 0 0,2 0 1,-3 28-1,5-41 8,1 0 0,-1-1 1,0 1-1,1-1 0,-1 1 0,0-1 0,1 1 1,-1-1-1,1 1 0,-1-1 0,1 1 1,-1-1-1,1 0 0,-1 1 0,1-1 1,-1 0-1,1 1 0,0-1 0,-1 0 1,1 0-1,-1 0 0,1 1 0,0-1 1,-1 0-1,1 0 0,0 0 0,-1 0 1,1 0-1,1 0 0,26 0 414,-20-1-363,-7 1-45,13 1 101,-1-2 0,1 0 0,15-3 0,-25 3-130,0 0-1,0 0 1,0 0-1,-1-1 1,1 0-1,0 0 1,-1 0-1,1 0 1,-1 0-1,1-1 1,-1 1-1,0-1 1,0 0-1,4-6 1,-6 3-3809,-1 3 377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2.5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3394,'0'0'763,"0"0"-99,0 0 187,0 0 136,0 0-13,17 32 784,-12-28-1711,-1 1-1,1-1 1,0 0 0,0 0-1,0-1 1,0 0 0,7 3-1,-8-4-212,-1 0 0,1 0 0,0 0 0,-1 0 0,1 0-1,-1 1 1,1 0 0,-1-1 0,0 1 0,0 1 0,-1-1 0,1 0-1,-1 0 1,1 1 0,-1 0 0,0-1 0,2 7 0,-1-4-3276,-2-6 574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2.9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1 944,'142'44'3122,"-142"-44"-1970,0 0-319,0 0 912,0 9-801,-13 9-400,-7 9-528,0 3-32,-3 2-208,-3 4-1569,-1-6-1968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4.2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70 128 1601,'0'0'917,"0"0"-170,0 0 203,0 0 179,0 0 333,-4 22 1726,4-17-3166,0-1-1,0 1 1,0 0-1,1 0 1,0 0 0,0-1-1,0 1 1,0 0-1,1-1 1,-1 1 0,1-1-1,1 1 1,-1-1 0,0 0-1,1 0 1,0 0-1,0 0 1,0-1 0,1 1-1,-1-1 1,1 1 0,-1-1-1,1-1 1,0 1-1,0 0 1,1-1 0,-1 0-1,8 3 1,-3-2-35,-1 0 1,1 0 0,0-1-1,0 0 1,0 0-1,1-1 1,-1-1-1,0 1 1,18-3-1,1 2 509,-5-27-659,-21 25 153,0 0 1,-1 0-1,1 0 1,0 0-1,-1-1 1,1 1-1,-1 0 0,0-1 1,0 1-1,0-1 1,0 0-1,0 1 1,-1-1-1,1 0 1,-1 1-1,1-1 0,-1 0 1,0-3-1,-2-65 386,1 41-453,1 27 120,0 1 0,0 0 0,-1 0 0,1 0 0,-1 0 0,1-1 0,-1 1 0,1 0 0,-1 0 0,0 0 0,0 0-1,0 0 1,-1 0 0,1 1 0,0-1 0,-1 0 0,1 0 0,-1 1 0,1-1 0,-1 1 0,0 0 0,0-1 0,1 1 0,-1 0-1,0 0 1,0 0 0,-4-1 0,-11-8-228,0-2 134,12 8-33,0 0 0,0 1 0,-1-1 0,1 1 0,-1 0 0,1 0 0,-13-3 0,17 6 33,-36 11 145,20 5-125,1 1 1,0 0-1,-16 24 1,-22 25-4026,34-49 473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4.6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0 3970,'0'0'2865,"0"0"-2259,0 0-620,0 0 78,0 22 121,-9 144 311,4-120-538,3 0 0,5 71 0,1-105-1713,8-10-934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5.0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0 2177,'0'0'1889,"0"0"-1569,0 0-96,0 0 48,0 0 192,0 0 81,-7 96-401,7-82 128,0 1-224,0 3 272,0-3-176,0 0 0,4 0-80,-1 0-32,0 0-32,-3 2-32,4-5-1312,-4-9-4259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5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1 208 7027,'0'0'1251,"0"0"-933,7 1-161,4 1 45,-1 0 0,1 1 0,0 0 0,-1 1 0,12 5 0,-16-7-258,0 0 1,0 0-1,0-1 1,1 0 0,-1 0-1,0 0 1,0-1-1,1 0 1,-1 0 0,0-1-1,0 0 1,1 0 0,-1 0-1,0-1 1,0 1-1,0-2 1,0 1 0,-1-1-1,1 0 1,-1 0-1,1 0 1,-1-1 0,0 1-1,4-6 1,-3 3 117,-1 1 1,0-1-1,-1-1 0,0 1 1,0-1-1,0 0 0,-1 1 1,0-2-1,0 1 0,-1 0 1,0 0-1,0-1 0,-1 0 1,1 1-1,-2-1 0,1 1 1,-1-1-1,0 0 0,-1 1 1,0-1-1,-3-12 0,3 18 5,0 0 0,-1 0 0,1 0-1,-1 0 1,1 0 0,-1 0 0,0 0 0,0 0-1,0 0 1,0 1 0,0-1 0,0 1 0,0 0-1,0 0 1,-1-1 0,1 1 0,-1 1 0,1-1-1,0 0 1,-1 1 0,1-1 0,-1 1 0,0-1-1,1 1 1,-4 0 0,1 0-63,0 0 1,0 0-1,0 0 0,0 1 0,0 0 1,1-1-1,-1 2 0,0-1 1,0 0-1,1 1 0,-1 0 1,-7 5-1,-5 9-787,0 1 1,0 1-1,2 1 0,0 1 0,-13 22 1,22-32-202,-8 12-2263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6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3 3714,'0'0'1905,"0"0"-1431,0 0-167,0 0 195,0 0 117,0 0-589,0 0 0,0 0 0,0 0 0,0 0 0,0 0 1,1 1-1,-1-1 0,0 0 0,0 0 0,0 0 0,0 0 0,0 0 1,0 0-1,0 0 0,1 0 0,-1 0 0,0 1 0,0-1 0,0 0 1,0 0-1,0 0 0,1 0 0,-1 0 0,0 0 0,0 0 0,0 0 1,0 0-1,0 0 0,1 0 0,-1 0 0,0 0 0,0 0 1,0 0-1,0 0 0,0 0 0,1 0 0,-1-1 0,0 1 0,0 0 1,0 0-1,0 0 0,0 0 0,0 0 0,1 0 0,-1 0 0,0 0 1,0 0-1,0-1 0,0 1 0,0 0 0,0 0 0,0 0 0,0 0 1,0 0-1,0-1 0,1 1 0,-1 0 0,0 0 0,0 0 0,0 0 1,0 0-1,0-1 0,0 1 0,0 0 0,0 0 0,0 0 0,0 20 239,1 8-126,-1 0-1,-1-1 1,-2 1-1,0 0 1,-2 0-1,-1-1 1,-10 29-1,14-52-138,-61 159-980,29-52-3273,23-71 1594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6.5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251 1 2257,'0'0'1227,"0"0"-637,0 0 141,0 0-48,0 0-182,-31 11-314,-99 35-51,124-45-145,0 1 0,0 1-1,0-1 1,1 1 0,-1 0 0,1 0-1,-1 1 1,1-1 0,0 1 0,0 0-1,1 1 1,-1-1 0,-5 9 0,8-9-10,0 1 1,1-1 0,0 1-1,0-1 1,0 1 0,0-1 0,1 1-1,-1 0 1,1-1 0,0 1-1,2 8 1,-1 16 258,-1-21-182,1 0 1,0 1 0,0-1-1,1 1 1,0-1 0,1 0-1,-1 0 1,2 0-1,-1-1 1,1 1 0,0-1-1,0 1 1,1-1-1,0-1 1,1 1 0,-1-1-1,1 0 1,0 0 0,1 0-1,-1-1 1,1 0-1,0 0 1,1-1 0,-1 0-1,1 0 1,0-1-1,0 0 1,0 0 0,0-1-1,0 0 1,0-1 0,1 1-1,15-1 1,-15-1-180,5 1 232,-1 0 0,1-1 0,-1-1 1,24-4-1,-34 4-278,0 0-1,0 1 1,-1-1 0,1 0 0,0-1-1,-1 1 1,1 0 0,-1-1-1,1 1 1,-1-1 0,1 0 0,-1 0-1,0 0 1,0 0 0,0 0 0,0-1-1,-1 1 1,1 0 0,0-1 0,-1 1-1,0-1 1,0 0 0,0 0 0,0 1-1,0-1 1,0 0 0,-1 0 0,1-3-1,0-9-3468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6.9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4834,'0'0'1825,"0"0"-1441,0 0 160,0 0 705,0 0-465,0 0-688,66 0-160,-39 0 64,2 0-48,-2-3-1040,3 0 47,-4-3-239,1 0 175,-8 3 513,-2-6-32,-14 6-977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22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144 1 624,'0'0'641,"0"0"-177,0 0 77,0 0 225,0 0-67,0 0-27,0 0-245,0 0 32,0 0 5,0 0 195,0 0-69,0 0-241,0 18-490,16 477 213,-16-244-35,1-251-54,-1 0-1,0-1 1,0 1-1,0 0 0,1 0 1,-1-1-1,0 1 0,0 0 1,1 0-1,-1 0 1,0-1-1,1 1 0,-1 0 1,0 0-1,0 0 1,1 0-1,-1 0 0,0 0 1,1 0-1,-1 0 1,0 0-1,1 0 0,-1 0 1,0 0-1,1 0 1,-1 0-1,0 0 0,0 0 1,1 0-1,-1 0 1,0 0-1,1 0 0,-1 0 1,0 0-1,1 1 0,-1-1 1,0 0-1,0 0 1,1 0-1,-1 1 0,0-1 1,0 0-1,0 0 1,1 1-1,-1-1 0,0 0 1,0 0-1,0 1 1,0-1-1,1 0 0,-1 1 1,0-1-1,0 0 1,0 0-1,0 1 0,0-1 1,0 0-1,0 1 0,0-1 1,0 0-1,0 1 1,0-1-1,0 0 0,0 1 1,-1 7 15,0 0 0,0-1 0,0 1 0,-1-1 0,-1 1 0,1-1 0,-1 1 0,0-1 0,0 0 0,-1-1 0,0 1 0,-9 10 0,-7 8-22,-44 40 0,18-19 60,46-46-56,0 0-1,0 0 0,0 0 1,0 0-1,0 0 0,-1 0 0,1 0 1,0 0-1,0 0 0,0 0 0,0 0 1,0 0-1,0 0 0,-1 1 1,1-1-1,0 0 0,0 0 0,0 0 1,0 0-1,0 0 0,0 0 0,0 0 1,0 1-1,0-1 0,0 0 0,0 0 1,0 0-1,0 0 0,0 0 1,0 1-1,0-1 0,0 0 0,0 0 1,0 0-1,0 0 0,0 0 0,0 1 1,0-1-1,0 0 0,0 0 0,0 0 1,0 0-1,0 0 0,0 0 1,0 1-1,0-1 0,0 0 0,0 0 1,0 0-1,1 0 0,-1 0 0,0 0 1,0 0-1,0 1 0,0-1 1,0 0-1,0 0 0,1 0 0,-1 0 1,0 0-1,14-2-122,-10 1 195,0 0-1,0-1 1,0 1-1,0-1 1,-1 0-1,1 0 1,4-4-1,231-208 61,-237 212-165,-2 2 8,0 0-35,-1 1 103,1 0 1,0-1 0,0 1 0,0-1 0,-1 1 0,1 0-1,0-1 1,0 1 0,0 0 0,0-1 0,0 1 0,0 0-1,0-1 1,0 1 0,0 0 0,0-1 0,1 1-1,-1 0 1,0-1 0,0 1 0,1-1 0,-1 1 0,0 0-1,1-1 1,-1 1 0,0-1 0,1 1 0,-1-1-1,1 1 1,-1-1 0,1 0 0,-1 1 0,1-1 0,-1 1-1,1-1 1,0 0 0,-1 0 0,1 1 0,-1-1-1,1 0 1,0 0 0,-1 0 0,1 1 0,0-1 0,-1 0-1,1 0 1,0 0 0,-1 0 0,1 0 0,0-1 0,-1 1-1,1 0 1,0 0 0,-1 0 0,2-1 0,-2 37 304,1-33-323,0 0-1,0-1 1,0 1 0,0 0 0,1 0-1,-1-1 1,1 1 0,0-1 0,0 1 0,0-1-1,0 0 1,0 0 0,0 0 0,0 0-1,1 0 1,-1 0 0,1-1 0,-1 1-1,1-1 1,0 0 0,0 0 0,-1 0 0,1 0-1,0 0 1,3 0 0,0 1 18,-1 0-1,0 0 1,0 0 0,-1 1-1,1-1 1,6 6 0,-5 4 111,-6-12-131,0 1 1,0-1 0,0 1-1,0-1 1,0 1 0,0-1-1,1 1 1,-1-1 0,0 0-1,0 1 1,0-1 0,0 1 0,1-1-1,-1 1 1,0-1 0,1 0-1,-1 1 1,0-1 0,1 0-1,-1 1 1,0-1 0,1 0-1,-1 0 1,0 1 0,1-1-1,-1 0 1,1 0 0,-1 0 0,1 1-1,-1-1 1,0 0 0,1 0-1,-1 0 1,1 0 0,0 0-1,-1 0 51,0 0-1,0 0 56,0 0-15,0 0 66,0 0-96,0 0 13,0 0-29,0 0-170,0 0-385,0 0-507,-2 0-1382,-9-3-1515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41.5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1 256,'0'0'438,"0"0"143,0 0 1,0 0-89,0 0-103,0 0-81,0 0-85,0 0-162,0 0-14,0 0 32,0 0 29,0 0 67,0 0 206,0 0 34,0 0-56,0 0-16,0 0-82,0 0 69,0 0-107,0 0 96,0 0-117,0 0 13,0 0-150,0 0-28,0 0-33,0 0-37,0 0 96,0 0-10,0 0 55,0 0-32,0 0-21,0 0-21,0 0 40,0 0 21,0 0-48,0 0-24,0 0 53,0 0-170,0 0-11,0 0-3,0 0 112,0 0 137,0 0 138,0 0-168,0 0 11,0 0-65,0 0-98,9 0-501,137 0-1420,-146 0 1945,0 0 45,0 0 3,0 0 35,0 0-22,0 0-82,0 0 0,34 1 2200,-66 11-4452,7-10-1459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7.3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69 4994,'0'0'3106,"0"0"-2546,0 0-320,0 0-160,0 0 32,0 0-192,115-65 240,-98 62-320,6 3 144,0 0-96,0 0-848,1 0 159,-8 0-623,-3 0-2290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8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232 0 96,'0'0'830,"0"0"240,0 0 66,0 0 118,0 0 141,-34 4 3351,26-3-4699,1 1 0,0 0-1,-1 0 1,1 1 0,0 0-1,0 0 1,0 1-1,1-1 1,-1 2 0,-8 7-1,-59 56-244,59-52 230,13-14-74,0 0 0,0 0 0,0 0-1,0 0 1,1 1 0,-1-1-1,0 1 1,1-1 0,0 1 0,0 0-1,0-1 1,0 1 0,0 0 0,0 0-1,1 0 1,-1 0 0,1-1 0,0 7-1,1-8-9,-1-1 0,1 1 0,-1 0 0,1 0 0,0-1 0,0 1 0,-1-1 0,1 1 0,0 0 0,0-1-1,0 0 1,-1 1 0,1-1 0,0 1 0,0-1 0,0 0 0,0 0 0,0 1 0,0-1 0,0 0 0,2 0 0,26 4-649,-27-4 613,35 1-249,47-4-1,-63 1 371,1 0-1,-1 2 0,0 0 1,1 2-1,-1 0 0,0 1 1,40 12-1,-59-15-22,0 1 0,1 0-1,-1 0 1,0 0 0,0 0 0,0 1 0,-1-1-1,1 0 1,0 1 0,0-1 0,-1 1 0,1 0 0,-1 0-1,0 0 1,3 2 0,-4-2 12,0-1 1,1 0-1,-1 1 0,0-1 0,1 1 1,-1-1-1,0 1 0,0-1 0,0 0 1,0 1-1,-1-1 0,1 1 0,0-1 1,0 0-1,-1 1 0,1-1 0,-1 0 1,-1 3-1,0 0 59,-1 0 1,0 0-1,0 0 1,-1 0-1,1-1 1,-1 0-1,0 1 1,0-1-1,0 0 1,0-1-1,-8 5 1,-12 3-95,0-1 0,-1-1 0,1-1 0,-2-1 0,1-2-1,-1 0 1,1-2 0,-1 0 0,-40-4 0,64 2-95,0 0 1,-1 0-1,1 0 0,-1-1 1,1 1-1,-1-1 0,1 1 0,-1-1 1,1 0-1,0 0 0,0 0 0,-1 0 1,1 0-1,0 0 0,0-1 1,0 1-1,0-1 0,0 1 0,1-1 1,-1 0-1,0 0 0,1 0 0,-1 0 1,1 0-1,0 0 0,0 0 1,0 0-1,-1-3 0,0-13-2138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9.1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 6515,'0'0'1137,"0"0"-1137,0 0 0,0 0 80,0 0 448,0 178 96,-6-118-304,-1 2-304,7-5 80,0-4 112,0 1-352,0-6 320,0-4-256,0 1 80,13-3-320,4-4-1697,-4-8-1648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7:59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87 123 6243,'0'0'1387,"0"0"-1051,0 0-280,0 0-16,0-2-219,0-1 0,0 1 0,0 0 0,0 0 0,0 0-1,1 0 1,-1 0 0,1 1 0,-1-1 0,1 0 0,0 0-1,1-2 1,5-5 225,1 1 0,0 0 0,1 0-1,0 1 1,0 0 0,0 1 0,1 0 0,0 1-1,0 0 1,0 0 0,1 1 0,0 0 0,0 1-1,0 0 1,0 1 0,0 0 0,19 0 0,-29 6 6,0 0 0,0 0 1,0 0-1,0 0 0,-1 0 1,0 1-1,0-1 1,-1 8-1,1-7-6,0 1-15,0 18 127,0 0-1,-7 40 0,5-55-115,-1 0 0,0 0-1,0-1 1,0 1-1,-1-1 1,-1 1-1,1-1 1,-2-1 0,1 1-1,-7 7 1,-16 14 487,-53 43 0,48-44-367,-32 33 0,62-57-183,1-1 0,-1 0 0,0 1-1,1 0 1,0 0 0,0-1 0,0 1 0,0 0 0,1 1 0,-1-1 0,1 0 0,0 0 0,1 1 0,-1-1 0,1 0 0,-1 1 0,2 7 0,-1-11 7,1 0 1,-1 0-1,1 0 1,0 0-1,-1 0 0,1 0 1,0-1-1,0 1 1,-1 0-1,1 0 1,0-1-1,0 1 0,0 0 1,0-1-1,0 1 1,0-1-1,0 1 0,0-1 1,0 0-1,0 1 1,0-1-1,0 0 1,0 0-1,1 0 0,-1 0 1,0 0-1,0 0 1,1 0-1,43 1-82,-37-1 68,-5 0 27,23 1-5,0-1 0,0-1-1,0-2 1,0 0 0,0-2-1,34-10 1,52-14-3054,-83 16 589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00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46 3105,'0'0'1484,"0"0"-831,0 0 375,0 0 57,0 0-572,0 0-305,0 13-38,0-5-205,5 61 784,-4-64-663,-1-1-1,1 1 0,0-1 0,0 0 1,1 1-1,-1-1 0,1 0 0,0 0 1,0 0-1,1 0 0,-1 0 1,1 0-1,-1-1 0,7 6 0,-4-7-86,0 0-1,1 0 0,0-1 1,-1 0-1,1 0 0,0 0 1,0-1-1,0 1 1,0-1-1,-1-1 0,11-1 1,3 1-206,6-4-648,-1 0-1,1-1 1,-1-1 0,0-2 0,-1 0 0,1-2 0,32-20 0,-36 16-307,-19 14 1301,0 1-1,0-1 1,0 0 0,0 0 0,-1-1 0,1 1 0,0 0 0,-1 0 0,1 0 0,-1 0 0,1-1 0,-1 1 0,1 0 0,-1 0 0,0-1 0,0 1 0,0-2 0,0 1 51,-1-1 1,0 1-1,1 0 1,-1 0-1,0 0 1,-1 0-1,1 0 0,0 0 1,-1 0-1,1 0 1,-1 0-1,1 0 1,-1 1-1,0-1 0,0 1 1,0-1-1,0 1 1,-3-2-1,-7-4-53,0 0 0,0 0 0,0 2 0,-1-1 0,0 2 0,0 0 0,0 0 0,0 1 0,-1 1 0,1 0 0,-1 1-1,0 0 1,1 1 0,-20 3 0,30-2-194,0 0-1,0 1 1,0 0-1,0-1 1,0 1-1,0 0 1,1 0-1,-1 1 1,1-1-1,0 0 1,0 1-1,-1 0 1,2-1-1,-1 1 1,-2 3-1,-24 50-810,25-50 706,0 0-6,0 0 0,1 0-1,-1 0 1,1 1 0,1-1 0,-1 0-1,1 1 1,0-1 0,1 1 0,-1-1-1,1 1 1,1-1 0,-1 1 0,2 8-1,11-9-1936,16-5-1451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00.9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1 124 3922,'0'0'1120,"0"0"-490,0 0-6,0 0 137,0 0-126,0 0-150,4 9 83,-2-3-422,0 3-5,1 0 1,1 0-1,0-1 0,8 15 0,-10-21-132,0 0-1,-1 1 1,1-1 0,0 0-1,0 0 1,0-1-1,1 1 1,-1 0-1,0-1 1,1 1 0,-1-1-1,1 0 1,-1 0-1,1 0 1,0 0-1,-1 0 1,1-1 0,0 1-1,0-1 1,-1 0-1,4 0 1,40 2-102,-31-1-431,0 0 0,0-1 1,0 0-1,0-1 0,-1-1 1,1 0-1,0-1 0,-1 0 1,1-2-1,17-7 0,-29 10 613,-1-1 0,0 1-1,1-1 1,-1 0 0,0 0-1,-1 0 1,1 0 0,-1 0-1,1 0 1,-1 0 0,0-1-1,0 1 1,0 0 0,-1-1-1,1 1 1,-1-1 0,0 1-1,0-5 1,1 2 78,-1 1 1,0-1-1,0 1 0,-1-1 0,0 0 1,0 1-1,0-1 0,0 1 0,-1 0 1,-4-10-1,2 10-95,-1-1 0,1 1 0,-1 0 0,0 0 0,-1 0 0,1 1 0,-1 0 0,0 0 0,0 1 0,0-1 0,0 1 0,-1 0 0,0 1-1,1 0 1,-1 0 0,0 0 0,-8 0 0,9 1-116,1 0-1,-1 1 0,0 0 1,0 0-1,0 1 0,1 0 1,-1 0-1,0 0 0,0 0 1,1 1-1,-1 0 0,1 0 1,0 1-1,0-1 0,-1 1 1,2 0-1,-1 1 0,0-1 1,1 1-1,-8 7 0,5-3-239,0 0-1,1 0 1,-1 1 0,2 0-1,-1 0 1,1 0-1,1 1 1,-1-1 0,2 1-1,-1 0 1,1 1-1,1-1 1,0 0 0,-1 22-1,3-27-1502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01.5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53 172 1345,'0'0'1443,"0"0"-992,0 0 80,0 0 120,0 0-51,0 0-221,0 0 96,0 0-83,0 0 139,0 28 424,0-16-794,0 0 1,1-1-1,0 1 1,5 22-1,-5-30-138,1 1 1,0-1-1,0 0 1,1 0-1,-1 0 1,1 0-1,0-1 0,0 1 1,0-1-1,0 1 1,0-1-1,1 0 0,0 0 1,0-1-1,6 5 1,4-1 86,0 1 0,0-1 0,0-1 0,0-1 0,1 0 0,0-1 0,27 3 0,112-4-375,-87-3-628,-56 1 587,0 0 0,0-1 1,0 0-1,0-1 0,-1 0 0,19-6 0,-26 7 331,0-1 1,0 1-1,0-1 1,0 1-1,0-1 1,-1 0-1,1 0 1,-1 0-1,0 0 1,1-1-1,-1 1 1,0-1-1,0 1 1,0-1-1,-1 0 1,1 0-1,-1 0 1,0 0-1,1 0 1,-1 0-1,0 0 1,-1 0-1,1 0 1,-1 0-1,1 0 1,-1-1-1,0-3 1,0-19 394,-1 0 1,-2 0-1,0 0 1,-8-28-1,9 46-390,0 0 0,-1 0 0,0 1 0,0-1 0,0 1 0,-1-1 0,0 1 0,-1 0 0,0 1 0,0-1-1,0 1 1,0 0 0,-1 0 0,0 1 0,-1-1 0,1 2 0,-12-8 0,12 10 6,0 0 0,0 0 0,-1 0-1,1 1 1,-1 0 0,1 0 0,-1 1 0,1 0 0,-1 0-1,1 0 1,-1 1 0,1 0 0,-1 0 0,1 1-1,-1 0 1,1 0 0,0 0 0,0 1 0,-7 3 0,-13 9-36,0 1 0,-45 37 1,37-26-65,-116 82-3295,82-67-1982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0.9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13 250 448,'0'0'777,"0"0"-359,0 0 7,0 0 418,0 0-8,0 0-22,1-6-164,1-20 23,-2 20-5,0 6 13,0 0-181,0 0-165,0-40-2050,2-31-1369,0-30 4818,7 136-888,-8-4-295,-1 1 1,-1-1-1,-2 1 0,-13 57 0,13-72-526,0 1 1,1-1-1,1 1 1,0-1-1,1 1 0,1-1 1,1 1-1,1-1 1,0 1-1,1-1 1,1 0-1,13 30 0,-15-35 74,0-1 0,-1 0 1,-1 1-1,1 0 0,-2-1 0,0 22 0,-1-11 499,46-21-592,-15-1-77,1-2 0,-1-1 0,0-1 0,0-2 0,0-1 0,34-12 0,-52 15-252,6-4-248,-14-6-2966,-4-5 267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1.2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1 176 1553,'0'0'928,"0"0"-466,0 0 130,0 0 398,0 0 269,-1-2-852,1 1 0,0-1 0,0 0 0,0 0 0,0 1 0,1-1 0,-1 0 0,1 0-1,-1 1 1,1-1 0,-1 0 0,1 1 0,0-1 0,1-1 0,33-17-323,1 2-1,50-19 1,-40 19-1680,44-25 1,-87 42 1032,4-3 144,-6-1-3460,-1 3 400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1.6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1 146 3794,'0'0'2150,"0"0"-1523,0 0-157,0 0 130,0 0 40,2-4-205,1 1-353,-1 0-1,1 0 1,-1 0-1,1 1 1,0-1 0,0 1-1,0 0 1,0 0-1,1 0 1,-1 0 0,7-2-1,51-16 700,-1 1-372,-30 5-239,15-6-191,53-17 0,-103 45-3843,-31 34 2184,0-9-331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50.1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0 255 1169,'0'0'189,"0"0"-42,0 0 111,0 0-1,0 0-148,0 0 59,0 0-64,7-12 4149,1 72-4392,-6-57 146,0 0 0,1 0 0,-1 0 0,1 0 1,0-1-1,0 1 0,0-1 0,0 0 0,0 0 0,0 0 0,1 0 0,-1-1 0,1 1 1,3 0-1,-6 2 432,-1-4-393,0 0 0,0-1 1,0 1-1,0 0 0,0 0 0,0 0 0,0 0 0,1 0 0,-1 0 0,0 0 0,0 0 0,0-1 1,0 1-1,1 0 0,-1 0 0,0 0 0,0 0 0,0 0 0,0 0 0,1 0 0,-1 0 1,0 0-1,0 0 0,0 0 0,0 0 0,1 0 0,-1 0 0,0 0 0,0 0 0,0 0 0,0 0 1,1 1-1,-1-1 0,0 0 0,0 0 0,0 0 0,0 0 0,0 0 0,0 0 0,1 0 0,-1 0 1,0 1-1,0-1 0,0 0 0,0 0 0,0 0 0,0 0 0,0 0 0,0 1 0,1-1 1,-1 0-1,0 0 0,0 0 0,0 0 0,0 1 0,0-1 0,0 0 0,0 0 0,0 0 0,0 0 1,0 1-1,0-1 0,0 0 0,0 0 0,44-46-469,-9 9 110,275-221-1936,-307 255 2041,-10 6-180,-11 10-156,13-7 354,1-1 0,0 1 0,1 0-1,-1 0 1,1 1 0,0-1 0,1 1-1,0-1 1,0 1 0,0 0 0,1 0-1,-1 9 1,-2 8-2486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2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15 172 2897,'0'0'2188,"0"0"-1345,0 0-216,0 0 171,0 0-49,0-6-244,0-15-344,0 18-183,0 19 64,-10 197-66,10-212-144,0-1 109,0 0 81,0-12-132,-1-22-215,0 25 243,0 1-1,0 0 1,1 0 0,0-1 0,1 1-1,-1 0 1,2 0 0,-1 0 0,1-1-1,1 1 1,-1 1 0,1-1 0,1 0-1,-1 1 1,1 0 0,5-7 0,-2 5 126,-5 6 60,0 0 0,0-1 1,1 1-1,0 0 0,-1 0 1,1 1-1,0-1 0,1 1 1,-1-1-1,0 1 0,1 0 1,-1 0-1,5-2 0,-7 4 638,-1 0 18,0 0-279,0 0-52,0 0-151,0 0-182,0 0-150,17 4 92,23 16 162,84 27 0,-123-47-214,0 1 0,0-1 0,-1 0-1,1 0 1,0-1 0,0 1 0,0 0 0,0 0 0,0 0 0,-1-1 0,1 1 0,0 0-1,0-1 1,0 1 0,-1 0 0,1-1 0,0 1 0,0-1 0,-1 0 0,1 1 0,0-1-1,-1 0 1,1 1 0,-1-1 0,1 0 0,-1 1 0,1-1 0,-1 0 0,0 0-1,1 0 1,-1 1 0,0-1 0,1 0 0,-1 0 0,0 0 0,0 0 0,0 0 0,0 1-1,0-1 1,0 0 0,0-1 0,1-4-92,7-18-410,1 1 0,14-25 0,-18 40 381,-1 0 1,1 0-1,1 0 0,-1 1 0,1 0 0,1 0 0,-1 0 0,15-10 1,-21 16 165,1 1 0,0-1 0,-1 1 0,1-1 0,0 1 0,-1-1 0,1 1 0,0 0 0,-1-1 0,1 1 0,0 0 0,0 0 0,0-1 0,-1 1 1,1 0-1,0 0 0,0 0 0,0 0 0,-1 0 0,1 0 0,0 0 0,0 0 0,0 0 0,-1 1 0,1-1 0,0 0 0,0 0 0,-1 1 0,1-1 0,0 1 0,0-1 1,-1 0-1,1 1 0,-1-1 0,1 1 0,0-1 0,-1 1 0,1 0 0,-1-1 0,1 1 0,0 1 0,10 36 1323,-6-15-920,0-5-254,-1-1 0,-1 1 0,-1-1 1,0 1-1,-2 0 0,-1 27 0,0-6 42,1-39-409,0 0-466,17-11-3218,2-10 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3.5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0 280 1153,'0'0'760,"0"0"-160,0 0-80,0 0-146,0 0 74,10-19 232,-2 1-521,63-136 2532,-56 123-1886,-11 25-366,-1 0 0,0-1 0,0 1 0,-1 0 1,0-1-1,3-12 0,-5 30-435,10 412 1051,-9-416-1027,-1 0 0,1 0 0,1 0 0,-1 0 1,1 0-1,0 0 0,1 0 0,5 10 0,-7-14-29,1-1-1,0 1 0,0-1 1,0 0-1,0 0 0,0 0 1,1 0-1,-1 0 1,1 0-1,-1 0 0,1-1 1,-1 0-1,1 1 1,0-1-1,0 0 0,0 0 1,0 0-1,-1-1 1,1 1-1,0-1 0,0 0 1,6 0-1,11 0-13,5 1-109,0-1 1,0-2-1,48-8 0,-65 8 148,-7 2-129,-1 0 0,1 0 1,-1 0-1,1 0 0,0 0 0,-1-1 0,1 1 0,0 0 1,-1 0-1,1 0 0,-1-1 0,1 1 0,0 0 0,-1-1 0,1 1 1,-1 0-1,1-1 0,-1 1 0,1-1 0,-1 1 0,0-1 1,1 1-1,-1-1 0,1 1 0,-1-1 0,0 1 0,1-1 0,-1 1 1,0-1-1,0 0 0,0 1 0,1-1 0,-1 1 0,0-1 1,0 0-1,0 1 0,0-1 0,0 0 0,0 1 0,0-1 0,0 0 1,-1 0-1,1-8-3262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3.9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1 137 1121,'0'0'2198,"0"0"-1160,0 0-129,0 0 204,0 0 146,25-11-170,78-34-164,-91 40-598,1 0-1,0 1 1,0 0-1,1 1 1,-1 1-1,1 0 1,26 0-1,11-2-46,-15-1-778,-1-1 0,-1-2 0,52-19-1,-73 23-56,-12 4-3692,-1 0 371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4.3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80 9172,'0'0'1777,"0"0"-1201,0 0-181,0 0 155,0 0-549,-1-1 1,1 1 0,-1 0 0,1 0 0,0 0-1,-1-1 1,1 1 0,0 0 0,-1 0-1,1-1 1,0 1 0,0 0 0,-1-1 0,1 1-1,0 0 1,0-1 0,-1 1 0,1 0-1,0-1 1,0 1 0,0-1 0,0 1 0,0 0-1,-1-1 1,1 1 0,0-1 0,0 1 0,0-1-1,0 0 1,5-50-130,-1 33 224,-3 35-53,-1 322 1152,0-339-1681,0 0-122,0 0-526,0 0-1085,0 0-2117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5.3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0 242 1361,'0'0'2142,"0"0"-811,0 0-282,0 0 98,0 0-72,0 0-115,0 0-439,0 0-190,0 0-65,15-6 207,230-37 422,-47 9-670,21-12-206,191-35-880,-136 51-2547,-242 29 3233,13 1 4362,-8 0-2015,-36 0-2220,-1 0-37,0 0 26,0 0 78,0 0-72,0 0-84,0 1-80,0 0 1,0 0-1,0 0 0,0 0 0,0 0 0,0 0 0,-1 0 0,1 0 0,0 0 0,0 0 0,-1 0 0,1-1 0,-1 1 0,1 0 0,0 0 0,-1 0 0,0-1 0,1 1 0,-1 0 0,1 0 0,-1-1 0,0 1 0,0 0 0,1-1 1,-1 1-1,0-1 0,-1 1 0,-19 6-6832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6.2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39 4562,'0'0'648,"0"0"-114,0 0-315,13-6 649,-9 1 2933,-4-5-5909,0-7-1518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16.6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6067,'0'0'2481,"0"0"-1921,0 0 625,0 0-17,0 0-271,0 0-801,0-23-96,0 23-240,0 0-609,0 0-1792,0 0-2497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29.8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86 944,'0'0'1001,"0"0"-195,0 0 71,0 0 118,0 0 121,0 0-268,0 0-221,0 0-574,0 0 0,0-1 0,0 1 0,0 0 0,0 0 0,0 0 0,0 0 0,0 0 0,0-1 0,0 1 0,0 0-1,0 0 1,0 0 0,0 0 0,0 0 0,0-1 0,0 1 0,0 0 0,0 0 0,0 0 0,0 0 0,0 0 0,0 0 0,0-1 0,0 1 0,0 0 0,0 0 0,1 0 0,-1 0 0,0 0 0,0 0 0,0 0 0,0 0 0,0-1-1,0 1 1,1 0 0,-1 0 0,0 0 0,0 0 0,0 0 0,0 0 0,0 0 0,0 0 0,1 0 0,-1 0 0,0 0 0,0 0 0,0 0 0,0 0 0,0 0 0,1 0 0,-1 0 0,0 0 0,0 0 0,0 0 0,0 0 0,0 1-1,1-1 1,-1 0 0,7 7-55,0 0 0,0 0 0,-1 1 0,0 0 0,0 0 0,-1 0-1,6 12 1,-4-7 5,0-2-1,0 1 0,18 20 0,57 54 185,-80-85-198,-1 0-1,1 1 1,-1-1 0,1 0-1,-1 0 1,1 0 0,-1-1-1,1 1 1,0 0 0,0-1-1,-1 1 1,1-1-1,0 1 1,0-1 0,0 0-1,-1 0 1,1 0 0,0 0-1,0 0 1,0 0 0,0 0-1,-1-1 1,1 1 0,0-1-1,0 1 1,-1-1-1,1 0 1,0 1 0,-1-1-1,1 0 1,0 0 0,-1 0-1,0 0 1,1-1 0,1-1-1,4-4-103,0-1 0,0 0 0,0 0-1,8-17 1,-8 15 28,3-7 145,0 0 1,-1-1 0,-2 0-1,0 0 1,0-1 0,-2 1 0,0-1-1,-1-1 1,2-33 0,-6 52-90,0 0 1,0 0 0,0-1 0,0 1 0,0 0-1,0 0 1,0 0 0,1 0 0,-1 0 0,0 0-1,1 0 1,-1 0 0,1 0 0,-1 0 0,1 0-1,0 0 1,-1 1 0,1-1 0,0 0 0,-1 0-1,1 1 1,0-1 0,1-1 0,-1 3-78,-1-1 0,1 0 0,0 1 0,0-1 0,-1 1 0,1-1 0,0 1 0,-1-1 0,1 1 0,-1-1 0,1 1 0,-1-1 0,1 1 0,-1 0 0,1-1 0,-1 1 0,1 0 0,-1-1 0,0 1 0,1 0 0,-1 0 0,0-1 0,0 1 0,0 0 0,0 0 0,1 0 0,-1-1 0,0 1 0,0 1 0,3 13-1978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0.3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3009,'0'0'641,"0"0"-260,0 0-45,0 0 86,0 7-118,-1-2-172,1-3-71,-1 0 0,1 0 0,0 0 0,-1 0 0,1-1 0,0 1 0,0 0 0,0 0 0,1 0-1,-1 0 1,0 0 0,1-1 0,-1 1 0,1 0 0,0 0 0,-1-1 0,1 1 0,0 0 0,0-1 0,0 1 0,0-1 0,0 1 0,1-1 0,-1 0 0,0 1 0,1-1 0,-1 0 0,1 0 0,2 2 0,23 21 1548,-9-19-1541,-1-1 1,1-1-1,0 0 1,0-2-1,0 0 1,0-1-1,20-2 1,10 1-60,-33 0-63,0 0 0,0-1 0,0-1 1,28-9-1,19-4-333,-49 15-731,-13 1 407,-8 0-854,-16 0-1028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0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0 114 368,'0'0'2089,"0"0"-1475,0 0-425,0 0 222,0 0-110,4-5-114,-1 2-95,0-1-1,0 1 1,0 0 0,1 0-1,-1 0 1,1 1-1,-1-1 1,1 1 0,0 0-1,0 0 1,6-2-1,46-12 2370,8-3-2222,-57 16-837,0 0 0,0 0 0,0-1 0,0 0 0,-1 0 0,9-8 0,-8 6-2102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57.7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340 10 1873,'0'0'1630,"0"0"-878,0 0-119,0 0-12,0 0-34,0 0-192,0 0-270,-36-7 1399,19 6-1696,-1 0 1,1 1-1,-1 1 1,1 0-1,0 1 0,0 1 1,0 1-1,0 1 1,-24 9-1,-53 24 460,94-38-294,-1 1 0,0-1-1,1 0 1,-1 0 0,0 1-1,1-1 1,-1 0 0,0 1-1,1-1 1,-1 1-1,0-1 1,1 0 0,-1 1-1,1 0 1,-1-1 0,1 1-1,-1-1 1,1 1 0,0 0-1,-1-1 1,1 1 0,0 0-1,-1-1 1,1 1-1,0 0 1,0-1 0,0 1-1,0 0 1,0 0 0,-1-1-1,1 1 1,0 0 0,1 0-1,-1-1 1,0 1-1,0 0 1,0 0 0,0-1-1,1 1 1,-1 0 0,0-1-1,0 1 1,1 0 0,-1-1-1,1 1 1,-1 0 0,1-1-1,-1 1 1,1-1-1,0 1 1,38 28-356,-19-16 627,-18-10-236,1 0 0,-1 0 0,0 0 1,0 0-1,-1 1 0,1-1 0,-1 1 0,1-1 0,-1 1 1,0 0-1,0-1 0,0 6 0,8 21 264,-8-28-285,0-1-1,0 1 0,1-1 1,-1 1-1,1-1 1,-1 0-1,1 0 0,-1 0 1,1 0-1,0 0 1,0 0-1,-1-1 0,1 1 1,0 0-1,0-1 1,0 1-1,0-1 0,0 0 1,0 0-1,0 0 1,2 0-1,52-1 582,-36 0-402,46 1-11,-66 0-261,0 0-190,0 0-77,4 0-1566,-1 0-409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1.1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0 1 224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1.4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0 292 224,'8'-64'287,"-1"0"141,-5 1 4649,3 60-4833,1 0 0,0 1-1,1 0 1,-1 0 0,0 0 0,10-1 0,-12 3-78,151-49 2500,-56 16-2747,-80 31-955,-14 4-4237,-5 5 2581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1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40 155 4322,'0'0'2911,"0"0"-2260,0 0-606,0 0-45,0 0 56,0 9 139,-1 23-70,2-14 148,-1 0 0,-1 0 0,-1 0 0,0 0 0,-6 18 0,-4-19 240,12-17-545,-1 1 0,1-1 0,0 0 0,0 0 1,-1 0-1,1 1 0,0-1 0,-1 0 1,1 0-1,0 0 0,0 0 0,-1 0 1,1 0-1,0 0 0,-1 1 0,1-1 0,0 0 1,-1 0-1,1 0 0,0 0 0,-1-1 1,1 1-1,0 0 0,0 0 0,-1 0 0,1 0 1,0 0-1,-1 0 0,1 0 0,0 0 1,0-1-1,-1 1 0,1 0 0,0 0 0,0 0 1,-1-1-1,1 1 0,0 0 0,0 0 1,0-1-1,-1 1 0,1 0 0,0 0 1,0-1-1,0 1 0,0 0 0,0-1 0,0 1 1,-1 0-1,1 0 0,0-1 0,0 1 1,0 0-1,0-1 0,0 1 0,0 0 0,0-1 1,0 1-1,0 0 0,1-1 0,-1 1 1,0 0-1,0 0 0,0-1 0,0 1 0,-3-137-3744,4 93 3468,-1 43 367,0 0 0,0 0-1,0 0 1,0-1 0,0 1 0,1 0 0,-1 0-1,0 0 1,1 0 0,-1 0 0,1 0 0,-1 0-1,1 0 1,0 0 0,-1 0 0,1 0 0,0 0-1,0 1 1,-1-1 0,1 0 0,0 0 0,0 1-1,0-1 1,0 1 0,0-1 0,2 0 0,1 0 56,0-1 0,0 2 0,0-1 0,-1 0 0,1 1 0,1-1 0,-1 1 0,4 1 0,1-1 54,0 1 0,-1 1-1,1 0 1,-1 0 0,1 0 0,14 7-1,18 17 418,-25-15-341,0 0 1,1-1 0,0-1-1,0-1 1,1 0 0,35 9-1,-51-17-231,1 1 0,0-1-1,-1 0 1,1 0-1,0 0 1,0 0-1,-1-1 1,1 1 0,0-1-1,-1 0 1,1 1-1,-1-1 1,1 0-1,-1-1 1,1 1 0,-1 0-1,1-1 1,-1 1-1,0-1 1,0 0-1,0 0 1,0 0-1,0 0 1,0 0 0,-1 0-1,1 0 1,-1-1-1,3-3 1,2-8-66,0 0 1,-1 0 0,0 0-1,3-19 1,2-4-62,-7 27 165,0 1 0,-1 0-1,0-1 1,0 1-1,-1-19 1,-1 27-282,0 1-292,0 0-49,0 0-718,0 0-1200,0 0-758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2.3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6275,'0'0'1262,"0"0"-966,0 0-96,0 0 438,0 0-182,0 14-221,0 218-1094,0-231-1460,0-1-455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2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4882,'0'0'2284,"0"0"-1489,0 0-141,0 0-97,17 1-359,-10 3-196,0-1 0,0 1 1,-1 0-1,1 0 1,6 6-1,26 16 13,0-10 43,1-1 1,66 13-1,-14-3 4,-90-25-59,1 1 0,0 0-1,0 0 1,0 0-1,-1 0 1,1 0 0,0 1-1,-1-1 1,1 1 0,-1 0-1,0 0 1,1-1-1,-1 2 1,0-1 0,0 0-1,0 0 1,-1 1-1,1-1 1,0 1 0,-1-1-1,0 1 1,0-1 0,1 1-1,-1 0 1,-1 0-1,1 0 1,0 0 0,-1 0-1,0-1 1,1 1 0,-1 0-1,0 0 1,-1 0-1,1 0 1,0 0 0,-1 0-1,0 0 1,1 0-1,-1 0 1,0-1 0,-1 1-1,1 0 1,0-1 0,-1 1-1,0-1 1,1 1-1,-1-1 1,0 0 0,0 0-1,-3 3 1,-15 12 82,-2 0 0,0-2 0,0 0 0,-1-2 0,-1 0 0,0-2 0,-37 12 0,54-22-299,7-1-5419,0 0 5621,0 0-1602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3.1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4770,'0'0'3687,"0"0"-2332,0 0-869,0 0 349,0 0-253,9 12-601,5-2-80,1 0-1,0-1 1,1-1 0,0 0-1,0-1 1,20 5-1,-24-8-38,0-1-1,0-1 0,0 0 0,0 0 0,0-1 1,0-1-1,1 0 0,-1-1 0,23-3 0,-33 3-147,0 0-1,0 0 1,1 0-1,-1 0 1,0 0-1,-1 0 1,1 0-1,0-1 0,0 1 1,-1-1-1,1 1 1,0-1-1,-1 0 1,0 0-1,1 1 1,-1-1-1,0 0 0,0 0 1,0 0-1,0-1 1,1-3-1,-1-9-2749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3.4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51 672,'0'0'4434,"0"0"-3009,0 0-433,0 0 33,0 0-273,0 0-159,0 0-145,96-3-416,-50 3 80,-6-3-32,0 0-128,-7 1 48,-4-1-32,-2-3-464,-4 3-449,-3-3-223,-4-3-1266,-6-3-495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3.8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45 3314,'0'0'1360,"0"0"-1040,0 0 1025,0 0-161,0 0-303,0 0-513,0 0-144,6 0-16,17 0 368,17 0 129,10-3-673,6-6-32,0-3-448,0 0 143,-3 6-799,-10 3-593,-6 3-400,-11 0-576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4.2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3089,'0'0'1780,"0"0"-886,0 0 290,0 0 129,0 0-505,2 23-296,6 168 107,-9-172-831,0 25 895,1-42-912,0 0-1,0 0 0,0-1 0,0 1 0,1 0 1,-1-1-1,1 1 0,-1 0 0,1-1 0,-1 1 1,1-1-1,0 1 0,0-1 0,0 1 0,0-1 1,0 1-1,0-1 0,1 2 0,5-2-2424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4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75 5378,'0'0'1329,"31"-9"-982,103-28-326,-98 28-302,1 2-1,0 1 0,0 2 1,76 1-1,-75 4 271,-39 20 1636,0-17-1532,-1 0 1,0 0 0,0 0-1,0 0 1,0 0 0,-1 0 0,1-1-1,-1 1 1,0-1 0,0 0-1,0 1 1,-1-2 0,1 1 0,-1 0-1,-6 3 1,-68 36-35,61-34-38,-156 67-2142,172-75 2114,0 0 1,0 0-1,0 1 1,0-1-1,0 0 0,0 1 1,0-1-1,1 1 1,-1-1-1,0 1 0,0-1 1,0 1-1,1 0 1,-1-1-1,0 1 0,1 0 1,-1 0-1,0-1 1,1 1-1,-1 0 0,1 0 1,0 0-1,-1 0 1,1 0-1,0-1 0,-1 1 1,1 0-1,0 0 1,0 0-1,0 0 0,0 0 1,0 0-1,0 0 1,0 0-1,0 0 0,0 0 1,0 0-1,0 0 0,1 0 1,-1 0-1,0 0 1,1 0-1,-1-1 0,1 1 1,-1 0-1,1 0 1,-1 0-1,1-1 0,0 1 1,-1 0-1,1 0 1,0-1-1,0 1 0,-1-1 1,1 1-1,0-1 1,0 1-1,0-1 0,0 1 1,-1-1-1,1 0 1,1 1-1,8 4 239,0 0 0,0-1 0,20 6 0,14-1 801,1-2-1,0-1 0,1-3 0,67-3 1,-57-1-693,-55 1-375,-1 0 0,0 1-43,0-1 0,0 1 0,0-1 0,0 1 0,0 0 0,0-1-1,0 1 1,-1-1 0,1 1 0,0-1 0,0 1 0,0-1 0,-1 1 0,1-1 0,0 1-1,-1-1 1,1 1 0,0-1 0,-1 1 0,1-1 0,0 0 0,-1 1 0,1-1 0,-1 1 0,1-1-1,-1 0 1,1 0 0,-2 1 0,-26 3-3489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58.6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190 4 304,'0'0'651,"0"0"-205,0 0-30,0 0-45,-37-3-67,31 3-259,0 1 0,0 0 0,0 0 0,0 1 1,0 0-1,1 0 0,-1 0 0,0 1 0,1 0 0,-1 0 0,-6 6 0,-3 2 392,0 1 0,-20 21-1,33-28-359,0 0 0,0 0-1,1 0 1,0 0-1,0 1 1,0-1 0,0 0-1,1 0 1,0 1 0,0-1-1,0 0 1,2 11 0,0 5 364,-2 71 549,0-91-987,0 1 0,1-1 0,-1 0 0,1 1-1,-1-1 1,1 1 0,0-1 0,-1 0 0,1 0 0,0 1 0,0-1 0,0 0-1,0 0 1,0 0 0,0 0 0,0 0 0,1 0 0,-1-1 0,0 1 0,0 0-1,1 0 1,-1-1 0,0 1 0,4 0 0,41 12 111,-33-11-92,11 3-6,-18-4-77,1 0 0,0 1 0,0-1 0,-1 1 0,1 1 0,-1-1 0,0 1 0,7 4 0,-12 16-2834,-1-22 1745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5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1 5250,'0'0'1729,"0"0"-1203,0 0-249,0 0 54,0 0 43,0 57 573,1-44-841,-1 0 1,-1 0 0,0 0 0,-1 0-1,0 0 1,-1 0 0,0 0-1,-1-1 1,-1 0 0,-8 17 0,-4 1-213,-13 27-502,21-20-4708,9-36 2419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5.7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4130,'0'0'3810,"0"0"-2228,0 0-1137,0 0 94,7 2-291,2 3-221,0 1-1,0 0 0,-1 0 0,0 1 1,0 0-1,0 0 0,-1 1 1,0 0-1,0 0 0,6 12 1,0-2 27,1-1 1,17 16 0,-10-17 0,0-1 1,34 20 0,-35-24-71,-1 1 0,0 2 0,27 23 0,-44-35-101,0 0 0,0 0 0,0 1 0,0-1 0,-1 0 1,1 1-1,-1 0 0,1-1 0,-1 1 0,0 0 1,1 3-1,-1 20-4086,-4-14 736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6.1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54 6467,'0'0'2417,"0"0"-2065,0 0 0,0 0-15,0 0-65,0 0-192,47-15-48,-21 12-16,7 3-16,4 0-352,6 0-1041,10-3-400,6-12-704,4-3-1681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6.5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233 38 3874,'0'0'1368,"0"0"-693,0 0-338,0 0 484,0 0-82,-1-5-301,1 3-437,0 1 0,0-1-1,-1 1 1,1 0 0,0-1 0,-1 1 0,1 0 0,-1-1 0,0 1 0,1 0 0,-1 0-1,0-1 1,0 1 0,0 0 0,0 0 0,1 0 0,-2 0 0,1 0 0,0 0-1,0 1 1,0-1 0,0 0 0,0 0 0,-3 0 0,1 0-5,0 0-1,-1 1 1,1-1-1,-1 1 1,1-1 0,-1 1-1,1 0 1,0 1 0,-1-1-1,1 1 1,-1-1-1,-3 2 1,1 1 65,-1 0 1,1 0-1,0 1 0,0 0 1,1 0-1,-1 0 0,1 1 1,0-1-1,0 1 0,-8 11 1,-41 59 680,48-64-705,0-1 1,1 1-1,1 0 1,0 0 0,0 1-1,1-1 1,1 1-1,0 0 1,1 0-1,0 0 1,1 23 0,0-33-41,0 0 0,0 0 0,1 1 1,-1-1-1,1 0 0,-1 0 0,1 0 1,0 0-1,0 0 0,0 0 0,0 0 1,0 0-1,0 0 0,0-1 0,1 1 0,-1 0 1,0-1-1,1 1 0,0-1 0,1 2 1,2 0-18,0 0 1,1 0 0,-1 0 0,0-1 0,1 0 0,-1 0-1,10 1 1,9 1-138,0-1-1,43-1 1,-62-2 128,18 0-474,0-1-1,0 0 1,0-2 0,0-1-1,-1-1 1,0-1-1,0-1 1,0-1-1,28-14 1,4-7-2426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7.1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169 0 1585,'0'0'2195,"0"0"-855,0 0-46,0 0 181,0 0-424,4 75-883,-5-72-148,1 1 0,-1 0 0,0 0-1,0-1 1,0 1 0,-1 0 0,1-1 0,-1 0-1,0 1 1,0-1 0,0 0 0,0 0-1,-1 0 1,1 0 0,-1 0 0,-4 4 0,-57 40 483,39-30-177,21-15-305,1 0-28,-1 0 0,1 0 0,0 0 0,1 0 0,-1 0 0,0 1-1,0-1 1,1 1 0,0-1 0,-1 1 0,1 0 0,0 0 0,0 0 0,1 0 0,-1 1 0,1-1-1,-1 0 1,1 1 0,0-1 0,0 6 0,41-9-1938,-35 0 1837,0-1 0,1 1 0,-1-1 0,0 0 0,0-1 0,0 1 0,0-1 0,0 0 0,0 0 0,-1-1 0,1 0 0,-1 1 0,1-1 0,-1-1 0,0 1 0,0-1 0,0 1 0,-1-1 0,1 0 0,-1 0 0,0-1 0,0 1 0,2-6 0,5-11 111,0-1-1,-1 1 1,10-44 0,-16 52 425,5 6 3512,12 7-2716,13 13-1575,159 117 441,-83-53-1933,-105-74 1604,-3-3 172,0 1-1,0-1 1,0 1 0,0-1-1,0 1 1,-1-1-1,1 1 1,0 0 0,0-1-1,0 1 1,-1 0 0,1 0-1,0 0 1,-1 0 0,1 0-1,-1-1 1,1 1 0,-1 0-1,0 0 1,1 0 0,-1 2-1,0-3 71,0 1 0,0-1 0,-1 0 0,1 0 0,0 1 0,-1-1 0,1 0 0,0 0 0,-1 1 0,1-1 0,0 0 0,-1 0 0,1 0 0,0 0 0,-1 0 0,1 1 0,-1-1 1,1 0-1,0 0 0,-1 0 0,1 0 0,-1 0 0,1 0 0,0 0 0,-1 0 0,1 0 0,-1-1 0,0 1 0,-2 0 40,-94-2 294,28-1 138,-79 8-1,137-2-541,20-2-1297,18 1-390,15-2-696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7.6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4626,'0'0'1547,"0"0"-1021,0 0-190,0 0-104,0 0-138,9 21 655,-6-8-294,0 1 0,-1-1 0,-1 1 0,-1 0 0,0 0 0,-3 23-1,1 8-201,2-40-253,0-1 1,0 1 0,0 0 0,1-1 0,-1 1-1,1 0 1,1-1 0,-1 1 0,0-1-1,1 1 1,4 7 0,-4-10-3,0 0 0,0 0-1,0 0 1,1 0 0,-1 0 0,0-1-1,1 1 1,0-1 0,-1 0 0,1 1 0,0-1-1,0 0 1,-1-1 0,1 1 0,0 0-1,0-1 1,0 0 0,0 1 0,0-1-1,5-1 1,36 2-54,-1-2-1,1-3 1,-1-1-1,62-15 0,-100 19 226,-4 1-303,1 0 0,-1 0 0,0-1 0,0 1 0,1 0 0,-1 0 0,0-1 0,0 1-1,0-1 1,0 1 0,0-1 0,0 0 0,0 1 0,1-1 0,-2 0 0,1 0 0,0 1 0,0-1 0,0 0 0,0 0 0,0 0 0,-1 0 0,1 0-1,-1 0 1,1 0 0,0-1 0,-1 1 0,0 0 0,1 0 0,-1 0 0,1-3 0,0 0-603,8-16-2638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38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1 4786,'0'0'1790,"0"0"-1384,0 0-161,0 0 190,0 0-240,0 5-102,1 32 771,-3-1 0,0 1-1,-14 62 1,10-74-655,2 0 0,0 1 0,1 47-1,3-72-209,0 1 1,0 0-1,1-1 0,-1 1 0,1 0 0,-1-1 0,1 1 1,0-1-1,-1 1 0,1-1 0,0 1 0,0-1 0,0 1 1,0-1-1,1 0 0,-1 0 0,0 1 0,0-1 0,1 0 1,-1 0-1,1 0 0,-1 0 0,1-1 0,-1 1 0,1 0 1,-1-1-1,1 1 0,0-1 0,-1 1 0,1-1 0,0 0 0,1 0 1,10 2-6,-1-1 1,1 0-1,17-2 1,-14 0 14,141-2 37,-155 3-76,-2 0 121,0 0-115,0 0 109,0 0 57,0 0-102,0 0-134,0 0-383,0 0-1295,0 0-2192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3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3 112,'0'0'710,"0"0"-113,0 0-20,0 0 63,0 0-112,0 0-2,0 0-25,0 0-93,0 0-290,0 0-38,7-3-478,-7 3-1632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3.5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0 0 1393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4.2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0 213 1393,'77'-2'2603,"-61"1"-1594,-16 1-705,0 0 158,5-8-806,15-8 5174,-6 4-2004,22-34-2881,-18 25 1,-1-2 1,27-47-1,-36 57-8,-9 22-408,-1 16 317,2-11 60,1 32 26,-2 0 1,-1 0 0,-3 0-1,-2 0 1,-12 45 0,13-73 225,1 0 0,1 0 0,1 0 0,-3 36 0,1-49-2478,-6-4-1733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59.6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 1201,'0'0'739,"0"0"-219,0 0 269,0 0-20,0 0-212,3-4-63,-2 4-450,-1-1 0,0 0 1,1 0-1,-1 0 0,1 1 0,-1-1 0,1 0 1,-1 1-1,1-1 0,0 0 0,-1 1 0,1-1 1,0 1-1,0-1 0,-1 1 0,1-1 1,0 1-1,0 0 0,0-1 0,0 1 0,-1 0 1,1 0-1,0 0 0,0-1 0,0 1 0,0 0 1,0 0-1,0 0 0,-1 0 0,1 1 0,0-1 1,0 0-1,0 0 0,0 0 0,0 1 0,0-1 1,-1 0-1,1 1 0,0-1 0,0 1 0,-1-1 1,1 1-1,0-1 0,-1 1 0,1 0 1,0 0-1,15 8 87,-2-2-88,0 0-1,-1 1 1,1 1 0,-2 0-1,1 1 1,-1 0 0,-1 1-1,0 0 1,-1 1 0,0 0 0,0 0-1,-1 1 1,9 20 0,-1-3 103,-14-26-165,0 0 0,-1 0 0,1 1 0,-1 0 0,0-1 0,0 1 0,-1 0 0,1 0 0,-1 0 0,0 0-1,-1 0 1,1 8 0,-1-8 98,0 0-1,0 0 1,-1 1-1,1-1 0,-1 0 1,-1 0-1,1 0 1,-1 0-1,0 0 1,0 0-1,0-1 0,0 1 1,-1-1-1,-6 9 1,-7-4 78,14-9-140,0 1-1,0-1 1,0 1 0,0 0-1,0 0 1,0 0-1,0 0 1,0 1-1,1-1 1,-1 0-1,1 1 1,-1-1 0,1 1-1,-1-1 1,1 1-1,0 0 1,0 0-1,-2 2 1,-31 31-369,-23 20-2895,72-55 1660,1 0-1033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6.5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8 2561,'0'0'2268,"0"0"-1073,0 0-411,0 0-167,0 0 74,-2-5 631,1 3-706,1 5-327,2 4-235,0 1 0,1-1 0,0 1 0,0-1 0,1 0-1,-1 0 1,2 0 0,-1 0 0,7 7 0,53 57 17,-56-62-38,72 82 185,-47-51 181,48 44 1,-81-83-392,1-1 0,-1 1 0,0-1-1,1 0 1,-1 0 0,0 1 0,1-1 0,-1 0 0,1 0 0,-1 1 0,1-1 0,-1 0 0,1 0 0,-1 0-1,1 0 1,-1 1 0,0-1 0,1 0 0,-1 0 0,1 0 0,-1 0 0,1 0 0,-1 0 0,1-1 0,-1 1-1,1 0 1,-1 0 0,1 0 0,-1 0 0,1-1 0,-1 1 0,0 0 0,1 0 0,0-1 0,10-18 187,1-27-44,-11 44-153,3-33 131,-1-1 0,-4-66 0,-1 31 85,3 67-234,1 0 1,-1 0-1,1 0 1,0 1-1,0-1 1,0 0-1,1 1 1,-1-1-1,1 1 1,0 0-1,0 0 1,4-3-1,-7 5-81,0 1-118,0 0-112,0 0-250,-3 10-3875,-14 1 278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7.0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 1985,'0'0'1537,"0"0"-865,0 0-64,0 0-160,0 0-63,0 0-225,-13 0-144,0 9-16,-1 3 0,1 0-593,7-3-335,-1-3 0,7-3-161,0 3 465,0-6-369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7.4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 2689,'-16'47'1412,"12"-37"-543,4-10-255,0 0 112,0 0 143,0 0-98,0 0-216,0 0-224,0 0-126,0 0-122,0 0-144,0 40 69,-3-12 315,-2 0 0,-10 36 0,9-40-74,0 1 1,2 0-1,-3 44 0,7-65-250,-1 0 1,1 0-1,1 0 1,-1 0-1,0 0 0,1 0 1,0 0-1,0 0 1,0 0-1,1 0 0,-1 0 1,1-1-1,0 1 0,0-1 1,0 1-1,0-1 1,1 0-1,-1 0 0,1 0 1,0 0-1,0 0 1,0 0-1,0-1 0,0 0 1,7 4-1,18 16-168,-13-10 156,1 0 1,24 14 0,-34-24-455,-1 1 0,1-1 0,0 0 1,-1 0-1,1 0 0,0-1 0,7 1 1,7-1-2613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57.9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1857,'0'0'2724,"0"0"-1468,0 0-591,0 0 108,0 0 164,31-9 1584,-25 9-2449,1 1 1,-1-1-1,1 1 1,-1 1-1,0-1 1,0 1-1,1 0 1,-1 0-1,0 1 1,0 0-1,-1 0 0,1 0 1,-1 1-1,0 0 1,1 0-1,-2 0 1,1 0-1,0 1 1,-1 0-1,0 0 1,0 0-1,0 1 0,-1-1 1,5 11-1,2 4-27,-1 0-1,-1 0 0,-1 1 0,-1 0 0,0 0 0,-2 1 0,-1-1 1,0 1-1,-1 0 0,-3 32 0,1-43-38,1-4-12,-1 1 0,0 0 1,0-1-1,0 1 1,-1 0-1,-1-1 1,1 1-1,-1-1 0,-1 1 1,1-1-1,-1 0 1,-6 11-1,-35 41-387,28-40 104,1 1 1,-22 39-1,34-47 363,3-6-1240,3-7-4604,22-21 1136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0.4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0 126 3394,'0'0'2886,"0"0"-1528,0 0-848,0 0 58,0 0-170,0 0-137,0 0-168,0 0-55,0 0 20,2-1 2,0 1-1,0 0 0,-1-1 0,1 1 0,0-1 0,-1 1 0,1-1 0,0 0 1,-1 0-1,1 0 0,1-1 0,0-4-60,0 0 0,1 1 0,0-1 1,-1 1-1,2 0 0,-1 0 0,0 1 0,1-1 0,0 1 0,0 0 1,0 0-1,1 1 0,-1-1 0,1 1 0,0 0 0,0 1 0,0 0 0,7-3 1,15-3-10,0 2 0,46-6 1,-73 11 9,24-2-128,-1 0 0,1 1 0,-1 2-1,40 3 1,-63-2 120,0 0 0,0-1 0,0 1 0,-1 0 0,1 0 0,0 0 0,-1 0 0,1 0 0,0 0 0,-1 0 0,1 0 0,-1 0 0,0 0 0,1 0 0,-1 0 0,0 0 0,0 0 0,0 1-1,1-1 1,-1 0 0,0 0 0,-1 1 0,2 35 79,-1-30-26,0 0-26,1-1 0,-1 1 0,-1 0 0,1 0-1,-1-1 1,0 1 0,-1-1 0,0 1 0,0-1 0,0 1 0,-1-1-1,1 0 1,-2 0 0,1 0 0,-1-1 0,0 1 0,0-1 0,0 0 0,-1 0-1,1 0 1,-1-1 0,0 1 0,-1-1 0,1 0 0,-1-1 0,-7 4 0,-6 5-25,-7 3 13,1 1 1,1 1-1,-36 32 1,60-48-14,-1-1 1,0 0 0,1 1 0,-1-1 0,1 1 0,-1-1 0,1 1 0,-1-1 0,1 1 0,-1 0-1,1-1 1,-1 1 0,1 0 0,0-1 0,-1 1 0,1 0 0,0-1 0,-1 1 0,1 0 0,0 0-1,0-1 1,0 1 0,0 0 0,0 0 0,0-1 0,0 1 0,0 0 0,0 0 0,0-1 0,0 1-1,1 0 1,-1-1 0,0 1 0,0 0 0,1 0 0,-1-1 0,0 1 0,1-1 0,-1 1-1,1 0 1,-1-1 0,1 1 0,-1-1 0,1 1 0,-1-1 0,1 1 0,0-1 0,-1 1 0,1-1-1,0 0 1,-1 1 0,1-1 0,0 0 0,-1 0 0,1 1 0,0-1 0,0 0 0,-1 0 0,1 0-1,0 0 1,0 0 0,57 6 30,-49-6 48,145 0 276,-138 3-1273,5 0-4616,-11-3 2397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0.9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1 224 3121,'0'0'2796,"0"0"-1478,0 0-664,0 0 330,0 0-173,0 0-349,0 0-201,0 0-52,33 18 23,-25-15-244,0 0 1,1-1-1,-1 0 1,1 0-1,0-1 1,-1 0-1,1-1 1,0 0 0,0 0-1,-1-1 1,17-3-1,-4-1-400,0-1 1,-1 0-1,33-16 0,-50 20 351,9-3-493,0-1 0,-1 0 0,18-14 0,-26 18 539,0 0 0,-1-1 0,1 1 0,-1-1 0,0 1 0,1-1 0,-1 0 0,-1 0 0,1 0 0,0 0 0,-1 0 0,0-1 0,1 1 0,-1 0 0,0-1 0,-1 1 0,1 0 0,-1-1 0,1-3 0,-1 3 113,0 0-1,0 0 1,-1 1 0,1-1 0,-1 0 0,0 0 0,0 0 0,0 1 0,-1-1 0,1 1 0,-1-1 0,0 1-1,0-1 1,0 1 0,0 0 0,-1 0 0,1 0 0,-1 0 0,0 1 0,0-1 0,0 1 0,0-1 0,0 1 0,0 0-1,-1 0 1,1 0 0,-1 1 0,1-1 0,-8-1 0,0-1 11,-1 1 0,0-1 0,1 2 0,-1 0 0,0 0 0,0 1 0,-22 1 0,31 0-102,0 1 0,-1 0 0,1 0 0,0 0 0,0 0 0,0 1 0,0-1 0,0 1 0,0 0 0,1-1-1,-1 1 1,0 0 0,1 1 0,0-1 0,-1 0 0,-1 4 0,-36 47 35,34-44-36,3-4-109,-5 6 78,0 0-1,1 1 0,1 0 1,0 0-1,-7 18 0,7 14-2855,8-36 507,6-7-1278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1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2 140 3314,'0'0'2035,"0"0"-1536,0 0-411,0 0 139,0 0 357,0 0-74,-1 5-97,1-3-354,0 0-1,0 0 1,0-1 0,0 1-1,1 0 1,-1 0 0,0-1-1,1 1 1,0 0 0,-1-1-1,1 1 1,0 0 0,0-1-1,0 1 1,0-1 0,0 1-1,0-1 1,0 0 0,0 0-1,1 1 1,1 1 0,43 23 1425,-30-19-1527,1-1 0,0-1 0,0-1 1,0-1-1,0 0 0,1-1 0,-1-1 1,1 0-1,20-3 0,-12 2-514,-19 0 286,1-1-1,-1 0 0,0-1 0,0 1 0,-1-1 0,1-1 1,0 1-1,0-1 0,-1 0 0,0-1 0,0 1 1,0-1-1,0-1 0,0 1 0,-1-1 0,6-5 1,-10 8 294,1 0 0,-1-1 0,1 1 0,-1 0-1,0 0 1,0 0 0,0-1 0,0 1 0,-1 0 0,1-1 0,-1 1 0,1-1 0,-1 1 0,0-1 0,0 1 0,0-1 0,0 1 0,0-1 0,-1 1 0,1-1 0,-1 1 0,0 0 0,-1-4 0,0 1 93,0 0 0,0 1 0,0-1 0,0 1 0,-1-1 0,0 1 0,0 0 0,0 0 0,0 1 0,-5-5 0,0 1 8,-1-1-1,0 1 1,-1 0-1,0 1 0,0 0 1,0 1-1,-1 0 1,1 0-1,-1 1 1,0 0-1,0 1 1,-1 1-1,-21-3 1,29 6-104,0 1 0,0-1 0,0 1 1,1 0-1,-1 0 0,1 0 0,-1 1 0,1-1 1,0 1-1,0 0 0,0 0 0,0 0 0,0 0 1,1 0-1,-1 1 0,-2 4 0,-7 8 0,-89 93-679,99-107 329,1 1 0,-1-1 0,0 0-1,1 1 1,-1-1 0,1 1 0,0 0 0,-1-1 0,1 1 0,1 0 0,-1 0 0,0-1 0,0 6 0,1-7-3149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2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0 125 2369,'0'0'510,"0"0"-118,0 0 35,0 0-22,0 0 113,6 2 170,-3-1-581,-1-1 1,-1 1-1,1 0 0,0 0 0,0 0 0,0 0 1,0 0-1,-1 0 0,1 1 0,0-1 0,-1 1 1,1-1-1,-1 1 0,0-1 0,1 1 0,-1 0 1,0 0-1,0-1 0,0 1 0,0 0 0,-1 0 1,1 0-1,0 0 0,-1 0 0,1 0 0,-1 0 1,0 1-1,0-1 0,0 0 0,0 3 0,2 5 487,-1-7-552,0-1 0,0 0 0,0 0 0,0 0 0,1 0 0,-1 0 1,1 0-1,-1 0 0,1 0 0,0-1 0,-1 1 0,1-1 0,0 1 1,0-1-1,0 1 0,0-1 0,1 0 0,-1 0 0,0 0 0,0-1 1,1 1-1,-1 0 0,0-1 0,1 0 0,2 1 0,71 4-423,-60-4 435,190-1-3586,-204 0 3504,0 0 1,1 0-1,-1 0 0,0 0 1,0-1-1,0 1 1,0 0-1,0-1 1,-1 1-1,1-1 1,0 0-1,0 0 1,0 0-1,0 0 0,-1 0 1,1 0-1,0 0 1,-1-1-1,1 1 1,-1 0-1,1-1 1,-1 1-1,0-1 1,0 0-1,0 1 0,0-1 1,0 0-1,0 0 1,0 0-1,0 0 1,-1 1-1,1-1 1,-1 0-1,1 0 1,-1 0-1,0 0 0,0 0 1,0-1-1,0 1 1,0 0-1,0 0 1,-1 0-1,1 0 1,-1 0-1,1 1 1,-1-1-1,-1-3 1,-3-9 140,0 0 1,-1 0 0,-1 1 0,-15-24 0,21 35-156,-4-6 194,-1 0 0,1 0 0,-1 0 0,-12-10-1,15 15-8,0 1 0,0 0 0,-1 0 0,1 0 0,-1 0 0,1 1-1,-1 0 1,0-1 0,1 1 0,-1 1 0,0-1 0,0 0 0,0 1-1,-6 0 1,-4 1-92,0 1 0,0 0 0,1 1 0,-1 0-1,1 1 1,0 1 0,0 0 0,0 1 0,1 0 0,0 1 0,0 0-1,1 1 1,0 0 0,0 1 0,0 0 0,-11 14 0,19-20-165,1 1 0,-1 0 0,0 0 1,1 1-1,0-1 0,0 0 0,0 1 0,1-1 1,-2 7-1,-1 25-3585,4-23 847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2.6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30 117 880,'0'0'2716,"0"0"-1702,0 0-592,0 0 498,0 0 222,7 4-326,116 66 1577,-110-64-2498,2 0-1,-1 0 0,0-2 0,1 1 1,0-2-1,0 0 0,0-1 0,0-1 1,0 0-1,29-2 0,-42 1 85,0-1-1,-1 1 0,1-1 1,0 1-1,0-1 1,-1 0-1,1 0 0,0 0 1,-1 0-1,1 0 1,-1 0-1,1 0 0,-1 0 1,0-1-1,1 1 0,-1-1 1,0 1-1,0-1 1,0 1-1,0-1 0,0 1 1,0-1-1,-1 0 1,1 0-1,-1 1 0,1-4 1,14-59-471,-11 40 9,8-37 250,-11 33 2560,-2 27-2274,0 0-1,0 0 1,0 0-1,0 0 1,-1 0-1,1 0 1,0 1-1,-1-1 0,1 0 1,-1 1-1,1-1 1,0 1-1,-1-1 1,1 1-1,-1 0 0,1 0 1,-1-1-1,1 1 1,-1 0-1,0 1 1,1-1-1,-3 0 1,0 0-19,-6 0-29,-56-3 112,-109 8 1,164-4-180,0 1 0,1 0 0,0 1 0,-1 0-1,-18 10 1,26-12 23,0 0-1,0 1 0,0 0 0,1-1 1,-1 1-1,1 0 0,-1 0 1,1 0-1,0 1 0,0-1 0,0 1 1,0-1-1,0 1 0,0 0 1,1-1-1,-1 1 0,1 0 0,0 0 1,0 0-1,0 0 0,0 0 1,0 0-1,0 6 0,1-3-354,0 0 0,0 0 0,1-1 0,0 1 0,0 0 0,2 5 0,-2-8 221,0-1 1,0 0 0,0 1 0,1-1 0,-1 0 0,1 0-1,0 0 1,-1 0 0,1 0 0,0-1 0,0 1 0,0-1-1,0 1 1,5 1 0,31 12-3374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3.3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339 65 3298,'0'0'1216,"0"0"-885,0 0-203,0 0 0,0 0 238,10-16 4332,-10 14-4706,0 0 0,0 0 1,-1 0-1,1 0 0,-1-1 1,1 1-1,-1 0 0,0 0 1,0 0-1,0 0 0,0 0 1,0 1-1,-1-1 0,1 0 1,0 0-1,-1 1 0,1-1 1,-1 1-1,0-1 0,1 1 1,-1 0-1,0 0 0,0-1 1,0 1-1,0 0 0,0 1 1,0-1-1,0 0 0,0 1 1,-1-1-1,1 1 0,0 0 1,0-1-1,0 1 0,-4 1 1,-1-2-29,0 1-1,0 0 1,0 1 0,0 0 0,0 0 0,0 1 0,0 0 0,1 0 0,-1 0 0,-11 6 0,0 4 127,1 0-1,0 1 1,0 1-1,1 0 1,1 1-1,1 1 1,0 0-1,1 1 1,1 1-1,0 0 1,1 0-1,-14 35 1,24-49-79,0 0 0,0 0 1,0 0-1,0 0 0,1 0 1,-1 0-1,1 1 0,0-1 0,0 0 1,1 0-1,-1 0 0,1 0 1,2 8-1,-1-9-14,-1-1-1,1 1 1,0-1 0,0 1-1,0-1 1,0 0 0,0 1-1,0-1 1,1 0 0,-1-1-1,1 1 1,-1 0 0,1-1 0,0 1-1,0-1 1,0 0 0,0 0-1,3 1 1,29 5 34,0-1 0,1-2 0,-1-2 1,1-1-1,51-5 0,-46 2-65,4-7 281,-5 1-4420,-54 8 1429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0.9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1 148 3730,'0'0'1416,"0"0"-463,0 0-326,0 0-176,0 0-97,0 0-92,1 0-185,-1 0 1,1 0-1,0 0 1,0-1-1,0 1 1,0 0-1,0-1 1,0 1-1,0-1 1,-1 1 0,1-1-1,0 1 1,0-1-1,-1 1 1,1-1-1,0 0 1,-1 1-1,2-3 1,2-9 151,-3 3-253,0 1 1,1 0-1,1 0 1,-1 1-1,1-1 1,1 0-1,-1 1 1,1 0-1,0 0 1,1 0-1,0 0 1,0 1-1,0 0 1,1 0-1,13-11 1,-19 18 15,1-1 1,-1 0 0,0 0-1,1 1 1,-1-1-1,1 0 1,-1 0-1,0 1 1,1-1-1,-1 0 1,0 1 0,1-1-1,-1 1 1,0-1-1,1 1 1,-1-1-1,0 0 1,0 1 0,0-1-1,1 1 1,-1-1-1,0 1 1,0-1-1,0 1 1,0-1-1,0 1 1,0-1 0,0 1-1,0-1 1,0 1-1,0-1 1,0 1-1,0-1 1,-1 1 0,2 23 121,-1-22-112,6 298 163,-5-299-267,-1 0 0,0 0 1,1 0-1,-1 0 0,1 0 0,-1 0 0,1-1 0,-1 1 0,1 0 1,0 0-1,-1-1 0,1 1 0,0 0 0,0-1 0,-1 1 0,1 0 1,0-1-1,0 1 0,0-1 0,0 0 0,0 1 0,0-1 0,-1 0 1,1 1-1,0-1 0,0 0 0,0 0 0,0 0 0,0 0 0,0 0 1,0 0-1,0 0 0,0 0 0,0 0 0,0-1 0,2 1 0,1 0-501,21 0-3269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3.8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0 117 2785,'0'0'4709,"0"0"-2985,0 0-1407,0 0-133,5-10-93,16-29-941,12-25-896,-27 60 3989,2 13-1566,2 14-358,28 189 1399,-38-210-1946,0-1 0,0 1 0,0-1 1,1 0-1,-1 1 0,1-1 0,-1 1 0,1-1 0,-1 1 1,1-1-1,0 0 0,0 0 0,0 1 0,0-1 0,0 0 1,0 0-1,0 0 0,0 0 0,0 0 0,0 0 0,1 0 0,-1 0 1,0-1-1,3 2 0,2-2-4390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4.2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3282,'0'0'1352,"0"0"-445,0 0 473,0 0 17,0 0-247,10 8-365,21 16-347,-10-9-105,0 0 0,32 35 1,-51-49-401,-1 1 1,1-1-1,-1 0 0,1 0 1,0 0-1,0 1 1,-1-2-1,1 1 0,0 0 1,0 0-1,0-1 1,0 1-1,2 0 1,15 1-4325,-6-2 184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4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226 1 6211,'0'0'3185,"0"0"-2720,0 0 175,0 0-336,0 0-80,0 0-176,-126 125-96,100-86-320,-1-7-1089,4 1-1424,0-6-3170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7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249 1 544,'0'0'865,"0"0"-206,0 0 114,0 0-34,0 0 3,-10 1-78,-3 0-265,2-1-200,1 0 0,-1 1 1,1 1-1,-15 3 1,18-2-93,1 0 1,0 1 0,-1 0 0,1 1 0,0-1 0,-8 9 0,8-7 33,0-1-1,-1 1 1,0-1 0,-13 7 0,19-12-153,0 1 1,1-1-1,-1 1 1,0-1 0,1 1-1,-1-1 1,1 1-1,-1-1 1,1 1-1,-1-1 1,1 1-1,-1 0 1,1-1-1,0 1 1,-1 0-1,1-1 1,0 1-1,0 0 1,-1 0-1,1-1 1,0 1-1,0 0 1,0 0-1,0-1 1,0 1-1,0 0 1,0 0-1,0-1 1,0 1-1,0 0 1,1 0 0,-1-1-1,1 2 1,11 16-597,21-10 310,0-1-1,0-2 0,1-1 1,0-2-1,50-3 1,-42 1 160,-45 35 1782,-8-23-1398,0-1-1,0 0 1,-2-1 0,1 0 0,-21 11 0,5-1-129,21-16-153,-1-1 0,1 1-1,-1-1 1,0-1-1,0 1 1,0-1 0,0-1-1,0 1 1,0-1 0,0-1-1,-1 0 1,1 0-1,-13-2 1,10 1 123,1 1 0,0 0 0,-1 0 1,1 1-1,0 0 0,0 1 0,0 0 0,-16 6 0,24-8-234,1 0-3142,1-3-275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7.7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0 1072,'0'0'870,"0"0"-181,0 0 92,0 0-202,0 0-107,0 0-45,0 0-93,0 0-9,0 0 17,0 0 66,0 0-184,0 3-40,10 328 1155,-12-298-1115,-1 0 0,-10 44-1,6-44-1125,2-1 0,-1 48 0,10-77-1601,5-3 388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8.4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143 10 992,'0'0'1105,"0"0"-195,0 0-22,0 0 94,0 0-216,7-10 369,-5 11 2454,-2 13-3529,-1 0-1,-1-1 1,0 1-1,-1 0 1,0-1-1,-1 0 0,-1 0 1,-6 13-1,-3 3 85,-2-1 0,-28 36-1,39-56-157,-1-1 0,1 1 0,1 0 1,-1 0-1,1 1 0,1-1 0,0 1 0,0 0 0,0 0 0,1 0 0,1 0 0,0 0 0,-1 16 0,5-24-24,0 0 0,-1-1 0,1 1 0,0-1 0,0 1 0,-1-1 0,1 0 0,0 0 0,5-1-1,-4 1 20,19 0-90,0-1-1,-1-1 1,1-1 0,41-11-1,-44 8-45,-9 2 125,0 1 1,0 0-1,0 0 0,14 0 0,-25 3 108,0 0 127,47-11-261,-44 10-387,12-1-796,-10 1-2447,-5 1 1341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8.8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3922,'0'0'2054,"0"0"-1163,0 0-64,0 0 347,0 0-398,0 3-375,8 64 147,-2 1-1,-8 117 1,0-63-513,2-115-48,-1-7-114,1 1 1,0-1 0,0 1-1,-1-1 1,1 1-1,0-1 1,0 1 0,0-1-1,0 1 1,0 0-1,0-1 1,0 1 0,0-1-1,0 1 1,0-1-1,0 1 1,1-1-1,-1 1 1,0 0 0,0-1-1,0 1 1,1-1-1,-1 1 1,0-1 0,1 0-1,-1 1 1,0-1-1,1 1 1,-1-1-1,1 1 1,-1-1 0,1 0-1,-1 1 1,0-1-1,1 0 1,0 1 0,6-1-3081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09.2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2673,'0'0'2535,"0"0"-1281,0 0-48,0 0 370,0 0-399,16 22 717,-1 52-1821,-14-63-252,0-1 1,1 1-1,0-1 1,1 0-1,0 0 1,0 0-1,1 0 0,9 16 1,0-26-5398,-3-4 2292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0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51 48,'0'0'1555,"0"0"-229,0 0-245,0 0-75,0 0-38,0 0-200,0 0-90,0 0-94,0 0 11,0 0-280,12-9-93,7 1-177,0 1 0,0 0 1,1 2-1,0 0 0,0 1 1,1 1-1,-1 1 0,35 1 1,-53 2-78,1-1 0,-1 1 0,1-1 0,-1 1 0,0 0 0,1 0 0,-1 0 1,0 1-1,0-1 0,1 0 0,-1 1 0,0-1 0,-1 1 0,1 0 0,0 0 1,0 0-1,-1-1 0,1 2 0,-1-1 0,1 0 0,-1 0 0,0 0 0,0 1 0,0-1 1,0 0-1,0 1 0,-1-1 0,1 1 0,-1-1 0,0 1 0,1 4 0,0-2 72,-1 1-1,1 0 1,-1 0-1,0 0 1,-1-1 0,1 1-1,-1 0 1,0 0-1,0-1 1,-1 1-1,0 0 1,0-1-1,-3 7 1,-5 0 54,0-1 0,-1-1 0,0 0 0,-1 0 0,0-1 0,0 0 0,-17 8 0,15-9-11,0 1-1,1 0 1,-1 1 0,2 1 0,-20 20-1,31-29-91,-1 0-1,1 0 0,0 0 1,0-1-1,0 1 0,0 0 0,0 1 1,0-1-1,1 0 0,-1 0 0,1 0 1,0 0-1,-1 1 0,1-1 1,0 0-1,0 0 0,0 0 0,1 1 1,-1-1-1,0 0 0,1 0 1,0 0-1,-1 0 0,1 0 0,1 3 1,1-1-10,-1 0 0,0-1 0,1 1 1,0-1-1,0 1 0,0-1 0,0 0 1,0 0-1,1-1 0,-1 1 1,7 3-1,-4-3-52,1 0 0,0-1 0,0 0 0,0 0 0,0 0 1,0-1-1,1 0 0,-1 0 0,0-1 0,1 0 0,-1 0 0,0-1 1,1 0-1,-1 0 0,0-1 0,0 0 0,0 0 0,0 0 0,0-1 0,-1 0 1,9-6-1,11-7-757,0-1 0,-1-1 0,36-35 1,-53 45 876,-7 8 267,0-1-1,1 1 1,-1 0-1,0-1 1,0 1-1,0 0 1,1-1 0,-1 1-1,0 0 1,1 0-1,-1 0 1,0 0 0,0 1-1,1-1 1,-1 0-1,0 0 1,0 1 0,0-1-1,1 1 1,-1-1-1,0 1 1,2 0-1,35 21-875,-14-8 916,-5-8-391,0-1-1,0-1 1,0 0 0,0-1 0,1-2 0,-1 1-1,1-2 1,-1-1 0,25-4 0,-40 5 36,-1-1 0,1 0 0,0 0 0,-1 0 1,1-1-1,0 1 0,-1-1 0,0 0 0,1 0 0,-1 0 0,0 0 1,0-1-1,0 1 0,0-1 0,-1 0 0,1 0 0,-1 0 1,0 0-1,0 0 0,0 0 0,0-1 0,0 1 0,0-1 1,-1 1-1,0-1 0,0 0 0,0 1 0,0-1 0,-1 0 1,1-5-1,0-1 9,0 0-1,-1 0 1,-1 0 0,1 0 0,-2 0 0,1 1-1,-1-1 1,-1 0 0,0 1 0,-7-18 0,6 19-31,-1-1 0,-1 1 0,1 0 0,-1 0 0,0 1-1,-1 0 1,0 0 0,-10-8 0,14 13 18,0 0-1,0 0 1,0 0 0,0 0-1,0 0 1,0 1-1,-1 0 1,1-1-1,0 1 1,-1 0-1,1 1 1,-1-1-1,1 1 1,-1-1-1,0 1 1,1 0 0,-1 1-1,1-1 1,-1 0-1,1 1 1,-1 0-1,1 0 1,-1 0-1,1 0 1,0 1-1,-6 2 1,-11 13 92,0 0 0,2 2 0,0 0 0,2 0 0,-19 29 0,19-27-153,-5 15-860,17-12-2997,4-22-1127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1.0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238 1 4994,'0'0'1750,"0"0"-1437,0 0-41,0 4 693,1 31-252,0-4-418,-1-1 1,-2 1-1,0-1 0,-2 0 0,-14 50 0,-108 236 96,47-128-928,70-157-1312,9-31 253,3 0-839,11-3-796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1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126 203 848,'0'0'2279,"0"0"-1559,0 0-538,0 0-20,42 17 569,-33-13-677,0 0-1,1-1 0,-1-1 0,1 1 1,0-2-1,-1 1 0,1-1 1,0-1-1,0 0 0,16-2 0,-22 1-131,1 0-1,-1 0 1,0 0-1,0-1 1,0 0-1,0 0 1,-1 0-1,1 0 1,0-1-1,-1 1 1,0-1-1,1 0 1,-1 0-1,0 0 1,-1 0-1,1-1 0,0 1 1,-1-1-1,0 1 1,0-1-1,0 0 1,0 0-1,-1 0 1,1 0-1,-1 0 1,1-8-1,0 0 258,0 0 0,-1-1-1,0 0 1,-1 1 0,0-1 0,-3-17-1,1 27-159,1 1-1,0-1 0,-1 0 1,0 1-1,1 0 0,-1-1 1,0 1-1,0 0 0,0 0 1,-1 0-1,1 0 0,0 1 1,-1-1-1,1 1 0,-1-1 1,0 1-1,1 0 0,-1 0 1,0 0-1,0 0 0,0 1 1,-4-1-1,-6-2-1,-1 0-1,1 2 1,-19-1 0,20 3 15,0 0 0,0 1 0,0 0 0,1 1 0,-1 0 0,1 1 0,-1 0 0,-10 7 0,-83 50 520,103-60-563,0 0 0,1 1 0,-1-1 0,0 0 0,1 1 0,0-1 0,-1 1 0,1 0 0,0-1 1,0 1-1,0 0 0,0 0 0,0 0 0,0 0 0,0 0 0,1 0 0,-1 0 0,1 0 0,-1 0 0,1 0 0,0 0 0,0 0 0,0 0 0,0 0 0,0 0 0,0 0 0,1 0 0,-1 0 0,1 0 0,-1 0 1,1 0-1,0 0 0,0 0 0,0 0 0,0 0 0,1 1 0,2 3-79,0 1-1,0-1 1,1-1 0,0 1 0,0-1 0,0 0-1,0 0 1,1 0 0,7 4 0,-2-3-216,0 0 0,1 0 0,0-1 0,0-1 0,0 0 0,14 2-1,24-1-2211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1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172 81 3410,'0'0'-1078,"0"0"1875,0 0 361,4-13-43,14-41 161,-14 41-174,-4 13-254,0 0-181,0 0-259,0 0 6,-45 9 925,38-8-1330,1 0 0,0 0-1,0 1 1,0 0 0,1 0 0,-1 1 0,0-1 0,1 1 0,0 1-1,-1-1 1,1 1 0,1 0 0,-1 0 0,-6 7 0,4-4 25,0 0 0,1 0 0,0 0 0,1 1 0,0 0 1,0 0-1,0 1 0,-6 17 0,9-22-56,1 1 0,0 0 0,0 0 0,0 0-1,1 0 1,0 0 0,0 0 0,0 0 0,0 0 0,1-1 0,-1 1-1,1 0 1,2 6 0,-1-8 16,-1-1-1,1 1 1,0 0 0,0 0 0,0-1-1,0 1 1,1-1 0,-1 0-1,0 0 1,1 0 0,0 0-1,-1 0 1,1 0 0,0-1-1,0 1 1,0-1 0,0 0-1,0 0 1,0 0 0,5 1-1,20 2-75,0 0 0,-1-2 0,1-1 0,49-4-1,-73 3 80,-1 0-1,0-1 1,1 0-1,-1 1 1,0-1-1,0 0 1,1 0-1,-1-1 1,0 1-1,0-1 1,0 1-1,0-1 1,-1 0-1,1 0 1,2-3-1,-4 4-30,-1 1 111,0 0-237,0 0-672,0 0-1332,0 0-1339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2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2977,'0'0'118,"0"0"351,0 0 116,7 2-23,37 5 1426,68 3-1,-2-8-5420,-105-2 1702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2.6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46 4626,'0'0'2817,"0"0"-1936,0 0 640,0 0-497,0 0-16,0 0-591,83-30 63,-53 30-240,-1-3-176,1 3-64,0 0-192,-4 0-288,1-3-305,3 0 1,-4 3-1633,-3-6-1841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3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250 0 672,'0'0'806,"0"0"531,0 0 74,0 0-245,0 0-200,0 0 122,0 0-45,0 0-24,0 0-314,0 0-214,0 0-318,0 0-181,0 0-77,-9 2-241,-47 29 142,-94 69 0,147-97 103,-20 17 271,22-19-243,0-1-1,0 1 1,1 0-1,-1 0 1,1-1-1,-1 1 0,1 0 1,-1 0-1,1 0 1,-1 0-1,1 0 1,0-1-1,-1 1 1,1 0-1,0 0 0,0 0 1,0 0-1,0 0 1,-1 0-1,2 0 1,-1 0-1,0 0 1,0 0-1,0 0 0,0 0 1,1 2-1,0-3-21,1 1 0,-1 0 0,1-1 1,-1 1-1,1-1 0,0 0 0,-1 1 0,1-1 0,-1 0 0,1 0 0,0 0 0,-1 0 0,1 0 0,-1 0 0,4-1 0,2 1-94,324 0-1010,-330 0 1231,0 1 0,0 0 1,-1 0-1,1 0 1,0 0-1,-1 0 1,1 0-1,-1 0 1,1 0-1,-1 0 0,1 0 1,-1 0-1,0 0 1,1 0-1,-1 0 1,0 1-1,0-1 1,0 0-1,0 0 0,0 0 1,0 0-1,0 0 1,-1 2-1,-2 33 293,0-27-317,-1 0 1,0-1-1,-1 0 1,0 0-1,0 0 1,-1 0-1,1-1 1,-2 0-1,1 0 0,-1-1 1,-13 10-1,16-14 51,-1-1-1,1 0 0,-1 0 0,0-1 1,0 1-1,0-1 0,1 0 0,-1 0 1,-8-2-1,-5 1-7,-35 1 38,-24 0 79,26 0-2918,50-1 935,1-7-1092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4.2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7 4386,'0'0'1321,"0"0"-697,0 0 352,7-5 124,-7 5-1091,0 0 0,0 0 1,0 0-1,0 0 0,1-1 0,-1 1 1,0 0-1,0 0 0,0 0 0,0 0 1,0 0-1,0 0 0,1 0 0,-1 0 1,0 0-1,0 0 0,0 0 0,0-1 1,0 1-1,1 0 0,-1 0 0,0 0 1,0 0-1,0 0 0,0 0 0,1 0 1,-1 0-1,0 0 0,0 0 0,0 1 1,0-1-1,0 0 0,1 0 0,-1 0 1,0 0-1,0 0 0,0 0 0,0 0 1,0 0-1,0 0 0,1 0 0,-1 1 0,0-1 1,0 0-1,0 0 0,0 0 0,0 0 1,0 0-1,0 0 0,0 1 0,0-1 1,0 0-1,1 0 0,-1 0 0,0 0 1,0 0-1,0 1 0,0-1 0,0 0 1,0 0-1,0 0 0,0 779 1875,-1-760-1854,-1 0 0,-1 0 0,-9 32 0,4-16-33,7-13 23,1-14-2967,0-13 271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6.7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1 179 960,'0'0'1366,"0"0"-856,0 0-107,0 0 184,0 0 120,36 9 3681,-32-5-4103,61 49 1253,-59-50-1607,-1 0 1,1 0-1,-1 0 1,1 0-1,0-1 1,0 0-1,0 0 1,0-1-1,0 1 1,0-1-1,7 0 1,-3-1-173,0 0 1,0-1-1,0 0 1,-1 0-1,1-1 1,18-6-1,-23 6 155,1-1 0,-1 0 0,0 0 0,0-1 0,0 1 0,-1-1 0,1 0 0,-1-1 0,0 1 0,0-1 1,0 0-1,5-9 0,-5 7 102,1-1 1,-1 0 0,0 0 0,-1-1-1,0 1 1,0-1 0,-1 0 0,0 1 0,-1-1-1,1 0 1,-2 0 0,1 0 0,-2-15-1,0 22 18,-1-1 0,1 1 0,0-1-1,-1 1 1,0 0 0,1 0-1,-1 0 1,0-1 0,0 2 0,0-1-1,0 0 1,-1 0 0,1 1-1,0-1 1,-1 1 0,1-1 0,-1 1-1,1 0 1,-1 0 0,-4-1-1,-59-15-111,53 14 142,-1 1 1,1 0-1,-17 1 0,27 1-13,1 0 0,-1 0 1,0 0-1,0 0 0,0 1 0,0 0 0,0-1 0,1 1 0,-1 0 0,0 0 1,1 0-1,-1 1 0,1-1 0,-1 1 0,1-1 0,-1 1 0,1 0 0,0 0 1,0 0-1,0 0 0,-2 3 0,-6 13 7,1-1 0,0 2-1,2-1 1,-10 35 0,13-36-702,1 0-1,1-1 0,0 26 1,2-40 599,1 0 0,0 0 0,0 0 0,-1 0 0,1 0 0,0 0 0,1-1 0,-1 1 0,0 0 0,0-1 0,1 1 0,-1-1 0,1 1 0,0-1 0,-1 0 0,1 1 0,0-1 0,0 0 0,-1 0 0,1 0 0,0 0 0,0-1 0,0 1 0,0-1 0,3 1 0,60 15-2045,-57-15 1463,-8-1 681,1 0 0,0 0-1,-1 0 1,1 0 0,0 0 0,-1 0 0,1 0 0,0 1 0,-1-1 0,1 0 0,0 0 0,-1 0-1,1 1 1,-1-1 0,1 0 0,-1 1 0,1-1 0,-1 1 0,1-1 0,-1 0 0,1 1 0,-1-1-1,1 1 1,-1 0 0,0-1 0,1 1 0,-1 0 0,-10 12 497,-40 14-485,38-22 161,5-2-122,1 0 0,0 0 0,-1 1-1,1-1 1,0 1 0,1 1 0,-1-1 0,1 1 0,0 0 0,0 0 0,0 1 0,1-1 0,0 1 0,0 0-1,0 0 1,1 0 0,0 1 0,0 0 0,0-1 0,1 1 0,0 0 0,0 0 0,1 0 0,0 0-1,0 0 1,1 0 0,0 8 0,0-9-95,1 0 0,-1-1-1,1 1 1,0 0 0,0 0 0,1-1-1,0 1 1,0-1 0,0 1-1,0-1 1,1 0 0,0 0 0,0 0-1,1 0 1,-1 0 0,1-1-1,0 1 1,0-1 0,0 0 0,1-1-1,0 1 1,-1-1 0,1 0-1,1 0 1,-1 0 0,0-1 0,8 3-1,1-1-186,0 0 0,0-1 1,0-1-1,0 0 0,0-1 0,1-1 0,-1 0 0,0-1 0,1 0 0,-1-1 0,0-1 0,0 0 0,0-1 0,-1-1 0,1 0 1,-1-1-1,0 0 0,24-16 0,-28 17 82,0-1-1,0 0 1,-1 0 0,0-1 0,0 0 0,0 0-1,-1-1 1,0 0 0,-1-1 0,1 1 0,-2-1-1,1 0 1,-1-1 0,-1 1 0,0-1 0,0 0-1,-1 0 1,0 0 0,0 0 0,-1-1 0,1-18 0,-3 21 387,0 1 1,0-1-1,-1 0 1,0 0 0,-1 0-1,1 1 1,-1-1 0,-1 1-1,-5-13 1,5 16-108,0-1 0,0 1 0,0 0 0,-1 0 0,0 0 1,0 1-1,0-1 0,0 1 0,-1 0 0,1 0 0,-1 1 0,0-1 0,0 1 0,0 0 0,-6-2 1,4 2-145,0-1 1,-1 1-1,1 0 1,-1 1-1,1 0 1,-1 0-1,0 1 1,1 0-1,-1 0 1,0 1-1,0-1 1,1 2-1,-1-1 1,1 1-1,-1 0 1,1 1-1,0 0 1,0 0-1,0 1 1,0-1-1,1 1 1,-1 1-1,1-1 1,0 1-1,1 1 1,-10 9-1,-54 76-2078,42-52-923,10-15 20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7.2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81 1 3730,'0'0'1955,"0"0"-936,0 0 254,0 0-102,0 0-450,0 0-532,0 5-45,1 13-37,0-1 0,-2 1 0,0-1 1,-1 1-1,-1-1 0,-7 26 0,-42 102 665,46-131-763,4-8-17,0 0-1,1 0 1,0 0-1,0 0 0,1 1 1,-1-1-1,2 10 0,-1 0-44,1-15 34,-1 1 0,1-1 0,0 1 0,0-1 0,0 0 1,-1 0-1,1 1 0,0-1 0,0 0 0,1 0 0,-1 0 1,0 0-1,0 0 0,1 0 0,-1 0 0,0 0 0,1-1 1,-1 1-1,1 0 0,-1-1 0,1 1 0,-1-1 0,1 0 1,-1 0-1,4 1 0,45 6-345,-48-6 340,32 2-290,0-1 0,0-2-1,49-5 1,-81 4 330,0 1-1,1-1 0,-1 1 0,0-1 0,0 0 1,0 0-1,0 0 0,0 0 0,0 0 1,0 0-1,-1 0 0,1-1 0,0 1 0,-1-1 1,1 1-1,0-1 0,1-2 0,15-38-3329,-17 41 3094,7-20-3627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7.6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1 320,'0'0'3935,"0"0"-2577,0 0-1000,0 0 471,0 0 289,0 13 43,16 224 1912,-16-206-3024,1 7-208,-8 64 0,6-90-1025,2-11-2480,-1-1-250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8.0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0 263 3906,'0'0'3236,"0"0"-1878,0 0-435,0 0-304,0 0-126,54 44 807,-43-39-1363,0-1 1,0-1 0,0 0-1,1 0 1,-1-1 0,1 0-1,11-1 1,83-3-854,-97 1 845,2 0-188,1 0 0,-1-1-1,0 0 1,0-1 0,0-1 0,0 0 0,0 0 0,12-8 0,-19 10 211,0 0 0,0-1 0,0 1 0,0-1 0,-1 0 0,1 0 0,-1-1 0,0 1 0,1-1 0,-2 1 0,1-1 0,0 0 0,-1 0 0,0 0 0,0-1 0,0 1 0,0 0 0,-1-1 0,0 1 0,0-1 0,0 0 0,1-6-1,-3 2 254,0 1 0,-1 0 0,1 0 0,-2 0-1,1 0 1,-1 0 0,0 0 0,0 1-1,-1-1 1,0 1 0,-1 0 0,0 0-1,-8-9 1,4 6 83,0 0 0,-1 1 0,0 0 0,0 0 0,-1 2 0,0-1 0,-24-11 0,33 18-266,-1 0-1,1 0 1,-1 1 0,1-1-1,-1 1 1,1-1 0,-1 1-1,1 0 1,-1 0 0,0 0-1,1 1 1,-1-1 0,1 1-1,-1-1 1,1 1 0,-1 0-1,1 0 1,0 0 0,-1 0-1,1 0 1,0 0 0,0 1-1,0-1 1,-3 3 0,-5 5-1,1 0 1,0 0-1,-12 19 1,3-6 76,-100 120-419,109-127 189,6-6-1072,7-5-3630,10-4 917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8.6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0 160 5491,'0'0'2251,"0"0"-1344,0 0-629,0 0 314,0 0 30,1 56 207,0-52-826,0 1 0,-1 0 0,2-1 0,-1 1 0,1-1 0,-1 0 0,1 1 0,0-1 0,1 0 0,-1 0 0,1 0-1,0-1 1,0 1 0,0 0 0,0-1 0,0 0 0,1 0 0,0 0 0,-1 0 0,1-1 0,0 1 0,0-1 0,1 0 0,-1 0-1,0 0 1,1-1 0,-1 0 0,1 0 0,0 0 0,-1 0 0,6 0 0,2-1-239,0 1-1,0-2 1,0 1 0,0-2-1,0 0 1,0 0 0,0-1-1,-1 0 1,1-1-1,-1-1 1,13-6 0,-14 5 208,12-5-1365,-1-1 1,0-1 0,34-29 0,-50 38 1216,0 0 0,-1-1 0,0 0 1,0 0-1,0-1 0,-1 1 1,1-1-1,-1 1 0,-1-1 0,5-10 1,-6 11 379,-1 1 1,1-1-1,0 1 1,-1-1 0,0 1-1,0-1 1,0 1-1,-1-1 1,0 1-1,-1-7 1,1 9-6,-1-1 0,1 0 0,-1 1-1,0-1 1,0 1 0,0-1 0,0 1 0,0 0 0,0 0-1,0 0 1,-1 0 0,1 0 0,-1 0 0,0 1 0,1-1-1,-1 1 1,-6-2 0,-51-15 1168,32 12-1017,0 2 0,0 1 0,-1 1 0,1 1 0,-55 6 0,80-4-407,0 0 0,0 0 0,0 0 0,0 0 0,0 0 1,0 1-1,1 0 0,-1-1 0,0 1 0,1 0 0,0 0 0,-1 1 0,1-1 0,0 0 1,0 1-1,0-1 0,0 1 0,1 0 0,-1 0 0,1 0 0,-1-1 0,1 1 0,0 1 1,0-1-1,1 0 0,-2 5 0,-1 10 206,1 0-1,1 0 1,1 27 0,0-27-14,-1 12-133,0-19 74,0 0 1,1 0-1,1 0 1,3 20 0,-4-28-171,1-1 1,0 1-1,0 0 1,0-1-1,0 0 1,0 1-1,0-1 1,1 0-1,-1 0 1,1 1-1,0-1 1,0 0-1,0-1 1,-1 1-1,2 0 1,-1 0-1,0-1 1,0 0-1,0 1 1,1-1-1,-1 0 1,1 0-1,-1 0 1,1 0-1,3 0 1,23 3-2378,7-4-1079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2.4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0 123 2561,'0'0'870,"0"0"-622,0 0-91,0 0 294,0 0 32,20 9 1668,-19-7-2105,1 0 0,-1-1 0,1 1 1,0 0-1,0 0 0,0-1 0,0 0 1,0 1-1,0-1 0,0 0 0,1 0 1,-1 0-1,0 0 0,1 0 0,-1 0 1,3 0-1,44 5 600,-47-6-643,255 4-2216,-154-5 1659,-102 1 576,-1 0 0,1-1 0,-1 1 0,1 0 0,-1-1-1,1 1 1,-1-1 0,1 1 0,-1 0 0,0-1 0,1 1 0,-1-1-1,0 1 1,0-1 0,1 0 0,-1 1 0,0-1 0,0 1 0,0-1-1,0 1 1,1-1 0,-1 0 0,0 1 0,0-1 0,0 1 0,0-1-1,0 1 1,-1-1 0,1 0 0,0 1 0,0-1 0,0 1 0,0-1-1,-1 1 1,1-1 0,0 1 0,-1-2 0,-9-22 479,-5-1-168,8 14-247,0 0 1,0 1-1,-1 0 0,-12-11 0,17 17-99,-1 2 0,1-1 1,-1 0-1,0 1 0,0 0 0,0 0 1,-1 0-1,1 0 0,0 1 0,-1-1 1,1 1-1,-1 0 0,1 1 0,-1-1 1,-7 1-1,-49-2 242,34 1-11,1 0 0,0 2 0,-1 0 0,1 2 0,-32 8-1,52-9-318,5 35-3911,1 25 1306,0-35 1388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19.2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44 116 3650,'0'0'2918,"0"0"-2085,0 0-703,0 0 137,0 0 128,-1 0-368,1 0 0,-1 0 0,0 1 0,1-1 0,-1 0 0,0 0-1,1 1 1,-1-1 0,1 0 0,-1 1 0,0-1 0,1 0 0,-1 1 0,1-1 0,-1 1 0,1-1 0,-1 1-1,1-1 1,-1 1 0,1 0 0,0-1 0,-1 1 0,1 9 214,0-1 0,1 1 1,0-1-1,1 1 0,0-1 0,1 0 1,-1 0-1,2 0 0,5 11 0,-7-16-214,0 0 1,1 0-1,0 0 0,0 0 0,0 0 0,1-1 1,-1 1-1,1-1 0,0 0 0,-1 0 0,1 0 1,1-1-1,-1 0 0,0 1 0,1-1 0,-1-1 0,1 1 1,0-1-1,7 2 0,27 1-599,0-1 1,0-2-1,64-7 1,-88 5 508,-1-1 0,0 0 1,0-2-1,-1 1 0,1-2 1,-1 1-1,1-2 0,-1 0 0,13-8 1,-24 11 190,0 0 0,0 0 1,1 0-1,-2 0 0,1 0 1,0 0-1,-1-1 0,0 1 1,1 0-1,-1-1 0,0 1 0,-1-1 1,1 1-1,0-6 0,-2-58 357,0 38-306,1 25-170,0 1 0,0-1 1,-1 0-1,0 1 0,1-1 1,-1 1-1,-1 0 0,1-1 1,0 1-1,-1 0 0,0-1 1,1 1-1,-1 0 0,0 0 1,-1 1-1,1-1 0,0 0 1,-1 1-1,0-1 0,0 1 1,1 0-1,-1 0 0,0 0 1,-1 0-1,1 1 0,0-1 1,0 1-1,-1 0 0,1 0 1,-1 0-1,-4-1 0,-13-1-30,0 0-1,0 1 1,-1 1-1,-25 2 1,16 0-5,14 0 19,-1 2 1,0 0-1,1 0 0,0 2 1,0 0-1,0 1 0,1 1 1,0 0-1,0 2 0,0-1 1,1 2-1,1 0 0,0 1 1,0 0-1,-21 23 0,33-31-313,1-1 0,-1 1 0,0-1-1,1 1 1,0 0 0,0-1 0,0 1 0,0 0-1,0 0 1,1 0 0,-1 0 0,1 0 0,0 0-1,-1 0 1,2-1 0,-1 6 0,0-3-760,0 10-1945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21.6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1 116 48,'0'0'131,"0"0"85,0 0 309,0 0 76,0 0-60,0 0 212,3-7 828,4-7 5764,-7 14-7315,0 0-57,0 0-24,0 0 38,0 0 29,0 0-43,0 0 94,0 0-3,0 0 29,3-24-423,37-47-359,-37 481 1172,-3-410-1048,0 0-201,0 0-629,0 0-817,0 0-653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22.2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 2913,'0'0'963,"0"0"-288,0 0 64,0 0 182,0 0-233,0 0-208,0 0-47,8-2 3330,15-2-3709,87 6 36,130-5 28,-138-14-104,-102 17 181,0 0 125,0 0 221,0 0-218,0 0-69,0 0-134,-10 0-1333,4 0-2489,2 0-1802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50.5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415 3 3458,'0'0'1595,"0"0"-282,0 0-380,0 0-290,0 0-202,0 0-159,0 0 22,0 0-58,-4 0 47,-58-1-63,20-1 100,-65 6-1,95-1-272,2-1 1,-1 2-1,0-1 1,1 2-1,-1-1 1,1 1 0,0 1-1,1 0 1,-1 0-1,1 1 1,1 0-1,-13 13 1,15-15-32,1 0 0,0 1 0,0 0 0,1 0 0,0 0 0,0 0 0,0 1 0,1-1 0,0 1 0,0 0 0,0 0 0,1 0 0,0 0 0,1 1 0,0-1 0,0 0 0,0 1 0,1-1 0,0 1 0,1 7 0,0-12-26,0-1 0,1 1 0,-1 0 0,0-1 1,1 1-1,0-1 0,-1 0 0,1 1 0,0-1 0,0 0 1,1 0-1,-1 0 0,0 0 0,1-1 0,-1 1 0,5 2 1,50 21 0,-42-19 19,14 5 14,0-1 0,1-2 0,0-1 0,0-1 0,1-2 1,-1-1-1,1-1 0,0-2 0,36-4 0,-28-6-678,-19-2-3245,-17 8 224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48.4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192 31 1072,'0'0'817,"0"0"-137,0 0-29,0 0 109,0 0-90,0 0-222,0 0-178,0 0-225,0 0 0,0 0 0,0 0 0,0-1 1,0 1-1,0 0 0,0 0 0,0 0 0,1 0 1,-1 0-1,0 0 0,0 0 0,0-1 0,0 1 0,0 0 1,0 0-1,1 0 0,-1 0 0,0 0 0,0 0 0,0 0 1,0 0-1,0 0 0,1 0 0,-1 0 0,0 0 0,0 0 1,0 0-1,0 0 0,0 0 0,1 0 0,-1 0 1,0 0-1,0 0 0,0 0 0,0 0 0,0 0 0,1 0 1,-1 0-1,0 0 0,0 0 0,0 0 0,0 0 0,0 1 1,0-1-1,1 0 0,-1 0 0,0 0 0,0 0 0,0 0 1,0 0-1,0 1 0,0-1 0,0 0 0,0 0 1,0 0-1,0 0 0,0 1 0,0 11-15,-1 0 1,-1 0-1,0 1 1,0-1-1,-2 0 0,1-1 1,-2 1-1,-9 19 0,-6 5 22,-33 44-1,36-57-44,1 0 0,1 2 0,1 0 0,-15 40 0,30-70-357,54-180-730,-54 179 1046,9-53 221,35-113-1,-40 170 44,0 1-1,0-1 1,0 1 0,0 0 0,0 1 0,7-1-1,-7 1-207,0 0-1,0 0 0,1 0 0,-1 1 0,0-1 0,0 1 0,0 0 0,0 1 0,0-1 1,0 1-1,-1 0 0,1 0 0,6 4 0,-7-1 52,0 0 1,1-1-1,-2 1 0,1 1 1,0-1-1,-1 1 0,0-1 0,0 1 1,-1 0-1,3 10 0,1 3 45,-2 0 0,0 0 0,2 28 0,-4-24-158,1-1 1,10 34 0,-11-50-17,0 0-1,0 0 1,1 0 0,0 0-1,0 0 1,1-1 0,0 1-1,0-1 1,0 0 0,0 0-1,1-1 1,0 1 0,5 3-1,19 10-32,-23-15 89,0 1 0,1 0 0,-2 0 0,1 0-1,0 0 1,-1 1 0,0 0 0,9 10 0,-57-11 789,-47-5-594,-97 2 99,179-1-260,-20 6 89,27 5-7228,1-10 3509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49.2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153 54 2369,'0'0'662,"0"0"-371,0 0-131,0 0 0,6-20 683,5 11-561,-4 2 2736,-21 4-1996,-105-12-953,117 15-57,1 1-1,-1-1 1,0 1-1,0-1 1,0 1 0,1 0-1,-1-1 1,0 1-1,1 0 1,-1 0 0,0 0-1,1 0 1,0 1-1,-1-1 1,1 0 0,0 1-1,-1-1 1,1 1-1,0-1 1,0 1 0,0-1-1,0 1 1,0 0-1,1-1 1,-1 1 0,1 0-1,-1 0 1,1 0-1,-1-1 1,1 4 0,-5 61 356,5-60-338,-1 3-3,2 0 0,-1-1 0,1 1 1,0 0-1,1 0 0,0 0 0,1-1 0,-1 0 1,2 1-1,5 10 0,-6-14-27,1 0 0,0 0 0,0 0 1,0-1-1,1 1 0,-1-1 0,1 0 0,0-1 0,0 1 0,1-1 1,-1 0-1,1 0 0,0-1 0,-1 1 0,13 2 0,9 0 30,0-1 0,1-1 0,0-1 1,53-4-1,-15 0-5741,-53 2 1336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49.8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48 592,'0'0'1572,"0"0"-729,0 0-115,0 0-5,30-4 400,-26 3-1070,224-26 1711,101 24-49,53-4-1320,-261 1 907,-120 6-1094,-1 0 86,0 0-43,0 0-187,-5 0-208,-29 0-1147,11 0-2645,12 0 49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51.2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60 672,'0'0'1452,"0"0"-724,0 0-112,0 0 233,0 0-28,10 0 5049,18 0-5393,33-4-552,-1-2-1,82-18 0,-73 10 39,-58 12-5798,-11-8 1874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51.7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0 880,'0'0'2167,"0"0"-1084,0 0-64,0 0 182,0 0 79,5 4-253,5 1-871,0 1-1,1-2 1,-1 0 0,1 0-1,0-1 1,0 0-1,0 0 1,0-2-1,0 1 1,1-1-1,-1-1 1,14-1 0,202 1 663,-227 0-606,0 0 198,0 0-128,0 0 26,0 0-146,0 0-136,0 0-257,0 0-167,0 0-452,-2 0-802,-9 0-1868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02.7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2145,'0'0'1635,"0"0"-589,0 0 326,0 0 346,0 0-328,25 0 274,320 0-1210,-347 12-3071,-12-3 213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3.2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56 251 160,'0'0'958,"0"0"-457,0 0 153,0 0 130,0 0-10,0 1-634,0-1 0,0 1 0,0-1 0,0 1 0,0-1-1,0 1 1,1-1 0,-1 1 0,0 0 0,0-1 0,0 1 0,0-1 0,1 1 0,-1-1-1,0 1 1,1-1 0,-1 1 0,0-1 0,1 1 0,-1-1 0,0 0 0,1 1 0,84 29 86,-63-26-137,1-1 0,-1-1 0,0 0 0,1-2 0,33-3 0,-54 2-74,1-1 0,-1 1 0,1 0 0,-1 0 1,0-1-1,1 0 0,-1 1 0,0-1 0,0 0 0,0 0 0,0 0 0,-1 0 1,1 0-1,-1-1 0,1 1 0,-1 0 0,0-1 0,0 1 0,0-1 0,0 1 1,0-1-1,0 0 0,0-3 0,2-6 58,-1-1 1,0 0-1,0-22 0,-1 3-136,0 21 44,-1 0-1,0 0 1,0 0-1,-1 0 1,-1 1 0,-3-16-1,4 23 11,-1 0 0,1 0 0,-1 0 0,1 1 0,-1-1 0,0 0 0,0 1 1,-1-1-1,1 1 0,0-1 0,-1 1 0,1 0 0,-1 0 0,0 1 0,0-1 0,0 0 0,0 1 0,0 0 0,0-1 0,0 1 0,0 0 0,0 1 0,-1-1 0,1 1 0,-6-1 0,-35-2-93,-50 2 0,42 2 186,50 2-110,0 1-1,0-1 1,0 1 0,1-1 0,-1 1-1,1-1 1,0 1 0,0 4 0,-3 5-56,-64 131-2604,59-120 1131,7-3-1143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03.8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3570,'0'0'1379,"0"0"-987,0 0-125,0 0 170,0 0 174,0 0-218,0 0 71,0 10 464,10 156 543,-4-102-938,-6-1-34,0-63-499,0 0 82,25 0-6007,-23 0 2841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8:04.8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106 21 2465,'0'0'942,"0"0"-641,0 0-53,0 0 345,0 0 204,0 0-439,0 0-121,0 0-31,0 0 26,0 0-88,0 0-48,0 0 24,-2 16 755,-5-12-873,1 1 0,-1-1 0,0 0 0,0-1 0,0 1 0,-1-1 1,1-1-1,-1 0 0,1 0 0,-1 0 0,0-1 0,-8 1 0,15-2 147,1 0 49,0 0 418,0 0 32,0 0-189,0 0-61,0 0-166,5 1-109,0 0 1,0 0 0,0-1-1,1 0 1,-1 0 0,0 0 0,9-2-1,6 1-34,9-1-82,-1-1 0,1-2 0,41-11 0,31-6 53,-91 20 6,-2 2-34,-1-1 0,1 0 0,-1 0 0,0-1 0,0 0 0,1 0 0,-2-1 0,1 0 0,11-6 0,-18 8 177,0 1-65,0 0-110,0 0 60,0 0-132,0 0 65,0 0 37,0 0-21,0 0 42,0 0 11,0 0 104,0 0-53,0 0 104,0 0-137,0 0 33,0 0-99,0 0-21,0 0 5,0 0-85,0 0 111,0 0-183,0 0 21,0 0 26,0 0-103,0 0 0,0 0-300,0 0-450,0 0-830,0 0-1808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59.4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 2305,'0'0'2983,"0"0"-1604,0 0-987,0 0-226,-5 4 14,5-2 4180,9-3-4366,0 1-1,0 0 1,0 0-1,-1 1 1,1 0 0,0 1-1,0 0 1,-1 0-1,1 1 1,-1 0-1,1 1 1,-1 0-1,0 0 1,-1 0-1,1 1 1,-1 0-1,0 1 1,0 0-1,0 0 1,9 12-1,12 11-25,-24-26 43,0 1-1,0-1 1,-1 1 0,1 0-1,-1 0 1,0 0 0,0 0-1,0 0 1,0 1 0,-1-1 0,0 1-1,0 0 1,0 0 0,0 0-1,-1 0 1,0 0 0,1 9-1,-2 0 104,0 0 0,-1 1-1,0-1 1,-6 21 0,1 18-160,5-44 48,1 0 0,-1 0 0,0 0 1,-4 12-1,-47 124 158,50-128-174,0-1 1,1 1-1,1 0 1,2 26-1,0 6 101,-3-28-52,1-14-50,-1 1-1,1-1 1,1 1-1,-1 0 1,3 11-1,-2-18 1,-1 1 1,1 0-1,-1-1 0,1 1 0,0-1 1,0 0-1,0 1 0,0-1 0,0 1 1,0-1-1,0 0 0,0 0 0,0 0 1,1 0-1,-1 0 0,0 0 0,1 0 1,-1 0-1,1 0 0,-1-1 0,1 1 1,-1 0-1,1-1 0,-1 1 0,1-1 1,0 0-1,-1 0 0,1 0 0,0 1 1,2-2-1,71 4-956,-70-5 1059,-11-3 55,-11-3-430,15 7 161,1 0 0,-1 1 1,1-1-1,-1 0 0,1 1 1,-1 0-1,0-1 0,1 1 0,-1 0 1,0 0-1,1-1 0,-1 1 1,0 1-1,1-1 0,-1 0 1,-1 1-1,1 0 135,1 0 0,0 0 0,0 1 1,-1-1-1,1 1 0,0-1 0,0 1 0,1-1 0,-1 1 1,0-1-1,0 1 0,1 0 0,-1-1 0,1 1 0,-1 2 0,-5 25 370,1 0-1,1 1 0,2 0 0,2 57 0,1-39-230,12 98 89,-13-135-164,-1 4-20,0 1 0,2-1 0,-1 1-1,2-1 1,0 0 0,1 1 0,1-1-1,0-1 1,1 1 0,12 26 0,-14-32 17,0 1 0,0 0 1,-1 0-1,0-1 0,-1 1 1,0 1-1,0-1 0,-1 0 1,-1 0-1,-2 16 0,1 12 27,2 112 124,-5-142-61,4-7-157,1-1-1,-1 0 0,1 1 0,-1-1 0,1 1 0,-1-1 0,1 1 0,-1-1 1,1 1-1,0-1 0,-1 1 0,1-1 0,0 1 0,-1 0 0,1-1 0,0 1 0,0 0 1,-1-1-1,1 1 0,0 0 0,0-1 0,0 1 0,0 0 0,0 1 0,-53 13-127,-11 6-96,95-23-2891,17-3 1144,-2-15-1242,-4-4-861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9:59.8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0 271 1665,'0'0'725,"0"0"-391,0 0 37,0 0 82,0 0 124,0 0 100,0 0 153,0 0 69,0 0-48,0 0 3,0 0-38,1-8 41,9-20-1278,22-46 1,-5 14-1106,11-30 416,-20 165 2396,-12-48-1029,-1 0 1,-1 1-1,-1-1 0,-2 1 1,0 0-1,-6 38 0,4-57-168,-1-1 0,0 0 0,-1 0 0,0 0-1,-5 10 1,5-12-93,0 0-1,0 1 0,1 0 0,0 0 1,0 0-1,1 0 0,-1 0 1,1 9-1,1-11 1,-1 0 1,2 0 0,-1-1-1,0 1 1,1 0-1,0-1 1,0 1-1,0 0 1,1-1 0,0 1-1,-1-1 1,2 0-1,3 7 1,-4-3 11,-2-6-2553,0-2-350</inkml:trace>
  <inkml:trace contextRef="#ctx0" brushRef="#br0" timeOffset="1">311 164 2593,'0'0'2151,"0"0"-1674,0 0-189,0 0 411,4-1 16,0 1-464,1 0-1,-1 1 1,0-1-1,1 1 1,-1 0-1,0 0 1,0 0-1,0 1 1,0-1-1,0 1 1,5 3-1,-3-1-136,1-1 1,0 0-1,0-1 1,0 0-1,10 2 1,26 0-121,51-2 0,-77-2-167,-14 0 157,-1 0 0,0 0 0,0-1 0,0 1 0,0-1 0,0 0 0,0 1 0,0-1 0,0 0-1,0 0 1,0 0 0,0-1 0,0 1 0,-1 0 0,1-1 0,-1 1 0,1-1 0,-1 1 0,1-1 0,-1 0-1,0 0 1,0 1 0,0-1 0,0 0 0,0 0 0,0 0 0,0 0 0,-1 0 0,1-1 0,-1 1 0,1 0-1,-1 0 1,0-2 0,2-13 96,-1 0-1,-1 0 1,-2-24-1,0 11-207,2 29 120,0-1 0,-1 1 1,1 0-1,-1 0 0,0 0 1,1 0-1,-1 0 0,0 0 0,1 0 1,-1 0-1,0 0 0,0 0 0,0 0 1,0 0-1,0 1 0,0-1 0,0 0 1,0 1-1,0-1 0,0 1 1,0-1-1,-1 1 0,1-1 0,0 1 1,0 0-1,0 0 0,-1 0 0,-1-1 1,-47-4 67,35 4-99,-136-2-30,150 3 162,1 0-111,0 0 52,0 0-58,0 205 635,1-204-642,-1 0 0,0-1 0,1 1 0,-1 0 0,0 0 0,1 0 0,-1 0 0,1-1 0,-1 1 0,1 0 0,-1-1 0,1 1 0,0 0-1,-1-1 1,1 1 0,0-1 0,0 1 0,-1-1 0,1 1 0,0-1 0,0 1 0,0-1 0,-1 0 0,1 1 0,0-1 0,0 0 0,0 0 0,0 0 0,0 0 0,0 0 0,0 0 0,1 0 0,38 0-1697,-28-1 1127,71 1-2027,-87 4 5911,-22 13-1879,18-13-1298,1 0-1,0 1 1,0 0-1,0 0 1,0 1-1,1-1 1,0 1-1,0 1 1,0-1 0,1 1-1,0 0 1,1 0-1,-1 1 1,1-1-1,1 1 1,-1 0-1,1 0 1,-3 16-1,-1 4-31,1 0-1,2 0 0,1 1 1,0 39-1,4-67-74,-1 0-1,1 0 1,-1 0 0,1 0-1,-1 0 1,1 0-1,-1 0 1,1 0 0,0-1-1,-1 1 1,1 0 0,0 0-1,0-1 1,0 1-1,0-1 1,0 1 0,-1-1-1,1 1 1,0-1 0,0 1-1,0-1 1,0 0 0,0 1-1,0-1 1,0 0-1,0 0 1,3 0 0,36 4-89,-34-4 63,20 1-38,-1 1-296,-1-1-1,45-5 1,-64 4 276,0-1 0,1 0 0,-1 0 0,0 0 0,0-1 0,-1 1 0,1-1 0,0 0 0,0-1 0,-1 1 0,1-1 0,-1 0 0,0 0 0,0-1 0,0 1 0,-1-1 0,1 1 0,-1-1 0,5-6 0,-6 2 213,0 1 0,0-1 0,0 0 1,-1 1-1,-1-1 0,1 0 0,-1 0 0,0 0 1,-1 1-1,0-1 0,0 0 0,0 0 0,-1 1 1,0-1-1,-1 1 0,0 0 0,0-1 0,-1 1 1,-5-9-1,-4-3-143,-30-38 124,40 53-174,0 1-1,0-1 0,0 1 0,-1 0 0,1 0 0,-1 0 0,0 1 0,0-1 0,0 1 0,0 0 0,-7-3 0,9 5-12,0 0-1,0 0 1,0 0-1,0 0 0,0 0 1,0 0-1,0 1 1,0-1-1,0 0 0,0 1 1,0 0-1,0-1 1,0 1-1,0 0 0,0 0 1,1 0-1,-1 0 1,0 1-1,1-1 0,-1 0 1,1 1-1,-1-1 1,1 1-1,-3 3 0,-27 51 482,21-35-468,-12 19-415,3 1 0,-20 62-1,33-77-1976</inkml:trace>
  <inkml:trace contextRef="#ctx0" brushRef="#br0" timeOffset="2">811 354 2017,'0'0'3153,"0"0"-1563,0 0-458,0 0 63,0 0-232,0 37 67,1-29-978,0 0 0,1 0 0,0 0 0,0 0 0,1 0 0,0 0 0,1-1 0,-1 0 0,2 1 1,6 9-1,-4-7 14,0 0 0,1-1 1,0 0-1,0 0 1,1-1-1,17 12 1,-19-15-162,0-2 1,1 1 0,-1-1-1,1 0 1,0 0 0,0-1-1,1 0 1,-1-1 0,0 0-1,0 0 1,1-1 0,-1 0-1,1 0 1,-1-1 0,0 0-1,0 0 1,1-1 0,-1 0 0,0-1-1,0 0 1,-1 0 0,1 0-1,-1-1 1,1-1 0,-1 1-1,-1-1 1,1 0 0,0 0-1,-1-1 1,0 0 0,-1 0-1,1 0 1,7-14 0,-7 11-7,-2-1 0,0 0 0,0 1 0,0-1 0,-1-1 0,-1 1 0,0 0 0,0-1 0,-1 1 0,0-1 0,-1 1 0,-2-17 1,2 11 222,0 10-90,0 0 0,-1 1 1,1-1-1,-1 1 0,-1-1 0,1 0 1,-1 1-1,0 0 0,0 0 0,-1-1 1,0 1-1,1 1 0,-2-1 0,1 0 1,0 1-1,-1-1 0,0 1 0,0 0 1,0 0-1,-1 1 0,1-1 1,-1 1-1,0 0 0,0 0 0,0 1 1,0 0-1,0-1 0,-1 2 0,1-1 1,-1 1-1,1-1 0,-12 0 0,6 3-63,0 0 0,1 1 0,-1 0 0,1 0 0,-1 1 0,1 0 0,0 1 0,0 1 0,1-1 0,-11 8-1,-5 4 266,1 1-1,-34 31 0,55-46-231,1 0 0,-1 1 0,1-1 0,0 1 0,-1-1 0,1 1 0,0 0 0,1 0 0,-1 0 0,0 0 0,1 0 0,0 0 0,0 0 0,0 0 0,0 1 0,0-1 0,0 0 0,1 1 0,0-1 0,0 1 0,0-1 0,0 0 0,0 1 0,2 4 0,-1-4-220,1 1-1,0-1 0,0 1 0,1-1 0,-1 0 0,1 0 0,0 0 0,0 0 0,0-1 0,0 1 0,1-1 0,0 0 1,-1 0-1,1 0 0,0 0 0,5 2 0,27 13-2372</inkml:trace>
  <inkml:trace contextRef="#ctx0" brushRef="#br0" timeOffset="3">1330 366 400,'0'0'3815,"0"0"-2921,0 0-739,0 0-14,0 0 238,0 4 115,0 122 3598,0-124-4077,1 0-1,-1 1 1,0-1 0,1 0-1,-1 0 1,1 0 0,0 0 0,0 0-1,0 0 1,0 0 0,0 0-1,0 0 1,1 0 0,-1-1-1,0 1 1,1 0 0,0-1-1,-1 1 1,1-1 0,0 0-1,0 0 1,0 1 0,-1-1-1,1 0 1,0 0 0,1-1-1,-1 1 1,0 0 0,0-1-1,4 1 1,7 2-104,0-1-1,0-1 1,24 0-1,-29-1 9,6-1-155,0 1 1,0-1-1,-1-1 0,1-1 0,0 0 1,-1 0-1,18-8 0,-26 9 189,-1 0-1,0 0 1,0 0-1,0-1 1,0 1-1,0-1 0,0 0 1,-1 0-1,1 0 1,-1-1-1,0 1 1,0-1-1,0 0 1,-1 0-1,1 0 1,-1 0-1,0 0 1,0 0-1,-1-1 1,1 1-1,-1-1 1,0 1-1,0-1 1,0 0-1,0-8 1,0-24 1118,0 22-1057,0 1 1,-1-1-1,-1 1 1,0-1-1,-3-14 1,3 26-60,0 0 1,0 0-1,0 0 1,0 0-1,0 0 1,-1 0-1,1 1 1,-1-1-1,0 1 1,0-1-1,0 1 1,0-1 0,0 1-1,0 0 1,0 0-1,-1 0 1,1 1-1,-1-1 1,0 0-1,0 1 1,1 0-1,-1-1 1,0 1-1,0 0 1,0 1-1,0-1 1,0 0 0,0 1-1,-3 0 1,-33-3 2,-45 2 1,73 2 103,0 0 0,-1 0 0,1 1 0,0 1 0,0-1 0,0 2 0,0 0 0,-16 8-1,26-11-26,-1 0-1,1 0 0,0 1 0,0-1 0,0 0 1,0 1-1,1-1 0,-1 1 0,0-1 0,0 1 1,1-1-1,-1 1 0,1 0 0,0-1 0,-1 1 1,1 0-1,0-1 0,0 3 0,1 39-3,0-27 108,-1-5-97,0 0 0,1 0 1,1-1-1,0 1 1,0-1-1,1 1 1,0-1-1,1 0 1,0 0-1,1 0 1,9 15-1,-12-24-47,0 1-1,0-1 0,0 1 1,0-1-1,0 1 1,0-1-1,1 0 1,-1 0-1,0 0 1,1-1-1,-1 1 1,1 0-1,-1-1 1,0 0-1,5 1 1,45-1-199,-31-1 59,3-1-16,0-1 0,0-2 0,0 0 0,-1-1 1,1-2-1,-2 0 0,1-1 0,-1-2 0,-1 0 1,37-25-1,-56 34 163,13-6 1916,-5 17 239,1 4-2753,-5-7 602,0 0 0,0-1 0,1 0-1,0 0 1,0-1 0,0 0 0,1 0-1,-1 0 1,1-1 0,0 0 0,0-1-1,0 0 1,13 2 0,-3-2-104,0-1 0,0 0 0,1-1 0,-1-1 0,26-5 0,-6-4-1111,-1-1 0,0-2 0,0-2 0,51-29 0,-85 43 1336,0-1 0,0 1-1,-1-1 1,1 0 0,0 0 0,-1-1 0,0 1 0,1 0 0,-1-1-1,0 1 1,0-1 0,-1 0 0,1 0 0,0 0 0,-1 0-1,0 0 1,0 0 0,0 0 0,0 0 0,0 0 0,-1-1-1,1 1 1,-1 0 0,0 0 0,0-1 0,0 1 0,0 0-1,-1 0 1,1-1 0,-1 1 0,0 0 0,0 0 0,0 0-1,-2-5 1,-5-10 192,-2-1 0,1 2 0,-2-1 0,-18-22-1,16 22-1928,11 15 1562,-1 0 0,1 0 0,-1 0 0,1 1 0,-1-1-1,0 1 1,0-1 0,0 1 0,-1 0 0,1 0 0,-1 0-1,1 1 1,-1-1 0,1 1 0,-7-2 0,0 2 147,-1 0 1,0 0-1,-1 1 1,-10 0-1,-6 1-132,-10-2 290,26 0-188,0 0 0,0 1-1,0 0 1,0 1 0,0 0-1,1 0 1,-1 2 0,0 0-1,-18 7 1,28-9-57,0 1 0,0 0 1,1 0-1,-1-1 0,1 1 0,-1 1 0,1-1 0,0 0 1,-1 0-1,1 0 0,1 1 0,-1-1 0,0 0 1,0 1-1,1-1 0,-1 1 0,1 3 0,-3 48 140,3-49-131,0 23 106,2-16-80,-2 0 0,0 0-1,0 0 1,-1 0 0,-1 0 0,0-1 0,0 1-1,-2 0 1,-6 18 0,2-19 416,5-9-6438,3-2 2592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09.9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282 17 2145,'0'0'990,"0"0"-459,0 0-35,0 0 294,0 0-35,0 0-96,1-15 2003,-29 14-2854,5 1-176,1 0 0,-27 5 0,41-4 263,0 1 0,1 0-1,-1 0 1,1 0 0,0 1-1,-1 1 1,1-1 0,1 1-1,-1 0 1,-8 7 0,-3 3 11,-22 21 423,38-33-356,0 0-1,1 0 1,0 0-1,-1 1 1,1-1-1,0 0 0,0 1 1,0-1-1,0 1 1,1-1-1,-1 0 1,1 1-1,-1 0 0,1-1 1,0 1-1,0-1 1,0 1-1,1 4 1,0-6-8,0 0 0,0 1 0,0-1 0,0 0 1,0 0-1,0 0 0,0 0 0,1 0 0,-1 0 0,0 0 1,1 0-1,-1 0 0,0-1 0,1 1 0,-1 0 1,1-1-1,-1 0 0,1 1 0,-1-1 0,1 0 1,0 1-1,-1-1 0,1 0 0,-1 0 0,3-1 1,54 1-144,-41-1 100,0 1 56,-3 0 30,0 0-1,0 1 0,22 4 1,-31-4-5,-1 0 0,1 1 1,-1-1-1,0 1 1,0 0-1,0 0 0,0 1 1,0-1-1,0 1 1,0 0-1,-1 0 0,1 0 1,-1 1-1,5 6 1,15 15-704,-16-18 663,0 1 0,-1-1 0,0 1 1,0 0-1,6 12 0,-11-18 78,0 0 1,0 0-1,0 0 0,-1 0 0,1 0 0,-1 1 1,1-1-1,-1 0 0,0 0 0,0 0 1,0 0-1,0 0 0,0 1 0,-1-1 1,1 0-1,-1 0 0,1 0 0,-1 0 0,0 0 1,0 0-1,0 0 0,0 0 0,0 0 1,0-1-1,0 1 0,-1 0 0,1-1 1,0 1-1,-1-1 0,-2 2 0,-17 13-128,-1-1-1,0-1 1,-1-1-1,-1-1 1,-25 9-1,18-7-873,29-14 906,1 0-1,0 0 1,-1 1 0,1-1-1,-1 0 1,0 0 0,1 0-1,-1-1 1,1 1-1,-1 0 1,1 0 0,0-1-1,-1 1 1,1-1 0,-1 0-1,1 1 1,0-1 0,-1 0-1,1 0 1,0 1-1,0-1 1,0 0 0,0 0-1,-1-1 1,1 1 0,1 0-1,-1 0 1,0 0-1,0-1 1,0 1 0,0-2-1,-2 0-434,-13-18-743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0.5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48 448,'0'0'686,"0"0"-654,0 0 67,3-7 47,0-1-36,-2 6 70,0-1 0,0 1-1,0-1 1,0 0 0,0 1 0,-1-1-1,1 0 1,-1 0 0,1-5 0,-1 7 596,0 1-176,0 0 91,0 0 99,0 0-307,0 0-192,0 0-214,0 30-221,0 678 1601,4-708-3986,5 0-81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1.6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191 16 2113,'0'0'587,"0"0"-384,0 0 15,0 0 151,0 0-20,3-3-186,14-7 420,-14 8 2024,-17 2-1606,9 0-1238,-3 0 224,1 1 1,0 0-1,0 1 1,0 0-1,0 0 1,1 0 0,-1 1-1,1 0 1,-1 0-1,1 0 1,0 1-1,0 0 1,0 1-1,1-1 1,-1 1 0,1 0-1,0 0 1,1 1-1,-1-1 1,1 1-1,0 0 1,0 0 0,1 0-1,-4 10 1,-2 5 113,1-1 0,1 1 0,1 0 1,1 1-1,0 0 0,-2 38 0,7-59-96,-2 24 249,2 1-1,2 33 1,0-54-177,1 0-1,0 0 1,0 0 0,0 0 0,0-1-1,0 0 1,1 1 0,0-1 0,0-1-1,0 1 1,1 0 0,7 4 0,-4-5-43,-1-1 1,1 0 0,0 0 0,-1 0 0,1-1 0,0 0 0,14-1 0,57-4-703,-77 4 651,0-1 16,-1 1 0,0 0 1,0 0-1,0-1 0,0 1 0,1-1 0,-1 1 1,0-1-1,0 0 0,0 1 0,0-1 0,0 0 1,0 1-1,0-1 0,0 0 0,-1 0 0,1 0 0,0 0 1,0 0-1,-1 0 0,1 0 0,-1 0 0,1-2 1,8-36-585,-14-41-952,5 80 1536,0-2-32,-1 0 0,1 1 0,-1-1 0,0 0 0,0 1 0,0-1 0,0 1 0,0-1 0,0 1 0,0 0 0,0-1 0,0 1 0,-1 0 1,1 0-1,0 0 0,-1 0 0,1 0 0,-1 0 0,0 0 0,1 0 0,-1 1 0,0-1 0,1 1 0,-1-1 0,0 1 0,1 0 0,-3-1 0,-52-3 90,50 4-26,-3 0 23,0 0 0,0 1 0,0 0 1,0 0-1,-15 5 0,22-6-66,0 1-1,0 0 1,0 0-1,0 0 1,0 0-1,0 0 1,1 0-1,-1 1 1,0-1-1,0 1 1,1-1-1,-1 1 0,1 0 1,0-1-1,-1 1 1,1 0-1,0 0 1,0 0-1,0 0 1,0 0-1,0 0 1,1 0-1,-1 0 1,1 1-1,-1-1 1,1 0-1,0 0 1,0 4-1,0-1-21,-1-2-114,1-1 0,0 1 1,0 0-1,0 0 0,1 0 0,-1 0 0,1 0 0,-1-1 0,1 1 1,0 0-1,0 0 0,0-1 0,0 1 0,1-1 0,-1 1 0,3 2 1,9 12-1825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2.5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90 1 2113,'0'0'1323,"0"0"-645,0 0-40,0 0 218,0 0-160,0 0-298,0 0-246,0 0-5,0 0-59,0 0 85,0 0 40,-11 21 1103,9-17-1256,-7 9 18,0 0 1,2 1-1,-1-1 0,2 2 0,0-1 1,0 1-1,2 0 0,-1 0 0,-1 20 1,-4 203 521,10-236-584,1 1 0,0 0 0,0-1 0,0 1-1,0-1 1,1 1 0,-1-1 0,1 0 0,-1 1 0,1-1 0,0 0 0,0 0-1,0 0 1,0 0 0,0-1 0,0 1 0,1-1 0,-1 1 0,0-1 0,5 2 0,2 2 41,1 0 0,0-1 0,0 0 0,11 2 0,-11-4-75,0 0 0,0-1 0,0 0 0,1-1 0,-1 0 0,0 0 0,0-1 0,1-1 0,-1 0 0,15-4 1,-21 4 11,0 1 0,0-1 0,0 0 1,-1 0-1,1 0 0,-1 0 1,1-1-1,-1 1 0,0-1 1,0 0-1,0 0 0,0 0 0,0 0 1,-1 0-1,1-1 0,-1 0 1,0 1-1,0-1 0,0 0 0,-1 0 1,0 0-1,1 0 0,-1 0 1,0 0-1,-1 0 0,1 0 1,-1 0-1,0-5 0,-1 6 24,0 1-1,0-1 1,0 1-1,0 0 1,0-1-1,-1 1 1,1 0 0,-1 0-1,1 0 1,-1 0-1,0 0 1,0 0-1,0 0 1,0 0-1,0 1 1,-1-1 0,1 1-1,0 0 1,-1-1-1,1 1 1,-1 0-1,-2 0 1,-60-21-758,59 20 256,1 1 346,0-1 0,0 1 0,0 0 1,0 0-1,0 1 0,0-1 0,-9 2 0,11 0 208,0 0-1,-1 0 1,1 1-1,1-1 1,-1 1-1,0 0 1,0 0-1,1 0 1,-1 0-1,1 0 1,-1 1-1,1-1 1,-4 6-1,1-2-42,0 1 1,0 0-1,1 0 0,0 1 0,0-1 0,0 1 0,1 0 0,-4 15 0,3 16-2546,4-31-456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3.2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2 167 1697,'0'0'1046,"0"0"-321,0 0-111,0 0 176,0 0 79,0 0 20,0 0-65,0 0 153,0 0-12,1 21 255,2-16-1178,0-1 0,0 0 0,1 0 1,-1 0-1,1 0 0,0 0 0,0 0 1,0-1-1,0 0 0,1 0 0,-1 0 0,1-1 1,0 1-1,0-1 0,6 1 0,4 3 24,1-2-1,-1 0 0,28 3 0,-32-6-91,1 0 0,0 0 0,0-1 1,0-1-1,0 0 0,0-1 0,0 0 0,-1-1 0,1 0 1,12-5-1,-19 6 8,-1-1 0,1 1-1,-1-1 1,0 0 0,0 0 0,0-1 0,0 1 0,0-1 0,-1 0 0,1 0 0,-1 0-1,0 0 1,0 0 0,-1-1 0,0 1 0,1-1 0,-1 0 0,-1 0 0,1 0 0,-1 0-1,0 0 1,0 0 0,0 0 0,-1 0 0,0-10 0,1 11 46,-1 1 0,0-1 1,0 0-1,0 0 0,-1 1 0,1-1 1,-1 0-1,0 1 0,0-1 0,0 1 0,-1-1 1,1 1-1,-1-1 0,0 1 0,0 0 1,0 0-1,0 0 0,0 0 0,-1 0 1,0 1-1,1-1 0,-1 1 0,0-1 0,0 1 1,0 0-1,0 0 0,-1 0 0,1 1 1,0-1-1,-7-1 0,-5-4-294,-1 1 0,0 0 0,0 1 0,-1 1 0,1 0 0,-1 2 0,0-1 0,0 2 0,-26 1 0,37 1 317,0 0-1,0 0 1,1 1-1,-1-1 1,0 1-1,1 1 1,-1-1-1,1 1 1,0 0-1,0 0 1,0 0-1,0 1 1,1 0-1,-1 0 1,1 0-1,0 0 1,0 1-1,1 0 1,-1-1-1,1 1 1,0 1-1,0-1 1,1 0-1,0 1 1,0-1-1,0 1 1,0 0-1,1-1 1,-1 12-1,1 1-111,1-9-368,0 0 0,0-1 1,1 1-1,2 12 0,-3-19 235,1 0-1,0 0 1,0 0-1,0 0 1,0 0 0,0 0-1,0 0 1,0 0-1,1 0 1,-1 0-1,1 0 1,-1-1-1,1 1 1,-1-1 0,1 1-1,0-1 1,0 0-1,0 0 1,0 0-1,0 0 1,3 1 0,27 6-3483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3.9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39 211 1409,'0'0'1037,"0"0"-218,0 0-144,0 0-104,0 0 30,0 0-182,0 0 18,0 0 3,18 21 2073,-14-17-2408,1 0-1,0 0 1,0 0-1,0-1 1,0 1-1,1-1 1,-1-1-1,1 1 1,0-1-1,0 0 1,-1 0-1,13 1 1,4 0-24,0-2 1,29 0-1,-23-2-211,-19 0 98,0-1 0,0-1-1,0 1 1,0-1 0,0-1-1,-1 0 1,1 0 0,-1-1-1,0 1 1,-1-2 0,1 1 0,-1-1-1,0-1 1,0 1 0,-1-1-1,0 0 1,0 0 0,8-14-1,-12 14 93,-1 0 0,0 1-1,0-1 1,-1 0 0,1 0-1,-1 0 1,-1 1-1,1-1 1,-1 0 0,-1 0-1,1 1 1,-1-1 0,0 1-1,-1-1 1,1 1-1,-1 0 1,0 0 0,-1 0-1,0 0 1,0 1 0,0-1-1,-9-8 1,7 11-147,0 1-1,0 0 1,-1 0 0,1 0 0,0 1 0,-1-1 0,1 2 0,-1-1-1,1 1 1,-1 0 0,1 0 0,-1 1 0,-7 1 0,-12-1 130,13 0-1,0-1 0,0 2-1,0 0 1,0 0 0,0 1-1,1 0 1,-1 2 0,1-1-1,0 1 1,0 1 0,1 0-1,-1 1 1,1 0 0,1 1 0,-11 9-1,16-13-26,0 0-1,1 0 1,-1 1-1,1 0 1,0 0-1,1 0 1,-7 10-1,10-14-52,-1 1 0,0-1 0,0 1 0,1-1 0,-1 0 0,1 1 0,-1-1 0,1 1-1,0-1 1,0 1 0,-1-1 0,1 1 0,0-1 0,0 1 0,1-1 0,-1 1 0,0-1 0,0 1 0,1-1 0,-1 1 0,1-1 0,-1 1 0,1-1 0,0 1-1,-1-1 1,1 0 0,0 0 0,0 1 0,0-1 0,0 0 0,0 0 0,0 0 0,0 0 0,1 0 0,-1 0 0,0 0 0,0-1 0,3 2 0,11 4-827,1 0 1,0-1 0,0-1 0,18 2 0,-28-5 502,34 6-2484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4.5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122 93 1249,'0'0'1019,"0"0"-150,0 0 233,0 0 166,0 0-153,0-19 365,-2 33-1468,-1 0 0,0-1 0,0 1 0,-2-1-1,0 0 1,0-1 0,-1 1 0,-1-1 0,0 0-1,-14 19 1,8-12-30,0 1-1,-16 40 1,50-102-4194,14-29 4697,-33 68-453,9-27-14,1 0 0,23-37 1,-29 58 111,-1 1 0,1 0 0,1 1 0,-1-1-1,1 1 1,0 0 0,1 1 0,0 0 0,0 0 0,0 1 0,17-9 0,-22 17 106,0 0 0,0 0 0,0 1-1,0-1 1,-1 1 0,1-1 0,-1 1 0,3 5 0,5 7-107,1-3-72,0-1 1,23 20 0,-25-25-53,0 1 0,-1 0 0,0 0 0,-1 0 0,0 1 0,0 0 0,-1 0 0,6 13 1,-10-19 9,-1 0 1,1 0-1,-1-1 1,1 1-1,0 0 1,0-1-1,0 1 1,1-1-1,-1 0 1,1 0-1,-1 0 1,1 0-1,0 0 1,-1 0-1,6 2 1,-4 3 191,-1 0-4696,-3-7 2117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4.4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1 191 672,'0'0'2287,"0"0"-1097,0 0-465,0 0 132,0 0 111,0 0-240,1 1-625,1-1-1,-1 1 0,0-1 1,1 1-1,-1 0 0,1 0 1,-1-1-1,0 1 0,0 0 1,1 0-1,-1 0 0,0 1 1,1 0-1,10 17 225,-5-9-156,-1 0 1,1 0 0,1-1 0,13 13 0,-18-19-140,1 0 1,0 0 0,0 0-1,1-1 1,-1 0-1,0 0 1,1 0 0,-1-1-1,1 1 1,0-1-1,-1 0 1,1 0 0,0-1-1,0 0 1,5 0-1,4 2-122,0-2-1,0 0 0,1-1 1,-1 0-1,0-1 0,0-1 1,0 0-1,0-1 0,-1-1 0,0 0 1,18-9-1,-11 3-351,52-34-1421,-66 41 1866,-1 0 0,1 0 0,-1-1 0,0 0 0,0 0 0,-1 0 0,1-1 0,6-11 0,-10 14 154,0 1 1,0-1 0,-1 0-1,0 0 1,1 0 0,-1 0-1,0 0 1,0 0 0,0 0-1,-1 0 1,1 1-1,-1-1 1,1 0 0,-1 0-1,0 0 1,0 1 0,-1-1-1,1 0 1,0 1 0,-1-1-1,0 1 1,1-1 0,-1 1-1,0 0 1,0 0 0,0 0-1,-3-2 1,-6-6-317,0 1 1,-1 0 0,-23-14-1,24 18-219,0-1 1,0 2-1,0 0 0,-1 0 1,1 1-1,-1 0 0,-15-1 1,20 3 119,1 0 0,-1 1 1,1 0-1,0 0 0,-1 0 1,1 1-1,0 0 0,-1 1 0,1-1 1,0 1-1,0 0 0,0 1 1,0-1-1,0 1 0,-8 6 0,-19 24-1598,-3 9-28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5.9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0 176 672,'0'0'430,"0"0"82,0 0 339,0 0-61,0 0-214,0 0-312,0 0 62,0 0 389,0 0 314,0 0 225,0 0-56,0 0-173,0 0-454,0 0-227,0 0-245,0 0-102,0 0-120,6 0-344,47 0 348,118 0 341,190-24 1,-294 18 127,107 5 1,-120 3-231,0-2 0,0-3 1,73-12-1,-85 8-47,0 2 1,0 2 0,55 4-1,48-4 278,-117-1-282,0-1 0,0-2 0,37-13-1,-42 12-66,0 0 0,1 2 0,0 1-1,0 1 1,33-2 0,36 12 190,-73-3-184,1-1 0,-1-1 0,0 0 0,1-2 0,-1 0 0,0-1 0,39-10 0,-40 8-19,1 0 0,-1 1 1,1 1-1,0 1 0,-1 0 1,35 5-1,7-2-24,-34-3-167,51-10-1,-51 6 82,52-2-1,-78 7 178,-1 0 8,0 0 8,0 0-66,0 0-223,0 0-297,-9-2-3606,-5 1-58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7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209 0 1313,'0'0'2233,"0"0"-1417,0 0-440,0 0 211,0 0-32,0 0-358,0 0-271,-17 16 642,-22 5-232,26-14-216,0-1 0,1 2 0,-1 0 0,2 0 0,-1 1 0,-20 21 1,30-27-121,1-3 0,1 1 1,-1 0-1,1-1 0,-1 1 0,1 0 0,-1-1 1,1 1-1,0 0 0,-1 0 0,1 0 1,0-1-1,0 1 0,0 0 0,0 0 1,0 0-1,0-1 0,0 1 0,0 0 0,0 0 1,0 1-1,0-1-24,8 0-11,16 4 106,-16-3 2,0-1-1,0 2 1,0-1-1,0 1 1,0 0-1,-1 0 1,9 6-1,-3-1 53,1-1 0,1 0 0,-1-1 0,31 9 0,-6-3-120,-38-11 18,0 0-1,-1 0 1,1 0 0,-1 0 0,1 0 0,-1 0-1,1 0 1,-1 0 0,1 0 0,-1 0 0,0 1-1,0-1 1,0 0 0,1 0 0,-1 0 0,0 0-1,0 0 1,-1 1 0,1-1 0,0 0 0,-1 2-1,1 1 51,0-1-1,0 0 0,0 1 1,-1-1-1,1 1 0,-1-1 0,0 1 1,0-1-1,0 0 0,0 0 1,-1 0-1,1 1 0,-1-1 0,0-1 1,0 1-1,0 0 0,0 0 1,-1-1-1,-2 4 0,0-4-1,1 1 0,0-1 1,-1 1-1,1-1 0,-1-1 0,1 1 0,-1 0 0,0-1 0,0 0 0,0 0 0,0-1 0,0 0 0,-7 0 0,-62 0 339,12 0-1934,20 0-4872,32 0 2085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7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5218,'0'0'1230,"0"0"-819,0 0-101,0 0 178,0 0 320,0 0-304,3 4 1,3 19-117,-2 1-1,-1 0 1,-1 0 0,0 24 0,2 27 36,-3-66-429,29 236-16,-21-198-1488,23 67 0,-30-105 976,0 1 0,0 0-1,-1-1 1,-1 1 0,0 20 0,0-11-1457,0-6-766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8.0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0 282 1521,'0'0'853,"0"0"-140,0 0-326,0 0 314,0 0 380,9-17-185,45-82 884,-51 92-1348,1 0 1,-1-1 0,-1 1 0,1-1-1,-1 0 1,-1 0 0,2-12 0,-3 12-429,1 1 1,1 0-1,-1 0 1,1 0 0,0 0-1,0 1 1,1-1 0,0 0-1,6-10 1,-7 16-37,-1 0 0,1 0 0,-1-1 0,1 1-1,-1 0 1,1 1 0,0-1 0,-1 0 0,1 0 0,0 1 0,0-1 0,0 1 0,-1-1 0,1 1 0,0 0-1,0 0 1,2 0 0,-3-1 24,1 1 0,-1 0 0,0 1 0,0-1 0,1 0-1,-1 0 1,0 0 0,0 1 0,1-1 0,-1 0 0,0 1 0,0-1-1,0 1 1,0 0 0,0-1 0,0 1 0,0 0 0,0 0 0,0-1-1,0 1 1,0 0 0,0 0 0,-1 0 0,1 0 0,0 0 0,-1 0-1,1 1 1,0 1 0,7 38 241,-3 1-1,-1 0 0,-2 1 1,-7 73-1,4-86-231,1-22 20,-1 1-1,0-1 1,-1 0 0,0 0-1,0 0 1,0 0-1,-1 0 1,-1-1-1,-4 10 1,7-16-88,1-1-242,0 0-300,34 0-2429,-9-4 754,-1-15-1179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8.5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92 265 3314,'0'0'2425,"0"0"-1294,0 0-427,0 0 230,0 0-16,31 0 285,-9 0-1136,0-1 0,0-1 1,0-2-1,39-10 0,-50 11-227,-1-1 0,1 0-1,-1-1 1,0 0 0,0 0-1,-1-1 1,1-1 0,-1 1-1,-1-2 1,1 1 0,10-14-1,-16 17 62,-1-1-1,1 0 1,-1 0-1,-1 0 1,1-1-1,-1 1 1,0 0-1,0-1 1,0 1-1,-1-1 1,0 1-1,0 0 1,-2-11-1,2-4 149,-1 17-49,1 1 1,-1-1-1,0 0 1,1 1 0,-1 0-1,0-1 1,-1 1-1,1 0 1,0-1-1,-1 1 1,1 0-1,-1 0 1,0 0-1,1 0 1,-1 0-1,0 1 1,0-1-1,0 0 1,-1 1 0,1 0-1,0-1 1,-1 1-1,1 0 1,0 0-1,-1 0 1,1 1-1,-1-1 1,1 0-1,-1 1 1,-3 0-1,-11-3-85,-1 0-1,1 2 1,-20 0 0,34 1 42,-10 0-96,0 1 0,-1 0 0,1 1 0,0 0 0,0 1 0,0 1 0,0 0-1,1 0 1,-1 1 0,1 1 0,0 0 0,1 1 0,-1 0 0,1 1 0,1 0 0,0 1 0,-18 18 0,26-24 151,-1 0-1,0 0 0,1 1 0,0-1 1,0 1-1,0-1 0,0 1 1,0 0-1,1 0 0,0 0 0,0 0 1,0 0-1,0 0 0,0 0 1,1 0-1,0 0 0,0 1 0,0-1 1,0 0-1,1 0 0,0 0 1,2 7-1,-1-6-24,0-1 1,1 1 0,0-1-1,0 1 1,0-1-1,0 0 1,1 0-1,-1 0 1,1-1-1,0 1 1,0-1-1,1 0 1,-1 0 0,1 0-1,-1-1 1,10 4-1,26 7-1214,2-5-1251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9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185 4 3554,'0'0'1494,"0"0"-585,0 0-231,0 0 61,0 0-21,-7 9-115,-1 3-403,0 0 1,1 0-1,1 1 1,0 0-1,0 0 1,2 0-1,-1 1 1,2 0-1,0 0 1,0 0 0,0 26-1,2-22-85,1-13-86,0-1 1,0 1 0,0-1 0,0 0 0,1 1 0,-1-1-1,1 0 1,2 6 0,-2-9-33,-1 0 1,1 1-1,1-1 0,-1 0 0,0 0 1,0 1-1,0-1 0,1 0 1,-1 0-1,0 0 0,1-1 0,-1 1 1,1 0-1,-1 0 0,1-1 0,0 1 1,-1-1-1,1 0 0,0 1 1,-1-1-1,1 0 0,0 0 0,-1 0 1,1 0-1,2 0 0,18 0-167,0-1 1,26-4-1,-39 3 121,0 0 1,-1 0-1,1-2 0,-1 1 1,0-1-1,0 0 0,0 0 1,9-7-1,11-8-79,-12 8-91,0 0 0,-1 0 0,17-18 0,-28 25 229,0 0 0,-1 0 0,1 0 0,-1-1 0,-1 0 0,1 1 0,0-1 0,-1 0 1,0 0-1,0 0 0,-1-1 0,1 1 0,-1 0 0,0-1 0,0-10 0,-2 14 35,1 0-1,-1 1 1,0-1-1,0 0 1,1 0-1,-1 0 1,-1 0-1,1 1 1,0-1-1,0 1 1,0-1-1,-1 1 1,1-1 0,-1 1-1,1 0 1,-1-1-1,0 1 1,0 0-1,1 0 1,-1 0-1,0 0 1,0 1-1,0-1 1,0 1-1,-2-1 1,-63-15 172,51 13-45,-24-3-98,0 2-1,-62 2 0,93 2-74,0 0-26,0 1 0,0 0 0,0 0 0,0 1 0,0 0 0,1 1 0,-1 0 0,1 0 0,0 1 1,0 0-1,-9 6 0,13-7-169,0 0 0,0 0 1,0 0-1,0 0 1,1 1-1,-1 0 0,1-1 1,0 1-1,0 1 1,0-1-1,1 0 0,-1 1 1,1-1-1,0 1 0,0 0 1,1 0-1,-1 0 1,1-1-1,0 1 0,0 10 1,1 4-2793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19.7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222 246 2945,'0'0'2692,"0"0"-747,0 0-75,0 0-653,0 0-467,0 0-377,0 0-157,20 6 232,3 1-589,0-1-1,1-1 0,0-1 0,0-1 0,0-1 0,46-3 1,-52 1-225,-17 0 353,0-1 0,0 1 0,0-1 0,0 1 0,-1-1 0,1 1 0,0-1 0,-1 0 0,1 0 0,0 1 0,-1-1 0,1 0 0,-1 0 0,1 0 0,-1 0 0,1 1 0,-1-1 0,0 0 0,0 0-1,1 0 1,-1 0 0,0 0 0,0 0 0,0 0 0,0-1 0,4-34 181,-4 30-157,1-3 0,1-16 2,-1 0 0,0 1 1,-2-1-1,-5-28 1,6 50-15,-1 1 0,0-1 1,1 0-1,-1 1 0,-1-1 1,1 1-1,0-1 1,0 1-1,-1 0 0,0-1 1,1 1-1,-1 0 0,0 0 1,0 0-1,0 0 0,0 1 1,-1-1-1,1 0 0,0 1 1,-1-1-1,-2 0 1,0 1-1,0-1 1,1 1-1,-1 1 1,0-1-1,0 1 1,1 0 0,-1 0-1,0 0 1,0 1-1,0-1 1,-5 3-1,-7 2 1,0 1 1,1 0-1,0 1 0,0 1 0,-21 14 0,-30 26 15,-87 81-1,151-127-97,-1 1 0,1-1 0,-1 1-1,1 0 1,0 0 0,0 1 0,1-1-1,-1 1 1,1-1 0,-1 1-1,1 0 1,0 0 0,1 0 0,-1 0-1,1 0 1,-1 0 0,1 0 0,0 8-1,1-12-4,0 1-1,0 0 0,0-1 1,0 1-1,1 0 0,-1-1 1,0 1-1,1-1 0,-1 1 1,0 0-1,1-1 0,-1 1 1,1-1-1,-1 1 0,1-1 1,-1 1-1,1-1 0,-1 0 1,1 1-1,0-1 0,-1 1 1,1-1-1,-1 0 0,1 0 1,0 1-1,-1-1 0,1 0 1,0 0-1,1 0 0,24 0-1143,-16 0 317,47 0-3674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0.3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56 229 1857,'0'0'2180,"0"0"-996,0 0 51,0 0 67,0 0-21,2 27 1272,0-24-2497,0 0 1,0-1-1,0 1 1,0-1-1,0 1 1,1-1-1,-1 0 1,1 0-1,-1 0 1,1 0-1,0-1 1,0 1-1,0-1 1,5 2-1,-1 0-24,1 0-1,0-1 0,0 0 1,0 0-1,9 0 0,5 0-200,1-2 0,27-2 0,-43 1 4,0 0 0,0-1 0,0 0 0,0 0 0,0 0 0,0-1 1,-1 0-1,1 0 0,-1-1 0,11-8 0,-14 10 185,0 0 0,0 0 1,0 0-1,-1-1 0,1 1 0,-1-1 0,0 0 1,0 0-1,0 0 0,0 0 0,0 0 0,0 0 0,-1 0 1,0-1-1,0 1 0,0-1 0,0 1 0,0-1 1,-1 1-1,1-1 0,-1 1 0,0-1 0,0 1 1,0-1-1,-1 1 0,1-1 0,-1 1 0,0-1 0,-2-4 1,-6-11-115,-1 1 1,-1 1 0,0-1-1,-2 2 1,0 0-1,-1 0 1,-18-15 0,30 29-32,0 0 0,0 0 0,0 1 0,-1-1 1,1 1-1,0-1 0,-1 1 0,0 0 1,1 0-1,-1 0 0,0 0 0,1 1 0,-1-1 1,0 1-1,0-1 0,1 1 0,-1 0 0,0 0 1,0 0-1,0 1 0,1-1 0,-1 1 0,0-1 1,0 1-1,1 0 0,-1 0 0,1 0 1,-1 1-1,-3 1 0,-7 5 221,0 1 0,1 0 1,0 1-1,-13 13 0,10-9-259,6-6 177,1-1-1,1 1 1,-1 1 0,1-1 0,1 1-1,-1 1 1,1-1 0,1 1-1,-7 15 1,10-18-491,0 0-1,1 0 1,-1 0 0,1 0 0,0 13 0,1 0-3472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0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153 185 896,'0'0'2132,"0"0"-1470,0 0-313,0 0 361,0 0 117,0 13-270,0 41-106,0-50-382,1-1-1,-1 0 0,1 0 1,0 0-1,-1 0 1,1 0-1,0 0 0,1 0 1,-1 0-1,1 0 0,-1 0 1,1-1-1,0 1 0,0-1 1,0 1-1,0-1 0,0 0 1,1 0-1,-1 0 1,1 0-1,-1 0 0,1 0 1,0-1-1,-1 1 0,1-1 1,0 0-1,0 0 0,0 0 1,4 1-1,7 1 120,1 0 0,-1-1 0,1-1 0,23-1 0,-28 0-305,-2 1-89,-1-1 0,1 0 0,0-1 0,0 0 1,0 0-1,-1-1 0,1 0 0,-1 0 0,1 0 0,-1-1 1,0 0-1,0-1 0,0 0 0,0 0 0,-1 0 0,1-1 1,-1 0-1,0 0 0,-1 0 0,1-1 0,-1 0 1,0 0-1,-1-1 0,1 1 0,-1-1 0,6-12 0,-7 11 469,-1-1 0,1 1 1,-1 0-1,-1-1 0,1 1 0,-1-1 0,-1 1 0,0-11 0,0 14-19,0 0 1,-1 0-1,1 0 1,-1 0-1,0 0 1,-1 0-1,1 0 1,-1 0-1,0 0 1,0 0-1,-1 1 1,1-1-1,-1 1 1,-5-7-1,2 5-151,0 1 0,0 0-1,-1 0 1,0 0 0,0 1-1,0 0 1,0 0 0,0 1 0,-1 0-1,0 0 1,0 1 0,1 0-1,-1 0 1,-1 1 0,1 0-1,0 0 1,0 1 0,0 0 0,0 0-1,0 1 1,0 0 0,-10 3-1,0 2-127,1 0-1,1 0 0,-1 2 0,1 0 0,0 1 1,1 0-1,0 2 0,0-1 0,-15 17 0,-80 83-3909,92-85 695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23.2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96 120 464,'0'0'713,"0"0"-95,0 0-17,0 0-17,0 0 32,0 0 97,0 0 12,0 0 73,-30 0 96,25-1-887,1 1 1,-1 1-1,1-1 0,-1 1 1,1-1-1,-1 1 1,1 1-1,-1-1 1,1 1-1,0-1 0,0 1 1,0 0-1,-4 3 1,51-2 448,109-18-427,-117 11 8,1-1-1,-1-2 0,0-2 0,-1-1 0,0-2 1,53-25-1,-58 27-31,-7 3 184,-20 5 651,-7 1 828,4-2-2967,1-14-1878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5.1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22 480,'0'0'536,"0"0"-154,0 0-33,0 0-36,0 0 60,24-5 737,21-3-481,-30 5-681,0 1-1,0 0 1,-1 1 0,1 0-1,20 2 1,-35 0-1234,-3 4-342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1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3810,'0'0'4492,"0"0"-2982,0 0-1205,0 0 172,4 0 1657,183 3-2789,-4 0-3313,-151-6 2880,-28 1 1177,-20 1-106,-15 1-1280,-5 0-2398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2.2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45 5186,'0'0'883,"0"0"-677,0 0-97,0 0 115,0 0 169,0 0-105,0 0-168,0 0 82,0 0 81,31-3 1406,-3 2-1264,0-2 0,1-1 0,26-9 0,-27 7-612,0 0 1,1 2 0,28 0 0,-56 4-641,-1 0-1163,0 0-1217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6.3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99 27 1088,'0'0'2383,"0"0"-1751,0 0-490,0 0 87,0 0 553,0 0-70,0 0-264,0 0-90,0 0 122,0 0 99,0 0 152,0 0-189,0 0-33,0 0-42,0 0 40,0 0-216,0 0-150,0 0-64,14 0-359,-3 0 129,-1-2 0,1 1 0,-1-2 0,13-3 0,34-7-190,45 12 183,-101 1 169,-1 0-1,1 1 1,0-1-1,-1 1 0,1-1 1,0 1-1,-1-1 1,1 1-1,0-1 0,-1 1 1,1-1-1,-1 1 1,1 0-1,-1-1 0,1 1 1,-1 0-1,0 0 1,1-1-1,-1 1 0,0 0 1,0 0-1,1-1 1,-1 1-1,0 0 0,0 0 1,0 0-1,0-1 1,0 3-1,1 26 18,-1-25-24,0 4-6,0 0-1,0 1 0,-1-1 0,0 0 0,-2 9 0,1-13 12,1 0 1,-1-1-1,0 1 0,-1-1 1,1 1-1,0-1 0,-1 0 1,0 0-1,0 0 0,0 0 1,-6 4-1,0 0 19,-22 18-8,-36 21 0,59-41-38,-1 0 1,1 0 0,-1-1 0,0-1 0,-1 1-1,1-1 1,-1-1 0,1 1 0,-20 0-1,28-3-25,1 0-91,0 0-291,1-1 323,-1 0 1,1-1-1,-1 1 0,1-1 1,0 1-1,0 0 0,0 0 1,0-1-1,0 1 0,0 0 1,0 0-1,0 0 0,0 0 0,0 0 1,1 0-1,-1 1 0,0-1 1,1 0-1,-1 0 0,0 1 1,1-1-1,-1 1 0,1 0 1,1-1-1,38-7-607,202 8 1907,-240 1-1182,1-1 0,-1 1 1,0 0-1,0 0 0,0 0 1,0 1-1,0-1 0,0 1 1,-1-1-1,1 1 0,0 0 1,-1 0-1,1 0 0,-1 1 1,0-1-1,0 0 0,0 1 1,0-1-1,0 1 0,0 0 1,-1 0-1,1 0 0,-1 0 1,0 0-1,0 0 0,0 0 1,0 0-1,0 0 0,-1 1 1,1 4-1,0-2 94,-1 0 0,1 1-1,-1-1 1,0 0 0,0 0 0,-1 0 0,0 1-1,0-1 1,-1 0 0,1 0 0,-1 0-1,-1-1 1,1 1 0,-1 0 0,-5 8 0,-6 0 67,1 0 1,-2-2 0,0 0 0,0 0 0,-1-1 0,-26 12-1,-107 44 265,-12-1-216,160-65-448,-5-1 334,7-4-5305,13-18 833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7.2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232 6 2417,'0'0'1788,"0"0"-406,0 0-155,0 0-181,0 0-62,0 0-941,0 0 0,0 0 0,1 0-1,-1 0 1,0 0 0,0 0 0,0 0 0,1 0 0,-1 0 0,0 0-1,0 0 1,0 0 0,0 0 0,1 0 0,-1 0 0,0 0-1,0 0 1,0 0 0,0-1 0,0 1 0,1 0 0,-1 0 0,0 0-1,0 0 1,0 0 0,0-1 0,0 1 0,0 0 0,0 0 0,0 0-1,1 0 1,-1-1 0,0 1 0,0 0 0,0 0 0,0 0-1,0 0 1,0-1 0,0 1 0,0 0 0,0 0 0,0 0 0,0-1-1,0 1 1,0 0 0,0 0 0,0 0 0,-1-1 0,-6 2-37,0 1 0,0-1 1,1 1-1,-1 1 0,0-1 0,1 1 1,-1 0-1,1 0 0,0 1 1,0 0-1,0 0 0,0 1 1,1-1-1,0 1 0,-9 11 0,-6 6 40,2 2 0,-24 38-1,34-48-9,1 0-1,1 0 1,0 1-1,1 0 1,1 0 0,0 0-1,1 0 1,1 1-1,0 0 1,1-1-1,1 21 1,1-29-49,1-1 0,-1 0 0,1 1 0,0-1 0,0 0-1,1 0 1,0-1 0,0 1 0,0 0 0,1-1 0,-1 0 0,1 0 0,8 8 0,0 0-120,1-1 0,0 0 0,1-1 0,16 10 0,-18-15-4,1-1 0,0 0 0,0-1 1,0 0-1,1-1 0,-1 0 1,1-1-1,-1-1 0,1 0 1,0 0-1,22-4 0,-1 3-1880,-32 0 1948,-1 0 0,0-1 0,1 1 0,-1-1 0,0 1 0,0-1 1,0 0-1,0 0 0,0 0 0,1 0 0,-1 0 0,-1 0 0,1 0 0,0-1 0,0 1 0,0-1 0,-1 1 1,1-1-1,-1 0 0,1 0 0,-1 0 0,0 0 0,0 0 0,0 0 0,0 0 0,0 0 0,0 0 0,0 0 1,-1 0-1,1-1 0,-1-2 0,3-9 427,-1 0 0,-1-1 1,-1-26-1,0 24 115,-1 14-416,1-1 1,-1 1-1,1 0 0,-1-1 1,0 1-1,0 0 0,0 0 1,-1 0-1,1-1 0,-1 2 1,0-1-1,0 0 0,0 0 0,0 0 1,0 1-1,-1-1 0,1 1 1,-1 0-1,1 0 0,-1 0 1,0 0-1,0 0 0,0 1 1,0-1-1,0 1 0,-7-2 0,6 1 1,0 1 0,-1 0 0,1 0-1,0 0 1,-1 1 0,1-1-1,-1 1 1,1 0 0,-1 0-1,1 1 1,0-1 0,-1 1-1,1 0 1,0 0 0,-1 1-1,1-1 1,0 1 0,0 0-1,0 0 1,-7 5 0,-7 10 57,0 1 0,1 1 0,0 0 1,-18 31-1,31-40-275,6-8-3460,6-2 1088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7.9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283 0 704,'0'0'2247,"0"0"-1121,0 0-411,0 0 240,0 0 98,0 0-196,0 0-332,0 0-31,0 0 61,0 0-235,0 0-75,0 0-127,-12 0 285,2 1-352,0 1 0,0 0 0,0 0 0,1 1 0,-1 0 0,1 1 0,-1 0 0,1 0 0,1 1 0,-1 0 0,-14 12 0,6-4 104,1 0 0,1 1 0,0 1 0,-23 30 0,32-36-137,1 0-1,0 1 1,0-1 0,1 1-1,1 0 1,0 0 0,0 0-1,0 1 1,0 13 0,2-18-32,0-1 0,1 1 0,0-1 0,0 1 0,0 0 0,1-1 0,0 1 0,0-1 0,0 1 0,0-1 1,1 1-1,0-1 0,0 0 0,1 0 0,0 0 0,-1 0 0,2 0 0,4 5 0,11 7-39,0-2-1,1 0 1,1-2 0,0 0-1,1-1 1,1-1-1,-1-1 1,44 12 0,-57-20-61,0 0 1,0 0-1,0-1 1,0-1-1,0 1 1,0-2-1,0 1 1,0-1-1,0-1 1,0 1-1,0-1 0,0-1 1,0 0-1,8-4 1,-12 5 98,-1-1 0,1 0 1,-1 0-1,0 0 0,1 0 1,-1-1-1,-1 1 0,1-1 1,0 0-1,-1 0 0,0-1 1,0 1-1,0-1 0,-1 1 0,1-1 1,-1 0-1,0 0 0,-1 0 1,1 0-1,-1 0 0,0 0 1,0-1-1,0 1 0,-1-9 0,0 12 125,0 0-1,1-1 0,-1 1 0,-1-1 0,1 1 0,0-1 1,0 1-1,-1 0 0,0-1 0,1 1 0,-1 0 0,0 0 0,0-1 1,0 1-1,0 0 0,-1 0 0,-1-3 0,-1 3 13,0 0 1,0 0-1,0 0 0,0 0 1,0 1-1,0-1 0,0 1 1,-9-1-1,0-1-110,0 1-1,0 0 1,0 1 0,-1 1 0,1 0-1,0 0 1,0 2 0,0-1 0,-20 7-1,26-7-2,1 1-1,0 1 1,0-1-1,0 1 1,1 0-1,-1 1 1,1-1-1,0 1 1,-1 0-1,2 0 1,-1 1-1,0 0 1,1 0-1,0 0 1,0 0-1,0 0 1,1 1-1,0-1 1,0 1-1,0 0 1,-2 8-1,4-12-44,1 0 0,-1 0-1,0 0 1,1-1 0,-1 1 0,1 0 0,-1 0 0,1 0-1,0 0 1,0 0 0,0 0 0,0 0 0,0-1 0,1 1-1,-1 0 1,0 0 0,1 0 0,-1 0 0,1 0-1,0-1 1,0 1 0,-1 0 0,1-1 0,1 1 0,-1 0-1,0-1 1,0 1 0,0-1 0,1 0 0,-1 1 0,1-1-1,1 1 1,2 1-324,1-1 0,0-1 0,-1 1 0,1-1 0,0 0 0,0 0 0,0-1 0,-1 1 0,8-2 0,36 1-3407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8.3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 3506,'0'0'2363,"0"0"-1263,0 0 132,0 0 310,0 0-293,0 0-449,0 13 102,-14 66 24,9-56-1932,1 1-1,-2 41 0,7-64-1515,7-1-866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9.0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87 3554,'0'0'2049,"0"0"-1545,0 0-288,0 0 630,0 0 488,-5-11 1147,18 18-2375,1-1 1,-1 0-1,1 0 1,0-2-1,0 0 1,1 0-1,28 3 1,1-4-541,61-4 0,-98 1 305,0-1 1,0 1-1,0-2 1,-1 1-1,1 0 1,-1-1 0,1-1-1,9-3 1,-14 4 112,1 1 0,-1-1 1,0 1-1,0-1 0,0 0 1,0 0-1,0 0 1,0 0-1,0 0 0,-1 0 1,1 0-1,-1-1 0,0 1 1,1-1-1,-1 1 0,0-1 1,0 1-1,-1-1 1,1 0-1,0 1 0,-1-1 1,0 0-1,0-5 0,0 6 93,-1 0 0,0 0 0,1 0 0,-1 0 0,0 0 0,0 0 0,-1 0 0,1 1 0,0-1 0,-1 0 0,1 1 0,-1-1-1,1 1 1,-1-1 0,0 1 0,1 0 0,-1 0 0,0 0 0,-4-2 0,-12-10 137,17 89-174,2-40 192,-2-1 0,-1 1-1,-1-1 1,-2 1 0,-2-1-1,-13 40 1,7-39-161,3-12-271,1 0-1,2 1 1,0-1 0,1 1 0,2 1-1,-2 42 1,7-68-147,0 1 0,0-1 0,0 1 0,0-1 0,0 1 0,0-1 0,0 0 0,0 1 0,0-1 0,0 0 0,1 0 0,-1 0 0,0 0 0,0 0 0,0 0 0,0 0 1,0-1-1,2 1 0,4-3-3685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9.4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51 3282,'0'0'5266,"0"0"-4402,0 0-383,0 0-65,0 0 240,0 0-256,208-51-368,-165 51-32,-3 0 96,0 0-208,-4 0-176,-9 0 192,-11 0-224,1 0-256,3 0-849,-1 0-480,11 0-2641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29.8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623 0 6131,'0'0'2316,"0"0"-1404,0 0-437,0 0 152,0 0-78,-4 2-215,0 0-287,0 0 1,0 1-1,0 0 1,0 0-1,1 0 1,-1 0-1,1 1 1,0-1-1,0 1 1,0 0-1,0 0 1,-2 5-1,-33 65 460,13-23-313,-269 427-81,175-291-909,79-131 354,28-40-363,0 1 0,-18 35 0,29-50-609,2-2-785,1 0-653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0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30 153 1185,'0'0'5162,"0"0"-3417,0 0-1033,0 0 67,0 0-69,0 0-363,0 0-246,27 0-925,-23 0 812,-1 1 1,0-1 0,1 0 0,-1 0 0,0-1 0,1 1-1,-1-1 1,0 1 0,0-1 0,1 0 0,-1 0 0,0-1 0,0 1-1,0 0 1,0-1 0,0 0 0,-1 0 0,1 0 0,0 0 0,-1 0-1,1-1 1,-1 1 0,0-1 0,0 1 0,0-1 0,0 0-1,-1 0 1,1 0 0,-1 0 0,1 0 0,-1 0 0,0 0 0,0 0-1,0-1 1,-1 1 0,1 0 0,-1-1 0,0-4 0,0-5 23,1 9 25,-1-1-1,0 1 1,0 0-1,-1 0 1,1 0-1,-1 0 1,0 0-1,-1-5 1,1 7 0,0 1 0,0 0-1,0 0 1,0-1 0,-1 1 0,1 0 0,0 0 0,0 0 0,-1 0 0,1 0 0,0 0 0,-1 1 0,1-1 0,-1 0 0,1 1 0,-1-1 0,0 1 0,1-1 0,-1 1 0,1 0 0,-1 0 0,0 0 0,1 0 0,-1 0 0,-2 0 0,1 1-25,-1-1 0,1 1 0,-1 0 0,1 0 0,0 1 0,0-1 0,0 1 0,0-1 0,0 1 0,0 0 0,0 0 0,0 1 0,1-1 0,-1 0 0,1 1 0,0-1 0,-1 1 0,1 0 0,1 0 0,-1 0 0,-3 6 0,-1 4-157,0 0-1,0 0 1,-6 27-1,4 19-2186,6-5-2472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5.7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0 320,'0'0'427,"0"0"280,0 0 176,0 0-243,0 0-229,20 9-187,131 47 217,-149-54-322,1-1 0,-1 1 0,0 0 0,0-1 0,1 1 0,-1 0 0,0 0 0,0 0 0,-1 1 0,1-1 1,0 0-1,-1 1 0,1-1 0,1 6 0,-2-5-136,1-1 0,-1 1 1,1 0-1,-1-1 0,1 1 0,0 0 0,0-1 0,0 0 1,1 0-1,-1 0 0,4 3 0,10-4-1591,-9-1 300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0.6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101 119 4562,'0'0'2908,"0"0"-2951,0 0-183,0 0 194,-11-20-70,-33-59-309,33 59-42,11 20 415,0 0 191,0 0 121,0 0 281,-2 1-266,0 0 0,0 0 0,-1 0-1,1 1 1,1-1 0,-1 1 0,0-1-1,0 1 1,0-1 0,1 1-1,-1 0 1,-1 2 0,2-2-291,0-1 0,0 0 0,1 0-1,-1 0 1,0 1 0,1-1 0,-1 0 0,1 0 0,-1 1-1,1-1 1,0 1 0,-1-1 0,1 0 0,0 1 0,0-1-1,0 1 1,0-1 0,0 1 0,0-1 0,1 0 0,-1 1-1,0-1 1,1 0 0,-1 1 0,1-1 0,-1 0 0,1 1 0,0-1-1,-1 0 1,1 0 0,0 0 0,0 1 0,0-1 0,0 0-1,0 0 1,0-1 0,0 1 0,0 0 0,3 1 0,2 0-641,0 0 1,0-1 0,0 1 0,1-1 0,-1-1 0,0 1-1,9-2 1,6 1-3850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1.1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467 195 4402,'0'0'1894,"0"0"-1304,0 0-502,0 0-125,-3-10-252,-11-92-223,13 98 587,0 1 0,0-1 0,0 1-1,0 0 1,-1-1 0,0 1 0,1 0 0,-1 0-1,-1 0 1,1 0 0,0 1 0,-1-1 0,1 0 0,-1 1-1,0 0 1,1-1 0,-1 1 0,0 0 0,-1 1-1,1-1 1,0 0 0,-1 1 0,-5-2 0,-3-1 205,0 0 1,-1 1-1,1 1 1,-1 0-1,-16 0 1,22 1-280,-16 0 69,0 1 1,-43 5-1,58-3-38,1-1 1,-1 2-1,1-1 0,-1 1 1,1 0-1,0 0 0,0 1 1,1 0-1,-1 0 0,1 1 1,0 0-1,-7 6 0,4-1 88,0 0-1,0 0 1,2 1-1,-1 1 1,1-1-1,-10 23 1,14-27-110,1 0 1,-1-1-1,1 1 1,0 0 0,1 0-1,0 1 1,0-1-1,1 0 1,-1 0-1,1 0 1,1 1 0,0-1-1,0 0 1,2 9-1,-1-12-21,0-1-1,0 0 0,0 0 0,1-1 0,-1 1 0,0 0 0,1-1 0,0 1 0,0-1 0,0 0 0,0 0 0,0 0 0,0 0 0,0-1 0,1 1 0,-1-1 0,1 0 0,-1 0 0,1 0 0,3 0 0,11 3-142,0-2 1,29 2-1,-32-3 199,6 0-349,-1-1 0,0 0 0,39-6 0,-52 4 172,0 0 0,0 0 0,0-1-1,0 0 1,-1 0 0,1-1 0,-1 1 0,0-1 0,0-1-1,0 1 1,-1-1 0,1 0 0,-1 0 0,7-10 0,47-66 2522,-59 80-1910,0 1-232,0 0-293,2 6-1553,21 31-1670,-5-21 85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1.6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3362,'0'0'4516,"0"0"-2037,0 0-1009,0 0-320,0 0-507,2-5 90,0 4-4408,-1 1-3924,7 0 5865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2.0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129 56 2001,'0'0'2201,"0"0"-1574,0 0-152,0 0 202,0 0 209,-4-9-112,0 2-607,-7-18 445,12 24-576,-1 1 1,0-1 0,1 0 0,-1 0 0,0 1 0,1-1 0,-1 0-1,1 1 1,-1-1 0,1 0 0,-1 1 0,1-1 0,0 0-1,-1 1 1,1-1 0,0 1 0,-1 0 0,1-1 0,0 1 0,0-1-1,-1 1 1,1 0 0,0 0 0,0-1 0,0 1 0,-1 0 0,1 0-1,0 0 1,0 0 0,0 0 0,0 0 0,-1 0 0,1 0 0,0 0-1,0 0 1,1 1 0,-1-1-30,0 1 0,0-1 0,-1 1 0,1-1 0,0 0 0,0 1 0,0 0 0,-1-1 0,1 1 0,0-1 0,-1 1 0,1 0 0,0-1 0,-1 1 0,1 0 0,-1 0 0,1 0 0,-1-1 0,0 1 0,1 0 0,-1 0 0,0 0 0,1 0 0,-1 0 0,0 0 0,0 0 0,0 1 0,3 33 203,-2-29-154,0 255 545,-2-205-671,-4 5-315,-3 1 0,-2-1 1,-3-1-1,-30 85 1,17-60-628,-16 95 1,38-149 51,1 0 1,2 33-1,1-47-1422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2.5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31 2561,'0'0'2673,"0"0"-1597,0 0-321,0 0 264,0 0-83,2-18-312,10 14-589,57-2-45,0 4 1,80 6-1,-132-3-57,-1 1 0,1 1 0,-1 0 0,1 1-1,22 10 1,-31-11-39,0 0-1,0 1 0,0 0 0,-1 1 1,0-1-1,0 2 0,0-1 0,-1 1 1,1 0-1,-1 0 0,-1 0 0,9 13 1,-13-17 142,1 0 1,-1 0 0,0 1 0,0-1 0,0 1-1,0-1 1,0 1 0,-1-1 0,1 1-1,-1-1 1,0 1 0,1-1 0,-1 1 0,-1 0-1,1-1 1,0 1 0,0-1 0,-1 1-1,0 0 1,1-1 0,-1 0 0,0 1 0,0-1-1,0 1 1,-1-1 0,1 0 0,-1 0-1,1 0 1,-1 0 0,1 0 0,-5 3 0,-4 4 407,0-1 0,-1 0 0,-1-1 0,-23 12 0,19-11-365,4-1 16,-103 51 670,99-50-1035,-1-2 0,0 0 1,-1 0-1,-33 4 1,27-9-3058,0-1-3234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0:33.2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2817,'0'0'1860,"0"0"-1364,0 0-357,0 0 338,0 0 54,3 4-115,22 21 215,-2 2-1,0 1 0,24 41 1,-44-62-479,0 1 0,-1 0 1,0 0-1,0 0 1,0 0-1,-1 1 1,-1-1-1,1 0 1,-1 0-1,-1 1 1,-1 10-1,1-7-122,0 0-1,1 0 1,0 0-1,4 18 0,-4-29-54,1-1 0,0 1 0,0 0-1,0-1 1,-1 1 0,1-1 0,0 1-1,0-1 1,0 1 0,0-1 0,0 0-1,0 1 1,0-1 0,0 0 0,0 0-1,0 0 1,0 1 0,0-1 0,0 0-1,0-1 1,2 1 0,31 0-443,-25-1 288,-5 1 37,0 0-1,0 0 0,0-1 1,0 1-1,0-1 1,0 0-1,0 0 1,0 0-1,0-1 0,-1 1 1,1-1-1,0 0 1,-1 0-1,0-1 0,1 1 1,-1 0-1,0-1 1,0 0-1,0 0 0,-1 0 1,1 0-1,-1 0 1,0-1-1,0 1 1,0-1-1,0 1 0,1-5 1,-1-5-2170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09.5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63 560,'0'0'491,"0"0"19,0 0 149,0 0 34,0 0 44,0 0-33,0 0 6,0 0-153,0 0-90,0 0-232,0 0-96,1 0-155,1 0-54,-1 0 28,738-3-1500,-702 1 1667,0-2 1,-1-2-1,51-14 1,47-7 1204,-134 27 126,-11 2-691,-17 1-4282,25-3 1054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10.4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0 208,'0'0'555,"0"0"304,0 0 94,0 0-38,0 0-206,0 0-333,0 0-122,0 0-147,0 0-19,27 1 42,556 21 1553,-221-15-1007,-238-7 574,-69 0-3789,-55 0-2789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41.4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102 286 656,'0'0'678,"0"0"-326,0 0-162,0 0 10,-8 1-142,1 0-49,0 0-1,1 1 0,-1 0 0,1 0 1,-1 0-1,1 1 0,0 0 0,0 0 1,-11 7-1,0 6 915,17-16-890,0 0-1,0 0 1,0 0-1,-1 0 1,1 0-1,0 1 1,0-1-1,0 0 1,0 0 0,0 0-1,0 0 1,0 0-1,0 1 1,0-1-1,0 0 1,-1 0-1,1 0 1,0 0-1,0 1 1,0-1-1,0 0 1,0 0 0,0 0-1,0 0 1,0 1-1,0-1 1,0 0-1,0 0 1,0 0-1,1 0 1,-1 1-1,0-1 1,0 0 0,0 0-1,0 0 1,0 0-1,0 0 1,0 1-1,0-1 1,0 0-1,1 0 1,-1 0-1,0 0 1,0 0 0,0 0-1,0 0 1,0 0-1,0 1 1,1-1-1,-1 0 1,44-4 756,1-8-703,0-1 0,55-25 0,-60 23-48,-3-3 237,-1-1-1,0-1 1,-2-2-1,0-2 1,39-36-1,-34 29-122,8 3-128,4-3 90,-51 31-161,0 0 0,0-1-1,0 1 1,0 0 0,0 0-1,0 0 1,1-1 0,-1 1 0,0 0-1,0 0 1,0 0 0,0 0-1,0 0 1,1-1 0,-1 1-1,0 0 1,0 0 0,0 0 0,0 0-1,1 0 1,-1 0 0,0 0-1,0 0 1,0 0 0,1 0-1,-1-1 1,0 1 0,0 0 0,0 0-1,1 0 1,-1 0 0,0 0-1,0 1 1,1-1 0,-1 0-1,0 0 1,0 0 0,0 0 0,1 0-1,-1 0 1,0 0 0,0 0-1,0 0 1,0 0 0,1 1-1,-1-1 1,0 0 0,0 0 0,0 0-1,0 0 1,0 1 0,1-1-1,-1 0 1,1 13-1130,-1-9 810,0 12-1868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43.1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255 110 0,'0'0'747,"0"0"-197,0 0-54,0 0-200,0 0 112,10-9 2948,-10 8-3387,0 1 0,0-1 0,-1 0 0,1 0 0,0 0 0,0 0 0,-1 1 0,1-1 0,-1 0 0,1 0 0,-1 1 0,1-1 0,-1 0 0,1 1 0,-1-1 0,1 0 1,-1 1-1,0-1 0,1 1 0,-1-1 0,0 1 0,0-1 0,1 1 0,-1 0 0,0-1 0,0 1 0,-1 0 0,-34-6-366,-37 10 130,15 10 180,46-11 111,-1 1-1,0-2 0,0 1 0,-17-1 0,29-2 119,1 0 10,0 0 32,0 0-67,0 0 177,0 0-121,38 0 1078,22-4-913,0-2-1,-1-3 0,94-27 1,35-6 63,-114 29-343,-76 59-671,0-41 542,-1 0 0,0 0 0,0-1 1,-1 1-1,1-1 0,-1 1 0,0-1 0,0 0 1,-8 5-1,-51 32-22,11-8 48,51-32 45,-5 2-10,1 1-1,-1 0 0,0 1 0,1-1 0,0 1 0,0 0 0,0 0 0,1 1 1,0 0-1,0-1 0,0 1 0,1 1 0,0-1 0,0 0 0,-4 14 0,6-16 24,0 0 0,0 0 0,-1-1 0,1 1 0,-1 0 0,0-1 0,0 0 0,0 1 0,-1-1 0,1 0 0,-1 0 0,0 0 0,0 0 0,0-1 0,-4 4 0,-8 6 25,2-4 901,12-21 540,2-2-1856,-1 12 344,0 0 0,0 0 0,-1 0 0,1 0 0,-1 0 0,0 0 0,1 0 0,-1 0 0,-1 0 0,1 0 0,0 1 0,-1-1 0,1 0 0,-1 1 0,0-1 0,0 1 1,0 0-1,0 0 0,0-1 0,-1 1 0,1 1 0,-1-1 0,1 0 0,-1 1 0,0-1 0,1 1 0,-1 0 0,0-1 0,-3 1 0,-20-13-96,26 14 132,-1-1 1,0 0-1,1 1 0,-1-1 0,0 0 1,1 0-1,-1 1 0,1-1 0,-1 0 1,1 0-1,0 0 0,-1 0 0,1 0 1,0 0-1,0 0 0,-1 0 0,1 1 1,0-1-1,0 0 0,0 0 0,0 0 1,0 0-1,1 0 0,-1 0 1,0 0-1,0 0 0,0 0 0,1 0 1,-1 0-1,1 0 0,-1 1 0,1-1 1,-1 0-1,1 0 0,0 0 0,21-27 115,-10 18-126,1 2 0,0-1 0,1 2 0,0 0 0,29-11 0,-32 15-1,0 1 1,0 0-1,0 1 1,21 0 0,17-3 12,-23 2 15,-20 2-11,-1 0 0,1 0 1,-1-1-1,0 1 0,1-1 0,-1-1 1,0 1-1,0-1 0,0 0 0,0 0 0,0 0 1,8-6-1,-12 8-99,-1 0 0,-7 1 58,-1 1-1,1 0 1,0 0-1,0 1 0,0 0 1,1 1-1,-1-1 0,1 1 1,-1 0-1,1 1 1,-6 5-1,-26 16-11,15-15-130,-15 10 437,37-19-400,-1 0 1,1-1 0,-1 1 0,1 0-1,0-1 1,0 1 0,0 0 0,0 0-1,0 0 1,0 0 0,0 0 0,1 0-1,-1 0 1,1 0 0,0 1 0,-1-1-1,1 0 1,0 3 0,1-4-954,2-1-630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6.1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196 0 368,'0'0'40,"0"0"30,0 0 39,0 0 150,0 0-8,-5 4 122,-6 5 110,1 1-1,0 0 1,1 1-1,0 0 1,1 0-1,0 1 1,-9 17-1,10-14-423,3-2-352,-2 0-1,0-1 0,-1 0 0,0 0 1,0 0-1,-2-1 0,1 0 0,-1-1 1,-16 14-1,12-14-1502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46.89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 98 112,'0'0'552,"0"0"-47,0 0-73,0 0-51,0 0-149,0 0-85,-19-3 1347,202-6-1478,-118 3 213,57-2 895,29 8-692,-141-1-236,0-1 1,-1 0-1,1 0 0,0-1 1,14-5-1,23-7-192,83-20 121,-125 34-133,-5 1-10,0 0 44,0 0-74,0 0 59,0 0-99,38 3 202,64-4 0,-34-1-19,-67 2-106,-1 0 11,37-3 47,65 4 1,-34 1-47,-67-2-28,-1 0 110,0 0 168,0 0-158,0 0-66,46 0 120,-59 2 102,0 1 1,-1 0 0,-23 10 0,-45 11-417,25-17 240,-1-2 0,-65-2 0,99-2-96,0 2 1,-37 8 0,-30 3 73,-112 4 37,98-7 232,68-9-255,0 2-1,0 2 1,-36 10 0,51-9-17,4-1 38,-1 0 0,0-2-1,0 0 1,-24 2 0,42-6 133,1 0-30,0 0-26,0 0-83,0 0 40,0 0-53,0 0-16,0 0-6,0 0-61,0 0-5,0 0 7,0 0-103,0 0 37,0 0-45,0 0 52,0 0-97,0 0-140,0 0-421,0 0-587,0 0-744,0 0-1161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56.4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1 102 656,'0'0'510,"0"0"-262,0 0 230,0 0 237,0 0 141,0 0-125,-1-6-446,2-33 254,-1 39-461,0 0-1,0 0-34,0 0 29,0 0-16,0 0 13,0 0-72,0 0 108,30-12 1071,-15 5-1123,1 1 0,-1 1 1,1 1-1,0 0 0,0 0 0,25 0 0,102-1-50,-115 5-15,264 0 610,-252-3-284,4 0-3459,-42 12 1147,-2 0 263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56.9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39 1521,'0'0'1894,"0"0"-1067,0 0-494,0 0 41,0 0 218,27-15 1337,2 8-1938,-1 1 0,1 2 0,0 0-1,1 2 1,-1 2 0,45 3 0,9-1-447,-1-2 152,-81 3-28,0-1 0,-1 0 1,1 1-1,-1-1 1,1 0-1,-1 1 0,0-1 1,0 0-1,0 1 0,0-1 1,0 1-1,-1 3 0,-2 7-1010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57.3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9 944,'0'0'1233,"0"0"-609,0 0-440,0 0 203,0 0 112,8-1-59,98-7 722,141 8-1,-96 3-1205,-122-3 38,-28 0 76,-1 0 39,0 0 91,0 0-2,14 0-1909,-5 0-858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57.7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1361,'0'0'1760,"0"0"-1143,0 0-412,0 0 235,0 0-93,16 1-24,70 2-122,134 9 444,-149-1-2841,-64-11-226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2:59.3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3 197 720,'0'0'715,"0"0"-290,0 0-100,0 0 81,0 0 7,0-6-77,-1-5-620,0-35 2755,1 44-2391,0-1-1,0 1 1,1-1-1,-1 1 1,0-1-1,1 1 1,0-1 0,0 1-1,0-1 1,0 1-1,0 0 1,0-1-1,0 1 1,3-2-1,22-26-769,-23 25 743,0 1 0,0 0 0,0 1 0,0-1 0,1 0 0,0 1 0,0 0 0,-1 0 0,2 0 0,-1 0 0,0 1 0,1-1 0,-1 1 0,1 0 0,5-1 0,31-3-370,0 1 1,66 2-1,-93 50 245,-12-32 77,0 0 0,-1 1 0,-1 17 0,0-27 0,-1 0 0,0-1 0,0 0 0,0 1 0,0-1 0,-1 1 0,0-1 0,0 0 0,-1 0 0,1 0 0,-7 8 0,-19 18-76,0-2 0,-2-1 0,-49 35 1,40-32 65,36-29 2,1 1-1,0-1 1,-1 0-1,1 1 1,0 0 0,0-1-1,1 1 1,-1 0-1,1 0 1,-1 0 0,1 0-1,0 0 1,0 0 0,0 0-1,0 4 1,0 53-49,2-28 102,-1-32-23,217 0 1507,-216 0-1566,30 0 197,-27 0-269,1 1-57,0-1 1,1 0-1,-1 0 1,1-1-1,-1 1 1,0-1-1,1-1 1,-1 1-1,0-1 0,10-4 1,-15 6-1572,0-3-1008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3:00.7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317 67 1169,'0'0'362,"0"0"-191,0 0 141,0 0 331,0 0-387,5-8-130,26-38-124,-31 46 15,0-1 0,0 1 0,0 0 0,0-1 0,0 1 0,0-1 0,1 1 0,-1 0 0,-1-1 0,1 1 0,0-1 0,0 1 0,0 0 0,0-1 0,0 1 0,0-1 0,0 1 0,-1 0 0,1-1 0,0 1 0,0 0 0,0-1 0,-1 1 0,1 0-1,0-1 1,0 1 0,-1 0 0,1 0 0,0-1 0,-1 1 0,1 0 0,0 0 0,-1 0 0,1-1 0,-1 1 0,1 0 0,0 0 0,-1 0 0,1 0 0,-1 0 0,1 0 0,0 0 0,-1 0 0,1 0 0,-1 0 0,1 0 0,0 0 0,-1 0 0,1 0 0,-1 0 0,-30 0 1207,25 0-1091,-129 0-91,130 3-42,0-1-1,0 1 1,1 0-1,-1 0 0,1 0 1,0 1-1,0-1 0,0 1 1,1 0-1,-1 0 0,1 0 1,-4 7-1,0-2 33,-33 30 345,35-36-342,0 1 1,1 0 0,-1 0-1,1 0 1,0 1-1,0-1 1,0 1 0,1 0-1,-1 0 1,1 0-1,0 1 1,1-1 0,-1 1-1,1-1 1,0 1 0,1 0-1,-1 0 1,1 0-1,0 6 1,0 38 73,-1-22-9,5 47 0,-2-72-87,1 0-1,-1 0 0,0-1 1,1 1-1,0 0 0,0-1 0,-1 1 1,2-1-1,-1 0 0,0 1 0,0-1 1,1 0-1,-1 0 0,1-1 1,-1 1-1,7 2 0,54 27 164,-48-25-166,0-1 11,1-1-1,0-1 1,-1 0 0,1-1-1,1-1 1,21 0-1,36 2 26,-72-5-40,1 0 1,0 0-1,0 0 0,-1 0 1,1-1-1,-1 1 1,0-1-1,1 1 0,-1-1 1,-1 0-1,1 0 1,0 0-1,2-4 1,7-11-100,-10 17 85,1-1 1,-1 1-1,0-1 0,1 0 1,-1 1-1,0-1 0,0 0 1,0 0-1,0 0 0,0 0 1,-1 0-1,1 0 0,-1 0 0,1 0 1,-1 0-1,0 0 0,0-1 1,0 1-1,0 0 0,0 0 1,0 0-1,0 0 0,-1 0 1,1 0-1,-1 0 0,0 0 1,0 0-1,-1-4 0,-1 2 4,0 0 0,0 1-1,0-1 1,-1 1 0,1 0-1,-1-1 1,0 2 0,0-1-1,0 0 1,0 1 0,-8-4-1,11 6 80,-36-6-174,-6 3 61,31 2 11,1 0 0,-1 0 0,1 1 0,-1 1 0,-12 1 0,23-1 20,0-1-1,1 1 1,-1 0-1,0-1 1,0 1-1,0 0 0,1 0 1,-1-1-1,0 1 1,1 0-1,-1 0 1,0 0-1,1 0 1,0 0-1,-1 0 1,1 0-1,-1 0 1,1 0-1,0 0 1,0 0-1,0 0 1,-1 1-1,-2 28 16,3-27-22,-1 14-134,0 44-220,1-59 272,0 0 1,0 0 0,1 1-1,-1-1 1,0 0 0,1 0-1,0 0 1,0 0 0,0 1-1,0-1 1,0 0-1,0-1 1,0 1 0,0 0-1,1 0 1,-1 0 0,1-1-1,-1 1 1,1-1 0,0 1-1,2 1 1,30 5-2658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3:07.8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1036 848,'0'0'168,"0"0"11,0 0-16,0 0 194,0 0-90,0 0-261,0 0-343,0 0 175,0 0 66,0 0-19,0 0-61,0 0 58,0-37 68,2 31 86,-1-1 0,2 1 1,-1-1-1,1 1 0,0 0 1,0 0-1,0 0 1,1 0-1,0 0 0,0 1 1,1 0-1,0 0 0,6-6 1,19-25 497,-12 14-478,0 1 1,1 1-1,1 1 1,1 1-1,1 0 1,32-19-1,-32 22-78,-22 15 21,32-25-81,-30 23 100,0 1 1,0-1-1,0 1 1,-1-1-1,1 0 1,-1 0 0,1 1-1,-1-1 1,0 0-1,0 0 1,1-1-1,-1 1 1,1-4-1,-2 5 289,0 1 155,0 0-22,0 0-189,0 0-118,0 0-79,0 0-105,0 0-42,0 0 76,1-1 0,0 1 0,-1 0 0,1 0 0,0 0 1,-1 0-1,1 0 0,0 0 0,-1 0 0,1 0 0,0 0 1,-1 0-1,1 0 0,0 0 0,-1 0 0,1 1 0,0-1 1,-1 0-1,1 0 0,-1 1 0,1-1 0,0 0 1,-1 1-1,1-1 0,-1 1 0,1-1 0,-1 1 0,1-1 1,-1 1-1,0-1 0,1 1 0,0 0 0,18 23 117,-16-19-154,-2-4 58,0 1 0,0 0 0,0-1 0,0 1 0,-1 0 1,1 0-1,0 0 0,-1 0 0,0-1 0,1 1 0,-1 0 0,0 0 0,0 0 0,0 2 0,-1-3-4,1 0 0,0 0 0,0 0 0,0 0 0,0 0 0,0 0 0,0 0 0,0 0 0,0 0 0,0 0 0,0 0 0,0 0 0,1 0 0,-1 0 0,0 0 0,1 0 0,-1 0 0,1 0 0,-1 0 0,1 0 0,-1-1 0,1 1 0,0 0 0,-1 0 0,1-1 0,0 1 0,0 0 0,-1-1 0,1 1 0,0-1 0,0 1 0,0-1 0,0 1 0,0-1 0,0 0 0,0 1 0,0-1 0,0 0 0,0 0 0,0 0 0,0 1 0,0-1 0,0 0 0,0-1 0,1 1 0,15 0 134,19-3 297,-34 2-419,-1 1-1,1-1 1,-1-1-1,1 1 1,-1 0-1,1 0 1,-1 0-1,0-1 1,0 1-1,0 0 1,0-1-1,0 1 1,0-1-1,0 0 1,0 1-1,0-1 1,-1 0-1,1 1 1,0-5-1,4-9-61,0 0 0,1 1 0,1 0 0,1 0 0,0 0 0,0 1 0,15-18-1,83-78-392,-43 46 1234,-51 53-755,1 0 1,0 1-1,1 0 0,0 1 1,0 1-1,0 0 0,23-7 1,-33 13-17,-1 0 0,1 1 0,0-1 0,0 1-1,0 0 1,0 0 0,0 0 0,0 1 0,-1-1 0,1 1 0,0 0 0,0 0 0,-1 0 0,1 1 0,0-1 0,-1 1 0,1 0 0,4 3 0,6 9-69,-13-12 53,0-1 0,0 0 0,0 0 0,0 0 0,0 0 1,0 0-1,0 0 0,0 0 0,0 0 0,0 0 0,1-1 0,-1 1 1,0 0-1,1-1 0,-1 1 0,0-1 0,1 1 0,-1-1 0,1 0 0,-1 0 1,1 0-1,-1 1 0,1-1 0,-1-1 0,2 1 0,6 0 53,0 0 0,0 0 0,0-1 0,0 0 0,-1-1 0,1 0 0,0 0 0,10-5-1,-15 5 9,0 0-1,0-1 0,0 0 1,-1 0-1,1 0 0,-1 0 1,1-1-1,-1 1 0,0-1 1,-1 0-1,1 0 0,-1 0 1,1 0-1,-1 0 0,0-1 1,-1 1-1,3-9 0,2-8-29,2-1-1,0 1 1,14-24-1,-18 39-43,-1 0 0,1 0 0,0 0 0,0 1-1,1 0 1,-1 0 0,1 0 0,0 0 0,0 1 0,1 0 0,0 0 0,-1 0 0,1 1 0,0 0 0,9-3-1,-14 5-9,1 1-1,-1 0 0,0 0 1,0 0-1,1 0 0,-1 0 1,0 0-1,0 0 0,1 0 1,-1 1-1,0-1 0,0 0 1,1 1-1,-1-1 0,0 1 1,0-1-1,0 1 0,0 0 1,0-1-1,0 1 0,0 0 1,0 0-1,0 0 0,0 0 0,0 0 1,0 0-1,-1 0 0,1 0 1,0 0-1,-1 0 0,1 0 1,-1 0-1,1 2 0,14 15 81,-8-12-64,0 0 1,-1 0-1,1 0 0,-2 1 1,1 0-1,-1 0 0,0 1 1,0-1-1,-1 1 0,0 0 1,0 0-1,-1 0 0,0 1 1,-1-1-1,0 1 0,0 0 1,0-1-1,-1 1 0,-1 0 1,0 16-1,0-25 8,0 0 46,0 0-62,0 0 73,0 0-9,0 0 6,15-4 848,-13 3-885,-1 1 0,1 0 0,-1-1 0,1 1 0,-1-1 0,0 1 0,1-1 0,-1 0 0,1 1 0,-1-1 1,0 0-1,0 0 0,0 0 0,2-2 0,54-45 105,-43 38-178,0-1-1,0-1 1,-1-1 0,0 1-1,-1-2 1,15-22 0,-11 5 370,-13 24-325,-1 1 0,1 0-1,1 0 1,-1 0 0,1 0-1,0 0 1,0 1 0,0 0-1,1 0 1,0 0 0,0 0-1,0 1 1,1 0 0,0 0-1,-1 0 1,1 1-1,10-4 1,-13 5-45,0 1 1,0 0-1,0 0 0,0 0 0,0 0 1,0 0-1,0 1 0,1-1 1,-1 1-1,0 0 0,5 0 0,-5 1 35,-1 0 0,1 1 0,-1-1 0,0 0 0,1 1 1,-1 0-1,0-1 0,0 1 0,0 0 0,0 0 0,0 0 0,-1 0 0,3 3 0,5 7-24,-5-8 43,0 0-1,-1 1 1,1 0-1,-1 0 1,0 0 0,0 0-1,-1 0 1,0 0 0,1 1-1,-2-1 1,1 1 0,0 7-1,1 6 6,1 0-1,0 0 1,1 0-1,1-1 0,1 1 1,1-1-1,0-1 1,20 30-1,-23-39-4,0-1-1,-1 1 1,0 0 0,0 0-1,0 0 1,-1 0 0,0 1-1,-1-1 1,0 1 0,0 0-1,0 11 1,-2-19 3,0-1-1,0 1 1,1-1 0,-1 1 0,0-1-1,0 1 1,1-1 0,-1 0-1,0 1 1,1-1 0,-1 1 0,0-1-1,1 0 1,-1 1 0,1-1-1,-1 0 1,1 1 0,-1-1 0,1 0-1,-1 0 1,1 0 0,-1 1-1,1-1 1,-1 0 0,1 0-1,-1 0 1,1 0 0,-1 0 0,1 0-1,-1 0 1,1 0 0,-1 0-1,1 0 1,-1 0 0,1 0 0,-1 0-1,1 0 1,-1-1 0,1 1-1,-1 0 1,1 0 0,-1-1-1,1 1 1,0-1 0,22-10 279,-17 2-247,-1 0 0,1 0 0,-2-1 1,1 1-1,-2-1 0,1 0 0,-1 0 0,0 0 1,1-14-1,-2 11-12,1 0 0,0 1 0,1-1 0,0 1 0,10-17 1,35-38-91,-38 55 99,-1-1 0,0-1 0,-1 0 0,11-21 1,-17 30-47,-1 0 1,2 1 0,-1-1 0,0 1 0,1 0-1,0 0 1,0 0 0,0 0 0,1 1 0,-1-1-1,1 1 1,0 0 0,-1 1 0,2-1 0,-1 1-1,0 0 1,0 0 0,1 0 0,-1 1-1,0 0 1,1 0 0,6 0 0,-11 4-4,1-1 1,-1 1-1,0 0 1,0-1-1,-1 1 1,1 0-1,-1 0 0,1 0 1,-1 0-1,0 0 1,0-1-1,0 1 1,0 0-1,-1 4 1,1-2-48,-1 17 33,0-16 28,1 1 1,0-1-1,0 0 0,0 0 1,1 0-1,-1 0 1,1 1-1,1-1 0,-1 0 1,1 0-1,0-1 1,1 1-1,-1 0 1,1-1-1,5 8 0,2 3-1,-1 0-1,0 0 0,-2 1 1,0 0-1,-1 0 0,0 0 1,-2 1-1,0 0 0,3 33 1,10 41-4,33 44 58,-36-88-13,-6-27 1,-2 0 0,-1 1 0,0 0 0,-2 0 0,2 24 0,-5-46-11,0 1 0,1-1 0,-1 1 0,1-1 0,-1 1 0,1-1 0,-1 0 0,1 1 0,-1-1 0,1 0 0,-1 1 0,1-1 0,-1 0 0,1 0 0,0 0 0,-1 0 0,1 1 0,-1-1 0,1 0 0,-1 0 0,1 0-1,0 0 1,-1 0 0,1 0 0,-1 0 0,1-1 0,0 1 0,-1 0 0,1 0 0,-1 0 0,1-1 0,-1 1 0,1 0 0,-1 0 0,2-1 0,22-9 502,-14 2-503,1 0-1,-2 0 1,1-1-1,-1-1 1,0 1-1,-1-1 0,0-1 1,-1 1-1,0-1 1,-1-1-1,8-17 1,-13 27-14,0 0 0,0 0 1,0 0-1,0 1 0,1-1 0,-1 0 1,1 1-1,-1-1 0,1 1 1,0 0-1,-1-1 0,1 1 0,0 0 1,0 0-1,0 0 0,0 0 1,0 1-1,0-1 0,0 0 0,0 1 1,0-1-1,0 1 0,3 0 1,57 0-352,-38 1 230,-22-1 95,-1 1 0,0-1-1,0 1 1,0-1 0,-1 1 0,1 0-1,0-1 1,0 1 0,0 0 0,0-1-1,0 1 1,-1 0 0,1 0 0,0 0-1,-1 0 1,1 0 0,-1 0 0,1 0-1,-1 0 1,1 2 0,11 29 56,-8-20-67,0-6 40,-1-1 0,1 0 0,0-1 0,1 1 0,-1-1 0,1 0 0,0 0 1,0 0-1,0-1 0,1 1 0,-1-1 0,1 0 0,-1-1 0,1 0 0,0 0 0,0 0 1,0 0-1,8 0 0,-11-3-2,0-1 0,1 1 0,-1-1 0,0 0 0,0 0 0,0 0 0,0 0 0,-1-1 0,1 1 0,-1-1 0,1 1 1,-1-1-1,0 0 0,2-3 0,9-9-84,154-135-1770,-166 149 1840,-1 0 0,1 0 0,0 1 0,-1-1 0,1 0 0,0 1 0,0-1 0,0 0 0,0 1 0,-1-1 0,1 1 0,0-1 0,0 1 0,0-1 0,0 1 0,0 0 0,0 0 0,0 0 0,1-1 0,-1 1 0,0 0 0,0 0 0,0 0 0,0 0 0,0 1 0,0-1 0,0 0 0,0 0 0,0 1 0,0-1 0,0 0 0,0 1 0,1 0 0,18 29 110,-7-7-81,-12-23-31,-1 0 179,0 0-9,0 0 225,0 0-200,4 0-153,0 0 0,0 0 0,0 0 0,0-1 0,0 1 0,0-1 0,0 0 0,0 0 0,-1-1 0,1 1 0,0-1 1,-1 0-1,1 0 0,-1 0 0,1 0 0,-1-1 0,0 1 0,0-1 0,0 0 0,2-4 0,-4 6 38,-2-2-1657,-1 3-1221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3:17.7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39 608,'0'0'499,"0"0"-5,0 0-217,0 0 166,0 0-283,0 0 38,10-2 258,3-2-284,-9 2-9,0 1 0,1-1 0,-1 1-1,1 0 1,-1 0 0,1 1 0,8-1 0,258 7 336,-190-4-510,91-4 713,-165 0-676,-1 0-1,1 0 1,-1 0 0,0-1-1,0 1 1,0-2 0,10-6-1,-15 7-1359,-1 3-552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3:18.4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3 112,'0'0'494,"0"0"87,0 0 166,0 0 40,0 0-197,22 0-166,9-1-322,5-1 239,63 6 0,-22 7-242,-44-5 46,66 3 1,105-12 2690,-203 3-2978,-1 0 68,0 0-68,0 0 49,0 0 152,0 0-54,0 0 24,0 0 67,0 0 75,0 0-85,0 0 15,0 0 14,0 0-147,0 0 53,0 0-170,-1-6-2130,-5-3-357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7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75 672,'0'0'934,"0"0"-27,0 0 51,0 0 40,0 0 130,0 0-34,0 0-200,0 0-150,0 0-373,0 0-155,0-44-475,-1 42 227,1 1 0,0 0 0,0 0-1,0 0 1,0 0 0,0-1 0,0 1 0,1 0-1,-1 0 1,0 0 0,1 0 0,-1 0 0,0-1-1,1 1 1,0 0 0,-1 0 0,1 0-1,0 0 1,-1 0 0,2-1 0,23-2-1117,-13 3 1334,184 1-340,-195 1 144,0-1 0,0 1 0,0 0 0,0 0 0,0 0 0,0 0 0,0 0 0,-1 0 0,1 0 0,0 0 0,-1 0 0,1 0 0,-1 1 0,1-1 0,-1 0 0,0 0 0,1 1 0,-1-1 0,0 0 0,0 0 0,0 1 0,0-1 0,0 2 0,1 37 606,-1-37-529,0 11 46,1-12-89,-1-1-1,0 1 1,1 0-1,-1 0 1,0-1-1,0 1 1,0 0-1,-1-1 1,1 1-1,0 0 1,-1 0-1,1-1 1,-1 1-1,1-1 1,-1 1-1,0 0 1,0-1-1,0 1 1,0-1-1,0 0 1,0 1-1,0-1 1,0 0-1,0 0 1,-1 1-1,1-1 1,-1 0-1,1 0 1,0-1-1,-1 1 1,0 0-1,1 0 1,-1-1-1,1 1 1,-1-1-1,-3 1 1,-97 41 276,38 3-190,45-31-41,14-9-63,-1-1 0,1 0 0,-1 0 1,0 0-1,0-1 0,0 0 0,0 0 1,-1 0-1,-12 3 0,18-6-29,1 0 112,0 0-80,0 0 48,0 0-136,1 1 81,-1 1-1,1-1 1,0 1-1,0-1 1,0 1-1,0-1 1,0 0-1,0 1 1,0-1-1,1 0 1,-1 0 0,0 0-1,1 0 1,-1 0-1,1 0 1,-1 0-1,1-1 1,-1 1-1,1 0 1,-1-1-1,1 1 1,0-1 0,-1 0-1,1 1 1,0-1-1,0 0 1,-1 0-1,4-1 1,64 4 83,-57-4-43,80 1 141,-92 0-225,0 0-74,0 17-5622,0-13 2535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07.5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1 459 848,'0'0'1369,"0"0"-1646,0 0 119,0 0 582,5-6 347,22-27 785,-28 46-1380,1 0 0,0-1 0,1 1 0,3 16 0,3 18 97,-2-1 0,-2 1 0,-6 77 0,1-28-23,2 178 828,1-270-1062,-1 1 1,1 0 0,0-1-1,0 1 1,1 0-1,0-1 1,-1 0 0,1 1-1,1-1 1,4 7-1,-4-7-12,0 1-1,-1-1 0,0 1 0,1-1 1,-1 1-1,-1 0 0,1-1 1,-1 1-1,0 0 0,1 10 1,-2 16 33,-1 1-1,-1-1 1,-2 0 0,-12 47 0,11-62 22,1 0 0,1 0 1,0 0-1,2 1 0,-1-1 1,2 0-1,0 1 0,1-1 1,1 0-1,0 0 0,2 1 0,7 24 1,-6-22-52,-1-1 1,0 1 0,-2 0-1,0 0 1,-1 0 0,-1 0-1,-2 22 1,0 10 10,-3 25 120,2-52-7,1 0 0,1 27 0,2-43-111,0 0 0,0-1 0,0 1 0,1-1 0,0 0 0,1 1 0,0-1 0,0 0 0,0 0 0,9 12 0,-4-8-20,-1-2 3,0-1 0,0 1 0,-1 0 0,0 1 0,-1 0 0,0 0 0,0 0 0,-1 0 0,-1 1 0,1-1 0,-2 1 0,0 0 0,0 0 0,0 21 0,-4 72 201,5 121 420,0-211-594,0 0 1,0-1-1,1 1 0,11 21 1,-10-22-33,1 0 0,-2 1 0,0 0 0,5 25 0,-7 15 63,-2 1 0,-12 104 0,3-75 93,8-51-141,1-1 0,2 1-1,1-1 1,2 0 0,10 40-1,-14-66-15,5 32 12,-3 1-1,-1 0 1,-2 0 0,-6 52-1,-13 27 98,11-80-102,-6 67 1,12-83-4,2 1 0,0-1 1,1 1-1,1-1 0,1 1 1,1-1-1,11 37 0,-9-41-8,0 0-1,-2 0 0,0 1 1,-1 0-1,0 23 1,-4 101 20,-1-58 91,1-32-111,-1-31 1,2-1 0,0 0 0,1 0-1,1 0 1,1 0 0,11 37 0,-1-21-6,-2 1 0,-2 1 1,-1-1-1,-1 1 0,-3 0 1,0 46-1,-4-75-21,0 0 1,1 0-1,0 1 1,0-1 0,1 0-1,1 0 1,0 0-1,0-1 1,8 17-1,-3-14-20,0 1-1,1-1 1,1-1-1,0 0 1,22 20-1,-16-15 60,-2 0-1,0 1 0,-1 0 1,16 29-1,-21-31-11,1 0-1,0-1 1,2 0 0,-1 0-1,2-1 1,-1-1 0,2 0 0,21 16-1,-26-24-100,-1 0-1,1-1 1,0 0-1,0-1 1,0 0-1,0 0 1,0-1-1,15 1 1,76-2 65,-54-1-11,-1 1-85,0 2-1,0 2 1,0 2 0,0 1-1,54 18 1,-73-18 134,0-1 0,1-1 0,0-1 1,36 0-1,105-9-27,-35-1 18,-113 6 9,-6-1-8,1 1 1,0 0 0,-1 1-1,1 1 1,-1 0 0,1 0-1,-1 2 1,22 8 0,-19-6 13,-1 0-1,1-1 1,0 0 0,1-1 0,-1-1 0,1 0 0,0-2 0,31 0 0,4-4 20,78-17 0,20-1-5,23 15 2,-105 7-6,-1-4-1,0-3 1,74-16 0,-87 9 49,0 3-1,1 2 1,93-2 0,-42 14-214,-75-1-360,1-1 0,-1-2-1,0-1 1,0-1 0,58-13 0,-74 11 404,17-6 474,0 1 0,0 2-1,0 1 1,63-3 0,-74-9-709,18 8 1035,0 1 0,1 2 1,0 1-1,1 2 0,-1 2 0,48 4 0,-35-1-348,-4 1-294,0 3-1,94 23 1,-92-16-318,1-3 0,81 6 1,1-15-96,213-26 1,-191 12 46,240 10 1,-205 6-1200,-160-2 1241,37 2-170,-1-4 0,1-3-1,86-16 1,-67-1 1015,1 5-1,0 3 1,113-2 0,-160 16-536,7-1-256,1 2 0,0 2 0,59 12 1,6 7-1780,0-4 1,1-5 0,133-4 0,-88-13 1884,77-15 4104,131-3-93,-1 27-5262,-161 4-1238,109 2-1437,43-32 6388,-218 7-991,0 5 0,180 13 0,-22 31-2282,-65-4-965,-71-19 1252,236-13 1,-200-16 3449,117-3-1222,1 21-1956,340-3-370,-347-18 2291,-61 2-253,548 10-1419,-584 20-342,86 2 670,1077-14 437,-1160-14-343,-4 1-308,-173 11-51,-26 1 444,-1 0-1,0 1 1,1 0-1,21 4 1,-26-32 1173,2 3-1621,-2-1 0,-1 0 0,0-1-1,1-30 1,-2-110-295,-5 156 346,-2-16 39,-1 0-1,-1 1 1,-8-31-1,5 29-82,1-1-1,-3-48 0,9 55-53,-3-24-435,3 0 0,2 0 1,1-1-1,18-79 0,-7 75 691,-3-1 0,-1-1 0,-3 0 0,0-67 0,-19-344 2021,12 277-1978,1 163-260,2 0 1,1-1 0,1 2 0,1-1-1,14-36 1,17-23-35,53-140-72,-74 176 204,-3 0 0,15-94 0,-19 31 370,-7-135 0,-1 7 101,3 196-691,14-65 0,-9 65 167,5-73-1,-19-315-271,-3 122 61,7 195 300,-18-134 0,8 166-474,1-11 77,-5 1 0,-48-159 0,56 225 504,2 0-1,0 0 1,2 0-1,0 0 1,2-1-1,2-28 1,-1 27 516,0 26-632,0 1 21,0 0 0,0 0-109,0 0 82,0 0-133,0 0 21,0 0-21,0 0-248,0 0-123,0 0-114,-3 12-3827,-11 9 535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09.3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323 110 2993,'0'0'1166,"0"0"-910,0 0-178,0 0 266,0 0 197,0 0 54,0-9 54,-3-39 2958,2 48-3645,-1 0 73,-35-30 114,22 25-198,-1 0 0,0 1 0,0 1 0,0 1-1,-1 0 1,1 1 0,-1 0 0,-26 4 0,39-2 51,0-1 0,-1 1 0,1 1 0,0-1 0,-1 0 0,1 1 0,0 0 0,0 0 0,1 0 1,-1 1-1,0-1 0,1 1 0,-1 0 0,1 0 0,0 0 0,0 1 0,0-1 0,0 1 0,1-1 0,0 1 1,-1 0-1,1 0 0,1 0 0,-1 0 0,0 0 0,0 6 0,-3 6-9,1 1 1,0 0-1,2 0 0,0 0 0,0 25 1,2-6 35,-1-21-54,0 0 0,2 0 0,0 0-1,0 0 1,6 20 0,-6-31 7,1 0 1,-1 1-1,1-1 0,1 0 0,-1 0 1,0 0-1,1 0 0,0 0 0,0-1 0,0 0 1,0 1-1,1-1 0,-1 0 0,1 0 1,0-1-1,0 1 0,0-1 0,0 0 1,0 0-1,1 0 0,7 2 0,7 0-70,1 0-1,-1-2 1,1 0-1,0-1 1,30-3 0,-4 1-411,-46 1-86,-1-1-1021,-8-1-1120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09.9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127 1 2177,'0'0'968,"0"0"-573,0 0-16,0 0 69,0 0 137,-17 11-105,-50 37 61,63-46-491,1 1 0,-1 0 0,1 1 0,0-1 0,0 1 0,0-1-1,1 1 1,-1 0 0,1 0 0,0 0 0,0 0 0,0 0-1,1 1 1,-1-1 0,1 0 0,0 1 0,1-1 0,-1 1 0,1-1-1,0 1 1,0 0 0,0-1 0,0 1 0,2 7 0,0 9 21,0 30 35,14 84 0,-12-114-104,-1 63 108,-3-62-432,1-1 0,3 28-1,-3-48 230,-1 0-1,0 1 0,1-1 0,-1 0 0,1 0 0,-1 1 1,1-1-1,-1 0 0,1 0 0,0 0 0,0 0 0,-1 0 1,1 0-1,0 0 0,0 0 0,0 0 0,0-1 0,0 1 0,0 0 1,0 0-1,1-1 0,-1 1 0,0-1 0,0 1 0,0-1 1,1 0-1,-1 1 0,2-1 0,22 2-3385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10.5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14 2449,'0'0'2663,"0"0"-1420,0 0-955,0 0-168,0 0-27,21-12 33,-15 11-72,1 1 0,-1 0 0,0 0 0,0 0 0,0 1 0,1 0 0,-1 0 0,0 1 0,0-1 0,0 2 0,-1-1 0,1 0 0,0 1 0,-1 0 0,1 0 0,-1 1 0,0 0 0,0 0 0,-1 0 0,1 0 0,-1 1 0,0-1 0,0 1 0,0 0 0,-1 0 1,0 1-1,5 10 0,-2-4 87,0 1 1,-1 0-1,-1 1 1,0-1-1,-1 1 1,-1 0-1,2 14 1,-3 100 210,-2-69-340,0-44 40,-2 0 0,0-1 0,0 1 1,-1-1-1,-1 0 0,-1 0 0,0 0 0,0-1 0,-12 18 0,7-13-1255,1 1 1,2 0-1,-12 36 0,18-45-1873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11.8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85 1 864,'0'0'2340,"0"0"-1588,0 0-623,0 0-57,0 0-35,0 6-77,0 0-35,1 9 404,-1 0 0,-1 0 0,0 0 0,-1 0 0,0 0 0,-2 0 0,0-1 0,-7 19 1,0-10-291,2 0 1,0 1 0,1 0 0,1 1 0,2 0-1,0 0 1,2 0 0,0 0 0,2 0 0,1 1-1,3 27 1,-1-47-46,-1 0 0,1-1 1,0 1-1,0-1 0,0 0 0,1 0 0,4 7 0,-4-7 59,0-1 0,-1 0 0,0 1 0,1-1 0,-2 1 0,1 0 0,0 0 0,-1-1 0,0 1 0,0 6 0,0-10 2,-1 0 1,1-1-1,-1 1 0,1-1 0,-1 1 0,1-1 0,-1 1 0,1-1 0,-1 0 0,1 1 0,-1-1 0,1 0 0,0 1 0,-1-1 1,1 0-1,0 0 0,-1 0 0,1 1 0,0-1 0,-1 0 0,1 0 0,0 0 0,-1 0 0,1 0 0,0 0 0,0-1 1,29 1-69,-22 0 99,11 0-160,-1-2-1,1 1 1,0-2 0,-1-1-1,0 0 1,1-1-1,23-11 1,-40 15-70,-2 1-406,-32 1-458,-25 15-1137,30-12-227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12.4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100 0 672,'0'0'550,"0"0"-78,0 0 70,0 0 10,0 0 203,-15 25-64,-43 79 53,54-99-632,1 1-1,0-1 1,0 1 0,1-1-1,-1 1 1,1 0-1,0 0 1,1 0-1,0 0 1,0 0 0,0 0-1,0 1 1,1-1-1,0 0 1,2 11-1,0 11 359,-1-21-417,0-1 1,1 1 0,0 0 0,0-1-1,0 0 1,1 1 0,0-1 0,0 0-1,7 9 1,13 31 57,-15-15-206,-8-27-29,1 0 1,-1 0 0,1 0-1,0 1 1,0-1-1,0 0 1,1-1 0,0 1-1,-1 0 1,1 0-1,0-1 1,1 1 0,-1-1-1,1 1 1,-1-1-1,1 0 1,0 0 0,0 0-1,0-1 1,7 5-1,10-1-2989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13.0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 4434,'0'0'1246,"0"0"-942,0 0-152,0 0-50,0 0 50,18-3 605,-13 4-707,0-1 0,0 1-1,0 1 1,0-1-1,0 1 1,-1-1 0,1 1-1,0 1 1,-1-1 0,0 1-1,0-1 1,8 7 0,45 46 670,-52-49-586,9 9-67,-1 1 1,0 0 0,-2 1 0,0 0 0,0 1-1,-2 0 1,0 1 0,-1 0 0,-1 0 0,-1 1-1,-1 0 1,-1 0 0,0 0 0,-2 1 0,0-1-1,-1 23 1,-1-37-40,0 0 0,0 1 0,-1-1-1,0 0 1,0 0 0,0 1 0,-1-1 0,0 0-1,-4 8 1,0-4 22,0-1-1,-1 0 1,0-1-1,-12 12 1,3-4-212,-27 30 691,41-43-739,-1 1-1,1-1 1,0 0-1,0 1 1,0-1-1,1 1 1,-1-1-1,1 1 1,0 0-1,0 0 1,0 0-1,0 6 1,4-4-2418,10-6-875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49.3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293 106 720,'0'0'1508,"0"0"-1121,0 0-211,0 0-6,0 0 84,0 0 90,5 0-163,-4 0 88,27-4-918,-10-2 1653,-11-5 3738,-40-30-4094,30 37-668,-1 0 0,0 0 1,0 1-1,0-1 0,0 1 0,-1 0 1,0 0-1,1 1 0,-1-1 0,0 1 0,0 0 1,0 1-1,0-1 0,-1 1 0,1 0 1,0 0-1,-1 0 0,1 1 0,0 0 1,-1 0-1,1 1 0,0-1 0,-1 1 1,1 0-1,0 0 0,0 1 0,0 0 1,0 0-1,0 0 0,0 0 0,0 1 1,0 0-1,1 0 0,0 0 0,0 0 1,-8 8-1,-8 12 114,1 2 1,2-1-1,-19 34 0,30-46-52,0 1 0,0 0 0,2 0-1,-1 0 1,1 1 0,1 0 0,1 0-1,0 0 1,0 16 0,1-23-12,1 0 0,-1 0 0,2 0 0,-1 1 1,1-1-1,0 0 0,0 0 0,1 0 0,0-1 0,1 1 0,-1 0 1,1-1-1,0 1 0,1-1 0,-1 0 0,1 0 0,1 0 0,-1-1 1,6 6-1,15 16 138,0 1-25,0-2 0,45 35-1,-61-54-162,0-1 0,0 0 0,1-1 0,0 0 0,0 0 0,0-1 0,1 0 0,0-1 0,-1 0 0,1-1 0,0 0 0,20 0 0,-23-2-111,0 0 0,0 0 0,0-1 0,0-1 0,-1 1 0,1-1 0,0 0 0,-1-1 0,1 0 0,12-7 0,-15 6-48,0 1-1,0-1 0,-1 0 0,1 0 0,-1-1 0,0 1 0,-1-1 0,1 0 0,-1 0 0,0 0 0,0-1 0,0 1 0,-1-1 0,0 1 1,2-9-1,-1 0-284,-1-1 0,0 1 1,-1-1-1,-1-14 0,0-11-1670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0.3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10 1377,'0'0'1288,"0"0"-821,0 0-160,0 0 509,0 0 265,1 0-935,-1 0 1,1 1-1,-1-1 0,1 1 1,-1-1-1,1 1 0,-1-1 1,0 1-1,1-1 0,-1 1 1,0-1-1,1 1 1,-1 0-1,0-1 0,0 1 1,1-1-1,-1 1 0,0 0 1,0-1-1,0 1 0,0 0 1,0-1-1,0 1 1,0 0-1,0-1 0,0 1 1,0 0-1,-1 0 0,-2 17-108,-1 0 0,-1 0 0,0 0-1,-1-1 1,-11 22 0,-5 14 29,-70 167 77,85-210-3165,8-26 1959,12-32-290,0 8 1028,-1-2 0,-1 1-1,-3-1 1,4-49-1,-8 54 1747,1-7 4530,-5 43-5397,26-19 283,-22 17-839,-1 1-1,1 0 1,0 1 0,0-1 0,0 1-1,0 0 1,0 0 0,0 0 0,0 0-1,0 1 1,6-1 0,-7 2 0,0 0 1,0 0 0,0 0 0,0 0 0,0 1 0,0-1-1,-1 1 1,1 0 0,-1 0 0,1 0 0,-1 0-1,0 0 1,1 0 0,-1 1 0,-1-1 0,3 4-1,106 161 267,-43-59-46,-60-98-242,1 0 0,0 0 0,0-1 0,1-1 0,0 1 0,1-1 0,20 12 0,-53-20 56,0 0 0,0 2 0,-24 3 0,-24 7-71,36-5 27,0-2 0,-44 1 0,78-6-105,1 0-250,0 0-198,0 0-424,28-14-2289,7-8 192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0.8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0 7475,'0'0'1044,"0"0"-810,0 0-162,0 0-16,0 0 30,-1 0-50,1 1 1,-1-1 0,1 0-1,0 0 1,-1 0-1,1 0 1,0 1 0,-1-1-1,1 0 1,0 1-1,-1-1 1,1 0 0,0 0-1,0 1 1,-1-1-1,1 0 1,0 1 0,0-1-1,0 1 1,-1-1-1,1 0 1,0 1 0,0-1-1,0 1 1,0-1-1,0 0 1,0 1 0,0-1-1,0 1 1,0-1-1,0 1 1,-1 16 76,-1 0 0,-1-1 0,-1 1 0,-5 17 0,3-15-94,2-1 1,0 1-1,-2 25 1,6 115 49,0-155-69,0 0 0,1 0 0,0 0 0,0 0-1,0-1 1,0 1 0,1 0 0,-1-1 0,1 1 0,0-1-1,0 0 1,0 1 0,0-1 0,1 0 0,-1 0 0,1 0-1,0-1 1,0 1 0,0-1 0,0 1 0,0-1 0,1 0-1,-1 0 1,1-1 0,-1 1 0,1-1 0,-1 1 0,1-1-1,0 0 1,0-1 0,0 1 0,5 0 0,3 0 1,1 0 1,-1-1-1,1-1 1,-1 0-1,1 0 1,-1-1-1,0-1 1,23-7-1,7-7 9,-8 3-29,64-17-1,-112 30-3027,6 1 563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8.6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1 137 1681,'0'0'1633,"0"0"-1231,0 0-367,0 0-43,0 0 67,33 18 4337,-18-9-4250,0-1 0,1-1 0,0 0 0,17 4 0,-25-8-164,0-1 0,1-1 0,-1 1 1,1-2-1,-1 1 0,1-1 0,-1 0 0,1-1 1,-1 0-1,11-2 0,-16 2 5,0 0 0,0 0 1,0-1-1,0 1 0,0-1 0,0 1 0,-1-1 0,1 0 1,-1 0-1,1 0 0,-1-1 0,0 1 0,1 0 0,-1-1 1,-1 1-1,1-1 0,0 0 0,-1 0 0,1 0 0,-1 0 1,0 0-1,0 0 0,1-4 0,1-7-209,-1 1-1,-1-1 1,0 0-1,-1-15 1,0 14 31,-4 13 128,1-1 1,0 1-1,-1-1 1,0 1-1,1 1 1,-1-1 0,0 0-1,0 1 1,0 0-1,0 0 1,0 0 0,-5 0-1,0-2-16,-11-3 72,11 3 62,0 0 1,0 1-1,0 0 1,-1 0-1,1 1 1,-13 0-1,18 2-20,0 1-1,0 0 1,0 0-1,0 0 1,1 0 0,-1 0-1,0 1 1,1 0-1,0 0 1,0 0 0,-1 0-1,2 0 1,-1 0 0,0 1-1,-3 6 1,-5 19-4089,11-26 1103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1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 3554,'0'0'3188,"0"0"-2244,1 0-821,0 0-119,-1 0 0,0 0 1,0 0-1,1 0 0,-1 0 0,0 1 1,1-1-1,-1 0 0,0 0 0,0 0 0,1 1 1,-1-1-1,0 0 0,0 0 0,0 0 1,1 1-1,-1-1 0,0 0 0,0 1 1,0-1-1,0 0 0,0 0 0,0 1 0,1-1 1,-1 0-1,0 1 0,0-1 0,0 0 1,0 1-1,0-1 0,0 0 0,0 1 1,0-1-1,0 0 0,0 0 0,-1 1 1,1-1-1,0 0 0,0 1 0,0-1 0,-2 16 12,-28 70 733,22-69-563,2 0 0,0 0 1,0 1-1,2 0 0,0 0 0,-2 36 0,6-53-170,0 8 100,0-1 1,0 1-1,1-1 0,0 1 0,2 9 1,-1-14-88,0 0 1,0 0 0,0-1 0,0 1 0,1 0 0,0-1 0,0 1 0,-1-1 0,2 0 0,-1 0 0,6 4-1,-3-3-21,17 15 25,0-1-1,36 20 0,-49-33-6,0-1 0,1 1 0,0-2 0,-1 1-1,1-2 1,1 1 0,-1-1 0,0-1-1,17 0 1,-2-2 18,0-2-1,0-1 1,-1-1-1,0-1 0,0-1 1,32-14-1,-57 20-146,1 1 0,0-1 0,-1 1 0,1-1 0,-1 0 0,0 1 0,1-1-1,-1 1 1,1-1 0,-1 0 0,0 1 0,0-1 0,1 0 0,-1 0 0,0 1-1,0-1 1,0 0 0,0 0 0,0 1 0,0-1 0,0 0 0,0 0 0,0 1-1,0-1 1,0 0 0,0 1 0,-1-2 0,1-4-1518,0-13-3339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2.3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4 182 1969,'0'0'963,"0"0"-349,0 0 63,0 0 241,0 0-43,0 0-703,-1 0-1,1 0 1,0-1 0,0 1-1,0 0 1,0 0-1,0 0 1,0 0 0,0 0-1,0 0 1,0 0-1,-1 0 1,1 0 0,0 0-1,0 0 1,0 0-1,0 0 1,0 0 0,0 0-1,0 0 1,-1 0-1,1 0 1,0 0 0,0 0-1,0 0 1,0 0-1,0 0 1,0 0 0,0 0-1,-1 0 1,1-180-1223,0 179 1096,0 1 59,0 0-48,0 0-19,0 29-122,2 24 197,12 82 0,-8-87 193,-2 0-1,-3 55 0,-5-16-3492,4-87-321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3.5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3 9012,'0'0'1235,"0"0"-952,0 0-259,0 0-104,0 0-237,0-1 301,1 1 1,-1 0-1,0 0 1,1-1-1,-1 1 1,0 0-1,1 0 1,-1 0-1,1 0 0,-1-1 1,1 1-1,-1 0 1,0 0-1,1 0 1,-1 0-1,1 0 1,-1 0-1,1 0 1,-1 0-1,0 0 1,1 0-1,-1 1 1,1-1-1,-1 0 1,1 0-1,-1 0 1,0 0-1,1 1 1,-1-1-1,0 0 1,1 0-1,-1 1 1,0-1-1,1 0 1,-1 1-1,0-1 1,1 0-1,-1 1 0,0-1 1,0 0-1,0 1 1,1-1-1,-1 0 1,0 1-1,0-1 1,0 1-1,0-1 1,0 1-1,-1 99 302,-24 176-1,11-188-281,-6 34 63,-36 123 1,48-230 109,4-24 89,6-28-410,2 28 66,0 1-1,0 0 1,1 0 0,0 0-1,1 1 1,0 0 0,0 0 0,1 0-1,-1 1 1,2 0 0,-1 0 0,10-5-1,-12 7 54,0 1 0,0 0-1,0 0 1,1 1 0,-1-1-1,1 1 1,0 0-1,-1 1 1,1-1 0,0 1-1,0 0 1,0 1 0,0-1-1,0 1 1,0 1 0,0-1-1,0 1 1,0 0-1,0 0 1,7 3 0,-9-2 19,0 1 1,-1-1 0,1 1-1,-1 0 1,0 0-1,0 0 1,0 0 0,0 1-1,0-1 1,-1 1 0,0-1-1,0 1 1,0 0-1,3 7 1,17 64 68,-21-73-56,8 54 199,-2 1-1,-3-1 1,-5 95-1,-1-58-99,0-42 79,-2 1-1,-3 0 0,-20 77 0,21-89-97,1 0-1,2 1 1,2-1 0,4 46 0,0 5 82,-3-87-183,0-4-31,0-3-8,18-69-1593,-10 2-1545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4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 0 4482,'0'0'1313,"0"0"-868,0 0-277,0 0 222,0 0-46,-4 19-29,-4 15-40,-5 21 260,3 0 1,-5 82-1,15-110-459,-1-13 0,1-1 0,0 1 0,1 0 0,1 0 0,3 14-1,-3-23-53,0-1 0,-1 0 0,1 0 0,1 0 0,-1 1 0,0-2 0,1 1 0,0 0 0,0-1 0,0 1 0,1-1 0,-1 0 0,1 0 0,-1 0 0,1 0 0,0-1 0,0 0 0,0 0 0,6 3 0,6-1 23,0 0-1,0 0 1,0-2 0,0 0 0,0-1 0,0 0 0,27-3 0,1 1-4,-36 1-352,1-1 0,-1 0 0,1-1 0,-1 0 0,0 0 0,1-1 0,7-3 0,-13 4 113,1 1-1,-1-1 1,0 1-1,0-1 1,0 0 0,0 0-1,0 0 1,0-1-1,0 1 1,-1-1-1,0 1 1,1-1 0,-1 0-1,0 0 1,0 0-1,0 0 1,-1 0-1,1-1 1,1-4 0,-2-10-3255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4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3185,'0'0'2626,"0"0"-2626,0 0-176,0 0 176,0 0 64,0 0-16,175-9 272,-145 9-16,-7 0 240,-3 0-464,-4 0-80,-3 0-48,1-6-832,2 0-97,-6-9-944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4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1345,'0'0'2753,"0"0"-2593,0 0-128,0 0 144,0 0 64,179-3 352,-150 12-143,1 0-33,0 0-320,-4-6 16,-6-3-112,3 0-656,-3 0-545,-3 0-1136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5.2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7203,'0'0'1033,"0"0"-788,0 0-151,0 0 42,0 0 210,36 3 618,8-3-917,-25 0-3584,-16 0 191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5.6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2225,'0'0'2353,"0"0"-2337,0 0 16,0 0-64,0 0 64,0 0 160,20-3 304,-3 3 49,-1 0-289,1 0-256,-1 0 0,4 0-96,7 0-721,-1 0-1103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6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284 1 2913,'0'0'2951,"0"0"-2412,0 0-566,-10 1 187,8 0-152,-7 0 62,1 0 0,-1 1-1,1 1 1,0-1 0,0 1-1,0 0 1,-12 8 0,-30 20-41,36-24 38,-1 2-1,1-1 0,1 2 1,0 0-1,0 1 1,1 0-1,0 0 0,-19 26 1,31-36-78,-1 0 0,0 0 0,1 0 0,-1 0 1,0 0-1,1 0 0,-1 1 0,1-1 0,0 0 0,-1 0 0,1 1 1,0-1-1,0 0 0,0 0 0,0 1 0,0-1 0,0 0 1,0 1-1,0-1 0,1 0 0,-1 0 0,0 1 0,1-1 0,-1 0 1,1 0-1,0 0 0,-1 0 0,1 1 0,0-1 0,-1 0 0,1 0 1,0 0-1,0-1 0,0 1 0,0 0 0,0 0 0,0 0 0,0-1 1,0 1-1,0 0 0,1-1 0,-1 1 0,0-1 0,0 1 0,0-1 1,2 0-1,8 3-61,0 0 0,0-1-1,0-1 1,15 1 0,-13-1-10,63 1-300,-54-3 249,0 1 0,-1 1 0,1 1-1,40 10 1,-61-12 124,0 0 1,0 0 0,-1 1-1,1-1 1,0 0-1,0 1 1,0-1-1,0 0 1,0 1-1,-1-1 1,1 1-1,0-1 1,0 1-1,-1 0 1,1-1-1,0 1 1,-1 0-1,1-1 1,-1 1 0,1 0-1,-1 0 1,1-1-1,-1 1 1,0 0-1,1 0 1,-1 0-1,0 0 1,1 0-1,-1 0 1,0-1-1,0 1 1,0 0-1,0 0 1,0 0-1,0 0 1,0 0 0,0 0-1,-1 0 1,1 0-1,0 0 1,0-1-1,-1 1 1,1 0-1,0 0 1,-1 0-1,1 0 1,-1-1-1,-1 2 1,-1 3 59,0-1 1,0 0 0,-1-1-1,1 1 1,-1 0-1,0-1 1,-4 3-1,-19 11 313,0-1 0,0-1 0,-2-2 0,1-1 0,-2-1 0,-57 14 0,86-25-401,0 0 1,1 0-1,-1 0 1,0-1-1,1 1 0,-1 0 1,0 0-1,1-1 0,-1 1 1,1 0-1,-1-1 0,1 1 1,-1-1-1,0 1 1,1-1-1,0 1 0,-1-1 1,1 1-1,-1-1 0,1 1 1,-1-1-1,1 1 0,0-1 1,0 0-1,-1 1 1,1-1-1,0 0 0,0 1 1,0-1-1,0 0 0,-1 1 1,1-1-1,0 0 0,0 1 1,0-1-1,1 0 0,-1 0 1,0 1-1,0-1 1,0 0-1,0 1 0,1-1 1,-1 1-1,0-1 0,1-1 1,0-6-595,-1-27-3405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6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50 0 6835,'0'0'1297,"0"0"-1025,0 0-264,-1 5-19,-16 84 620,-9 162 0,20 97 96,6-301-616,7 17 243,-2-34-1324,-3 2-3676,-2-32 591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09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390 1 2449,'0'0'736,"0"0"-482,0 0-3,0 0 45,0 0-88,-6 10 939,-29 36-948,-47 46-1,-23 29-159,91-103-25,1 2-1,1 0 1,1 0 0,0 1-1,-7 24 1,10-27 80,0-1-1,-14 23 1,-3 7 278,12-13-558,7-11-3093,5-17 584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7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81 2769,'0'0'1609,"0"0"-1190,0 0-288,7-6 66,5-3-336,1 0 0,-1 1 0,2 1-1,-1 0 1,1 1 0,-1 0 0,2 1 0,-1 1 0,1 0 0,-1 1-1,1 0 1,15 0 0,-26 3 236,0 0 1,0 0-1,-1 0 0,1 0 1,0 1-1,-1-1 0,1 1 1,0 0-1,-1 0 0,1 1 1,-1-1-1,5 3 0,-6-2-43,1 1-1,-1-1 0,0 1 1,0-1-1,0 1 0,-1 0 0,1 0 1,-1-1-1,0 1 0,1 0 1,-1 0-1,0 1 0,-1-1 1,1 0-1,0 5 0,2 21-19,-1 0-1,-1 1 1,-4 32-1,2-56-25,0 0 0,0 0 1,-1 0-1,0 0 0,0 0 1,0 0-1,-1-1 0,0 1 0,0-1 1,0 0-1,-1 0 0,1 0 1,-1 0-1,-7 6 0,-9 8 185,-1-2 0,-25 17-1,6-5 216,34-24-364,-1 0 1,1 1 0,0-1 0,1 1-1,-1 0 1,1 1 0,0-1 0,1 1-1,0 0 1,0 0 0,0 1 0,1-1-1,0 1 1,0 0 0,1-1 0,0 1-1,1 0 1,-1 1 0,1-1 0,1 0-1,0 15 1,1-21-43,-1 1 1,1-1-1,0 0 0,0 0 0,0 1 1,0-1-1,0 0 0,0 0 0,1 0 1,-1 0-1,1 0 0,-1-1 0,1 1 1,0 0-1,-1-1 0,1 1 0,0-1 1,0 1-1,0-1 0,0 0 0,1 0 1,-1 0-1,0 0 0,0 0 0,1-1 1,-1 1-1,0-1 0,1 1 0,2-1 1,12 3-25,1 0 1,29-1 0,-46-2 20,6 1 34,17 0-270,-1-1 0,1 0-1,0-2 1,-1-1-1,26-6 1,-44 8 109,0-1 0,0 0 1,0 0-1,-1 0 0,1 0 0,0-1 1,-1 1-1,1-1 0,-1 0 0,0-1 1,0 1-1,0-1 0,-1 0 0,1 1 0,-1-2 1,0 1-1,0 0 0,0-1 0,-1 1 1,0-1-1,0 0 0,0 0 0,0 0 1,-1 0-1,1 0 0,-1 0 0,-1 0 1,1 0-1,-1-7 0,1-4 204,0-42-1269,-1 55 1521,0 0 1,-1 0 0,0 0 0,1 0 0,-1 0 0,0 0-1,0 0 1,-1 0 0,1 0 0,0 0 0,-1 0 0,0 1 0,0-1-1,-3-4 1,6 39 1776,5-13-2073,0 0 0,2 0-1,0-1 1,2 0 0,0 0-1,0-1 1,2 0 0,18 20 0,-28-35-22,0 0 0,0 1 0,0-1 1,1 0-1,-1 0 0,1-1 1,0 1-1,0-1 0,-1 1 0,1-1 1,0 0-1,0 0 0,0 0 1,0 0-1,0 0 0,1-1 0,-1 0 1,0 1-1,0-1 0,0 0 1,0-1-1,0 1 0,1 0 0,-1-1 1,0 0-1,0 0 0,0 0 0,0 0 1,4-2-1,6-4-43,0 0-1,0 0 1,0-1-1,17-15 1,-4 2-611,-1-1 0,38-42 0,-57 56 601,1 1 0,-2-1 0,1 0 0,-1 0 0,0-1 0,-1 0 0,0 1 0,-1-2 0,1 1 0,-2 0 0,1 0 0,-1-1 0,1-16 0,-3 24 129,-1 1 1,1 0 0,0 0 0,-1 0 0,1 0 0,0 0-1,-1 0 1,1 0 0,-1 0 0,0 0 0,1 1 0,-1-1-1,0 0 1,0 0 0,1 0 0,-1 1 0,0-1 0,0 0-1,0 1 1,0-1 0,0 1 0,0-1 0,0 1 0,0-1 0,-2 1-1,-31-9 701,27 8-641,-32-5 203,0 1 0,-1 3 0,-72 4 0,104-1-364,-1 0 1,1 0 0,0 1 0,0 0 0,0 0 0,0 1 0,0 0-1,0 1 1,1-1 0,-1 2 0,1-1 0,0 1 0,-7 6-1,7-5-474,1 0 0,1 0 0,-1 1 0,1 0 0,0 0 0,0 0 0,-6 14-1,-2 19-5133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8.1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387 72 5939,'0'0'1142,"0"0"-1089,0 0-106,0 0 66,0 0 14,0 0 31,0 0 204,0 0 213,0 0 26,0 0 11,0 0-79,-15 0 386,6-2-915,1 0 1,0 0-1,0-1 1,0 1-1,0-2 1,0 1-1,1-1 1,-13-9-1,13 8-143,0 1-1,0 0 0,0 0 0,0 1 0,-1-1 0,1 2 0,-1-1 1,0 1-1,0 0 0,-15-1 0,15 3 225,1 1 0,-1-1-1,0 2 1,1-1 0,-1 1 0,1 0-1,0 1 1,0-1 0,0 1 0,0 1 0,0 0-1,1 0 1,-1 0 0,1 0 0,0 1-1,0 0 1,1 1 0,0-1 0,0 1-1,0 0 1,0 0 0,1 0 0,-5 11 0,4-9 140,0 0 1,1 1-1,1 0 1,-1-1-1,1 1 1,1 1-1,-1-1 1,2 0-1,-1 0 1,1 14-1,1-18-75,0 0 0,0 1 0,1-1 0,0 0 0,0 0 0,0 0 0,0 1 0,1-1 0,0-1 0,0 1 0,1 0 0,-1 0 0,1-1 0,0 1 0,0-1-1,0 0 1,1 0 0,0 0 0,6 5 0,9 4-51,0-1-1,1 0 0,1-1 0,0-2 0,0 0 1,1-1-1,0-1 0,0-1 0,1-1 1,0-1-1,41 1 0,-45-7-1596,1-10-1110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8.5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18 8020,'0'0'1456,"0"0"-1184,0 0-240,0 0 145,0 0-81,0 0 16,40 0-112,-17 0 48,10 0-96,0-3-16,-3-2-96,-7 2-881,-3 3 241,-7 0-321,-6-3-159,-7 0-801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8.8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113 167 7363,'-112'-163'1377,"112"163"-1361,0-3 64,6 3-160,7 0-48,4 0-48,6 0-592,4 0-305,2 0-368,8 0-656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9.3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177 2 560,'0'0'1814,"0"0"-410,0 0-353,0 0-256,0 0 168,-18 0 1203,6-1-2131,0 1-1,-1 0 0,1 1 0,0 0 0,0 1 1,0 1-1,0 0 0,0 0 0,0 1 0,-13 7 1,24-11-63,0 1 1,0 0 0,0-1 0,0 1 0,0 0 0,1 0 0,-1 0 0,0-1 0,0 1-1,1 0 1,-1 0 0,1 0 0,-1 0 0,1 0 0,-1 0 0,1 0 0,0 1 0,0-1-1,-1 0 1,1 0 0,0 0 0,0 0 0,0 0 0,0 0 0,0 0 0,0 1 0,1-1-1,-1 0 1,0 0 0,0 0 0,1 0 0,-1 0 0,1 0 0,-1 0 0,2 1 0,-1 1-20,0-1 0,1 1 1,-1-1-1,1 0 0,0 0 1,-1 0-1,1 0 1,0 0-1,0 0 0,1 0 1,-1-1-1,4 3 0,72 24-219,-50-19 276,0 1 1,-1 1-1,0 1 0,-1 1 0,33 23 0,-57-33 2,0-1 0,-1 1-1,1 0 1,-1 0 0,0-1-1,0 1 1,0 0 0,0 0 0,-1 0-1,1 0 1,-1 0 0,0 0 0,0 0-1,0 0 1,0 0 0,0 1 0,-1-1-1,1 0 1,-1 0 0,0-1 0,0 1-1,0 0 1,0 0 0,0 0-1,-1 0 1,1-1 0,-1 1 0,0-1-1,-3 4 1,-11 1 115,-1 0 0,0-1 0,0-1 1,-1 0-1,1-2 0,-1 0 0,-18 1 0,-52 10-3041,71-11 1007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4:59.6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1 4306,'0'0'419,"0"0"-259,0 0-51,0 0 355,0 0 473,0 29-137,1 2-670,0 35 853,-10 84-1,1-54-636,7 162 1,9-189-1167,0 6-3543,-8-58 1484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0.2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1 308 3602,'0'0'1494,"0"0"-2313,0 0 506,0 0 255,22-27-25,73-83 144,-88 101 8,1 1 0,1 0-1,0 1 1,13-10 0,-20 16 86,0 0 0,0 0 1,-1 0-1,1-1 1,0 1-1,-1 0 0,1-1 1,-1 1-1,0-1 1,1 0-1,-1 1 0,0-1 1,0 0-1,0 0 0,0 0 1,0 0-1,1-3 1,1-25 3687,-3 28-3829,-1 0-1,1 1 1,0-1 0,0 0 0,0 0 0,0 0 0,1 0 0,-1 0-1,1 0 1,-1 0 0,1 0 0,-1 1 0,1-1 0,0 0 0,0 0-1,0 1 1,0-1 0,0 0 0,0 1 0,1-1 0,-1 1 0,0 0 0,1-1-1,-1 1 1,1 0 0,0 0 0,1-1 0,0 0-40,-1 1 0,1-1 0,0 1 0,0-1 0,0 1 0,0 0 0,0 0 0,0 1 0,0-1 0,0 0 0,0 1 0,0 0 1,0 0-1,0 0 0,0 0 0,4 1 0,-4 0 30,-1 0 0,0 1 0,0-1 0,0 1 1,0-1-1,0 1 0,0 0 0,-1 0 0,1-1 1,-1 1-1,1 0 0,-1 1 0,1-1 0,-1 0 0,0 0 1,0 1-1,0-1 0,-1 0 0,2 6 0,7 31 167,-1 1 1,-3 0-1,-1 0 0,-2 1 0,-2-1 0,-5 50 0,-7 48-1371,12-138 4,5 0-690,20-9-365,11-23-927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2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205 169 5010,'0'0'2404,"0"0"-1585,0 0-573,0 0 52,0 0-172,-1 1-131,-1-1-1,1 0 1,0 0 0,0 0 0,-1 0 0,1 0 0,0 0-1,0 0 1,-1 0 0,1 0 0,0 0 0,0-1 0,0 1 0,-2-1-1,-1-4-148,-1-1 0,1 2 0,-1-1-1,0 0 1,0 1 0,-1 0 0,1 0 0,-1 1-1,0 0 1,0 0 0,0 0 0,0 0-1,-1 1 1,1 0 0,-1 1 0,1-1-1,-1 1 1,0 0 0,1 1 0,-11 0 0,16 0 116,0 0 1,0 1-1,0-1 1,0 0-1,0 1 1,0-1-1,0 1 1,0-1-1,0 1 1,0-1-1,0 1 1,0 0-1,0 0 1,0-1-1,1 1 1,-1 0-1,0 0 1,0 0-1,1 0 1,-1 0-1,1 0 1,-1 0-1,1 0 1,-1 0 0,1 0-1,0 0 1,-1 2-1,-6 36 77,6-31-69,-4 32 256,-2 4 275,1 0 0,3 0 1,2 0-1,4 52 0,-2-93-481,0 0 0,1 0 0,-1 0 0,0 0 0,1 0 0,0 0 0,0 0 0,0 0 0,0-1 0,0 1 0,1-1 0,-1 1 0,1-1 0,-1 0 0,1 0 0,0 0 0,0 0 0,0-1 0,0 1 0,0-1 0,0 0 0,0 0 0,1 0 0,-1 0 0,0 0 0,4-1 0,12 4-67,0-2-1,1 0 0,22-1 0,0 0-197,-14 0 50,1-1 1,50-7 0,-72 6 152,0 0 0,0-1 0,0 0 0,0 0 1,0-1-1,-1 0 0,1 0 0,-1-1 1,1 1-1,-1-1 0,-1-1 0,1 1 0,0-1 1,-1 0-1,0 0 0,4-6 0,-5 3 75,-1-1-1,0 1 1,0-1-1,-1 1 1,0-1 0,0 0-1,-1 0 1,0 0-1,-1 0 1,0 0-1,-2-14 1,1-3 51,2 3-77,0-1 1,2 0-1,0 0 0,2 1 0,9-31 1,-11 45-49,0 0 0,1-1 1,0 1-1,0 1 1,1-1-1,0 1 1,1 0-1,0 0 0,0 0 1,0 1-1,1 0 1,0 0-1,1 1 1,0-1-1,15-8 0,-22 15 68,-1-1 1,1 1-1,-1 0 0,0-1 0,1 1 0,-1 0 0,1 0 0,0 0 0,-1-1 0,1 1 0,-1 0 0,1 0 0,-1 0 0,1 0 0,-1 0 0,1 0 0,0 0 0,-1 0 0,1 0 0,-1 0 0,1 0 1,-1 0-1,1 1 0,-1-1 0,1 0 0,-1 0 0,1 1 0,-1-1 0,1 0 0,-1 0 0,1 1 0,-1-1 0,1 1 0,-1-1 0,1 1 0,2 24 636,-3-18-540,-1 0 1,-1 0-1,1 0 1,-1 0-1,-6 13 0,0-6-32,-2-1-1,0 0 1,-18 19-1,-20 23-51,34-36-190,1 0 1,1 1 0,1 1 0,0 0 0,2 0-1,0 1 1,2 0 0,0 0 0,1 1-1,2 0 1,0 0 0,-1 35 0,27-62-504,-13-2 450,0 0 0,-1 0 0,0-1-1,0 1 1,-1-2 0,0 1 0,0-1 0,-1 0-1,0-1 1,0 0 0,-1 1 0,0-2 0,0 1-1,5-19 1,0-2-216,-2 1 0,-1-1 0,6-57 0,-7 14 438,11-90 1802,-17 163-1749,0 0-1,0 0 1,0-1 0,0 1-1,1 0 1,-1 0 0,0 0 0,0 0-1,0-1 1,0 1 0,0 0-1,0 0 1,0 0 0,0-1 0,0 1-1,0 0 1,1 0 0,-1 0-1,0 0 1,0 0 0,0 0 0,0-1-1,0 1 1,1 0 0,-1 0-1,0 0 1,0 0 0,0 0-1,0 0 1,1 0 0,-1 0 0,0 0-1,0 0 1,0 0 0,1 0-1,-1 0 1,0 0 0,0 0 0,0 0-1,1 0 1,-1 0 0,0 0-1,0 0 1,0 0 0,0 0 0,1 0-1,-1 0 1,0 0 0,0 0-1,0 0 1,0 0 0,1 1 0,-1-1-1,0 0 1,0 0 0,0 0-1,0 0 1,0 0 0,0 1 0,1-1-1,10 12-650,-10-10 910,20 19-256,0-1 1,1-1-1,1 0 0,0-2 1,2-1-1,31 16 0,-51-29-67,0 1 0,0-1 0,0 1 0,0 0 0,-1 0 0,1 1 0,-1 0 0,0-1 0,-1 1 0,5 7 0,28 62 111,-30-58-97,1-1-1,1 1 1,17 23 0,-25-39-21,0 1-1,0-1 1,0 0 0,1 1 0,-1-1 0,0 0-1,0 0 1,0 1 0,0-1 0,0 0 0,0 1-1,0-1 1,0 0 0,0 1 0,0-1 0,0 0 0,0 1-1,0-1 1,0 0 0,0 1 0,0-1 0,0 0-1,0 0 1,0 1 0,0-1 0,0 0 0,0 1-1,-1-1 1,1 0 0,0 0 0,0 1 0,0-1 0,-1 0-1,1 0 1,0 1 0,0-1 0,-1 0 0,1 0-1,0 0 1,0 1 0,-1-1 0,1 0 0,0 0-1,-1 0 1,1 0 0,0 0 0,-1 0 0,-28 8-20,-55-2-6,57-4 38,-91 10 529,68-6-1099,38-4-840,14-2-1093,40 0-636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2.6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8996,'0'0'1102,"0"0"-745,0 0-212,0 0 284,0 0 9,0 0-148,0 0-351,0 0-75,0 0-80,0 0 64,0 19-38,0 233 289,2-238-91,0-1-1,2 0 1,-1 0-1,2 0 1,0-1-1,0 0 1,1 1-1,0-2 1,1 1-1,11 13 1,-15-22-5,0 0 1,0-1-1,0 1 1,1-1 0,-1 1-1,0-1 1,1 0-1,0 0 1,0-1-1,-1 1 1,1-1-1,0 0 1,0 0 0,0 0-1,0-1 1,5 1-1,73-2 81,-47 0-68,-29 0-20,-1 1 0,1-1 0,0 0 1,-1 0-1,1 0 0,-1-1 0,0 0 1,0 0-1,9-5 0,3-2-6,-16 9-49,-1 0-165,0 0-184,0 0-302,0 0-749,0 0-531,0 0-950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3.1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72 0 6499,'0'0'1246,"0"0"-982,0 0-301,0 0-78,0 10 0,-2 7 145,-1 0 0,-1-1 0,0 1 0,-2-1 0,-8 21 0,-2 6 44,11-29-22,0 0 0,2 0 1,0 1-1,0-1 0,1 1 1,1 26-1,1-35-27,0-1-1,1 0 1,-1 0 0,1 0 0,1 0-1,-1 0 1,1 0 0,0 0-1,0 0 1,0 0 0,1-1-1,-1 1 1,1-1 0,0 0 0,0 0-1,1 0 1,-1 0 0,1 0-1,0-1 1,0 1 0,9 4-1,2-1 25,0-2-1,0 1 1,1-2-1,-1 0 1,1-1-1,0-1 1,0 0-1,0-1 1,1 0-1,-1-2 1,22-3-1,-30 3 11,0-1 0,-1 0 0,1 0-1,0-1 1,13-7 0,-14 7-43,-1-1 0,0 2 1,1-1-1,0 1 0,-1 0 0,1 0 0,0 1 1,8-1-1,-14 2-88,-1 0-104,-3 0-139,0-1 1,1 1-1,-1 0 0,0 0 1,0 0-1,0 0 0,1 0 1,-1 0-1,0 1 1,-5 1-1,8-2 41,-27 10-3376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0.4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140 54 48,'0'0'157,"0"0"-37,0 0 230,0 0 429,0 0 72,-2 9-99,-4 16-358,-1-1-1,-1 1 1,-2-1-1,-20 38 1,-7 16-345,23-49-17,10-22-147,1 0 1,-1 0-1,1 0 0,0 0 1,1 1-1,0 0 0,0-1 1,0 9-1,9-54-3314,20-34 2694,-16 48 1132,-1-1 0,10-44 1,-12 11-301,-6 38 84,0 1-1,2 0 1,10-34-1,-14 53-133,0-1 0,0 1 0,0 0 0,0 0 0,0-1 0,0 1 0,1 0 0,-1-1 0,0 1 0,0 0 0,0 0 0,0-1 0,1 1 0,-1 0 0,0 0 0,0 0 0,0-1 0,1 1 0,-1 0 0,0 0 0,0 0 0,1 0 0,-1-1 0,0 1 0,1 0 0,-1 0 0,0 0 0,0 0 0,1 0 0,-1 0 0,0 0 0,1 0 0,-1 0 0,0 0 0,0 0 0,1 0 0,-1 0 0,0 0 0,1 0 0,12 11 309,5 17-426,-12-16 201,-1 1 0,-1-1 0,0 1-1,0 0 1,-1 0 0,1 13 0,-2-11-47,1 0 1,0 0 0,1-1 0,8 18-1,-8-25-96,1 0 0,0 0 0,0 0 0,1-1 0,0 1 0,0-1 0,0-1 0,1 1 0,0-1 0,0 0 0,0-1-1,1 0 1,0 0 0,-1 0 0,1-1 0,17 4 0,-25-7-47,1 0 0,-1 1 0,0-1 0,0 0 0,1 0 0,-1 0 0,0 0 0,0 0 0,0 0 0,1 0 0,-1 1 0,0-1 0,0 0 0,1 0 0,-1 0 0,0 1 0,0-1 0,0 0 0,0 0 0,0 0 0,1 1 0,-1-1 0,0 0 0,0 0 0,0 1 0,0-1 0,0 0 0,0 1 0,0-1 0,0 0 0,0 0 0,0 1 0,0-1 0,0 0 0,0 0 0,0 1 0,0-1 0,0 0 0,0 0 0,0 1 0,-1 2-1393,1-2 102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3.7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1249,'0'0'2913,"0"0"-1283,0 0-536,0 0 90,0 0 6,0 0-437,0 0-337,0 0-323,18 0-39,123 0-588,-141 0 516,1 1 0,0-1 0,0 1 0,0 0 0,0-1 0,0 1-1,-1 0 1,1-1 0,0 1 0,0 0 0,-1 0 0,1-1 0,-1 1 0,1 0 0,-1 0 0,1 0 0,-1 0 0,1 0 0,-1 0 0,0 0 0,0 0 0,1 0 0,-1 1-1,6 28-235,-6-29 224,2 11-93,-1 1 0,0-1 0,0 1 0,-1-1 0,-1 1 0,-3 15 0,3-21 129,-1 0 1,-1 0-1,1 0 0,-1-1 1,0 1-1,-1-1 0,0 0 1,0 0-1,0 0 0,-1 0 1,1-1-1,-7 6 0,-90 78 1091,101-88-1100,0-1 0,0 0 0,0 1 0,0-1 0,0 1 0,0-1 1,0 0-1,0 1 0,1-1 0,-1 0 0,0 1 0,0-1 0,0 0 0,0 1 1,1-1-1,-1 0 0,0 1 0,0-1 0,1 0 0,-1 0 0,0 1 0,1-1 1,-1 0-1,0 0 0,1 0 0,-1 1 0,0-1 0,1 0 0,-1 0 0,0 0 0,1 0 1,-1 0-1,0 0 0,1 0 0,-1 0 0,1 0 0,-1 0 0,0 0 0,1 0 1,-1 0-1,0 0 0,1 0 0,0 0 0,20 3-132,134 1-1025,-97-5 23,-54 1-1832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4.9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15 3330,'0'0'3457,"0"0"-1648,0 0-587,0 0-62,0 0-269,0-2-608,0-8-275,0 7-130,0 7-124,3 121-324,0-56 574,-3 0 0,-11 89 0,-13-26-57,11-68-470,2 1 0,-2 102 0,13-166 430,1 0 0,0 0 0,0-1-1,-1 1 1,1 0 0,0-1-1,0 1 1,0-1 0,0 1 0,0-1-1,0 1 1,0-1 0,0 0 0,0 1-1,0-1 1,0 0 0,0 0-1,0 0 1,0 0 0,0 0 0,0 0-1,0 0 1,0 0 0,1-1-1,30-2-57,4-17-219,-32 17 359,0 0 0,0 0 0,0 1 0,1 0 0,-1 0-1,0 0 1,1 0 0,0 0 0,-1 1 0,1 0 0,0 0-1,0 1 1,5-1 0,-4 0 15,1 1 0,-1 0 0,0 0 0,1 0 0,-1 1 0,1 0 0,-1 0 0,0 1 0,0 0 0,0 0 0,0 0 0,0 1 0,0 0 0,0 0 0,-1 0 0,1 1 0,-1 0 0,0 0 0,0 0 0,-1 0 0,8 9 0,6 9 79,0 0 0,-2 2 0,0-1 0,-2 2 0,-1 0 0,0 1 0,-2 0 1,-1 0-1,-2 1 0,0 1 0,-2-1 0,-1 1 0,-1 0 0,1 32 0,-5-42 77,0 0-1,-1 1 1,0-1-1,-2 0 1,0 0-1,-1-1 1,-1 1-1,0-1 1,-13 25-1,-53 121 524,64-142-601,0 1 0,2 0 1,0 1-1,2-1 1,-2 41-1,6-61-78,-1 0 0,0 0 1,1 0-1,0 0 0,-1 0 0,1 0 1,0 0-1,0 0 0,0 0 0,0-1 1,0 1-1,1 0 0,-1-1 0,1 1 1,-1 0-1,1-1 0,-1 0 0,1 1 1,0-1-1,-1 0 0,1 0 1,0 0-1,0 0 0,0 0 0,0 0 1,0-1-1,0 1 0,0-1 0,0 1 1,0-1-1,1 0 0,-1 0 0,0 0 1,0 0-1,0 0 0,3-1 0,-4 1 202,-1 0-30,0 0-5,0-4-504,0-1 1,-1 1-1,0-1 1,1 1-1,-1 0 1,-1-1-1,-1-3 1,-9-21-3641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5.7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0 1313,'0'0'1544,"0"0"-1186,0 0-249,0 0 321,0 0 394,0 0 54,0 0 50,0 0-159,0 0-46,-4 17 338,-17 46-598,6-20-371,1 0 0,2 2 0,2-1 0,2 2-1,-4 65 1,12-108-105,0 0-1,0 0 0,0 0 1,0 0-1,0 0 0,1-1 1,-1 1-1,1 0 0,0 0 1,0 0-1,0 0 0,0-1 1,0 1-1,3 3 0,-2-4-43,1 0 0,-1-1 1,1 1-1,-1-1 0,1 0 0,0 1 0,-1-1 0,1-1 0,0 1 0,0 0 0,0-1 1,-1 1-1,1-1 0,0 0 0,4 0 0,2 1-7,0-1 1,0 1-1,0-2 0,0 1 1,0-1-1,0-1 0,0 0 1,0 0-1,0 0 0,-1-1 1,1-1-1,-1 1 0,0-1 1,10-7-1,101-68-2238,-111 71 962,-6-3-786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6.1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5523,'0'0'704,"0"0"-672,0 0 144,0 0-144,178 0 64,-138 0-112,-4 0 144,1 0-256,-1 0 96,-13-12-832,-16 0-2002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6.4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 3906,'0'0'992,"0"0"-672,0 0-224,188 0 209,-135 0-273,-3 0 352,3 0-288,-10 0-80,-10 0-32,-13 0 16,-11 0-689,-9-6-479,0-3 320,-9-3-1682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6.8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66 912,'0'0'5192,"0"0"-2852,0 0-1212,0 0-357,0 0-293,27 0-745,25 3-411,-30-1 555,1 0 0,39-4 0,-58 2-72,1-1 0,-1 1 0,0-1 0,0 0 0,0 0 0,0 0 0,0-1 1,0 0-1,0 0 0,0 0 0,0 0 0,-1 0 0,1-1 0,-1 1 0,0-1 0,1 0 0,-1 0 0,-1 0 0,1-1 0,2-3 0,4-19-2737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7.2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78 3970,'0'0'1553,"0"0"-1425,0 0 80,0 0 496,0 0-144,0 0 1,43-15-465,-7 0 240,7 4-336,7-4 0,-1 3-128,-6 6-449,-10 3 113,-19 3-896,-14 0-1426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8.1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117 49 2513,'0'0'3399,"0"0"-2519,0 0-821,4-5-195,1 1 86,1 0 1,-1 0-1,1 1 0,0-1 1,-1 1-1,2 1 0,-1-1 1,0 1-1,0 0 0,1 0 0,-1 1 1,1-1-1,0 2 0,-1-1 1,8 1-1,49-6 466,-57 6-589,-39 5 119,2 1 179,0 2 0,0 0 0,0 3 0,2 0 0,-58 32 0,86-43-137,-1 1 0,1 0-1,-1 0 1,1 0 0,0 0-1,-1 0 1,1 1 0,0-1 0,0 0-1,0 1 1,0-1 0,0 1-1,0-1 1,0 1 0,1-1 0,-1 1-1,0-1 1,1 1 0,-1 0 0,1-1-1,0 1 1,-1 0 0,1 0-1,0-1 1,0 1 0,0 0 0,0-1-1,0 1 1,1 0 0,-1 0-1,1-1 1,-1 1 0,1 0 0,-1-1-1,1 1 1,0-1 0,0 1-1,0-1 1,0 1 0,0-1 0,0 0-1,0 1 1,0-1 0,0 0-1,1 0 1,-1 0 0,1 0 0,-1 0-1,1 0 1,-1 0 0,1 0 0,-1-1-1,1 1 1,-1-1 0,1 1-1,0-1 1,3 1 0,64 12 97,0-3 1,1-4-1,105-2 0,-174-4-93,-1 0 0,1 0 0,0 0 0,-1 0 0,1 0 0,0 0 0,-1 0 0,1 1 0,-1-1 0,1 0 0,0 0 0,-1 1 0,1-1 0,-1 0-1,1 1 1,-1-1 0,1 1 0,-1-1 0,1 0 0,-1 1 0,1-1 0,-1 1 0,0 0 0,1-1 0,-1 1 0,0-1 0,1 1 0,-1-1 0,0 1 0,0 0 0,0-1 0,1 2-1,-3 28-8,-17 26 156,-6 1-98,18-38-5,-2 0 1,-20 35 0,25-48-53,1-1 1,-1 0 0,-1-1-1,1 1 1,-1-1-1,1 0 1,-1 0 0,0 0-1,-1 0 1,1-1 0,-1 0-1,1 0 1,-1-1 0,-6 3-1,-7-1-656,0 0 0,-1-1-1,1-1 1,-35 0 0,13-2-2055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8.5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1 4098,'0'0'2249,"0"0"-1254,0 0-275,0 0 142,0 0-331,1 7-267,-2 16-130,0 1-1,-2-1 1,-1 0-1,0 0 0,-14 37 1,-8 46 87,13-12-733,4 0-1,5 190 1,20-198-4069,-16-79 2103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9.2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58 3330,'0'0'1544,"0"0"-919,0 0 47,0 0 67,7-4-251,9-8-415,-11 8-175,1-1 0,-1 1 0,1 0 0,0 1 0,0-1 0,0 1-1,1 1 1,-1-1 0,1 1 0,-1 0 0,1 0 0,10-1 0,5 3 274,-6 0 34,1 0 0,0 0 0,0 2 0,29 6 0,-42-7-224,1 1 1,-1-1 0,0 1-1,0 0 1,0 0 0,0 1 0,0-1-1,0 1 1,0 0 0,-1 0-1,0 0 1,1 0 0,-1 0-1,0 1 1,-1 0 0,1-1-1,-1 1 1,1 0 0,-1 0-1,0 1 1,-1-1 0,3 8-1,-3-9-5,0 0-1,0 1 1,-1-1-1,1 1 1,-1-1 0,0 0-1,0 1 1,0-1-1,0 1 1,-1-1-1,0 1 1,1-1-1,-1 0 1,0 0 0,0 1-1,-1-1 1,1 0-1,-1 0 1,0 0-1,1 0 1,-1 0-1,-1-1 1,1 1 0,-4 3-1,-4 3 81,-1-1 0,0-1 0,-1 1 0,-24 10 0,-1 2 4,-90 62 217,110-69-243,0 1 1,1 0-1,1 1 1,0 1-1,-13 19 1,26-33-40,0 1 0,1-1 0,-1 1-1,1-1 1,0 1 0,-1 0 0,1-1 0,1 1 0,-1 0 0,0 0-1,1 0 1,-1 0 0,1-1 0,0 1 0,0 0 0,0 0 0,0 0-1,1 3 1,0-3 0,0-1 0,0 0 0,0 0 0,0 0 1,0 0-1,1 0 0,-1 0 0,1 0 0,-1 0 0,1-1 0,0 1 0,-1-1 0,1 1 0,0-1 0,0 0 0,0 1 0,0-1 0,0 0 0,1 0 0,-1-1 0,4 2 1,26 5 26,0-2 0,0-1 1,0-2-1,64-3 0,-36 0 29,-51 1-36,1 0 0,-1 0 1,1-1-1,0 0 0,-1-1 1,0 0-1,1-1 1,17-7-1,-24 8-184,0 0 1,0 0-1,0 0 1,0-1-1,0 1 1,0-1-1,-1 0 0,1 0 1,-1 0-1,0 0 1,0 0-1,0-1 1,0 1-1,0-1 0,-1 1 1,0-1-1,0 0 1,0 1-1,0-1 1,0 0-1,-1 0 0,1 0 1,-1 1-1,-1-7 1,1-17-2992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0.8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12 848,'0'0'1129,"0"0"-179,0 0-83,0 0 16,0 0-344,17-9 1622,51 8-1185,2-1-5124,-69 2 1912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09.8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289 1 3458,'0'0'2118,"0"0"-878,0 0-194,0 0 48,0 0-368,-3 0-350,-9 1-325,1 1 0,-1 0-1,1 1 1,-1 0 0,1 1 0,0 0 0,0 1-1,1 0 1,0 1 0,0 0 0,0 0 0,0 1-1,1 1 1,0-1 0,1 1 0,0 1 0,-9 11 0,6-8-15,1 1 1,1 0 0,0 0 0,1 1-1,1 0 1,0 1 0,0 0 0,2 0-1,0 0 1,0 1 0,2-1 0,-3 24 0,5-27-94,1 0 0,0 0 1,4 24-1,-3-31 38,0-1 0,0 0-1,1 0 1,-1 0 0,1-1 0,0 1-1,0 0 1,1-1 0,-1 1 0,1-1 0,0 0-1,0 0 1,0 0 0,5 5 0,3-1-70,0 0 0,0 0 0,0-1 0,1-1 0,0 1 1,0-2-1,1 0 0,-1-1 0,25 4 0,5-2-850,72-3 0,-73-2 264,-41 0 717,0 0-1,1 0 1,-1-1-1,1 1 1,-1 0-1,0 0 1,1 0 0,-1 0-1,0 0 1,1 0-1,-1 0 1,0-1-1,1 1 1,-1 0-1,0 0 1,1 0-1,-1-1 1,0 1 0,0 0-1,1 0 1,-1-1-1,0 1 1,0 0-1,0-1 1,1 1-1,-1 0 1,0-1 0,0 1-1,0 0 1,0-1-1,0 1 1,1 0-1,-1-1 1,0 1-1,0-1 1,-3-19 956,-11-14-320,11 30-640,1 1-1,-1-1 1,0 1-1,0 0 0,0 0 1,-1 0-1,1 0 1,-1 1-1,0-1 1,0 1-1,1 0 0,-1 0 1,-1 0-1,1 1 1,0-1-1,0 1 1,-1 0-1,1 0 1,0 1-1,-1-1 0,1 1 1,-1 0-1,1 0 1,-1 0-1,1 1 1,0 0-1,-1 0 1,1 0-1,-8 3 0,1 2-139,-1 0-1,1 0 1,1 1-1,-1 1 0,1 0 1,0 1-1,1-1 1,0 2-1,-9 11 0,13-14-1035,0-1-1,1 1 0,0 0 0,-7 14 0,10-16-3834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1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247 55 864,'0'0'1086,"0"0"-13,0 0 213,0 0-3,0 0-99,0 0-239,2 0-444,-1 0-743,-1 0-353,0 0-403,0 0-128,0 0 152,0 0 347,0 0 427,0 0 403,0 0 411,0 0 423,0 0-15,0 0-16,0 0-78,0 0 108,0 0-311,0 0-148,0 0-204,0 0-240,0 0-82,0 0-6,0 0-114,0 0-86,0 0-39,-8-18-559,3 14 771,0 0 0,0 1 0,-1-1 0,1 1 0,-1 0 0,0 1 0,0-1 0,0 1 0,0 0 0,-1 1 0,-10-2 0,-6 1-110,-45 2 1,33 0-315,33 1 383,1-1 1,-1 0-1,1 1 0,-1-1 1,0 1-1,1-1 1,-1 1-1,1 0 1,0 0-1,-1 0 0,1 0 1,-1 0-1,1 0 1,0 0-1,0 0 0,0 0 1,0 0-1,0 1 1,0-1-1,0 1 0,0-1 1,0 0-1,1 1 1,-1 0-1,0-1 1,1 1-1,-1-1 0,1 1 1,0 0-1,0-1 1,-1 1-1,1 2 0,-1 65 100,2-50-35,-2-9 8,1-1 0,0 1 0,0 0 0,1-1 0,1 1 0,0-1 0,0 0 1,0 0-1,1 1 0,1-2 0,-1 1 0,2 0 0,-1-1 0,1 1 0,0-1 0,1-1 0,10 12 1,-15-18-47,4 6 25,1 0 0,1 0-1,-1 0 1,13 8 0,-15-13-82,0 0 0,1 0 0,-1 0 0,0-1 0,1 0 0,-1 0-1,0 0 1,1 0 0,-1-1 0,1 1 0,6-2 0,32 3-780,-29 0 603,0-1-1,-1-1 0,1 0 1,-1-1-1,21-4 0,-15-10 705,-18 15-525,-1 0 0,1 0 0,-1-1 0,0 1 0,1 0 1,-1 0-1,1-1 0,-1 1 0,0 0 0,1-1 0,-1 1 0,0 0 0,1-1 0,-1 1 0,0-1 0,0 1 0,1 0 0,-1-1 0,0 1 0,0-1 0,0 1 0,0-1 0,0 1 0,1-1 0,-1 1 0,0-1 0,0 1 1,0-1-1,0 1 0,0-1 0,-1 1 0,1-1 0,0 1 0,0 0 0,0-1 0,0 1 0,0-1 0,-1 1 0,1-1 0,0 1 0,0-1 0,-1 1 0,1 0 0,0-1 0,-1 1 0,1-1 0,-6 1-3918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1.8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2081,'0'0'45,"0"0"155,0 0 451,0 0 224,13 3 35,27 3 902,76 3-1,-107-10-4932,-2-4-1727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2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7 199 5394</inkml:trace>
  <inkml:trace contextRef="#ctx0" brushRef="#br0" timeOffset="1">7 199 5394,'-6'-190'1489,"22"190"-1329,-3 0-48,4 0 304,-1 0 17,1 0 191,0 0-528,-4 0-48,-3 0 32,-4 0-160,4 0-656,0 0-385,7-3-624,-1-3-1408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2.7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208 0 5026,'0'0'1457,"0"0"-977,0 0-312,-6 0-24,-8 2-130,1 1 1,-1 1-1,1 0 0,0 0 0,0 1 0,1 1 0,-1 0 0,1 1 0,-21 15 1,5-4 54,26-18-67,1 1 1,-1 0-1,1-1 0,0 1 0,-1 0 1,1 0-1,-1 0 0,1 0 1,0 1-1,0-1 0,0 0 0,0 0 1,0 1-1,0-1 0,0 1 0,0-1 1,0 1-1,1-1 0,-2 3 1,2-3-11,1 0 1,-1 0 0,0 0 0,1 0 0,-1 0 0,1-1 0,-1 1 0,1 0-1,-1 0 1,1 0 0,-1-1 0,1 1 0,0 0 0,0-1 0,-1 1-1,1-1 1,0 1 0,0 0 0,0-1 0,-1 0 0,1 1 0,0-1 0,2 1-1,10 3-47,0 0 0,1-1 0,20 2 0,-25-4 118,13 2-10,1 0-83,0 0 0,0 2 0,0 0 0,25 11-1,-44-15 59,1 1 0,-1 0 0,0 0-1,0 1 1,0-1 0,0 1 0,0 0-1,0 0 1,-1 0 0,1 0 0,-1 0-1,0 1 1,0 0 0,0 0-1,0 0 1,-1 0 0,0 0 0,0 0-1,0 0 1,0 1 0,-1-1 0,1 1-1,-1 0 1,0-1 0,-1 1 0,1 7-1,0-3 36,-1-1 0,-1 0 0,0 0-1,0 0 1,0 1 0,-1-1 0,0 0 0,0-1-1,-7 14 1,6-16-43,0 0 0,-1-1 0,0 1-1,0-1 1,0 0 0,0 0 0,-1-1-1,1 1 1,-1-1 0,0 0 0,0-1 0,0 1-1,0-1 1,0 0 0,-7 2 0,6-1-30,0-1 1,0-1-1,0 1 0,-1-1 1,1 0-1,0 0 1,-1-1-1,1 0 0,0 0 1,-1-1-1,1 1 1,0-1-1,-1-1 0,1 1 1,0-1-1,0 0 1,0 0-1,-10-6 0,11 4-372,-1 0 0,0-1 0,1 1 0,0-1 0,0 0 0,1-1-1,-1 1 1,1-1 0,0 0 0,-4-9 0,-3-6-1918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3.1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0 3986,'0'0'2155,"0"0"-1448,0 0-408,0 0 160,0 0 264,1 7-253,5 52 778,-5 113 1,-2-83-862,-9 432-2340,10-510 1483,-1-1 0,1 1-1,-2-1 1,1 0 0,-2 0 0,1 0 0,-1 0 0,-5 11 0,-5 4-1780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3.6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1 130 2177,'0'0'851,"0"0"-21,0 0 288,0 0-142,0 0-29,0 18-264,0 54-32,0-68-607,0-1 0,0 1 0,1 0 0,0-1 0,0 1-1,-1 0 1,2-1 0,-1 1 0,0-1 0,1 1 0,0-1 0,0 0 0,0 0 0,0 0-1,0 0 1,1 0 0,-1 0 0,1-1 0,-1 1 0,1-1 0,0 0 0,0 1 0,1-1 0,-1-1-1,0 1 1,1 0 0,-1-1 0,6 2 0,4 1-24,-1-1 1,2-1-1,-1 0 1,0 0-1,22-1 0,-12-1 29,-12 1-129,0-1 0,-1-1 0,1 1 0,0-2 0,12-2 0,-20 3 65,0 0 0,1-1 0,-1 1 1,0-1-1,0 0 0,0 0 0,0 0 0,0 0 0,-1 0 0,1 0 0,-1-1 0,1 0 0,-1 1 0,0-1 1,0 0-1,0 0 0,-1 0 0,1 0 0,-1 0 0,2-4 0,2-12 51,-1 0 0,0 0 1,-1 0-1,-1 0 0,-1-1 0,-1 1 0,-1-1 0,-5-32 1,5 49 44,0 1 1,0-1 0,0 0 0,-1 0 0,1 1 0,-1-1 0,1 1 0,-1-1 0,0 1 0,0 0-1,0-1 1,0 1 0,-1 0 0,1 1 0,-1-1 0,1 0 0,-1 1 0,1-1 0,-1 1 0,0 0-1,0 0 1,0 0 0,0 0 0,1 0 0,-1 1 0,0-1 0,-4 1 0,-9-2-72,-1 1-1,0 1 1,-24 2 0,39-2-11,-4 1-38,-1 0-1,0 1 1,1 0 0,-1 0-1,1 0 1,-1 1-1,1-1 1,0 2-1,0-1 1,0 1 0,1 0-1,-1 0 1,-5 5-1,2 0-447,1 0-1,0 1 1,0 0-1,0 0 1,2 0-1,-8 15 1,-1 6-2672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4.0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3490,'0'0'3182,"0"0"-2451,0 0-547,0 0 374,0 22-16,-1 29-394,-11 77 0,12-128-154,-7 52 161,7-32-2487,0-20-498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4.4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1 200 6339,'0'0'2412,"0"0"-1735,0 0-589,0 0 142,3-13 277,21-145 29,-17 130-217,-6 28-313,-1 0 1,1 0 0,-1 1 0,1-1-1,-1 0 1,0 1 0,1-1 0,-1 0-1,1 1 1,-1-1 0,1 0 0,-1 1-1,0-1 1,1 1 0,-1-1 0,0 0-1,0 1 1,1-1 0,-1 1 0,0-1-1,0 1 1,0-1 0,1 1 0,-1-1 0,0 1-1,0 0 1,0 0 0,12 55 56,-6 190-170,-8-154-4367,2-87 1457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4.9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0 242 3330,'0'0'4156,"0"0"-2771,0 0-1169,0 0-133,7 27 189,-3-22-206,-1 0 0,1 0 0,0-1-1,0 1 1,0-1 0,0 0 0,1 0 0,0 0 0,-1-1 0,2 0 0,-1 0 0,0 0 0,0 0 0,1-1 0,0 0 0,-1 0 0,1 0 0,0-1 0,7 1 0,5 0-37,-1-1 0,1 0 0,0-1 0,0-1 1,23-5-1,-33 5-64,0-1-1,0-1 1,0 1 0,0-1 0,0-1 0,-1 1 0,0-1 0,0 0-1,0-1 1,0 0 0,10-10 0,-12 11 70,-1 0 0,0-1 0,0 1 0,-1-1 0,1 0 0,-1-1 0,0 1 0,0 0 0,-1-1 0,1 0 0,-1 1 0,-1-1 0,1 0 0,-1 0 0,0 0 0,0-9 0,0 1 189,-2 0 1,0 1-1,0-1 1,-1 0-1,-5-14 0,6 23-216,-1 0 0,0 0-1,-1 0 1,1 0-1,-1 1 1,0-1 0,0 1-1,-1-1 1,1 1-1,-1 0 1,0 0 0,0 1-1,0-1 1,0 1-1,-1 0 1,-6-3-1,6 4-83,-1 0 0,0 0-1,0 1 1,0 0-1,0 0 1,0 0 0,0 1-1,0 0 1,0 0-1,-1 0 1,1 1 0,0 0-1,0 0 1,0 1-1,0 0 1,1 0 0,-1 0-1,0 1 1,1-1-1,0 1 1,-7 5 0,-18 17-421,-48 41-1386,25-24-2930,45-35 2046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2.1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141 13 16,'0'0'269,"0"0"60,0 0 36,0 0 19,0 0 64,8-6 257,-3 1 500,-7 4 2520,-6 0-3743,-1 1-1,0 0 1,1 1-1,-1 0 0,1 0 1,-1 1-1,1 0 1,-1 1-1,1-1 1,0 2-1,0-1 1,0 1-1,1 0 1,-1 1-1,1 0 1,-8 6-1,14-10-14,1-1 0,0 0 0,-1 0 0,1 1 0,0-1 0,0 0-1,-1 0 1,1 1 0,0-1 0,-1 0 0,1 1 0,0-1 0,0 0 0,0 1-1,0-1 1,-1 1 0,1-1 0,0 0 0,0 1 0,0-1 0,0 1 0,0-1-1,0 0 1,0 1 0,0-1 0,0 1 0,0-1 0,0 0 0,0 1 0,0-1-1,0 1 1,0-1 0,1 0 0,-1 1 0,0-1 0,0 1 0,0-1 0,1 0-1,-1 1 1,0-1 0,0 0 0,1 0 0,-1 1 0,1-1 0,24 12-183,33-1 418,-18-7-157,-25-3-48,0 0-1,0 1 1,0 0 0,0 1 0,-1 1-1,0 0 1,1 1 0,14 8 0,-28-13-9,0 0 0,-1 1 0,1-1 0,0 0 1,-1 0-1,1 1 0,0-1 0,-1 0 0,1 0 1,-1 1-1,1-1 0,-1 1 0,1-1 0,-1 1 1,1-1-1,-1 1 0,1-1 0,-1 1 0,0-1 1,1 1-1,-1-1 0,0 1 0,1 0 0,-1-1 1,0 1-1,0-1 0,1 1 0,-1 0 1,0-1-1,0 1 0,0 0 0,0-1 0,0 1 1,0 0-1,0-1 0,0 1 0,0 0 0,-1-1 1,1 1-1,0 0 0,0-1 0,0 1 0,-1 0 1,1-1-1,0 1 0,-1-1 0,1 1 0,-1-1 1,1 1-1,0-1 0,-1 1 0,1-1 0,-1 1 1,0-1-1,1 1 0,-1-1 0,1 0 0,-1 1 1,1-1-1,-1 0 0,0 0 0,1 0 0,-1 1 1,0-1-1,-52 15 727,44-13-642,-30 11 129,-25 7 121,60-20-637,1 1 1,0-1-1,-1 0 1,1 0 0,0 0-1,-1 0 1,1 0 0,0-1-1,-5-1 1,0-3-2742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8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 10 992,'0'0'2140,"0"0"-1153,0 0-685,0 0-105,0 0-53,-1-1-96,-6-1 24,5 2 112,-4-2 4527,-12-2-4684,10 5-26,1 0-1,-1 1 1,1 0-1,0 1 0,0-1 1,0 1-1,0 1 0,1-1 1,-1 1-1,1 1 0,0-1 1,0 1-1,0 0 0,1 0 1,-8 9-1,0 0 90,2 0 0,-1 1 1,2 0-1,0 0 0,-11 23 0,19-32-70,-1-1-1,1 0 1,0 1 0,1 0-1,-1-1 1,1 1-1,0 0 1,1 0-1,-1 0 1,1-1-1,0 1 1,0 0-1,1 0 1,1 6-1,0-7-23,0 0 0,0-1 0,0 1 0,1-1 0,-1 0 0,1 1-1,0-2 1,1 1 0,-1 0 0,0 0 0,1-1 0,0 0 0,0 0-1,0 0 1,9 5 0,38 20-166,-24-15 74,39 29-1,-63-40-133,0-1 1,0 0-1,1 1 0,-1-1 0,0 0 0,1 0 0,-1-1 0,1 1 0,-1-1 1,1 1-1,-1-1 0,1 0 0,-1-1 0,1 1 0,-1-1 0,0 1 0,5-2 0,18-11-3158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8.9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221 3 4162,'0'0'1203,"0"0"-619,0 0-154,0 0-102,0 0 96,0-1-410,-1 1-1,1 0 1,-1 0-1,1-1 0,-1 1 1,0 0-1,1 0 1,-1 0-1,1 0 1,-1 0-1,1 0 1,-1 0-1,1 0 0,-1 0 1,0 0-1,1 0 1,-1 0-1,1 0 1,-1 0-1,1 1 0,-1-1 1,1 0-1,-1 0 1,1 0-1,-1 1 1,0 0-1,-3 4 27,1 1-1,-1 0 0,1 0 1,0 0-1,0 0 1,1 0-1,0 1 1,0-1-1,-1 8 1,-3 6 88,-3 3-87,-1-1 0,-1-1 0,-1 0-1,-1-1 1,-18 23 0,12-18-10,2 1 1,-18 34-1,33-56-42,0 1 1,0-1-1,1 1 0,-1-1 1,1 1-1,0-1 0,0 1 1,0 0-1,1 0 1,0-1-1,0 1 0,0 0 1,0 0-1,1-1 0,0 1 1,0 0-1,0-1 1,0 1-1,1-1 0,0 1 1,0-1-1,0 0 0,0 0 1,1 0-1,-1 0 1,1 0-1,0 0 0,0-1 1,1 1-1,6 5 0,6 2-420,0 0-1,1-1 1,0 0-1,0-1 0,1-1 1,19 5-1,48 16-3709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19.4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1697,'0'0'3823,"0"0"-2452,0 0-1136,0 0-160,0 0 71,7 1-71,3 1-45,-1 1-1,0 0 1,0 0 0,0 1-1,-1 1 1,1-1 0,-1 1-1,0 1 1,9 7 0,75 70 128,-66-58-157,-10-10 21,-1 0 0,-1 1-1,22 32 1,-31-40 4,0 0-1,-1 0 0,0 0 1,0 1-1,-1 0 1,-1-1-1,1 1 1,-1 1-1,-1-1 1,1 0-1,-1 11 0,-1-5-19,1-8 50,-1 1 1,0 0-1,0 0 0,0 0 0,-1-1 0,0 1 0,-1 0 1,0-1-1,0 1 0,-1-1 0,1 1 0,-2-1 0,1 0 1,-6 9-1,-5 0-257,-1 0 0,0 0 0,-1-1 0,0-1 0,-1-1 0,-1-1 0,0 0 0,-35 17 0,25-21-3811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1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16 1217,'0'0'1835,"0"0"-864,0 0 64,0 0 366,0 0 16,0-15-569,-2 89-733,0-31 15,2 0-1,6 44 1,-4-79-113,0 0-1,0 0 1,1 0 0,1-1-1,-1 1 1,1-1-1,0 0 1,1 0-1,-1 0 1,1-1 0,1 1-1,-1-1 1,10 7-1,-15-12 254,26-1 1544,5-2-1931,0-1 0,37-9 1,-37 6-351,1 1 0,39 0 1,-56 5 290,-11 0-3794,-15 0-990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1.5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4418,'0'0'1585,"0"0"-937,0 0-170,0 0-70,0 8-29,-4 401 18,5-404-418,-1 0 0,1 1 0,0-1 0,0 0 0,1 0 0,-1-1 0,1 1 0,0 0 0,0 0 0,1-1 0,-1 1 0,1-1 0,0 0 0,0 0 0,1 0 0,-1 0 0,1-1 0,5 5 0,2 1-430,1-1 0,0 0 0,1-1 0,-1 0 0,23 7 0,42 12-3604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2.2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1 1393,'0'0'1915,"0"0"-1122,0 0-460,0 0 347,0 0 49,35 0 2224,-34 0-2686,-1 0-99,0 0 157,0 0 142,0 0-120,0 0-190,0 0-98,0 0 48,0 0-24,0 0 45,0 0-62,0 0-119,5 6-38,58 99 60,-27-46 77,47 102 1,-77-145-78,-1 1 0,0-1 0,-1 1 0,0 0 0,-2 0 0,0 0 0,-1 1 0,-1-1 0,-2 25 0,0-30-4,0 0 1,0 0 0,-1 1 0,-1-2 0,0 1 0,0 0 0,-1-1 0,-1 0 0,0 0 0,-1 0 0,0-1 0,0 0 0,-15 15 0,9-12-250,-1-1 0,0-1 0,-1 0 0,-1 0 0,0-2 0,-29 14 0,-27-2-1874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4.3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0 5378,'0'0'1494,"0"0"-1403,-3 12 2260,-7 445-663,10-452-1692,0-1 0,0 0-1,0 0 1,1 0-1,0 1 1,0-1-1,0 0 1,1 0 0,-1 0-1,1 0 1,0-1-1,0 1 1,0 0 0,0-1-1,1 1 1,4 4-1,-2-4-8,0 1 1,0-2-1,1 1 0,0-1 0,-1 1 0,1-1 0,0-1 1,0 1-1,12 2 0,10 0-362,-1-1 1,1-1-1,0-2 1,31-1-1,-31-1-494,114 1-4766,-108-3 3789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4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1 132 6419,'0'0'1774,"0"0"-1096,0 0 197,0 0 61,0 0-151,10 0-607,75-4-89,-1-3 0,0-3-1,82-23 1,-151 30-180,69-22-1349,-79 22 795,1 1 1,-1-1-1,0 1 0,-1-1 1,1-1-1,0 1 0,5-6 1,2-11-3772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5.1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54 3698,'0'0'1696,"0"0"-1279,0 0-209,205-21 592,-142 18-64,3 3-95,-6-5 15,-4-1-608,-6 6 96,-11-6-144,-12 6-1184,-11-6-1570,-6 0-943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5.6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345 0 256,'0'0'1574,"0"0"-800,0 0-395,0 0-8,0 0 103,-19 0 15,-22 0-139,0 2 0,1 2 0,-54 11 0,87-14-235,-57 21 308,62-21-397,0 0-1,0 0 0,-1 0 1,1 0-1,0 0 1,0 1-1,0-1 0,0 1 1,0-1-1,0 1 0,1 0 1,-1 0-1,1 0 1,-1 0-1,1 0 0,0 0 1,-1 0-1,1 0 1,0 1-1,0-1 0,1 0 1,-1 1-1,0 3 0,1-5-12,0 0 0,1 1 0,-1-1-1,1 0 1,-1 0 0,1 0 0,-1 0 0,1 0-1,0 0 1,-1 0 0,1 0 0,0 0-1,0 0 1,0 0 0,0 0 0,0 0-1,0-1 1,0 1 0,0 0 0,0-1-1,0 1 1,0-1 0,0 1 0,1-1-1,-1 0 1,2 1 0,40 7 101,-36-7-100,68 5-200,111-4-1,-93-4 82,-92 3 61,0-1-1,0 0 1,0 1 0,0-1-1,0 1 1,0 0 0,0-1-1,0 1 1,0 0 0,0-1-1,0 1 1,0 0 0,-1 0-1,1 0 1,0 0 0,0 0-1,-1 0 1,1 0 0,-1 0-1,1 0 1,-1 0 0,1 0-1,-1 0 1,0 0 0,1 1-1,-1-1 1,0 0 0,0 0-1,0 0 1,0 1 0,0 1-1,-1 52 441,0-36-211,2-6 4,-2 0 0,0 0-1,0 0 1,-1 0 0,-1 0 0,-7 22-1,8-30-174,0 0-1,-1-1 0,1 1 1,-1-1-1,0 0 0,0 0 1,0 0-1,-1 0 0,1 0 1,-1-1-1,0 1 0,0-1 1,0 0-1,0-1 0,-1 1 1,1-1-1,-1 1 0,0-1 0,0-1 1,-7 3-1,-12 0-298,0-1 0,-1 0-1,-44-3 1,39 0-111,29 0 358,1 0 0,-1 0-1,0 0 1,1 0 0,-1 1-1,1-1 1,-1 0 0,0 0-1,1-1 1,-1 1 0,1 0-1,-1 0 1,0 0 0,1 0-1,-1 0 1,1-1 0,-1 1-1,0 0 1,1 0 0,-1-1-1,1 1 1,-1 0 0,1-1-1,-1 1 1,1-1-1,0 1 1,-1-1 0,1 1-1,0-1 1,-1 1 0,1-1-1,0 1 1,-1-1 0,1 1-1,0-1 1,0 0 0,0 1-1,-1-1 1,1 1 0,0-1-1,0 0 1,0 1 0,0-1-1,0 1 1,0-1 0,0 0-1,0 1 1,0-1 0,1 1-1,-1-2 1,0-21-3900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2.5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1 400,'0'0'267,"0"0"-30,0 0 209,0 0 112,0 0 127,0 0-42,0 0-83,2 13 758,2 39-853,-2 1-1,-3-1 0,-1 0 0,-19 97 0,15-116-1403,2-1 0,0 51 0,4-58-1230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5.9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4946,'0'0'1177,"0"0"-822,3 13 160,0-4-448,4 17 541,-2 1 0,4 28 0,-6-28-563,2 1 0,1-1 0,1-1 0,1 1 0,1-1 0,15 28 0,-17-26-3535,-7-26 470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6.4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2785,'0'0'2951,"0"0"-2065,0 0-1073,15-3 107,418 0-376,-431 3 522,-2 0 204,-2 6 738,-1 1-914,0 1 0,0 0 0,0 1-1,1-1 1,0 0 0,1 1 0,0-1 0,0 1-1,1-1 1,0 1 0,1-1 0,1 10 0,3 7-158,2-1 1,16 42 0,-8-25 154,-12-32-88,-1 0 0,0 0 0,-1 0 1,1 0-1,-1 13 0,-1-21-113,0 1-1,0 0 0,1-1 1,-1 1-1,0-1 1,0 1-1,-1-1 1,1 1-1,0 0 1,0-1-1,-1 1 1,1-1-1,-1 1 1,1-1-1,-1 0 1,0 1-1,0-1 1,1 0-1,-1 1 1,0-1-1,0 0 1,0 0-1,-1 0 1,1 0-1,0 0 1,0 0-1,0 0 1,-1 0-1,1 0 1,0 0-1,-1-1 1,1 1-1,-1-1 1,1 1-1,-4 0 1,-8-1-2838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6.9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43 4034,'0'0'1694,"28"-7"-1321,7-4-380,-15 5 8,0 1 0,0 1 0,0 0 0,0 1 0,1 2 0,23 0 0,-31 1 3,9 0 19,1 0-1,31 6 1,-46-5 10,-2 1 1,1 0 0,0 0-1,0 1 1,-1-1 0,1 1-1,-1 1 1,0 0-1,0-1 1,0 2 0,10 8-1,-14-11 15,-1 1-1,1-1 0,0 1 1,-1-1-1,1 1 1,-1 0-1,0-1 0,0 1 1,0 0-1,0 0 1,-1 0-1,1 0 0,-1 0 1,0 0-1,0 0 0,0 0 1,0 0-1,0 0 1,-1 0-1,1 0 0,-2 3 1,0 2 40,0 0 0,-1 0 0,0 0 0,0-1 1,-8 14-1,-2-3-267,0-1 0,-1-1 0,0 0 1,-1-1-1,-34 26 0,45-39 182,1 1 1,-1 0-1,1 0 0,0 0 0,0 0 0,0 0 0,1 1 0,-1-1 0,1 1 1,0-1-1,0 1 0,0 0 0,0 0 0,1 0 0,-1 0 0,1 0 0,0 1 1,0-1-1,1 0 0,-1 0 0,1 1 0,1 7 0,-1-11 0,0 1 0,1 0-1,-1-1 1,1 1-1,-1 0 1,1-1 0,0 1-1,0-1 1,0 1-1,0-1 1,0 0 0,0 1-1,0-1 1,0 0 0,1 0-1,-1 0 1,0 0-1,1 0 1,-1 0 0,1 0-1,-1 0 1,4 1 0,41 15-13,-40-15 13,32 7-41,-1-1 0,1-1 1,51 1-1,119-6-112,-114-3 64,-60-5-645,-34 6 670,1 0 0,0-1 0,-1 1 0,1-1 0,-1 1 0,1-1 0,-1 1-1,1-1 1,-1 0 0,1 1 0,-1-1 0,0 0 0,1 1 0,-1-1 0,0 0-1,0 1 1,1-1 0,-1 0 0,0 0 0,0 1 0,0-1 0,0 0 0,0 0-1,0 1 1,0-1 0,0 0 0,0 1 0,0-1 0,-1 0 0,1 0 0,0 1-1,0-1 1,-1 0 0,1 1 0,0-1 0,-1 0 0,1 1 0,-1-1 0,1 1 0,-1-1-1,0 0 1,-15-17-2030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7.3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189 0 4082,'0'0'2801,"0"0"-1976,0 0-705,0 0-48,0 0 32,-2 6 8,-7 17-2,0 0 0,-2-1 1,0 0-1,-25 35 0,-71 78 1254,103-128-1265,4-5-7190,0-7 5749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7.7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67 105 864,'0'0'1145,"0"0"304,0 0-161,0 0-285,0 0-88,15-17 35,48-53-133,-62 69-774,0-1 0,0 1 1,1-1-1,-1 1 0,1 0 1,-1 0-1,1-1 1,0 1-1,-1 0 0,1 1 1,0-1-1,0 0 1,-1 0-1,1 1 0,0-1 1,0 1-1,0 0 1,0-1-1,0 1 0,0 0 1,0 0-1,0 0 0,0 0 1,0 1-1,0-1 1,0 0-1,0 1 0,1 0 1,1 1 5,0 1 0,-1-1 0,0 1 0,1-1 0,-1 1 0,0 0 0,0 0 0,3 6 0,-1-3 84,44 61 92,-43-57-214,0 0 0,1 0 0,0-1 0,0 0 1,1 0-1,0-1 0,1 0 0,0 0 0,0-1 0,1 0 0,12 7 0,13 0-16,-25-11-155,0 1-1,0 0 0,-1 0 1,1 1-1,14 11 0,-23-15 49,-1-1-37,-29 3 461,-169 15 583,144-12-584,20-1-52,-45 10-1,69-13-278,-1 1-1,1 1 1,0 0-1,0 0 1,0 1 0,1 0-1,0 0 1,-13 10-1,22-15-39,0 0 0,-1 0 0,1 0 0,0 1 0,0-1 0,0 0 0,-1 0 0,1 0 0,0 0 0,0 0 0,-1 0 0,1 0 0,0 1 0,0-1 0,0 0 0,-1 0 0,1 0 0,0 0 0,0 1 0,0-1 0,0 0 0,0 0 0,-1 1 0,1-1 0,0 0 0,0 0 0,0 0 0,0 1 0,0-1 0,0 0 0,0 0 0,0 1 0,0-1 0,0 0 0,0 0 0,0 1 0,0-1 0,0 0 0,0 0 0,0 1 0,0-1-1,0 0 1,0 0 0,0 1 0,1-1 0,-1 0 0,0 0 0,0 0 0,0 1 0,0-1 0,0 0 0,1 0 0,-1 0 0,0 1 0,0-1 0,0 0 0,1 0 0,-1 0 0,17 2-3012,-16-2 3093,34 0-3406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8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0 6067,'0'0'688,"0"0"-608,0 0 320,0 0 193,0 0-81,0 0-240,-53 164-256,56-131-16,17-1-64,-3-8 0,3-3-432,-7 0 95,-3-6-415,-7-3-48,-3 0-353,0-9-1264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8.4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3153,'0'0'1137,"0"0"-972,38 1 110,122 4-278,125 12-258,-162-7 1395,-122-10-1055,0 0 1,0 1 0,0-1-1,0 0 1,-1 0-1,1 0 1,0 1 0,0-1-1,0 0 1,0 1-1,-1-1 1,1 1-1,0-1 1,0 1 0,-1-1-1,1 1 1,0 0-1,-1-1 1,1 1 0,-1 0-1,1-1 1,-1 1-1,1 0 1,-1 0-1,0 0 1,1 1 0,1 29 1162,-4-21-983,0 0 1,-1 0-1,0-1 0,-5 10 0,3-8-202,1 0 1,0 0-1,0 0 0,1 0 0,1 0 0,0 1 0,0-1 0,0 19 0,2-24-57,1 1 0,-1-1 0,1 0 0,0 0 0,1-1 1,0 1-1,-1 0 0,2 0 0,-1-1 0,1 1 0,0-1 0,0 0 0,0 0 0,1 0 0,-1 0 0,1 0 0,8 6 0,-1-2-81,-1-1 0,1 0 0,1-1-1,-1 0 1,1-1 0,1 0 0,-1-1 0,1-1-1,14 4 1,0-3-261,0-1-1,0-1 1,40-2-1,-63-1 201,0 0 1,0 0-1,-1 0 0,1-1 0,0 0 1,-1 0-1,1 0 0,-1 0 1,1 0-1,-1-1 0,1 0 1,-1 1-1,0-1 0,0 0 0,0-1 1,0 1-1,0-1 0,0 1 1,-1-1-1,1 0 0,-1 0 0,0 0 1,0 0-1,0 0 0,0 0 1,0-1-1,-1 1 0,1-1 1,-1 1-1,0-1 0,0 0 0,-1 1 1,1-1-1,0-6 0,-1-12-1501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8.8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87 4594,'0'0'2225,"0"0"-1713,0 0 177,199-33-49,-133 28-208,-3-1 112,-10 3-287,-4-3-161,-16 0-96,-13 6-16,-13-6-1313,-7 0-496,0 0-176,-20-3-1344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29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0 426 1809,'0'0'5778,"0"0"-4049,0 0-1168,0 0 399,0 0 16,0 0-623,46-33-353,21 24 208,5 0-368,8 3 160,-7-3-353,-4 0-559,-9 0 256,-24 0-657,-19 0-608,-17-2-1424</inkml:trace>
  <inkml:trace contextRef="#ctx0" brushRef="#br0" timeOffset="1">301 0 208,'0'0'5283,"0"0"-3827,0 0-1360,0 0-96,0 0 0,0 0 0,0 57 160,0-22 0,0 7-160,-6-9-816,-4-9-2514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0.0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332 1 576,'0'0'774,"0"0"-27,0 0 96,0 0 133,-31 21-148,-98 66-9,109-74-458,1 1 0,1 0 1,0 1-1,1 1 0,-23 29 1,35-38-283,0 1 0,0 0-1,1 1 1,0-1 0,1 1 0,0-1 0,0 1 0,1 0 0,0 0 0,1 0 0,0 1 0,0-1 0,1 11 0,0-14-70,0 13 43,0 0-1,5 29 1,-3-41-53,0 1 1,0-1-1,1 0 0,0 0 1,0-1-1,0 1 0,1-1 1,0 1-1,8 8 0,-8-9-90,0-1 0,1 0 0,-1 1-1,2-2 1,-1 1 0,0 0-1,1-1 1,0 0 0,0 0 0,0-1-1,0 0 1,0 0 0,1 0-1,0-1 1,-1 0 0,1 0 0,0-1-1,0 0 1,0 0 0,0 0-1,0-1 1,13-1 0,-4 1-174,6 1-610,-1-2 0,0 0 0,0-1 0,37-9 0,-7-8-1267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27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301 0 560,'0'0'2271,"0"0"-956,0 0-389,0 0 79,0 0-12,0 0-350,0 0-235,0 0-283,0 0 41,0 0-65,0 0-34,0 0 0,0 0 5,0 0-14,0 0 30,0 0 40,0 0-53,0 0-11,0 0-90,0 0-49,0 0-37,-30 0-147,23 1 196,0-1 0,0 1 0,0 1 0,0-1 0,0 1 0,1 1 0,-1-1 0,1 1 0,-1 0 0,1 0 0,0 1 0,0 0 0,0 0 0,1 0 0,-1 1 0,1 0 0,0 0 0,1 0 0,-1 1 0,-7 11 0,12-16 30,0-1 0,-1 1 1,1-1-1,0 1 0,0-1 1,0 1-1,0-1 0,0 1 1,0 0-1,0-1 0,0 1 1,0-1-1,0 1 0,0-1 1,0 1-1,0 0 0,0-1 1,1 1-1,-1-1 0,0 1 1,0-1-1,0 1 0,1-1 1,-1 1-1,0-1 1,1 1-1,-1-1 0,1 0 1,-1 1-1,0-1 0,1 1 1,-1-1-1,1 0 0,-1 0 1,1 1-1,-1-1 0,1 0 1,-1 0-1,1 1 0,-1-1 1,1 0-1,0 0 0,-1 0 1,1 0-1,-1 0 0,1 0 1,-1 0-1,1 0 0,0 0 1,0 0-1,39 5 199,-33-5-280,8 2 114,0 0 1,0 1-1,0 1 1,17 6 0,-26-7-69,1 0 1,-1 0 0,0 1 0,0-1 0,0 1 0,0 1-1,-1-1 1,0 1 0,0 0 0,0 0 0,6 8 0,-6-5 72,1-1 0,0 0 1,0 0-1,1 0 0,0-1 1,0 0-1,0 0 0,1-1 1,0 0-1,0 0 0,0-1 1,1 0-1,0 0 0,-1-1 1,14 3-1,-22-5 1,1-1 0,-1 1 0,1 0 0,-1 1-1,1-1 1,-1 0 0,1 0 0,-1 0 0,0 0 0,1 0 0,-1 0 0,0 0-1,0 1 1,0-1 0,0 0 0,0 0 0,0 0 0,-1 0 0,1 0 0,0 1 0,0-1-1,-1 0 1,1 0 0,-1 0 0,1 0 0,-1 0 0,1 0 0,-2 1 0,-11 6 73,-1 0 1,0-1 0,0-1-1,0 0 1,-1-1 0,0-1-1,-17 3 1,3 1 35,-2-2 492,0 0-1,0-3 1,0 0-1,-44-3 1,66 0-414,6 0-177,1 1 0,0-1 1,-1-1-1,1 1 0,0 0 1,0 0-1,-1-1 1,1 1-1,0-1 0,0 0 1,-1 0-1,1 0 1,0 0-1,0 0 0,0 0 1,0-1-1,1 1 1,-1 0-1,0-1 0,0 0 1,1 1-1,-1-1 0,-1-3 1,0-1-16,1 0-1,0 0 1,0 0 0,0 0-1,1 0 1,-1-13 0,-1 0-178,3 18-50,-1-1 0,0 0 0,0 0 0,0 0 0,0 0-1,0 1 1,0-1 0,-1 0 0,1 1 0,0-1 0,-1 1 0,1-1 0,-1 1 0,0 0 0,1 0 0,-1 0-1,0 0 1,0 0 0,0 0 0,0 0 0,0 1 0,0-1 0,0 1 0,-2-1 0,-16-3-3471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3.9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39 3506,'0'0'1435,"0"0"-1160,0 0-14,44-18 1954,-10 11-2208,1 2 1,-1 1 0,1 1 0,0 2-1,45 4 1,3-1-1874,-11-2-650,-70 0 2031,-3 1-815,-2 1-127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0.4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291 82 592,'0'0'1500,"0"0"-676,0 0 70,0 0 90,-33-13-466,-105-39 210,126 48-493,0 0 0,0 1 0,-21-3-1,30 6-184,0 0-1,0 0 0,1 0 1,-1 1-1,0-1 0,0 1 1,1-1-1,-1 1 0,0 0 1,1 0-1,-4 2 0,5-2-53,0-1-1,0 0 0,0 0 1,1 1-1,-1-1 0,0 1 0,0-1 1,1 1-1,-1-1 0,0 1 0,1-1 1,-1 1-1,1-1 0,-1 1 0,1 0 1,-1-1-1,1 1 0,-1 0 1,1-1-1,0 1 0,-1 0 0,1 0 1,0 0-1,-1 1 0,14 10-87,30-2 212,-23-11 102,-14 0 96,-1 0 1,1 1 0,0 0 0,0 0 0,0 1 0,12 2 0,-14 1-137,0 1 0,-1 0 0,1 0 0,-1 0-1,0 1 1,0-1 0,-1 1 0,1-1 0,1 10 0,-1-8-56,4 11-110,0 0 0,1-1-1,1 0 1,1 0 0,0-1-1,1 0 1,1-1 0,19 20 0,-24-28-70,-6-4-3323,-1-13 196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0.8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 1 1793,'0'0'1075,"0"0"-944,0 0-174,-7 8 198,4-5-163,-20 32 492,22-33-412,0 0 1,1 0-1,-1 0 0,1 0 0,-1-1 0,1 1 0,0 0 1,0 0-1,0 0 0,0 0 0,0 0 0,0 0 1,1 0-1,-1 0 0,0 0 0,1 0 0,0 0 1,-1 0-1,1 0 0,0-1 0,0 1 0,0 0 1,2 2-1,4 5 415,-1 1 1,-1 0 0,1 0-1,-1 1 1,-1-1-1,0 1 1,-1 0 0,0 0-1,0 1 1,0 16-1,0 13-746,-3 65-1,-2-44-1273,2-59 1027,0-3 441,0 0 0,0 1 0,0-1-1,0 0 1,0 0 0,0 0 0,0 1 0,0-1 0,-1 0-1,1 0 1,1 1 0,-1-1 0,0 0 0,0 0-1,0 0 1,0 1 0,0-1 0,0 0 0,0 0-1,0 1 1,0-1 0,0 0 0,0 0 0,1 0 0,-1 0-1,0 1 1,0-1 0,0 0 0,0 0 0,0 0-1,1 0 1,-1 0 0,0 1 0,0-1 0,0 0-1,1 0 1,-1 0 0,0 0 0,0 0 0,0 0 0,1 0-1,-1 0 1,0 0 0,0 0 0,1 0 0,-1 0-1,0 0 1,0 0 0,0 0 0,1 0 0,-1 0-1,17 0-3116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1.2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247 0 1345,'0'0'3607,"0"0"-2343,0 0-1058,0 0-118,0 0 336,-13 12 435,-108 110 521,105-104-1218,0 2 1,1 0 0,1 1-1,0 0 1,-18 42 0,27-45-3185,5-16 709,4-12 764,10-17-451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1.6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77 176,'-21'1'482,"-1"-1"0,-36-6 0,57 6-457,1 0-1,-1 0 1,1-1-1,-1 1 1,1 0-1,-1 0 1,1 0-1,-1-1 1,1 1-1,0 0 1,-1-1-1,1 1 1,-1 0-1,1-1 1,0 1-1,-1 0 1,1-1-1,0 1 1,-1-1-1,1 1 1,0-1-1,0 1 1,0-1-1,-1 1 1,1-1-1,0 1 1,0-1-1,0 1 1,0-1 0,0 1-1,0-1 1,0 1-1,0-1 1,0 1-1,0-1 1,0 1-1,0-1 1,1 0-1,14-23 925,-12 21-648,0 0-1,0 0 0,0 0 0,1 0 0,-1 1 1,0 0-1,1-1 0,0 1 0,0 0 0,0 1 1,0-1-1,6-1 0,-5 3-125,0 1-1,0 0 1,0 0 0,0 0-1,0 1 1,0-1-1,0 1 1,-1 0 0,1 0-1,-1 1 1,1 0-1,-1-1 1,0 1 0,0 1-1,0-1 1,6 8 0,4 6-99,0 1 0,19 31 0,-13-17 182,-4-8-152,1-1 1,1 0-1,0-1 1,34 29-1,-41-43-184,0 0-1,0 0 1,1-1-1,0 0 0,0-1 1,0-1-1,1 0 1,0 0-1,0-2 0,0 1 1,24 2-1,-37-7-63,0 1 1,1 0-1,-1 0 0,0 0 1,1 0-1,-1 0 0,1 0 0,-1 0 1,0 0-1,1 0 0,-1 0 0,0 1 1,1-1-1,-1 0 0,0 0 1,1 0-1,-1 0 0,0 0 0,1 1 1,-1-1-1,0 0 0,1 0 0,-1 1 1,0-1-1,0 0 0,1 1 1,-1-1-1,0 0 0,0 0 0,1 1 1,-1-1-1,0 0 0,0 1 1,0-1-1,0 1 0,0-1 0,0 0 1,0 1-1,1-1 0,-1 1 0,0 5-3625</inkml:trace>
  <inkml:trace contextRef="#ctx0" brushRef="#br0" timeOffset="1">1 405 3826,'0'0'1905,"0"0"-1473,0 0-256,0 0 448,0 0-80,195 0-464,-116 0-80,-3 0-256,-3 0-576,-3 0 16,-7 0-545,-7 0-1200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2.2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3474,'0'0'2670,"0"0"-1749,0 0-711,0 0 4,0 0 154,4 14-85,40 115 680,-17-56 184,-25-66-995,0 1-1,-1-1 1,1 0 0,-2 1-1,1 12 1,-1-19-54,0-1-28,22-2-1762,24-21-781,-38 18 2173,0 1-1,0-1 1,1 1 0,0 1 0,0 0-1,15-4 1,-13 5 356,1 0-1,-1 0 1,1 1 0,0 0 0,-1 1-1,1 1 1,0 0 0,-1 0-1,1 1 1,-1 1 0,1 0 0,-1 0-1,0 1 1,0 0 0,-1 1-1,19 12 1,-9-3 357,-5-3-167,-1 0 0,-1 0 1,19 20-1,-29-27-163,0-1 1,0 1-1,-1 0 1,1 0-1,-1 0 0,0 0 1,0 0-1,0 0 1,-1 1-1,1-1 1,-1 1-1,0-1 0,-1 1 1,1-1-1,-1 1 1,0-1-1,0 1 0,-1 7 1,1-9-12,-1 0 1,0-1-1,-1 1 1,1 0-1,0-1 1,-1 0-1,1 1 1,-1-1-1,0 0 1,0 1-1,0-1 1,0 0-1,0 0 1,0-1 0,-1 1-1,-3 2 1,-47 23 576,39-21-450,-57 28 113,6-3 132,-106 36 0,169-66-607,0 0 0,0 0 1,1-1-1,-1 1 0,0-1 0,0 0 0,0 1 0,0-1 0,0 0 0,0 0 0,0 0 0,0-1 0,0 1 0,-3-1 0,4-9-2590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2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2417,'0'0'1382,"0"0"-803,0 0 85,37 1 115,234 9 665,86-8-383,-192-3 738,-171 26-4206,-8-23-1037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4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1 146 3762,'0'0'1270,"0"0"-651,0 0-177,0 0 386,0 0 105,18 0 54,217-11 153,170-2-984,-2 1 579,-81-5-434,-242 16-455,1 5 0,81 13 1,-16 2-20,179 1 1,150-25 279,-168 5-168,197-12-11,-368 2 34,158 11 1,-167 7 52,35 1 66,-29-15 187,162-28-1,42-3-154,285 31 69,-105 3-46,-424 3-135,-52 1 3,0-2 0,0-2-1,64-12 1,-40 2 494,1 2 0,0 3 1,101 1-1,-167 7-432,0 0-84,0 0 68,0 0-124,0 0-46,-4 0-307,-21 0-955,-15 0-1598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8.5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44 2961,'0'0'1361,"0"0"-198,0 0 144,0 0-39,0 0-121,0 0-512,3-44 248,-4 80-139,-1-7-638,1 0 1,1 0 0,2 0 0,7 35 0,-9-63-108,1 1 1,0-1 0,0 1-1,0-1 1,0 0-1,0 1 1,1-1 0,-1 0-1,0 0 1,1 0-1,-1 0 1,0 0 0,1 0-1,-1 0 1,1 0-1,0-1 1,-1 1 0,1-1-1,0 1 1,-1-1-1,1 1 1,0-1 0,-1 0-1,4 0 1,53 0-51,-39-1-27,37 0-207,-33-1-752,0 1 0,0 2 0,0 0 0,0 1 0,28 7 0,-47-9-628,-4 0 438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8.9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98 288,'0'0'6419,"0"0"-4994,0 0-1265,0 0-144,0 0 64,0 0 400,72-23-368,-35 17 176,-4 0-256,-3-3 96,0 0-48,-4-3-80,-6 0-16,-7 3-1424,-6 3-577,-7 0-1009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39.2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81 3586,'0'0'1937,"0"0"-1937,0 0-48,0 0 48,0 0 128,0 0-80,225 32-64,-159-55 16,0-1-48,-6 3-545,-14 0-207,-16 9-417,-17 6-47,-13 0-81,0 6 1329,0 0 16,-7 0 0,-6 12-32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4.3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2881,'0'0'1476,"0"0"-847,0 0-234,0 0 232,0 0 3,6 0-177,274-4-183,-160 5-1970,-119-1 1191,-1 0-164,-5 1-621,-20 1-690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0.0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41 132 416,'0'0'4215,"0"0"-1827,0 0-1046,0 0 142,0 0-295,0-6-442,0-16-376,0 17-272,0 5-142,0 0-39,0 4-159,0 17 215,0-1 0,-2 1-1,0 0 1,-1-1 0,-1 1-1,-1-1 1,-1 0-1,-12 28 1,20-56-416,-1-1-1,0 0 1,-1 0-1,0 0 1,-2-17 0,0-5-439,2-179 630,0 207 1425,0 3-208,0 0-344,0 0-169,0 12-325,1-8-122,-1 0 0,1 1 1,0-1-1,0 0 0,0 0 0,1 0 0,-1 0 0,1 0 0,0 0 0,0 0 1,0 0-1,1-1 0,-1 1 0,1-1 0,0 0 0,0 0 0,0 0 1,1 0-1,-1 0 0,1-1 0,-1 1 0,1-1 0,0 0 0,0 0 0,0 0 1,0-1-1,5 2 0,10 1-147,-1 0 0,1-2 1,0 0-1,36-1 0,-50-1 70,-1 0 16,0 0 0,0 0 1,0-1-1,0 1 0,0-1 0,0 0 0,0 0 0,-1 0 0,1 0 0,0-1 0,-1 0 0,1 0 1,-1 0-1,1 0 0,-1 0 0,0-1 0,0 1 0,0-1 0,0 0 0,0 0 0,-1 0 1,1 0-1,-1 0 0,0-1 0,0 1 0,0-1 0,0 1 0,-1-1 0,0 0 0,1 0 0,-1 0 1,0-7-1,-1 10 772,0 1-103,0 0-289,0 0 6,16 3 208,-13-3-528,-1 1 1,1-1 0,0 1 0,-1 0-1,1 0 1,-1 0 0,0 0-1,1 0 1,-1 0 0,0 1-1,1-1 1,-1 1 0,0 0 0,0-1-1,2 4 1,1-1 34,0 1 0,0 0 0,-1 1-1,0-1 1,0 1 0,0 0 0,0 0 0,-1 0 0,0 0 0,-1 0 0,1 1 0,-1-1-1,0 1 1,-1 0 0,0-1 0,0 1 0,0 0 0,-1 0 0,0 8 0,0-3-73,0 20-2417,0-31-960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0.6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0 102 5090,'0'0'923,"0"0"-330,0 0 322,0 0 515,0 0-230,13-17-490,39-51-112,-34 52-181,-18 16-399,1 0 0,-1 0 0,0 0 0,1 0 0,-1 0 0,0 0 0,1 0 0,-1 0 0,0 0 0,0 0 0,1 1 0,-1-1 0,0 0 0,1 0 0,-1 0 0,0 1 0,0-1 0,1 0 0,-1 0 0,0 0 0,0 1-1,0-1 1,1 0 0,-1 0 0,0 1 0,0-1 0,0 0 0,0 1 0,0-1 0,0 0 0,1 1 0,-1-1 0,0 0 0,0 1 0,0-1 0,-1 39 1112,1-32-1033,-4 93-65,1-56-24,2 0 0,8 75 0,0-92-45,1 0-1,2-1 1,1 0-1,0 0 0,27 40 1,-11-15 113,-24-46-76,-1 0-1,1 0 1,0 0-1,0 0 1,1 0 0,-1-1-1,1 0 1,0 1 0,6 3-1,-6-6-21,0 0 0,1 0-1,-1 0 1,1-1-1,-1 0 1,1 0 0,-1 0-1,1 0 1,0-1 0,-1 0-1,8 0 1,-6 0-122,-1-1-1,0 1 1,1-1 0,-1 0 0,0 0-1,0 0 1,0-1 0,1 1 0,5-4-1,-7 2-391,1 0 0,-1 0-1,0 0 1,0 0 0,0-1-1,0 0 1,-1 0 0,1 0-1,3-5 1,4-10-3162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1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4834,'0'0'2145,"0"0"-1889,0 0-192,0 0 433,179-27 15,-123 24-256,3 0-192,-9 3-64,-10 0-160,-17 0-913,-13 0-847,-10 0-866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1.4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67 125 5651,'0'0'3180,"0"0"-2100,0 0-858,0 0 42,-2 9 227,0 2-405,1-1 1,0 1-1,0-1 1,1 1-1,0-1 1,2 14 0,-1-22-76,-1 1 1,1 0 0,0 0 0,0-1 0,0 1 0,0 0-1,0-1 1,1 1 0,-1-1 0,1 0 0,-1 1 0,1-1-1,0 0 1,0 0 0,0 0 0,0 0 0,0 0 0,1-1-1,-1 1 1,0-1 0,1 1 0,-1-1 0,1 0 0,0 0 0,-1 0-1,1 0 1,0 0 0,0-1 0,-1 1 0,1-1 0,0 0-1,0 0 1,3 0 0,1 0-55,-1 0-1,0 0 1,1 0 0,-1-1-1,1 1 1,-1-2 0,1 1-1,8-4 1,-13 3 0,1 0 0,-1 0 0,1 0 0,-1 0 0,0-1 0,0 1 0,0 0 0,0-1-1,-1 0 1,1 1 0,-1-1 0,1 0 0,-1 0 0,0 0 0,0 0 0,0 0 0,-1 0 0,1 0 0,0-6 0,1-14-101,0 0 0,-2-34 0,0 21 344,0 33-184,-1 0 0,1 1 1,0-1-1,-1 0 0,0 0 0,1 0 1,-1 0-1,0 0 0,-1 0 1,1 1-1,0-1 0,-1 0 0,1 1 1,-1 0-1,0-1 0,0 1 1,0 0-1,0 0 0,0 0 0,-1 0 1,1 0-1,-1 0 0,1 1 1,-1-1-1,1 1 0,-1 0 0,0-1 1,-4 0-1,3 1-15,0 0 1,0 1-1,0-1 1,0 1-1,0 0 0,0 0 1,0 0-1,0 0 0,0 1 1,1-1-1,-1 1 1,0 0-1,0 1 0,0-1 1,0 1-1,1-1 1,-1 1-1,1 0 0,-1 0 1,1 1-1,0-1 1,-4 4-1,0 2-54,0 1-1,1-1 1,0 1-1,0 0 1,1 1-1,0-1 1,1 1-1,-4 13 1,-2 9-1121,-8 45 1,7-1-2402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2.0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75 1393,'0'0'704,"0"0"-165,0 0 539,31 0 237,19 1-653,115-3 2080,483-15 2666,179-18-7700,-771 28 2284,104-7 110,-159 14 68,-1 0 89,0 0 203,0 0-219,0 0-179,-26 6-83,19 1-548,-5 0-3767,11-7-1122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5.5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9 7796,'0'0'1280,"0"0"-1280,0 0-1104,0 0 816,0 0-305,0 0-879,0 0 31,-20-6-64,16 3 449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5.8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52 5314,'0'0'1601,"0"0"-1537,0 0 224,0 0-192,0 0-96,0 0-1328,53-51-1986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7.0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313 12 352,'0'0'2372,"0"0"-875,0 0-163,0 0 53,0 0-72,0 0-88,0 0-277,0 0-302,0 0-226,0 0-105,0-1-370,-1 1 1,1-1-1,0 1 0,-1-1 0,1 1 0,0-1 0,-1 1 0,1-1 0,-1 1 0,1-1 0,-1 1 0,1 0 0,-1-1 0,1 1 0,-1 0 0,0-1 0,1 1 0,-1 0 0,1 0 0,-1 0 1,0-1-1,1 1 0,-1 0 0,0 0 0,0 0 0,-44-1-945,25 0 771,0 1 0,0 0 0,-1 2 0,-22 4 1,38-5 230,-1 1 0,0-1 0,0 1 0,1 1-1,0-1 1,-1 1 0,1 0 0,0 1 0,0-1 0,0 1 0,1 0 0,-1 0 0,1 0 0,0 1 0,0-1 0,1 1 0,-1 0 0,-3 8 0,0 4 118,0 1 0,2-1 0,0 1 1,1 1-1,1-1 0,1 0 0,0 1 0,2-1 1,1 24-1,-1-40-97,0 0 1,0 0 0,1 0 0,-1 0-1,1 0 1,-1-1 0,1 1 0,-1 0-1,1 0 1,0 0 0,0-1 0,0 1-1,0 0 1,0-1 0,0 1 0,1-1 0,-1 1-1,0-1 1,4 3 0,-1-1 4,0-1 1,1 1-1,-1-1 0,1 0 1,-1 0-1,1-1 1,8 3-1,7-1-28,0-1 1,40 0-1,-54-2-18,39 0-571,-1-2-1,60-10 1,-90 10 222,0-1 0,0-1 1,0 0-1,-1-1 0,1 0 1,-1-1-1,-1-1 0,1 0 1,-1-1-1,-1 0 0,16-14 1,-25 19 346,0 0 1,0 0 0,-1 0 0,1 0 0,-1 0 0,0-1 0,0 1 0,0 0-1,0-1 1,-1 1 0,1 0 0,-1-1 0,0-5 0,0 8 310,0-1 1,0 0-1,0 0 1,0 0-1,0 1 1,-1-1-1,1 0 0,0 0 1,-1 1-1,0-1 1,1 0-1,-1 1 1,0-1-1,0 0 1,-1-1-1,1 3 337,1 0-99,0 0-193,0 0-10,0 20-247,0-14-84,1 0 1,0 0-1,-1 0 1,2 0-1,-1 0 1,1-1-1,0 1 1,0 0-1,0-1 1,1 1-1,0-1 1,0 0-1,1 0 1,-1 0-1,1 0 1,0 0-1,0-1 1,1 0-1,-1 0 1,1 0-1,0-1 1,0 1-1,0-1 1,0 0-1,1 0 1,10 3-1,4 1-44,0-1-1,1-1 1,-1-1-1,1-1 0,0-1 1,34 0-1,-51-2 22,1 0-1,-1 0 1,1 0 0,0-1-1,-1 1 1,0-1-1,1-1 1,-1 1-1,0 0 1,1-1 0,-1 0-1,0 0 1,0 0-1,-1-1 1,1 1-1,0-1 1,-1 0 0,1 0-1,3-5 1,-4 3-47,1 0 1,-1-1 0,0 0-1,-1 1 1,1-1-1,-1 0 1,-1 0 0,1-1-1,-1 1 1,0 0-1,0 0 1,-1-1 0,0-8-1,1 2 15,-2 0-1,0 0 1,0 0 0,-1 0-1,-1 0 1,-7-21-1,8 30 74,1 0-1,-1 0 1,0 0-1,0 1 1,-1-1-1,1 1 0,-1-1 1,0 1-1,1 0 1,-2 0-1,1 0 1,0 0-1,0 1 0,-1-1 1,0 1-1,1 0 1,-1 0-1,0 0 1,0 1-1,0-1 1,0 1-1,0 0 0,-1 0 1,-6 0-1,3 0 45,0 0-1,0 1 0,0 0 1,0 1-1,0 0 0,-1 0 1,1 1-1,1-1 0,-1 2 1,0-1-1,0 1 0,-10 6 1,7-2-33,0 1 1,1 0 0,0 1-1,0 0 1,1 0-1,1 1 1,-9 11-1,-26 44-1989,29-37-628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7.7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47 107 1521,'0'0'6544,"0"0"-4284,0 0-1977,0 0-246,-3 11 48,-8 17-209,-14 43 408,18-23-3024,7-48 2201,0 0 227,7-42 355,-7 41-48,0-5 115,1 1 0,0-1 0,0 0 0,1 0 0,-1 1 0,1-1-1,5-9 1,-5 13-59,-1 1-1,0 0 0,1 0 0,-1-1 1,0 1-1,1 0 0,0 0 1,-1 0-1,1 0 0,0 1 0,-1-1 1,1 0-1,0 1 0,0-1 1,-1 1-1,1 0 0,0-1 0,0 1 1,0 0-1,0 0 0,0 0 1,-1 1-1,1-1 0,0 0 0,0 1 1,0-1-1,-1 1 0,1-1 1,0 1-1,2 1 0,38 21 444,-37-20-447,0 1 0,0-1 0,0 0 1,0 0-1,0-1 0,1 0 1,0 0-1,-1 0 0,1-1 1,8 2-1,-3-2-71,0-1 1,0 0-1,0-1 0,0 0 0,0 0 1,0-1-1,0-1 0,-1 0 1,1 0-1,18-10 0,-9 2-70,-1-1-1,0-1 0,0-1 1,19-20-1,-27 24-90,-2 3 92,0 0 1,0-1-1,-1-1 0,0 1 1,-1-1-1,0-1 0,-1 1 1,6-11-1,-6 26 518,-1 1 1,0 0-1,0 0 0,5 13 0,-1-1-370,1 0-1,1-1 0,1 0 0,0-1 1,2 0-1,-1-1 0,2 0 0,17 13 1,-32-28-322,5 1 579,-3-6-3484,-2-15 587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8.1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3586,'0'0'3511,"0"0"-2084,0 0-621,0 0 330,0 0-231,1 6-599,2 24 98,1 50-1,-4-56-405,0 0 0,2-1 0,0 1 0,2-1 0,9 34 0,-5-48-1207,-8-9 1105,0 0 0,1 0 0,-1 1 0,0-1 0,0 0 0,0 0 0,0 0 0,0 0 0,0 0 0,1 0 0,-1 1-1,0-1 1,0 0 0,0 0 0,1 0 0,-1 0 0,0 0 0,0 0 0,0 0 0,0 0 0,1 0 0,-1 0-1,0 0 1,0 0 0,0 0 0,1 0 0,-1 0 0,0 0 0,0 0 0,0 0 0,1 0 0,-1 0 0,0 0-1,0 0 1,0-1 0,0 1 0,1 0 0,-1 0 0,0 0 0,0 0 0,0 0 0,0 0 0,0-1 0,1 1 0,-1 0-1,0 0 1,0 0 0,0 0 0,0 0 0,0-1 0,0 1 0,0 0 0,0 0 0,0 0 0,0-1 0,0 1-1,1-15-2808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5.3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301 14 3986,'0'0'1198,"0"0"-1695,0 0 231,0 0 119,-11-2-291,-6-2 534,0 1 0,-1 1 0,0 0 0,0 2-1,1 0 1,-1 1 0,0 0 0,0 2-1,-30 8 1,36-7-129,-34 17 343,45-20-380,-1 0 0,0 0 0,1 0 0,-1 0 0,1 1 0,-1-1 0,1 0 0,0 1 0,-1-1 0,1 1 0,0-1-1,0 1 1,0-1 0,0 1 0,0 0 0,0 0 0,1-1 0,-1 1 0,1 0 0,-1 0 0,0 2 0,4-2 65,0-1-1,0 0 1,0 0 0,0 0 0,0-1 0,0 1 0,0-1 0,0 0 0,0 0 0,0 0 0,0 0 0,0 0 0,4-1 0,0 1 33,30-1 210,-1 0-106,0 2 0,1 1 0,38 8 0,-67-9-133,1 1 0,0 1 0,-1-1 0,0 1 0,1 0-1,-1 1 1,-1 0 0,1 1 0,-1-1 0,1 1 0,-1 1-1,0-1 1,-1 1 0,0 0 0,0 1 0,0 0 0,-1 0-1,6 8 1,-11-15 29,0 1-1,0-1 0,1 1 1,-1-1-1,0 1 0,0-1 1,0 1-1,0 0 0,0-1 1,0 1-1,0-1 0,0 1 1,0-1-1,0 1 0,0-1 1,0 1-1,0-1 0,0 1 1,0-1-1,0 1 0,-1-1 0,1 1 1,0-1-1,0 1 0,-1-1 1,1 1-1,0-1 0,-1 1 1,1-1-1,-1 0 0,1 1 1,0-1-1,-1 0 0,1 1 1,-1-1-1,1 0 0,-1 1 1,1-1-1,-1 0 0,1 0 1,-1 0-1,1 1 0,-1-1 1,1 0-1,-1 0 0,0 0 1,-35 5 537,25-4-443,-262 46-810,271-47 527,-5-2-1189,7-11-1341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8.5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 27 5282,'-26'-2'565,"0"-2"200,47 0-190,510-13-124,-428 18-419,-103-1-30,0 0 0,0 0 0,0 1-1,1-1 1,-1 0 0,0 0 0,0 1 0,0-1-1,0 0 1,0 0 0,0 1 0,0-1 0,0 0-1,0 1 1,0-1 0,0 0 0,0 1 0,0-1-1,0 0 1,0 0 0,0 1 0,0-1 0,0 0-1,0 1 1,-1-1 0,1 0 0,0 0 0,0 1-1,0-1 1,0 0 0,-1 0 0,1 1 0,0-1-1,0 0 1,0 0 0,-1 0 0,1 0-1,0 1 1,0-1 0,-1 0 0,1 0 0,0 0-1,-1 0 1,1 0 0,-1 0 0,-28 18 326,-1-2 0,-1-1 0,-64 22 0,37-15-162,23-9-64,20-8-107,0 0 0,0 1 0,1 0 0,0 1 0,0 1-1,0 0 1,1 1 0,-15 13 0,27-21-41,1-1-1,0 0 1,-1 0 0,1 1-1,-1-1 1,1 0-1,0 1 1,0-1 0,-1 0-1,1 1 1,0-1 0,-1 1-1,1-1 1,0 0 0,0 1-1,0-1 1,0 1 0,-1-1-1,1 1 1,0-1 0,0 1-1,0-1 1,0 0-1,0 1 1,0-1 0,0 1-1,0-1 1,0 1 0,1 0-1,15 2-2732,16-3 175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8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 4530,'0'0'1617,"0"0"-977,0 0 481,0 0-17,0 0 97,0 0-417,0 158-672,0-120 224,0-2-288,-3-12-32,0 0-32,3-10-560,0-5 144,0-6-1585,0-3-352,20 0-1409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9.3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3474,'0'0'1832,"0"0"-1351,29 0-289,8-1-158,142 5 41,-151-2 32,2-2-915,0 2-1,0 1 1,0 2-1,-1 1 1,53 17 0,-81-23 809,0 1 0,-1-1 1,1 0-1,0 1 0,0-1 0,0 1 1,0-1-1,0 1 0,-1-1 1,1 1-1,0 0 0,-1-1 0,1 1 1,0 0-1,-1 0 0,1-1 1,-1 1-1,1 0 0,-1 0 1,1 0-1,-1 0 0,1 0 0,-1-1 1,0 1-1,0 0 0,0 0 1,1 0-1,-1 0 0,0 0 1,0 0-1,0 0 0,0 0 0,-1 0 1,1 0-1,0 0 0,0 0 1,0 0-1,-1 1 0,-1 1 107,1-1 0,-1 0-1,1 1 1,-1-1 0,0 0-1,0 0 1,0 0 0,0 0-1,0-1 1,0 1 0,-1 0-1,1-1 1,-4 2 0,-37 14 969,-81 22 1,-26 9-285,149-47-792,-1-1 0,0 1 1,1 0-1,-1 0 1,1 0-1,0 1 0,-1-1 1,1 0-1,0 0 0,0 1 1,0-1-1,0 1 1,0-1-1,0 1 0,0-1 1,0 1-1,0 0 0,1-1 1,-1 1-1,1 0 1,-1 0-1,1-1 0,0 1 1,0 0-1,0 0 0,0 0 1,0-1-1,0 1 1,0 0-1,0 0 0,1 0 1,-1-1-1,1 1 0,0 0 1,-1-1-1,1 1 1,1 2-1,2 4 4,0 0-1,0-1 1,0 0 0,1 0 0,0 0-1,8 8 1,3 1 38,1 0 0,0-2-1,1 0 1,27 15 0,-33-23 34,-1 0 0,1-1 1,1 0-1,-1-1 0,1-1 1,-1 0-1,1-1 0,0 0 1,14 0-1,-4-1-30,-1-1 0,1-1 1,-1-1-1,1-1 0,21-6 0,-32 6-228,0-1-1,-1-1 1,0 0-1,0-1 1,0 0 0,0 0-1,-1-1 1,0 0-1,-1-1 1,16-16-1,9-17-1923</inkml:trace>
  <inkml:trace contextRef="#ctx0" brushRef="#br0" timeOffset="1">851 69 1393,'0'0'4087,"0"0"-2265,0 0-632,0 0 211,0 0-596,0 0-431,0 3-249,0 5-120,-1 0 0,0-1 0,-1 1 1,1 0-1,-1-1 0,-1 1 0,1-1 0,-1 1 0,-5 8 0,-44 61 77,40-62-155,1 1-1,0 0 0,1 1 1,-9 23-1,18-38-641,1-2-696,2-6-264,6-24-188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49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113 140 16,'-25'-117'5029,"20"94"-2548,5 23-1307,2 24 784,0-13-1803,1 1-1,0-1 1,1 0-1,0 0 1,1 0-1,0-1 1,0 1-1,1-1 1,1-1-1,0 1 1,0-1-1,1 0 1,0-1-1,0 1 1,1-2-1,0 1 1,0-1-1,19 10 0,-9-8-201,0 0 0,0-1 0,1-1 0,0 0 0,0-2 0,1 0 0,-1-2 0,1 0 0,37 0 0,-186 48 250,25-7-19,42-22-247,37-14-32,0 1 0,0 0 0,1 2-1,-31 19 1,53-29-76,0 0-1,-1 0 0,1 0 1,0 0-1,0 0 1,0 0-1,0 0 1,0 0-1,0 0 0,0 1 1,0-1-1,1 0 1,-1 0-1,0 1 0,1-1 1,-1 1-1,1-1 1,-1 1-1,1-1 0,0 0 1,-1 3-1,4-3-3736,8-1-932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0.1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3698,'0'0'2580,"0"0"-1929,0 0-563,0 0-40,0 0 69,3 12 24,5 27 533,-1 1 1,2 55-1,-10-93-669,1-1 0,0 1 1,0 0-1,0-1 0,0 1 0,1-1 1,-1 1-1,0-1 0,1 1 1,-1 0-1,1-1 0,-1 1 1,1-1-1,0 0 0,-1 1 1,1-1-1,0 0 0,0 1 1,0-1-1,0 0 0,0 0 0,0 0 1,1 0-1,-1 0 0,0 0 1,2 1-1,1 0-367,1-1 0,-1 0 0,1-1 0,-1 1-1,0-1 1,1 0 0,7 0 0,-1 0-1244,6 0-2820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0.5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29 124 976,'9'-86'4426,"-8"84"-4352,-1 0-1,1 1 0,0-1 0,-1 0 0,1 1 0,0-1 0,0 1 0,0-1 0,1 1 0,-1 0 0,0-1 0,0 1 0,1 0 0,-1 0 0,1 0 1,-1 0-1,1 0 0,-1 0 0,1 0 0,0 0 0,-1 1 0,1-1 0,0 1 0,0-1 0,0 1 0,-1 0 0,1 0 0,0-1 0,0 1 0,0 0 1,-1 1-1,5-1 0,3 0 231,175-7 1555,-2 12-3640,-161-5 1474,0 1 0,-1 2 0,1 0 1,-1 1-1,39 13 0,-58-16 289,1-1 0,-1 1 0,1 0 0,-1 0 0,1-1 0,-1 1 0,0 0 0,1 1 0,-1-1 0,0 0 0,0 0 0,2 3 0,-3-3 18,1-1 1,-1 1-1,0 0 0,0 0 1,0-1-1,0 1 0,0 0 0,0-1 1,0 1-1,0 0 0,0-1 1,0 1-1,0 0 0,-1-1 1,1 1-1,0 0 0,0-1 1,-1 1-1,1 0 0,0-1 1,-1 1-1,1-1 0,-1 1 1,1 0-1,0-1 0,-1 1 1,0-1-1,1 0 0,-1 1 1,1-1-1,-1 1 0,1-1 1,-1 0-1,0 1 0,1-1 1,-1 0-1,0 0 0,-1 1 0,-34 13 337,-1-1-1,0-2 0,-43 8 0,21-5-184,0 0-102,-20 4 19,-119 45-1,161-41-498,28-8-906,10-14 1229,-1 1 0,1 0 0,-1-1 0,1 1 0,-1-1 0,1 1 0,-1 0 0,1-1-1,0 1 1,-1-1 0,1 0 0,0 1 0,-1-1 0,1 0 0,0 1 0,0-1 0,-1 0 0,1 0 0,0 1 0,0-1 0,-1 0 0,1 0 0,0 0 0,1 0 0,128 14-567,-66-9 2213,83 18 0,-128-19-894,0 1-1,0 2 1,0 0 0,-1 0-1,0 2 1,0 0 0,-1 1 0,25 19-1,-38-25-750,0-1 1,0 0-1,0 0 0,0 0 0,1 0 0,-1-1 1,1 1-1,0-1 0,-1-1 0,1 1 0,0-1 0,0 1 1,0-1-1,9 0 0,9-1-3933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1.0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341 9 8132,'0'0'1464,"0"0"-1071,0 0-220,0 0 377,0 0-94,12-9-256,-20 26-219,0 0 1,-1-1-1,-1-1 1,-1 1-1,-18 18 0,-1 5 24,-28 48-77,3 2 0,-54 123 0,89-162-1505,15-17-3198,5-31 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1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4370,'0'0'3700,"0"0"-2467,0 0-1012,0 0-63,0 0-60,6 9 63,-5-9-161,38 56 512,63 69 0,40-5-667,-136-110-1469,-4-6-1959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1.7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1 119 9748,'0'0'2081,"0"0"-1856,0 0-225,0 0-97,248-86-191,-149 71-1232,-6 3-1330,-17 6-479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2.1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86 5394,'0'0'70,"0"0"605,0 0-112,18-14-264,52-44 98,-52 44 475,-26 14 332,-11 0-1062,0 1 0,0 1 0,0 0 0,1 2 0,-1 0 0,1 1 0,0 1 0,0 0 0,-20 12 0,30-14-100,1 0 0,-1 1-1,1 0 1,0 0-1,1 1 1,-1 0-1,1 0 1,0 0 0,1 1-1,-1 0 1,1 0-1,1 0 1,-1 1-1,1 0 1,1-1 0,-1 1-1,2 1 1,-1-1-1,1 0 1,0 1 0,0-1-1,0 16 1,2-13-38,-1 0 1,1 0 0,1 1 0,0-1-1,1 0 1,4 16 0,-3-21-18,-1-1 0,1 1 0,0-1 0,0 0 0,0 0 0,1 0 0,0 0 0,0 0-1,0-1 1,1 0 0,-1 0 0,1 0 0,7 4 0,4 1-88,1 0 0,0-2 0,1 0 0,-1-1 0,1-1 0,1 0 0,-1-2 0,0 0 0,1-1 0,0 0 0,-1-2 0,1 0 0,26-5 0,-37 4-196,1-1 0,-1 0 0,1-1 0,-1 0 0,0 0 0,0-1 0,-1 0 1,1 0-1,-1-1 0,0 0 0,0 0 0,0-1 0,-1 0 0,0 0 0,0 0 0,0-1 0,-1 0 0,0 0 0,-1 0 0,1-1 0,5-15 0,6-26-2240</inkml:trace>
  <inkml:trace contextRef="#ctx0" brushRef="#br0" timeOffset="1">543 68 192,'0'0'398,"0"0"423,0 0 615,0 0 372,0 0-87,13-7 53,40-21-285,-52 28-1448,1 0 0,-1 0-1,0 1 1,1-1 0,-1 0 0,0 0-1,0 1 1,1-1 0,-1 1 0,0-1-1,0 1 1,0 0 0,1-1 0,-1 1-1,0 0 1,0 0 0,0 0 0,0 0-1,0 0 1,-1 0 0,1 0 0,0 0-1,0 0 1,-1 0 0,1 0-1,0 1 1,-1-1 0,1 0 0,-1 0-1,0 1 1,1-1 0,-1 0 0,0 2-1,9 45 640,-9-41-624,0-1 0,0 0-1,0 1 1,-1-1 0,0 1 0,0-1 0,0 0-1,-1 0 1,0 0 0,0 1 0,-4 6-1,0-4-1,0-1-1,-1 1 1,0-1-1,0-1 0,-1 1 1,-8 6-1,-20 16 17,-1-2-1,-66 38 0,103-66-76,0 0 1,0 0-1,0 0 0,0 0 0,0 0 1,0 0-1,0 0 0,1 0 0,-1 0 1,0 0-1,0 0 0,0 0 0,0-1 0,0 1 1,0 0-1,0 0 0,0 0 0,0 0 1,0 0-1,0 0 0,0 0 0,0 0 1,0 0-1,0-1 0,0 1 0,0 0 0,0 0 1,0 0-1,0 0 0,0 0 0,0 0 1,0 0-1,0 0 0,0 0 0,0-1 1,0 1-1,-1 0 0,1 0 0,0 0 0,0 0 1,0 0-1,0 0 0,0 0 0,0 0 1,0 0-1,0 0 0,0 0 0,0 0 1,0 0-1,0 0 0,-1-1 0,12-15-970,17-19-2381,18-16-1901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5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1 896,'0'0'1804,"0"0"-1300,0 0-240,0 0 358,0 0 248,0 0-195,0 0-233,0 0-33,0 17-23,22 589-634,-21-567-1163,-1-26-1289,0-13 187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2.5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87 48 1345,'157'-39'5541,"-125"31"-3420,-32 8-1409,0 0 91,0 0-34,0 0-223,0 0-9,8 0 258,1 4-750,-1-1 1,1 1-1,-1 0 1,0 1-1,-1 0 1,1 1-1,-1-1 1,7 8-1,16 9 15,44 21-300,-53-32 109,1 1 1,-2 1-1,27 21 0,-46-32 129,0-1 0,0 0 0,0 1 0,0-1 0,0 1 0,-1-1 1,1 1-1,0-1 0,-1 1 0,1 0 0,-1-1 0,1 1 0,-1 0 0,0-1 0,0 1 0,0 0 0,0 0 0,0-1 0,0 1 0,0 0 0,-1-1 0,1 1 0,0 0 0,-1-1 0,0 1 0,1 0 0,-1-1 0,0 1 0,0-1 1,0 1-1,0-1 0,0 0 0,0 1 0,0-1 0,0 0 0,-3 2 0,-6 7 96,0 0-1,0-1 1,-15 10 0,21-16-93,-3 3-15,-1-1 0,1 0 0,-1 0 0,0-1 0,0 0 0,0 0 0,0-1 0,-1 0-1,0 0 1,1-1 0,-1 0 0,0 0 0,0-1 0,0-1 0,0 0 0,0 0 0,0 0 0,0-1-1,0 0 1,-10-3 0,-36-8-110,0 2-1,-1 3 0,-68-1 0,122 8 87,0 1 0,-1-1 0,1 0 1,0 1-1,-1-1 0,1 1 0,0-1 0,0 1 0,0 0 0,0 0 0,0 0 0,-3 2 0,5-3 20,0 0 1,0 0-1,0 0 0,-1 0 1,1 1-1,0-1 0,0 0 1,0 0-1,0 0 0,0 0 1,0 0-1,0 1 0,0-1 1,0 0-1,-1 0 0,1 0 1,0 0-1,0 0 0,0 1 1,0-1-1,0 0 0,0 0 0,0 0 1,0 0-1,0 1 0,0-1 1,0 0-1,0 0 0,0 0 1,0 0-1,0 1 0,1-1 1,-1 0-1,0 0 0,0 0 1,0 0-1,0 0 0,0 1 1,0-1-1,0 0 0,0 0 1,0 0-1,1 0 0,-1 0 1,0 0-1,0 0 0,0 1 1,0-1-1,0 0 0,1 0 1,22 4-1281,42-4-753,24 0-1252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3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1361,'0'0'2982,"0"0"-2059,0 0-341,0 0 248,4 3 63,6 6-578,-8-8-168,0 0-1,0 0 1,0 1 0,0-1-1,0 1 1,-1-1 0,1 1-1,0 0 1,-1 0-1,0 0 1,1 0 0,-1 0-1,0 0 1,0 0-1,0 0 1,0 0 0,0 0-1,-1 1 1,1-1 0,-1 0-1,0 1 1,1 2-1,-1 217 2160,0-219-2301,0 0 1,0 1 0,1-1 0,-1 0 0,1 1-1,0-1 1,0 0 0,0 0 0,1 0 0,-1 1-1,1-1 1,-1-1 0,1 1 0,0 0 0,0 0-1,0-1 1,1 1 0,4 4 0,-1-3-5,0 0-1,1 0 1,0 0 0,-1-1 0,1 0 0,0 0 0,1-1-1,8 2 1,13 2-144,0-2 0,0-2 0,39 0 0,-64-2 99,4 0-227,-1-1 0,1 1 0,-1-1 0,1-1 1,-1 1-1,0-1 0,0-1 0,0 1 0,0-1 1,0 0-1,0-1 0,-1 0 0,1 0 1,-1 0-1,0-1 0,-1 1 0,7-7 0,-2 2-673,26-21-2236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3.4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8 1521,'0'0'3118,"0"0"-1576,0 0-256,0 0 70,0 0-54,0-6-20,0 4-974,0 5 1653,-2 23-1999,-1 1 1,-12 51 0,9-50 28,0 0 0,2 0 1,0 29-1,4-42-14,-1-6-32,1-1 1,1 0-1,-1 1 0,1-1 1,4 14-1,-4-19 28,0 0 0,1 0 0,0 0 0,0 0 0,0 0 0,0 0-1,0 0 1,0 0 0,1-1 0,-1 1 0,1-1 0,0 0 0,0 0 0,0 0 0,0 0 0,4 2 0,11 3-17,0-1-1,0-1 1,0 0 0,1-2 0,0 0-1,-1-1 1,1 0 0,0-2 0,27-2-1,-3 1-678,-39 1 380,-1 0 0,1 0 0,0 0 0,0-1 0,0 1-1,0-1 1,0 0 0,-1 0 0,5-2 0,10-11-3200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5:53.8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0 292 5394,'0'0'2770,"0"0"-607,0 0-167,0 0-694,0 0-734,11-26-266,32-87-188,-38 100-128,-1-1 0,0-1 0,-1 1-1,0 0 1,-1-1 0,-1 1 0,-1-23 0,0 22-59,0 14-63,0 1 77,0 0-21,0 6-123,-16 234 114,-1 12-1273,17-197-538,0-16-2323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2.8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 81 3410,'0'0'1592,"0"0"-658,0 0 176,0 0 251,0 0-118,0 0-309,-3-38 333,-3 0-1703,3 34-728,2 23 758,0 12 412,-2-1 1,-7 34 0,4-33 89,1 1 1,0 35-1,5-54-91,0-1-1,1 1 1,1-1 0,-1 1 0,2-1-1,0 0 1,0 0 0,1 0 0,7 13-1,-8-20-1,0 0 0,0 0 0,1-1-1,-1 1 1,1-1 0,0 0-1,0 0 1,1 0 0,-1-1-1,1 0 1,0 0 0,0 0-1,0 0 1,0-1 0,0 1 0,1-1-1,-1-1 1,1 1 0,-1-1-1,1 0 1,-1 0 0,10 0-1,195-1-637,-205 0 369,0 0-1,0 0 0,-1 0 0,1-1 0,0 1 1,0-1-1,-1-1 0,1 1 0,-1-1 1,1 1-1,-1-1 0,0 0 0,0-1 0,1 1 1,-2-1-1,1 0 0,0 0 0,4-5 0,5-8-2707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3.5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213 103 5827,'0'0'2337,"0"0"-1556,0 0-394,0 0 155,0 0-281,-6-3-173,-17-6-208,23 9 109,0 0 0,-1 0 1,1 0-1,-1 0 0,1 0 0,-1 0 0,1 0 0,0 0 0,-1 0 0,1 1 0,-1-1 0,1 0 0,0 0 0,-1 0 0,1 1 0,0-1 1,-1 0-1,1 1 0,0-1 0,-1 0 0,1 0 0,0 1 0,-1-1 0,1 1 0,0-1 0,0 0 0,0 1 0,-1-1 0,1 1 0,0-1 1,0 0-1,0 1 0,0-1 0,0 1 0,-4 18 4,3-16-25,-11 31 65,-2 0-1,-1 0 1,-2-2 0,-1 0 0,-43 58-1,44-65 76,15-23-229,1 1-1,-1-1 1,1 1 0,-1-1-1,1 1 1,0 0 0,0 0 0,0-1-1,1 1 1,-1 0 0,1 0-1,-1 6 1,1-8-1205,10-9-664,1-6 1954,0-1 1,-1 0-1,0-1 1,-2 0-1,0-1 0,0 1 1,-2-1-1,8-30 1,25-156 1459,-32 157-348,-7 46-986,0-1 1,0 0 0,0 1 0,0-1 0,0 0 0,0 1-1,0-1 1,1 1 0,-1-1 0,0 0 0,0 1 0,0-1-1,1 0 1,-1 1 0,0-1 0,1 1 0,-1-1-1,1 1 1,-1-1 0,0 1 0,1-1 0,-1 1 0,1-1-1,0 0 1,10 12 617,10 40-1153,-14-32 686,1-2-209,0 0-1,0-1 1,2-1-1,0 1 0,1-1 1,22 23-1,-25-31-28,0 0-1,1 0 0,0 0 1,0-1-1,1-1 0,0 1 1,0-1-1,0-1 1,0 0-1,1-1 0,0 0 1,14 2-1,3 5-185,-28-10 189,0 0 1,1 0 0,-1 1-1,1-1 1,-1 0-1,0 1 1,0-1 0,1 1-1,-1-1 1,0 0-1,0 1 1,1-1 0,-1 1-1,0-1 1,0 1-1,0-1 1,0 0 0,0 1-1,0-1 1,0 1-1,1-1 1,-1 1-1,-1-1 1,1 1 0,0-1-1,0 1 1,0-1-1,0 1 1,0 0 0,-3 3 28,0 0 0,0 0-1,-1 0 1,1 0 0,-1-1 0,1 1 0,-8 4 0,5-3-113,-5 5 94,-1 0 0,-1-1 0,0 0-1,0-1 1,-1 0 0,0-1 0,0-1 0,0 0 0,-1-1-1,0-1 1,0 0 0,0-1 0,-1 0 0,-19 0 0,35-3-297,0 0-215,0 0-1102,2 0-1347,9 0-1879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4.1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30 198 4722,'0'0'3941,"0"0"-2928,0 0-946,0 0-86,0 0-85,-4 12-274,-4 30 441,7-33-40,-1 0 0,0 1-1,0-1 1,-1 0 0,-4 10 0,16-51-4440,-7 21 4760,1 0 1,0 0 0,0 1 0,1-1-1,0 1 1,1-1 0,0 2 0,14-20-1,-16 27-323,0 0 0,1 0 0,0 0 0,0 0 1,0 1-1,-1-1 0,1 1 0,0 0 0,1 0 0,-1 1 0,0-1 0,0 1 0,0 0 0,0 0 0,0 0 0,1 0 0,-1 1 0,0 0 0,6 1 0,3 2-48,-1 0-1,1 0 1,-1 1 0,21 12-1,-14-6 36,28 18 21,1-1 0,2-3 0,0-2 0,74 23 0,-123-46 8,0 0 0,-1-1 0,1 1 0,-1 0 0,1 0 0,0-1 1,-1 1-1,1-1 0,-1 1 0,1 0 0,0-1 0,-1 1 0,1-1 0,-1 1 0,0-1 0,1 1 1,-1-1-1,1 0 0,-1 1 0,0-1 0,1 1 0,-1-1 0,0 0 0,0 1 0,0-1 0,1 0 1,-1 1-1,0-1 0,0 0 0,0 1 0,0-1 0,0 0 0,0 0 0,0 1 0,0-1 0,-1 0 1,1-38 439,0 29-386,-2-46 174,-2 0 0,-13-70 0,14 115-36,-4-26-795,7 38 546,0-1-1,0 0 0,0 0 1,0 0-1,0 0 1,0 0-1,0 0 1,0 0-1,0 0 0,-1 0 1,1 0-1,0 0 1,0 0-1,0 0 1,0 0-1,0 0 1,0 0-1,0 0 0,0 0 1,0 0-1,0 1 1,0-1-1,0 0 1,0 0-1,0 0 0,0 0 1,-1 0-1,1 0 1,0 0-1,0 0 1,0 0-1,0 0 0,0 0 1,0 0-1,0 0 1,0 0-1,0-1 1,0 1-1,0 0 0,0 0 1,0 0-1,-1 0 1,1 0-1,0 0 1,-1 24-1284,1-18 1062,0 3-128,0-1-1,0 0 1,1 0-1,0 0 1,0 0-1,1 0 1,3 11-1,18 13-2616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5.1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196 3 2113,'0'0'4394,"0"0"-2532,0 0-1254,0 0 142,0 0-259,-7-3 51,-1 3-525,0 1 0,-1 0 0,1 0 0,0 1-1,0 0 1,0 1 0,0-1 0,1 2 0,-1-1 0,1 1 0,-1 0 0,1 0 0,0 1 0,1 0 0,-1 0 0,1 1 0,0 0 0,1 0 0,-1 0 0,1 1 0,0-1 0,1 1 0,-1 0 0,2 1 0,-1-1 0,1 1 0,0 0 0,0 0 0,1 0 0,0 0 0,1 0 0,-2 12 0,3-14-7,-1-1 0,1 1 0,1 0 0,-1 0 1,1 0-1,0 0 0,0-1 0,0 1 0,1 0 0,0-1 1,0 0-1,5 10 0,-3-10-11,1 0 0,-1 0 1,1-1-1,0 1 0,0-1 0,1 0 0,-1 0 1,1-1-1,0 1 0,0-1 0,7 2 1,13 4-50,1-1 0,0-1 1,1-1-1,-1-2 0,1-1 1,0-1-1,0-1 1,0-1-1,53-9 0,-70 8-104,-1-1 0,0-1 0,0 0 0,0 0 0,-1-1 0,1 0 0,-1-1-1,0 0 1,14-10 0,-19 12-44,1 0 0,-1-1 0,0 0 0,-1 0 0,1 0 0,-1 0 0,1-1 0,-1 1 0,-1-1 0,1 0 0,-1 0 0,0 0 0,0 0 0,0 0 0,0 0 0,-1-1 0,0 1 0,0-1 0,0-7 0,-1 4 268,0 0 0,-1 0 0,0 0 0,0 0 0,-1 0 0,0 0 0,-1 0 0,0 0 0,0 1 0,0-1 0,-2 1 0,-7-12 0,1-3 1271,11 23-1315,0 0-1,0-1 0,0 1 0,0 0 0,0 0 1,0 0-1,0-1 0,0 1 0,0 0 1,0 0-1,0 0 0,0-1 0,0 1 0,0 0 1,0 0-1,0 0 0,0-1 0,0 1 1,0 0-1,0 0 0,0 0 0,0-1 0,0 1 1,0 0-1,0 0 0,0 0 0,0-1 0,1 1 1,-1 0-1,0 0 0,0 0 0,0 0 1,0 0-1,1-1 0,-1 1 0,0 0 0,0 0 1,0 0-1,0 0 0,1 0 0,-1 0 1,0 0-1,0 0 0,3 0-13,-1 1 1,0 0-1,0 0 1,1 0-1,-1 0 1,0 0-1,0 1 0,0-1 1,-1 1-1,1-1 1,0 1-1,0 0 1,1 2-1,2 2 28,1 1 0,-1-1 0,-1 1 0,1 0 0,-1 1 0,-1-1 0,1 1 0,-1 0 0,0 0 0,-1 0 0,0 0 0,0 0 0,-1 1 0,0-1 0,-1 0 0,0 16 0,-1-20 2,1 0-1,-1 0 0,-1 0 1,1 1-1,-1-1 0,1 0 0,-1 0 1,0-1-1,-1 1 0,1 0 0,-1-1 1,1 1-1,-1-1 0,0 0 1,0 0-1,-6 4 0,-3 3 53,-1 0 0,0-2 0,-20 12 0,33-20-114,0 0 0,-1 0 0,1 0 0,-1 0 0,1 1 0,0-1 0,-1 0 0,1 0 0,0 0 0,-1 0 0,1 0 0,-1 0 0,1 0 0,0 0 0,-1 0 0,1 0 0,0 0 0,-1 0 0,1-1 0,-1 1 0,1 0-1,0 0 1,-1 0 0,1 0 0,0-1 0,-1 1 0,1 0 0,0 0 0,-1 0 0,1-1 0,0 1 0,0 0 0,-1-1 0,1 1 0,0 0 0,0-1 0,0 1 0,-1 0 0,1-1 0,0 1 0,0 0 0,0-1 0,0 1 0,0-1 0,0 1 0,0 0 0,0-1 0,0 1 0,0 0-1,0-1 1,0 1 0,0-1 0,0 1 0,0 0 0,0-1 0,0 1 0,0 0 0,0-1 0,1 1 0,-1-1 0,0 1 0,7-30-1699,1 13 1024,0 1 0,1-1 0,1 2 0,20-27-1,-19 29 798,0-1 0,-1-1 1,-1 0-1,-1 0 0,0-1 0,9-24 0,-17 39 151,0-1 0,0 1 0,1 0 0,-1-1 0,1 1 0,-1 0 0,1 0 0,0-1 0,-1 1 0,1 0 0,0 0 1,0 0-1,0 0 0,0 0 0,0 0 0,0 0 0,0 1 0,0-1 0,0 0 0,0 0 0,0 1 0,0-1 0,3 0 1,33 3 947,-27 1-1193,0-1 1,0 2-1,0 0 1,0 0-1,0 1 1,-1 0-1,1 0 0,-1 1 1,12 11-1,5 6 1,36 45-1,-50-52-2,1-1 1,1 0 0,0-1-1,1 0 1,1-1-1,0-1 1,0 0-1,31 15 1,-29-21 38,19 8-338,-37-13 186,0 1 83,-9-1 136,-115 5-72,-1 7-1,-125 28 1,211-34-143,99-25-4899,4-8 813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5.5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0 4562,'0'0'1457,"0"0"-545,0 0 449,0 0-289,0 0-720,0 0-127,3 72 319,-3-31-544,-3-2 224,-1-3-160,4-6-80,0-10 128,0-2-224,0-6-112,14-3-833,19-3-767,-7-6-1298,-3 0-1024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5.9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2353,'0'0'2753,"0"0"-1864,0 0-716,0 0 94,32 3 261,103 14-272,-100-11-206,0 1 0,0 2 0,-1 1-1,42 19 1,-66-24-37,-7-4 2,0 0 0,0 1-1,0 0 1,0-1 0,0 1 0,0 0 0,0 1 0,-1-1 0,1 0 0,-1 1 0,3 3 0,-4-5 6,-1 0 1,1 0 0,0 0 0,-1 1 0,0-1-1,1 0 1,-1 0 0,0 1 0,1-1 0,-1 0-1,0 1 1,0-1 0,0 0 0,0 1 0,0-1-1,0 0 1,-1 1 0,1-1 0,0 0 0,-1 0-1,1 1 1,-1-1 0,1 0 0,-1 0 0,0 0-1,1 1 1,-1-1 0,0 0 0,0 0 0,0 0-1,0 0 1,0-1 0,0 1 0,-1 1 0,-6 4 60,0-1 1,-1 1 0,1-2 0,-1 1 0,0-1 0,0-1-1,-1 1 1,1-1 0,-16 2 0,-1-1 147,0 0 0,-39-1 0,63-3-129,2 1-101,0 1 0,1-1 0,-1 0 0,1 0 1,0 1-1,-1-1 0,1 0 0,0 0 0,0 0 0,0 0 0,0 0 0,0 0 1,0 0-1,0 0 0,0 0 0,0 0 0,0-1 0,1 1 0,0 0 1,33 16-52,-18-9 35,16 13 68,32 27-1,-48-34-15,0 0-1,1-1 0,0-1 1,1-1-1,1-1 0,-1 0 1,2-2-1,28 9 0,-41-16-20,0 0-1,0 0 0,-1-1 1,1 0-1,0 0 0,0-1 1,0 0-1,-1-1 0,1 1 1,-1-1-1,1-1 0,10-4 1,-3-1-336,-1 0-1,0-1 1,0-1 0,20-18 0,36-39-3825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6.7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47 0,'0'0'1814,"0"0"-608,0 0-366,0 0-162,0 0-259,0 0-238,4-21-1005,1 18 835,-1 0 0,0 0-1,1 1 1,0-1 0,-1 1 0,1 0-1,0 1 1,0-1 0,0 1 0,0 0-1,1 0 1,5 0 0,72 1 406,-44 1-326,-29-1-166,0 0-1,0 0 1,1 1-1,-1 0 1,0 1-1,0 0 1,0 1-1,0 0 1,11 5-1,-21-7 117,1 0-1,0 0 1,-1 0-1,1 0 1,-1 0-1,1 0 1,-1 0-1,1 0 1,-1 0-1,1 0 0,-1 0 1,0 0-1,0 0 1,0 0-1,0 0 1,1 0-1,-1 0 1,-1 0-1,1 1 1,0-1-1,0 0 1,0 0-1,0 0 1,-2 2-1,-10 24 1083,0-16-1011,0 0 1,-1-1-1,-1 0 1,1-1 0,-2 0-1,1-1 1,-1-1 0,0 0-1,-1-2 1,-18 6 0,18-5-8,13-5-92,1 0 0,0 1 1,0-1-1,0 1 0,0 0 0,0 0 0,0 0 0,0 0 0,0 0 0,1 0 1,-1 0-1,1 0 0,0 1 0,0-1 0,-1 0 0,1 1 0,-1 4 1,-6 45-432,10-51 460,1 1 0,-1-1 0,1 0 0,0 0 0,0-1 0,-1 1 0,1 0 1,0-1-1,0 0 0,0 1 0,0-1 0,5-1 0,-2 1 46,144 2-51,-80-3-4113,-60 1 1736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6.3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179 0 2801,'0'0'5939,"0"0"-5155,0 0-608,0 0-352,0 0 192,0 0-16,-53 107 48,30-62-16,0 0-64,7-10 144,2-2-224,1-6 288,0-3-320,6-9 144,-3-4-240,7-2-1312,0-9-1330,3 0-2064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6.7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1 4738,'0'0'3042,"0"0"-2642,0 0-272,0 0 1216,0 0-143,0 0-545,126 122-208,-86-84-303,-4 1 95,0-6-112,-6-4-256,-7-8 128,-6-9-272,-4 0-849,-10-6-880,-3-3-1456,0-3-1490</inkml:trace>
  <inkml:trace contextRef="#ctx0" brushRef="#br0" timeOffset="1">1 408 1761,'0'0'4658,"0"0"-3137,0 0-225,0 0-127,0 0-481,0 0-320,139-18-336,-83 12 176,-3 3-416,0 3 144,0 0-464,-4 0-1665,-6 0-2385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7.4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392 197 4482,'0'0'4322,"0"0"-2655,0 0-989,0 0-59,-12-10-269,3 1-314,5 5-38,1 0 1,-1 0-1,1 1 0,-1 0 1,0 0-1,0 0 0,-1 0 1,1 1-1,-1-1 0,1 1 1,-1 0-1,1 1 0,-1-1 1,0 1-1,0 0 0,-9-1 1,-5 1-71,0 2 0,1 0 1,-1 1-1,1 0 0,-1 2 1,-31 9-1,43-10 70,-1 0 0,1 0 0,0 0 1,0 1-1,0 0 0,0 1 0,1-1 0,-1 1 0,1 0 1,1 1-1,-1 0 0,1 0 0,0 0 0,0 0 1,0 1-1,1 0 0,0 0 0,-5 12 0,7-13 14,0 1 0,0 0 0,1-1 0,0 1 0,0 0 0,1 0 0,0 0 0,0 0-1,0 0 1,1-1 0,0 1 0,0 0 0,1 0 0,0-1 0,0 1 0,0-1 0,1 1 0,0-1-1,1 0 1,-1 0 0,1-1 0,0 1 0,0-1 0,1 1 0,9 7 0,-2-5-42,0 0 0,1-1 0,0 0 0,0-1 0,1 0 0,-1-1 0,1-1 0,1 0 0,-1-1 0,0-1 0,1 0 0,-1-1 0,1 0 0,0-2 0,-1 1 0,1-2 0,-1 0 0,29-7 0,-15 0-415,-1 0 1,1-1-1,-2-2 1,0-1-1,0-1 1,-1-1 0,-1-1-1,35-31 1,-46 36 197,-2-1 0,1-1 0,-1 1 0,-1-2 0,-1 1 0,0-1 0,0-1 0,-2 0 0,10-22 0,-10 15 607,-1-1 0,0 1 0,-2-1 0,0 0 0,-2 0 0,0-28 0,-2 50 908,0 1-204,10 42-242,-8-15-729,0 0 1,-3 41 0,0-58-69,0-1 0,-1 1 0,0 0 0,-1-1 0,0 1 1,0-1-1,-1 0 0,-1 0 0,1 0 0,-7 9 0,3-9-62,-8 15-1270,16-24-139,1-2 299,22-28-1111,-10 16 1239,20-23-2361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7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 1008,'0'0'2079,"0"0"215,0 0-37,0 0-149,0 0-796,2-4-421,1-3-679,0 3 35,1 11-182,1 3-119,3 2 31,1 0 1,0-1-1,1 1 1,0-2-1,1 1 1,0-2-1,1 1 1,-1-2-1,2 1 1,-1-2-1,1 1 1,1-2-1,18 7 1,5 1-40,1-2 0,0-2 0,72 10 0,-147-21 48,0 2 0,1 2 0,-1 2 0,1 1 0,0 2-1,-63 21 1,69-9 251,25-16-927,13-11-2069,55-47-2147,-24 19 3060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8.2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3698,'0'0'2315,"0"0"-666,0 0 504,0 0-136,0 0-870,2-7-381,7-13-533,-5 25-183,-4 45-200,-1-11 113,2-25 19,2 0-1,-1 0 1,2 0 0,0 0-1,0-1 1,1 0-1,1 0 1,0 0 0,1 0-1,1-1 1,0 0 0,0-1-1,1 0 1,0 0 0,1-1-1,18 15 1,-22-24 3,0 1 0,0-1 0,1 1 0,-1-2 0,0 1 0,1-1 0,-1 0 0,0 0 0,11-3 0,6 2-22,42 3-287,-40 0-151,0-1 1,1-2-1,-1 0 0,0-1 1,0-2-1,28-7 0,-52 10 423,1 1 1,-1 0-1,0 0 0,0-1 0,1 1 0,-1-1 1,0 0-1,0 1 0,0-1 0,0 0 1,0 1-1,0-1 0,0 0 0,0 0 0,0 0 1,0 0-1,0 0 0,-1 0 0,1 0 1,0 0-1,-1 0 0,1 0 0,-1-1 1,1 1-1,-1 0 0,0 0 0,1 0 0,-1-1 1,0 1-1,0 0 0,0-1 0,0 1 1,0 0-1,0 0 0,0-1 0,0 1 0,0 0 1,-1 0-1,1-1 0,-1 1 0,1 0 1,-1 0-1,1 0 0,-1-1 0,1 1 1,-1 0-1,-1-1 0,-5-8-454,0 1 0,-1 0 0,0 1 0,-11-10 0,10 9 153,-22-26-1605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8.6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0 592,'0'0'5461,"0"0"-2798,0 0-1369,0 0-136,0 0-251,0 0-542,0 5-173,-1 84 162,2 114-185,-1-199-170,0 0 1,1-1-1,-1 1 0,1 0 0,0 0 0,0 0 0,0 0 0,0 0 0,1-1 1,-1 1-1,1-1 0,0 1 0,0-1 0,0 1 0,1-1 0,-1 0 0,1 0 0,0 0 1,0-1-1,0 1 0,0-1 0,0 1 0,0-1 0,1 0 0,-1 0 0,1-1 1,0 1-1,-1-1 0,6 2 0,8 0-17,1 0 0,-1-1 0,1-1 0,-1-1-1,25-2 1,3 0 55,36-2 108,-4-1-5095,-76 5 1100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29.1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88 8500,'0'0'1787,"0"0"-1010,0 0-142,0 0-102,8-13-330,29-41-392,-35 52 155,0 0 0,1 0 1,-1 0-1,1 0 1,-1 1-1,1-1 0,0 1 1,0 0-1,-1 0 1,1 0-1,0 0 0,0 0 1,0 1-1,0-1 1,0 1-1,0 0 0,0 0 1,0 0-1,0 0 1,1 1-1,-1-1 0,3 2 1,10-1-123,11-2 90,-20 0 60,-1 0 0,1 1 0,0-1 1,0 2-1,-1-1 0,1 1 0,0 0 1,-1 0-1,1 1 0,-1 0 0,1 0 1,7 4-1,-12-5 20,-1 1 0,0 0 0,0-1 0,0 1 0,0 0 0,-1-1 0,1 1 0,0 0 0,-1 0 1,1 0-1,-1 0 0,1 0 0,-1 0 0,0 0 0,0-1 0,0 1 0,0 0 0,0 0 0,-1 0 0,0 4 0,0-1 27,0 0 0,0 0 0,-1 1-1,1-1 1,-1 0 0,-1 0 0,-2 5-1,-11 9 10,0-1 0,-2 0 0,0-1 0,-1-1 0,-26 17 0,-15 13 3,39-29-69,-43 39 41,61-53-28,0 0 0,0 0 0,0 1 1,1-1-1,-1 1 0,1 0 0,0 0 1,0 0-1,0 0 0,0 0 0,1 0 1,-1 0-1,1 1 0,-1 6 1,3-10-1,-1 0 1,0 0 0,0 0-1,1 0 1,-1 0 0,0 0 0,1 0-1,-1 0 1,1 0 0,0-1 0,-1 1-1,1 0 1,0 0 0,-1-1-1,1 1 1,0 0 0,0-1 0,-1 1-1,1 0 1,0-1 0,0 0-1,0 1 1,0-1 0,0 1 0,0-1-1,0 0 1,0 0 0,0 1 0,0-1-1,0 0 1,1 0 0,40 2-68,-33-3 44,40 2 25,0-2-1,0-2 1,-1-2-1,51-13 0,-69 9-152,-46 10-453,-49 12-2836,38-9-3286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2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0 211 1281,'0'0'77,"0"0"6,0 0 135,0 0 287,0 0-110,0 0-297,2-4 41,2-10 998,0 0 0,-1 0 1,-1 0-1,0 0 0,-1-26 0,-1-31 369,-1 45-2349,20 468 1481,-18-425-2650,-1-13-477,0-3-408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3.1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5907,'0'0'2422,"0"0"-1792,0 0-478,0 0 133,0 0-138,13 0-56,34-1-88,160 4 42,-206-3-55,0 0 1,1 0-1,-1 0 1,0 0 0,0 0-1,1 0 1,-1 0-1,0 0 1,0 1-1,1-1 1,-1 0-1,0 1 1,0-1-1,0 1 1,1 0 0,-1-1-1,0 1 1,0 0-1,0-1 1,0 1-1,0 0 1,0 0-1,1 2 1,0 12-2912,-3-12 330,-4-2-1352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3.5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39 4018,'0'0'2545,"0"0"-2401,0 0 128,0 0 417,0 0-113,0 0-432,182-39 48,-158 39 192,-8 0-272,-6 0 48,0 0-16,-3 0-288,-4 12-16,3-3-16,11 3-912,3-9-593,6-3-2241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7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2 132 2225,'0'0'1011,"0"0"-584,0 0-182,0 0 156,0 0 204,27 1 1551,-2 13-1367,-12-6-738,0-1 0,0 0 1,1-1-1,0 0 0,0-1 0,1-1 0,15 3 0,65-4-2693,-68-3 892,-26 0 1661,0 0 0,0-1 0,0 1 0,0-1 0,0 1 0,0-1 0,0 1 0,0-1 0,0 0-1,0 0 1,-1 1 0,1-1 0,0 0 0,0 0 0,-1 0 0,1 0 0,-1 1 0,1-1-1,0 0 1,-1 0 0,0 0 0,1-1 0,-1 1 0,0 0 0,1 0 0,-1 0 0,0 0 0,0 0-1,0 0 1,0 0 0,0-3 0,-1-48 488,0 34 119,1 14-428,-2-45 299,2 46-320,0 1 0,0-1 0,-1 1 0,1-1-1,-1 1 1,0 0 0,0-1 0,0 1 0,0 0-1,0-1 1,0 1 0,0 0 0,-1 0 0,1 0-1,-1 0 1,-2-2 0,-2 2 65,1 1-1,-1-1 1,0 1 0,0 1 0,0-1-1,0 1 1,0 0 0,0 1-1,-7 0 1,-10 1 63,9-2-64,0 1 0,0 0-1,0 1 1,1 0 0,-1 2 0,1-1 0,-1 2 0,1 0-1,1 0 1,-1 1 0,1 0 0,0 2 0,-17 12 0,28-19-269,0 0 0,1 0 1,-1 0-1,0 0 1,1 0-1,-1 0 1,0 0-1,1 0 1,-1 1-1,1-1 1,0 0-1,0 0 1,-1 1-1,1-1 0,0 0 1,0 0-1,0 1 1,0-1-1,0 0 1,1 2-1,-1 4-1059,0 2-900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3.8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1489,'0'0'5570,"0"0"-4897,0 0-497,0 0-176,0 0 320,0 0 160,0 89 80,0-50-464,0-1 80,4 1-96,-4-3-48,3-9-32,4-4-96,3-5-448,9-9-1025,1-9-1504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4.2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322 78 3730,'0'0'2905,"0"0"-2201,0 0-424,0 0 334,0 0-139,-17-13-77,-54-36-38,67 46-312,-1 1 1,1 0-1,-1 0 1,0 1-1,0-1 1,1 1-1,-1 0 1,0 1-1,0-1 0,0 1 1,-1 0-1,1 0 1,0 0-1,0 1 1,0 0-1,0 0 1,1 0-1,-1 1 1,0-1-1,0 1 1,1 0-1,-1 1 1,1-1-1,0 1 1,-1 0-1,1 0 1,0 0-1,-4 4 1,0 0 12,0 1 0,0 0 0,1 0 0,0 0 0,0 1 0,1 0 0,0 0 1,1 0-1,0 1 0,0 0 0,1 0 0,0 0 0,1 1 0,0-1 0,1 1 0,0 0 0,0 0 1,1-1-1,1 1 0,1 16 0,0-24-71,0 1 0,1-1 1,0 0-1,-1 1 0,1-1 0,0 0 0,1 0 1,-1 0-1,0-1 0,1 1 0,0 0 0,-1-1 1,1 0-1,0 1 0,0-1 0,1 0 0,-1-1 1,0 1-1,1-1 0,-1 1 0,6 1 0,14 4-178,-1 0-1,27 4 0,-42-10 88,51 8-1158,0-3-1,1-2 1,91-6 0,-97-5 10,-5-11-856</inkml:trace>
  <inkml:trace contextRef="#ctx0" brushRef="#br0" timeOffset="1">672 110 1857,'0'0'2043,"0"0"-28,0 0 204,0 0-143,0 0-921,0-5-621,-1-8-443,-2 25-26,-10 34 99,-70 100 90,28-56-951,55-89-34,8-6-2086,18-17 1379,-2-1 1,0-1 0,19-27-1,0-5-576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4.6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0 104 2017,'44'-35'1060,"37"-33"3434,-80 67-2325,-1 1-883,0 0-331,0 24-757,3 44 286,-2-63-469,0 0 0,0-1 0,1 0 0,-1 1 0,1-1 1,0 0-1,0 0 0,1 0 0,-1 0 0,1 0 0,0 0 0,6 5 0,11 7-117,1-1 0,1-1 1,1-1-1,0 0 0,0-2 0,1-1 0,35 10 0,-24-8-52,0 2 0,46 25-1,-80-39 157,-1 0 0,0 0 1,0 1-1,1-1 0,-1 0 0,0 0 0,0 0 0,1 0 0,-1 0 0,0 0 0,0 0 0,1 0 1,-1 0-1,0 0 0,0 1 0,0-1 0,1 0 0,-1 0 0,0 0 0,0 1 0,0-1 0,0 0 1,1 0-1,-1 0 0,0 1 0,0-1 0,0 0 0,0 0 0,0 1 0,0-1 0,0 0 0,1 0 0,-1 1 1,0-1-1,0 0 0,0 0 0,0 1 0,0-1 0,0 0 0,0 0 0,0 1 0,-1-1 0,1 0 1,0 0-1,0 1 0,0-1 0,0 0 0,0 0 0,0 1 0,0-1 0,-1 0 0,1 0 0,0 0 1,0 1-1,0-1 0,0 0 0,-1 0 0,1 0 0,0 0 0,0 1 0,-1-1 0,1 0 0,-17 5 146,-57 3 238,-129-2-1,182-6-403,10 1-10,1-1 1,-1 2 0,1 0 0,-1 0-1,1 0 1,0 2 0,0-1-1,-11 6 1,-16 16-2480,38-24-396,10-1-1334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4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8948,'0'0'1249,"0"0"-1249,0 0-32,0 0 32,0 0 160,0 0 16,0 0-16,79 184-304,-66-151 304,-3-6-320,-10 2 64,0-2 80,0-3-192,-7 0 176,-9-3-48,-4-7-369,7-11-1247,3-3-1730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5.3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64 5715,'0'0'2089,"0"0"-1006,0 0-21,0 0-689,0 0-213,40-8-61,134-28-187,-129 28 46,1 2 1,0 2 0,67 3-1,-56 2 40,-57 0 6,0 0 1,0 0-1,0 1 1,0-1-1,-1 0 0,1 1 1,0-1-1,-1 0 1,1 0-1,-1 0 1,1 1-1,-1-1 1,0 0-1,1 0 0,-1 0 1,0 0-1,-1 1 1,-13 12 61,-1-1 1,0-1 0,-1 0-1,-24 12 1,-84 37 250,80-39-279,-147 70-596,192-92 509,0 0-1,0 1 0,0-1 0,0 0 0,0 0 0,0 0 0,0 0 0,0 0 0,0 0 0,0 0 0,0 0 0,-1 1 0,1-1 0,0 0 0,0 0 0,0 0 0,0 0 1,0 0-1,0 0 0,0 1 0,0-1 0,0 0 0,0 0 0,0 0 0,0 0 0,0 0 0,0 0 0,1 1 0,-1-1 0,0 0 0,0 0 0,0 0 0,0 0 0,0 0 1,0 0-1,0 0 0,0 0 0,0 1 0,0-1 0,0 0 0,0 0 0,1 0 0,-1 0 0,0 0 0,0 0 0,0 0 0,0 0 0,0 0 0,0 0 0,0 0 0,1 0 1,-1 0-1,0 0 0,0 0 0,0 0 0,0 0 0,0 0 0,0 0 0,1 0 0,-1 0 0,0 0 0,0 0 0,0 0 0,20 6-1122,39 5 1743,-27-4-599,64 15 2017,1-4 0,154 10 1,-22-26-1956,-230-1-81,1-1-1,0 0 0,0 0 1,0 0-1,0 0 0,0 0 0,0 0 1,0 0-1,-1 0 0,1 0 0,0-1 1,0 1-1,0 0 0,0 0 1,0 0-1,0 0 0,0 0 0,-1 0 1,1 0-1,0 0 0,0 0 0,0 0 1,0 0-1,0 0 0,0 0 1,0 0-1,0-1 0,0 1 0,-1 0 1,1 0-1,0 0 0,0 0 0,0 0 1,0 0-1,0 0 0,0-1 0,0 1 1,0 0-1,0 0 0,0 0 1,0 0-1,0 0 0,0 0 0,0 0 1,0-1-1,0 1 0,0 0 0,0 0 1,0 0-1,0 0 0,0 0 1,0 0-1,0-1 0,1 1 0,-1 0 1,0 0-1,0 0 0,0 0 0,0 0 1,0 0-1,0 0 0,0 0 0,0 0 1,-22-13-4617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6.9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217 21 480,'0'0'1990,"0"0"-589,0 0-190,0 0 251,0 0-192,1-5-251,0-9-619,-6 13 174,-16 23 587,1 1-780,-14 9-413,18-18-77,0 1 0,0 0 0,2 1 0,0 1 0,1 0 0,0 1 0,-16 33 0,28-48-480,0 0 1,-1 0-1,1 1 1,1-1-1,-1 0 1,1 1-1,-1-1 1,1 1-1,0-1 1,0 1-1,1 6 1,2-9-1979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7.3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1105,'0'0'2726,"0"0"-1050,0 0-345,0 0 197,0 0-583,4 6-550,6 9-275,-2 1 0,0 1 0,-1 0 1,7 22-1,-7-18-41,0-1 1,2 1-1,14 25 1,-19-40-68,1 0-1,-1 0 1,1 0 0,0-1-1,0 0 1,0 0 0,1 0-1,0 0 1,0-1-1,0 0 1,1 0 0,-1-1-1,1 0 1,9 3 0,-3-2 18,2-1 1,-1-1-1,0 0 1,17-1-1,32 6-556,-63-7 481,1 0-51,-1 0 1,0 0-1,1 0 0,-1 0 0,1 0 1,-1 0-1,0 0 0,1 0 0,-1 0 0,1 0 1,-1 0-1,0 0 0,1 0 0,-1 0 0,0 1 1,1-1-1,-1 0 0,0 0 0,1 1 1,-1-1-1,0 0 0,1 0 0,-1 1 0,0-1 1,0 0-1,1 1 0,-1-1 0,0 0 1,0 1-1,0-1 0,1 0 0,-1 1 0,0-1 1,0 1-1,0-1 0,0 0 0,0 1 0,0 0 1,0 7-3430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7.7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4498,'0'0'1265,"0"0"-577,0 0 32,0 0 97,0 0-705,0 0 112,133-27-224,-107 33 16,10 9-16,11-6-32,9-6-416,13-3-977,8 0-320,-1-12-672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8.0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1 7155,'0'0'1412,"0"0"-673,0 0-174,0 0-277,0 0 35,-4 13-165,-2 6-123,1 0 1,1 1 0,1-1 0,-1 32-1,5-18-99,0-25-147,0 1-1,-1-1 1,0 1 0,0-1 0,-1 1-1,0 0 1,-1-1 0,0 0 0,-4 14-1,5-21-2912,1-1-1849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8.4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5635,'0'0'3214,"0"0"-2357,0 0-743,0 0-41,33-3-108,12-1 22,18-2 13,66 2 0,-128 4 0,35-2 59,0 3 1,0 1-1,-1 1 1,1 2-1,41 12 1,-76-15 35,0 0 1,0-1-1,0 1 1,0 0-1,-1 0 1,1 0-1,-1 0 1,1 0-1,-1 0 1,0-1-1,1 1 1,-1 0-1,0 0 1,0 0-1,-1 4 1,2 12 6,3-5-34,1-1 0,1 1 0,0-1 0,0 0 0,1-1 0,1 1 0,15 16 0,6 3 107,35 31 0,-62-60-206,0-1 0,0 0 0,0 1 0,0-1 0,1 0 0,-1 0 0,0-1 0,0 1 0,1 0 0,-1-1 0,0 1 0,1-1 0,-1 0 0,0 0 0,1 0 0,-1 0 0,1 0 0,-1 0 0,0-1 0,1 1 0,-1-1 0,0 1 0,4-3 0,3 0-719,-1-1 1,0-1 0,0 1 0,11-10 0,8-6-3149</inkml:trace>
  <inkml:trace contextRef="#ctx0" brushRef="#br0" timeOffset="1">504 115 1697,'0'0'1873,"0"0"-1377,0 0 608,0 0 353,0 0-481,0 0 193,175 0-129,-142 0-591,-3 0-113,0 0-176,-4-3-320,-3-6-657,-3 0-1183,-3-3-1298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7.9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50 1056,'0'0'1737,"0"0"-1168,0 0-471,0 0-31,0 0 21,0 0-3,0 0 91,0 0 302,1 39 2118,1-34-2584,1 0 1,0 0-1,1-1 0,-1 1 1,1 0-1,0-1 0,0 0 1,1 0-1,-1 0 0,1-1 1,0 0-1,-1 0 0,2 0 1,-1 0-1,0-1 0,7 3 1,3 0-183,-1 0 0,0-1 1,1 0-1,0-1 0,17 0 0,-25-2 139,-1 0 0,1-1 0,0 0 0,-1-1 0,1 1 0,-1-1 0,1 0 0,-1-1 0,0 0 0,8-3 0,-12 4 48,1-1 1,-1 0 0,0 0 0,0 0 0,0 0 0,0 0 0,0 0 0,0-1 0,0 1 0,-1 0 0,1-1 0,-1 0 0,0 1 0,0-1 0,0 0 0,0 0 0,0 1 0,-1-1 0,1 0-1,-1 0 1,0 0 0,1 0 0,-1 0 0,-1-4 0,1-76 420,0 82-424,-1 0 1,1 0 0,-1 0 0,1 0 0,-1 1-1,1-1 1,-1 0 0,0 0 0,1 1-1,-1-1 1,0 1 0,0-1 0,1 0-1,-1 1 1,0-1 0,0 1 0,0 0-1,0-1 1,1 1 0,-1 0 0,0-1-1,0 1 1,0 0 0,0 0 0,0 0-1,0 0 1,0 0 0,-1 0 0,-34-2 230,32 2-251,-52-2-16,35 0-97,0 1 1,1 1 0,-1 1-1,-22 4 1,41-4-43,1 0 0,-1-1 0,1 1 0,-1 0 0,1 0 1,-1 0-1,1 0 0,0 0 0,-1 1 0,1-1 0,0 0 0,0 1 0,0-1 0,0 0 0,0 1 0,0-1 0,0 1 0,0 0 0,1-1 0,-1 1 1,1 0-1,-1-1 0,1 1 0,-1 0 0,1 0 0,0-1 0,0 4 0,-3 10-1448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8.7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99 3089,'0'0'1937,"0"0"-1937,0 0-16,0 0 16,0 0 16,169-33 0,-129 30 80,-7 0 16,-7 0 241,-3 0 719,1 0-464,-1 0-223,-3-3-273,6-3-112,-6-6-273,-10-2-2752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9.1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1 5010,'0'0'4114,"0"0"-3410,0 0 33,0 0-465,0 0-144,0 0-64,-3 148-128,-24-73-64,-2 2-1617,9-14-2913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9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1 357 3890,'0'0'1443,"0"0"-74,0 0 746,0 0-242,0 0-357,4 2-713,12 1-672,0 0 0,0 0 0,0-2 0,33 0 0,22 1-165,67 7-754,178-10 0,-304 0 695,0 0 1,0 0 0,19-6 0,-29 7 82,0-1 1,0 0-1,0 1 1,0-1 0,0 0-1,0 0 1,0 0 0,0 0-1,0 0 1,0 0 0,-1-1-1,1 1 1,0-1 0,-1 1-1,0-1 1,1 1-1,-1-1 1,0 0 0,1 0-1,-1 0 1,0 0 0,-1 0-1,1 0 1,0 0 0,0 0-1,0-3 1,-1-3 56,-1 0 0,0 0 0,0 0 0,0 0 0,-1 0 0,0 0 1,-1 0-1,0 1 0,0-1 0,0 1 0,-1 0 0,0 0 0,-1 0 0,0 0 0,0 1 0,0 0 1,-1 0-1,-10-9 0,-12-8 80,0 2 1,-61-35-1,74 47-140,-1-1 74,0 0-1,-1 2 0,0 0 0,0 0 0,-1 2 0,0 0 1,0 1-1,0 1 0,-1 1 0,-33-2 0,49 5-74,0 1 0,0-1-1,0 1 1,0-1 0,0 1 0,0 0 0,0 0-1,0 1 1,0-1 0,0 1 0,0-1 0,1 1-1,-1 0 1,1 0 0,-1 0 0,1 0 0,0 1-1,0-1 1,0 0 0,0 1 0,0 0 0,0-1-1,1 1 1,-1 0 0,1 0 0,0 0 0,0 0-1,0 0 1,0 0 0,0 6 0,-2 5-244,1 0 0,1 0 0,0 1 0,1-1 0,3 28 1,-2-34-166,1 0 1,-1 0 0,1 0 0,1 0 0,0 0-1,0 0 1,6 11 0,1-6-1472,0 0 0,0 0-1,19 15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39.8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2001,'0'0'0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0.1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1 375 96,'12'-7'726,"38"-21"101,-47 27-291,1-1 0,-1 1 0,0-1 0,1 1 0,-1 0 0,1 1 0,0-1 1,-1 0-1,1 1 0,0 0 0,-1 0 0,1 0 0,0 1 0,3 0 0,11 0 1873,-14 1-2318,0-1-1,-1 1 1,1 0 0,0 0 0,0 0 0,-1 0-1,1 1 1,-1 0 0,0-1 0,0 1 0,0 0-1,0 1 1,0-1 0,-1 0 0,4 7-1,10 9 165,-1-3-189,0 0-1,1-2 1,1 1-1,21 12 1,-30-22-58,1 0 0,0 0 0,1-1 0,-1 0 0,1-1 0,-1 0 0,1-1 0,0 0 0,0 0 0,0-1 0,11 0 1,-19-1-8,-1-1 0,0 1 0,0 0 0,1-1 0,-1 1 0,0 0 0,0-1 0,0 0 0,0 1 0,0-1 0,0 0 0,0 1 0,0-1 0,0 0 0,0 0 0,0 0 0,0 0 0,0 0 0,0 0 0,-1 0 0,1 0 0,-1 0 0,1 0 0,0 0 0,-1-1 0,0 1 0,1 0 0,-1-2 0,7-39 52,-6 36-39,5-296 420,-8 176-420,2 125-48,-1 0 1,1 1-1,0-1 1,0 0-1,0 1 1,0-1-1,0 0 1,0 1-1,0-1 1,0 0-1,0 0 1,0 1-1,0-1 1,0 0-1,0 1 1,1-1-1,-1 0 1,0 1-1,1-1 1,-1 0-1,0 1 1,1-1-1,-1 0 1,1 1-1,-1-1 1,1 1 0,-1-1-1,1 1 1,-1-1-1,1 1 1,-1 0-1,1-1 1,0 1-1,-1 0 1,1-1-1,0 1 1,-1 0-1,1 0 1,0-1-1,-1 1 1,1 0-1,0 0 1,0 0-1,-1 0 1,1 0-1,0 0 1,-1 0-1,1 0 1,0 0-1,0 1 1,-1-1-1,1 0 1,0 0-1,-1 1 1,1-1-1,0 0 1,-1 1-1,1-1 1,-1 1-1,1-1 1,0 1-1,35 30-2382,-10 4-532,-3 1-576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0.5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107 215 6131,'0'0'1694,"0"0"-587,0 0 462,0 0-390,0 0-699,10 4-306,15 6-128,1-2 0,0-1 1,0 0-1,39 2 0,124 3-5624,-188-12 5363,0 0 118,-1 0 1,1 0 0,0 0 0,-1 0 0,1 0 0,-1 0 0,1 0 0,-1 0-1,1 0 1,-1-1 0,1 1 0,-1 0 0,1 0 0,-1 0 0,1-1-1,-1 1 1,1 0 0,-1 0 0,0-1 0,1 1 0,-1 0 0,1-1-1,-1 1 1,0 0 0,1-1 0,-1 1 0,0-1 0,1 1 0,-1-1-1,0 1 1,0-1 0,1 1 0,-1-1 0,4-20-2158</inkml:trace>
  <inkml:trace contextRef="#ctx0" brushRef="#br0" timeOffset="1">1 60 3330,'0'0'0,"0"0"-113,0 0-31,198-27-1120</inkml:trace>
  <inkml:trace contextRef="#ctx0" brushRef="#br0" timeOffset="2">547 1 1169,'0'0'288,"0"0"-288,0 0-945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1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0 150 3826,'0'0'2628,"0"0"-1972,0 0-37,0 0 571,36-7-1044,118-19-274,-112 21-19,0 2-1,71 3 0,-44 2-38,-25 8 15,-4 0-317,127-8-2829,-87-3 5519,-96 32 364,9-17-2333,0 1 1,1 0-1,1 0 0,0 0 0,1 1 1,1 0-1,0 0 0,1 0 0,1 29 1,-6 30-107,2-36-127,3-17 19,-1 0 0,-1-1-1,-14 43 1,17-63-81,1-4-108,17-280-7127,-18 230 6217,2-64 124,-1 116 1235,0 0 0,0 1-1,0-1 1,0 0-1,0 0 1,0 0 0,0 1-1,1-1 1,-1 0-1,0 0 1,0 1 0,1-1-1,-1 0 1,0 1 0,1-1-1,-1 0 1,0 1-1,1-1 1,-1 0 0,1 1-1,-1-1 1,1 1-1,0-1 1,-1 1 0,1-1-1,1 0 1,15 9 1963,20 35-2997,-31-34 1595,16 14-813,0 1-1,1-2 1,1-1 0,1-2 0,1 0-1,1-1 1,1-2 0,0 0-1,1-2 1,35 12 0,-59-25-62,-5-1 14,0 0 109,0 0 64,0 0-19,0 0 161,2-19-390,0 1 1,1 0-1,7-25 1,3-15-57,-3-7-194,3-107 1,-13 172-181,5 2-4169,3 11 701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1.8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267 59 9732,'0'0'1444,"0"0"-945,0 0-451,0 0-43,0 0-53,0-3 133,0-1 0,0 1-1,0 0 1,0-1 0,-1 1 0,0 0-1,1-1 1,-3-5 0,-1 6-70,0 1 0,0-1 0,0 1 1,-1 0-1,1 0 0,0 0 0,-1 0 0,1 1 0,-1 0 0,0 0 0,1 0 0,-1 1 1,0-1-1,0 1 0,1 0 0,-1 0 0,0 1 0,0 0 0,1-1 0,-1 2 1,0-1-1,1 0 0,-1 1 0,1 0 0,0 0 0,0 0 0,0 1 0,0-1 0,0 1 1,0 0-1,0 0 0,-5 7 0,-7 13 41,1 1-1,1 1 1,1 0 0,-17 48 0,25-55-58,0-1 1,1 1 0,0 0-1,2 0 1,0 0 0,1 1-1,1-1 1,3 30 0,-3-45-15,1-1 1,0 1-1,-1-1 0,1 0 1,0 1-1,0-1 1,0 0-1,1 1 0,-1-1 1,0 0-1,1 0 1,0 0-1,-1 0 0,1 0 1,0-1-1,0 1 1,4 2-1,-1-1-30,0 0 0,0-1 0,1 0 0,-1 0 0,1 0 0,-1 0 0,10 0 0,7 0-161,0-1-1,0-1 0,25-3 0,-45 3 196,11-2-95,1-1 0,-1 0 0,0-1 0,0 0 0,0-1 0,-1 0-1,1-1 1,-1-1 0,0 0 0,-1-1 0,0 0 0,18-17 0,-22 13 275,-6 12-214,-1 0 1,0 0 0,0 0 0,0 0-1,1 0 1,-1-1 0,0 1-1,0 0 1,0 0 0,0 0-1,0-1 1,0 1 0,1 0 0,-1 0-1,0-1 1,0 1 0,0 0-1,0 0 1,0-1 0,0 1-1,0 0 1,0 0 0,0-1 0,0 1-1,0 0 1,0 0 0,0-1-1,0 1 1,0 0 0,0 0-1,-1 0 1,1-1 0,0 1 0,0 0-1,0 0 1,0 0 0,0-1-1,-1 1 1,1 0 0,0 0-1,0 0 1,0-1 0,0 1 0,-1 0-1,1 0 1,0 0 0,0 0-1,0 0 1,-1 0 0,-16 0-3077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2.2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14279,'0'0'1120,"0"0"-944,0 0 80,0 0-240,0 0-32,0 0-1472,-3 12-1170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6.8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75 688,'0'0'675,"0"0"-243,0 0 492,0 0 380,0 0 6,0 0-317,18-3 1682,285-3-1557,-303 6-1075,0 0-11,0 0 75,31 0 157,4 0-179,-35 0-114,0 0-16,0 0 130,0 0 118,0 0-46,0 0 206,0 0-94,0 0-13,0-21-1656,0 2-1388,0-6-2548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8.5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120 126 1921,'0'0'264,"0"0"-72,0 0 299,0 0-8,0 0-192,0 0-30,0 0 142,0 0-78,5 12 796,7-3-1086,0-2 0,0 1 0,1-2 0,0 1 0,0-2 1,0 0-1,1 0 0,-1-2 0,1 1 0,0-2 0,0 0 0,15 0 0,-28-2-20,0 0-1,1-1 0,-1 1 0,0-1 1,0 0-1,0 1 0,0-1 1,0 0-1,0 1 0,0-1 1,-1 0-1,1 0 0,0 0 1,0 0-1,0 0 0,-1 0 1,1 0-1,-1 0 0,1 0 1,-1 0-1,1-2 0,13-34-383,-9 21-172,6-11 82,-6 18 248,-1 0 1,0 0 0,0-1-1,-1 0 1,-1 0 0,1 0-1,0-12 1,-3 22 230,-1-1 1,1 0-1,0 0 0,-1 1 1,1-1-1,-1 0 0,1 1 0,-1-1 1,1 0-1,-1 1 0,1-1 1,-1 1-1,1-1 0,-1 1 1,0-1-1,1 1 0,-1-1 1,0 1-1,0-1 0,1 1 1,-1 0-1,0 0 0,0-1 1,0 1-1,1 0 0,-1 0 1,0 0-1,0 0 0,0 0 1,0 0-1,-33-1 84,27 1-75,-16 0-45,-18 0 282,-68 7 0,96-5-268,0 1 1,0 0-1,1 1 1,-1 0 0,1 1-1,0 0 1,0 1-1,0 1 1,-14 9 0,25-14-97,0-1 0,-1 0 0,1 0 0,0 0 0,0 1 0,0-1 0,0 1 0,0-1 0,0 0 0,0 1 0,0 0 0,1-1 0,-1 1 0,1 0 0,-1-1 0,1 1 0,-1 0 0,1-1 0,0 1 0,0 0 0,0 0 0,0-1 0,1 4 0,-1 1-397,0 11-1394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47.6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123 1 1281,'0'0'1168,"0"0"-605,0 0 272,0 0 371,0 0 149,-1 9 2117,-9 36-3451,-6-18-122,1 1 1,1 0-1,1 1 1,2 0-1,1 1 1,1 0-1,2 1 1,1 0-1,1 0 1,1 0-1,2 62 1,2-92 332,0-1 269,0 0-106,0 0-51,10-2-210,-3-1-500,0 0 1,0 0 0,0 0 0,-1-1-1,1-1 1,-1 1 0,0-1 0,0 0-1,0 0 1,5-7 0,-1-12-4461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6:55.6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110 209 1185,'0'0'562,"0"0"-292,0 0-3,0 0 64,0 0 29,0-7 3,-1-19 109,-5 16 3153,6 9-3517,-1 1 1,1-1 0,-1 1 0,1-1 0,-1 1-1,1-1 1,-1 0 0,1 1 0,0-1-1,-1 0 1,1 1 0,0-1 0,0 0 0,-1 1-1,1-1 1,0 0 0,0 0 0,0 1 0,0-1-1,0-1 1,0-148-915,0 149 870,0 1-82,0 0-126,0 23-147,0-1 393,-1 0 0,0 1 1,-2-1-1,0 0 0,-12 37 1,5-28 187,-2 0-73,2 1 0,1 1 0,2 0 0,1 0 0,-3 57 0,-1-57 1136,10-33-1345,0 0 45,0 0-93,0 23-3031,0-22-1032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03.9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32 5859,'0'0'2347,"0"0"-1701,0 0-497,0 0 33,0 0 333,0 0-27,0-4-200,1-1-194,3-14 128,-3 15 269,0 12 484,-20 500-1450,12-149-173,8-347 631,1 1 0,0-1-1,0 0 1,1 0 0,1 0 0,0 0 0,0 0-1,1-1 1,1 0 0,0 0 0,12 17 0,-13-21-125,1-1 1,0 1-1,0-1 1,1 0-1,-1 0 1,1-1-1,0 0 1,1 0-1,-1-1 1,1 0-1,0 0 1,0-1-1,0 0 1,1 0-1,-1-1 1,1 0-1,9 1 1,7-1 60,-1-1-1,0 0 1,0-2 0,0-1 0,0-1-1,0-1 1,0-1 0,-1-1 0,1-1-1,40-18 1,-34 8 457,19-8 1265,-54 25-4560,-3 0-2801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04.6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93 3314,'0'0'1875,"0"0"-504,0 0-29,0 0 238,0 0-687,0-19-386,0-45 30,0 55 8,0 55-447,-3 9 20,-2-1 1,-13 56 0,8-55-33,2-1-1,-1 61 1,9-110-74,0-1-1,0 0 1,1 0-1,0 1 1,-1-1 0,1 0-1,0 0 1,1 0-1,-1 0 1,1 0-1,0 0 1,0 0-1,0-1 1,0 1 0,1-1-1,-1 1 1,1-1-1,0 0 1,0 0-1,0 0 1,1-1-1,-1 1 1,1-1 0,-1 1-1,1-1 1,0 0-1,0-1 1,0 1-1,5 1 1,6 2-69,0-1 0,1 0 1,-1-1-1,1-1 0,-1-1 0,1 0 0,0-1 0,17-1 1,4 0-343,-36 1 311,0 0 0,0 0 0,0 1 0,0-1 0,0 0 0,0 0 0,0 0-1,0-1 1,0 1 0,0 0 0,0 0 0,-1 0 0,1-1 0,0 1 0,0 0 0,0-1-1,0 1 1,0-1 0,-1 1 0,1-1 0,0 1 0,0-1 0,-1 0 0,1 1 0,0-1 0,-1 0-1,1 0 1,-1 1 0,1-1 0,-1 0 0,1 0 0,-1 0 0,1 0 0,-1 0 0,0 0 0,0 0-1,1 1 1,-1-1 0,0 0 0,0 0 0,0 0 0,0 0 0,0-1 0,0-16-3842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04.9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1793,'0'0'3105,"0"0"-1680,0 0-737,0 0-31,0 0 439,33-1-13,244-1-37,-100 2-502,-58 0-5674,-83 0 2105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06.1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2 253 512,'0'0'2935,"0"0"-1839,0 0-930,0 0-9,0 0 222,0 0 69,0 0-88,0 0-39,0 0 79,0 0-67,0-36 2119,0 14-1747,-1 6-776,1 0 1,1 1-1,0-1 0,6-24 0,-6 35-24,1 0 0,0-1 0,1 1 0,-1 0 0,1 1 0,0-1 0,0 0 0,1 1 0,-1-1 0,1 1 0,0 0 0,0 1 0,0-1 0,1 0 0,-1 1 0,9-4-1,-11 5 115,1 0-1,-1 1 0,1 0 1,0-1-1,-1 1 0,1 0 0,0 0 1,0 0-1,-1 1 0,1-1 0,0 1 1,0-1-1,0 1 0,0 0 1,0 0-1,0 1 0,0-1 0,0 0 1,0 1-1,-1 0 0,1 0 1,0 0-1,0 0 0,-1 0 0,1 0 1,0 1-1,-1-1 0,1 1 0,-1 0 1,4 3-1,2 5 57,0 0 0,0 0 0,-1 1 0,-1 0 0,10 22 0,2 2-176,-15-29 127,-1 0 1,1 0 0,-1 0 0,0 0-1,0 0 1,-1 0 0,0 1 0,0-1-1,0 1 1,-1-1 0,0 1 0,0-1 0,-1 0-1,0 1 1,0-1 0,0 1 0,-4 9-1,0-3 83,-1 0 0,0-1 0,-1 1-1,0-1 1,-1-1 0,-18 21 0,-122 116 222,148-147-315,-1-1 1,1 0-1,-1 1 1,1-1-1,0 1 1,-1 0-1,1-1 1,0 1-1,-1-1 1,1 1 0,0-1-1,-1 1 1,1 0-1,0-1 1,0 1-1,0 0 1,0-1-1,0 1 1,0-1-1,0 1 1,0 0 0,0-1-1,0 1 1,0 0-1,0-1 1,0 1-1,0 0 1,1-1-1,-1 1 1,0-1-1,1 1 1,-1 0-1,0-1 1,1 1 0,-1-1-1,0 1 1,1-1-1,0 1 1,26 21 251,-8-6-208,-18-14-38,1-1 0,0 1-1,-1-1 1,1 0-1,0 0 1,-1 1-1,1-1 1,0 0 0,0 0-1,0-1 1,0 1-1,0 0 1,0-1-1,0 1 1,0-1 0,0 0-1,4 1 1,44-2 527,-28 0-409,13-1-81,-1-1 0,0-1-1,47-13 1,-186 39-3594,55-15-2046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06.6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 6051,'0'0'1963,"0"0"-1298,0 0-537,0 0 8,0 0 29,36-1 73,118-5-161,135 4 58,-174 2-155,-105 0 17,-7 0 15,0-1 0,1 1 1,-1 0-1,1 0 0,-1 1 0,1-1 0,-1 1 0,1-1 0,-1 1 0,7 3 0,-10-4 63,-8 6-3588,-7-6 404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07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5394,'0'0'1460,"0"0"-513,0 0-128,0 0 64,0 0-291,14 4-45,46 12-237,1-2 0,0-4 1,93 6-1,68-16-62,-222 0-85,0 0 333,0 0-131,-25 0-247,-49 0-2285,37 0-2392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2.65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256 39 224,'0'0'886,"0"0"53,0 0 139,0 0-22,0 0-261,0 0-26,-6-18 2173,5 18-2437,1 0-39,0 0-73,0 0-135,0 0-50,0 0-135,0 0-108,0 0-11,0 0-108,0 0-134,0 0 29,0 0 19,0 0 72,0 0 96,0 0 32,0 0 90,0 0 41,0 0-14,0 0 97,0 0-57,0 0-79,0 0-52,0 0-82,0 0-176,0 0 75,0 0-76,0 0 159,0 0 63,0 0 251,0 0 155,0 0 171,-46-21-3336,30 21 2894,1 1 0,-1 1-1,1 0 1,-27 7 0,35-7-70,0 1 1,0-1-1,1 1 0,-1 1 1,1-1-1,0 1 1,0 0-1,0 0 0,0 1 1,1 0-1,0 0 0,-8 9 1,11-9-6,0 0 0,0 0 0,1 1 0,0-1 0,0 1-1,0-1 1,0 1 0,1 0 0,0-1 0,0 1 0,1-1 0,-1 1 0,1-1 0,0 1 0,1-1 0,-1 1 0,1-1 0,0 0 0,1 0-1,-1 0 1,1 0 0,3 5 0,1-3-2,0 0 0,0 0 0,1 0 1,0-1-1,0 0 0,0 0 0,1-1 0,0-1 0,0 1 0,0-1 0,1-1 0,-1 1 0,1-2 0,0 1 0,0-1 0,0-1 0,0 0 1,0 0-1,17-2 0,-9 1 143,-15 1-190,1 0-1,-1-1 1,0 0 0,1 0-1,-1 0 1,1 0-1,-1 0 1,1-1 0,-1 1-1,1-1 1,-1 0 0,0 0-1,0 0 1,1-1 0,-1 1-1,0-1 1,0 0 0,0 1-1,0-1 1,-1-1-1,1 1 1,-1 0 0,1-1-1,-1 1 1,4-5 0,3 19 217,1 0 0,0 0 0,0-1-1,2 0 1,20 16 0,-21-24-167,0 0 0,1-1 0,-1 0 0,0-1-1,0 0 1,1-1 0,16-2 0,3 1-414,-28 1 333,-1-1 0,1 1 0,0-1 0,-1 0 0,1 0-1,-1 0 1,0-1 0,1 1 0,-1 0 0,0-1 0,0 0 0,0 1 0,0-1 0,0 0 0,0 0 0,-1 0 0,1 0 0,0-1 0,-1 1-1,0 0 1,0-1 0,1 1 0,-1 0 0,-1-1 0,1 0 0,1-3 0,1-5 216,0 0 1,-1 0 0,0 0-1,-1-1 1,1-11-1,-2 20-159,0 0 1,0-1-1,0 1 0,0 0 1,-1-1-1,1 1 0,-1-1 1,0 1-1,0 0 0,0 0 1,-1 0-1,1 0 0,-1 0 1,1 0-1,-1 0 0,0 0 1,0 0-1,0 1 1,-1-1-1,1 1 0,-1-1 1,1 1-1,-1 0 0,0 0 1,1 0-1,-1 1 0,0-1 1,-1 1-1,1-1 0,0 1 1,0 0-1,0 0 0,-1 1 1,1-1-1,0 1 0,-1-1 1,1 1-1,-1 0 0,1 0 1,-4 1-1,-1 0 89,-1-1 0,1 1 0,0 1 0,0 0 0,0 0 0,0 1 0,0-1 0,1 2 0,-1-1 0,1 1 0,0 0 0,0 1 0,0-1 0,1 1 0,-1 1 0,1-1 0,-8 11 0,13-14-243,-1 0 0,1 0 0,0 1 0,0-1 0,0 0 0,0 1 1,0-1-1,0 1 0,1 0 0,-1-1 0,1 1 0,0-1 0,0 1 0,0 4 0,0 8-2217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3.72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1 158 768,'0'0'1761,"0"0"-971,0 0-323,0 0-171,0 0-69,0 36 3198,-1-18-2914,2 22-87,-1-39-482,0 0 1,0 0-1,1 0 1,-1-1-1,0 1 1,1 0-1,-1 0 1,1 0-1,-1 0 1,1 0-1,-1 0 1,1-1-1,0 1 1,-1 0-1,1-1 1,0 1-1,-1 0 1,1-1-1,0 1 1,0-1-1,0 1 1,0-1-1,0 1 1,0-1-1,-1 0 1,1 1-1,0-1 1,0 0-1,0 0 1,0 0-1,0 1 1,2-2-1,-2 0 46,-1 0 1,1 0-1,-1 0 0,0 0 1,1-1-1,-1 1 0,0 0 1,0 0-1,0-1 0,1 1 1,-1 0-1,-1-1 1,1 1-1,0-2 0,0 2-48,-13-141-375,13 142 453,0-1 0,1 0-1,-1 1 1,1-1-1,-1 0 1,1 1 0,-1-1-1,1 1 1,0-1-1,-1 1 1,1-1-1,0 1 1,-1 0 0,1-1-1,0 1 1,-1 0-1,1-1 1,0 1 0,0 0-1,-1 0 1,1 0-1,0 0 1,0 0 0,0 0-1,-1 0 1,1 0-1,0 0 1,0 0-1,-1 0 1,1 0 0,0 0-1,0 1 1,-1-1-1,1 0 1,0 1 0,1 0-1,28 11 376,-22-3-356,0-1 1,0 0 0,1 0 0,1-1 0,-1 0 0,19 9-1,-23-13-75,0 0 0,0-1-1,1 1 1,-1-2-1,1 1 1,0 0 0,0-1-1,-1 0 1,1 0-1,0-1 1,0 0 0,0 0-1,0 0 1,0-1-1,7-1 1,-7-1-38,-1 0 0,0-1 0,0 0 0,0 0 1,-1 0-1,1 0 0,-1-1 0,0 1 0,-1-1 0,1 0 0,-1-1 0,6-9 0,19-25 108,-23 34 50,0 1 1,1-1-1,-1 2 0,1-1 1,0 1-1,1 0 0,-1 0 1,1 0-1,0 1 0,0 0 1,0 1-1,0-1 0,9-1 1,-2 1-173,9-4-368,1 1-1,0 1 0,-1 1 1,26 0-1,-50 37 1011,-10 3 729,8-29-1166,1-1 1,0 0 0,0 1 0,0-1-1,1 0 1,0 1 0,0 7 0,1-12-107,0 1 1,0 0 0,1 0 0,-1-1-1,1 1 1,-1 0 0,1-1-1,0 1 1,0-1 0,0 1-1,0-1 1,1 1 0,-1-1 0,1 0-1,-1 0 1,1 0 0,0 0-1,4 4 1,17 24-1179,-17-24-1579,-5-6 168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19.2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1 222 384,'0'0'977,"0"0"-92,0 0 188,0 0 258,0 0-146,0 0-108,2 16 239,0-13-1300,1 0 1,0 0 0,1 0-1,-1 0 1,0-1 0,1 0-1,0 1 1,-1-1-1,1 0 1,0-1 0,0 1-1,0-1 1,0 0 0,6 1-1,62 11 135,12-8-124,107-7-1,-188 2-31,-1 0 1,0 0-1,1 0 0,-1 0 0,0-1 0,1 1 0,-1-1 0,0 1 0,0-1 0,1 0 1,-1 0-1,0 0 0,0 0 0,0 0 0,0 0 0,0-1 0,0 1 0,-1-1 0,1 1 0,0-1 1,-1 0-1,1 0 0,-1 0 0,0 0 0,1 0 0,-1 0 0,0 0 0,0 0 0,1-3 1,-1-4 64,0 1 0,0-1 0,-1 0 0,0 0 1,0 0-1,-3-13 0,0 9-9,0 0-1,-1 0 1,0 1 0,-1-1 0,-1 1-1,0 0 1,0 1 0,-1-1-1,-1 1 1,0 1 0,-10-11-1,16 19-51,-1 0 0,1 0 0,-1 0 0,0 0 0,0 0 0,1 1 0,-1-1 0,-1 1 0,1 0 0,0 0 0,0 0 0,0 1-1,-1-1 1,1 1 0,0-1 0,0 1 0,-1 0 0,1 0 0,0 1 0,-1-1 0,1 1 0,0-1 0,0 1 0,-6 2 0,-1 1-152,1-1 0,0 2 0,-1-1 0,1 1 1,1 1-1,-15 11 0,-35 37-1197,-2 10-998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4.11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4594,'0'0'2804,"0"0"-2038,0 0-748,1 5-28,5 62 989,-6-53-757,0-1 0,1 0-1,0 0 1,1 0 0,1 0 0,7 23 0,-6-31-771,0 1 1,0-1 0,1 0 0,0-1-1,0 1 1,0-1 0,8 6 0,-6-6-2248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4.46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4274,'0'0'1000,"0"0"-880,21 0-242,84 2 194,125 17 0,-222-18-48,29 8-28,-36-9 12,-1 0 0,1 1 0,-1-1 0,1 0 0,0 1 0,-1-1 0,1 0 0,-1 1 0,1-1 0,-1 1 0,1-1 0,-1 1 0,1-1 0,-1 1 0,1 0 0,-1-1 0,0 1 0,1-1 0,-1 1 0,0 0 0,0-1 0,0 1 1,1 0-1,-1-1 0,0 1 0,0 0 0,0-1 0,0 1 0,0 0 0,0 0 0,0-1 0,0 1 0,0 0 0,-1-1 0,1 1 0,0 0 0,0-1 0,-1 1 0,1 0 0,0-1 0,-1 1 0,1-1 0,0 1 0,-1-1 0,1 1 0,-2 0 0,-2 4 131,-1 0 0,0 0 0,0 0-1,0-1 1,-1 0 0,0 0-1,1-1 1,-10 5 0,-58 23 338,49-21-389,-85 35-432,104-41-1795,5-4 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4.82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60 1 6147,'0'0'1641,"0"0"-1287,-1 10-471,-4 131-601,5-132 438,-2-8 141,1 0-1,0 1 0,0-1 0,-1 0 1,1 0-1,-1 0 0,1 0 1,-1 0-1,1 0 0,-1 0 1,0-1-1,1 1 0,-1-1 1,0 1-1,0-1 0,1 0 1,-1 1-1,0-1 0,0 0 1,1 0-1,-4 0 0,4 0-146,-13 0-1877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5.42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0 105 176,'25'34'3564,"-20"-27"-1872,-5-7-1036,0 0 273,0 0-174,0 0-144,0 0-203,0 0-219,0 0-69,0-2-98,10-44 18,-13-48 376,43 90-1086,229 4 1126,-267 1-466,0-1-1,0 0 1,0 0-1,-1 1 1,1-1 0,0 1-1,0-1 1,-1 1-1,1 0 1,0 0-1,-1 0 1,1 0-1,-1 0 1,1 0-1,-1 0 1,1 0-1,-1 1 1,0-1 0,0 0-1,0 1 1,0-1-1,0 1 1,0-1-1,0 1 1,0 0-1,0-1 1,-1 1-1,1 0 1,-1 0-1,1-1 1,-1 1 0,0 0-1,0 0 1,0 0-1,0 0 1,0-1-1,0 3 1,0 2-23,0-1 0,-1 0 0,0 1 0,0-1 0,0 1 0,0-1-1,-1 0 1,0 0 0,0 0 0,0 0 0,-1 0 0,-3 6 0,-6 3 53,0-1 0,-1-1-1,0 0 1,-1-1 0,0 0 0,-1-1-1,0 0 1,-1-2 0,-25 11 0,29-17-304,16-7-339,20-5-284,-15 9 990,-1 1 1,1 0-1,0 0 1,0 1 0,0 0-1,-1 0 1,1 1 0,0 0-1,-1 1 1,0 0 0,1 0-1,-1 1 1,10 6 0,-13-7 3,1 0 1,-1-1 0,0 0 0,1 0-1,-1 0 1,1 0 0,0-1-1,-1 0 1,1 0 0,0-1 0,0 0-1,-1 0 1,1 0 0,11-2 0,-13 0-318,0 1 0,0 0 0,-1-1 0,1 0 0,-1 0 0,1 0 0,-1 0 0,0 0 0,0-1 0,0 1 0,0-1 0,0 0 0,-1 0 0,1 0 0,-1 0 0,0-1 0,0 1 0,0-1 0,0 1 1,0-1-1,1-6 0,5-20-3927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5.82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159 1 608,'0'0'3004,"0"0"-1560,0 0-532,0 0 227,-1 2-584,-3 8-556,0 0 0,-1 0-1,0 0 1,-1-1 0,1 0-1,-2 0 1,-10 12 0,-11 16 150,7-2-74,15-23-76,-1-1 0,0 1 0,-1-2-1,-17 20 1,25-30-215,-2 1 544,3-5-2905,13-16 1366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6.18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22 480,'0'-18'3426,"0"15"-2076,0 3-1011,0 0 210,0 0 147,0 0-21,10 13 289,-1-3-811,1 1 0,0-1 0,1-1 1,-1 0-1,2 0 0,-1-1 0,17 8 1,95 39-808,-38-18 135,-84-37 488,0 0 0,0 0 0,0 1 0,0-1 0,0 1 0,0-1 1,0 1-1,-1-1 0,1 1 0,0 0 0,0-1 0,0 1 0,0 0 0,-1-1 0,1 1 0,0 0 1,-1 0-1,1 0 0,-1 0 0,1 0 0,-1 0 0,1 0 0,0 1 0,-2-1 6,1 0-1,-1 0 0,1-1 1,-1 1-1,1 0 0,-1 0 1,0-1-1,1 1 0,-1-1 1,0 1-1,1 0 0,-1-1 1,0 1-1,0-1 0,0 0 1,1 1-1,-1-1 0,0 0 1,0 1-1,-1-1 1,-52 10 219,-17-8 325,52-3-460,1 1-1,-1 0 1,0 2-1,1 0 1,0 2-1,-1 0 1,-18 6-1,36-9-453,1-1-437,0 0-601,4 0-514,15 0-999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6.57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7027,'0'0'2369,"0"0"-1953,0 0 1,0 0-337,0 0 0,0 0-80,0 47 0,0-8 208,0-6-192,0-7-32,0-2-48,0-9-272,0-6-49,0-6-255,0-3-608,0 0-1490,4 0-2176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6.9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39 29 4690,'-17'-13'356,"-4"-2"533,50 24 134,-11-2-671,15 2 104,0 0 0,54 5 0,-59-10-383,1 0 0,0 2 1,-1 1-1,35 14 0,-58-18-101,-1-1 0,0 1 0,1 0 0,-1 0 0,0 0 0,0 0 0,-1 1 0,1 0 0,-1-1 0,0 1 0,0 0 0,0 1 0,3 5 0,-5-8 4,0 0 0,0 1 1,0-1-1,0 0 1,-1 1-1,1-1 1,-1 1-1,1-1 1,-1 1-1,0-1 0,0 1 1,0-1-1,0 1 1,-1-1-1,1 1 1,-1-1-1,1 0 1,-1 1-1,0-1 1,0 0-1,0 1 0,0-1 1,0 0-1,-1 0 1,1 0-1,-1 0 1,1 0-1,-1 0 1,-3 2-1,-8 6 181,-1-1 0,0-1-1,0 0 1,-1-1 0,0-1 0,0 0-1,0-1 1,-1-1 0,0 0 0,0-1 0,0-1-1,-25 0 1,40-2-53,19-6-1779,64-32-3754,-33 20 2814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7.31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0 264 2049,'0'0'2657,"0"0"-928,0 0-603,0 0-147,0 0-67,0 0-146,0 0-230,8 2-72,24 19-333,-27-17-116,1 0-1,-1 0 1,1-1-1,0 1 1,0-1-1,11 4 1,10-2-97,1 0 0,-1-2 0,1 0 0,0-2 0,0-2 0,33-3 0,-52 3-21,1-1 0,0 1 0,-1-1 0,1-1 0,-1 0 0,0 0 0,0-1 0,0 0 0,13-9 0,-17 10 68,-1 0 0,0 0 0,0-1 0,-1 1 0,1-1 0,-1 0 0,1 0 1,-1 0-1,0 0 0,-1-1 0,1 1 0,-1-1 0,0 1 0,0-1 0,0 0 0,-1 0 0,0 0 0,1 0 0,-1-10 0,0 8 82,-1-1-1,0 1 1,0-1-1,-1 1 1,1 0-1,-2-1 1,1 1-1,-1 0 1,0 0-1,-1 0 1,0 0-1,0 0 1,0 0-1,-1 1 1,0 0-1,0-1 1,-1 1-1,1 1 1,-1-1-1,-1 1 1,1 0-1,-1 0 1,0 0-1,0 1 1,0 0-1,0 0 1,-1 1-1,0 0 1,-8-3-1,7 2 18,0 2 0,0-1 0,-1 1-1,1 0 1,-1 1 0,0-1 0,1 2-1,-1-1 1,0 2 0,1-1-1,-1 1 1,1 0 0,-1 1 0,1 0-1,-1 0 1,1 1 0,0 0 0,0 0-1,0 1 1,0 0 0,-7 5-1,4-1-304,0 1 0,1-1 0,0 2 0,1-1-1,0 1 1,0 1 0,1-1 0,0 2-1,1-1 1,1 1 0,0 0 0,-7 18-1,0 17-5910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8.4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37 89 2961,'0'0'1286,"0"0"-736,0 0-177,0 0-82,0 0 115,0 9 138,-1 11 169,-2 0 0,-9 39 0,6-35-1406,1 0 0,1 0 0,-1 28 1,14-56 388,-5-9 406,0 0 0,-1-1 0,2-23 0,10-46 459,-14 78-542,1 1 0,-1 0 0,1 0 0,0 0 0,0 0 0,0 0 0,1 0 0,-1 0 0,1 1 0,0-1 0,0 1 0,0 0-1,0 0 1,8-5 0,-7 6 26,0 1 0,0-1-1,1 1 1,-1 0-1,0 0 1,1 1 0,-1-1-1,1 1 1,-1 0-1,1 0 1,-1 0 0,1 1-1,-1-1 1,1 1-1,-1 0 1,1 0-1,-1 1 1,0 0 0,0-1-1,0 1 1,0 1-1,0-1 1,0 0 0,0 1-1,-1 0 1,0 0-1,5 5 1,2 3-64,-1 0-1,1 0 1,1-1 0,0-1 0,0 0-1,1 0 1,0-1 0,0-1 0,1 0-1,0-1 1,0 0 0,1-1 0,-1 0-1,1-1 1,0-1 0,0 0-1,22 1 1,-36-4 97,0-12 188,-1-9 67,-1 1 1,-1-1-1,-1 1 0,-12-33 0,-7-39 512,23 91-878,0 1 0,0 0 0,0 0 0,-1 0 0,1 0 0,0-1 0,0 1 0,0 0 0,0 0 0,0-1 0,0 1 0,-1 0 0,1 0 0,0 0 0,0-1 0,0 1 0,0 0 0,0 0 0,0-1 0,0 1 0,0 0 0,0 0 0,0-1 0,0 1 0,0 0 0,0 0 0,0-1 0,0 1 0,0 0 0,0 0 0,1 0 0,-1-1 0,0 1 0,0 0 0,0 0 0,0-1 0,0 1 0,0 0 0,1 0 0,-1 0 0,0 0 0,0-1 0,0 1 0,1 0 0,-1 0 0,0 0 0,0 0 0,0 0 0,1 0 0,-1 0 0,0-1 0,0 1 0,1 0 0,-1 0 0,0 0 0,0 0 0,1 0 0,-1 0 0,1 0 0,11 11-3305,-9-8 2757,20 22-1812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3.5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43 112,'0'0'2665,"0"0"-1240,0 0-571,0 0-257,0 0-93,0 0-242,0 0-163,0 0 45,0 0 8,-1-8 1603,-2-23-6442,3 28 4652,0 3 83,0 0 91,-14 79 2144,9-62-2207,2-1 0,0 1 0,-2 31 1,5-41-81,0 10 23,0-1-1,0 1 1,2-1-1,0 1 0,1-1 1,0 0-1,7 18 1,-2-14 146,-1 0 1,-1 1-1,4 28 0,-10-47-144,1 0 0,0-1 0,0 1 0,0 0-1,0 0 1,0-1 0,0 1 0,1-1 0,-1 1-1,1-1 1,-1 1 0,1-1 0,-1 0 0,1 0 0,0 0-1,-1 0 1,1 0 0,0 0 0,0 0 0,0 0-1,0-1 1,0 1 0,0-1 0,2 1 0,57 7 62,-54-8 2,274 12-1790,-280-12 1169,-1 0 26,0 0 190,-1-1-72,-8-4-531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8.8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133 0 2097,'0'0'3169,"0"0"-2187,0 0-846,0 0-138,0 0 26,-11 11 13,-34 35-42,42-44 14,1 1 1,0 0 0,0 1 0,-1-1 0,2 0 0,-1 1-1,0-1 1,1 1 0,0-1 0,-1 1 0,1 0 0,1-1-1,-1 1 1,1 0 0,-1 0 0,1 0 0,0-1 0,0 1-1,2 6 1,-4 23 196,0-24-196,-1 0 0,0-1 0,-1 0 0,0 0 0,0 0 0,-1 0 0,0 0-1,0-1 1,-12 12 0,17-18-581,0-1-8,0 0-256,0-3-171,0-12-45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9.2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55 0 288,'-54'58'1956,"68"-80"2680,-12 20-4560,0-1-1,0 1 1,0 0-1,0 0 1,1 0 0,-1 0-1,1 1 1,-1-1 0,1 1-1,0-1 1,-1 1-1,1 0 1,0 0 0,5-1-1,-1 1-35,0 0 0,0 1-1,0 0 1,0 0-1,0 1 1,-1 0 0,1 0-1,0 0 1,0 1-1,0 0 1,-1 1 0,1-1-1,-1 1 1,0 0-1,0 1 1,9 5 0,-5 0 177,0 1 1,0-1 0,-1 1-1,0 1 1,-1 0-1,0 0 1,10 20 0,-15-25-160,1-1-1,0 1 1,0-1 0,0 0 0,1 0 0,9 8 0,6-1-3302,-16-9 403,-4 0-1092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39.61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80 3650,'0'0'1969,"0"0"-1825,0 0-48,195-53 144,-139 44 208,0 0 32,-9 3 401,-8 3-273,-15 3-272,-8 0-336,-9 0-752,-1 0-497,-6 0-896,4 9 224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40.01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378 37 4066,'0'0'-1374,"0"0"307,0 0 747,-11-6 365,-35-18 259,43 23-197,-1 0 1,0 0-1,0 0 0,0 0 1,0 0-1,1 1 0,-1 0 1,0 0-1,0 0 0,0 0 1,0 1-1,0-1 0,0 1 1,0 0-1,0 0 0,1 0 1,-1 1-1,0-1 0,1 1 1,-1 0-1,1 0 0,0 0 1,0 1-1,-6 4 0,-6 3 366,-17 9 510,12-8-401,0 0 0,0 2 0,1 0 0,1 1-1,0 1 1,-21 23 0,36-34-555,0 1 0,1-1 1,0 1-1,0 0 0,0-1 0,0 1 1,1 0-1,-1 0 0,1 0 0,1 1 1,-1-1-1,1 0 0,0 6 0,0-7-1,0-1-1,0 1 0,1-1 0,-1 1 1,1-1-1,0 1 0,0-1 0,0 0 0,1 0 1,-1 1-1,1-1 0,-1 0 0,1 0 0,0 0 1,0-1-1,1 1 0,-1 0 0,0-1 0,6 4 1,8 4-24,0-2 0,1 0 0,0-1 0,0-1 0,1-1 0,-1 0 0,1-1 0,21 1 0,5-1-1309,1-2 0,54-4-1,-78-1-1234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40.35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130 1 4946,'0'0'1249,"0"0"-908,0 0-269,0 0 6,-15 10 82,-44 35 5,56-40-94,-1 0 0,1 0-1,0 0 1,0 0 0,1 0 0,-1 1-1,1-1 1,0 1 0,1 0 0,-1 0-1,1-1 1,0 1 0,1 0 0,-1 0-1,2 11 1,-2 3 257,0 22 88,2-33-372,-1 0-1,0 1 1,-1-1 0,-3 16-1,4-24-84,0-1-1,-1 0 0,1 1 1,0-1-1,0 0 0,-1 1 1,1-1-1,0 0 0,0 0 1,-1 1-1,1-1 0,0 0 1,-1 0-1,1 0 0,0 0 1,-1 1-1,1-1 0,0 0 1,-1 0-1,1 0 0,0 0 1,-1 0-1,1 0 0,0 0 1,-1 0-1,1 0 0,-1 0 1,1 0-1,0 0 0,-1 0 1,1 0-1,0 0 0,-1 0 1,1-1-1,0 1 0,-1 0 1,1 0-1,0 0 0,-1 0 1,1-1-1,0 1 0,0 0 1,-1 0-1,1-1 0,0 1 0,0 0 1,-1-1-1,1 1 0,0 0 1,0-1-1,0 1 0,-1 0 1,1-1-1,0 1 0,0 0 1,0-1-1,0 1 0,-3-54-2727,3 19 2244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40.7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47 1 992,'-47'44'1575,"49"-39"988,10-2-633,23-2 447,-24 0-1676,1 1-610,0 1 1,0 0-1,-1 0 0,1 2 1,-1-1-1,0 1 1,-1 1-1,17 11 0,-9-5 8,-1 1-1,0 1 1,27 29 0,-43-43-121,-1 1 0,1 0 0,0-1 0,-1 1 0,1 0 1,-1-1-1,1 1 0,-1 0 0,1 0 0,-1 0 1,1-1-1,-1 1 0,0 0 0,0 0 0,1 0 1,-1 0-1,0 0 0,0 0 0,0 0 0,0 0 1,0 0-1,0-1 0,0 1 0,0 0 0,0 0 0,-1 0 1,1 0-1,0 0 0,0 0 0,-1 0 0,1-1 1,-1 1-1,1 0 0,-1 0 0,1 0 0,-1-1 1,1 1-1,-1 0 0,0-1 0,1 1 0,-1 0 1,0-1-1,0 1 0,1-1 0,-1 1 0,0-1 0,0 0 1,0 1-1,0-1 0,0 0 0,1 0 0,-3 1 1,-58 13 332,48-12-350,-15 5 80,0 1-1,-28 12 1,16-5 198,35-10-2930,17-2 773,18-4-311,9-9-1749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41.15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2977,'0'0'3172,"0"0"-1499,0 0-776,0 0-284,0 0-405,1 0-98,0 0-113,0 0 0,-1 0 1,1 0-1,0 1 0,-1-1 1,1 0-1,0 1 0,-1-1 1,1 0-1,-1 1 0,1-1 1,-1 1-1,1-1 0,-1 1 1,1-1-1,-1 1 0,1-1 1,-1 1-1,0 0 0,1-1 1,-1 1-1,0-1 0,0 1 1,1 0-1,-1-1 0,0 1 1,0 0-1,0 0 0,0-1 1,0 1-1,0 0 0,0 0 1,-1 29 189,1-23-118,0-4 4,-1 16 147,1 1-1,1-1 1,1 1 0,1-1-1,6 22 1,-7-35-221,0 0 0,1 0-1,0 0 1,0 0 0,0-1 0,1 1-1,0-1 1,0 0 0,1 0-1,-1-1 1,1 1 0,0-1 0,0 0-1,0 0 1,1-1 0,-1 0 0,1 1-1,0-2 1,9 4 0,-5-2-48,0 0-1,0-1 1,0-1 0,0 0 0,1 0-1,-1-1 1,1 0 0,-1 0 0,1-2 0,-1 1-1,1-1 1,-1-1 0,1 0 0,-1 0-1,0-1 1,0 0 0,0-1 0,0 0 0,16-10-1,-18 8-562,-3 3 126,-1 0 1,0 0 0,0 0-1,0-1 1,-1 1 0,1-1-1,3-6 1,0-2-1697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41.52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75 0 4338,'0'0'1881,"0"0"-1249,0 0-528,0 0 11,0 0-64,-5 3-19,0 1 19,0-1-1,0 2 1,1-1 0,-1 0 0,1 1 0,0 0 0,0 0 0,0 0 0,1 1 0,0-1 0,0 1 0,0 0 0,1 0 0,0 0-1,0 0 1,0 0 0,1 0 0,-1 11 0,-2 16 483,2 0-1,2 48 1,1-38 38,-1-39-555,0-1 0,1 1 0,-1 0 0,1-1 1,-1 0-1,1 1 0,0-1 0,1 1 0,-1-1 0,0 0 0,1 0 1,0 0-1,0 0 0,0 0 0,0 0 0,0 0 0,3 2 1,0-1 9,1 0 0,-1 0 0,0 0 1,1-1-1,0 0 0,0 0 0,0 0 1,10 2-1,5 0 3,0 0 1,1-2 0,-1-1-1,33 0 1,17-2-648,-71-1 422,1 0-1,-1 0 0,0 0 1,1 1-1,-1-1 1,0 0-1,0 0 0,0 0 1,0 0-1,0 0 0,0 0 1,0 0-1,0 0 0,0 0 1,-1 0-1,1 1 0,0-1 1,-1 0-1,1 0 1,-1-1-1,-13 1-2317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41.9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1 168 3570,'0'0'2633,"0"0"-2060,0 0-391,2 0 62,-1 0 0,1 1 0,0-1 0,0 0 0,0 0 0,0-1 0,0 1 0,0 0 0,0-1 0,0 1 0,0-1 0,2 0 0,1-12-68,0 1 1,-1-1-1,0 0 1,4-26-1,8-30 30,-16 69-208,0 0 0,0-1 0,0 1 0,0 0 0,1 0-1,-1-1 1,0 1 0,0 0 0,0 0 0,0-1-1,0 1 1,1 0 0,-1 0 0,0 0 0,0-1 0,0 1-1,1 0 1,-1 0 0,0 0 0,0 0 0,0 0-1,1-1 1,-1 1 0,0 0 0,0 0 0,1 0-1,-1 0 1,0 0 0,1 0 0,-1 0 0,0 0 0,0 0-1,1 0 1,-1 0 0,0 0 0,0 0 0,1 0-1,-1 0 1,0 0 0,0 0 0,1 0 0,-1 0 0,0 1-1,0-1 1,1 0 0,-1 0 0,0 0 0,0 0-1,0 1 1,1-1 0,-1 0 0,0 0 0,0 0 0,0 1-1,1-1 1,-1 0 0,0 1 0,9 12-34,3 12 153,-1 1 1,-1 1-1,12 53 0,7 91 312,-19-102-404,-6-11-65,-4-58-278,0 0-4,0 0 17,0-15-898,0-11-1726,0-4-2316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3.4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27 48,'0'0'-11,"0"0"142,0 0 53,0 0 182,0-4 37,0-14 7,0 14 33,0 4 13,0 0 230,0 0 336,0 0 205,0 0-277,0 0-267,0 0-403,0 0-136,0 0-93,0 0-22,0 0 32,0 0-18,0 0-16,0 0-49,0 0 71,-13 18 1164,7 7-1280,1 0 0,1 1 0,2-1-1,0 1 1,3 45 0,0-20 793,-1-51-446,0 0-189,13 4-638,12 1 246,1-2-1,29 1 1,-29-3 45,0 2-1,36 7 1,-38-7 927,-23-3-663,-1 0 0,1 0 0,-1 0 0,1 0 0,-1 0 0,1 0 0,-1 0 0,1 0 0,-1 0 0,1 0 0,-1 0 0,1-1 0,-1 1 0,1 0 0,-1 0 0,1-1 0,-1 1 0,1 0 0,-1-1 0,0 1 0,1 0 0,-1-1 0,1 1 0,-1-1 0,0 1-1,0 0 1,1-1 0,-1 1 0,0-1 0,0 1 0,1-1 0,-1 1 0,0-1 0,0 1 0,0-1 0,0 0 0,0 0-1142,0 1-691,0 0-648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28.2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16,'0'0'2126,"0"0"-1059,0 0-504,0 0 259,0 0 18,6-6 828,8 441-1476,-14-322-183,-1-85 5,0-1 0,2 0 0,1 0 0,1 0 0,7 28 0,-8-50-13,-1 0 1,2-1-1,-1 1 0,0-1 0,1 1 0,0-1 0,0 0 0,0 0 0,0 0 1,1-1-1,5 6 0,-8-7 113,-1-2-31,0 0-136,-10-20-2340,0-10-342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3.8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42 464,'0'0'2052,"0"0"-1182,0 0-380,0 0 228,0 0 77,0 0-19,0 0-269,0 0-194,0 0 7,0 0 88,7 0 208,20-1-544,0-2-1,52-13 1,-52 9-1522,1 2 0,57-4 0,-74 9 31,-4 0-668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3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 4 1217,'0'0'952,"0"0"353,0 0-84,0 0-695,0 0-238,0-4 185,0 7-33,-3 26-44,-1 0 0,-1-1 0,-2 1 0,0-2 1,-22 51-1,27-73-402,-14 30 14,15-34-21,1 1-1,-1-1 1,0 1 0,0-1 0,0 1-1,0-1 1,0 1 0,0-1-1,-1 0 1,1 1 0,0-1-1,-1 0 1,1 0 0,-1 0-1,1 0 1,-1 0 0,0-1-1,-2 2 1,3-2-142,1 0-104,1-12-1456,5-12 514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4.2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1 0 1217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4.6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 1217,'38'-3'2497,"46"-3"2870,-80 9-5318,0 0-1,0 0 1,0 1-1,-1-1 1,1 1-1,-1 0 1,0 0-1,0 0 1,0 0-1,-1 0 1,4 8-1,1-1 32,-3-6-87,0 0-1,0-1 1,1 0-1,0 1 1,0-2 0,0 1-1,0 0 1,0-1-1,8 3 1,29 22-439,-40-26 443,0 0 0,-1 1 0,1-1-1,0 0 1,-1 1 0,0-1 0,1 1 0,-1-1 0,0 1 0,0-1-1,-1 1 1,1 0 0,0 0 0,-1-1 0,0 1 0,0 5 0,1-7-23,-1 1 1,0-1 0,0 1 0,0-1 0,0 1 0,0-1-1,0 1 1,-1-1 0,1 1 0,0-1 0,-1 1 0,1-1-1,-1 0 1,1 1 0,-1-1 0,0 0 0,0 1 0,0-1-1,1 0 1,-1 0 0,-2 2 0,0-2-97,1 0 0,-1 0 1,0-1-1,0 1 0,0-1 0,0 0 1,1 0-1,-1 0 0,-6 0 1,-4 0 149,-32 0-78,0 3-1,-47 9 0,87-10-45,11-1-2035,11-1-1300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5.0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99 688,'0'0'2415,"0"0"-1663,0 0-568,0 0 176,0 0 366,4 10 120,2 13-254,-2 0 0,0 0 1,-1 0-1,-1 38 0,-2-61-560,0 0-24,0 0-45,0 0-113,-2-5-281,1 0 0,-1 0 0,1 0 0,0 0 0,0-1 0,0-7 0,0 8 345,0-1 0,1 0 1,0 1-1,0-1 0,0 1 0,0-1 0,1 0 1,3-9-1,-3 13 135,0 1 0,0-1 0,1 1 0,-1-1 1,1 1-1,-1-1 0,1 1 0,0 0 0,0 0 1,-1-1-1,1 1 0,0 1 0,0-1 0,0 0 1,0 0-1,0 1 0,0-1 0,0 1 0,0 0 1,0-1-1,0 1 0,0 0 0,0 0 0,1 0 1,2 1-1,7-1 203,-1-1 0,1 2 0,0 0 0,0 0 0,-1 1 1,1 0-1,-1 1 0,1 0 0,17 9 0,-18-7-254,-1-1 1,1 0-1,0-1 1,0 0-1,0-1 1,0 0-1,1 0 1,-1-2-1,0 1 0,1-1 1,15-3-1,-26 3 15,0-1 0,0 0 0,0 0 0,0 0 0,0 1 0,-1-1-1,1 0 1,0 0 0,-1 0 0,1 0 0,0 0 0,-1-1 0,1 1 0,-1 0 0,0 0-1,1 0 1,-1 0 0,0 0 0,0-1 0,0 1 0,0 0 0,0 0 0,0 0-1,0-2 1,-1-40 557,1 31-394,1-15 170,-1 19-303,1 0 0,-1 0 0,0 0 1,-1-1-1,0 1 0,-3-14 0,-1 18-578,0 4-4189,5 0 1859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5.5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163 1 2913,'0'0'2828,"0"0"-1902,0 0-795,0 0-51,0 0-24,-37 6-280,28 0 393,0 0 0,0 1 0,0 0 0,1 0 0,0 1-1,1 0 1,0 0 0,0 1 0,1 0 0,0 0 0,-9 19 0,9-13 66,1 0-1,1 1 1,1 0-1,0 0 0,1 0 1,0 0-1,2 23 1,0-37-236,1-1 0,-1 1-1,1-1 1,-1 0 0,1 1 0,0-1 0,-1 0-1,1 0 1,0 0 0,0 0 0,0 0 0,0 0 0,0 0-1,0 0 1,1 0 0,-1 0 0,0 0 0,0 0 0,1-1-1,-1 1 1,0-1 0,1 1 0,-1-1 0,0 1 0,1-1-1,-1 0 1,1 0 0,-1 0 0,1 0 0,-1 0 0,3 0-1,63 0-60,-45-1 34,49-2-559,3 0-3658,-74 3 4176,1 0 0,-1 0 0,1 0 0,-1 0 0,0 0-1,1 0 1,-1 0 0,1 0 0,-1 0 0,0 0 0,1 0-1,-1 0 1,1-1 0,-1 1 0,0 0 0,1 0 0,-1 0 0,0-1-1,1 1 1,-1 0 0,0 0 0,0-1 0,1 1 0,-1 0 0,0-1-1,0 1 1,1 0 0,-1-1 0,0 1 0,0-1 0,0 1 0,0 0-1,1-1 1,-1 1 0,0 0 0,0-1 0,0 1 0,0-1 0,0 1-1,0-1 1,0 1 0,0 0 0,0-1 0,0 1 0,-1-1-1,1 1 1,0 0 0,0-1 0,0-15-1540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5.9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92 0 2657,'0'0'3098,"0"0"-1871,0 0-598,0 0 4,0 0-414,0 3-147,0 11-38,-2 0 1,1 1-1,-2-1 1,0-1-1,-1 1 1,-8 23-1,-45 76 111,53-104 311,-2 0-2079,7-22-1353,4-12-25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6.3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1121,'1'7'1059,"0"4"267,4-14 1392,-2 2-2533,1 0 0,-1 0 0,0 0 0,0 1 0,1-1 0,-1 1 0,0 0 0,1 0 0,-1 0 0,0 0 0,5 1 0,2 0 148,25-2 385,-18 0-537,0 1 0,0 0-1,26 5 1,-38-4-174,0 0 0,-1 1-1,1-1 1,-1 1 0,1 0-1,-1 0 1,0 0-1,1 1 1,-1 0 0,0-1-1,-1 1 1,1 1 0,0-1-1,-1 1 1,0-1 0,0 1-1,3 4 1,16 22 287,-16-23-319,0 0 1,-1 1-1,0-1 0,7 15 1,-12-19-1,1-1 1,-1 0-1,1 1 1,-1-1-1,0 0 1,1 1-1,-1-1 1,-1 1-1,1-1 1,0 1-1,0-1 1,-1 0-1,0 1 1,1-1-1,-1 0 1,0 0-1,0 1 1,0-1-1,0 0 1,-1 0-1,1 0 1,-1 0-1,1 0 1,-1 0-1,1-1 1,-1 1-1,0-1 1,0 1-1,0-1 1,0 1-1,0-1 1,0 0-1,0 0 1,-1 0-1,-3 1 1,-9 4 5,0-1 0,-1 0 0,-30 5 1,45-10 4,-27 4-91,0-2 0,-42-2 0,34 0 769,36 0-440,0 0-128,0 0-277,0 0-382,4 0-3209,2 0-766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6.7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 5539,'0'0'1208,"0"0"-880,0 0 19,0 0 219,0 0-236,-9 14-223,-27 45-64,35-56-32,0-1-1,0 0 1,0 0 0,0 0 0,1 0-1,-1 1 1,0-1 0,1 0-1,0 1 1,-1-1 0,1 0 0,0 1-1,0-1 1,0 0 0,1 1 0,-1-1-1,1 0 1,-1 1 0,1-1 0,0 0-1,0 0 1,0 1 0,0-1-1,0 0 1,0 0 0,0 0 0,1 0-1,-1-1 1,1 1 0,2 2 0,-2-2-1,-1 0 1,1 0-1,-1 0 1,1 0-1,-1 0 1,0 0-1,1 1 1,-1-1-1,0 0 1,-1 1-1,1-1 1,0 1 0,0 4-1,-1-6-16,0-1-57,0 1 0,0-1 0,1 0 0,-1 1 0,0-1 0,0 1 0,0-1 0,0 0 0,0 1 0,0-1 0,0 1 0,0-1 0,0 1 0,0-1 0,0 0 0,0 1 0,-1-1 0,1 1 0,0-1 0,0 0 0,0 1-1,0-1 1,-1 1 0,1-1 0,0 0 0,0 1 0,-1-1 0,1 0 0,0 0 0,-1 1 0,1-1 0,0 0 0,-1 0 0,1 1 0,-1-1 0,1 0 0,0 0 0,-1 0 0,1 0 0,-1 1 0,1-1 0,0 0 0,-1 0 0,1 0 0,-1 0 0,1 0 0,-1 0 0,1 0 0,0 0 0,-1 0 0,1 0 0,-1-1 0,0 1 0,-9 0-2098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7.0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 1 2849,'-17'3'-58,"-11"3"3092,64-3 471,-5-1-3258,0 2 0,0 1 0,-1 1-1,0 2 1,0 1 0,43 19 0,-69-26-239,0-1-1,-1 1 1,1 0-1,-1-1 1,1 2-1,-1-1 1,0 0-1,0 1 1,0-1-1,0 1 1,0 0-1,0 0 1,-1 0-1,1 0 1,-1 1-1,0-1 1,0 0-1,0 1 1,-1 0-1,1-1 1,-1 1-1,0 0 1,0 0-1,0 0 1,0 0-1,-1 0 1,0 0-1,0 0 1,0 0-1,-1 5 1,1-7-11,-1 1 1,1-1 0,-1 1 0,0-1-1,0 1 1,0-1 0,0 0 0,-1 1-1,1-1 1,-1 0 0,1 0 0,-1 0-1,-3 3 1,-34 31-225,15-15 3,7 0-1762,42-36-1792,-16 9 3526,23-14-1683,1 2 375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7.5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0 235 608,'0'0'1702,"0"0"179,0 0 53,0 0-418,0 0-278,3 7 1435,15 25-1974,-14-29-700,2 1 0,-1-1 1,0 0-1,1 0 0,-1-1 1,1 1-1,0-1 0,0-1 0,0 1 1,0-1-1,0 0 0,9 0 1,83-1-917,-52-2 176,-40 2 639,-1 0 0,0 0 0,1-1 1,-1 0-1,1 0 0,-1 0 1,0-1-1,0 1 0,0-1 0,0 0 1,0-1-1,0 1 0,6-6 1,-8 6 106,0-1 1,-1 0 0,1 1 0,-1-1 0,1 0 0,-1-1-1,0 1 1,-1 0 0,1-1 0,0 1 0,-1-1 0,0 1-1,0-1 1,0 0 0,0 0 0,0 1 0,-1-1 0,0 0-1,0-5 1,0-195 877,0 203-493,-2 1-378,0 0 0,0 1 0,-1-1 1,1 0-1,0 1 0,0 0 0,0-1 1,0 1-1,-1 0 0,1 0 0,0 0 0,-1 1 1,-5 2-17,-100 47-330,-43 18-2939,90-47-799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4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43 3730,'0'0'949,"0"0"-751,0 0-203,0 0 15,0 0 44,22-2 148,326-38 2456,-342 40-2541,-5 0-531,-1 0-743,2 11-1455,6-4 227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7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 6 2353,'0'0'1571,"0"0"-543,0 0 23,0 0 283,0 0-227,-17-5-171,15 6-940,0 0 0,1-1 0,-1 1 0,0 0 1,1 0-1,-1 1 0,1-1 0,0 0 0,-1 1 0,1-1 0,0 0 0,0 1 0,0-1 0,0 1 0,0 0 0,0-1 0,0 1 0,1 0 0,-1 0 0,1-1 0,-1 1 0,1 0 0,-1 0 1,1 0-1,0 0 0,0 3 0,0 62-157,1-47 135,-1-17 53,0 0-273,0 0-3099,0-6-1810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7:59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70 170 5218,'0'0'1903,"0"0"-986,0 0-15,0 0 96,0 0-462,-3 71 1012,1-65-1556,-2 0 0,1 0 0,-1-1 0,1 1 1,-2-1-1,1 0 0,0 0 0,-6 4 1,-11 12-508,17-22-55,2-12 418,2-11-9,1 8 213,1-1 1,1 1-1,1 0 0,0 1 0,1-1 0,11-24 1,-15 40 163,-1 0-21,27 0-185,-21 3 12,1 0 1,-1 0-1,1 0 0,-1 1 0,0-1 1,0 1-1,-1 1 0,1-1 1,-1 1-1,5 6 0,-4-5-7,1 0 1,-1 0-1,1 0 0,1-1 1,-1 0-1,17 8 0,-13-10-57,0 1 0,0-2-1,1 0 1,-1 0-1,1-1 1,0 0-1,-1-1 1,1 0 0,20-4-1,-31 4 44,0-1 0,0 0-1,0 1 1,-1-1 0,1 0-1,0 0 1,0 0 0,-1 1-1,1-1 1,-1 0 0,1 0-1,-1 0 1,1 0 0,-1 0-1,1 0 1,-1 0 0,0 0-1,0 0 1,0 0 0,1 0-1,-1 0 1,0 0 0,0 0-1,-1-2 1,1-35 68,-1 25-35,1-158 209,0 171-214,0 0-130,0 0-198,3-1-1264,-2 4-1900,-1 10-195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00.5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13 183 1713,'0'0'1051,"0"0"-662,0 0 188,0 0 420,0 0-268,8 9 1018,1-10-1316,-9 1-327,0 0 0,1 0-1,-1-1 1,1 1-1,-1 0 1,1 0-1,-1 0 1,1 0-1,-1 0 1,1 0-1,-1 0 1,1 0 0,-1 0-1,0 0 1,1 0-1,-1 0 1,1 0-1,-1 1 1,1-1-1,-1 0 1,1 0 0,-1 0-1,0 1 1,1-1-1,-1 0 1,1 1-1,-1-1 1,0 0-1,1 1 1,0 2-195,1-7-464,2-10 673,-3 8-85,0-1 1,0 1-1,0 0 1,1 0-1,0 0 0,1 0 1,0 0-1,-1 0 1,2 0-1,6-9 1,-7 48-472,-4-24 494,0 1-1,-1-1 0,0 1 0,0-1 1,-1 0-1,0 0 0,-1 0 1,0 0-1,-1 0 0,1-1 0,-1 0 1,-1 0-1,0 0 0,0-1 1,0 0-1,-1 0 0,-9 7 0,27-53-1354,123-174 1064,-132 210 307,0 0-1,0 1 1,0-1-1,1 1 1,-1-1-1,1 1 1,-1 0 0,1 0-1,0 0 1,0 0-1,0 1 1,0-1-1,0 1 1,0-1-1,0 1 1,6-1-1,1 0-15,1 0 1,0 1-1,21-1 0,-31 2 152,0 0-158,0 0 1,0 0-1,-1 0 1,1 0-1,0 0 0,0 0 1,-1 0-1,1 0 0,0 0 1,0 1-1,-1-1 0,1 0 1,0 0-1,-1 1 0,1-1 1,0 0-1,-1 1 0,1-1 1,-1 1-1,1-1 0,0 1 1,0 0-1,5 13 86,0 0-1,-1 0 1,6 28-1,-7-24-162,1-2-1,0 1 1,9 17-1,-7-19-431,15 26-30,-5-19-4920,-16-22 2381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00.9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 6003,'0'0'2033,"0"0"-2033,0 0 64,0 0 32,0 0 416,0 0-432,205-21 64,-168 21 304,-8 0-352,-9 0-80,-10 0-16,-3 0-416,-4 0-368,0 0-481,1 0-1392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02.0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180 1 896,'0'0'1305,"0"0"152,0 0-241,0 0-127,0 0-121,-18 3-141,-56 12-243,69-14-550,1 1-1,0 0 1,-1 0-1,1 0 0,0 0 1,0 1-1,0-1 1,1 1-1,-1 0 0,1 0 1,-1 1-1,1-1 0,0 1 1,0-1-1,1 1 1,-1 0-1,1 0 0,0 0 1,0 1-1,-2 5 0,0 0 32,1 1-1,1 1 0,0-1 0,0 0 0,1 0 0,0 14 0,1-21-64,0 6-16,0 0 0,0 0-1,1-1 1,0 1 0,1-1 0,3 11 0,-4-17 8,0 0 1,1 0-1,-1-1 0,1 1 1,0-1-1,-1 1 1,1-1-1,0 0 0,1 0 1,-1 0-1,0 0 0,0 0 1,1 0-1,-1-1 0,1 1 1,0-1-1,-1 1 1,1-1-1,0 0 0,0 0 1,0 0-1,0-1 0,0 1 1,4-1-1,1 2-70,1 0 0,-1-1-1,0 0 1,1-1 0,-1 0-1,0-1 1,1 1 0,-1-1 0,0-1-1,0 0 1,0 0 0,0 0-1,0-1 1,0 0 0,-1-1-1,1 0 1,-1 0 0,0 0 0,0-1-1,-1 0 1,1-1 0,9-10-1,25-41 48,-37 48-44,1 1 0,0 0 0,1 0 0,-1 0 0,2 1 0,-1 0 0,1 0 0,0 1 0,0-1 0,1 2 0,13-9 0,-18 19 3051,-8 25-2195,-38 40-76,31-52-643,1 0 0,0 0-1,1 1 1,-12 34-1,19-43-343,1 0-1,0 0 0,0 0 0,1 0 0,0 11 1,25-30-956,-18 4 942,0 0-1,-1-1 1,1 0 0,-1 0 0,0 0 0,-1-1-1,1 1 1,-1-1 0,-1 0 0,1-1 0,-1 1-1,4-15 1,-1-7-481,0 0-1,1-37 1,-5 38 2370,12-54 1,-13 81-1555,-1 0 1,0 0-1,1 0 0,-1 0 1,0 0-1,1 1 1,-1-1-1,1 0 1,0 0-1,-1 0 0,1 0 1,0 0-1,-1 1 1,1-1-1,0 0 1,0 1-1,0-1 0,0 0 1,0 1-1,0-1 1,0 1-1,0 0 0,0-1 1,0 1-1,1-1 1,1 1 109,0 0 0,0 0 0,0 0 0,0 0 0,0 1 0,0-1 0,-1 1 0,1 0 0,4 1 0,2 2 172,-1-1 0,0 2 0,0-1 0,0 1 1,10 9-1,10 14-209,-23-22-71,0 0 0,1-1 0,0 0-1,0 0 1,0 0 0,0-1 0,1 1 0,-1-1 0,1-1 0,0 0 0,9 4 0,8-2-357,-19-5 156,1 1 0,0 0 0,0 0 0,0 1 0,0 0 0,-1 0 0,1 0 0,-1 1 0,0 0 0,9 5 0,-14-7 170,1 0 1,0 0-1,-1 0 1,1 0-1,-1 0 0,0 0 1,1 0-1,-1 0 0,0 0 1,0 0-1,1 1 1,-1-1-1,0 0 0,0 0 1,0 0-1,0 0 0,-1 0 1,1 1-1,0-1 0,0 0 1,-1 0-1,1 0 1,-1 0-1,1 0 0,-1 0 1,1 0-1,-1 0 0,1 0 1,-1 0-1,0 0 0,0-1 1,1 1-1,-1 0 1,0 0-1,0-1 0,-1 2 1,-39 22 1013,35-21-1077,-4 3-73,0-1 0,-1 0 0,1 0 0,-1-1-1,0-1 1,0 0 0,0 0 0,-1-1 0,-13 1-1,24-3-201,1 0-5,2-3 228,-1 0-1,1 1 1,0-1 0,-1 1 0,1-1 0,0 1 0,0 0-1,1 0 1,-1 0 0,0 0 0,1 1 0,-1-1-1,1 0 1,0 1 0,0 0 0,4-2 0,5-4-831,10-8-1161,-2-2-507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02.4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3458,'0'0'3633,"0"0"-2096,0 0-483,0 0-112,3 31-139,-3 170-318,4-199-479,0-1 1,-1 0-1,1 0 0,0 0 0,0-1 1,0 1-1,0-1 0,0 0 1,0 0-1,4-1 0,-4 1-3,9 0 4,20-1-11,0 2 0,64 10 0,-96-10-94,-1-1 1,1 0 0,-1 0-1,1 0 1,-1 1 0,1-1-1,-1 0 1,1 0-1,-1 0 1,1 0 0,-1 0-1,1 0 1,-1 0 0,1 0-1,-1 0 1,1-1-1,-1 1 1,1 0 0,-1 0-1,1 0 1,-1 0 0,0-1-1,1 1 1,-1 0-1,1 0 1,-1-1 0,1 1-1,-1 0 1,0-1-1,1 1 1,-1-1 0,10-19-3051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02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2881,'0'0'1777,"0"0"-1361,0 0-122,0 0 170,3 3-106,2 3-451,-2-3 364,0 0-1,0 0 1,0 0 0,0 0-1,-1 1 1,0-1 0,1 1-1,-1 0 1,0-1 0,-1 1-1,1 0 1,-1 0 0,1 0-1,-1 0 1,-1 1 0,1-1-1,0 0 1,-1 8 0,-1 1 123,0-1 0,-1 0 0,-7 24 0,6-28-392,1 0-1,0 0 0,0 0 0,1 1 1,0-1-1,0 1 0,1-1 0,0 1 0,1-1 1,1 13-1,0-17-22,0 0-1,0 0 1,1 0 0,-1-1 0,1 1-1,0-1 1,0 1 0,0-1-1,0 0 1,1 0 0,-1-1 0,1 1-1,-1-1 1,1 0 0,0 0 0,0 0-1,0 0 1,0-1 0,1 1 0,-1-1-1,5 1 1,8 2-23,0-1-1,0 0 1,34 0-1,-48-3-365,16 0 1114,-9-7-5675,-5-13 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03.5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1024,'0'0'902,"0"0"-43,0 0 238,0 0 138,0 0 118,8 0-297,72 6 167,126 6-1296,-198-13 84,-3 1-23,1 0 0,-1 0 0,1 1 0,0-1 0,-1 1 1,11 3-1,-15-4 14,0 1 1,0-1 0,-1 1-1,1-1 1,0 0 0,0 1-1,-1 0 1,1-1 0,-1 1-1,1-1 1,0 1 0,-1 0-1,1-1 1,-1 1 0,1 0-1,-1 0 1,0-1 0,1 1-1,-1 0 1,0 0 0,1 1-1,-1-1 19,0 1-1,0 0 0,0 0 0,-1 0 1,1 0-1,0 0 0,-1 0 0,1 0 0,-1 0 1,0 0-1,0-1 0,0 1 0,-1 2 0,-7 8 127,-1-1 1,0-1-1,-1 0 0,0 0 0,0-1 0,-1 0 0,0-1 0,-25 12 0,-4 5-17,-93 64-386,134-89 233,-1 0-1,1 0 1,-1 1 0,1-1-1,0 0 1,-1 1-1,1-1 1,-1 0-1,1 1 1,0-1 0,-1 0-1,1 1 1,0-1-1,-1 0 1,1 1-1,0-1 1,0 1-1,-1-1 1,1 1 0,0-1-1,0 1 1,0-1-1,0 1 1,0-1-1,-1 1 1,1-1 0,0 1-1,0-1 1,0 1-1,0-1 1,1 1-1,-1 0 1,16 5-137,33-5 490,-43-1-330,59-1 415,-36-1 90,0 1-1,0 2 1,51 8-1,-68-8-638,-21-2-2498,-21 1-1277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32.25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218 1 496,'0'0'1478,"0"0"-467,0 0-293,0 0-136,0 0-35,0 0-195,0 0-64,-43 6 1385,28-5-2256,-1 1 0,1 0 0,-24 7 0,23-4 551,0-2-1,0 0 0,-26 2 0,52-4-242,0 0-1,-1 1 1,1 0 0,0 0-1,-1 1 1,0 1 0,15 7-1,-13-6 501,1 0-1,-1-1 0,2 0 1,-1 0-1,15 1 1,-26-5-222,24 2-15,-1 0 1,1 2-1,-1 1 1,0 1-1,0 1 1,41 18-1,-63-25 3,-1 1 0,0 0 0,1 0 0,-1-1 0,0 1-1,0 0 1,0 0 0,0 0 0,1 0 0,-1 0 0,-1 1 0,1-1-1,0 0 1,0 0 0,0 1 0,-1-1 0,1 0 0,0 1-1,-1-1 1,0 1 0,1-1 0,-1 1 0,0-1 0,1 1-1,-1-1 1,0 1 0,0-1 0,0 1 0,-1-1 0,1 1 0,0-1-1,-1 1 1,1-1 0,0 1 0,-1-1 0,0 2 0,-1-1 30,1 1 0,-1-1 0,1 1 0,-1-1 0,0 0 0,0 1 0,0-1 0,0 0 0,0 0 0,0-1 0,0 1 0,-1 0 0,1-1 0,-1 0 0,0 1 0,1-1 0,-6 2 0,-57 23 430,-18-8-211,54-13-206,1 1 0,-34 12 0,48-16-629,14-9-974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32.82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79 1 1088,'0'0'1497,"0"0"-1027,0 0-115,0 0 165,0 0 53,0 0-47,1 0-493,-1 0-1,0 0 1,0 0 0,0 0 0,0 0 0,0 0-1,1 0 1,-1 0 0,0-1 0,0 1-1,0 0 1,0 0 0,1 0 0,-1 0-1,0 0 1,0 0 0,0 0 0,1 0 0,-1 0-1,0 0 1,0 0 0,0 0 0,0 0-1,1 0 1,-1 0 0,0 1 0,0-1-1,0 0 1,0 0 0,1 0 0,-1 0-1,0 0 1,0 0 0,0 0 0,0 0 0,0 1-1,1-1 1,-1 0 0,0 0 0,0 0-1,0 0 1,0 0 0,0 1 0,0-1-1,0 0 1,0 0 0,0 0 0,0 0-1,1 1 1,-1-1 0,0 0 0,0 0 0,0 0-1,0 1 1,0-1 0,0 0 0,0 0-1,-1 0 1,1 0 0,0 1 0,0-1-1,0 0 1,0 0 0,-2 70 31,-4-1 0,-2-1 0,-25 98 0,16-118 46,14-39-374,-1 0-1,1 0 1,0 0 0,1 0 0,0 1 0,1-1 0,-1 10-1,2-19-1559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5.5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14 150 464,'0'0'1278,"0"0"85,0 0-333,0 0-165,-3 74 1082,-3-25-1826,3-27-878,2-61-66,0 24 802,2 1-1,-1-1 1,2 0-1,0 1 1,1-1 0,0 1-1,10-26 1,-5 19 79,2-6-31,-4 20 1918,-4 12-1957,-1-1 0,1 1-1,0 0 1,0-1 0,0 1 0,0-1-1,1 1 1,0-1 0,0 0-1,0 0 1,1-1 0,-1 1 0,1-1-1,0 1 1,0-1 0,0 0-1,0-1 1,0 1 0,1-1 0,7 3-1,-3-1-12,1-1 1,0-1-1,0 0 0,0 0 0,0-1 0,1-1 0,-1 1 0,0-2 0,15-1 0,-22 1 30,-1 1 0,0-1 0,0 0 0,0 0 0,0-1 0,0 1 0,0 0 0,0-1 0,0 1-1,0-1 1,0 1 0,-1-1 0,1 0 0,-1 0 0,1 0 0,-1 0 0,0 0 0,2-4-1,21-50 218,-12 26-232,-11 28 11,-1 0-1,1 0 1,0 0 0,0 0 0,0 1 0,0-1 0,0 0 0,1 1 0,-1-1 0,0 1 0,1-1 0,-1 1 0,1-1 0,0 1 0,-1 0 0,1 0 0,0 0 0,0 0-1,0 0 1,0 0 0,0 1 0,0-1 0,4 0 0,-5 1 23,1 1-1,-1 0 1,1-1-1,-1 1 1,1 0-1,-1 0 1,1 0-1,-1 0 1,0 0-1,1 0 1,-1 0-1,0 1 1,0-1-1,0 0 1,0 1-1,0-1 1,0 1-1,0-1 0,-1 1 1,1 0-1,0-1 1,-1 1-1,1-1 1,-1 1-1,0 0 1,0 0-1,1 2 1,39 236 576,-40-239-663,0-1-1,0 0 1,0 1-1,0-1 1,0 0-1,0 0 1,0 1-1,0-1 1,0 0 0,0 0-1,0 1 1,1-1-1,-1 0 1,0 0-1,0 1 1,0-1-1,0 0 1,0 0-1,1 1 1,-1-1-1,0 0 1,0 0-1,1 0 1,-1 0-1,0 1 1,0-1 0,0 0-1,1 0 1,-1 0-1,0 0 1,1 0-1,-1 0 1,0 0-1,0 0 1,1 0-1,-1 0 1,0 0-1,7 0-2892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33.82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265 1 2609,'0'0'1083,"0"0"-293,0 0-179,0 0-235,0 0-229,0 0-174,0 0-106,9 0 162,-14 3 28,1-1-1,0 1 1,0 0 0,1 0-1,-1 0 1,0 1 0,1-1-1,0 1 1,0 0 0,-5 7-1,-6 9 239,-44 43-31,32-37-160,1 1 0,2 2 0,1 0 0,-28 48 0,40-53 54,11-31-238,0 1 1,0-1-1,1 1 0,0-1 1,0 1-1,0 0 1,1 0-1,0 0 1,1 0-1,5-8 0,49-61-1003,-40 53 747,-3 3 20,9-11-114,39-61 0,-63 90 1454,0 1-10,0 0-144,0 0-185,0 0-63,0 0-35,4 1-427,0-1 0,0 0-1,0 0 1,0 0 0,0 0 0,0-1-1,6-2 1,5 1-136,-11 1-53,0 1 0,0-1 0,0 1 0,0 0 0,0 1 0,0-1 0,0 1 0,0-1 0,0 1 0,0 0 0,-1 0 0,1 1 0,0-1 0,0 1 0,5 4 0,-6-3 26,-1-1 0,0 1 0,0 0 0,0 0 0,0 1 0,-1-1 0,1 0 0,-1 0 0,0 1 0,0-1 0,0 1 0,0-1 0,-1 1 0,1-1 0,-1 1 0,0 0 0,-1 6 0,0 35 397,0-20-111,4 48 1,-1-70-287,0 1 0,0-1 0,0 1 0,0-1 0,0 0 0,1 0 0,0 0 0,0 0-1,0 0 1,0-1 0,0 1 0,0-1 0,1 0 0,-1 0 0,1 0 0,4 2 0,22 15-268,-30-19 242,0 0-30,0 0-197,0 0-473,0 0-484,0 0-455,0 0-797,0 0-1214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8:34.21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2353,'0'0'985,"0"0"-351,0 0-335,0 0-53,0 0 271,22 0-74,-6 0-347,26-1 700,1 2 0,61 11 0,-61-12-176,-38-1-645,0 1 0,1 0-1,-1-1 1,0 2 0,0-1-1,0 1 1,1 0 0,6 2-1,-12-3-76,1 0 0,-1 1 0,1-1-1,-1 0 1,1 1 0,-1-1 0,0 0 0,1 1-1,-1-1 1,0 1 0,1-1 0,-1 1 0,0-1-1,0 1 1,1-1 0,-1 1 0,0 0 0,0-1-1,0 1 1,0-1 0,0 1 0,1-1 0,-1 1-1,0-1 1,-1 2 0,1 4-2377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9:03.78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1553,'0'0'440,"0"0"-205,0 0 26,0 0 110,0 0 232,0 0 29,0 0 0,0 0-119,0 0 111,0 0 46,0 0-89,0 0-223,0 0-265,0 0-130,3 0-22,689 0-3257,-669 1 2939,1 1 0,-1 1 0,1 1 0,-1 1 0,0 2 0,39 15 0,-45-17 402,-1-1 0,2 0 0,-1-2-1,0 0 1,0-1 0,23-1 0,-40 0 44,-6 0-280,-11 0-536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9:04.91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46 1 1056,'0'0'836,"0"0"-220,0 0 35,0 0-75,-7 0-221,-24 0 37,23 0 14,8 0-20,0 0 47,0 0-177,0 0-206,0 0-116,16 0-289,749 0 392,-749 50-1203,-16-41 81,0 0-676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9:11.58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 7 352,'0'0'1195,"0"0"-546,0 0 52,0 0 65,0 0-16,0 0-235,-2-2 711,2 2-1308,0 0 0,0 0 0,0 0 1,0 0-1,0 0 0,1 0 0,-1 0 1,0-1-1,0 1 0,0 0 0,0 0 0,0 0 1,0 0-1,0 0 0,0 0 0,0 0 1,0 0-1,0 0 0,0 0 0,0-1 1,0 1-1,0 0 0,0 0 0,0 0 1,0 0-1,0 0 0,0 0 0,0 0 1,0 0-1,0-1 0,0 1 0,0 0 1,0 0-1,0 0 0,0 0 0,0 0 1,0 0-1,0 0 0,0 0 0,0-1 1,0 1-1,0 0 0,0 0 0,0 0 1,0 0-1,0 0 0,0 0 0,-1 0 0,1 0 1,0 0-1,0 0 0,37 6 730,0-1 0,0-2 0,0-2 0,42-3 0,21 1-705,374 36 92,-475-35-24,1 0-1,0 0 1,0 0 0,0 1 0,0-1 0,0 0-1,-1 0 1,1 0 0,0 1 0,0-1 0,0 0 0,0 0-1,0 0 1,0 1 0,0-1 0,0 0 0,0 0 0,0 1-1,0-1 1,0 0 0,0 0 0,0 1 0,0-1 0,0 0-1,0 0 1,0 0 0,0 1 0,0-1 0,0 0-1,0 0 1,1 0 0,-1 1 0,0-1 0,0 0 0,0 0-1,0 0 1,0 1 0,1-1 0,-1 0 0,0 0 0,0 0-1,0 0 1,1 0 0,-1 0 0,0 1 0,0-1 0,0 0-1,1 0 1,-1 0 0,0 0 0,0 0 0,0 0-1,1 0 1,-1 0 0,0 0 0,0 0 0,1 0 0,-1 0-1,0 0 1,0 0 0,0 0 0,1 0 0,-1 0 0,0 0-1,0-1 1,1 1 0,-1 0 0,0 0 0,-16 8-1351,-6-3-1074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29:12.2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7 2177,'0'0'830,"0"0"-54,0 0 43,0 0-88,0 0-149,0 0-291,0 0-49,27-2 1,56-2-391,-1 4 1,100 12-1,10 1-87,111 1-845,-302-14 1101,-8 22 1857,6-20-2165,-1 0 0,1 0 0,0-1 0,0 1-1,-1-1 1,1 1 0,-1-1 0,1 0-1,-1 1 1,0-1 0,1 0 0,-1 0-1,0 0 1,-3 1 0,-5-1-2189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3.09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37 0 112,'0'0'464,"0"0"-77,0 0-75,0 0-53,0 0-83,0 0-42,0 0-25,-37 0-1131,37 0 91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3.4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1 24 272</inkml:trace>
  <inkml:trace contextRef="#ctx0" brushRef="#br0" timeOffset="1">1 24 272,'46'-12'192,"-33"6"-192,4 0-240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3.87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281 66 1265,'0'0'456,"0"0"-160,0 0-67,0 0-159,4-8-257,-4 6 234,14-29-459,-13 29 461,0 0-1,0 1 1,0-1 0,0 1-1,0-1 1,0 1-1,1-1 1,-1 1 0,0 0-1,1 0 1,0 0-1,-1-1 1,1 2 0,-1-1-1,1 0 1,0 0-1,0 0 1,0 1 0,-1-1-1,1 1 1,3-1-1,-22 22-533,-104 59 567,120-79-82,-1 1 0,1-1-1,-1 1 1,1 0-1,-1 0 1,1-1-1,0 1 1,0 0-1,0 0 1,0 0-1,0 0 1,1 1-1,-1-1 1,1 0-1,-1 0 1,1 0-1,0 0 1,-1 1-1,2 3 1,-1-3 0,-1 0-1,1 0 1,0 0 0,-1 0-1,1 0 1,-1 0 0,0 0-1,0-1 1,0 1 0,0 0-1,-3 4 1,-17 18 22,-1-1 0,-1-2 0,-1 0 0,-40 28-1,62-47-51,0 0-1,1 1 0,-1-1 1,1 0-1,0 0 1,0 1-1,0-1 0,0 0 1,0 1-1,1-1 0,0 1 1,-1-1-1,1 1 0,1-1 1,-1 1-1,2 6 0,-2 5-1248,0-6 553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4.6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504 0 560,'0'0'360,"0"0"9,0 0-89,0 0-56,0 0-171,-6 14-192,-5 2 157,-2-1 0,0 0 0,-27 24 0,-13 14-98,-10 23-32,-69 73 1625,59-73-1364,55-60-545,2 0 0,0 2 0,-20 27 0,23-24-357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6.4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19 107 672,'0'0'1129,"0"0"-75,0 0-126,0 0 115,0 0-152,0-6-74,0-3-543,-1 5-298,1-1-1,0 0 1,0 0 0,0 1 0,0-1 0,1 0 0,0 0 0,0 1 0,0-1 0,1 1-1,-1-1 1,1 1 0,0 0 0,1-1 0,-1 1 0,0 0 0,1 0 0,6-6 0,-25 54 2502,9-25-2450,1 0 1,1 0-1,0 0 0,2 1 0,0-1 1,1 1-1,1 0 0,1 0 1,3 25-1,-2-39 15,1-1 0,-1 1 1,1-1-1,0 1 0,0-1 0,1 0 1,0 0-1,0 0 0,0 0 0,0-1 1,1 1-1,0-1 0,0 0 0,7 6 1,-5-5 39,-1 0 0,0 0-1,-1 0 1,0 1 0,1-1 0,-2 1 0,1 0 0,-1 0 0,5 11 0,-8-16-77,0 1 1,0-1-1,1 0 0,-1 0 1,1 1-1,-1-1 0,1 0 1,-1 0-1,1 0 0,-1 0 1,1 1-1,0-1 0,0 0 1,0 0-1,0 0 1,0-1-1,0 1 0,0 0 1,0 0-1,0 0 0,0-1 1,0 1-1,0 0 0,0-1 1,1 1-1,-1-1 0,0 0 1,0 1-1,1-1 1,-1 0-1,0 0 0,1 0 1,0 0-1,176 30 111,-173-28-175,-4-2 63,-1 0 22,0 0 34,31 0-595,-6-12-234,-24 12 580,0-1 0,0 1-1,-1 0 1,1 0 0,0-1 0,0 1 0,0-1 0,-1 1 0,1 0 0,0-1-1,-1 1 1,1-1 0,0 0 0,-1 1 0,1-1 0,0 0 0,-1 1 0,1-1-1,-1 0 1,0 1 0,1-1 0,-1 0 0,1 0 0,-1 0 0,0 1 0,1-3-1,-4 3-2321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5.3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205 1 16,'0'0'192,"0"0"-80,0 0-112,0 0 0,0 0 128,0 0-160,-122 152 64,112-134-64,7-10 32,-4 4-16,4 0 0,-1 0 32,-2 3-16,-1 0 0,-6 6-16,0-3-112,-4 8-16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6.84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574 16 176,'0'0'115,"0"0"10,0 0 217,0 0-57,0 0-71,-5-15 1464,-2 17-1681,0 1 1,0 0 0,0 0 0,0 0 0,0 1-1,0 0 1,1 0 0,0 1 0,0 0 0,0 0-1,-9 11 1,-15 10 10,26-22-17,0 0 0,0 0 0,1 1 0,0-1 0,-1 1 0,2 0 0,-1 0 0,0 0 0,1 0 0,-3 9 0,-17 31 63,16-33-5,5-10-50,0 0 1,1-1 0,-1 1-1,0 0 1,0 0-1,0 0 1,0-1 0,0 1-1,-1 0 1,1-1 0,0 1-1,-1-1 1,1 0 0,-1 1-1,0-1 1,1 0 0,-3 1-1,-6 23-33,-10 7-88,2 1 0,-16 42 0,13-55 70,5-7 83,-17 24 3,-67 59 1,98-92-37,1-3 34,-13 16 466,-24 33-315,34-45-156,0-1 0,0 0 1,0 0-1,0 0 1,-1 0-1,1-1 0,-1 0 1,0 0-1,-6 3 1,7-4-436,9-3-635,5 0 757,8 1-835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7.6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446 0 448,'0'0'315,"0"0"-16,0 0 192,0 0-187,-15 16-96,-46 51-133,47-51-73,1 1 0,1 1 0,0 0 0,1 0 0,-8 22 0,-17 28-4,8-27 29,-1-1 0,-47 48-1,69-80-38,1 1-1,0-1 0,0 1 1,1 0-1,-5 14 0,7-15 4,-1 0-1,0 0 0,0-1 0,-1 1 1,0-1-1,0 0 0,0 0 0,-1-1 1,-8 8-1,-11 6-582,48-37-409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0:58.5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478 1 256,'0'0'208,"0"0"56,0 0 201,0 0-28,0 0 1,-11 9-73,-78 62 681,73-56-1039,1-1 0,0 2 0,1 0 0,1 1 0,1 0-1,0 1 1,1 0 0,1 0 0,-14 36 0,-19 35-55,28-68 62,0 0 0,-1 0-1,-1-1 1,-1-1 0,-1-1-1,-24 18 1,5-3-88,33-28 88,-2 0-100,12-2-854,4-3-417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0.09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1 496,'0'0'1003,"0"0"-373,0 0-6,0 0-39,0 0 138,0 0-193,33 6-231,-10 9-363,36 29 1,2 2-50,57 44 46,-78-57 70,1-2 0,49 28-1,-78-53-76,-2 0 1,1 1-1,-1 0 0,0 0 0,0 1 0,0 0 0,-2 1 0,1 0 0,-1 0 0,0 1 0,-1 0 0,0 1 0,7 13 0,-14-22 31,1 1 0,0 0-1,0-1 1,0 1 0,0-1 0,0 0-1,1 1 1,-1-1 0,1 0-1,-1 0 1,1 0 0,0 0-1,0 0 1,0 0 0,0 0 0,0-1-1,0 1 1,0-1 0,1 1-1,-1-1 1,1 0 0,-1 0-1,1 0 1,-1 0 0,1-1 0,-1 1-1,1-1 1,0 1 0,-1-1-1,1 0 1,0 0 0,-1 0 0,1 0-1,3-1 1,32 1-261,-24 0-489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0.88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15 656,'0'0'825,"0"0"-492,0 0-85,0 0 291,0 0 64,-1 0-453,1-1-1,0 0 1,0 1-1,0-1 1,0 0-1,0 0 1,1 1-1,-1-1 1,0 0-1,0 1 1,0-1-1,1 0 1,-1 1 0,0-1-1,1 0 1,-1 1-1,0-1 1,1 0-1,-1 1 1,1-1-1,7 2-163,-2 2-1,1-1 0,0 1 0,0 0 1,-1 0-1,0 1 0,1 0 0,-1 0 1,-1 0-1,1 1 0,5 6 1,16 10-69,2-3-96,1-1 1,43 17-1,-44-21 55,-1 0 1,0 2 0,29 21 0,-6 9-123,-44-38 166,1 1 0,-1-1 0,1 0 0,0-1 0,0 0 0,1 0 0,0-1 0,0 0 0,1-1 0,-1 0 0,1 0 0,0-1 0,18 4 0,-8-6-333,-14-2 377,-1 1 0,0 0 1,0 0-1,0 1 1,0 0-1,0-1 1,0 2-1,0-1 1,0 0-1,-1 1 1,1 0-1,7 4 1,-11-1 32,-1-4 40,0-1-13,0 6-765,0 0-46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1.65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1 208,'0'0'440,"0"0"-74,0 0-158,0 0 35,0 0-27,0 0-64,1 26 173,2-20-314,0-1-1,0 0 1,0 0-1,1 0 1,-1-1-1,1 1 1,0-1-1,1 0 1,-1 0-1,1 0 1,5 4-1,65 32 600,-62-34-517,1 1 0,-1 0 0,0 1 0,-1 0 0,17 15 0,-7 4-78,-20-24-11,-1 1-1,1-1 1,0 0-1,0 0 0,1 0 1,-1-1-1,1 1 0,-1 0 1,1-1-1,0 0 1,0 0-1,0 1 0,0-2 1,0 1-1,1 0 0,-1-1 1,0 1-1,1-1 1,6 1-1,-3 3 781,-7 2-1982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8.33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63 317 864,'0'0'862,"0"0"-419,0 0-227,0 0-112,0 0 144,0 0 115,-6 0 35,-27-2 1901,31 2-2209,1 1-1,0 0 1,-1 0-1,1 0 1,0 1-1,0-1 1,0 0-1,0 0 1,0 1-1,0-1 1,0 0-1,0 1 1,1-1-1,-1 1 1,0-1-1,1 1 1,-1-1-1,1 1 1,0 0-1,-1-1 1,1 1-1,0 0 0,0 1 1,-4 47-215,4-44 124,1-1 1,0 0 0,1 0 0,-1 1 0,1-1 0,0 0-1,1-1 1,-1 1 0,1 0 0,0-1 0,0 1 0,0-1 0,0 0-1,1 0 1,0 0 0,0 0 0,0-1 0,0 0 0,1 1-1,6 2 1,-6-2-11,0-1 0,1 0 0,-1-1-1,1 1 1,-1-1 0,1 0 0,0 0 0,0-1-1,0 0 1,0 0 0,0 0 0,0-1 0,0 0-1,1 0 1,-1-1 0,0 1 0,0-1 0,10-3-1,-1-4-5,0 0 0,0-1 0,-1-1 0,-1 0 0,1-1 0,-1 0 0,-1-1 0,0 0 0,-1-1 0,-1 0 0,0-1 0,0-1 0,-1 1 0,-1-1 0,10-28 0,-15 26 147,0 0 0,-2 0-1,0-1 1,-2 1 0,1 0-1,-2-1 1,0 1 0,-1 0-1,-1 0 1,-1 1 0,0-1-1,-1 1 1,-1 0 0,-11-19-1,16 33-161,0-1-1,-1 1 0,1 0 0,-1 0 1,0 1-1,0-1 0,1 1 1,-1-1-1,0 1 0,0 0 0,0 0 1,0 0-1,-1 0 0,1 1 1,0-1-1,0 1 0,0 0 0,-1 0 1,-3 0-1,-5 0-114,0 1 1,0 0-1,-23 5 1,19 0 144,1 2 0,-1 0 0,1 0 0,1 2 0,0 0 0,0 0 0,1 1 0,0 1 0,1 0 0,0 1 0,-18 26 0,29-37-98,-1 0 0,1 0 0,-1 0 0,1 1 1,0-1-1,0 0 0,0 1 0,0-1 0,1 1 1,-1-1-1,1 1 0,-1-1 0,1 1 0,0-1 1,0 1-1,0-1 0,0 1 0,1 0 0,-1-1 1,1 1-1,-1-1 0,1 1 0,0-1 0,0 0 1,0 1-1,0-1 0,0 0 0,1 0 0,-1 1 1,1-1-1,2 2 0,6 6-163,0-1 1,1 0-1,0 0 0,23 12 1,3 3-100,60 52-1023,-50-37 523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8.72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 0 2017,'0'0'1070,"0"0"-454,0 0-61,0 0 149,0 0 89,0 0-81,3 35 755,-2-1-1360,-1-4 83,0 1 1,-9 56-1,9-51-2658,8-36 278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9.4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269 45 176,'0'0'2537,"0"0"-1229,0 0-703,0 0-47,0 0 39,0-2-524,0 1 1,0 0-1,0-1 0,-1 1 0,1 0 0,0-1 0,0 1 1,-1 0-1,1 0 0,-1-1 0,1 1 0,-1 0 0,0 0 1,1 0-1,-1 0 0,0 0 0,0 0 0,-1-1 0,-6-2-101,0 1 0,-1 0-1,1 0 1,-1 1 0,0 0-1,0 1 1,0-1 0,0 2-1,0 0 1,-9 0 0,12 0 27,0 0-1,-1 1 1,1-1 0,0 1 0,0 1 0,0-1-1,0 1 1,0 0 0,0 1 0,0-1 0,0 1-1,1 0 1,-1 0 0,1 1 0,-6 5-1,5-1 25,0 0 0,0 0-1,1 1 1,0 0-1,1 0 1,0 0 0,0 0-1,1 1 1,0 0 0,1 0-1,0-1 1,1 1-1,-1 0 1,2 1 0,0-1-1,0 0 1,1 0-1,2 12 1,-3-21-24,1 0 1,-1 0-1,1 0 1,0 0-1,-1-1 0,1 1 1,0 0-1,-1 0 1,1-1-1,0 1 0,0 0 1,0-1-1,0 1 0,0-1 1,0 1-1,0-1 1,0 1-1,0-1 0,0 0 1,0 0-1,0 1 1,0-1-1,0 0 0,0 0 1,0 0-1,2 0 1,36-1-38,-27 1 55,6 0-16,-9 1-2,0-1 0,0 0 1,0 0-1,1-1 0,-1 0 0,0 0 0,-1-1 1,1 0-1,0-1 0,0 0 0,15-8 1,-23 10 7,0 1 1,-1-1-1,1 1 1,0-1-1,-1 1 1,1-1 0,0 1-1,0 0 1,0 0-1,-1-1 1,1 1-1,0 0 1,0 0-1,0 0 1,-1 0-1,1 0 1,0 0 0,0 0-1,0 0 1,-1 0-1,1 0 1,0 0-1,0 1 1,0-1-1,-1 0 1,1 1 0,0-1-1,0 0 1,-1 1-1,1-1 1,0 1-1,-1-1 1,1 1-1,-1-1 1,1 1 0,-1 0-1,1-1 1,-1 1-1,1 0 1,-1-1-1,1 1 1,-1 0-1,0 0 1,1-1 0,-1 1-1,0 0 1,0 0-1,0-1 1,1 3-1,6 43 646,-7-41-550,3 191 1208,-5-106-1250,2-90-102,0 1-1,0-1 1,1 1 0,-1-1 0,0 1 0,0-1 0,0 1-1,1-1 1,-1 1 0,0-1 0,0 0 0,1 1 0,-1-1 0,0 1-1,1-1 1,-1 0 0,1 1 0,-1-1 0,0 0 0,1 0-1,-1 1 1,1-1 0,-1 0 0,1 0 0,-1 1 0,1-1-1,-1 0 1,1 0 0,-1 0 0,1 0 0,-1 0 0,1 0-1,-1 0 1,1 0 0,23-1-2495,-18 1 1721,14-3-2346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6.8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65 304,'0'0'1011,"0"0"-314,0 0 159,0 0 134,32-9-14,144-38 678,-157 43-1248,1 2 0,0 0 1,0 1-1,0 1 0,22 3 0,16-1-284,-27-2 219,-8 0-4924,-54 0 2099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09.9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43 206 4210,'0'0'1835,"0"0"-1090,0 0-369,0 0 219,0 0-67,24 1 465,-20 1-937,1 1 0,-1-1 0,0 1 0,0 0 0,0 0 0,0 1 0,0-1 0,-1 1 0,1 0 0,4 7 0,-6-7-37,0-1 1,0 0-1,1 0 0,-1 0 0,1 0 1,0 0-1,0-1 0,0 1 0,0-1 1,0 0-1,0 0 0,1 0 1,-1 0-1,1 0 0,-1-1 0,1 0 1,0 1-1,-1-1 0,1-1 1,0 1-1,6 0 0,1-1-10,-1 0 0,1-1 0,0 0-1,-1 0 1,1-1 0,0-1 0,10-3 0,-15 3-75,-1 0 0,1 0 1,-1-1-1,0 1 0,0-1 1,0 0-1,0-1 1,-1 1-1,1-1 0,-1 0 1,0 0-1,-1 0 0,5-9 1,-3 2-17,0 0 0,-1 0 0,0 0 0,-1-1-1,-1 0 1,0 1 0,0-1 0,-2 0 0,1 0 0,-2 0 0,-2-21 0,2 32 159,1 0-1,-1 0 0,1 1 1,-1-1-1,0 0 0,0 0 1,0 0-1,0 0 0,-1 1 1,1-1-1,0 1 0,-1-1 1,1 1-1,-1-1 0,1 1 1,-1 0-1,0-1 0,1 1 1,-1 0-1,0 0 0,0 1 1,0-1-1,0 0 0,0 1 1,0-1-1,0 1 0,0-1 1,0 1-1,-2 0 0,-11-2-36,-1 1 0,-29 2-1,25-1-337,-30-1-737,26-1 516,0 2 1,-39 4-1,59-3 517,1 1 0,-1-1 0,1 0 0,-1 1 0,1 0 0,0 0-1,0 0 1,0 0 0,0 1 0,0-1 0,0 1 0,0-1 0,1 1 0,0 0 0,-1 0 0,1 0 0,0 1 0,1-1 0,-1 0-1,0 1 1,1-1 0,0 1 0,0-1 0,0 1 0,-1 5 0,-1 9-251,0 1 1,1 0-1,0 29 1,0 23-2627,1-38 702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0.40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1201,'0'0'1510,"0"0"-1089,0 0-328,0 0 100,0 0 119,9 5 72,18 9 25,-1 1 1,-1 1-1,0 1 1,-1 2-1,42 40 1,-1 16-1354,-61-72-497,3-2-552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0.79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291 0 3362,'0'0'1008,"0"0"-768,0 0-224,0 0 144,0 0-80,0 0-32,-172 113 16,159-89-16,3 0 16,0 3 16,0-9-160,0 8-32,0 1 16,-6 3-528,-1-6-128,4-3-737,3-4-144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2.02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46 1121,'0'0'2374,"0"0"-1123,0 0-290,0 0-150,0 0-99,3-3-272,7-2-395,-1-1 0,1 1-1,0 1 1,0 0 0,0 0-1,0 1 1,1 0 0,-1 1-1,1 0 1,15 0 0,22-1-179,51 5 0,-30 0 137,-68-1-4,-1 1 0,1-1 0,0 0 1,-1 0-1,1 1 0,-1-1 0,1 1 0,-1-1 0,0 0 0,1 1 1,-1-1-1,0 1 0,0-1 0,0 0 0,0 1 0,0-1 0,0 1 1,-1-1-1,1 1 0,-1 2 0,1-4 3,-1 4 3,-1 0 0,1 1-1,-1-1 1,1 0 0,-1-1 0,0 1-1,-1 0 1,1 0 0,0-1 0,-1 0 0,0 1-1,-5 3 1,-47 39 228,25-22-163,2-1-32,9-8 22,1 0 1,-29 34 0,43-44-54,0 1 1,0 0 0,0 0 0,0 0 0,1 1-1,0-1 1,1 1 0,-1 0 0,1 0-1,1 0 1,-1 0 0,1 0 0,0 13 0,1-15-14,0 0 1,0 1 0,0-1-1,1 0 1,0 0 0,0 0-1,0 0 1,1 0 0,0 0-1,0 0 1,0 0 0,1-1-1,-1 1 1,1-1 0,0 1-1,0-1 1,1 0 0,-1-1-1,1 1 1,0 0 0,0-1-1,0 0 1,0 0 0,1 0-1,6 3 1,-3-2 12,0 0 1,1-1-1,0 0 0,0 0 1,-1-1-1,2 0 1,-1 0-1,0-1 0,15 0 1,86-7-2181,-108 6 2087,3 0-82,0-1-1,0 0 1,0 0 0,0 0-1,0-1 1,0 1 0,-1-1-1,1 0 1,0-1 0,-1 1 0,0-1-1,1 0 1,-1 0 0,0 0-1,-1 0 1,1-1 0,0 0-1,-1 0 1,0 0 0,4-6 0,-4 4 664,0 1 1,-1-1 0,0 0-1,0-1 1,0 1-1,0 0 1,-1 0 0,0-1-1,-1 1 1,1-8 0,-1 13-393,0 1-64,0 0-78,0 0-34,33 9 11,-28-4 119,0-1 0,0 0 0,1-1-1,-1 1 1,1-1 0,0 0 0,0 0 0,0-1-1,0 1 1,0-1 0,1-1 0,-1 1 0,12 0 0,11 0-105,54-2 0,-40-1-464,-40 1 500,-1 0 0,1-1 0,-1 1 0,1-1 0,0 0 0,-1 1 0,1-1 0,-1 0 0,0 0 0,1-1 0,-1 1 0,0 0 0,0-1 0,1 1 0,-1-1 0,-1 0 0,1 0 0,0 0 0,0 0 0,-1 0-1,1 0 1,-1 0 0,1-1 0,-1 1 0,0 0 0,0-1 0,0 1 0,0-1 0,-1 1 0,1-1 0,-1 1 0,1-1 0,-1-3 0,2-11 157,-1 1 0,-1-1 1,-3-33-1,3 47-139,0 1-37,-1 0 0,1 0 0,-1 0 0,1 0 0,-1 0 0,0 0 1,1 0-1,-1 0 0,0 0 0,0 0 0,-1 0 0,1 0 0,0 1 0,-1-1 1,1 0-1,-1 1 0,1-1 0,-1 1 0,0 0 0,0-1 0,1 1 1,-1 0-1,0 0 0,0 0 0,0 1 0,0-1 0,0 0 0,0 1 1,-5-1-1,-5-1-236,-1 1 0,1 0 0,-1 1 0,-15 2 0,-2 0 58,21-3 211,1 1-1,-1 1 1,0 0-1,0 0 1,1 0-1,-1 1 0,1 1 1,-1-1-1,1 1 1,0 1-1,0 0 1,0 0-1,1 0 0,-1 1 1,1 0-1,0 0 1,1 1-1,-1 0 1,1 0-1,0 1 0,-9 13 1,12-16-44,1 1-1,0 0 1,0-1 0,0 1 0,1 0-1,-1 0 1,1 0 0,0 0 0,1 1 0,-1 8-1,1-11-10,0-1 0,0 0 0,0 1-1,0-1 1,1 0 0,-1 0 0,1 1-1,-1-1 1,1 0 0,0 0 0,0 0-1,0 0 1,0 0 0,0 0 0,0 0-1,0 0 1,1 0 0,-1 0 0,1-1-1,0 1 1,-1-1 0,1 1 0,3 1-1,18 3-1953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2.58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97 1185,'0'0'1536,"0"0"-1077,0 0-179,0 0 182,0 0-99,0 7-145,0 5-253,0-5 131,-1 0 0,2 0-1,-1 0 1,1 0-1,3 12 1,-3-16-60,0 0 1,0-1-1,0 1 1,1 0-1,-1-1 1,1 0-1,0 1 0,-1-1 1,1 0-1,0 0 1,0 0-1,1 0 1,-1 0-1,0 0 0,1-1 1,-1 1-1,1-1 1,-1 0-1,6 2 1,11 3 110,1-1 1,1-1-1,-1-1 1,1-1-1,-1-1 1,28-2-1,-40 1-142,0 0-42,0-1-1,-1-1 0,1 0 0,0 0 0,-1 0 0,0-1 0,0 0 1,1 0-1,-2-1 0,1 0 0,0 0 0,-1-1 0,0 0 1,0 0-1,0 0 0,-1-1 0,1 0 0,-2 0 0,1 0 0,0 0 1,-1-1-1,0 0 0,-1 0 0,0 0 0,0 0 0,0-1 0,-1 1 1,0-1-1,0 1 0,-1-1 0,1-11 0,-3 16 123,1 1-1,-1-1 1,1 0-1,-1 1 0,0-1 1,0 1-1,0-1 1,0 1-1,0-1 1,0 1-1,-1 0 0,1 0 1,-1 0-1,0-1 1,1 2-1,-1-1 1,0 0-1,0 0 1,-1 1-1,1-1 0,0 1 1,0-1-1,-1 1 1,1 0-1,-1 0 1,1 0-1,-1 0 0,1 0 1,-1 1-1,0-1 1,1 1-1,-1 0 1,-2 0-1,-16-2-130,0 1 0,0 0 0,-27 4-1,27-1 24,8 0-424,0 0-1,1 1 1,-1 1 0,1 0 0,0 0 0,-21 12 0,32-15 367,-26 13-2281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3.3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69 126 2385,'0'0'1198,"0"0"-608,0 0-238,0 0-37,0 0-35,0 34 307,0-31-554,0-1 0,0 1 0,1 0 0,-1 0 0,1 0 0,-1-1 0,1 1 0,0 0 0,0-1 1,0 1-1,1-1 0,-1 1 0,1-1 0,-1 0 0,1 1 0,0-1 0,0 0 0,3 3 0,0-1 54,-1-1 0,1 0 0,0 0 0,0-1 0,1 0 0,-1 1 0,0-2 0,12 4 0,8-1 155,2-1 0,-1-2 0,35-1-1,-36 0-309,-21 0 31,0-1 1,-1 1-1,1-1 0,0 1 0,-1-1 1,1 0-1,-1-1 0,1 1 1,-1 0-1,1-1 0,-1 0 0,0 0 1,0 0-1,0 0 0,0 0 1,0-1-1,0 0 0,-1 1 0,1-1 1,-1 0-1,0 0 0,0 0 1,0 0-1,0 0 0,0-1 0,-1 1 1,0-1-1,1 1 0,0-8 1,1-1-74,-1-1 0,0 0 0,-1 0 1,0 0-1,-1 0 0,0 0 0,-4-20 0,3 31 111,1-1 0,-1 1-1,0-1 1,0 1-1,0 0 1,0-1 0,-1 1-1,1 0 1,0 0-1,-1 0 1,0 0 0,1 0-1,-1 0 1,0 0-1,0 1 1,0-1 0,0 1-1,0-1 1,-1 1 0,1 0-1,0 0 1,-1 0-1,1 0 1,-1 0 0,1 1-1,-1-1 1,1 1-1,-3-1 1,-11-1-27,-1 1 0,1 0 0,-24 3 0,9 0 30,14-2 34,-1 2 1,1 0-1,0 1 1,0 1 0,0 0-1,0 2 1,0-1-1,1 2 1,0 1-1,-27 16 1,42-23-45,-1 1 0,1-1 1,0 1-1,-1 0 0,1-1 0,0 1 0,0 0 1,0 0-1,0 0 0,1 0 0,-1-1 1,0 1-1,1 0 0,0 0 0,-1 0 0,1 0 1,0 0-1,0 3 0,1 48-570,0-32 83,-1 29-1706,0-29 687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3.8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205 220 1969,'0'0'1673,"0"0"-1300,0 0-290,0 0-3,0 0 131,2 0-168,1 0 1,-1 0-1,0 0 0,0 1 1,0-1-1,0 1 1,0-1-1,0 1 0,0 0 1,4 2-1,18 25 670,-21-23-591,1 0 0,0-1 0,-1 1 1,2-1-1,-1 1 0,0-1 0,1 0 0,0-1 1,0 1-1,0-1 0,0 0 0,0 0 0,1-1 1,-1 0-1,1 1 0,0-2 0,0 1 0,-1-1 1,1 0-1,12 1 0,4-2 22,-1 1-157,0-1 1,0-1 0,-1-1 0,1-1-1,26-7 1,-43 9 1,1 0 0,-1-1 0,0 0 0,0 0 0,0 0-1,0-1 1,0 1 0,0-1 0,0 0 0,-1 0 0,0 0 0,1-1-1,-1 1 1,0-1 0,-1 1 0,1-1 0,-1 0 0,0 0 0,0 0-1,0-1 1,0 1 0,-1 0 0,1-1 0,-1 1 0,0-1 0,-1 1-1,1-1 1,-1 1 0,0-9 0,0 1-14,0 1 0,-1-1 0,0 0 0,-1 1 0,0-1 0,-1 1 0,0-1 0,-6-11 0,7 18-77,-1 0 0,0 0 0,0 0 1,-1 1-1,1-1 0,-1 1 0,0 0 0,0 0 0,0 1 0,-1-1 0,1 1 1,-1 0-1,0 0 0,0 0 0,0 1 0,0 0 0,0 0 0,-1 0 0,-6-1 1,-13-1 155,0 2 1,0 0 0,0 2-1,0 1 1,-30 4 0,30 0-175,-1 0 1,1 2-1,0 1 0,0 1 1,1 1-1,0 1 0,1 1 1,1 1-1,0 1 1,0 1-1,-23 22 0,23-15-1622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4.69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2753,'0'0'1777,"0"0"-171,0 0 184,0 0-346,0 0-468,2 0-608,7 0-146,16 2-223,1 0 0,27 6 1,38 4-385,-47-10-254,-19 0-381,0-2 0,0 0 0,1-1 0,38-7 0,-29-8-1693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5.08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1889,'0'0'256,"0"0"-224,0 0 160,0 0 160,0 0 257,0 0-321,179 35 16,-126-35-48,-4 0 144,4 0-176,-7 0-224,-9-12-800,-7 4-1489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5.57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331 4 1905,'0'0'2561,"0"0"-1894,0 0-600,0 0 7,-11 0 20,-4-1-12,10 0-2,0 0-1,0 1 1,0 0-1,0 0 1,0 0-1,0 1 1,0-1-1,-5 3 0,1 0 37,1 1 0,0 0 0,1 1 0,-1 0 0,1 0 0,0 0 0,0 1-1,0 0 1,1 0 0,0 1 0,0 0 0,1 0 0,-9 15 0,13-21-114,1 0 0,-1 0 0,1 1 0,-1-1 0,1 0 0,0 0 0,-1 1 0,1-1 0,0 0 0,0 0 0,0 1 0,0-1 0,0 0 0,0 0 0,0 1 0,1-1 0,-1 0 0,0 0 0,1 1 0,-1-1 0,0 0 0,1 0 0,0 0 0,-1 0 0,1 0 0,0 0 0,-1 0 0,1 0 0,0 0 0,0 0 0,0 0 0,0 0 0,0 0 0,2 1 0,4 1-12,0 0-1,-1 0 1,1 0-1,0-1 1,9 1-1,8 4 17,0 3-14,-12-6 0,-1 0 0,1 1 0,-1 1 0,13 8-1,-21-12 8,0 1 0,0-1-1,0 1 1,0-1-1,-1 1 1,0 0 0,1 0-1,-1 0 1,0 0 0,0 0-1,-1 1 1,1-1-1,-1 0 1,0 1 0,1-1-1,-1 1 1,-1 0 0,2 7-1,-2-3 56,1 0 0,-1 0-1,-1 0 1,1 1 0,-1-1-1,-1 0 1,1 0 0,-2 0-1,1 0 1,-1-1 0,0 1-1,-5 9 1,5-13-18,0 0 0,0 0 1,0 0-1,-1-1 0,1 1 0,-1-1 1,0 0-1,0 0 0,0 0 0,0-1 1,-1 0-1,1 1 0,-1-1 0,1-1 1,-1 1-1,0-1 0,0 0 0,1 0 1,-1 0-1,0 0 0,0-1 0,-7 0 1,-8 0 46,0 0 0,0-2 1,1 0-1,-30-7 1,42 7-279,-1-1 0,1 0-1,0 0 1,0-1 0,0 1 0,0-2 0,1 1-1,-1-1 1,1 0 0,0 0 0,1-1 0,-1 0-1,1 0 1,-6-9 0,2-7-1894,7-2-776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7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21 170 1489,'0'0'250,"0"0"-215,-4 3-70,-9 11 91,10-10 446,3-4 85,0 0 45,0 0 270,0 0 389,0 0-58,0 0-118,0 0-272,0 0-179,0 0-10,10-28 72,-3 17-760,-1-2 1,1 1 0,-2-1 0,0 0 0,0 0-1,-1-1 1,-1 1 0,0-1 0,-1 1-1,0-20 1,-2 32 68,0 10-489,0 448 1092,0-456-590,0-1-51,-1-11-539,1-1 0,1 0 0,-1 0 0,5-20 0,7-22-3780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5.9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77 1 1072,'0'0'235,"0"0"43,0 0 333,0 0 365,0 0-39,2 23-78,9 78-67,-10-86-571,-1 0-1,0-1 1,-1 1-1,-1 0 1,-1 0 0,0-1-1,0 1 1,-2-1 0,-6 15-1,-5 20 26,3 2-111,2 2 1,-6 97 0,11 107-88,7-200-39,-1-41-23,2 1 1,6 27-1,1 26-1895,-9-69 241,0-1-1085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6.4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0 343 2385,'0'0'2961,"0"0"-1584,0 0-830,0 0-294,2-26-503,-1 4 127,0-10-384,2 0 0,1 0 0,12-47 0,-12 65 176,1 0 0,1 0-1,11-20 1,-13 27 802,0 0 1,1 1 0,0 0-1,10-11 1,-14 17 208,-1 0-208,0 0-127,0 0 140,0 0-231,10 550 215,-10-542-1995,3-7-862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7.50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1 193 2945,'0'0'1881,"0"0"-1603,0 0-81,30-6 265,-25 7-362,-1 0-1,1 1 1,-1-1 0,0 1 0,1-1 0,-1 1 0,0 0 0,0 1 0,0-1 0,5 5 0,-5-4-26,0 0 0,0 0 0,0 0 1,1-1-1,-1 0 0,1 0 0,0 0 1,0 0-1,-1-1 0,1 0 1,6 1-1,4 0-256,0-2 0,0 1 0,0-2 0,0 0 1,0-1-1,-1 0 0,1-1 0,-1-1 0,1 0 0,-1-1 0,23-12 1,-17 8-189,-8 3-9,-1 1 1,0-1-1,0-1 0,11-9 1,-20 14 411,1-1 0,0 1 1,-1-1-1,1 0 0,-1 0 1,0 0-1,0 0 0,0 0 1,0-1-1,-1 1 0,1-1 0,-1 1 1,0-1-1,0 1 0,0-1 1,0 0-1,-1 1 0,1-7 0,-1 7 124,0 0-1,0 0 0,0 0 0,0 0 0,-1 0 0,1 0 1,-1 1-1,0-1 0,0 0 0,0 0 0,0 1 0,0-1 1,-2-3-1,0 4-35,1 0 0,-1-1 0,0 1 0,1 0 0,-1 0 0,0 1 0,-1-1 0,1 1 0,0-1 0,0 1 0,-6-1 0,-15-4-73,-1 1 0,1 1 0,-1 2-1,1 0 1,-1 1 0,0 2-1,-42 6 1,57-5-198,1 0-1,0 1 1,1 0-1,-1 0 1,1 1-1,-1 0 1,1 1 0,0 0-1,-9 8 1,13-10 122,0 0 0,1 0-1,-1 1 1,1-1 0,0 1 0,0 0 0,0 0 0,0 1 0,1-1 0,0 0 0,0 1-1,0-1 1,0 1 0,1 0 0,-1 0 0,1-1 0,1 1 0,-2 7 0,3-4 49,0 0 1,0 0-1,1-1 1,0 1-1,0 0 1,1-1-1,0 0 1,0 0-1,0 0 1,1 0-1,0 0 1,1-1-1,-1 1 1,1-1-1,1 0 1,8 8 0,-4-5-299,1-1 0,-1 0 0,1 0 1,0-1-1,1-1 0,0 0 1,0 0-1,0-1 0,16 4 1,-24-8 207,0-1 0,0 1 0,0-1 1,0 1-1,0-1 0,0-1 0,0 1 1,1 0-1,-1-1 0,0 0 0,0 0 1,6-3-1,-9 4 125,-1 0 1,0 0 0,0 0-1,1-1 1,-1 1-1,0 0 1,1 0-1,-1-1 1,0 1-1,0 0 1,0-1 0,1 1-1,-1 0 1,0 0-1,0-1 1,0 1-1,0 0 1,0-1 0,0 1-1,0 0 1,0-1-1,1 1 1,-1-1-1,0 1 1,0 0-1,0-1 1,-1 1 0,1 0-1,0-1 1,0 1-1,0 0 1,0-1-1,0 1 1,0 0-1,0-1 1,-1 1 0,1 0-1,0 0 1,0-1-1,0 1 1,-1 0-1,1 0 1,0-1 0,0 1-1,-1 0 1,1 0-1,0-1 1,-1 1-1,1 0 1,0 0-1,0 0 1,-1 0 0,1 0-1,0-1 1,-1 1-1,1 0 1,0 0-1,-1 0 1,1 0 0,-1 0-1,1 0 1,0 0-1,-1 0 1,1 0-1,0 0 1,-1 1-1,1-1 1,0 0 0,-1 0-1,-29-1 259,28 1-227,0 0-84,0 1-1,0 0 1,0 0 0,0-1-1,0 1 1,0 1 0,0-1-1,0 0 1,1 0 0,-1 1 0,0-1-1,1 1 1,-1-1 0,1 1-1,-1-1 1,1 1 0,0 0-1,0 0 1,0 0 0,0 0 0,0 0-1,0 0 1,0 0 0,1 0-1,-1 0 1,1 0 0,0 1-1,-1 2 1,-2 9 105,1 0 1,1 0-1,0 15 0,1 56 470,1-84-576,0 1-1,-1-1 1,1 1-1,0-1 1,0 1 0,0-1-1,0 0 1,0 1 0,0-1-1,0 0 1,0 0-1,1 0 1,-1 0 0,0 0-1,1 0 1,-1 0-1,1 0 1,-1 0 0,1-1-1,-1 1 1,1-1-1,3 2 1,42 8-63,-39-9 52,34 4-439,80-1 0,-105-4 338,-12 0 90,-1-1 1,0 1-1,1-1 0,-1 0 1,0 0-1,0 0 0,1-1 1,-1 1-1,0-1 1,0 0-1,-1 0 0,1-1 1,0 1-1,-1-1 0,1 0 1,-1 0-1,0 0 0,0 0 1,0 0-1,0-1 1,-1 1-1,0-1 0,1 0 1,-1 0-1,0 0 0,-1 0 1,1 0-1,-1 0 0,0 0 1,2-9-1,-2 6 120,0 0 0,0 0 0,0 0 0,-1-1 0,0 1 0,0 0 0,-1 0 0,0-1 1,0 1-1,-1 0 0,0 0 0,0 0 0,-1 0 0,0 1 0,0-1 0,0 1 0,-1 0 0,-5-8 0,1 5-68,-1 0 0,1 1 0,-2 0-1,1 1 1,-1 0 0,0 0 0,0 1 0,-1 0 0,0 1 0,0 0 0,0 1 0,0 0 0,-1 1 0,1 0-1,-1 1 1,0 1 0,-18-1 0,28 2-88,-1 1-1,1-1 0,-1 1 1,1 0-1,0 0 0,-1 0 1,1 0-1,0 1 1,0-1-1,0 0 0,0 1 1,0 0-1,0-1 1,1 1-1,-1 0 0,0 0 1,1 0-1,-1 0 0,1 0 1,0 0-1,0 1 1,0-1-1,0 0 0,0 1 1,-1 4-1,-2 6-230,0 1 0,1 0 0,-1 15 0,2 73-3311,2-82 1292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8.15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80 142 816,'0'0'1022,"0"0"-104,0 0 85,0 0 8,0 0 120,3 3-200,29 24 446,-26-20-1281,0-1-1,0-1 1,1 1 0,0-1 0,0-1 0,0 1 0,0-1 0,1 0-1,0-1 1,0 0 0,16 5 0,2-3-352,1-1 1,0-1-1,0-1 0,0-1 1,50-6-1,-74 4 259,0 0 1,0 0-1,0 0 1,0-1-1,-1 1 1,1-1-1,0 0 1,-1 0-1,1 0 0,-1 0 1,0-1-1,0 1 1,1 0-1,-2-1 1,1 0-1,0 1 1,0-1-1,-1 0 1,0 0-1,1 0 1,-1 0-1,0 0 0,-1 0 1,1 0-1,0-5 1,2-9-27,-1 0 1,0 0-1,-2-20 1,1 21-73,-1 11 7,0 0 1,0 0-1,0 0 1,0 0-1,-1 0 0,0 0 1,-2-8-1,2 11 84,0 0-1,0 1 1,-1-1-1,1 1 1,0-1-1,0 1 1,-1 0-1,1-1 1,-1 1 0,1 0-1,-1 0 1,0 0-1,1 0 1,-1 1-1,0-1 1,0 0-1,0 1 1,1-1 0,-1 1-1,0-1 1,0 1-1,0 0 1,0 0-1,-3 0 1,-16-2 17,0 1 0,0 1-1,0 1 1,0 1 0,0 1 0,0 1 0,1 1 0,0 0 0,0 2-1,-27 11 1,-126 61-360,172-78 301,0 0 0,0-1-1,1 1 1,-1-1-1,0 1 1,0 0-1,1 0 1,-1-1-1,1 1 1,-1 0-1,0 0 1,1 0 0,0 0-1,-1 0 1,1 0-1,-1 0 1,1 0-1,0 0 1,0 0-1,0 0 1,0 0-1,0 0 1,-1 0 0,2 0-1,-1 0 1,0 0-1,0 0 1,0 0-1,0 0 1,1 0-1,-1 0 1,0-1 0,1 1-1,-1 0 1,1 0-1,-1 0 1,1 0-1,-1 0 1,1-1-1,0 1 1,0 0-1,0 0 1,30 33 84,-31-34-45,18 16-117,64 53 423,-74-63-520,0-1 0,0 0 0,1-1 0,0 1 0,-1-2 0,1 1 0,1-1 0,17 3 0,8-4-1847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19.5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2 134 1265,'0'0'1864,"0"0"-863,0 0-446,0 0-35,0 0-26,4-13 349,-5 25-865,1-8 88,-1-1-1,1 0 0,0 1 0,0-1 0,0 1 0,0-1 1,1 1-1,-1-1 0,1 1 0,0-1 0,0 0 0,0 0 0,0 1 1,1-1-1,-1 0 0,1 0 0,0 0 0,0 0 0,0-1 1,0 1-1,1 0 0,-1-1 0,1 0 0,-1 1 0,4 1 0,5 2-74,0 0-1,0-1 0,0-1 1,1 1-1,-1-2 0,1 0 1,0 0-1,0-1 0,0 0 1,1-1-1,-1-1 0,0 0 1,13-2-1,-8 2-127,-13 0 133,0-1 1,1 0-1,-1 0 0,0-1 0,0 1 0,0-1 0,0 0 0,0 0 1,0 0-1,-1 0 0,1-1 0,-1 1 0,1-1 0,-1 0 0,0 0 0,0 0 1,0-1-1,-1 1 0,1-1 0,-1 1 0,0-1 0,0 0 0,3-8 1,0 1 27,0 0 1,-1-1-1,-1 0 1,0 0 0,0 0-1,-2 0 1,2-18-1,-3 27-50,0 0-1,0 0 0,0 1 1,0-1-1,0 0 1,-1 0-1,1 1 0,-1-1 1,0 0-1,0 1 0,0-1 1,0 1-1,0-1 1,0 1-1,-1 0 0,1-1 1,-1 1-1,0 0 0,-2-3 1,0 3-78,0 0 1,0 0-1,1 0 1,-1 1-1,-1 0 1,1 0-1,0 0 1,0 0-1,0 0 1,0 1-1,-1 0 1,-6 0-1,-15-1-304,20 0 384,0 1 0,0-1 0,-1 1 0,1 0 0,0 1 0,0 0 0,0-1 0,0 2 0,0-1 0,0 1 0,0 0 0,0 0 0,0 1 0,-6 3 0,-65 61 304,70-59-245,-1 0 0,1 0 0,1 1 0,-1 0 0,1 0 0,1 0 0,-6 15 0,9-20-37,1-1-1,0 1 1,0 0-1,1 0 1,-1 0-1,1 0 1,0 0 0,0 0-1,0 0 1,0 0-1,1 0 1,0 0-1,-1-1 1,2 1-1,-1 0 1,0 0 0,1-1-1,-1 1 1,1-1-1,0 1 1,0-1-1,1 0 1,-1 0 0,1 1-1,-1-2 1,1 1-1,0 0 1,0-1-1,0 1 1,1-1-1,-1 0 1,0 0 0,1 0-1,6 2 1,-8-3 0,144 45-385,-125-41 396,1-1-1,0-1 1,0-1 0,0 0 0,22-3 0,-40 0 68,1 0 1,-1 0-1,1 0 1,-1 0-1,0-1 1,1 0-1,-1 0 1,0 0-1,0 0 1,0-1-1,-1 0 1,1 0-1,0 0 1,-1 0-1,0 0 1,0 0-1,3-5 1,3-5 159,0 1 1,-2-1-1,13-26 1,-20 39-245,1 0 1,0-1 0,-1 1 0,1 0 0,0 0 0,-1 0 0,1 0-1,-1 0 1,1 1 0,0-1 0,-1 0 0,1 0 0,0 0 0,-1 0 0,1 1-1,-1-1 1,1 0 0,-1 1 0,1-1 0,-1 0 0,1 1 0,-1-1-1,1 1 1,-1-1 0,1 1 0,-1-1 0,1 1 0,-1-1 0,0 1-1,1-1 1,-1 1 0,0-1 0,0 1 0,1 0 0,31 39 323,5 5 88,-31-41-386,0 1 1,1-1 0,0-1 0,-1 1 0,1-1-1,0 0 1,1-1 0,-1 1 0,0-2 0,1 1 0,13 1-1,13-1-367,46-2-1,-40-1-109,-35 2 479,1-1-1,-1 0 1,1 0 0,-1-1 0,1 0 0,-1 0 0,0 0 0,1 0-1,-1-1 1,0 0 0,0 0 0,0 0 0,0-1 0,0 0-1,-1 0 1,1 0 0,-1 0 0,0-1 0,0 1 0,0-1 0,0 0-1,-1 0 1,1-1 0,-1 1 0,0-1 0,4-10 0,-3 7 138,0-1 1,-1 0-1,0 0 1,-1 0-1,0 0 0,-1-1 1,1 1-1,-2-1 1,1 1-1,-1 0 1,-1-1-1,-2-15 1,0 12-181,0 0 0,0 1 0,-1-1 0,-1 1-1,0 0 1,-1 0 0,0 1 0,-12-18 0,15 26-20,1 1 0,-1-1-1,0 1 1,0 0 0,0-1-1,0 1 1,0 1 0,-1-1-1,1 0 1,0 1 0,-1 0-1,0 0 1,1 0 0,-1 0 0,1 0-1,-8 0 1,-69 2-26,43 1 135,20-2-13,1 1 1,-1 1 0,1 0-1,0 2 1,0-1 0,0 2-1,-21 8 1,27-8-49,1-1-1,0 1 1,0 1 0,0-1 0,1 1 0,0 1-1,0 0 1,1 0 0,0 0 0,0 1 0,0 0-1,-10 18 1,13-16 1,-1 0 1,2 1-1,0-1 0,0 1 0,1 0 0,0-1 1,1 1-1,0 0 0,1 0 0,0 0 0,1 0 1,2 11-1,-3-20 3,0 0 0,0-1 0,1 1 0,-1 0 0,1-1 0,-1 1 0,1-1 0,0 1 0,0-1-1,-1 1 1,1-1 0,0 0 0,0 1 0,1-1 0,-1 0 0,0 0 0,0 0 0,0 0 0,1 0 0,-1 0 0,1 0 0,-1 0 0,3 1 0,37 3 469,-3 0 7,-37-4-636,-1 0 0,0 0 0,0 0 0,1 0 1,-1 0-1,0 0 0,0 0 0,0 0 0,0 0 0,0 0 1,0 1-1,-1-1 0,1 0 0,0 0 0,0 0 0,-1 0 0,1 0 1,-1 1-1,-15 3-2938,-9-4-2086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39.83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1665,'0'0'603,"0"0"-417,0 0-132,0 0-1,0 0-117,30 3 363,-29-2-253,1-1-1,0 1 1,-1-1 0,1 1 0,-1 0-1,1 0 1,-1-1 0,1 1 0,-1 0-1,0 0 1,1 0 0,-1 1 0,0-1-1,0 0 1,0 0 0,0 1-1,0-1 1,0 1 0,0-1 0,0 1-1,0-1 1,-1 1 0,1-1 0,-1 1-1,1 0 1,-1-1 0,0 1 0,1 0-1,-1-1 1,0 1 0,0 0-1,0-1 1,-1 4 0,4 21 408,0-13-387,0 0-1,1 0 1,0 0-1,1-1 1,1 0 0,0 0-1,0 0 1,1-1 0,1 0-1,0-1 1,0 1 0,1-1-1,11 9 1,11 7-241,1-2-1,69 39 1,-66-42-116,-32-19 238,0-1 1,-1 1-1,1 0 0,0 0 0,-1 0 1,1 1-1,-1-1 0,0 1 1,0-1-1,0 1 0,0 0 1,0 0-1,-1-1 0,1 1 0,1 5 1,-1-1-27,-1 1 0,0-1 0,0 1 0,-1-1 1,-1 11-1,1 0 150,1 64-942,1-63-410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40.3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1425,'0'0'1774,"0"0"-776,0 0-366,0 0 131,0 0-131,2 4-144,10 27-443,1-1 0,1 0 0,1-1-1,2 0 1,1-1 0,1-1 0,2-1-1,37 38 1,76 74-1794,148 200 1,-238-282-413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40.93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0 800,'0'0'1662,"0"0"-891,0 0-392,0 0 27,0 0 82,0 3-210,1 11-166,0 0 0,1 0 0,1 0 0,1-1 0,0 1 0,0-1 1,12 23-1,56 93 176,-44-82-225,61 90-39,134 161 0,-79-112-53,-101-127-202,52 96 1,-76-119-369,-2 0 0,-2 1 0,-1 1 1,11 51-1,-17-54-1949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41.52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1 848,'0'0'435,"0"0"-264,0 0-75,0 0 219,0 0 109,5 11 1102,41 50-741,-3 2 0,61 117 1,48 152-12,-131-283-761,1 1-52,2-1 1,3 0-1,33 45 0,-38-65-287,1-1-1,1-2 1,1 0 0,1-1-1,50 35 1,69 39-1027,-104-66 118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42.20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1169,'0'0'592,"0"0"-88,0 0-80,0 0 88,0 0-37,0 0-34,0 0 15,0 0 53,0 0 14,0 0-125,12 1-9,-6 0-324,0 0-1,-1 1 1,0-1-1,1 2 1,-1-1-1,0 0 1,0 1 0,0 0-1,-1 0 1,7 6-1,47 44 506,-45-41-548,38 43 90,-3 3-1,59 90 1,-59-77-369,85 94 0,-15-53-182,-68-67-1142,56 65 0,-93-92 4,-2 0-440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8.7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96 1553,'0'0'1432,"0"0"-36,0 0 236,0 0 31,0 0-570,31 0-346,116 4-775,-82 0 32,1-3-1,-1-3 1,89-13 0,-6-11-80,1 7 1,213 1-1,-161 24-74,-95 0-855,129-11-1,-168-10 969,-55 11 263,0 0 0,0 2 1,1-1-1,16 0 0,-28 3 236,-1 0-182,0 0-144,0 0-5,0 0-49,0 0 25,0 0-59,0 0 19,0 0-22,0 0-114,0 0-163,0 0-225,-8 0-2619,-7 0-352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1:42.9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1 768,'0'0'830,"0"0"-171,0 0 53,0 0-103,0 0-177,0 0-75,0 8-101,6 19-75,0-1-1,2 0 1,1 0-1,21 41 1,-12-26-78,118 255 155,-99-227-251,4-1 1,55 72-1,-49-80 15,80 79-1,-119-132-38,-1 1 0,0 0 0,0 0-1,-1 0 1,0 1 0,0 0 0,-1 0 0,0 1 0,0-1-1,-1 1 1,4 18 0,-4-11-873,-2 1 1,0-1-1,0 28 1,-2-38-915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0.32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21 158 768,'0'0'694,"0"0"-288,0 0-433,0 0 195,0 0 35,0 0-22,-4-9 195,-11-30 171,14 37-459,1-1 1,0 1-1,-1 0 0,1 0 1,0-1-1,0 1 0,0 0 1,0-1-1,1 1 0,-1 0 1,1 0-1,-1 0 0,1-1 1,0 1-1,1-2 0,3-14 249,-5-34-4893,0 51 4780,0 1 165,0 0-63,0 0 186,0 0 64,0 0-98,0 0-62,0 0 13,0 14 166,3 435 1673,-13-374-4237,10-75 110,0 0-828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0.71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3089,'0'0'793,"0"0"-609,0 0-107,0 0 166,19 1-16,392 4 2653,-352-5-2132,-54 0-760,1 1 0,-1 0 0,1 0 0,-1 0 0,0 1 0,1-1 1,-1 1-1,0 1 0,0-1 0,8 6 0,-8-5-199,-1 0-1,1 0 1,0-1 0,0 0 0,0 0 0,0 0-1,1-1 1,-1 1 0,0-1 0,10 0 0,7-1-1195,1 0-830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1.0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23 1 3169,'0'0'2431,"0"0"-1657,0 0-580,0 0-15,-3 26 29,0-1-161,-11 161 218,13-151-241,0-23-57,0 0-1,1 0 0,1 0 0,0 0 0,0 0 0,1 0 0,0 0 0,1-1 0,6 15 1,1 5-2907,-10-30 272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1.59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58 4882,'0'0'1230,"0"0"-878,0 0-130,35-9-41,111-27 65,-127 32-132,-1 1 0,0 0 0,1 1 0,0 1 0,29 3 0,-5 0 2,-38-2-111,0 1-1,0 0 1,-1 0 0,1 0-1,0 1 1,-1-1 0,1 1-1,-1 0 1,0 0 0,0 1-1,0-1 1,0 1 0,0 0-1,0 0 1,-1 0 0,1 1-1,-1-1 1,0 1 0,0 0-1,0 0 1,-1 0 0,1 0-1,-1 0 1,0 0 0,2 6-1,-3-6 1,1 0-1,-1 0 1,1 0-1,-1 0 1,0 0-1,-1 0 1,1 0-1,-1 0 0,0 0 1,0 0-1,0 1 1,0-1-1,-1 0 1,0 0-1,0 0 1,0 0-1,0 0 1,0 0-1,-1 0 1,0 0-1,0-1 1,0 1-1,0-1 0,-1 1 1,1-1-1,-1 0 1,0 0-1,-4 4 1,-146 91-116,74-51-2,64-39 40,-28 19 146,42-26-122,-1 0-1,1 0 1,0 0 0,-1 0 0,1 0 0,0 0 0,0 1 0,0-1-1,0 0 1,0 1 0,0-1 0,0 1 0,1-1 0,-1 1 0,0-1 0,1 1-1,-1 0 1,1-1 0,0 1 0,0 0 0,-1-1 0,1 1 0,0 2-1,1-2 42,0-1-1,0 1 1,0-1-1,0 1 0,1-1 1,-1 0-1,0 1 0,0-1 1,1 0-1,-1 0 0,1 0 1,-1 0-1,1 0 1,0 0-1,-1 0 0,1-1 1,0 1-1,-1 0 0,1-1 1,0 0-1,0 1 1,2-1-1,55 7 23,-38-6 2,53 5 320,98-4 0,-72-4 372,-99 2-1010,-1 0-410,0 0-913,0 0-821,0 0-441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1.9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262 1 5426,'0'0'988,"0"0"-951,0 0-101,0 0 131,-19 20 157,-60 65 75,63-66-30,1 1 1,1 1 0,0 0 0,2 1 0,0 0 0,2 1 0,0 0 0,-11 47 0,2-12 654,13-43-699,3-8-123,0 1-1,1-1 0,0 1 0,0 0 0,-1 10 0,3-17-47,0-1 10,0 0-198,0 0-327,2-3-366,1-5 141,1 0 0,0 1 0,1-1 0,8-10 0,12-18-1665,-4-10 35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2.3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1 624,'0'0'3028,"0"0"-1744,0 0-767,0 0 78,0 0 488,1 0-969,1-1 1,-1 1-1,1 0 0,-1 0 0,1 0 0,-1 0 0,1 0 0,-1 1 0,1-1 1,-1 0-1,1 1 0,-1-1 0,0 1 0,1-1 0,-1 1 0,0 0 0,3 1 1,12 19 87,0 0 1,-2 1 0,0 0 0,-1 2 0,18 47 0,-11-25 76,-10-22-255,2 0-1,0-1 0,1 0 0,2-1 1,0 0-1,1-2 0,1 0 0,1 0 1,1-2-1,26 21 0,-36-33-157,-5-5-89,-1 1 1,0 0-1,0 0 1,0 0-1,0 0 1,0 1-1,0-1 0,-1 1 1,1 0-1,-1-1 1,0 1-1,0 0 1,0 1-1,0-1 0,0 0 1,-1 0-1,3 8 1,-4-6-2878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2.7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27 4370,'0'0'2740,"0"0"-1982,0 0-508,26-2 103,205-11 1013,-66 2-531,-164 11-990,-1 0-616,0 0-643,-1 0-667,-4 0-472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3.5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7 512,'0'0'2017,"0"0"-984,0 0-70,0 0 181,0 25 38,1 85-456,0-100-587,0 1 0,0-1 0,1 1 0,0-1 0,1 0 0,0 0 0,1 0 0,0 0 0,9 15 0,-1-7 263,0 0 1,30 30 0,-27-32-122,-1 1 1,15 22-1,-25-31-227,1-1 1,-2 1-1,1 0 0,-1 0 0,0 0 0,-1 0 0,0 0 0,0 1 0,0 11 0,-1-11-24,2 28 140,-2-36-173,-1 0 0,0-1 1,0 1-1,0 0 0,1-1 0,-1 1 0,0-1 0,0 1 0,1-1 0,-1 1 1,1-1-1,-1 1 0,0-1 0,1 1 0,-1-1 0,1 1 0,-1-1 0,1 0 1,0 1-1,-1-1 0,1 0 0,-1 1 0,1-1 0,-1 0 0,1 0 0,0 0 1,-1 1-1,1-1 0,0 0 0,-1 0 0,1 0 0,0 0 0,-1 0 0,1 0 1,0 0-1,-1-1 0,1 1 0,-1 0 0,1 0 0,0 0 0,-1-1 0,1 1 1,-1 0-1,1-1 0,-1 1 0,1 0 0,0-1 0,-1 1 0,0-1 0,1 1 1,0-1-1,3-3-52,-1 1 0,1-1 1,-1-1-1,0 1 1,0 0-1,0-1 0,0 1 1,-1-1-1,0 0 0,0 0 1,0 0-1,2-10 1,12-68-239,-16 78 290,13-108-286,-9 64 313,2 0 1,18-71-1,-22 116-82,0-1-1,0 1 1,1 0 0,-1 0 0,1 0 0,0 0-1,0 0 1,0 0 0,0 1 0,1-1 0,0 1 0,0 0-1,0 0 1,0 1 0,0-1 0,0 1 0,0 0 0,1 0-1,-1 0 1,1 0 0,0 1 0,0 0 0,-1 0-1,1 0 1,6 1 0,-10 0-225,-1 0 14,0 0 82,0 3-24,0 0 143,0 0-188,0-1-1,0 1 1,0 0-1,0-1 1,-1 1-1,1 0 1,-1-1-1,0 1 1,0-1-1,-1 5 1,-15 13-2716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4.33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252 16 64,'0'0'1441,"0"0"-836,0 0-229,0 0 70,0 0 442,0 0 89,0 0-38,0 0-104,-1 14 483,-1-5-1044,-1 1 0,0-1 0,-1 0 0,0 0 0,0-1 0,-1 1 0,-10 13 0,-51 59 291,35-44-281,9-10-98,-30 51 0,46-69-174,1 1 0,0 0 0,0 0 0,1 0 0,1 1 0,0-1 0,0 1-1,1 0 1,-1 17 0,3-27-164,0-1-139,0 0-45,0 0 32,9-23-238,58-103-377,88-124 0,-146 236 1043,25-31 2671,-34 45-2371,5 3-396,-1 0 0,1 0 0,-1 0-1,0 0 1,0 1 0,-1 0 0,1 0 0,-1 0-1,0 0 1,3 6 0,29 56-6,-2-4 82,5-2 39,-15-23-29,2 0-1,34 39 0,-56-73 66,9 8-1027,-12-11 758,0 0 1,1 0-1,-1 0 1,0 0-1,0 0 0,1 0 1,-1 0-1,0 0 1,1 0-1,-1 0 1,0 0-1,0 0 0,1 0 1,-1 0-1,0 0 1,1 0-1,-1 0 0,0 0 1,0-1-1,1 1 1,-1 0-1,0 0 0,0 0 1,0 0-1,1-1 1,-1 1-1,0 0 1,0 0-1,0-1 0,1 1 1,-1 0-1,0 0 1,0 0-1,0-1 0,0 1 1,0 0-1,0-1 1,0 1-1,1 0 1,-1 0-1,0-1 0,0 1 1,0 0-1,0-1 1,0 1-1,0 0 0,0 0 1,-1-1-1,1 1 1,0 0-1,0-1 0,1-15-5053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9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6 608,'0'0'1937,"0"0"-784,0 0 367,0 0 401,0 0-128,0 0-880,0-6 31,0 6-624,0 0-320,0 0-64,0 0-208,0 0-320,0 0-1361,0 0-2161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4.6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60 4018,'0'0'4290,"0"0"-2978,0 0-1312,0 0-240,0 0 160,0 0 160,182-60-128,-129 60 192,-3 0-256,3 0 112,-4 0-32,1 0-240,-4 3-208,-6-3-176,0 0-1105,-7 0-1729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5.10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2065,'0'0'2526,"0"0"-1480,0 0-827,0 0-75,0 0 131,2 6 469,5 37 81,-2 0 0,-2 0 0,-5 84 0,0-38-4800,2-89-144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5.64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6339,'0'0'2124,"0"0"-1716,12 7-496,122 66-189,-68-40 21,98 65-1,-158-93 299,1 0 0,-1 1 0,0 0 1,0 0-1,-1 0 0,0 1 0,0 0 0,0 0 0,-1 0 1,0 0-1,0 1 0,-1-1 0,0 1 0,-1 0 0,1 0 0,-2 0 1,1 0-1,-1 1 0,0-1 0,0 0 0,-1 1 0,-1-1 1,1 0-1,-3 12 0,0-11 34,0 0 0,-1 0 1,0 0-1,0-1 0,0 1 0,-1-1 1,-1 0-1,0-1 0,0 1 1,0-1-1,-1 0 0,0-1 0,0 1 1,0-2-1,-1 1 0,-15 8 0,8-10-165,0 0-1,0-1 0,-1 0 1,1-1-1,-1-1 0,1-1 1,-21-1-1,4 0-668,29 1 663,1 0-1,-1 0 1,1-1-1,0 1 1,-1-1-1,1 1 1,0-1-1,0 0 1,-1 0 0,1 0-1,0 0 1,0-1-1,0 1 1,0 0-1,0-1 1,0 0-1,1 1 1,-3-3 0,3 3 53,1 0 1,-1 0 0,1 0 0,-1 0 0,1 0 0,0 0-1,-1 0 1,1 0 0,0-1 0,0 1 0,0 0-1,0 0 1,0 0 0,0 0 0,0 0 0,0 0 0,0-1-1,0 1 1,0 0 0,1 0 0,-1 0 0,1 0-1,-1 0 1,1 0 0,-1 0 0,1 0 0,-1 0 0,1 0-1,0 0 1,-1 1 0,1-1 0,0 0 0,0 0 0,0 1-1,0-1 1,0 0 0,0 1 0,0-1 0,0 1-1,0-1 1,2 0 0,21-12-794,2 1 1,-1 1-1,29-7 0,-7 5 1314,0 2 0,73-8 0,-112 18 402,-1 0 0,1 1 0,0 0 0,-1 0 0,1 1 0,15 3 0,-20-3-771,0 0 0,0 0-1,0 1 1,0-1 0,0 1-1,0 0 1,0 0 0,0 0-1,0 1 1,-1-1 0,3 4-1,10 12 91,1-1 0,0-1 0,29 23 0,-38-34-211,1 0 1,-1-1-1,1 0 0,0 0 1,0-1-1,1 0 1,-1 0-1,1-1 0,-1 0 1,1 0-1,0-1 1,14 0-1,-16 0-186,0-1 0,0 1 0,0-2 0,0 1 0,0-1 0,0 0-1,0-1 1,0 1 0,-1-1 0,1-1 0,0 1 0,-1-1 0,0 0 0,11-7 0,58-51-4589,-41 24 1168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6.00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28 6099,'0'0'1456,"0"0"-1327,0 0 175,0 0 288,0 0 256,0 0-448,132 21-367,-92-16 111,0-5 64,6 0-416,-6 0-801,3-11-960,-10-10-384,-7 0-336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6.38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81 2753,'0'0'2802,"0"0"-1938,0 0-624,0 0 1073,0 0 111,0 0-415,188-24-769,-142 24 96,4 0-176,3 0-48,-3-3-112,-4-3-288,4-6-1249,-7-2-1696,-4-7-1649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6.84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322 1 272,'0'0'3322,"0"0"-1828,0 0-1172,0 0-105,0 0 236,-14 9 478,-6 3-512,1 1 0,1 1 0,1 1 0,-24 24 0,4 5-147,2 1 0,2 1 0,-50 94 0,79-118-1387,6-16-4240,9-6 3136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7.28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156 26 4434,'0'0'2116,"0"0"-1143,0 0-186,0 0 299,0 0-352,3-5-406,13-15-308,-15 19-22,0 1 0,0 0 0,0 0-1,0 1 1,0-1 0,0 0 0,0 0 0,0 0-1,0 1 1,0-1 0,0 0 0,0 1 0,0-1-1,-1 1 1,1-1 0,0 1 0,0-1 0,0 1-1,-1 0 1,1-1 0,0 1 0,-1 0 0,1 0-1,0-1 1,-1 1 0,1 0 0,-1 0 0,0 0-1,1 0 1,0 2 0,8 11 21,2 1 0,-1-1 0,2-1-1,0 0 1,0-1 0,2 0 0,16 12 0,-5-8 25,1-1-1,0 0 1,40 14 0,52 15 20,-118-44-56,1 1 1,-1-1 0,0 1 0,1-1-1,-1 1 1,0-1 0,0 0-1,1 1 1,-1-1 0,0 1 0,0-1-1,0 1 1,0-1 0,1 1 0,-1-1-1,0 1 1,0-1 0,0 1 0,0-1-1,0 1 1,0-1 0,0 1-1,-1 0 1,1-1 0,0 1 0,0-1-1,0 1 1,0-1 0,-1 0 0,1 1-1,0-1 1,0 1 0,-1-1-1,1 1 1,0-1 0,-1 0 0,1 1-1,0-1 1,-1 0 0,1 1 0,-1-1-1,1 0 1,-1 1 0,1-1 0,-1 0-1,1 0 1,-1 0 0,1 1-1,-1-1 1,1 0 0,-1 0 0,1 0-1,-1 0 1,0 0 0,-54 20 215,-1-3-1,0-2 1,-83 11 0,119-23-185,-39 5-1177,-117 2 0,191-17-1794,23-4-264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7.7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1409,'0'0'3351,"0"0"-2532,0 0-814,6 7 136,-2-2-4,-1-1 0,1 1-1,-1 0 1,0 0 0,0 1 0,-1-1-1,0 1 1,0-1 0,0 1 0,0 0-1,-1-1 1,0 1 0,0 0-1,-1 0 1,1 7 0,-1 232 3886,0-244-4026,1 1 1,-1-1-1,1 0 0,0 0 1,0 0-1,0 0 0,0 1 1,-1-1-1,1 0 0,1 0 1,-1-1-1,0 1 0,0 0 1,0 0-1,0 0 0,1-1 1,-1 1-1,0-1 0,1 1 1,1 0-1,36 12-5,-31-10 8,23 6-29,0-1-1,1-1 1,-1-1 0,1-2-1,41 0 1,-57-4-146,-8 1 59,0-1 0,0 0 1,0-1-1,1 0 0,-1 0 1,15-5-1,-21 5-1,0 0-1,1 0 1,-1-1 0,0 1-1,-1-1 1,1 1-1,0-1 1,0 0 0,-1 0-1,1 0 1,-1 0 0,1 0-1,-1 0 1,0 0 0,0 0-1,0 0 1,0-1-1,0 1 1,0 0 0,-1-1-1,1 1 1,-1-1 0,0 1-1,0 0 1,0-1-1,0 1 1,0-4 0,0-8-1711,0 0-1784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8.12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2657,'0'0'2724,"0"0"-1726,0 0-643,0 0 248,0 0 421,0 19 86,0 345 69,0-363-2769,0-1-1054,0 0-667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8.88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57 4674,'0'0'1433,"0"0"-966,34-3-390,110-11-93,187 8-828,-195 8 2368,-134-2-1467,1 1 0,-1-1-1,1 0 1,-1 1 0,0 0-1,1-1 1,-1 1 0,0 0-1,1 0 1,-1 0 0,0 0-1,0 1 1,0-1 0,0 1-1,0-1 1,-1 1-1,1 0 1,0-1 0,-1 1-1,1 0 1,-1 0 0,1 0-1,-1 0 1,0 1 0,0-1-1,0 0 1,0 0 0,-1 1-1,1-1 1,0 1 0,-1-1-1,0 0 1,1 1 0,-1-1-1,-1 5 1,2-1 40,-1 0 0,0 0 0,-1 0 0,0 0-1,0 0 1,0 0 0,-1 0 0,1 0 0,-1 0 0,-1 0 0,1-1 0,-1 1 0,-6 8 0,-151 167 1132,159-179-1249,-1 0-1,1 0 0,-1 1 1,1-1-1,0 0 0,-1 1 1,1-1-1,1 1 0,-1-1 1,0 1-1,0 2 0,1-4-568,0-1-356,0 0-173,0 0 158,0 0 242,14-16-1888,8-26 461,22-55 0,14-28 2501,-49 109 204,0 1-1,1 0 1,1 1 0,0 0-1,22-20 1,-32 33-390,-1 0 0,1 0 0,0 0 0,0 0 0,0 0 0,0 0 0,0 1 0,0-1 0,0 0 0,0 0 0,0 1 0,0-1 0,0 1 1,0-1-1,0 1 0,1-1 0,-1 1 0,0 0 0,0 0 0,1-1 0,-1 1 0,0 0 0,0 0 0,1 0 0,-1 0 0,0 1 0,0-1 1,0 0-1,1 0 0,0 1 0,0 2 139,0-1-1,0 1 1,0-1 0,0 1 0,0 0 0,-1-1 0,1 1-1,-1 0 1,2 6 0,6 13-1095,15 19 840,2-2 0,2-1 0,1-1 1,1-1-1,39 34 0,-67-68-54,8 7-31,4 5-634,-11-3-2545,-3-10-2,0-1-405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29.7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4674,'0'0'3202,"0"0"-2530,0 0-480,0 0-192,0 0-272,0 0-1409,-4 3-1905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9.22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27 1665,'0'0'4146,"0"0"-3122,0 0-368,0 0 257,0 0 223,0 0-415,53 0-353,-14 0-192,1-6-112,3-3 64,-3 3-128,0 0-224,-4 6-464,0 0-65,1 0-607,-4 0-881,3 0-1937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19.62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2721,'0'0'0,"0"0"-1248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0.01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540 68 1665,'-30'-46'1846,"26"44"-1720,1-1 1,-1 1-1,0 0 0,1 0 1,-1 0-1,0 0 1,-1 1-1,1 0 0,0 0 1,0 0-1,0 0 0,-1 0 1,1 1-1,0 0 0,-1 0 1,1 0-1,-1 1 1,1-1-1,-4 2 0,-12-1 418,-43-2-8,26 0-751,-69 5 0,95-2 141,-1 0 0,1 0 0,0 1 0,0 1 0,1 0 0,-1 0 0,1 1 1,0 0-1,0 1 0,-13 9 0,17-10 182,0 0 0,0 1 0,0-1 0,0 2 0,1-1 0,0 0 0,0 1 1,1 0-1,0 0 0,-4 9 0,7-12-13,0 0 1,-1 0-1,1 0 1,1 0-1,-1 1 1,1-1-1,0 0 1,0 1-1,0-1 1,0 0-1,1 0 1,-1 1-1,1-1 0,0 0 1,1 0-1,-1 0 1,1 0-1,0 0 1,0 0-1,0-1 1,4 6-1,3 2-53,0-1 1,0 0-1,1-1 0,0 0 0,1-1 1,0 0-1,0-1 0,1 0 0,21 9 0,-3-3-1,0-2-1,0-1 1,33 5-1,-42-10-334,1-2 0,0 0 0,0-2-1,0 0 1,28-4 0,-38 2 52,0-1 0,-1 0-1,1-1 1,-1 0 0,0-1 0,0 0 0,0-1 0,0 0-1,-1-1 1,0 0 0,13-10 0,17-21-2450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0.45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557 0 1008,'0'0'1284,"0"0"-1009,0 0-89,0 0 623,-20 33 314,14-24-1021,-141 254 2536,45-67-1691,10 5 0,-74 234 0,157-410-1135,6-18-417,1 0 0,0 0 0,0 1 0,0-1 0,-1 16 0,3-21-2818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1.0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375 102 1601,'0'0'2468,"0"0"-3255,0 0-513,-22-16 1202,-68-46 314,87 59-112,-1 0 1,0 1 0,0 0-1,0 0 1,0 0 0,0 0 0,0 0-1,0 1 1,-1 0 0,1 0-1,-1 0 1,1 0 0,-1 1 0,1-1-1,-1 1 1,1 0 0,-9 2-1,-6 0 453,15-2-429,0 1-1,0 0 1,1 0 0,-1 0 0,0 0-1,1 1 1,-1 0 0,1-1 0,0 1 0,0 0-1,0 1 1,0-1 0,0 0 0,0 1 0,0 0-1,1 0 1,-1 0 0,1 0 0,-4 6 0,-5 9 453,1 0 1,-11 26-1,14-30-367,-1 5-108,1-1 0,0 2 0,2-1 0,0 1 0,1 0 1,1 0-1,0 0 0,2 33 0,1-51-98,0 0-1,1 0 1,-1 0-1,1 0 1,-1 0-1,1 1 1,0-1 0,0-1-1,0 1 1,0 0-1,0 0 1,1 0 0,-1 0-1,0-1 1,1 1-1,-1-1 1,1 1-1,0-1 1,-1 0 0,1 1-1,0-1 1,0 0-1,0 0 1,0 0 0,0 0-1,0-1 1,0 1-1,0 0 1,0-1 0,0 0-1,4 1 1,9 1-121,1 0 0,-1-1 1,22-1-1,-21-1-101,9 1-447,0-2 0,1-1-1,-2-1 1,1-1 0,0-2-1,-1 0 1,0-1 0,30-16-1,30-17-2318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1.91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96 75 3554,'0'0'1504,"0"0"-759,0 0-668,0 0-221,2 0 110,-1 0 0,1 0 0,0 0 0,0 0-1,-1 1 1,1-1 0,0 1 0,0-1 0,-1 1 0,1 0 0,0-1 0,-1 1 0,3 2-1,2 3 118,-1 0-1,0 0 0,0 0 1,-1 1-1,0 0 1,0 0-1,5 14 0,-7-18 80,-1 0 0,0 0 0,-1 1 0,1-1 0,-1 0 0,1 1 0,-1-1 0,0 0 0,0 1 0,0-1 0,-1 0-1,1 1 1,-1-1 0,0 0 0,0 0 0,0 1 0,0-1 0,0 0 0,-1 0 0,1 0 0,-1 0 0,-3 3 0,-8 9 85,0-2-1,-1 1 1,0-2 0,-1 0 0,0-1-1,-1 0 1,-29 14 0,37-19-674,20-11-1254,-3-3 1392,-1 0-1,0 0 0,0 0 1,-1-1-1,0-1 0,0 1 1,-1-1-1,6-14 1,1-5-67,14-51 0,-17 46 1158,21-47-1,-31 80-705,1 0 1,0-1-1,0 1 1,0 0-1,-1-1 1,1 1-1,1 0 0,-1 0 1,0 0-1,0 0 1,0 0-1,0 0 1,1 0-1,-1 0 1,1 1-1,-1-1 0,0 0 1,1 1-1,-1-1 1,1 1-1,-1-1 1,1 1-1,0 0 1,-1 0-1,1 0 0,-1 0 1,1 0-1,-1 0 1,1 0-1,-1 0 1,4 1-1,10 0-5,-12 0-73,-1-1-1,1 1 1,-1 0-1,0 0 1,1 0-1,-1 1 1,0-1-1,0 0 1,0 1-1,0-1 1,0 1-1,0 0 1,0 0-1,2 3 1,29 37 158,-25-30-105,18 19 173,48 44 0,15 18-177,-56-47 8,-25-34-88,1 1 0,0-1 1,17 17-1,-26-28-5,-1-1 1,0 1-1,1-1 0,-1 1 1,0-1-1,0 0 0,1 1 1,-1-1-1,0 1 0,0-1 1,0 0-1,1 0 0,-1 0 1,0 1-1,0-1 0,0 0 1,0 0-1,0 0 0,0 0 1,1 0-1,-1-1 0,0 1 1,0 0-1,0 0 0,-1-1 1,-38-2 28,-252-8 314,288 11-349,1-1 0,-1 1 0,1 1 0,-1-1 0,1 0 0,0 1 0,-1 0 0,1-1 0,0 1 0,-1 1 0,1-1 0,0 0 0,-4 3 0,7-3-360,11-1-1214,3-3 995,1 0 0,0 0-1,-1-2 1,1 0 0,-1 0 0,23-14 0,-1 2-636,10-3-416,-2 2-63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2.51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0 287 1153,'0'0'1990,"0"0"-213,0 0-35,0 0-248,0 0-275,16-12-427,48-38 49,-48 38-324,-16 12-87,40-6-118,-37 6-358,0-1 1,-1 1 0,1-1-1,-1 0 1,0 0-1,1 0 1,-1 0-1,0 0 1,1-1-1,-1 1 1,0-1-1,0 1 1,0-1-1,3-3 1,28-34-321,-18 21 277,24-31-147,-29 35 241,0 1 0,2-1 0,-1 2 1,16-13-1,-27 25 8,0-1 0,0 1 0,0 0 0,1 0 0,-1 0 0,0 0 0,0-1 0,0 1 0,1 0 0,-1 0 1,0 0-1,0 0 0,1 0 0,-1 0 0,0 0 0,0 0 0,1 0 0,-1 0 0,0 0 0,0 0 0,1 0 0,-1 0 1,0 0-1,1 0 0,-1 0 0,0 0 0,0 0 0,1 0 0,-1 0 0,0 0 0,0 0 0,0 0 0,1 1 0,-1-1 1,0 0-1,0 0 0,1 0 0,-1 0 0,0 1 0,0-1 0,0 0 0,0 0 0,1 1 0,-1-1 0,0 0 0,0 0 1,0 0-1,0 1 0,0-1 0,4 23 93,-7 27-77,-4-21 114,0 0 0,-18 44 0,16-51-57,1 0 0,1 0 0,1 0 0,1 1-1,1 0 1,-2 29 0,7-50-81,0 1-1,-1-1 0,1 0 1,0 0-1,0 0 0,0 0 1,1 0-1,-1 0 1,0 0-1,1 0 0,-1 0 1,1 0-1,0-1 1,-1 1-1,1-1 0,0 1 1,0-1-1,0 0 1,0 0-1,0 0 0,0 0 1,1 0-1,-1 0 0,0-1 1,0 1-1,1-1 1,-1 1-1,4-1 0,17 4 0,47 3-1,-40-5 18,-4 1-20,1-1 0,0-1 0,0-2 0,0 0 1,-1-2-1,35-8 0,-50 10-425,-11 1 273,1 1 1,-1-1-1,1 0 1,-1 0-1,1 0 0,-1 0 1,0 0-1,1 0 1,-1 0-1,1 0 1,-1 0-1,1 0 1,-1-1-1,1 1 1,-1 0-1,0 0 1,1 0-1,-1 0 1,1-1-1,-1 1 1,0 0-1,1 0 0,-1-1 1,0 1-1,1 0 1,-1-1-1,0 1 1,1 0-1,-1-1 1,0 1-1,0-1 1,1 0-1,-1-5-4045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3.02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58 1 3874,'0'0'2508,"0"0"-1161,0 0-245,0 0-14,0 0-159,0 0-569,0 0-251,0 17-18,0 18-2,-1 1-1,-3 0 1,-8 40 0,3-35-37,-2 8 26,-8 63 0,18-106-72,1-1 0,-1 0 0,1 1 0,0-1 1,1 0-1,-1 1 0,3 8 0,-2-12-1,0 0 1,1 0-1,-1-1 0,0 1 0,1 0 1,-1-1-1,1 0 0,0 1 0,0-1 1,-1 0-1,1 0 0,0 1 1,0-2-1,0 1 0,0 0 0,0 0 1,0-1-1,0 1 0,4 0 1,30 6 80,0-1 1,0-2-1,0-2 1,58-3 0,-35 1-259,-59 0 81,0-2-958,-5-3-4225,-6 0-699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23.64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324 15 800,'0'0'4963,"0"0"-3149,0 0-1035,0 0 51,0 0-102,-4-12 544,-26 11-947,18 0-293,1 1 0,-1 0 0,1 1 0,-23 4 0,30-4-39,0 1 0,0-1 0,0 1 1,0 0-1,1 0 0,-1 0 0,1 1 1,0-1-1,-1 1 0,1 0 0,0 0 1,0 0-1,1 0 0,-1 0 1,1 1-1,-1-1 0,-2 8 0,2-5-18,1 1-1,0 0 1,0 1-1,0-1 1,1 0-1,0 0 1,0 1-1,2 13 1,-1-19 21,1-1 0,0 0 0,-1 0 0,1 0 1,0 0-1,0-1 0,0 1 0,0 0 0,0 0 0,0 0 0,0-1 1,0 1-1,0 0 0,0-1 0,0 1 0,0-1 0,1 0 0,-1 1 1,0-1-1,0 0 0,0 0 0,3 1 0,30 4 25,-34-5-23,9 1 43,-1 0 0,1 1-1,-1 0 1,1 0-1,-1 0 1,0 1 0,0 1-1,0-1 1,0 1-1,12 9 1,-16-9 3,0-1 1,0 1-1,-1 0 0,0 0 0,0 0 0,0 0 1,0 1-1,-1-1 0,1 1 0,-1-1 1,0 1-1,-1 0 0,1 0 0,-1 0 1,0 0-1,0 0 0,-1 0 0,1 0 1,-1 8-1,0-10-1,0 0-1,0 0 1,0 0 0,-1 0 0,1 0 0,-1 0-1,1 0 1,-1 0 0,0-1 0,0 1 0,-1 0-1,1 0 1,0-1 0,-1 1 0,-2 3 0,0-3-10,-1 1 0,1-1 0,-1 1 0,1-1 0,-1 0 0,0-1 0,-8 4 1,-9 3-109,-1-1 1,0-1 0,-1 0-1,0-2 1,0-1 0,-25 1 0,-36-2-8459,78-3 4438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6.1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13 912,'0'0'691,"0"0"-370,0 0-73,0 0 74,0 0 63,14 0 3432,56 0-4243,5-2-178,-37 0 61,1 1 0,45 6 0,-35 15 863,-4-18-182,0-2 1,0-1 0,0-3-1,75-15 1,-69 10-165,-6 8-214,-19 1-2799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2.9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6 273 1201,'0'0'1264,"0"0"-287,0 0 31,0 0 9,0 0 79,0 0-269,0 0-814,0 0 1,0 0-1,-1 0 1,1 0-1,0 0 1,0 0-1,0 0 1,-1 0-1,1 0 0,0 0 1,0 0-1,0 0 1,-1 0-1,1 0 1,0 0-1,0 0 0,0 0 1,-1 1-1,1-1 1,0 0-1,0 0 1,0 0-1,0 0 0,0 0 1,-1 0-1,1 1 1,0-1-1,0 0 1,0 0-1,0 0 1,0 0-1,0 1 0,0-1 1,-1 0-1,1 0 1,0 0-1,0 1 1,0-1-1,0 0 0,0 0 1,0 0-1,0 1 1,0-1-1,0 0 1,0 0-1,0 0 0,0 1 1,0-1-1,0 0 1,1 0-1,-1 0 1,0 1-1,0-1 1,0 0-1,0 0 0,44 39 26,-39-36-28,0 0 0,-1 1 0,1-1 0,-1 1-1,1 0 1,-1 0 0,0 0 0,-1 1 0,1 0 0,-1-1 0,0 1 0,0 0 0,0 1 0,-1-1 0,0 0 0,3 9-1,-4-7 9,0 0 0,0-1 0,1 1 0,0-1 0,0 1-1,1-1 1,-1 0 0,2 1 0,-1-2 0,0 1-1,1 0 1,0-1 0,1 1 0,-1-1 0,1 0 0,0-1-1,0 1 1,8 4 0,-4-3 84,5 0 526,-12-6-601,-1-1 1,0 0-1,0 0 1,0 0-1,0 0 1,0 0-1,0 0 1,0 0-1,-1-1 0,1 1 1,0 0-1,0 0 1,-1-1-1,1 1 1,0-2-1,63-123-795,-44 93 605,-2-2-1,-1 0 1,-2-1-1,18-64 1,-31 93 173,1 0-1,-1 0 1,1 0 0,1 0-1,-1 0 1,1 1 0,0 0-1,0-1 1,1 2 0,0-1 0,7-6-1,5-4-180,1 1 0,24-14 0,-52 38-178,0 1 0,1 0 0,0 1 0,1 0 0,0 1-1,0 0 1,-10 24 0,10-15-2512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6.6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36 2145,'0'0'2332,"0"0"-1316,0 0-394,0 0-75,0 0-62,7 0-247,367-15 2544,-104 7-2733,-21 3-3750,-203-3 756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7.1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 2753,'0'0'1009,"0"0"-665,0 0-248,0 0 11,0 0 79,12 0 233,126-2 672,200 5-901,-329-2-184,1 0 1,0 1-1,-1 1 1,0 0-1,1 0 1,8 5-1,25 8 485,-24-12-516,0-2 0,0 0 1,0-1-1,0-1 0,23-3 0,11 0-282,141 3-526,-192 17-532,-2-10 345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2.4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18 176,'0'0'627,"0"0"-192,0 0 138,0 0 4,0 0-62,0 0-238,0 0-79,0 0-130,0 0 1,0 0 0,0 0 0,0 0-1,0 0 1,0 0 0,0-1 0,-1 1 0,1 0-1,0 0 1,0 0 0,0 0 0,0 0-1,0 0 1,0-1 0,0 1 0,0 0 0,0 0-1,0 0 1,0 0 0,0 0 0,0-1-1,0 1 1,0 0 0,0 0 0,0 0 0,0 0-1,0 0 1,0-1 0,0 1 0,0 0-1,0 0 1,0 0 0,0 0 0,1 0 0,-1 0-1,0-1 1,0 1 0,0 0 0,0 0-1,0 0 1,0 0 0,0 0 0,0 0 0,1 0-1,-1 0 1,0 0 0,0 0 0,0-1-1,0 1 1,0 0 0,1 0 0,-1 0 0,0 0-1,0 0 1,0 0 0,0 0 0,1 0-1,465-12 2040,-371 12-2484,-93 0 266,-2 0-175,0 21 294,1-15-4308,1-6 137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3.0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10 448,'0'0'2057,"0"0"-1462,0 0-462,0 0-82,53 3-550,27-5 4253,39-2-2555,77-2 617,-194 6-1691,11 0-57,0 1-1,1 1 1,-1 0 0,15 5-1,-14-4-220,0 0 0,0-1 0,22 2-1,-11-4-3202,-14 0-323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3.5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25 2145,'0'0'2249,"0"0"-1635,0 0-382,0 0 211,0 0 245,25-1-152,178-12 553,255 3 1031,-378 10-5126,-76 1 1266,-4 7-1069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4.0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 2401,'0'0'1347,"0"0"-938,0 0 124,0 0 369,0 0-110,34 0-408,223 0 3,192 0 3263,-427-4-2582,-49 4-1440,-10 6-1746,-6-2-2575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7.7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0 480,'0'0'969,"0"0"-153,0 0 217,0 0 39,0 0 62,31 4-158,9 2-634,-9-1 82,0-2 0,51 0 0,501-3 1912,-193 0-8767,-371 0 2432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8.2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57 3121,'0'0'681,"0"0"-462,0 0-27,0 0 90,31-5-23,11-2-191,-7 0-75,72-3 0,260 7 1047,-246 4-1505,-85 1 165,-1-2-1,57-5 1,-66-4-1226,-5-5-966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39.04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39 2273,'0'0'771,"0"0"-248,0 0-48,0 0 56,0 0-147,17-1-96,-1-1-194,1-1 133,-1 2 0,0-1-1,0 2 1,0 0-1,25 4 1,-14 4 282,-19-5-460,-1-1 1,1 0-1,0 0 0,0-1 0,0 0 1,9 0-1,106-6-2548,5 1 3445,-123 5-848,1 0 1,-1 0-1,0 0 1,0 1-1,1 0 0,-1 0 1,0 0-1,-1 1 1,1-1-1,7 6 0,-7-4-155,0-1-1,0 0 0,0 0 1,1 0-1,-1-1 0,1 1 1,0-1-1,0-1 1,-1 1-1,13 0 0,8-1 477,0-2-1,0-1 0,0-1 1,29-6-1,-45 6-114,0 0 0,0-1 0,0 0 0,0 0 1,0-1-1,15-11 0,-20 15 527,8-2-297,-12 3-572,-1-1-1,0 1 1,0 0 0,0 0-1,0 0 1,0 0 0,1 0 0,-1 0-1,0-1 1,0 1 0,0 0-1,0 0 1,0 0 0,0-1 0,0 1-1,1 0 1,-1 0 0,0 0-1,0 0 1,0-1 0,0 1 0,0 0-1,0 0 1,0 0 0,0-1-1,0 1 1,0 0 0,0 0 0,0-1-1,0 1 1,0 0 0,-1 0 0,1 0-1,0 0 1,0-1 0,0 1-1,0 0 1,0 0 0,0 0 0,0 0-1,-1-1 1,1 1 0,0 0-1,0 0 1,0 0 0,0 0 0,0 0-1,-1 0 1,1-1 0,0 1-1,0 0 1,0 0 0,-1 0 0,1 0-1,0 0 1,0 0 0,0 0-1,-1 0 1,-22-12-3078,-9-8-3447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41.7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184 88 448,'0'0'990,"0"0"144,0 0-115,0 0-72,0 0-21,0 0-182,0 0-178,0 0-249,0 0-45,0-35-402,1 32 99,-1 1 0,0-1 1,0 0-1,0 1 1,-1-1-1,1 1 0,0-1 1,-1 0-1,0 1 1,0-1-1,0 1 0,0 0 1,0-1-1,0 1 1,0 0-1,-3-3 0,3-2 487,1 11 2663,1 71-2785,1-11-205,-11 97 1,-1-2-71,0 0 28,-1-87 28,1-14-55,3 1 1,1 110 0,7-142-10,0-1 0,-2 0 0,-1 1 1,-1-1-1,-2 0 0,0 0 0,-2-1 1,-11 30-1,11-35-46,2 0 0,0 1 0,1-1 0,1 1 0,1 0 0,1 0 1,1 0-1,0 0 0,6 32 0,-4-42 12,-1 0 0,0 0 0,0 0 0,-1 1 0,0-1 0,-1 0-1,-1 0 1,0 0 0,0 0 0,-1 0 0,0 0 0,-1-1 0,-8 17 0,8-20-15,0-1-1,1 0 1,0 1 0,1 0-1,-1 0 1,1 0-1,1 0 1,-1 0 0,1 0-1,0 11 1,5 76 23,0-28-17,6 235 77,-4-265-51,-6-34-70,0-1 0,0 1 0,0-1 0,1 0 0,-1 1 0,0-1 0,1 1 0,0-1 0,-1 0 0,1 0 0,0 1 0,-1-1 0,1 0-1,0 0 1,0 0 0,0 0 0,0 0 0,0 0 0,0 0 0,0 0 0,1 0 0,1 1 0,-3-2-49,1-1 0,0 1 0,0-1 0,-1 1 0,1 0 0,0-1 0,-1 1 0,1-1 0,-1 0 0,1 1 0,-1-1 0,1 1 0,-1-1 0,1 0 0,-1 1 0,1-1-1,-1 0 1,0 0 0,1 1 0,-1-1 0,0 0 0,0 0 0,0 1 0,0-1 0,1 0 0,-1 0 0,0 0 0,-1 0 0,2-4-466,6-31-2899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29.6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1 197 1153,'0'0'1256,"0"0"-178,0 0 328,0 0-40,0 0-152,0-30 314,0 20-2031,-1-2 132,1 1 1,1 0-1,0-1 1,3-10-1,-3 17 339,1 0-1,0 0 0,0 1 1,0-1-1,1 1 0,0 0 1,0 0-1,0 0 0,0 0 1,0 0-1,8-5 1,-5 5 43,0 1 1,1 0 0,-1 0 0,1 1 0,0 0 0,0 0-1,0 0 1,0 1 0,0 0 0,0 1 0,11 0 0,12-3-328,77-2-676,-105 5 909,-2 0 142,-8 23 800,5-18-748,0 0-83,0-1 0,0 1 0,1 0 0,-1 0 0,1 0 0,0 0 0,0 0 0,1 0 1,0 1-1,-1-1 0,2 0 0,-1 1 0,1 7 0,-1-8-4,0-1-1,0 1 1,-1-1-1,1 1 1,-1-1-1,0 0 1,0 0-1,0 0 1,-1 0 0,0 0-1,1-1 1,-1 1-1,0-1 1,-1 0-1,1 1 1,-1-1 0,1-1-1,-9 6 1,7-5-7,0 1 0,1 0 0,-1 0 0,1 0 0,-1 0 0,1 1 1,1 0-1,-1 0 0,-5 10 0,5 15-101,4-28 98,0 0-1,0 1 1,0-1 0,0 0 0,-1 1 0,1-1-1,0 0 1,-1 1 0,0-1 0,0 0-1,1 0 1,-1 0 0,-1 0 0,-1 4 0,-13 14-9,11-16-6,1 0 0,0 1 0,0-1 0,1 1 0,-1 0 0,1 0 0,0 0 0,0 1 0,1-1 0,0 1 0,0 0 0,-3 11 0,7-16-22,0 0 1,0 0 0,0 0 0,0 0-1,0 0 1,0 0 0,0-1 0,1 1-1,-1-1 1,0 0 0,0 1 0,0-1-1,4 0 1,-2 0 43,34 3 664,68-4 0,-36-1 31,-69 2-628,-1 0 128,0 0-133,0 0-104,0 0 31,0 0-143,0 0-321,12 0-4359,-8 0 2338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3.7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1 880,'0'0'665,"0"0"-196,0 0 57,0 0-99,0 0-425,0 0-66,0 0 46,0 0 23,0 0 0,0 0 57,0 0 7,-3 23 526,-5 1 119,6-19-464,1 0-1,-1 1 1,1-1 0,0 0 0,0 1 0,0 10 0,1-15-223,0 1 0,1 0 0,-1 0 0,1 0 0,-1-1 0,1 1 0,0 0 0,0-1 0,0 1 0,0-1 1,0 1-1,0-1 0,0 1 0,0-1 0,1 0 0,-1 0 0,0 1 0,1-1 0,-1 0 0,1 0 0,-1 0 0,1-1 1,0 1-1,-1 0 0,4 0 0,27 9 198,0-3 1,1 0 0,0-2 0,0-2-1,0 0 1,50-4 0,-54 0 227,-27 1-138,-2 0-67,0 0-411,0 0-157,0 0-409,0 0-858,0 0-899,0 0-895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43.0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266 151 672,'0'0'195,"0"0"48,0 0 208,0 0 266,0 0 76,0 0 10,0 0 77,0 0 123,0 0 112,0 0-202,0 0 53,0 0-262,0 0-40,0 0-248,0 0-197,0 0-160,-13-3 69,8 5-125,1 0 1,-1 0-1,1 0 0,0 0 1,-1 1-1,1 0 0,0 0 1,1 0-1,-1 0 0,0 0 0,1 1 1,0 0-1,0-1 0,-4 8 1,-5 3 58,-40 46 83,-72 105 1,124-164-140,0-1 1,0 0-1,-1 0 0,1 0 1,0 0-1,0 1 1,0-1-1,0 0 0,0 0 1,-1 0-1,1 1 1,0-1-1,0 0 1,0 0-1,0 1 0,0-1 1,0 0-1,0 0 1,0 0-1,0 1 0,0-1 1,0 0-1,0 0 1,0 1-1,0-1 0,0 0 1,0 0-1,0 1 1,0-1-1,0 0 0,0 0 1,0 1-1,1-1 1,-1 0-1,0 0 0,0 0 1,0 1-1,0-1 1,0 0-1,1 0 0,-1 0 1,0 0-1,0 0 1,0 1-1,1-1 0,-1 0 1,16 0 48,18-10-107,-22 5 38,-1-2 0,0 1 0,0-2 0,-1 1 0,0-1 0,0-1 0,-1 0 0,0 0 0,-1-1 0,0 0 0,0 0 0,-1-1 0,0 0 0,6-16 0,-5 7 240,0 0 1,-2-1 0,-1 1-1,0-2 1,-1 1 0,-2 0 0,1-41-1,-2 59-200,0 1 0,0-1 0,0 1 0,0 0 0,1-1-1,-1 1 1,1 0 0,0 0 0,-1 0 0,1 0-1,0 0 1,0 0 0,0 1 0,5-4 0,9-9 5,-10 4-21,12-11 194,-18 21-176,1-1 0,-1 1 1,1 0-1,0-1 0,-1 1 1,1 0-1,-1 0 0,1 0 1,0-1-1,-1 1 0,1 0 1,0 0-1,-1 0 0,1 0 0,0 0 1,-1 0-1,1 0 0,-1 1 1,1-1-1,0 0 0,-1 0 1,1 0-1,0 1 0,-1-1 1,1 0-1,-1 0 0,1 1 1,-1-1-1,1 1 0,-1-1 1,1 0-1,-1 1 0,1-1 1,-1 1-1,0-1 0,1 1 1,-1-1-1,1 2 0,114 172 52,-100-155-98,-8-8 41,1 0 0,0-1 0,1 0 0,0 0 0,1-1 0,0 0-1,1-1 1,-1 0 0,24 12 0,-33-19 102,-1-1 22,0 0-51,0 0 118,0 0-36,0 0-42,0 0-101,0 0-40,0 0-11,0 0-110,0 0-66,0 1-462,0 0 340,-2-1-4264,-12-2-1377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46.70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83 188 1297,'0'0'1013,"0"0"-50,0 0 57,0 0 324,0 0-93,0-14 1657,0 0-4884,-1 8 1711,0 1 1,0-1 0,0 0 0,1 1 0,0-1 0,0 0 0,1 1 0,0-7-1,1-11 4900,20 35-4537,-17-7-85,-1 0 0,1 0-1,-1 0 1,0 1 0,-1-1-1,1 1 1,-1 0 0,0 0 0,0 1-1,-1-1 1,2 9 0,1 7 177,-1 0 0,1 25 1,-4-33-111,0 0-1,1 0 1,0 0-1,1-1 1,1 1 0,0-1-1,8 17 1,31 25 440,-37-47-369,-4-6-102,0 0 0,0 0-1,0 0 1,-1 1 0,1-1-1,0 0 1,-1 1 0,0-1 0,0 1-1,0 0 1,0-1 0,1 6 0,2-9 129,13-8-12,16-59-298,-24 48 3,0 0-1,19-26 0,13-16-2,-23 33 195,1 1 1,2 1-1,0 0 0,27-24 1,-39 44 4,-6 5-51,0 0 0,0 0 0,-1-1 1,1 1-1,-1-1 0,1 1 0,-1-1 1,0 0-1,0 0 0,0 0 0,0 0 1,-1 0-1,1 0 0,-1-1 1,0 1-1,1 0 0,0-7 0,-2 10 42,0 0-72,0 0-6,-4 0 14,0 1 1,0 0-1,1 0 0,-1 1 1,1-1-1,-1 0 0,1 1 1,0 0-1,-1 0 0,1 0 1,0 0-1,0 1 0,0-1 1,1 1-1,-1 0 0,1 0 1,-3 3-1,-40 60-96,37-53 94,-18 27 16,-3-2 0,0-1 0,-3-2 0,-1 0-1,-57 45 1,63-55-13,18-16-3,1 0 1,-1-1-1,-1 0 1,-18 11-1,28-27 43,0 0-1,0 0 1,-1 1-1,-1-1 1,-2-11-1,-2-1-12,2 1 1,1-1-1,0 0 0,1-1 0,2-32 0,-3-28 41,2 73 6,-1-1-1,0 1 1,-1-1 0,0 1-1,0 0 1,-7-12 0,6 13-41,1 0 0,-1-1 0,1 1 0,1-1 0,0 1 0,0-1 1,0 0-1,-1-15 0,3 23-27,0-1 0,0 0 0,0 1 0,0-1 0,0 0 0,0 1 0,0-1 0,0 1 0,0-1 0,0 0 0,0 1 0,-1-1 0,1 1 0,0-1 0,0 0 0,-1 1 0,1-1 0,0 1 0,-1-1 0,1 1 0,-1-1 0,1 1 0,-1-1 0,1 1 0,-1 0 0,0-1 0,-19-1 133,15 2-151,4 0 6,-10-20-131,0 11-289,12 13 431,0 0 0,0 0 1,1 0-1,0 0 0,-1-1 1,2 1-1,-1 0 0,0-1 1,1 1-1,-1-1 0,5 4 1,42 40 102,-10-10-126,-30-25 48,-1 0-1,0 1 1,-1 0-1,-1 0 0,0 1 1,0 0-1,-1 0 1,-1 0-1,2 15 1,9 24 85,-11-48-90,0 0 0,1 0 0,-1-1 1,1 0-1,0 1 0,0-2 0,0 1 0,0 0 1,1-1-1,0 0 0,-1-1 0,1 1 0,0-1 0,0 0 1,1 0-1,10 1 0,-17-3 120,0 0-178,0 1 0,1-1 1,-1 0-1,0 0 0,0 0 0,0 0 1,0 1-1,0-1 0,0 0 0,0 0 0,0 0 1,0 1-1,0-1 0,0 0 0,0 0 0,0 0 1,0 1-1,0-1 0,0 0 0,0 0 0,-1 0 1,1 0-1,0 1 0,0-1 0,0 0 0,0 0 1,0 0-1,0 0 0,0 1 0,-1-1 0,1 0 1,0 0-1,0 0 0,0 0 0,0 0 0,-1 0 1,1 0-1,0 1 0,0-1 0,0 0 1,0 0-1,-1 0 0,1 0 0,0 0 0,0 0 1,0 0-1,-1 0 0,1 0 0,0 0 0,0 0 1,0 0-1,-1 0 0,1 0 0,0 0 0,0 0 1,0 0-1,0-1 0,-1 1 0,1 0 0,0 0 1,0 0-1,0 0 0,-24 0-3591,-5 0-4635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54.0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0 288,'0'0'310,"0"0"-204,0 0 185,0 0 555,0 0 282,0 0-309,0 0-176,0 0-571,0 0 0,0 0 0,0 0 0,1 0 0,-1 0 0,0 1 0,0-1 0,0 0 0,0 0 0,0 0 0,0 0 0,0 0 0,1 0 0,-1 0 0,0 0 0,0 0 0,0 0-1,0 0 1,0 1 0,0-1 0,0 0 0,0 0 0,0 0 0,0 0 0,0 0 0,0 0 0,0 1 0,1-1 0,-1 0 0,0 0 0,0 0 0,0 0 0,0 0 0,0 0 0,0 1 0,0-1 0,0 0 0,-1 0-1,1 0 1,0 0 0,0 0 0,0 0 0,0 1 0,0-1 0,0 0 0,0 0 0,0 0 0,0 0 0,0 0 0,0 0 0,0 0 0,0 1 0,-1-1 0,1 0 0,0 0 0,0 0 0,0 0 0,0 0 0,0 0-1,0 0 1,0 0 0,-1 0 0,1 0 0,0 0 0,0 0 0,104 0 13,106-1 261,230 29 0,-145-14 77,-206-14-419,151 20 1,-237-20-5,82 15 24,170 7 0,-2-19-267,2 0 3535,-255-3-3313,0 0 64,0 0 15,0 0 30,0 0 3,0 0-6,0 0 54,0 0-19,0 0-43,0 0 14,0 0-99,0 0 62,0 0-89,0 0 83,0 0-53,0 0 42,0 0 27,0 0-37,0 0 5,0 0 18,0 0-111,0 0 120,0 0-107,0 0 32,0 0-195,0 0-232,0 0-283,0-1-672,-3-4-1507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2:58.8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168 120 2769,'0'0'1065,"0"0"-220,0 0 7,0 0 97,0 0-284,-6-12-1460,-54-3 1832,-4 15-3643,62 0 2326,2 0-14,0 0 25,0 0 213,-36 3 2019,63 0 3256,10 0-5198,74-5 0,-26-6 249,120 3 0,-168 5-313,259-6 531,-102 6-307,-194 0-207,21 0 276,132 2 196,173-5-78,-75-34-427,-116 36 75,-134 1 46,-1 0-73,40-11 72,-21 10-30,-9 0-19,-1 1 0,1-1-1,-1-1 1,0 1-1,1-2 1,8-3 0,-16 6-198,0-1 417,-1-1-3849,-1-10-2475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04.1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84 448,'0'0'2289,"0"0"-872,0 0-366,0 0-16,0 0 6,0 0-166,0-3 2636,11 0-3004,1232 3-99,-1237-1-337,-1 0 1,1 0-1,0-1 1,0 1-1,-1-1 0,11-5 1,19-6-52,32-3 1036,-41 8-1245,0 2 0,0 1-1,51-4 1,-71 6-1121,-15 0-1806,-16 3 2249,-9 0-1206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21.3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1 200 0,'0'0'507,"0"0"195,0 0 186,0 0 160,0 0-148,0 0 4,0 0-133,0 0-5,0 0-137,0 0 25,0 0-118,0 0-192,0 0-157,0 0-80,0 0-11,0 0-104,0 0 99,0 0 39,0 0 57,0 0-22,0 0-37,0 0 81,0 0-63,0 0 68,0 0-78,0 0 99,0 0-163,3-1-48,11-3-29,0 0 1,0-1 0,-1-1-1,1 0 1,17-11 0,24-12-88,286-98-924,-341 127 925,0 0 0,0 0 0,0 0 0,0 0 1,1 0-1,-1 0 0,0 0 0,0 0 0,0 0 1,0 0-1,1 0 0,-1 0 0,0 0 0,0 0 0,0 0 1,0 0-1,1 0 0,-1 0 0,0 0 0,0 1 0,0-1 1,0 0-1,0 0 0,0 0 0,1 0 0,-1 0 0,0 0 1,0 1-1,0-1 0,0 0 0,0 0 0,0 0 1,0 0-1,0 1 0,0-1 0,0 0 0,0 0 0,0 0 1,0 0-1,0 1 0,0-1 0,0 0 0,0 0 0,0 0 1,0 0-1,0 1 0,0-1 0,0 0 0,0 0 1,0 0-1,0 0 0,0 0 0,0 1 0,0-1 0,0 0 1,0 0-1,-1 0 0,1 0 0,0 0 0,0 1 0,0-1 1,0 0-1,0 0 0,0 0 0,-1 0 0,1 0 1,0 0-1,0 0 0,-8 16-2091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22.9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0 173 576,'0'0'686,"0"0"-150,0 0-53,0 0 91,0 0-17,0 0-491,0 0 0,0 0-1,1 0 1,-1 0 0,0 0-1,0 0 1,0 0 0,0 0-1,0 0 1,0 0 0,1 0-1,-1 0 1,0 0 0,0 0-1,0 0 1,0 0 0,0 0-1,0 0 1,1 0 0,-1 0 0,0 0-1,0 0 1,0 0 0,0 0-1,0 0 1,0 0 0,0 0-1,1 1 1,-1-1 0,0 0-1,0 0 1,0 0 0,0 0-1,0 0 1,0 0 0,0 0-1,0 0 1,0 0 0,0 1-1,0-1 1,0 0 0,0 0 0,0 0-1,1 0 1,-1 0 0,0 0-1,0 1 1,0-1 0,0 0-1,0 0 1,0 0 0,0 0-1,0 0 1,0 0 0,-1 0-1,1 1 1,0-1 0,0 0-1,0 0 1,0 0 0,0 0-1,0 0 1,69-39 109,-38 21-149,50-23 0,-33 20-41,-23 10 2,0 0 0,1 2 0,32-8 0,6 8-3,-78 9-4156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29.8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360 137 1345,'0'0'1568,"0"0"-1157,0 0-333,0 0-86,0 0 37,0 0 16,0 0 70,-12 0 1152,4 2-1267,-1 1-1,2 0 1,-1 1-1,0 0 1,1 0-1,0 0 0,-1 1 1,2 0-1,-1 1 1,-9 9-1,-10 7-19,-19 12-37,28-19 40,-1-1 0,0-1-1,-36 19 1,199-89 2717,250-67-2943,-378 119 313,-6 2 154,-1 0 0,1 0 0,0 1 0,14-1 0,-7-9 1182,-17 11-1391,0-1 0,0 1 0,1 0 1,-1-1-1,1 1 0,0 0 1,-1 0-1,1 0 0,0 0 0,-1 1 1,1-1-1,0 0 0,2 0 1,-3 1-22,-1 0 62,-14 3-234,-26 17 167,0 1 1,-53 39-1,57-35 17,-2-1 0,0-2 0,-51 20 0,-249 62 140,317-95-202,34-7-182,38-7 63,-19-4 123,-1-1 1,-1-2 0,0-1 0,0-1-1,29-21 1,8-8 84,59-53-1,-84 65-25,2 1 1,0 3 0,2 1-1,1 2 1,79-27-1,-162 67 212,2 2-1,0 1 1,-60 45-1,48-32-523,-69 39 0,47-42-232,-72 23 0,28-12 582,106-38-44,-1 1 1,1 0-1,-1 0 1,1 0-1,0 1 1,-6 4-1,12-7-97,0-1-24,23 0-112,4-1 212,-1-2-1,1-1 1,-1 0 0,1-2-1,-1-1 1,34-15 0,146-76-137,-178 82 179,0-2-1,-1-1 0,0-1 1,23-23-1,-42 37-34,1 1-1,-1 1 1,1 0 0,0 0 0,1 1-1,11-3 1,9 0-7,-25 7 73,-11 3 63,-216 128 25,80-45-122,130-79-3,-29 15-2,0 3-1,-70 57 0,111-83 14,0 0 66,25-8 353,121-68-272,-44 20-733,85-55-432,-172 102 966,-7 4 748,-20 16-1047,0-1-2898,3-4 120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33.16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688 1 1201,'0'0'1224,"0"0"-741,0 0-184,0 0 85,0 0-5,-24 0 304,7 1-660,0 2 1,0 0-1,1 0 1,-1 2-1,1 0 0,-30 14 1,-13 4 60,0-3-26,-10 4 647,-1-2 1,-110 18-1,159-37-471,14-3-12,-1 1 1,0 0-1,1 1 1,-1 0-1,-14 5 1,77-15 1276,119-44-1960,66-15-601,-165 51 784,-43 8-69,0 1 1,1 2-1,40-1 0,-16 0 523,-53 5 422,-34 8-110,-45 15-76,-90 39 0,105-37-348,-20 10 31,1 4-1,-134 86 0,167-85 69,55-37-315,11-6 139,38-19-109,0-3 0,105-64 1,-112 58-153,2 2 0,1 3 1,95-34-1,-125 54 366,1 0-1,-1 2 0,1 1 0,27 0 1,-65 4-67,1 2 1,0 0 0,0 0 0,0 1 0,0 1 0,-20 8 0,-73 40 116,66-31-124,-112 61 57,-147 106-1,289-177-72,24-12-10,26-10-7,30-21-512,-1-2 1,76-52-1,-53 31-19,-24 12-733,-39 23 1218,47-23 0,-66 38 106,0 1-1,1 0 1,0 0 0,0 1 0,0 0 0,0 1-1,0 1 1,14-1 0,4 0-29,-12 1 239,-36 8 392,12-4-477,-13 2 319,17-5-404,2 0-168,0 0 6,0 0-96,0 0 69,0 0-19,0 0-8,0 0 96,0 0 19,0 0-61,0 0 98,0 0-61,0 0 115,0 0 53,0 0 48,0 0-64,0 0-66,0 0 7,0 0-74,0 0 55,0 0-98,0 0-18,0 0 44,0 0-31,0 0-41,0 0 70,0 0 0,0 0-13,0 0 82,0 0-69,0 0 83,0 0-72,0 0 31,0 0-36,0 0-182,0 3-2535,0-3-720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34.4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16 1281,'0'0'800,"0"0"-800,0 0-32,0 0-192,0 0 160,0 0-512,20-15 79,-10 15-79,-4 0 464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4.0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33 3153,'0'0'913,"0"0"-673,0 0 768,0 0-287,0 0-209,0 0-336,83-26 96,-70 26-112,-3 0-48,3 0-112,1 0 0,5 0-96,5 0-80,5 0-400,1 0-561,3 0-415,-3-6-609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3:35.9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86 260 304,'0'0'1398,"0"0"-435,0 0-154,0 0-110,0 0-145,-14 6 1071,-39 41-1145,34-25 642,39-35 865,24-15-1878,71-31-117,-28 13-8,110-41 0,-141 74-145,-47 12 176,0-1 0,0 0 0,0 0-1,0 0 1,-1-1 0,0-1 0,1 1 0,7-6 0,15-8 221,-26 15-158,1-1 1,-1 1-1,0-1 0,0 0 0,0 0 1,-1-1-1,1 1 0,-1-1 0,0 0 1,6-7-1,-9 10 7,-1 1 49,0 0-30,0 0-131,0 0 110,0 0-43,0 0-78,0 0-55,0 0 64,0 0 15,0 0-50,0 0 107,0 0-73,0 0-55,0 0-195,0 0-230,0 3-2734,0 0 219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07.5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1 161 1393,'0'0'800,"0"0"-413,0 0-182,0 0 105,0 0 50,0 0 0,0 0-26,0 0-126,0 0 104,0 0-85,0 0 199,0 0-100,11 0 501,26-2-835,-1-2 0,47-11 0,26-3-29,665-50-1325,-668 59 1315,-94 8 124,0-2 0,0 0 0,23-8 0,17-4 60,18 3-198,-70 12-222,0 0-498,-5 2-519,-25 6 239,-17 3-407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08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1 248 1809,'0'0'1950,"0"0"-1456,0 0-265,0 0 62,0 0 93,11-13-157,-2 3-192,-4 4-14,1-1 0,0 1 0,0 0 0,0 1 0,1-1 0,0 1 1,0 1-1,0-1 0,0 1 0,1 0 0,14-4 0,38-9 131,2 3 1,104-10-1,132 8-2,-69 6-141,360-55 42,-562 59-104,-20 4-116,0 1 0,0 0 0,1 0 0,-1 0 0,1 1 1,9 0-1,-9 3-1541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33.0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386 106 864,'0'0'699,"0"0"-248,0 0 267,0 0 18,0 0-23,-2-24 2990,-5 18-3816,0 0 0,0 0-1,-1 0 1,0 1 0,0 0 0,0 1 0,-1 0 0,0 0 0,1 1 0,-11-3 0,-16-7-508,26 10 637,0 0 1,0 1-1,0 0 0,-1 1 1,1 0-1,-1 0 0,1 1 1,-1 0-1,1 1 1,-1 0-1,1 0 0,-1 1 1,1 0-1,0 1 1,0 0-1,0 1 0,0-1 1,1 2-1,-1-1 1,-12 10-1,18-12 32,-1 0 0,1 1 0,0-1 0,1 0-1,-1 1 1,0 0 0,1-1 0,-1 1 0,1 0 0,0 0 0,0 1 0,0-1 0,0 0 0,1 1 0,-1-1 0,1 1-1,0-1 1,0 1 0,0 0 0,1-1 0,-1 1 0,1 0 0,0-1 0,0 8 0,-1 59 182,1 69 475,1-121-595,1 0 1,1-1-1,0 1 1,1-1-1,10 25 1,-11-36-82,1-1 1,-1 0 0,1-1-1,0 1 1,0 0 0,1-1-1,-1 0 1,10 6 0,12 13 252,-8-5-226,9 12-10,2-1 0,1-1 0,57 40 1,-85-66-18,2-1 0,-1 1 1,0-1-1,0 0 1,0-1-1,0 1 0,1 0 1,-1-1-1,0 0 1,1 1-1,-1-2 0,0 1 1,1 0-1,-1 0 1,0-1-1,0 0 0,1 0 1,-1 0-1,0 0 1,0 0-1,0-1 0,0 1 1,0-1-1,-1 0 1,1 0-1,0 0 1,-1 0-1,5-4 0,7-9-15,0 1 0,-1-2-1,19-27 1,-17 21-94,-13 20 41,-1 0 0,1 0 0,-1 0 0,0 0 0,1 0 0,-1 0 0,0 0 0,0-1 0,0 1 1,-1 0-1,1-1 0,0 1 0,-1 0 0,0-1 0,1 1 0,-1-1 0,0 1 0,0-1 0,-1 1 1,1-1-1,0 1 0,-1 0 0,-1-4 0,0 2 24,0 1 1,0 0-1,0 0 0,0 1 1,-1-1-1,0 0 1,1 1-1,-1-1 0,0 1 1,0 0-1,0 0 1,-1 0-1,-6-2 0,-3-2 2,-2 2-1,1-1 1,0 2-1,-1 0 1,0 0-1,-24 0 1,34 3-9,-4 0 5,0-1-1,1 1 0,-1 0 1,0 1-1,1 0 1,-1 1-1,1 0 0,-1 0 1,1 0-1,0 1 0,0 0 1,-14 9-1,17-9 43,1 0-1,0 0 0,0 1 1,0-1-1,1 1 0,-1 0 1,-4 7-1,7-10-16,0 0 1,1 0-1,-1 0 1,0 0-1,1 1 0,-1-1 1,1 0-1,0 0 1,-1 0-1,1 0 1,0 1-1,-1-1 0,1 0 1,0 0-1,0 0 1,0 1-1,0-1 1,0 0-1,1 0 0,-1 1 1,0-1-1,0 0 1,1 0-1,-1 0 1,1 0-1,-1 1 0,1-1 1,0 0-1,-1 0 1,1 0-1,0 0 1,0 0-1,-1-1 0,1 1 1,0 0-1,0 0 1,2 1-1,3 2 31,-1 1 0,1 0 1,-1 0-1,1 1 0,-2-1 0,1 1 0,-1 0 0,5 8 1,9 12 34,-18-25-50,0-1 0,1 1 0,-1-1 0,0 0 0,1 1 0,-1-1 0,0 0 0,1 1 1,-1-1-1,0 0 0,1 0 0,-1 1 0,1-1 0,-1 0 0,0 0 0,1 0 0,-1 0 0,1 1 0,-1-1 0,1 0 0,-1 0 0,1 0 0,-1 0 0,0 0 0,1 0 0,-1 0 1,1 0-1,-1 0 0,1-1 0,-1 1 0,1 0 0,-1 0-23,1 0 1,-1 0-1,0 0 0,1 0 1,-1 0-1,0 0 1,0 0-1,1 0 1,-1 0-1,0 0 0,0 0 1,1 0-1,-1 0 1,0 0-1,0 0 1,1 0-1,-1 0 0,0 0 1,0 0-1,1 0 1,-1 1-1,0-1 0,0 0 1,0 0-1,1 0 1,-1 0-1,0 1 1,0-1-1,0 0 0,0 0 1,1 0-1,-1 1 1,0-1-1,0 0 0,0 0 1,0 1-1,0-1 1,0 0-1,0 0 1,0 1-1,0-1 0,0 0 1,0 0-1,0 1 1,0-1-1,0 0 1,0 0-1,0 1 0,0-1 1,0 0-1,0 1 1,0-1-1,0 0 0,0 0 1,0 0-1,0 1 1,-1-1-1,1 0 1,0 0-1,0 1 0,0 1-263,-1 0 0,1 0 0,0 0 0,-1 0 0,1 1 0,-1-1 0,0 0 0,0 0 0,1-1 0,-1 1 0,-1 0 0,1 0 0,0 0 0,0 0 0,-1-1-1,1 1 1,-1-1 0,1 1 0,-1-1 0,0 0 0,-3 2 0,-29 16-4007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46.2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86 1 3217,'0'0'892,"0"0"-1034,0 0 139,0 0 492,0 0 135,0 0 232,0 0-218,0 0 13,0 0-163,0 0 99,0 0-37,0 0-139,0 0-17,0 0-266,0 0-192,0 0-29,0 0-83,40 0-1972,186 0 1049,-225 0 1088,0 0 0,0 1 0,-1-1 0,1 0 0,0 1 0,0-1 0,-1 1 0,1-1 0,0 1 0,-1-1 0,1 1 0,-1-1 0,1 1 0,-1 0 0,1-1 0,-1 1 0,1 0 0,-1-1 0,1 1 0,-1 0 0,0-1 0,0 1 0,1 0 0,-1 0 0,0 0 0,0-1 0,0 1 0,0 0 0,0 0 0,0 0 0,0-1-1,0 1 1,0 0 0,0 0 0,-1 1 0,-6 30-67,-1-21 144,-1 0 0,-1-1 0,1 0 0,-1-1 0,-1 0 0,-18 12 0,-5 5 49,6-2-153,-1-2 0,-2-1-1,-62 32 1,90-52-25,0 1 0,1 0 0,-1 0 0,0 1 0,1-1 0,-1 1 0,1-1 0,0 1 0,-1 0 0,1 0 0,-2 4 0,4-7 9,-1 1 0,1 0-1,-1 0 1,1 0 0,-1-1-1,1 1 1,0 0 0,0 0-1,-1 0 1,1 0 0,0 0-1,0 0 1,0 0 0,0 0-1,0-1 1,0 1 0,0 0-1,0 0 1,0 0 0,0 0-1,1 0 1,-1 0 0,0 0-1,1 0 1,-1-1 0,0 1-1,1 0 1,-1 0 0,1-1-1,-1 1 1,1 0 0,0 0-1,-1-1 1,1 1 0,0-1-1,-1 1 1,1 0 0,0-1-1,0 0 1,0 1 0,-1-1-1,1 1 1,0-1 0,0 0-1,0 0 1,0 1 0,1-1-1,30 5-136,0-2 1,-1-2-1,63-4 0,-17 1 74,-77 2 123,1 0 0,0 0 1,0 1-1,0-1 0,0 0 0,-1 0 0,1 1 1,0-1-1,0 1 0,-1-1 0,1 1 0,0-1 1,-1 1-1,1-1 0,0 1 0,-1-1 0,1 1 1,-1 0-1,1-1 0,-1 1 0,1 0 0,-1 0 1,0-1-1,1 1 0,-1 0 0,0 0 1,1 0-1,-1 1 0,3 38 398,-3-30-293,-1 0 0,0 0-1,-1 0 1,-1 0 0,-5 16-1,5-21 32,0 0 0,0 0 0,-1-1 0,0 0 0,0 0 0,0 0 0,0 0 0,0 0 0,-1-1 0,0 0-1,0 0 1,0 0 0,0-1 0,-10 4 0,-8 2 201,0-1 0,-31 4 0,0 0-443,35-7 63,15-3-10,-1-1 0,1 1 0,0 0 1,-1 0-1,1 0 0,0 1 1,-1 0-1,1 0 0,0 0 1,0 0-1,1 0 0,-1 1 1,-6 5-1,9-5-1111,1-2-947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46.7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183 392 848,'0'0'2530,"0"0"-1658,0 0-637,0 0-147,0-3-183,0 4 24,0 1 70,1 1-1,-1-1 0,1 1 0,0-1 0,0 0 0,0 0 1,0 1-1,0-1 0,1 0 0,-1 0 0,1 0 1,-1 0-1,1 0 0,0 0 0,0-1 0,-1 1 0,1-1 1,0 1-1,1-1 0,-1 0 0,0 1 0,0-1 1,0 0-1,1 0 0,-1-1 0,1 1 0,-1 0 0,1-1 1,-1 0-1,4 1 0,11 2-26,1-1-1,35-1 1,-48-1 68,16 1-131,-1-2 0,0 0 0,0-1 0,0-1 0,25-8 0,-40 10 48,0-1-1,0 1 1,-1-1 0,1-1 0,-1 1-1,1-1 1,-1 0 0,0 0-1,0 0 1,0 0 0,0-1-1,-1 1 1,1-1 0,-1 0-1,0 0 1,0 0 0,0-1-1,-1 1 1,0-1 0,0 1-1,0-1 1,0 0 0,0 0-1,-1 0 1,0 0 0,1-9 0,-1 3 114,-1 1 0,0-1 0,0 0 0,-1 0 1,0 0-1,-1 0 0,0 0 0,0 1 1,-2-1-1,1 1 0,-1 0 0,-1 0 1,1 0-1,-2 0 0,1 1 0,-2 0 0,1 0 1,-1 1-1,-10-10 0,3 2 373,0 1-1,-1 1 1,-1 1-1,-18-13 1,28 22-399,0 1 0,0 0 1,0 0-1,0 0 0,0 1 1,-1 0-1,1 0 0,-1 0 1,1 1-1,-1 0 0,0 0 1,1 1-1,-1 0 0,0 0 1,1 1-1,-11 1 0,9 2-119,1 0 0,0 0-1,0 0 1,0 1 0,1 0 0,0 0-1,0 1 1,0-1 0,0 1 0,1 1-1,-7 9 1,-10 10 47,-136 121-1955,143-133 232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47.3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48 1985,'0'0'1731,"0"0"-821,0 0-200,0 0-94,0 0-413,0 0 5,0 0-136,0 0-109,12 0-35,73 0 58,1-4 1,98-18 0,-120 12-819,113-1 1,-266 11-871,53 3 462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47.8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 2673,'0'0'1078,"0"0"-819,29-1-238,223-6 97,75 6 717,-327 1-240,0 0 130,0 0-50,0 0-48,0 0 8,0 96-5570,0-95 4879,-1 0 1,1 0 0,0 0 0,0 0 0,-1-1 0,1 1 0,-1 0 0,1 0 0,-1 0-1,1 0 1,-1 0 0,1 0 0,-1-1 0,0 1 0,1 0 0,-1 0 0,0-1 0,0 1 0,0-1-1,1 1 1,-1-1 0,0 1 0,0-1 0,0 1 0,-1-1 0,-17 4-906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14.8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37 576,'0'0'2380,"0"0"-1665,0 0-576,0 0-38,21-18 996,-3 13-757,0 1 0,0 1 1,0 0-1,1 1 0,0 1 1,19 1-1,-15-1-340,30 2-195,-53 19 27,-20 181 768,20-170-562,-1-3-5,1 0 1,2 0-1,6 35 0,-4-40 1,-2 1 0,0 0 0,-4 45 0,0-12-66,10-49-406,-6-12-3643,-2-18 794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16.29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25 1121,'0'0'1112,"0"0"-517,0 0-163,0 0 366,0 0 18,0 0-29,0 0-138,21-4 1389,-1-1-1995,0 1 0,0 1 1,0 1-1,0 1 0,1 1 1,27 2-1,-19 0 12,1-2-1,31-3 1,-4-2 418,-39 3 44,-45 3-2863,-17 2-999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4.3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66 2385,'0'0'1913,"0"0"-1238,0 0-496,0 0 29,4 0 72,26 0 123,0-1 0,1-1-1,-1-2 1,0-1 0,51-16 0,-58 12-160,-11 4-267,0 1 0,1 0 0,-1 1 0,1 0 0,16-2 0,-28 5-990,-24 14-2900,-14 8 1967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53.8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0 457 912,'0'0'750,"0"0"26,0 0 222,0 0 291,0 0-137,0 0-271,0 0-398,0 0 136,0 0-43,0 0 19,0 0-64,0 0-46,0 0 172,0 0-231,2-22 420,5 5-848,0 0-1,2 0 1,0 0 0,0 1-1,2 1 1,0 0 0,16-17-1,-10 11 21,0-1 0,19-34 0,-24 33-26,-1-1 26,2 0 0,0 1 1,1 1-1,2 0 0,25-27 0,-41 48-31,0 1 0,0 0 0,0 0 0,1 0 0,-1 0-1,0 0 1,0-1 0,0 1 0,1 0 0,-1 0 0,0 0 0,0 0-1,1 0 1,-1 0 0,0 0 0,0 0 0,1 0 0,-1 0 0,0 0-1,1 0 1,-1 0 0,0 0 0,0 0 0,1 0 0,-1 0 0,0 0 0,0 0-1,1 0 1,-1 1 0,0-1 0,0 0 0,0 0 0,1 0 0,-1 0-1,0 0 1,0 1 0,0-1 0,1 0 0,-1 0 0,0 0 0,0 1-1,0-1 1,0 0 0,0 0 0,0 1 0,1-1 0,-1 0 0,0 0-1,0 1 1,0-1 0,0 0 0,0 0 0,0 1 0,0-1 0,0 0 0,0 0-1,0 1 1,0-1 0,0 1 0,2 31-113,-8 40 200,-1-25-53,1 0 0,3 0 0,2 1-1,2-1 1,11 78 0,-7-104 34,-1 1 0,-1-1-1,-1 1 1,-1 0 0,-1-1-1,-1 1 1,-1 0 0,0-1-1,-2 0 1,-1 1 0,0-1 0,-2-1-1,-10 26 1,10-34-41,0 0 1,1 0-1,1 1 0,0 0 0,1 0 1,0 0-1,1 0 0,1 1 1,0-1-1,0 18 0,2 7 61,0-37-51,0-1-64,0 0 83,0 0-99,0 0 117,0 0-221,0 0-206,2-2-76,11-11-876,8-14-1636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54.8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50 285 3121,'0'0'1540,"0"0"-1036,0 0-349,0 0-91,6 6-35,-3 6 286,-1 1 0,-1-1 1,0 25-1,-1-29-155,0 1 0,0 0 0,1-1 0,0 1 0,0 0 0,1-1 0,0 1-1,0-1 1,1 0 0,0 0 0,1 0 0,5 10 0,-5-13-112,0 1-1,0-1 1,1 0-1,0 0 1,0-1-1,0 1 1,0-1-1,1 0 1,-1 0 0,1-1-1,0 0 1,0 0-1,0 0 1,1-1-1,7 2 1,6 0 237,0-1-1,1-1 1,35-1 0,-55-1-277,7-1-3,-1 0 1,0-1-1,0 0 1,0 0-1,0 0 0,0-1 1,-1 0-1,1 0 1,-1-1-1,0 0 0,0 0 1,9-7-1,12-12-265,30-33 0,-45 43 62,11-10 57,-4 5-125,31-39-1,-46 52 253,0-1 1,-1 0-1,1 0 0,-1 0 1,0 0-1,-1 0 0,0-1 1,0 1-1,0-1 0,0 1 1,-1-1-1,0-9 1,0 10 77,-1 1 1,-1 0-1,1-1 1,-1 1 0,0 0-1,0 0 1,-1-1-1,1 1 1,-1 0 0,0 0-1,-5-8 1,2 6 29,-1 1 0,0-1 0,0 1 0,-1 0-1,1 1 1,-13-9 0,-13-8-16,0 1 0,-2 2 0,-57-25 0,84 42-105,0 0-1,0 1 0,0-1 0,0 1 0,0 1 1,0-1-1,0 1 0,0 1 0,0-1 1,-1 1-1,1 0 0,0 1 0,1 0 1,-1 0-1,0 0 0,-6 4 0,-10 6 12,0 1-1,2 1 1,-24 18-1,-4 4 110,46-34-102,-1 0 1,1 0-1,0 0 1,0 1-1,0 0 1,1-1-1,-1 1 1,1 0-1,-1 0 1,1 1-1,0-1 0,0 0 1,0 1-1,1-1 1,-1 1-1,1 0 1,-2 6-1,3-3 18,0-1 0,0 0-1,0 1 1,1-1 0,0 0-1,0 1 1,0-1 0,1 0-1,4 11 1,1 34 36,-7-48-42,0 1-1,0-1 0,0 0 0,0 0 1,0 1-1,-1-1 0,1 0 1,-1 0-1,0 1 0,0-1 0,0 0 1,-3 5-1,3-8-48,1 1 43,1 0 0,-1 0 0,0-1-1,0 1 1,1 0 0,-1 0 0,0-1-1,1 1 1,-1 0 0,1-1 0,-1 1-1,1 0 1,-1-1 0,1 1 0,-1-1-1,1 1 1,0-1 0,-1 1 0,1-1-1,0 1 1,-1-1 0,2 1 0,15 3 74,0-1 1,0-1-1,1 0 1,19-1-1,-36-1-44,-1 0-14,0 0-58,-20 0-534,-63-3-3383,31-12-1013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58.2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0 140 384,'0'0'166,"0"0"7,0 0 174,0 0 10,0 0 68,10-21 1808,-7 18-2208,1 1 1,1-1 0,-1 1 0,0-1-1,1 1 1,-1 0 0,1 1 0,-1-1-1,1 1 1,0 0 0,0 0 0,4 0-1,15-5-23,22-13 55,-37 14 3,0 1-1,1 0 0,-1 1 0,1-1 0,0 2 0,0-1 0,12 0 1,33-17 1711,-10 11-1827,88-4 0,-151 19-3321,-16 12 3203,10-3-175,-7 0-905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01.6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1 128 224,'0'0'632,"0"0"131,0 0-112,0 0-168,0 0-77,3-2-198,100-30-84,-61 20 156,54-22-1,-43 18 133,-43 13-347,1 1 0,-2-1-1,1-1 1,16-7 0,-24 9-1017,0-3 5711,-2 4-6159,0 1 983,0 5-4614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30.0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35 2257,'0'0'680,"0"0"-258,0 0-155,0 0 63,0 0-199,0 0-53,0 0-46,0 0 26,0 0 100,0 0-28,0 0 65,0 0-53,0 0 143,0 0 43,22 0 707,194-6-843,-198 5-179,-1-1 0,32-7 0,-32 5 4,1 1-1,32-2 0,-50 5-45,0 0 56,0 0-49,0 0 94,0 0-122,26-3 121,-12 3-31,-16 0 134,-8 0-189,7-1-136,-1 1 0,1 0 0,0 0 0,-1 0 0,1 0 1,0 0-1,-1 1 0,1-1 0,0 1 0,0 0 0,-1 0 1,1 0-1,0 1 0,0-1 0,0 1 0,-4 3 0,2 2-2343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30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1 244 3009,'0'0'1374,"0"0"-712,0 0-54,0 0 377,0 0-249,0-5-232,2-3-507,0 0-1,1 0 1,-1 1-1,2-1 1,-1 1-1,1-1 1,0 1-1,1 0 1,5-7-1,19-33-89,-25 36 86,0 0 0,-1 0-1,-1 0 1,0-1 0,-1 1-1,0-1 1,0-18 0,-1 107-960,-13 293 976,9-244 2677,4-125-2606,0-1 43,0 0 10,0 0-26,0 0-29,0 0-84,0 0 94,0 0-93,0 0 88,0 0-121,0 0 44,0 0-41,0 0-80,0 0-357,0 2-2839,0-1 665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31.5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47 1169,'0'0'402,"0"0"289,0 0-61,0 0 64,29 1-11,96 1-126,-94-3-112,1 0-1,-1-2 1,54-12 0,6-1 212,434 3 1292,-346 14-1508,-202 2-6086,13-3 1638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05.1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481 27 208,'0'0'755,"0"0"-451,0 0-24,0 0 513,0 0 2,0 0-115,20-22 2586,-20 23-3264,0-1 0,0 0 0,-1 0 0,1 0 0,0 0 0,0 0 0,0 0 0,0 0 0,0 0 0,0 0 1,0 0-1,-1 0 0,1 0 0,0 0 0,0 0 0,0 0 0,0 0 0,0-1 0,0 1 0,0 0 0,-1 0 1,1 0-1,0 0 0,0 0 0,0 0 0,0 0 0,0 0 0,0 0 0,0 0 0,0 0 0,0 0 0,0-1 0,0 1 1,-1 0-1,1 0 0,0 0 0,0 0 0,0 0 0,0 0 0,0 0 0,0-1 0,0 1 0,0 0 0,0 0 1,0 0-1,0 0 0,0 0 0,0 0 0,0 0 0,0-1 0,0 1 0,0 0 0,0 0 0,0 0 0,0 0 0,1 0 1,-1 0-1,0 0 0,0-1 0,0 1 0,0 0 0,0 0 0,0 0 0,0 0 0,0 0 0,0 0 0,-13 9-27,-18 19-32,30-27 72,-63 56 17,38-36 54,0 2 0,2 1 0,-22 28 0,-13 34 74,-16 5-10,-40 59 580,101-125 503,11-25-1345,3 0 80,0 0 69,0 0-90,0 0 79,0 0-140,16 0-236,387 0 572,-402 0-238,-1 0-27,0 0-18,0 0 93,29 0 645,-28 0-650,0-1 0,-1 0 0,1 1 0,0-1 0,-1 0 0,1 0-1,-1 1 1,1-1 0,-1 0 0,0 0 0,1 0 0,-1 0 0,0 0 0,1 0 0,-1 1 0,0-1-1,0 0 1,0 0 0,0 0 0,0 0 0,0 0 0,0 0 0,0-1 0,0-37-101,0 21 209,30-200-187,-15 132 152,-17 172-1252,3-49 1229,-6 64 0,-34 114 460,36-184-297,1 0 0,4 49 0,0-8 849,-2-72-1124,0 0 123,0 0-67,0 0 102,0 33-307,0-28-213,0 24 978,2-18-5036,-10-11-3341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06.7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 86 944,'0'0'651,"0"0"-333,0 0 386,0 0 3,0 0 35,0 0-113,-3 9-108,-9 24-188,12-32-220,0-1-1,0 0 0,0 0 1,0 1-1,0-1 0,0 0 1,0 1-1,0-1 0,0 0 1,0 0-1,0 1 1,0-1-1,0 0 0,0 1 1,0-1-1,0 0 0,1 0 1,-1 1-1,0-1 0,0 0 1,0 0-1,0 1 1,1-1-1,-1 0 0,0 0 1,0 0-1,0 1 0,1-1 1,-1 0-1,0 0 0,0 0 1,1 0-1,-1 0 0,0 1 1,0-1-1,1 0 1,-1 0-1,0 0 0,0 0 1,1 0-1,-1 0 0,0 0 1,1 0-1,-1 0 0,0 0 1,1 0-1,19 0-930,-14 0 1240,81-6-368,0-3 0,0-4-1,123-35 1,78-13-127,-303 63-280,5-1 388,-1 1 0,1-1 0,0 2 0,0-1 0,1 1 0,-1 1 0,-14 7 0,23-8-21,1-2-3042,0-1 789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11.4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2 614 64,'0'0'475,"0"0"-504,0 0-1,0 0 106,-1-1 1,1 1-1,0 0 0,0 0 1,0 0-1,0-1 0,0 1 0,0 0 1,-1 0-1,1 0 0,0-1 0,0 1 1,0 0-1,0 0 0,0-1 0,0 1 1,0 0-1,0 0 0,0-1 0,0 1 1,0 0-1,0 0 0,0 0 0,0-1 1,1 1-1,-1 0 0,0 0 0,0-1 1,0 1-1,0 0 0,0 0 0,0 0 1,0 0-1,1-1 0,-1 1 0,0 0 1,0 0-1,0 0 0,0 0 1,1-1-1,-1 1 0,0 0 0,0 0 1,0 0-1,1 0 0,-1 0 0,0 0 1,66-20-115,70-32 1,28-30 97,7-2-13,-61 45 172,211-44 1,-180 50-235,95-15 510,364-29 0,-585 75-531,365-23 741,-148 6-608,52 0-116,70 8 100,-1 1 8,670 57-9,-674-25 8,-4-2-90,-53 39-93,-246-48 78,152 23 123,-198-34 16,1 0-1,-1 0 0,1 0 0,-1 0 0,1 0 1,-1 1-1,1-1 0,-1 0 0,1 0 1,-1 0-1,0 0 0,1 1 0,-1-1 0,1 0 1,-1 1-1,0-1 0,1 0 0,-1 0 0,0 1 1,1-1-1,-1 1 0,0-1 0,1 0 1,-1 1-1,0-1 0,0 1 0,0-1 0,1 1 1,-1-1-1,0 1 0,-9 11-1051,-22 6-3536,-19-3-368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4.8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1 512,'0'0'2529,"0"0"-1720,0 0-641,0 0-45,0 0 18,0 0-85,-6 35 536,-20 69 2186,22-95-3745,5-15-2810,1-15 1507,-2-2 1576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11.1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30 400,'0'0'67,"0"0"10,0 0 94,0 0 360,0 0 53,22 0 1671,340 0-4609,-323-29 1106,-38 28 765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11.9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7 160,'0'0'670,"0"0"-123,0 0-11,0 0-173,0 0-51,4 0 349,293-6 1138,-297 6-1714,0 0-85,0 0 48,0 0-48,0 0 24,0 0 56,0 0 136,0 0 3,0 0-46,0 0-18,0 0-78,0 0-50,0 0-46,0 0-5,0 0-13,0 0 0,0 0-25,0 0 89,0 0-99,0 0-43,0 0-103,0 0-7,0 0-23,0 0 11,0 0 34,0 0-88,0 0 190,0 0 104,0 0-22,0 0 40,0 0-45,0 0-165,0 0-513,0 0-698,0 0 124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51.0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155 111 896,'0'0'371,"0"0"-72,0 0-112,0 0-110,-4-2-23,-1-1-34,0 1 1,0 0 0,0 1-1,-1-1 1,1 1 0,0 0-1,-1 0 1,1 1 0,-1 0-1,1 0 1,-11 1 0,5 0-31,0 1 1,0 0 0,1 1-1,-1 0 1,-12 6 0,32-8 171,0 0 1,-1-1 0,1 0 0,0 0-1,13-2 1,321-70 0,-297 58-96,-26 7 12,1 2 0,-1 0 0,1 0 0,29-1-1,-49 6-30,-1 0 75,0 0 120,0 0-123,0 0-29,0 0 7,0 0-100,0 0 60,-14-3-1549,-2 3-16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51.95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81 304,'0'0'496,"0"0"22,0 0 88,0 0 31,0 0-50,11 0-171,42-2 222,88-17 0,-46 4-470,102-2 1,-10 2-72,-122 3-587,-73 12-2341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14.5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 87 784,'0'0'641,"0"0"79,0 0 254,0 0-238,0 0-293,0 0-144,0 0 37,-4-1 112,-10-2-350,12 0-102,25-4-189,40 0-47,60-3-795,196-40 0,-316 48 1319,-11 0 334,-17 1 217,23 1-1057,2 0-599,0 0-577,0 0 106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15.0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1 134 912,'0'0'395,"0"0"-61,0 0 290,0 0 27,0 0 45,0 0-234,0 0-49,3 0-76,11-1-275,-1-2 1,1 1-1,-1-2 1,0 1-1,21-11 1,37-9 114,201-18-71,-38 7-97,-195 25 2309,-38 9-2390,-1 0-24,0 0-254,0 0-415,0 6-1260,-3 7 640,-11-5-755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24.6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55 179 448,'0'0'358,"0"0"-177,0 0-31,0 0 98,0 0-19,-23-9 1556,11 6-1845,-8-5-403,21 5 242,12-1 127,54-5 276,128-35-1,-49-16 162,-102 40 114,-44 20-422,6-3 66,0 0-1,1 0 0,-1 1 1,1 0-1,-1 0 0,1 1 1,13-1-1,-19 2-516,-1 0-467,-18 6-1513,-4 5 1625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4:25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69 80,'0'0'448,"0"0"-184,0 0 310,0 0 357,0 0-147,0 0-159,0 0-268,31-5 558,-4-4-904,0 1-1,0 1 0,0 1 1,1 2-1,45-2 1,33-5-44,-33-1 147,-72 12-36,-1 0 23,0 0 171,0 0 438,0 0 165,0 0-112,0 0-203,0 0-386,0 0-17,0 0-82,0 0-54,0 0 59,0 0-67,0 0 11,0 0 54,0 0 2,0 0 29,0 0-29,0 0-21,0 0 50,0 0-45,0 0-13,0 0 24,0 0 56,0 0 34,0 0 51,0 0-72,0 0 96,0 0-130,0 0 42,0 0-56,0 0-131,0 0-8,0 0 49,0 0-81,0 0 110,0 0-89,0 0 94,0 0-120,0 0-32,0 0-123,0 0-482,0 0-673,-5 2-3533,-8 9 3974,12-10 402,-6 9-382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16.6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0 227 848,'0'0'1348,"0"0"-911,0 0-250,0 0 184,0 0-80,7-14 258,18-43 1,-23 52-349,1 1 0,0-1 0,0 0 0,0 1 0,0 0 0,1 0 0,-1 0 0,1 0 0,0 0 0,0 1 0,1 0 0,-1 0 0,1 0 0,0 0 0,-1 1 0,8-3 0,2 0-353,1 2 0,-1-1-1,1 2 1,17-1 0,2-1 334,87-18-536,65-10-543,-92 17 1433,-93 15-565,-1 0 72,0 0 224,0 0 114,0 0-282,-6 0-376,0 0 0,0 0 1,0 0-1,0 1 0,0 0 1,0 0-1,0 1 0,0-1 1,1 1-1,-1 0 0,0 1 1,-7 4-1,13-7 256,-19 10-2145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17.0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17 320,'0'0'91,"0"0"64,0 0 162,0 0 230,0 0-507,0 1-1,0-1 1,-1 0-1,1 0 1,0 0 0,0 0-1,0 1 1,-1-1-1,1 0 1,0 0-1,0 0 1,0 1 0,-1-1-1,1 0 1,0 0-1,0 1 1,0-1 0,0 0-1,0 0 1,0 1-1,0-1 1,0 0 0,0 1-1,-1-1 1,1 0-1,0 0 1,0 1 0,1-1-1,-1 0 1,0 1-1,0-1 1,0 0 0,0 0-1,0 1 1,0-1-1,0 0 1,0 1-1,0-1 1,1 0 0,-1 0-1,0 0 1,0 1-1,0-1 1,0 0 0,1 0-1,-1 1 1,0-1-1,0 0 1,1 0 0,86 1 111,-29 2 101,0-4-1,1-1 0,-1-3 1,75-17-1,-133 22-264,1-1-1,-1 1 0,1 0 1,0-1-1,-1 1 1,1 0-1,-1 0 0,1 0 1,0 0-1,-1 0 0,1 0 1,0 0-1,-1 0 1,1 0-1,0 0 0,-1 0 1,1 0-1,0 0 1,-1 0-1,1 1 0,-1-1 1,1 0-1,0 1 1,-1-1-1,1 0 0,-1 1 1,1-1-1,-1 0 0,1 1 1,-1-1-1,1 1 1,-1-1-1,1 1 0,-1-1 1,0 1-1,1-1 1,-1 1-1,0 0 0,1 0 1,-2 29-1134,0-18 715,-2 9-1094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5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75 48,'-6'0'564,"6"1"-481,-1-1 1,0 1-1,0-1 0,0 0 0,1 0 0,-1 1 1,0-1-1,0 0 0,0 0 0,0 0 1,0 0-1,0 0 0,0 0 0,1 0 1,-1 0-1,0 0 0,0-1 0,0 1 1,0 0-1,0 0 0,1-1 0,-1 1 1,0-1-1,0 1 0,0-1 0,1 1 0,-1-1 1,0 1-1,1-1 0,-1 1 0,1-1 1,-2-1-1,2 2 397,0 0-387,7 2-70,0 0-1,0 1 0,-1 0 1,1 0-1,-1 1 0,0 0 1,0 0-1,0 0 0,-1 1 0,0 0 1,10 11-1,31 23 329,-32-31-259,-1 0-1,1-2 1,1 0 0,-1 0-1,1-1 1,0-1-1,23 3 1,3-2 361,63-3 0,-103-2-445,0 0 76,0 0 0,0-1 0,0 1 1,1 0-1,-1-1 0,0 0 0,0 1 1,0-1-1,0 0 0,0 1 0,0-1 1,0 0-1,0 0 0,0 0 0,-1 0 1,1 0-1,0 0 0,-1 0 0,1 0 1,0 0-1,-1 0 0,1 0 0,-1 0 1,0-1-1,1 1 0,-1 0 0,0 0 1,0-1-1,0 1 0,1 0 0,-1 0 1,-1-2-1,1-56 626,-1 39-722,1-89-804,0 108 504,0 1-360,0 0-225,0 0-375,-15 7-1820,-3 4 957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21.9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367 55 624,'0'0'123,"0"0"-8,0 0 301,0 0 187,0 0 184,0 0-133,0 0-12,10-7-908,-10 6 450,0-1 0,0 1 0,0 0 0,-1-1 0,1 1-1,-1 0 1,1 0 0,-1-1 0,1 1 0,-1 0 0,0 0 0,1 0 0,-1 0 0,0 0 0,0 0 0,0 0 0,0 0 0,0 0 0,0 0 0,0 0 0,0 0 0,-2 0 0,-37-13 476,20 11-825,0 1 0,-25 0 0,39 3 146,0 0 0,0 0-1,0 1 1,1-1-1,-1 1 1,0 1-1,1-1 1,0 1 0,-1 0-1,1 0 1,0 0-1,1 1 1,-1 0 0,0 0-1,-3 5 1,-13 13 20,-31 42 0,33-39-31,15-19 48,0 1 0,1 0 0,-1 0 1,1 0-1,1 0 0,-1 0 1,1 1-1,1-1 0,-1 1 0,1 0 1,1-1-1,-1 1 0,1 0 1,1 8-1,-6 53 78,2-54-78,-2 6 261,0 0 0,2 0 0,-1 34 0,5-53-261,-1 0 1,1-1-1,-1 1 0,1 0 0,0 0 1,0-1-1,0 1 0,0-1 0,0 1 1,0-1-1,0 1 0,1-1 0,-1 0 1,0 1-1,1-1 0,-1 0 0,3 2 1,39 23 409,-15-9-264,-25-15-157,0 1 0,-1-1 0,1 1 0,-1 0 0,1 0 0,-1 1 0,0-1 0,-1 0 0,4 7 0,-5-8 0,1 1-1,0-1 1,0 0 0,1 1-1,-1-1 1,0 0 0,1 0-1,-1 0 1,1 0-1,0 0 1,0 0 0,0 0-1,0-1 1,0 1 0,0-1-1,0 1 1,0-1-1,0 0 1,1 0 0,-1 0-1,1 0 1,-1 0-1,4 0 1,20 2-3,0-1 0,0-1 1,41-4-1,-29 1-53,74-15-255,-111 17 312,-2-17 31,1-1 0,0 0 1,1 1-1,1 0 0,1-1 0,1 1 0,0 0 1,1 0-1,13-28 0,-18 44-23,1 0 0,-1 0 1,1 0-1,-1 0 0,0-1 0,1 1 0,-1 0 0,0 0 0,0 0 1,0-1-1,0 1 0,0 0 0,0 0 0,0 0 0,0-1 0,-1 1 1,1 0-1,0 0 0,-1 0 0,1 0 0,-1 0 0,1 0 0,-1 0 0,1 0 1,-1 0-1,0 0 0,0 0 0,1 0 0,-1 0 0,0 0 0,0 0 1,0 1-1,0-1 0,0 0 0,0 1 0,-2-2 0,-4 0 16,0-1 0,0 1 0,0 1 0,0-1-1,-9 0 1,-8-1-60,14 0 25,5 3-5,0-1-1,0 0 0,0 0 0,0 0 0,1-1 1,-1 0-1,0 0 0,1 0 0,-1 0 1,1-1-1,0 0 0,0 0 0,0 0 1,0 0-1,1 0 0,-6-7 0,8 8 2,-1 0 0,0 0-1,0 0 1,1 1 0,-1-1-1,0 1 1,0-1 0,-1 1-1,1 0 1,0 0 0,0 0-1,-1 0 1,1 0 0,0 0-1,-1 0 1,1 1 0,-1 0-1,1-1 1,-1 1 0,1 0-1,-1 0 1,1 0 0,-1 0-1,1 1 1,-1-1 0,1 1-1,-1-1 1,1 1 0,0 0-1,-1 0 1,1 0 0,-3 2-1,-1 0 5,1 1 0,0-1 0,-1 1 0,1 0 1,1 0-1,-1 1 0,1 0 0,-1 0 0,1 0 0,1 0 0,-6 9 0,6-7 23,1 1 0,-1-1 0,1 1 1,1 0-1,-1 0 0,1 0 0,1 0 0,0 0 0,0 0 1,0 0-1,1 1 0,0-1 0,1-1 0,-1 1 0,2 0 0,-1 0 1,1-1-1,0 1 0,1-1 0,0 0 0,0 0 0,0 0 1,1-1-1,0 1 0,0-1 0,11 10 0,-9-13 86,0-1 0,0 0 0,0 0 0,0 0 0,0-1 0,0 0 1,14 0-1,-18 2-3255,0-3-1898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25.1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2049,'0'0'1152,"0"0"-863,0 0-289,0 0 0,0 0-369,0 0-527,0 0-609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0.4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454 5 2161,'0'0'1481,"0"0"-926,0 0-211,0 0 96,0 0 118,5 0 550,-3 0 204,-4 0-985,-75-2-602,29 0-173,-77 7 0,112-2 523,1 1 0,-1 0 0,1 1-1,0 1 1,1 0 0,-1 1 0,-9 7 0,-20 11 321,40-25-393,1 0 0,-1 1 0,1-1 0,-1 0 0,1 0 1,0 1-1,-1-1 0,1 0 0,-1 1 0,1-1 0,0 1 0,0-1 0,-1 0 0,1 1 0,0-1 0,0 1 0,-1-1 0,1 1 0,0-1 0,0 1 0,0-1 0,0 1 0,0-1 0,0 1 0,0-1 0,0 1 0,0-1 0,0 1 0,0-1 0,0 1 0,0-1 0,0 1 0,0-1 0,0 1 0,0-1 0,1 1 0,-1-1 0,0 1 0,0-1 0,1 1 0,-1-1 0,0 0 0,1 1 0,-1-1 0,0 0 0,1 1 0,-1-1 0,1 0 0,-1 1 0,0-1 0,1 0 0,-1 0 0,1 1 0,-1-1 1,1 0-1,38 23-112,-22-13 134,5 4-107,0-1 1,1-2-1,0 0 1,28 8-1,-26-10-186,-1 0 0,0 2-1,40 25 1,-61-34 255,0 1 0,0 0 0,0 0 0,-1 0 0,1 0-1,-1 0 1,0 0 0,0 1 0,0-1 0,0 1 0,0-1 0,-1 1 0,1 0 0,-1 0-1,0 0 1,0 6 0,1 6-84,-1 1 1,-1 28-1,-1-16 58,-39-23 135,-115 4 187,56-5-62,-40-4 355,138-1-1259,1 0-819,0 0-435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0.9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 1056,'0'0'574,"0"0"-118,0 0 139,0 0 304,0 0-189,8-6-51,-8 6-622,0 0 1,0 0 0,0 0 0,1 0 0,-1-1-1,0 1 1,0 0 0,0 0 0,0 0 0,0 0-1,1 0 1,-1 0 0,0-1 0,0 1 0,0 0-1,0 0 1,1 0 0,-1 0 0,0 0 0,0 0-1,0 0 1,0 0 0,1 0 0,-1 0-1,0 0 1,0 0 0,0 0 0,1 0 0,-1 0-1,0 0 1,0 0 0,0 0 0,1 0 0,-1 0-1,0 0 1,0 0 0,0 0 0,0 0 0,1 1-1,-1-1 1,0 0 0,0 0 0,0 0 0,0 0-1,0 0 1,1 0 0,-1 1 0,0-1-1,0 0 1,0 0 0,0 0 0,0 0 0,0 1-1,0-1 1,2 34 260,1-1-1,10 42 1,-6-41-1261,-2 1 0,2 46 1,-11-68-564,-2-12-11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1.4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79 1072,'0'0'2201,"0"0"-2225,0 0-771,0 0 326,5-2 341,61-21 1200,131-26 1,-177 47-1022,1 0-1,37 2 1,-25 0 152,-31 1-199,0 0 0,1-1-1,-1 1 1,0 0 0,0 1 0,0-1 0,0 0 0,0 1 0,0-1 0,0 1 0,-1-1 0,1 1 0,0 0 0,-1 0 0,1 0 0,-1 0 0,0 0 0,0 0 0,0 0-1,0 0 1,0 0 0,0 0 0,0 1 0,-1-1 0,1 0 0,-1 1 0,0 2 0,3 9 66,0-1 1,-1 1-1,-1 19 1,0-21 34,-1-10-80,1 1 0,-1-1 0,0 1 0,0 0 0,0-1 0,0 1 0,0 0 0,0-1 0,-1 1 0,1 0 0,-1-1 0,0 1 0,0-1 0,0 1 0,0-1 0,0 1 0,0-1 0,-1 0 0,1 0 0,-1 0 0,1 1 0,-1-1 0,0-1 0,0 1 0,0 0 0,0 0 0,0-1 0,-5 3 0,-10 4-21,-1 0 0,0-1 0,0-1 0,0 0 0,-38 5 0,9-7-468,-59-1-1,105-3 453,0 0-1,-1 1 0,1-1 1,0 0-1,-1-1 1,1 1-1,0 0 1,0 0-1,-1 0 1,1-1-1,0 1 0,0-1 1,-1 1-1,1-1 1,0 0-1,0 1 1,0-1-1,0 0 1,0 0-1,0 1 1,0-1-1,0 0 0,0 0 1,-1-2-1,-2-31-894,4 28 757,0 5 116,0-1-1,0 1 1,0 0 0,1-1 0,-1 1-1,0 0 1,1 0 0,0-1 0,-1 1-1,1 0 1,-1 0 0,1 0 0,0 0-1,0 0 1,0 0 0,0 0 0,0 0-1,0 0 1,0 0 0,0 0 0,0 1-1,0-1 1,0 0 0,0 1 0,1-1-1,-1 1 1,0-1 0,3 0 0,-2 0-51,30-11-1228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1.9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1 208,'0'0'803,"0"0"-360,0 0 248,0 0 251,0 0-14,0 16-21,1 118 1594,1-11-1836,-2-52-5904,0-58 2390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2.6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30 1393,'0'0'1699,"0"0"-1528,0 0-136,12-4 119,33-5 560,1 3 0,0 1-1,49 2 1,-80 3 99,-13-1-759,0 1-1,1-1 1,-1 1-1,0 0 0,0 0 1,1 0-1,-1 0 1,0 0-1,0 1 1,0-1-1,1 1 1,-1-1-1,0 1 0,0 0 1,0 0-1,0 0 1,0 0-1,0 0 1,0 0-1,0 1 1,-1-1-1,1 1 1,0-1-1,-1 1 0,1-1 1,-1 1-1,0 0 1,1 0-1,-1 0 1,0 0-1,0 0 1,1 4-1,1-1-78,-1 1 1,1 0-1,-1-1 0,-1 1 0,1 0 1,-1 0-1,0 0 0,-1 0 0,1 0 0,-1 0 1,0 0-1,-1 0 0,1 0 0,-1 0 1,-1 0-1,1 0 0,-1 0 0,0 0 1,0 0-1,0-1 0,-1 1 0,0-1 1,0 0-1,-1 0 0,1 0 0,-1 0 1,0-1-1,0 1 0,-1-1 0,1 0 0,-9 5 1,-8 8 146,0-1 1,-2-1 0,-33 17 0,52-29-67,3 23-1586,1-15 1456,-6 72 29,6-82 54,1 0 0,-1-1-1,0 1 1,1 0 0,-1 0 0,1-1 0,-1 1 0,1 0 0,-1 0 0,1-1-1,-1 1 1,1-1 0,0 1 0,-1 0 0,1-1 0,0 1 0,-1-1-1,1 0 1,0 1 0,0-1 0,0 1 0,-1-1 0,1 0 0,0 0 0,0 0-1,0 1 1,0-1 0,0 0 0,0 0 0,-1 0 0,2 0 0,38 0 591,-29-1-486,190 1 1577,-200 0-1590,-1 0-42,0 0 19,0 0 90,0 0-296,0 0-577,0 0-970,0-1-916,0-7-1050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3.0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 0 3698,'0'0'1830,"0"0"-1334,0 0-312,0 0 302,0 10 277,0-2-656,-6 195 2368,5-201-2458,1 1-1,-1-1 0,1 0 1,0 1-1,0-1 0,0 1 1,0-1-1,1 0 0,-1 1 1,0-1-1,1 0 1,0 1-1,-1-1 0,1 0 1,0 0-1,0 1 0,1-1 1,-1 0-1,0 0 0,1 0 1,-1 0-1,1-1 0,-1 1 1,1 0-1,3 1 1,0 0-36,0-1 0,1 0 1,0 0-1,-1-1 1,1 0-1,0 0 1,0 0-1,0-1 1,0 0-1,6 0 1,22 0-65,-14 1 122,-1-1-1,1 0 0,0-2 0,-1 0 0,32-9 0,-26 5-37,-20 5-62,-1 0 0,1 0 0,0 0-1,-1-1 1,1 0 0,-1 0 0,0 0 0,1 0 0,5-5-1,-9-3-3150,-1 1 806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3.4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71 1969,'0'0'2225,"0"0"-1553,0 0-656,0 0 689,0 0 159,0 0-16,145-8-528,-102-1-223,-3 3 175,0-9-208,-4 3 112,-6 3-64,-7 3-208,-10 0 96,0 6-464,-9 0-1361,-4 0-768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3.8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49 3618,'0'0'661,"0"0"-394,0 0-136,0 0 338,0 0 204,35 1-161,113 2-232,-105-3-371,1-1 1,-1-3-1,0-2 0,55-14 1,4-1-748,-101 21 795,-1 0 0,0 0 0,0-1 0,1 1 1,-1 0-1,0 0 0,0 0 0,1 0 0,-1 0 0,0 0 1,0 0-1,1 0 0,-1 0 0,0 0 0,0 0 1,0 0-1,1 0 0,-1 0 0,0 0 0,0 0 0,1 1 1,-1-1-1,0 0 0,0 0 0,1 0 0,-1 0 0,0 0 1,0 1-1,0-1 0,1 0 0,-1 0 0,0 0 0,0 0 1,0 1-1,0-1 0,0 0 0,1 0 0,-1 1 0,0-1 1,-5 13-490,-23 23 1041,13-17-585,2 3 550,2 0 0,1 1 0,0 0 0,2 0-1,-8 33 1,11-32 63,-2-2 0,-1 1 0,0-1 0,-2 0 0,-23 40-1,20-49-60,6-6-5375,10-20 2903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5.6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3362,'0'0'779,"0"0"-1044,0 0-7,0 0 107,0 7 125,3 43-54,3 31 2151,2-29-4703,-5-45-70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4.3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256 1 2593,'0'0'2972,"0"0"-1342,0 0-915,0 0 48,0 0-10,3 11-337,-3 4-397,0 0 1,1-1 0,0 1-1,2-1 1,0 1-1,0-1 1,1 0-1,1 0 1,0-1-1,1 1 1,1-1 0,0 0-1,0-1 1,1 0-1,1 0 1,0-1-1,1 0 1,0 0 0,0-1-1,1 0 1,1-1-1,0-1 1,16 10-1,-26-16-55,0-1-1,0 1 1,-1-1-1,1 1 1,0 0-1,-1 0 1,0 0-1,1 0 1,-1 0-1,0 0 1,0 0-1,0 0 1,0 0-1,0 0 1,-1 0-1,1 1 1,-1-1-1,1 0 1,-1 5-1,0-5 26,0-1 0,1 1-1,-1 0 1,0 0 0,-1 0 0,1-1-1,0 1 1,0 0 0,-1 0-1,1-1 1,-1 1 0,1 0-1,-1-1 1,0 1 0,0-1 0,0 1-1,0 0 1,0-1 0,0 0-1,0 1 1,0-1 0,0 0-1,-1 0 1,1 1 0,-1-1 0,-1 1-1,-13 4 51,0-2 0,0 0-1,0 0 1,0-1 0,-27 0-1,-88-4 105,53-2 131,-18 3-917,95 1 554,1-1 0,0 0-1,0 0 1,-1 0 0,1 0 0,0 0 0,0 0 0,0 1 0,-1-1 0,1 0 0,0 0 0,0 0 0,0 1 0,-1-1 0,1 0 0,0 0 0,0 0 0,0 1 0,0-1 0,0 0 0,0 0 0,0 1 0,-1-1 0,1 0 0,0 0 0,0 1 0,0-1 0,0 0 0,0 0 0,0 1 0,0-1-1,0 0 1,0 0 0,0 1 0,1-1 0,-1 0 0,0 1 0,0-1 0,0 0 0,0 0 0,0 0 0,0 1 0,0-1 0,1 0 0,-1 0 0,0 1 0,0-1 0,0 0 0,1 0 0,-1 0 0,11 1-2427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4.7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73 0 4098,'0'0'1369,"0"0"-919,-4 12-41,-18 61 1454,-24 144 1,45-183-1734,1-33-178,0-1-133,6 0-2039,8-3 318,3-12-648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5:55.1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53 0 480,'0'0'3527,"0"0"-1710,0 0-987,0 0-449,0 0-210,5 2 16,8 3-157,0 0 0,-1 2 0,0 0 0,16 11 0,31 18-87,33 0-372,-74-31 498,-1 1 0,1 1-1,-1 0 1,-1 1 0,1 1-1,-1 1 1,-1 0 0,26 22 0,-38-29-58,-1-1-1,0 1 1,1 0 0,-1 0 0,0 0 0,-1 0 0,1 0 0,0 1 0,-1-1 0,0 0 0,0 1 0,0-1 0,0 1 0,0-1 0,-1 1 0,0-1 0,0 1 0,0-1 0,0 1 0,0-1 0,0 1 0,-1 0 0,0-1 0,0 0 0,0 1 0,0-1 0,-3 6 0,0-1 49,-1-1 0,0 1-1,-1-1 1,1 0 0,-1-1-1,-1 1 1,1-1 0,-1 0-1,-11 7 1,-2 0 8,-1 0 1,0-1 0,0-1-1,-2-1 1,1-1-1,-1-2 1,0 0-1,-1-1 1,1-1-1,-1-1 1,0-1-1,-39-1 1,24-5 129,2 0-3461,36 3 1019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09.4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170 213 1393,'0'0'346,"0"0"28,0 0 368,0 0-110,0 0 8,0 0 62,0 0 0,-9-12-27,-24-35-171,31 43-411,0 0 0,-1-1 1,2 1-1,-1-1 0,0 1 0,1-1 1,0 0-1,0 1 0,0-1 0,1 0 1,0 0-1,0 0 0,1-9 1,-1 0 11,0-35 922,0 32-325,0 31-393,-2 17-307,-2 0 0,-1 0 0,-2 0 0,-1 0 0,-21 50-1,17-50 15,2 0 0,0 0 0,2 1 0,2 0 0,-5 60 0,11-89-16,0 1 1,1 0-1,0-1 1,-1 1-1,1-1 0,1 0 1,-1 1-1,0-1 0,1 0 1,-1 1-1,1-1 1,0 0-1,0 0 0,1-1 1,1 4-1,3 0-3,0 1 0,0-1 0,1 0 0,-1-1 0,14 8 1,1-2-84,1-1 1,0-2 0,41 12 0,-47-16-227,1-1 1,0-1-1,1-1 0,34-1 1,-45 0 13,-1 0 1,1-1-1,-1-1 1,0 1-1,1-1 0,-1 0 1,0-1-1,0 0 1,0 0-1,0 0 1,-1-1-1,1 0 1,-1 0-1,6-6 0,10-16-2073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09.8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81 5507,'0'0'1040,"0"0"-928,0 0 16,0 0 416,0 0 353,0 0-465,211-3-160,-161 0-272,-4-6 144,-3 0-96,-10 1-96,-9-4-1232,-14 0-97,-4 3-752,-6-6-768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0.1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1 143 3874,'0'0'3729,"0"0"-3616,0 0-1,0 0-128,0 0 32,0 0 208,149-9-176,-83-6 0,-7-3-48,-2 0 0,-4 3-625,-4-5-703,-6 2-289,-10 0-368,-10 6 352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0.6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272 0 3185,'0'0'2980,"0"0"-1734,0 0-997,0 0-220,0 0 59,-12 2 13,2 1-32,-1-1 0,1 2-1,0-1 1,0 1 0,0 1-1,1 0 1,-1 0 0,1 1 0,0 0-1,1 0 1,-9 9 0,-14 13 254,14-14-178,2 0 0,0 1 1,1 0-1,0 1 0,-13 22 1,26-37-152,1 0-1,-1 0 1,1 0-1,0 0 1,-1 0 0,1 0-1,0 1 1,0-1 0,0 0-1,-1 0 1,1 0 0,0 1-1,1-1 1,-1 0 0,0 0-1,0 0 1,0 0 0,1 1-1,-1-1 1,1 0 0,-1 0-1,1 0 1,-1 0 0,1 0-1,-1 0 1,1 0 0,0 0-1,0 0 1,0 0 0,-1 0-1,1-1 1,0 1 0,0 0-1,0-1 1,0 1 0,0 0-1,0-1 1,0 1 0,1-1-1,-1 0 1,0 1 0,0-1-1,2 0 1,10 4-99,-1 0 1,1-1 0,16 1-1,-13-2 66,61 12-50,1 2 0,92 34 0,-162-47 85,-1 0 1,0 0 0,0 1-1,0 0 1,0 0 0,0 0-1,11 11 1,-15-11-27,-1-1 0,1 0-1,-1 1 1,1 0 0,-1-1 0,0 1 0,-1 0 0,1 0 0,-1 0 0,0 0 0,0 0-1,0 1 1,0-1 0,-1 0 0,1 0 0,-1 6 0,-1-7 36,1-1-1,0 1 1,-1-1 0,0 1 0,1-1 0,-1 0 0,0 1-1,0-1 1,0 0 0,-1 0 0,1 0 0,0 1-1,-1-1 1,0-1 0,1 1 0,-1 0 0,0 0-1,0-1 1,0 1 0,-4 2 0,-48 23 396,46-24-334,-365 140 962,369-141-1014,-10 3-143,24-17-1798,29-24-895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0.9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 3810,'0'0'1755,"0"0"-1074,0 0-79,0 0 316,0 0 67,5-2-473,-5 2-499,1-1-1,-1 1 1,1 0 0,0-1 0,-1 1 0,1 0-1,0-1 1,-1 1 0,1 0 0,0 0-1,-1 0 1,1 0 0,0-1 0,0 1-1,-1 0 1,1 0 0,0 0 0,-1 0 0,1 1-1,0-1 1,0 0 0,-1 0 0,1 0-1,0 1 1,-1-1 0,1 0 0,-1 0-1,1 1 1,0-1 0,-1 1 0,1-1 0,-1 1-1,1-1 1,-1 1 0,2 0 0,2 35 185,-4-25-149,3 307 613,-3-317-781,0 0 1,-1 0 0,1 1-1,0-1 1,0 0 0,0 0 0,0 1-1,0-1 1,1 0 0,-1 0-1,0 1 1,0-1 0,1 0 0,-1 0-1,1 0 1,-1 0 0,1 0 0,0 1-1,-1-1 1,1 0 0,0 0-1,-1 0 1,1-1 0,0 1 0,0 0-1,0 0 1,0 0 0,0-1 0,0 1-1,0 0 1,0-1 0,1 1-1,-1-1 1,0 1 0,0-1 0,0 0-1,1 0 1,-1 1 0,0-1-1,0 0 1,0 0 0,1 0 0,-1 0-1,2 0 1,20 0-4935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1.3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0 130 3490,'0'0'2478,"0"0"-2128,31-12-286,98-38 138,-122 47-140,-1 0 0,1 0 0,0 1 1,0 0-1,-1 0 0,1 1 0,0 0 0,1 0 0,-1 1 0,0-1 0,13 3 0,6 0 218,70-2 369,0-4 0,163-28 0,-157 15-3797,-111 20 3071,-1 0 1,0 0-1,1 1 0,0 0 0,0 1 0,0 0 0,1 0 1,-1 1-1,-7 7 0,-7 6-1320,-38 43 1,37-34-1339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1.7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37 1 2673,'0'0'2468,"0"0"-1844,0 0-378,-3 24 341,-14 198 1718,10-139-1505,-3 79-490,11-161-434,-1 0 1,0 0 0,0 0-1,0 0 1,0 0 0,1 0-1,-1 0 1,0 0 0,1 0-1,-1-1 1,1 1 0,-1 0 0,1 0-1,0 0 1,-1 0 0,1-1-1,0 1 1,-1 0 0,1-1-1,0 1 1,0 0 0,0-1-1,0 1 1,0-1 0,0 1-1,-1-1 1,1 0 0,0 1 0,0-1-1,0 0 1,0 0 0,0 0-1,0 1 1,0-1 0,0 0-1,0 0 1,1-1 0,-1 1-1,0 0 1,0 0 0,0 0-1,1-1 1,4 1-1031,2 0-2338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5.9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1 0 992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2.1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96 4578,'0'0'894,"29"-14"-763,93-44 138,-115 54-202,-1 1 0,0 0 1,1 0-1,0 1 0,0 0 0,0 0 0,0 0 1,0 1-1,0 0 0,0 1 0,0 0 0,0 0 0,10 1 1,12 1 328,-3-2-259,0 1 1,0 1 0,0 2 0,-1 0-1,1 2 1,-1 0 0,42 18-1,86 27 10,-152-50-147,-1-1-1,1 0 0,-1 0 0,1 0 1,-1 1-1,1-1 0,-1 0 1,1 0-1,-1 1 0,1-1 0,-1 0 1,0 1-1,1-1 0,-1 1 1,0-1-1,1 1 0,-1-1 1,0 0-1,1 1 0,-1-1 0,0 1 1,0-1-1,0 1 0,1 0 1,-1-1-1,0 1 0,0-1 0,0 1 1,0-1-1,0 1 0,0-1 1,0 1-1,0-1 0,0 1 1,0 0-1,0-1 0,0 1 0,-1-1 1,1 1-1,0-1 0,0 1 1,-1-1-1,1 1 0,0-1 0,-1 1 1,1-1-1,0 0 0,-1 1 1,1-1-1,0 1 0,-1-1 1,1 0-1,-1 1 0,1-1 0,-1 0 1,1 0-1,-1 1 0,1-1 1,-1 0-1,0 0 0,-37 21 95,34-20-75,-568 217-196,666-215-1738,-82-2 2031,-1 0 0,1 0 0,-1 1 0,1 0 0,-1 1 0,0 1 0,0-1 0,17 10 0,3 4 940,42 31-1,-3-1 179,-63-43-1210,0-1 1,0 0 0,0-1 0,0 0 0,0 0 0,0 0-1,0-1 1,12 1 0,-16-1-323,1-1 0,0 0 0,-1 0 0,1 0 0,-1-1 0,1 1 1,0-1-1,-1 0 0,1 0 0,-1 0 0,1 0 0,-1-1 0,0 1 0,0-1 0,1 0 0,-1 0 0,0 0 0,3-3 0,11-18-5024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2.5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289 0 5907,'0'0'1571,"0"0"-805,0 0-310,0 0 187,0 0-152,4 2-118,-4 15-207,-9 8-138,0-1 0,-1-1 1,-1 0-1,-22 34 0,-69 87 198,50-74-174,-13 21-255,65-91-116,0 0-1,0 0 1,0 0 0,0 0 0,0 0 0,0 0-1,-1 0 1,1 0 0,0 0 0,0 0-1,0 0 1,0 0 0,0 0 0,0 0-1,0 0 1,0 0 0,0 0 0,-1 0 0,3-9-761,3-20-2364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2.89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4210,'0'0'1934,"0"0"-1019,0 0-106,0 0 252,0 0-370,6 2-176,2 2-434,0 1 0,-1 0 0,1 0 0,-1 0 1,0 1-1,0 0 0,-1 0 0,0 1 0,0 0 0,0 0 0,-1 0 0,0 1 0,0-1 0,4 10 0,13 27 167,21 59 0,-39-92-215,4 10-71,2 0 0,0 0 0,1-1 0,16 20 1,12 7-2978,-30-36 216,-7-4-805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3.2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0 399 2801,'0'0'3042,"0"0"-2418,0 0-464,0 0-160,0 0 112,0 0-224,199 0 144,-139 0-80,-1 0-128,1-3-432,2-9-513,1-8-320,-3-7-1008</inkml:trace>
  <inkml:trace contextRef="#ctx0" brushRef="#br0" timeOffset="1">867 1 2625,'0'0'2519,"0"0"-1369,0 0-163,0 0 344,0 0-368,3 10-176,0 259 148,-5-139-1488,1-127 176,1-2 304,0-1 1,0 0 0,0 0 0,0 1 0,0-1-1,0 0 1,0 0 0,0 1 0,-1-1 0,1 0-1,0 1 1,0-1 0,1 0 0,-1 1 0,0-1 0,0 0-1,0 0 1,0 1 0,0-1 0,0 0 0,0 0-1,0 1 1,0-1 0,1 0 0,-1 0 0,0 1-1,0-1 1,0 0 0,1 0 0,-1 1 0,0-1 0,0 0-1,0 0 1,1 0 0,-1 0 0,0 0 0,0 1-1,1-1 1,-1 0 0,0 0 0,1 0 0,-1 0-1,0 0 1,0 0 0,1 0 0,13 0-3276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3.7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79 3249,'0'0'1302,"0"0"-1491,0 0 88,24-13 538,78-39-133,-97 50-244,1 0 0,-1 0 1,1 0-1,0 0 0,-1 1 0,1 0 0,0 0 0,0 0 0,0 1 0,0 0 0,0 0 0,-1 1 0,1 0 1,0 0-1,0 0 0,-1 0 0,1 1 0,0 0 0,-1 0 0,0 1 0,10 5 0,18 7 150,8-4-48,1-1 0,0-2 0,0-1 0,74 0 0,-67-4-151,-36-3 36,0 1-1,0 0 1,0 1 0,-1 1-1,1 0 1,0 0-1,-1 2 1,21 9-1,-32-13 33,1 0 0,-1 1 0,1-1-1,-1 1 1,0 0 0,0 0 0,1-1 0,-1 1 0,0 0-1,-1 0 1,1 0 0,0 0 0,-1 0 0,1 0-1,-1 0 1,1 0 0,-1 0 0,0 0 0,0 0 0,0 1-1,0-1 1,0 0 0,0 0 0,-1 0 0,0 3-1,-1 2 56,0 0 0,0 0 0,-1-1-1,0 1 1,0-1 0,-6 10 0,-47 62 229,31-46-213,1 1 0,2 1 0,-28 60 0,47-88-178,1-1 0,0 1-1,1-1 1,-1 1 0,1 0 0,0-1 0,1 1 0,-1 0 0,1 0 0,0-1 0,2 12 0,-1-14 6,0 1-1,0-1 1,0 0 0,1 1 0,-1-1-1,1 0 1,0 0 0,0 0 0,0 0-1,0-1 1,1 1 0,-1 0 0,1-1-1,-1 0 1,1 1 0,0-1 0,0 0 0,0-1-1,5 3 1,8 4-42,1-2 0,0 0 0,1-1 1,-1 0-1,1-2 0,21 2 0,110-1-1212,-105-4 459,-41 0 646,0 0 0,0 0 0,1 0 0,-1-1 0,0 1 0,0-1 0,0 0 0,0 0 0,0 0 0,0 0 0,0-1-1,0 1 1,-1-1 0,1 1 0,0-1 0,2-2 0,16-17-2425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4.0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78 1745,'0'0'2945,"0"0"-2096,0 0-81,0 0-320,0 0 0,0 0-144,70 0 385,-27 0-561,0 0 48,3 0 32,10 0-160,-3 0-48,3 0-624,-6-15 47,-4-6-543,-9 3-129,-11-6-880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4.4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66 2481,'0'0'2849,"0"0"-2080,0 0-161,0 0 561,0 0 159,0 0-479,132 6-641,-89 3 176,7-3-304,3-6-160,3 0-48,3-12-945,-2-21-1440,-11-8-736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4.8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182 1 2753,'0'0'2593,"0"0"-1920,0 0-641,0 0 352,0 0 176,-79 202-432,43-136-128,3-4-608,0-11-2738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5.3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614 127 4258,'0'0'2422,"0"0"-1899,0 0-368,0 0 373,-16-20-37,-55-58 152,69 75-611,-1 1 0,0-1 0,0 1 0,0 0 0,0-1 0,0 1 0,0 1-1,0-1 1,-1 0 0,1 1 0,-1 0 0,1 0 0,-1 0 0,1 0 0,-1 0 0,0 1 0,1-1 0,-1 1 0,0 0 0,0 0-1,1 1 1,-1-1 0,-4 2 0,-13 0 45,10-3-46,0 1 1,0 1-1,0 0 0,0 1 1,0-1-1,0 2 0,0 0 1,1 0-1,-1 1 0,1 0 1,0 1-1,0 0 0,1 1 0,-17 12 1,-7 6 151,1 2 0,2 2 0,0 1 1,2 0-1,-36 50 0,60-72-161,1-1 0,-1 1 0,1 0 0,0 0 0,0 0 0,1 0 0,0 1 0,0-1 0,1 1 0,-1 10 0,2-14-20,0 0 0,0 0 0,0 0-1,1 0 1,-1 1 0,1-1 0,0 0 0,0 0-1,1 0 1,-1 0 0,1-1 0,0 1 0,0 0-1,0-1 1,1 1 0,-1-1 0,1 0 0,0 1-1,0-1 1,3 2 0,11 7-89,0-1-1,0 0 1,2-2-1,-1 0 1,1-1-1,0-1 1,0-1-1,1 0 1,40 5-1,9-4-962,110-2 0,-139-6 471,-36 1 500,5 1-50,-1-1 0,0-1 1,0 1-1,0-1 0,16-5 0,-23 6 132,1-1 0,-1 0 0,1 1 0,-1-1 0,0 0 0,1 0 0,-1 0 1,0 0-1,0 0 0,0 0 0,0 0 0,0 0 0,0-1 0,0 1 0,0 0 0,0-1 0,0 1 0,-1-1 0,1 1 0,-1 0 0,1-1 0,-1 0 1,1 1-1,-1-1 0,0 1 0,0-1 0,0 1 0,0-1 0,0 0 0,0 1 0,0-1 0,0 1 0,-1-1 0,1 1 0,-1-1 0,0-2 0,-2-1 19,1 0-1,-1 0 0,0 0 0,0 1 0,0-1 1,-1 1-1,1 0 0,-1 0 0,0 0 0,0 0 1,-1 1-1,1 0 0,-1 0 0,-6-4 0,-75-33 697,69 32-494,10 5-66,-1 0-1,0 0 1,0 0 0,0 1-1,0 0 1,0 0 0,-1 1-1,-14 0 1,21 1-57,2 0-143,14 3-57,-3 4 124,0 0-1,-1 1 1,0 1 0,-1-1 0,0 1-1,0 1 1,-1 0 0,11 17 0,-3-2 262,-1 0-1,19 47 1,-26-50-166,-2 0 1,0 1-1,5 35 1,-11-57-256,1 0 0,-1 0 0,1-1 0,-1 1 0,1 0 0,0 0 0,0 0 0,-1 0 0,1-1 0,0 1 1,0 0-1,0-1 0,0 1 0,0-1 0,0 1 0,0-1 0,0 1 0,0-1 0,0 0 0,0 1 0,0-1 0,0 0 0,0 0 1,0 0-1,0 0 0,0 0 0,0 0 0,0 0 0,1 0 0,-1 0 0,0 0 0,0-1 0,0 1 0,1-1 0,4 1-936,20-3-4111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5.6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 0 5635,'0'0'1686,"0"0"-1065,0 0-258,0 0 64,0 0 165,0 0-416,0 14-133,-3 25 119,-2 0 0,-20 74 0,-7 47 96,31-152-427,-1 31 502,2-38-465,0 0-1,0-1 0,0 1 0,1 0 1,-1 0-1,0 0 0,0 0 1,1-1-1,-1 1 0,0 0 1,1 0-1,-1 0 0,1-1 1,-1 1-1,1 0 0,-1-1 1,1 1-1,-1-1 0,1 1 1,0 0-1,-1-1 0,1 1 0,0-1 1,-1 1-1,1-1 0,0 0 1,0 1-1,-1-1 0,1 0 1,0 0-1,0 1 0,0-1 1,0 0-1,-1 0 0,2 0 1,23 0-4166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6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34 992,'-1'0'4,"1"-1"0,-1 0-1,0 1 1,1-1-1,-1 0 1,1 0 0,-1 1-1,1-1 1,-1 0-1,1 0 1,0 0 0,0 0-1,-1 0 1,1 0-1,0 0 1,0 0 0,0 1-1,0-1 1,0 0-1,0 0 1,0 0 0,0 0-1,0 0 1,0 0-1,1 0 1,-1 0 0,0 0-1,1 0 1,-1 1-1,0-1 1,1 0 0,-1 0-1,1 0 1,0 0-1,3 0 24,-1 0 0,0 0 0,0 1 0,1-1 0,-1 1 0,0 0 0,1 0 0,5 1 0,13 0 117,2 2 309,0 0 1,0 2-1,0 1 1,-1 1-1,0 1 1,0 1-1,38 21 1,-43-20-383,1 0 1,-1 2-1,-1 0 0,0 1 1,-1 0-1,0 2 0,-1 0 0,-1 0 1,0 1-1,12 19 0,-25-34-58,-1 0 0,1-1-1,0 1 1,-1 0 0,1 0-1,-1 0 1,1-1 0,-1 1-1,1 0 1,-1 0-1,0 0 1,1 0 0,-1 0-1,0 0 1,0 0 0,0 0-1,0 0 1,0 0 0,0 0-1,0 0 1,0 0 0,0 0-1,0 0 1,0 0 0,-1 0-1,1 0 1,0 0 0,-1-1-1,1 1 1,0 0-1,-1 0 1,1 0 0,-1 0-1,0-1 1,1 1 0,-1 0-1,0 0 1,1-1 0,-1 1-1,0 0 1,0-1 0,0 1-1,1-1 1,-2 1 0,-5 1 65,1 0 0,-1 0 0,0-1 0,0 0 0,-10 0 0,-1 1 50,-304 12-104,302-10-699,16 6-1965,5-9 2507,-1 1 0,1-1 0,0 0 0,0 0 0,0 0 0,0 1 0,0-1 1,1 0-1,-1-1 0,0 1 0,0 0 0,1 0 0,-1 0 0,0-1 0,1 1 0,-1-1 0,1 1 0,-1-1 0,1 1 0,1-1 0,31 4-867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6.0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202 0 3730,'0'0'3692,"0"0"-2371,0 0-1015,0 0-127,0 0 99,-2 13 26,-7 20-230,-1 0 0,-2-1 0,-1 0 0,-30 51 1,-69 95-2074,112-177-765,0-1-637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6.3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163 1 2321,'0'0'2596,"0"0"-1163,0 0-118,0 0 11,0 0-376,2 11-377,45 170 89,-39-157-640,1-1 0,1 0-1,1 0 1,1-1 0,28 38 0,-35-53-53,1 0 0,0-1 0,0 0-1,1-1 1,0 1 0,0-1 0,0 0 0,14 6 0,-15-9-765,0 0-1,0 0 0,0 0 0,0-1 0,0 1 0,0-2 1,11 1-1,-16-1-1999</inkml:trace>
  <inkml:trace contextRef="#ctx0" brushRef="#br0" timeOffset="1">1 507 3506,'0'0'3409,"0"0"-2640,0 0 223,0 0 0,0 0-175,0 0-657,79 0-64,-23 0-192,4-3 64,-1-6-160,4 0-625,3-9-351,0 0-1281,-6-6-1345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7.1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728 99 5923,'0'0'1078,"0"0"-398,0 0 275,0 0 48,0 0-547,1-1-388,-1-1 0,1 0-1,-1 1 1,1-1 0,-1 0-1,0 0 1,0 0 0,0 1-1,0-1 1,0 0 0,0 0-1,0 0 1,0 1 0,-1-1-1,1 0 1,-1 0 0,1 1 0,-2-4-1,-8-2-87,-1 1 0,1 0 0,-1 1-1,0 0 1,0 1 0,-1 0 0,0 1-1,-16-3 1,-8 0-117,-57-3 0,93 9 136,-32-2-63,1 2-1,-34 4 1,56-3 63,-1 1 1,1 0-1,-1 0 1,1 1-1,0 0 1,-1 1-1,2 0 1,-1 1-1,0-1 0,-14 13 1,1 1 55,2 1 0,0 1 0,1 1 0,1 1-1,1 0 1,1 2 0,1-1 0,1 2 0,1 0 0,2 1 0,0 0 0,1 0 0,2 1 0,1 1-1,1-1 1,1 1 0,2 0 0,0 45 0,3-70-53,1 1 0,0-1 0,0 1-1,0-1 1,0 1 0,0-1 0,1 0 0,0 0 0,-1 0-1,1 0 1,1 0 0,-1 0 0,0 0 0,1 0 0,-1-1-1,1 1 1,0-1 0,-1 0 0,1 0 0,1 0 0,-1 0 0,0-1-1,0 1 1,1-1 0,6 2 0,9 3-26,0-1 1,1 0-1,27 1 1,-43-5 16,57 4-947,0-2 1,72-5 0,-129 2 766,1 0 1,-1-1-1,1 1 1,-1-1-1,0 0 1,0 0-1,1 0 1,-1-1-1,0 1 1,0-1-1,0 0 1,0 0-1,0-1 1,-1 1-1,6-6 1,-6 5 226,-1-1 0,1 0 1,-1 0-1,0 0 0,-1 0 0,1 0 1,-1 0-1,1 0 0,-1 0 0,-1-1 1,1 1-1,0 0 0,-1-1 0,0 1 1,-1-5-1,1-53 4314,-4 60-4233,0 1 1,0 1-1,0-1 1,-1 1-1,1-1 0,0 1 1,-1 1-1,1-1 0,-7 2 1,-2 1-187,-1 1 1,0 0-1,1 1 1,0 1-1,0 0 1,1 1-1,-1 0 1,-17 14-1,14-9-334,0 1-1,1 1 1,0 0-1,1 1 1,-17 24 0,17-12-731,14-26 990,-1 0 0,1 0 0,-1 0 0,1 1 1,0-1-1,-1 0 0,1 0 0,0 0 0,0 0 1,0 1-1,0-1 0,0 0 0,0 0 0,0 0 0,0 0 1,0 1-1,1-1 0,-1 0 0,0 0 0,1 2 1,8-2-2516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8.3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40 208,'0'0'2796,"0"0"-1948,0 0-741,0 0 5,41 0 259,263 0 1107,-73-1-143,451 9-904,-115 56-1637,-95-6 489,410-19 1667,5-35 1114,-620-4-1650,147-37 1013,-257 5-1465,15-3 418,-147 32-313,12-1 137,1-1 0,-1-2 0,38-13 0,-72 20-261,-1-1 1,0 1 0,0-1-1,0 0 1,0 1-1,-1-1 1,1 0 0,0-1-1,0 1 1,0 0 0,-1 0-1,1-1 1,-1 1-1,1-1 1,-1 1 0,1-1-1,-1 0 1,0 1 0,0-1-1,0 0 1,0 0-1,0 0 1,0 0 0,-1 0-1,1 0 1,0 0-1,-1 0 1,0 0 0,1-3-1,-1-17-2282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19.7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0 160,'0'0'101,"0"0"-58,0 0-59,0 0 91,0 0 256,0 9 370,0 27 329,0-27 307,0-9 154,0 0-90,0 0-78,0 0-224,0 0-456,0 0-131,0 0-338,0 0-49,1 62-26,0-6 21,-12 108 0,5-101-620,5-37-2562,1-22-19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0.14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98 3426,'0'0'824,"0"0"-680,29-5 3,177-26 229,-78 4 442,-88 16-799,0 3 0,1 1 0,56-2 0,-96 10-47,-1 0 0,1 0 1,-1 0-1,1 1 1,0-1-1,-1 0 1,0 0-1,1 0 0,-1 1 1,0-1-1,0 0 1,1 0-1,-1 1 0,0-1 1,0 0-1,0 0 1,-1 1-1,1-1 0,-1 2 1,1 2 5,0 58-2286,0-53 932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0.5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3057,'0'0'2369,"0"0"-2144,0 0-49,0 0 240,0 0-224,10 185 448,-7-141-256,3 1 145,-6-3-385,0-1 32,0-5-176,0-6 0,0-12 0,4-6-128,2-4-400,1-5-897,0-3-1072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0.8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31 3185,'0'0'2215,"0"0"-1476,0 0-494,31-4-157,13-3-63,1 0 11,83-1-1,-71 6-21,-3-1-5,82 8 0,-135-5 8,1 0 0,-1 1 0,1-1 0,-1 0 0,1 1 0,-1-1 0,1 1 0,-1-1 0,0 1 0,1 0 0,-1 0 0,0 0 0,1-1 0,-1 1 0,0 0 0,0 1 0,0-1-1,0 0 1,0 0 0,0 0 0,0 1 0,0-1 0,-1 0 0,1 1 0,0-1 0,-1 1 0,1-1 0,-1 0 0,1 1 0,-1 0 0,0-1 0,0 1 0,0-1 0,0 1 0,0 2 0,0-1 34,0 0 0,-1 1 1,0-1-1,1 0 1,-1 0-1,0 0 0,0 0 1,-1 0-1,1 0 1,-1 0-1,1 0 0,-1 0 1,0-1-1,0 1 1,-4 3-1,-10 5 25,0-1 0,0 0 0,-1-2 0,0 0 0,0 0 0,-1-2 0,-21 5 0,-57 24-310,93-33 225,1 0 1,-1-1 0,1 1 0,-1 0-1,1 0 1,-1 1 0,1-1 0,0 0 0,0 1-1,0-1 1,0 1 0,1 0 0,-1-1-1,1 1 1,0 0 0,-1 0 0,1 0 0,1 0-1,-1 0 1,0 0 0,1 1 0,-1-1-1,1 0 1,0 0 0,0 0 0,0 0 0,1 1-1,-1-1 1,1 0 0,0 0 0,-1 0-1,1 0 1,1 0 0,-1 0 0,0 0 0,1-1-1,-1 1 1,1 0 0,0-1 0,0 1-1,0-1 1,0 0 0,1 1 0,-1-1 0,1 0-1,-1 0 1,1-1 0,5 4 0,5 1-7,1 0 0,0-1 0,0-1 0,0 0 1,0-1-1,1 0 0,21 0 0,106-4-344,-136 0 67,1 0 0,0-1-1,0 0 1,-1 0 0,0 0-1,1-1 1,-1 1 0,0-2-1,0 1 1,6-5 0,-7 5-185,11-6-1548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1.2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175 0 4114,'0'0'1734,"0"0"-1256,0 0-278,0 0 125,0 0 41,-2 10-150,-7 12 30,-1 0 0,0-1 1,-2 0-1,-1-1 0,0 0 1,-1-1-1,-24 24 1,-16 24 132,55-67-541,-1 0 0,0 0-1,0 0 1,0 0 0,0 0-1,0 0 1,0 0 0,0 0-1,0 0 1,0 0 0,0 0 0,0 0-1,0 0 1,0 0 0,0 0-1,0 0 1,0 0 0,0 1-1,0-1 1,0 0 0,0 0 0,0 0-1,8-8-2165,12-18 159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1.6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135 82 1361,'-11'-10'593,"9"9"-447,0 0 0,0-1 1,0 1-1,0-1 0,1 1 1,-1-1-1,0 0 1,1 0-1,-1 0 0,1 0 1,0 0-1,-1 0 0,1 0 1,0 0-1,0-1 0,1 1 1,-1 0-1,0-1 0,1 1 1,-1 0-1,1-1 0,0 1 1,0-1-1,0 1 0,0-1 1,0 1-1,0 0 1,1-1-1,0-3 0,8 0 4224,2 11-3513,6 13-1430,-17-18 791,23 31-178,20 36 0,-25-38-27,38 48 0,-49-68-122,1-1-1,0 0 1,0-1 0,1 0-1,0 0 1,0-1 0,0 0-1,1-1 1,16 7 0,22 0-1786,-49-11 1988,1 0-1,0 0 1,-1-1-1,1 1 0,0 0 1,-1-1-1,1 1 0,-1 0 1,1-1-1,-1 1 0,0-1 1,1 1-1,-1-1 0,1 1 1,-1-1-1,0 1 0,0-1 1,1 0-1,-1 1 0,0-1 1,0 0-1,1 0 1,-1 1-1,0-1 0,-1 0 1,-80 26 196,-1-4 1,-115 16 0,153-38-4091,53-15 607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6.7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0 656,'0'0'571,"0"0"-203,0 0 254,0 0 154,0 0-42,0 2-594,0 0 0,0 0 0,0 0 0,0-1 0,0 1 0,1 0 0,-1 0 1,1 0-1,-1-1 0,1 1 0,1 2 0,8 1 103,1 1-1,0-2 1,0 0 0,1 0-1,19 3 1,11 4-40,-13-2-192,0-1 1,1-2-1,57 5 0,-9-9-2662,-71-2 1338,0-3-570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2.0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0 182 3362,'0'0'2235,"0"0"-1130,0 0-129,0 0 11,0 0-128,1 1-796,0-1-1,0 1 1,0-1 0,0 1-1,0 0 1,-1-1-1,1 1 1,0 0-1,0 0 1,-1-1 0,1 1-1,-1 0 1,1 0-1,0 0 1,-1 0-1,0 0 1,1 0-1,-1 0 1,1 2 0,8 23 298,0 2-107,1-1-1,19 37 1,-24-56-211,0 0 0,0-1 0,0 1 0,1-1 1,0 0-1,1-1 0,-1 1 0,1-1 0,1 0 1,-1-1-1,1 0 0,9 5 0,-7-5-33,36 15 97,-45-20-106,0 1 1,0-1-1,0 1 1,0-1-1,0 0 1,1 0-1,-1 0 1,0 1 0,0-1-1,0 0 1,1 0-1,-1-1 1,0 1-1,0 0 1,0 0-1,0-1 1,1 1 0,-1 0-1,0-1 1,0 1-1,0-1 1,0 1-1,0-1 1,0 0-1,0 0 1,0 1-1,0-1 1,-1 0 0,1 0-1,0 0 1,0 0-1,-1 0 1,1 0-1,0-1 1,14-42-24,12-57 1,-16 55-46,20-54 1,-25 85-15,0 1 0,1 0 1,1 0-1,0 1 0,1 0 0,0 0 1,19-19-1,5 8-700,-16 21-5092,-14 3 2336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2.4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258 1 7299,'0'0'1638,"0"0"-1155,0 0-341,0 0 122,0 0 64,-19 24 69,-133 175-92,133-174-327,9-14-1,1 1 1,1-1-1,0 1 0,1 1 1,0 0-1,1 0 0,-6 16 1,11-27-4977,1-5 3874,4-13 686,12-17-1298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2.7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206 0 448,'0'0'3004,"0"0"-669,0 0-292,0 0-437,0 0-437,26 7-508,82 27-108,-102-31-520,0 0 1,0 0 0,-1 1 0,1-1-1,-1 1 1,0 1 0,0-1-1,0 1 1,-1 0 0,1 0 0,-1 0-1,-1 1 1,1-1 0,-1 1-1,6 12 1,4 5 38,8 17-364,-13-25 539,0 0-1,0-1 1,12 14-1,10-3-1923,-28-23 1180,1-1-1,0 0 1,0 0 0,0 1 0,0-2 0,1 1 0,-1 0-1,0-1 1,6 1 0,-8-1-3353</inkml:trace>
  <inkml:trace contextRef="#ctx0" brushRef="#br0" timeOffset="1">1 298 6835,'0'0'2097,"0"0"-1585,0 0-432,0 0 385,0 0-161,0 0-304,66 0-96,-13 0 96,3 0-48,4 0-144,-1 0-1089,1 0-544,6-9 256,0-12-63,0-9-1138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3.1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24 1 2273,'0'0'1854,"0"0"-1211,0 0-424,0 0 234,0 0 278,0 16 1126,0 76 1367,0 46-3054,0-134-561,-1 1-1,1-1 1,-1 0 0,1 1 0,-1-1 0,-1 0-1,1 0 1,0 0 0,-1 0 0,-4 7 0,-2-4-2872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3.5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 3730,'0'0'3745,"0"0"-2155,0 0-1216,0 0-313,0 0-2,22 0-8,-2 0-55,-8-1-3,-1 0 1,0 1-1,0 0 1,0 1-1,0 1 0,1 0 1,-2 0-1,1 1 1,0 0-1,0 1 1,14 7-1,18 15-424,-1 2 1,-1 2-1,-1 1 1,54 57-1,-89-83 488,0 1 0,-1-1 0,0 1 0,0 0 0,0 1 0,-1-1 0,0 1 0,0-1 0,3 12 0,-5-15-34,-1 0 0,1 0 0,-1-1 0,1 1 0,-1 0 1,0 0-1,0 0 0,0 0 0,0 0 0,-1-1 1,1 1-1,-1 0 0,0 0 0,1-1 0,-1 1 0,0 0 1,-1-1-1,1 1 0,0-1 0,-1 1 0,0-1 0,1 0 1,-1 1-1,0-1 0,0 0 0,-5 3 0,-16 8-50,-2-1 0,1-1-1,-2-1 1,1-1 0,-1-2-1,0 0 1,-38 4-1,50-11-956,18-4-68,26-9-806,-21 9 1326,39-19-2736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3.8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22 1249,'0'0'3121,"0"0"-1115,0 0-725,0 0-414,0 0 211,2 5-214,0 1-723,1 0 0,0 0 0,1 0-1,-1-1 1,1 1 0,0-1 0,1 0-1,-1 0 1,1-1 0,0 1 0,0-1 0,10 6-1,-4-4-114,-1-1 0,1 0 0,0-1-1,0 0 1,0-1 0,20 4-1,10-3-544,0-1 0,0-2 0,48-5 0,-73 3 308,-3 0-234,0 0 0,-1-1 0,1-1 0,14-4 0,-25 7 358,0-1 0,1 0 0,-1 0 1,1 0-1,-1 0 0,0 0 0,0 0 0,1 0 1,-1-1-1,0 1 0,0-1 0,0 0 0,-1 1 1,1-1-1,0 0 0,-1 0 0,1 0 0,-1 0 0,0-1 1,1 1-1,-1 0 0,0-1 0,0 1 0,-1 0 1,1-1-1,0 1 0,-1-4 0,1 3-2,-1 1 0,0 0 1,0-1-1,0 1 0,0-1 0,0 1 0,-1 0 0,1-1 1,-1 1-1,0 0 0,0-1 0,1 1 0,-1 0 0,-1 0 0,1 0 1,0 0-1,0 0 0,-1 0 0,1 0 0,-1 0 0,0 0 0,-3-2 1,-20-14-2426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4.2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54 364 6259,'0'0'1777,"0"0"-1521,0 0 208,0 0-144,0 0 128,0 0-448,208 0-544,-148 0-432,-11 0 319,-6 0-335,-13-3-177,-17-3 273,-13 3 224,0-9 576,0-3-48,-16 0-1985</inkml:trace>
  <inkml:trace contextRef="#ctx0" brushRef="#br0" timeOffset="1">1 125 2657,'0'0'3810,"0"0"-2289,0 0-81,0 0-703,0 0 335,0 0-352,165-5 17,-95-4-705,-1-9-32,-3-3-144,-6-3-705,-10 3-591,-17 6-1730,-17 6 209,-12 6-481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4.8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109 7 3666,'0'0'973,"0"0"-556,0 0-276,0 0-64,-11-1 54,-33-3 403,33 3 317,11 1 144,0 0-165,0 0-262,0 0-408,0 14 53,-2 104 630,-22 159 0,13-159-3705,9-111-492,-2-6-1672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5.5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56 8820,'0'0'1633,"0"0"-1484,0 0-717,0 0-438,33-9-229,110-26 744,-125 31 286,0 1 1,0 1-1,1 1 0,-1 0 1,1 1-1,-1 1 0,0 1 1,1 1-1,-1 0 0,0 2 0,0 0 1,-1 0-1,0 2 0,0 0 1,0 1-1,-1 1 0,29 20 1,-39-24 376,1 0 0,-1 0 0,0 1 0,0 0 0,-1 0 0,0 0 0,0 1 0,0 0 0,-1 0 0,0 0 0,0 0 0,-1 1 0,0 0 0,0-1 0,0 1 0,-1 0 0,-1 0 0,1 0 0,-2 1 0,1 15 0,-2-23-89,0 1 0,0-1 1,-1 0-1,1 0 0,0 0 0,-1 0 0,1 0 1,-1 0-1,1 0 0,-1 0 0,0 0 0,1-1 1,-1 1-1,0 0 0,0-1 0,1 0 1,-1 1-1,-3-1 0,0 1 83,-56 9 1052,48-10-954,1 2 0,0 0 0,0 0 0,0 1 0,-13 5 0,20-1-936,16-3-99,16 0-130,-26-4 902,32 3-653,105 13-1932,-120-13 2443,-1 1-1,1 1 1,-1 1 0,0 0-1,25 14 1,-39-19 211,0 1 1,0 0-1,-1 0 1,1 0-1,0 0 1,-1 0-1,0 0 0,0 1 1,1-1-1,-1 1 1,-1 0-1,1-1 1,0 1-1,-1 0 1,1 0-1,-1 0 1,0 0-1,0 0 1,0 1-1,0-1 0,-1 0 1,1 0-1,-1 0 1,0 1-1,0-1 1,0 0-1,0 1 1,-1-1-1,1 0 1,-1 0-1,0 1 0,0-1 1,0 0-1,-2 4 1,-1 2 64,-1-1-1,1 0 1,-1 1 0,-1-2 0,1 1-1,-1-1 1,-1 0 0,1 0 0,-1 0-1,-14 9 1,4-6-30,-1 0-1,0-2 0,0 0 0,-1-1 1,0-1-1,-1-1 0,1-1 0,-1 0 1,0-1-1,0-2 0,-37 0 0,54-1-95,1 0 0,0-1 0,0 1-1,0 0 1,-1-1 0,1 1-1,0-1 1,0 0 0,0 1-1,0-1 1,0 0 0,0 0-1,0-1 1,1 1 0,-1 0-1,0-1 1,0 1 0,1-1-1,-1 1 1,1-1 0,0 0-1,-1 1 1,1-1 0,0 0-1,0 0 1,0 0 0,0 0-1,0 0 1,1 0 0,-1 0-1,0-4 1,0 2-158,1 1-1,0-1 1,0 1-1,0-1 1,0 0 0,0 1-1,1-1 1,0 1-1,-1-1 1,1 1 0,1-1-1,-1 1 1,0-1-1,1 1 1,0 0 0,-1 0-1,1 0 1,1 0-1,3-5 1,36-24-2794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5.9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206 1 7187,'0'0'1204,"0"0"-871,0 0-178,0 0 29,0 0 291,0 0-468,0 0 0,0 0 0,0 0 0,0 0 0,-1 1 0,1-1 0,0 0 1,0 0-1,0 0 0,0 0 0,0 0 0,0 1 0,0-1 0,0 0 0,0 0 1,0 0-1,0 0 0,0 0 0,0 0 0,0 1 0,0-1 0,0 0 0,1 0 0,-1 0 1,0 0-1,0 0 0,0 0 0,0 1 0,0-1 0,0 0 0,0 0 0,0 0 0,0 0 1,0 0-1,1 0 0,-1 0 0,0 0 0,0 0 0,0 1 0,0-1 0,0 0 0,0 0 1,0 0-1,1 0 0,-1 0 0,0 0 0,0 0 0,0 0 0,0 0 0,1 0 1,-14 28-5,0-1 1,-1-1-1,-25 33 1,9-12 72,-1 0-24,17-26-19,0 1-1,1 0 0,-14 33 1,27-52-60,2-5-4578,9-13 2185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7.0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19 1553,'0'0'736,"0"0"160,0 0-223,0 0 255,0 0-272,0 0 17,90 0 159,-71 0-111,1 0-33,3-3-288,1 0-64,2-3-256,1 0-80,2 6-16,4 0-352,0 0-865,1 0-912,-11 0 65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6.2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110 0 4322,'0'0'3097,"0"0"-2051,0 0-816,0 0 239,0 0 366,6 0 40,6 1-791,0 0 0,0 1 0,0 1 0,-1-1 0,1 2 0,-1 0 1,1 0-1,-1 1 0,-1 0 0,1 1 0,15 11 0,13 12-276,56 55 1,-53-45 123,-30-29 29,5 5-169,0 0 1,-1 1 0,0 1 0,21 31 0,-37-48 197,0 0 1,0 0-1,0 1 0,0-1 1,1 0-1,-1 1 0,0-1 1,0 0-1,0 0 1,0 1-1,0-1 0,0 0 1,0 1-1,0-1 0,0 0 1,0 0-1,0 1 1,0-1-1,-1 0 0,1 1 1,0-1-1,0 0 0,0 0 1,0 1-1,0-1 1,0 0-1,-1 0 0,1 1 1,0-1-1,0 0 1,0 0-1,-1 0 0,1 1 1,0-1-1,0 0 0,-1 0 1,1 0-1,0 0 1,0 0-1,-1 1 0,1-1 1,0 0-1,-1 0 0,1 0 1,0 0-1,0 0 1,-1 0-1,1 0 0,0 0 1,-1 0-1,1 0 1,-23 0 233,14 0-194,-364 3 1589,231-3-2637,142 0 950,0 0-3,0 0-1,-1 0 1,1 0-1,0 0 1,0 0-1,0 0 1,0 0-1,0 0 1,0 0 0,-1 0-1,1 0 1,0 0-1,0 0 1,0 0-1,0 0 1,0 0-1,0 0 1,-1 0 0,1 0-1,0 0 1,0 0-1,0-1 1,0 1-1,0 0 1,0 0-1,0 0 1,-1 0 0,1 0-1,0 0 1,0 0-1,0 0 1,0 0-1,0-1 1,0 1-1,0 0 1,0 0 0,0 0-1,0 0 1,0 0-1,0 0 1,0 0-1,0-1 1,0 1-1,0 0 1,0 0-1,0 0 1,0 0 0,0 0-1,0 0 1,0-1-1,0 1 1,0 0-1,0 0 1,0 0-1,0 0 1,0-8-4379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6.6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4466,'0'0'3495,"0"0"-2489,0 0-646,0 0 51,0 6-150,0 313 950,1-314-1510,-1 1-1,1-1 1,0 0 0,1 0-1,-1 0 1,1 0-1,0 0 1,1 0-1,-1 0 1,1 0-1,0-1 1,7 9-1,-8-10-259,15 21-3638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7.0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133 69 784,'0'0'4851,"0"0"-4723,0 0 64,0 0-96,0 0 992,0 0-175,7 131 111,6-93-207,4-2-369,2-3 176,8-3-512,3-7 16,3-2-128,6-9-48,4-6-448,7-6-192,0 0-1457,-7 0-1377</inkml:trace>
  <inkml:trace contextRef="#ctx0" brushRef="#br0" timeOffset="1">527 0 4978,'0'0'1873,"0"0"-1457,0 0 289,0 0-49,0 0-176,-199 215-224,150-147-208,-1-3-48,-3-2 128,4-7-256,2-8 32,8-9-1248,12-18-673,14-15-1633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7.4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209 1 3073,'0'0'2690,"0"0"-1810,0 0 305,0 0 319,0 0-447,0 0-145,-113 163-784,93-130 320,1 0-336,-1 0-160,7 2 48,3-5-128,3-3-384,0-9-272,7-6-209,0-3-960,0-9-176,0 0-1632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7.8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3410,'0'0'2713,"0"0"-1523,0 0-179,0 0 128,0 0-256,22 17-445,-6-3-358,17 13 76,-1 1 1,42 50-1,165 188-44,-236-263-514,11 14 812,-10-3-5484,-4-14 1048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8.21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69 3778,'0'0'2945,"0"0"-2481,0 0-464,0 0 16,0 0 16,225-21-32,-149 6-768,0 3 48,-10 4 143,-10 2 1,-6 3-913,-11 0-495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8.5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288 149 3249,'0'0'758,"0"0"-35,0 0 745,0 0 135,0 0-360,1-1-1105,-1-1 0,0 1 0,1 0 0,-1 0 0,0-1 0,1 1 0,-1 0 0,0-1 0,0 1 0,0 0 0,0-1 0,-1 1 0,1 0 0,0-1 0,0 1 0,-1 0 0,0-2 0,-10-12-141,-1 1 0,0 1 0,-1 0 0,-1 1 0,0 0 0,-29-17 0,41 27-7,-1 0 0,0 0 1,0 1-1,0-1 0,0 1 1,0 0-1,0 0 0,0 0 1,0 0-1,0 0 0,-1 1 1,1 0-1,0-1 0,0 1 1,-1 0-1,1 1 0,0-1 1,-1 0-1,1 1 0,0 0 1,0 0-1,0 0 0,0 0 1,0 0-1,0 1 0,0-1 1,0 1-1,0 0 0,1 0 1,-1 0-1,1 0 0,-1 0 1,1 1-1,0-1 0,0 1 1,-3 3-1,-4 13 145,1 1 1,0-1-1,2 2 0,0-1 0,-6 40 1,7-9-15,0 68 0,5-114-122,0 0 0,1 1 0,0-1 0,-1 0 0,2 0-1,-1 0 1,0 0 0,1 0 0,0-1 0,0 1 0,1 0 0,-1-1 0,1 1 0,0-1 0,0 0 0,1 0 0,-1 0 0,1-1-1,0 1 1,-1-1 0,2 0 0,-1 0 0,0 0 0,1 0 0,-1-1 0,1 0 0,0 0 0,7 2 0,8 2-177,1-1 0,0-1 0,0-1 0,-1-1 0,37-1 0,-48-1-113,0-1 1,1 0 0,-1 0-1,0-1 1,0 0 0,0-1-1,0 0 1,0 0 0,-1-1-1,1 0 1,-1-1-1,0 0 1,0 0 0,-1 0-1,1-1 1,-1 0 0,9-10-1,28-34-2128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9.0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427 2 5907,'0'0'1550,"0"0"-1059,0 0-294,0 0 193,0 0-14,1-2 469,1 8-594,1 30-22,-3 1 0,0-1 0,-3 1-1,-1-1 1,-1 0 0,-2 0 0,-24 68-1,-174 378-321,107-281-2289,70-144 1058,-23 50-2408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29.4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265 0 1857,'0'0'2897,"0"0"-1483,0 0-523,0 0 400,0 0-63,-23 1-348,-70 3-562,88-3-294,0 0 0,0 0 0,0 0 0,1 1 0,-1 0 0,1 0 0,-1 0 0,1 0 0,0 1 0,0-1 0,0 1 0,0 0 0,0 0 0,0 1 0,1-1 0,0 1 0,0 0 0,0 0 0,0 0 0,0 0 0,-3 7 0,4-7 0,-6 12-24,0-1-1,1 1 1,1 1 0,1-1 0,0 1-1,1 0 1,-2 19 0,1 14-116,2 58-1,3-104 57,0-1 0,1 1 0,-1-1-1,0 0 1,1 1 0,0-1 0,0 0 0,0 1 0,0-1 0,1 0-1,-1 0 1,1 0 0,0 0 0,0 0 0,0 0 0,0-1 0,4 5-1,-1-3-103,-1-1-1,1 0 1,0 0-1,0 0 1,0-1-1,0 1 1,0-1-1,1-1 1,-1 1-1,6 0 1,9 1-631,0-1 1,0-1-1,0 0 1,0-2-1,23-3 1,19-8-2176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30.1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61 227 4290,'0'0'2156,"0"0"-684,0 0 244,0 0 15,0 0-616,5-13-418,15-38-356,-19 61-383,0 0 0,0 0 0,-1 0 0,-1 14-1,-8 28-606,-20 60 0,-3 12-118,19-100 349,9-22 40,8-16 14,24-42-1014,-13 28 1019,-2-1 1,-1 0-1,12-40 1,42-247 1937,-66 324-1421,0 0-1,1 0 1,0 0-1,0-1 1,1 1-1,0 0 0,0-1 1,1 1-1,0-1 1,5 9-1,43 76-208,-32-62 90,1-1 0,38 42 0,-50-63-127,-1 0 0,1-1-1,0 0 1,1 0 0,-1-1 0,2 0 0,-1 0-1,0-1 1,1 0 0,0-1 0,0 0 0,20 4-1,-30-7 75,-1-1 0,1 0 0,0 0 0,-1 0 0,1 1 0,0-1-1,0 0 1,0 0 0,-1 1 0,1-1 0,0 0 0,0 1 0,0-1-1,-1 0 1,1 0 0,0 1 0,0-1 0,0 0 0,0 1 0,0-1-1,0 0 1,0 1 0,0-1 0,0 0 0,0 1 0,0-1 0,0 0-1,0 1 1,0-1 0,0 0 0,0 1 0,0-1 0,0 0 0,1 1-1,-1-1 1,0 0 0,0 1 0,0-1 0,1 0 0,-1 0 0,0 1-1,0-1 1,0 0 0,1 0 0,-1 1 0,0-1 0,1 0 0,-1 0-1,0 0 1,0 0 0,1 1 0,-1-1 0,0 0 0,1 0 0,-1 0-1,0 0 1,1 0 0,-1 0 0,0 0 0,1 0 0,-1 0 0,0 0-1,1 0 1,-1 0 0,1 0 0,-23 13-416,0-6 434,-1-2 0,0 0-1,0-1 1,0-1 0,-1-1 0,1-1-1,-34-4 1,5 3 3,116 2-5449,-10-2 3414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30.4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48 120 2897,'0'0'566,"0"0"-393,0 0-205,0 0-16,20 32 763,-21-29-668,1 0 0,0-1-1,0 1 1,0-1 0,0 1-1,0-1 1,0 1 0,1 0-1,-1-1 1,1 1 0,-1-1 0,1 1-1,0-1 1,0 0 0,0 1-1,1-1 1,-1 0 0,1 0-1,-1 0 1,1 0 0,-1 0-1,1 0 1,0 0 0,0-1-1,0 1 1,0 0 0,0-1 0,1 0-1,-1 1 1,0-1 0,1 0-1,-1 0 1,1-1 0,-1 1-1,1 0 1,-1-1 0,1 1-1,-1-1 1,1 0 0,-1 0-1,6-1 1,5 2-25,9 2-39,0-2 1,0 0-1,0-2 1,1 0-1,24-5 1,-46 4 22,1 0 0,-1-1 1,0 1-1,0 0 0,0-1 0,0 1 1,0-1-1,-1 1 0,1-1 1,-1 1-1,0-1 0,1 1 0,-1-1 1,0 0-1,-1 1 0,1-1 1,0 1-1,-1-4 0,1-19-112,5-1-43,-1 8-95,0 0-1,-1-1 1,-1-20 0,-2 38 244,0 0 0,-1 0-1,1 0 1,0 0 0,-1 0-1,1 1 1,-1-1-1,0 0 1,1 0 0,-1 1-1,0-1 1,1 0 0,-1 0-1,0 1 1,0-1 0,0 1-1,1-1 1,-1 1-1,0-1 1,0 1 0,0 0-1,0-1 1,0 1 0,0 0-1,0 0 1,-2-1 0,-30-4-49,28 5 25,-113-4-84,82 5-33,32-2 141,1 1-1,0 0 0,0 0 1,-1 1-1,1-1 0,0 1 0,0-1 1,0 1-1,-1 0 0,1 0 1,0 0-1,0 1 0,1-1 0,-1 1 1,0 0-1,0 0 0,1-1 1,-1 2-1,1-1 0,0 0 0,-1 0 1,1 1-1,0-1 0,0 1 1,-1 3-1,2-5 3,-32 48 334,31-46-342,1-1 0,-1 1 0,1 0 0,0 0 0,0 1-1,0-1 1,1 0 0,-1 0 0,1 0 0,0 0 0,-1 1 0,1-1 0,1 0 0,-1 0 0,0 1 0,2 2 0,7 0-717,17-5-1017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7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40 3650,'0'0'2465,"0"0"-1262,0 0-501,0 0-203,3-2-406,7-3-86,1 0 0,-1 1-1,1 1 1,-1 0 0,1 0 0,20-2 0,75-3 755,-93 8-657,180-2 0,-104 3-5690,-87-1 3347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31.09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1 172 5122,'0'0'2217,"0"0"-1408,0 0 71,0 0 251,0 0-341,0-14-187,3-39-283,-3 39 96,0 14-160,2 1-247,-1-1 0,0 1-1,1 0 1,-1-1-1,0 1 1,1 0-1,-1 0 1,0 0-1,0 0 1,0 0-1,0 0 1,0 0 0,0 0-1,0 0 1,0 1-1,0-1 1,-1 0-1,1 1 1,0 1-1,16 32-109,-14-26 95,3 10 58,-1 0 0,-1 0 1,0 1-1,-2 0 0,0-1 0,-2 1 0,0 0 0,-1 0 0,-5 29 0,-6-10 96,10-33-158,-1 0 0,1 0 1,1 1-1,-1-1 0,1 1 0,-1 9 1,33-13-701,42 0 523,-37-1 159,0-2 1,57-6 0,-87 4-48,0 0 1,0 0 0,-1-1 0,1 0 0,0-1 0,-1 1 0,0-1 0,0 0 0,0 0-1,0 0 1,5-8 0,-1 3 4,-1-1 0,0 0 0,-1 0-1,12-22 1,-15 21 240,-1 1 1,0-1-1,0 1 1,-1-1-1,-1 0 1,0 0-1,0 0 1,-2-17-1,-1 5 8,0 0-1,-2 0 0,-7-23 1,9 35-343,0-1 0,1 1 0,0-1 0,1 0 1,1-11-1,0-6-308,6 13 1260,-2 13-215,-4 14-309,-9 45-235,-20 83 1,14-85 5,-11 106 0,24-142-61,-1-1 13,1 0 0,1 0 0,1 0-1,3 27 1,-3-41 13,-1 0 0,1 0-1,0 0 1,-1 0-1,2-1 1,-1 1 0,0 0-1,0-1 1,1 1-1,-1 0 1,1-1 0,0 0-1,0 1 1,0-1-1,0 0 1,0 0 0,1 0-1,-1 0 1,0 0-1,1-1 1,0 1 0,-1-1-1,1 0 1,0 1-1,0-1 1,-1-1 0,1 1-1,0 0 1,0-1-1,0 1 1,0-1 0,4 0-1,145-8-692,-140 6 604,32-6-12,-18-7-3323,-15 4-964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31.65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124 1 6067,'0'0'1427,"0"0"-667,0 0 9,0 0 202,0 0-376,-14 1-54,-41 5-308,53-5-223,-1 0 0,0-1 0,1 1 0,-1 0 0,1 1 0,-1-1 0,1 0 0,0 1 0,0-1 0,-1 1 0,1 0 0,0-1 0,0 1 0,1 0 0,-1 0 0,0 0 0,1 1 0,-1-1 0,1 0 0,-1 1 0,1-1 0,0 1 0,-1 4 0,0 2-88,0-1-1,1 1 0,0 0 0,1 0 1,0 11-1,0-9-140,1-9 131,-1 1 1,1-1-1,-1 0 0,1 1 1,0-1-1,0 0 1,0 0-1,0 1 1,1-1-1,-1 0 0,0 0 1,1 0-1,0-1 1,-1 1-1,1 0 1,0-1-1,0 1 0,0-1 1,0 1-1,0-1 1,0 0-1,0 0 1,0 0-1,1 0 0,3 1 1,12 4-252,0-1 0,27 5 0,-13-4 426,-22-3-178,1 0 226,0 0-1,0 0 0,19 10 1,-28-12-36,0 0 0,0 1 1,0-1-1,0 1 0,0-1 1,0 1-1,0-1 0,0 1 1,-1 0-1,1 0 0,-1 0 1,1 0-1,-1 0 0,0 0 1,0 0-1,0 1 0,0-1 1,0 0-1,0 1 0,-1-1 1,1 0-1,-1 1 0,1 3 0,-1 6 35,0-1-1,-1 0 0,0 1 0,-1-1 0,0 0 1,-6 20-1,5-26-111,1 0 1,-1 0-1,0 0 1,-1 0-1,1 0 0,-1-1 1,0 1-1,0-1 1,0 0-1,-1 0 1,1-1-1,-1 1 0,0-1 1,0 0-1,-6 3 1,2-2-48,0 0 1,0 0-1,0-1 1,-1 0-1,1 0 0,-1-1 1,1 0-1,-1-1 1,-11 0-1,18-2-34,1 1 0,0-1-1,0 0 1,0-1-1,0 1 1,0 0 0,0 0-1,0-1 1,0 1-1,1-1 1,-1 0 0,0 1-1,1-1 1,-1 0-1,1 0 1,0 0 0,0 0-1,0 0 1,0 0 0,0-1-1,0 1 1,0 0-1,1 0 1,-1-1 0,1-1-1,-6-11-1362,-1 2-1638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36.4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328 157 4258,'0'0'3788,"0"0"-2518,0 0-1112,0 0-124,0 0 73,0 0 56,0 0-11,0 0-3,0 0 105,0 0-126,0 0 117,0 0-122,0 0 40,0 0 23,0 0 49,0 0-107,0 0-64,0 0-122,0 0-20,0 0-26,4-53-2113,-5 49 2276,-1 1 0,1-1 0,0 1 0,-1-1-1,1 1 1,-1-1 0,0 1 0,0 0 0,-1 0 0,1 0 0,-1 0 0,1 1-1,-1-1 1,0 1 0,-4-4 0,-49-33-54,54 38-3,0-1 0,0 1 1,0 0-1,0 0 0,0 0 0,-1 0 0,1 0 0,0 1 0,-1-1 0,1 1 0,0-1 0,-1 1 0,1 0 0,-1 0 0,1 0 0,0 0 1,-1 1-1,1-1 0,-1 0 0,1 1 0,0 0 0,-1 0 0,1-1 0,0 1 0,0 1 0,0-1 0,-1 0 0,1 0 0,1 1 1,-1-1-1,0 1 0,0 0 0,-2 3 0,-4 6 0,0 0-1,1 1 1,0 0 0,1 0-1,-5 14 1,-5 9-3,-6 8 50,-25 70-1,40-91-25,1 0 1,0 0-1,2 1 1,1-1-1,0 36 1,2-44 18,2 0 1,0-1-1,0 1 1,1 0-1,1 0 1,0-1-1,9 22 1,-8-27-49,-1-1 0,2 0 0,-1 0 0,1-1 0,0 1 0,1-1 0,-1 0 0,1 0 0,0-1 0,1 0 0,0 0 0,-1 0 0,1-1 0,11 5 1,0-2-62,1-1 1,0 0 0,0-2-1,1 0 1,-1-1 0,1-1-1,0-1 1,0-1 0,-1 0-1,1-1 1,0-2 0,-1 0-1,38-11 1,-52 12 83,1 1-1,-1-1 1,1-1-1,-1 1 1,0-1-1,0 0 1,0 0-1,0-1 1,0 1 0,-1-1-1,0 0 1,0 0-1,0 0 1,0-1-1,0 0 1,-1 1-1,0-1 1,0-1-1,0 1 1,-1 0-1,0 0 1,0-1 0,0 0-1,-1 1 1,1-1-1,-2 0 1,1 0-1,0 1 1,-1-10-1,0 5 29,1 10-10,-1-1 0,0 0 0,1 0 0,-1 0 1,0 0-1,0 0 0,0 0 0,0 0 0,1 0 0,-1 1 1,0-1-1,-1 0 0,1 0 0,0 0 0,0 0 1,0 0-1,0 0 0,-1 0 0,1 0 0,0 1 0,-1-1 1,1 0-1,-1 0 0,1 0 0,-1 1 0,1-1 0,-1 0 1,0 0-1,1 1 0,-1-1 0,0 1 0,0-1 0,1 1 1,-1-1-1,0 1 0,0-1 0,0 1 0,1 0 1,-3-1-1,3 45-1492,7-15-1012,-1-10-1617,-5-13 1215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38.7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227 175 2369,'0'0'1110,"0"0"-699,0 0-64,0 0 677,0 0 203,0-17 9,0-91 1970,-17 133-3328,-19 36 150,3 1 0,2 2 0,4 2 0,2 0 0,-26 116 0,46-154-38,4-20 45,4-19-15,13-55-212,0 8 16,13-112 0,-26 117 74,-2 28 43,0 0 0,2 0 1,1 0-1,1 0 1,9-28-1,-11 47 139,0 1 1,1-1-1,0 1 0,0 0 0,0 0 0,0 0 0,1 1 1,-1-1-1,1 1 0,9-5 0,7-8 583,-21 18-622,1-1-1,0 1 1,0-1-1,0 1 1,0-1-1,0 1 1,-1-1-1,1 1 1,0 0-1,-1-1 1,1 1 0,0 0-1,-1 0 1,1-1-1,-1 1 1,1 0-1,-1 0 1,1 0-1,-1 0 1,1 1 0,0 0 46,22 38 9,13 22 0,2-1 0,68 82 0,-88-122-108,0 0-1,-1 1 1,-1 0-1,-2 2 1,15 29 0,-28-51-2,0 0 1,-1-1 0,1 1 0,-1 0 0,0-1 0,0 1-1,1 0 1,-1 0 0,0-1 0,0 1 0,-1 0 0,1 0 0,0-1-1,0 1 1,-1 0 0,1-1 0,-1 1 0,0 0 0,1-1 0,-1 1-1,0-1 1,0 1 0,0-1 0,0 0 0,0 1 0,0-1 0,-1 0-1,1 0 1,0 1 0,-1-1 0,1 0 0,-1 0 0,1-1-1,-1 1 1,1 0 0,-1 0 0,1-1 0,-1 1 0,-2 0 0,-8 2-76,-1 1 1,0-2-1,-1 1 1,-14-1-1,12 0-28,-16 1 31,-42 6 6,68-8 73,0 0 0,1 0-1,-1 1 1,1 0 0,0 0 0,-1 1 0,1-1 0,0 1-1,-8 6 1,13-8-18,-1-1 0,1 0 0,-1 0 0,1 0 0,-1 0 0,1 1 0,0-1 0,-1 0 0,1 0 0,-1 1 0,1-1 0,0 0 0,-1 1 0,1-1 0,0 0-1,-1 1 1,1-1 0,0 1 0,0-1 0,0 0 0,-1 1 0,1-1 0,0 1 0,0-1 0,0 1 0,0-1 0,0 1 0,0-1 0,-1 0 0,1 1 0,0-1 0,0 1 0,1-1 0,-1 1 0,0-1-1,0 1 1,0-1 0,0 1 0,0-1 0,0 0 0,1 1 0,-1-1 0,0 1 0,0-1 0,1 0 0,-1 1 0,0-1 0,1 1 0,-1-1 0,0 0 0,1 0 0,-1 1 0,1-1 0,26 5-3814,-2-5 947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39.8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 56 3778,'0'0'3559,"0"0"-1876,0 0-709,0 0-398,0 0-146,0 9-228,-2 71-131,-1-56-65,2 0 0,0 0 0,2 0 0,1 0 0,0 0 1,2 0-1,1-1 0,12 35 0,-9-38 66,-1 1-1,-1-1 1,-1 1 0,0 0-1,-2 1 1,0-1 0,-1 35-1,-2-54-65,1-1 0,-1 0 0,0 0 0,1 1 0,-1-1 0,1 0 0,0 0 0,-1 1 0,1-1 0,0 0 0,0 0 0,-1 0 0,1 0 0,0 0 0,0 0 0,0 0 0,0-1 0,0 1 0,0 0 0,1 0 0,-1-1 0,0 1 0,0-1 0,0 1 0,1-1 0,-1 1 0,0-1 0,1 0 0,-1 0 0,0 0 0,3 0 0,49 2 175,-42-2-164,-5 0-13,10 1-26,0-1 0,0-1 0,0 0 0,0-1 1,-1-1-1,1 0 0,21-8 0,-6-1-36,-31 11 20,0 1 97,0 0 34,0 0 33,0 0-28,33-4-31,-31 2-146,0 0 1,0 0-1,0-1 0,0 1 0,0-1 1,-1 0-1,1 1 0,-1-1 0,1 0 1,-1 0-1,0 0 0,-1 0 1,1 0-1,0 0 0,-1 0 0,1 0 1,-1-3-1,-1-64-2007,-1 41 843,2 3 405,-1-26 108,3 1 1,1-1-1,13-62 0,-1 18 2960,-9 51 1511,-8 79-382,4 50-3034,0 8-407,-2 321 133,1-411-58,-1-1 0,0 1 0,0 0 0,1-1 0,-1 1 0,1-1 0,-1 1 0,1 0 0,0-1 0,0 0 0,-1 1 0,1-1 0,0 1 0,0-1 0,1 0 0,-1 0 0,0 0 0,0 1 0,0-1 0,1 0 0,-1-1 0,1 1 0,-1 0 0,1 0 0,-1-1 0,1 1 1,-1 0-1,1-1 0,-1 0 0,1 1 0,0-1 0,2 0 0,9 2-82,-1-1 0,1-1 0,18-1 0,-11 0 34,18 1 75,0-2-1,46-8 1,-79 8 160,-6 1-4087,1 1-1210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0.5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2 158 3650,'0'0'3161,"0"0"-1381,0 0-729,0 0 213,0 0-426,0 0-406,0 0-325,0 0-54,0 0-13,0 0-10,0 0-68,0-12-204,0-14 230,-1 13-52,0-1-1,2 0 1,0 0 0,0 1 0,1-1-1,5-16 1,-4 24 173,-3 5 260,0 1-220,0 0 75,0 0-75,1 14-103,1-1-1,0 1 1,7 24-1,4 35 203,-12 94 186,-2-80-551,1-86-43,0-1-141,0 0-553,15-13-3841,6-15 319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1.4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53 2 3185,'0'0'3154,"0"0"-1436,0 0-675,0 0-93,0 0-374,0 0-165,0 0-240,2-2-73,3 9-81,3 21 77,-2 1 0,-1 0 0,-2-1 0,0 1 0,-2 41 0,-1-50-104,2 47 47,1-25-3,-2 0 0,-1-1 0,-3 1 0,-1 0 0,-14 58 0,11-79-33,-3 13 9,-1 0 0,-27 53 1,38-86-97,0-1-103,0 0-9,1-6-2,0 0 0,0 0-1,1 0 1,0 0-1,1 1 1,-1-1 0,1 1-1,0-1 1,0 1 0,7-8-1,-9 11 174,1 0 0,-1 0 0,1-1 0,0 1 0,0 0 0,0 0 0,0 1 0,0-1 0,1 0 0,-1 1 1,0-1-1,1 1 0,-1 0 0,1 0 0,0 0 0,-1 0 0,1 0 0,0 1 0,-1-1 0,1 1 0,0-1 0,0 1 0,0 0 0,-1 0 0,4 1 0,-4 0 46,0 0-1,-1 1 1,0-1-1,1 0 1,-1 1-1,0-1 1,0 1-1,0-1 1,0 1-1,0 0 1,0 0-1,0-1 1,-1 1-1,1 0 1,-1 0-1,1 0 1,-1 0 0,1-1-1,-1 1 1,0 0-1,0 0 1,0 2-1,1 6 95,6 61 347,-3 0 1,-6 89-1,0-40-147,-1-68-115,-3-1 1,-2 0-1,-2 0 1,-17 52-1,9-39 102,-14 104 1,30-54-245,3-112-67,0 0-1,0-1 1,0 1 0,0-1 0,0 1 0,0-1 0,0 1 0,1-1-1,-1 0 1,1 1 0,-1-1 0,1 0 0,-1 0 0,1 0-1,0 0 1,-1 0 0,1-1 0,0 1 0,0-1 0,0 1-1,-1-1 1,1 1 0,0-1 0,0 0 0,0 0 0,0 0 0,2 0-1,4 1-101,0-1 0,-1 1 0,1-2 0,0 1 0,-1-1-1,11-2 1,-15 1-188,0 0 0,-1-1-1,1 1 1,-1-1 0,0 1-1,0-1 1,0 0 0,0 0-1,0 0 1,-1 0 0,1 0-1,-1 0 1,0 0 0,0 0-1,0-1 1,0 1 0,-1 0-1,1-6 1,4-31-5155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1.8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4466,'0'0'1897,"0"0"-1043,0 0-153,0 0 140,0 0-345,0 7-11,-1 48 428,3 90 330,-2-142-1229,1 1 0,-1-1 0,1 0 0,0 0 0,0 0 0,0 0 0,1 0 0,-1 0-1,1 0 1,0-1 0,-1 1 0,1 0 0,0-1 0,1 1 0,-1-1 0,0 0 0,1 0 0,-1 0 0,1 0 0,0 0 0,-1-1-1,1 1 1,0-1 0,0 1 0,0-1 0,0 0 0,4 0 0,7 3 16,-1-2 0,1 1-1,0-2 1,24 0 0,-19 0-134,0-1 1,0 0-1,1-2 1,-1 0-1,0-1 0,-1-1 1,1-1-1,-1-1 1,1 0-1,-2-1 0,32-18 1,-47 24-29,-1 0 1,1 0-1,-1 0 1,0 0 0,0 0-1,1-1 1,-1 1-1,0-1 1,0 1-1,0 0 1,0-1-1,0 0 1,-1 1-1,1-1 1,0 1 0,-1-1-1,1 0 1,-1 0-1,0 1 1,1-1-1,-1 0 1,0 0-1,0 1 1,0-1-1,0 0 1,-1 0 0,1 1-1,0-1 1,-1 0-1,1 0 1,-1 1-1,-1-4 1,-17-10-3650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2.24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0 114 2673,'0'0'4354,"0"0"-3265,0 0-305,0 0 257,0 0-801,0 0-112,103-15 64,-53 9-352,2 0 192,1 0-64,-3-3-673,-7-3-623,-3 0-17,-14 0-127,-13-6-49,-9 0-1969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2.5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1 110 3105,'0'0'3426,"0"0"-2786,0 0 625,0 0 192,198-47-273,-142 41-512,-3 0-480,0 3 113,-7 0-241,-3 0-128,-3 0 48,-7-3-289,-3 0-959,-4-6-769,1-3-2065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7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1 144,'0'0'422,"0"0"218,0 0-144,0 0 51,0 0 104,4 15-21,2 12 354,-1 0 1,-1 1-1,0 34 0,-4-52-1306,0 0 0,0 1-1,1-1 1,1 0-1,-1 1 1,5 10-1,-3-16-1814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2.9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90 1217,'0'0'5058,"0"0"-3954,0 0-703,0 0-97,0 0 512,0 0-752,172-21 32,-139 15-64,-3 3-32,-10-6 0,-4 6 80,-6-3-160,-3 0-672,-7-2-289,0-4-1088,0-3-2033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3.33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96 215 2961,'-96'-179'1601,"103"176"-1345,19-5-256,11 5 80,2 0-64,4 3 0,0 0 64,4-3-144,-4 3 64,-7-6-416,-3-3-1361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3.7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103 0 3121,'0'0'2834,"0"0"-1844,0 0-625,0 0 131,0 0 238,-13 0-246,-40 1-48,52-1-434,-1 0 0,1 1 0,-1-1 0,1 0 1,-1 0-1,1 1 0,-1-1 0,1 1 0,-1 0 0,1-1 0,-1 1 0,1 0 0,0 0 0,-1 0 0,1 0 0,0 0 0,0 0 0,0 0 0,0 0 0,0 0 0,0 0 0,0 1 0,0-1 0,0 1 0,1-1 0,-1 0 0,0 1 0,1-1 0,-1 1 1,1-1-1,0 1 0,-1 2 0,1-2-44,0 1 1,0-1-1,0 0 1,0 0-1,0 0 1,0 0 0,1 0-1,-1 0 1,1 0-1,0 0 1,-1 0-1,1 0 1,0 0-1,0 0 1,0 0 0,0 0-1,1 0 1,-1-1-1,3 4 1,16 6-77,0-1-1,1 0 1,0-2 0,1 0 0,38 8 0,-17-5 172,-9-2 93,-13-4 126,0 1 0,0 1 0,32 16 0,-51-22-257,-1 0 0,0 0 0,1 0 1,-1 0-1,0 1 0,0-1 0,0 0 0,0 1 0,0-1 0,0 1 0,0-1 0,0 1 1,-1-1-1,1 1 0,0-1 0,-1 1 0,0 0 0,1-1 0,-1 1 0,0 0 1,0-1-1,0 1 0,0 0 0,0 0 0,0-1 0,0 1 0,-1 0 0,1-1 1,0 1-1,-1 0 0,0-1 0,1 1 0,-1-1 0,0 1 0,0-1 0,0 1 0,0-1 1,0 0-1,0 1 0,0-1 0,0 0 0,-1 0 0,1 0 0,0 0 0,-1 0 1,1 0-1,-3 1 0,-13 6 56,-1 0 0,0-1 0,0-2 0,-1 1 0,0-2 0,-26 3 0,7-4-26,0-1 1,-48-5-1,85 3-80,-1 0 0,1-1-1,0 1 1,0 0 0,-1-1 0,1 1 0,0-1 0,0 0 0,0 1 0,0-1-1,0 0 1,0 0 0,0 0 0,0 1 0,0-1 0,0 0 0,0 0 0,1 0 0,-1-1-1,0 1 1,1 0 0,-1 0 0,1 0 0,-1 0 0,1-1 0,-1 1 0,1 0-1,0 0 1,0-1 0,0 1 0,-1-2 0,4-44-4353,5 21-606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4.0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103 0 6723,'0'0'2254,"0"0"-1397,0 0-460,-3 30 97,1-17-445,-33 207 358,13-110-576,4 1-1,6 1 1,1 134-1,20-214-331,-1-4-5136,-8-28 1688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4.9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0 140 2801,'0'0'4992,"0"0"-2863,0 0-902,0 0-253,0 0-144,4-5-452,3-5-382,1 1 0,0 0-1,1 0 1,0 0-1,0 1 1,1 1-1,0-1 1,0 2-1,1-1 1,0 2-1,0-1 1,0 1-1,16-4 1,0 2-64,0 0-1,0 2 1,1 1 0,-1 1 0,33 1-1,-59 3 72,0-1 0,0 0-1,0 1 1,0-1-1,0 1 1,0-1 0,0 1-1,0 0 1,0-1 0,-1 1-1,1 0 1,0 0 0,0-1-1,-1 1 1,1 0 0,-1 0-1,1 0 1,0 0 0,-1 0-1,0 0 1,1 0 0,-1 0-1,0 0 1,1 0-1,-1 0 1,0 0 0,0 2-1,4 32 63,-4-34-65,4 154-347,-4-153 347,0 0-1,-1 0 1,1 0 0,-1 0 0,0 0-1,1 0 1,-1 0 0,0 0-1,0 0 1,0-1 0,-1 1-1,1 0 1,0-1 0,-1 1-1,1-1 1,-1 1 0,-1 0-1,-38 28 31,0 0-14,36-24-28,1 1 0,0 0-1,1 0 1,0 1 0,0-1 0,0 1-1,1-1 1,0 1 0,0 0 0,1 0-1,0 0 1,0-1 0,1 1 0,0 0 0,1 0-1,2 13 1,-3-20-2,1 1 0,-1 0 0,1-1 0,0 1 0,0 0 0,0-1 0,0 1 0,0-1 0,0 1 0,0-1 0,0 0 0,1 1 0,-1-1 0,1 0 0,-1 0 0,1 0 0,-1 0 0,1 0 0,-1 0 0,1-1 0,0 1 0,0-1 0,-1 1 0,1-1 0,0 1 0,0-1 0,3 0 0,56 4-205,-51-5 166,-4 1 11,1 0 0,-1-1 0,1 0 0,-1 0 1,0-1-1,0 0 0,0 0 0,0 0 0,0-1 0,0 0 0,0 0 1,-1 0-1,1-1 0,-1 0 0,0 0 0,0 0 0,-1 0 1,1-1-1,5-8 0,4-7-22,-2 0 0,0-1-1,18-42 1,-25 50 168,3 91 1161,-8-74-1261,1 0 0,0 0 1,0 0-1,0 0 1,1 0-1,-1 0 0,1 0 1,0 0-1,0-1 1,0 1-1,1-1 0,-1 1 1,1-1-1,0 0 1,0 0-1,0 0 0,0-1 1,1 1-1,-1-1 1,1 0-1,-1 0 0,1 0 1,0 0-1,0 0 1,4 0-1,7 2 19,1-1-1,0-1 1,-1-1 0,1 0-1,21-2 1,-10 1-15,-18-1-5,1 0-1,-1 0 0,0-1 0,0 0 1,0-1-1,0 0 0,-1 0 1,1-1-1,-1 0 0,0 0 0,0-1 1,0 0-1,-1 0 0,1-1 1,-1 0-1,-1-1 0,1 1 0,7-12 1,-6 9 15,-1-2 1,0 1 0,0-1 0,-1 0 0,-1-1 0,0 1-1,0-1 1,-2 0 0,1 0 0,-1 0 0,-1-1 0,0 1-1,0-16 1,-2 27 1,1-1-1,-1 0 0,0 1 1,0-1-1,1 0 1,-1 0-1,0 1 0,-1-1 1,1 0-1,0 1 1,0-1-1,-1 0 0,1 1 1,-1-1-1,0 1 1,1-1-1,-1 1 0,0-1 1,0 1-1,0-1 1,0 1-1,0-1 0,0 1 1,0 0-1,0 0 1,-1 0-1,1 0 0,0 0 1,-1 0-1,1 0 1,-1 0-1,1 0 0,-1 1 1,1-1-1,-1 1 1,0-1-1,1 1 0,-1-1 1,0 1-1,1 0 1,-1 0-1,0 0 0,-2 0 1,-38-5-138,0 2 0,-60 3 0,43 1-296,46-1-48,0 0 0,0 1 1,0 1-1,0 0 1,1 0-1,-1 2 1,1-1-1,0 1 1,-16 8-1,-33 21-4658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5.9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382 85 3794,'0'0'1395,"0"0"-760,0 0-446,0 0-792,-4-12 601,-12-38 447,15 48-393,1 1-1,-1-1 1,0 1-1,0 0 1,0 0-1,0-1 1,0 1-1,0 0 1,-1 0-1,1 0 0,0 0 1,0 0-1,-1 0 1,1 0-1,-1 1 1,1-1-1,-1 0 1,1 1-1,-1-1 1,1 1-1,-1 0 1,1-1-1,-1 1 1,1 0-1,-1 0 0,0 0 1,1 0-1,-1 0 1,0 0-1,1 1 1,-1-1-1,1 0 1,-3 2-1,-5-1 507,-6 0-341,1 1 0,0 0 0,0 1 0,0 1 0,0 0 0,0 1 0,1 0 0,0 1 0,0 1 0,0 0 0,-12 10 0,14-10-176,0 1 0,1 0 0,0 0-1,1 1 1,0 0 0,0 1 0,1 0 0,1 1 0,-1-1-1,2 1 1,-1 1 0,-7 20 0,12-27-27,0-1 0,1 1 1,0 0-1,0-1 0,0 1 0,0 0 0,1 0 1,0 0-1,0 0 0,0 0 0,0-1 1,1 1-1,0 0 0,0 0 0,0-1 1,1 1-1,0 0 0,0-1 0,0 0 0,0 1 1,0-1-1,1 0 0,0 0 0,0 0 1,0-1-1,0 1 0,1-1 0,0 1 0,6 4 1,18 5-149,0 0 1,0-2 0,2-1-1,-1-1 1,1-1-1,0-2 1,1-1 0,-1-2-1,1-1 1,34-2-1,-65 1 55,1-1-1,-1 0 0,1 0 1,-1 0-1,0 0 0,1 0 1,-1 0-1,1 0 0,-1 0 0,0 0 1,1 0-1,-1 0 0,1 0 1,-1 0-1,0-1 0,1 1 1,-1 0-1,0 0 0,1 0 1,-1 0-1,0-1 0,1 1 0,-1 0 1,0 0-1,1-1 0,-1 1 1,0 0-1,1-1 0,-1 1 1,0 0-1,0-1 0,0 1 0,1 0 1,-1-1-1,0 1 0,0-1 1,0 1-1,0 0 0,0-1 1,0 1-1,0-1 0,0 1 1,0 0-1,0-1 0,0 1 0,0-1 1,0 1-1,0 0 0,0-1 1,0 1-1,0-1 0,0 1 1,0-1-14,0-18-3973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6.3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25 5250,'0'0'4146,"0"0"-2929,0 0-945,0 0 400,0 0-432,0 0-80,99 0-160,-69 0 113,3 0-226,-3 0 1,3 0 48,-6 0-832,-4 0 432,-3-3-369,-1-6-895,-5-3-1202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6.6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63 1489,'0'0'4754,"0"0"-4114,0 0-432,0 0-304,0 0 192,192-54 48,-146 51-16,-3 3 80,-3 0-160,-7 0-48,-6 0-288,-4 0-2113,-10-5-576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7.0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160 1 3826,'0'0'835,"0"0"-491,0 0 136,0 0 11,-8 2 349,-131 81 1786,135-81-2629,4-1-1,-1-1 0,1 0 0,-1 0 0,1 1 0,-1-1-1,1 0 1,-1 1 0,1-1 0,0 1 0,-1-1 0,1 1 0,-1-1 0,1 1 0,0-1 0,-1 1 0,1-1 0,0 1 0,0-1 0,0 1 0,-1 0 0,1-1 0,0 1 0,0-1 0,0 1 0,0 0 0,0-1 0,0 1 0,0-1 0,0 1 0,0 0 0,29 0-1258,1-1 871,135 5-488,-144-3 966,0 1 0,-1 1 0,1 1 0,-1 1 1,35 14-1,-51-18-22,-1 0 1,0-1-1,1 1 1,-1 1-1,0-1 1,0 0-1,0 1 1,-1-1-1,1 1 1,0 0-1,-1 0 0,0 0 1,0 0-1,0 0 1,0 1-1,0-1 1,1 7-1,-2-8-49,-1 0-1,1 1 0,-1-1 0,0 1 0,0-1 0,0 1 1,-1-1-1,1 1 0,0-1 0,-1 1 0,0-1 0,1 0 1,-1 1-1,0-1 0,0 0 0,0 0 0,-1 0 0,1 0 1,-1 0-1,1 0 0,-1 0 0,1 0 0,-1 0 0,0-1 1,0 1-1,0-1 0,-3 3 0,-21 13 47,-1-1 1,0-1-1,-1-1 1,-1-1-1,0-2 0,-1-1 1,-44 9-1,66-17-21,0-1 1,-1 0-1,1-1 0,-1 0 1,1 0-1,-12-2 0,18 2-99,0-1 0,0 0 0,1 0 0,-1 1 0,0-1-1,1 0 1,-1 0 0,1-1 0,-1 1 0,1 0 0,0 0 0,-1-1-1,1 1 1,0-1 0,0 1 0,0-1 0,0 1 0,0-1-1,0 0 1,1 0 0,-1 1 0,0-1 0,1 0 0,-1 0 0,1 0-1,0 1 1,0-1 0,0 0 0,0 0 0,0 0 0,0-3 0,0-16-2328,0 0-2616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7.4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24 0 3826,'0'0'3361,"0"0"-3153,0 0 49,0 0 335,0 197 576,-7-132-880,0 4 81,4-4-225,0-3 192,-1-2-288,4-3 0,0-7-48,0-5-128,0-7-208,0-5-1201,0-9-1488,0-9-2130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8.2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 2465,'0'0'414,"0"0"-260,30-4-36,228-16 1288,-246 20-1213,1 1 0,-1 0 0,0 1 0,0 0 0,-1 1 0,1 0 0,0 1 0,20 10 0,-31-14-203,-1 0 0,0 0 1,0 0-1,1 0 1,-1 0-1,0 0 1,0 1-1,0-1 1,1 0-1,-1 0 1,0 0-1,0 1 1,0-1-1,0 0 1,1 0-1,-1 0 0,0 1 1,0-1-1,0 0 1,0 0-1,0 1 1,0-1-1,0 0 1,0 0-1,1 1 1,-1-1-1,0 0 1,0 1-1,0-1 1,0 0-1,0 0 0,-1 1 1,1-1-1,0 0 1,0 0-1,0 1 1,0-1-1,0 0 1,0 0-1,0 1 1,-1-1-1,-12 11-84,-22 4 208,33-14-123,-11 5 78,-15 3-40,1 2 1,0 1 0,1 1 0,1 1 0,0 1 0,-45 38-1,69-52-52,-1 0 0,1 0-1,0 0 1,-1 0-1,1 0 1,0 1-1,0-1 1,0 0-1,0 1 1,1-1-1,-1 1 1,0-1-1,0 1 1,1-1-1,-1 1 1,1 0-1,-1-1 1,1 1-1,0 0 1,0-1-1,0 1 1,0 2-1,1-2 34,-1-1 0,1 0-1,0 1 1,0-1 0,0 0-1,0 0 1,0 0 0,1 1-1,-1-1 1,0 0-1,0-1 1,1 1 0,-1 0-1,0 0 1,1-1 0,-1 1-1,1 0 1,-1-1 0,3 1-1,11 2 265,1 0-1,-1-1 1,28 1 0,-31-3-141,22 1 257,-20-1-262,-1 0 0,1 1-1,0 0 1,-1 1 0,1 1-1,-1 0 1,0 1 0,0 0 0,20 9-1,-26-4-3480,-7-9-838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7.84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0 248 6755,'0'0'-587,"0"0"408,0 0 67,8-27-122,26-86 183,-32 106 185,0-1-1,1 1 1,0 0 0,0 0-1,1 1 1,0-1 0,0 1-1,0 0 1,1 0 0,0 0-1,0 0 1,1 1 0,7-6-1,1-1 2275,-14 12-1218,0 0-326,0 0-181,0 0-333,0 0-110,0 0-213,3 1-40,0 0 0,0 0 0,-1 0 0,1 1 1,-1-1-1,1 1 0,-1 0 0,0 0 0,1 0 0,-1 0 0,0 0 1,0 0-1,0 0 0,-1 1 0,1-1 0,0 1 0,-1-1 1,0 1-1,0 0 0,2 5 0,-1-5 0,14 32 37,-2 1 0,-1 0 0,-2 1 1,-1 1-1,4 39 0,-5 0-1292,0 118 0,-9-187-1984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8.79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159 55 896,'0'0'4589,"0"0"-2903,0 0-1443,0 0-171,0 0 32,13-2 19,-16-2-200,1 1 0,0-1 0,-1 1 0,0-1 0,0 1-1,0 0 1,0 0 0,-1 0 0,1 0 0,-1 1 0,1-1 0,-1 1 0,0 0 0,0 0 0,0 1 0,0-1 0,-1 1 0,1 0 0,0 0 0,-1 0 0,1 0 0,0 1-1,-1 0 1,1 0 0,-7 1 0,8-1 89,1 1 0,0 1-1,0-1 1,0 0 0,0 0-1,0 1 1,0-1 0,0 1 0,0 0-1,1-1 1,-1 1 0,0 0-1,1 0 1,0 0 0,-1 0-1,1 0 1,0 1 0,0-1-1,0 0 1,0 0 0,0 4 0,-17 59 642,16-55-565,-4 29 415,1 0-1,2 0 1,3 50 0,0-50-65,0-33-393,0 0 1,1 0-1,0 0 0,-1 0 0,2 0 1,-1 0-1,1-1 0,0 1 0,0 0 0,1-1 1,-1 1-1,1-1 0,0 0 0,1 0 1,-1 0-1,7 5 0,-4-4-58,0-1 0,0 0 0,1-1 0,0 1 0,0-1-1,0 0 1,0-1 0,1 0 0,0 0 0,-1-1 0,9 2 0,-1-1-286,-1-1 0,1 0 0,-1-1 0,1-1 0,-1-1-1,1 0 1,-1 0 0,1-2 0,-1 0 0,0 0 0,0-1 0,0-1 0,16-8 0,28-22-2242,-4-3-488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9.1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143 77 2193,'0'0'1153,"0"0"-366,0 0 504,0 0 288,0 0-306,1-16-836,-1 14-423,4-48 80,-2 41-87,-3 40-50,-3 12 43,-3-1 0,-1 0 0,-3-1 0,0 0 0,-3 0 0,-2-2 0,-28 55 0,43-94 1,-2 6 10,0 1 0,0-1 0,-1 1 0,-1-1 0,-6 7 0,9-12-30,1-1-319,3-1 176,0 0 0,0 0 0,0 0 0,0 0 0,-1-1 0,1 1 0,0-1 0,-1 1 0,1-1 0,-1 0 0,2-3 0,2 0-266,60-69-3393,-31 31 2127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9.4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99 2065,'64'-74'2062,"-48"49"2223,-15 25-2355,-1 12 38,4 8-1966,1 0 0,1 0 1,1-1-1,0 1 0,2-2 1,0 1-1,1-1 0,1-1 1,0 0-1,23 25 0,-18-24-156,1-1 0,1 0 0,0-1 0,1-1 0,1-1 0,0-1 0,1-1 0,38 17 0,-58-29 139,-1 0 1,1 0-1,-1 0 0,0 0 0,1 0 1,-1 0-1,1 0 0,-1 0 1,1 1-1,-1-1 0,1 0 0,-1 0 1,0 0-1,1 1 0,-1-1 1,1 0-1,-1 0 0,0 1 1,1-1-1,-1 0 0,0 1 0,1-1 1,-1 0-1,0 1 0,0-1 1,1 1-1,-1-1 0,0 0 0,0 1 1,0-1-1,0 1 0,1-1 1,-1 1-1,0-1 0,0 0 0,0 1 1,0-1-1,0 2 0,-19 6-125,-42 1 277,57-9-147,-9 2 26,-230 15 1414,242-17-1483,1 0 39,0 0-138,0 0-525,34-1-5766,-8-4 2998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49.9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31 32 4082,'0'0'1054,"0"0"-227,0 0 765,0 0 17,0 0-272,7-8-566,16-15-301,-23 23-469,-1 0 0,1 0 0,0 0 1,0 0-1,0 1 0,0-1 0,0 0 0,0 0 0,0 0 1,0 0-1,0 0 0,0 0 0,0 1 0,0-1 1,0 0-1,0 0 0,0 0 0,0 0 0,0 0 0,0 0 1,0 1-1,0-1 0,0 0 0,0 0 0,0 0 0,0 0 1,0 0-1,0 0 0,0 1 0,0-1 0,0 0 1,0 0-1,0 0 0,1 0 0,-1 0 0,0 0 0,0 0 1,0 0-1,0 1 0,0-1 0,0 0 0,0 0 1,1 0-1,-1 0 0,0 0 0,0 0 0,0 0 0,0 0 1,0 0-1,0 0 0,1 0 0,-1 0 0,0 0 0,0 0 1,0 0-1,0 0 0,0 0 0,0 0 0,1 0 1,-1 0-1,0 0 0,0 0 0,0 0 0,0 0 0,0 0 1,0 0-1,0-1 0,1 1 0,-1 0 0,-11 29-108,11-28 134,-12 30-54,2 1 1,1 1-1,2 0 0,1 0 1,2 0-1,-1 37 0,5-66 21,0 0 1,0-1-1,0 1 0,0 0 0,1-1 0,0 1 0,-1 0 1,1-1-1,1 1 0,-1-1 0,0 1 0,1-1 0,0 0 1,-1 0-1,2 1 0,2 3 0,-1-4 21,0 0-1,0 0 1,0-1-1,1 0 1,-1 1 0,1-1-1,-1-1 1,1 1 0,0-1-1,0 0 1,-1 0-1,10 0 1,203 14 1330,-216-15-1137,-1 0 149,0 0-127,0 0 4,0 0 79,0 0-199,0 0-47,0 0 42,0 0-237,-1 1-346,2 3-297,-1-3-3624,3-1 612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0.4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1 3330,'0'0'3625,"0"0"-1760,0 0-905,0 0-205,0 0-538,0 16-385,0 9 188,-1 52 193,2 1 0,5 0 0,21 109 0,-25-178-205,1 7 19,1-1 0,1 0 1,0 0-1,10 19 0,-14-32-38,0-1 0,0 0 0,0 0 0,1 0 0,-1 0 0,1 0 0,-1 0 0,1 0 0,-1 0 0,1-1 0,-1 1 0,1-1 0,-1 1 0,1-1 0,0 1 0,0-1 0,-1 0 0,1 0 0,2 0 0,41-1-500,-26 0 340,-1 0 139,-1-1-1,1-1 0,-1-1 1,1 0-1,-1-1 1,-1-1-1,1-1 0,15-8 1,-31 15 237,-1 0 209,0 0-41,-44 4-1491,16 5-1526,1-5-1870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1.0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64 368,'0'0'857,"0"0"-65,0 0 48,0 0-143,0 0 106,22-9-32,67-27 114,-37 20 1896,-45 15-2791,-1 0-1,0 1 1,1 0-1,-1 0 0,12 2 1,4 0 216,-16-2-260,-1 1-1,1 0 1,0 0-1,-1 0 1,1 1-1,-1 0 1,1 0-1,-1 0 0,0 1 1,7 4-1,-9-5 34,-1 0 0,1-1 0,-1 1 0,0 1 0,0-1 0,0 0 1,0 0-1,0 1 0,0-1 0,-1 1 0,1 0 0,-1-1 0,0 1 0,0 0 0,0 0 0,0 0 0,0 0 0,-1 0 0,1 0 0,-1 5 0,0-4 92,-1 1 1,1-1-1,-1 0 1,0 0-1,0 1 1,-1-1-1,1 0 1,-1 0-1,0 0 1,0 0-1,0-1 1,-1 1-1,1 0 1,-1-1 0,-4 5-1,-7 5 168,0-1 1,-22 16-1,-11 9-65,41-31-182,-43 45 127,46-48-148,1 1 0,-1 0 0,1 0 0,-1 0 0,1 0 1,0 0-1,0 0 0,1 1 0,-1-1 0,1 1 0,0-1 0,0 9 0,1-13 31,0 1-1,1-1 0,-1 1 0,1 0 0,-1-1 1,1 1-1,-1-1 0,1 1 0,-1-1 1,1 0-1,0 1 0,-1-1 0,1 0 0,0 1 1,-1-1-1,1 0 0,0 1 0,-1-1 0,1 0 1,0 0-1,0 0 0,-1 0 0,1 0 0,0 0 1,1 0-1,24 1 67,-23-1-66,56 2 153,-39-1-143,-1 1 1,0-2 0,1-1-1,-1 0 1,0-2 0,1 0-1,22-7 1,-38 9-291,0-1 0,-1 0-1,1 0 1,0 0 0,-1 0 0,1-1 0,-1 1-1,0-1 1,0 0 0,0 0 0,0 0 0,0 0-1,-1-1 1,0 1 0,1-1 0,-1 0 0,2-4-1,6-21-4643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1.8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295 0 4866,'0'0'1785,"0"0"-1043,0 0 904,0 0-83,-1 10-560,-31 225-537,2-38-299,20 80-37,9-256-123,-1 1-1,-2-1 1,0 1-1,-1-1 1,-1 0-1,-1 0 1,-10 21-1,-77 139-30,70-138 4,6-15 5,13-22-42,1 1 1,-1 0-1,1 0 1,0 0-1,1 1 1,-1-1-1,2 1 0,-1 0 1,1 0-1,-2 9 1,4-16-126,5-1-87,4-2 206,0-1 1,0 0-1,0 0 1,0-1 0,0 0-1,-1-1 1,0 0-1,0 0 1,0-1-1,0 0 1,7-8-1,20-12-86,-11 9 66,-18 11 84,1 1-1,-1-1 1,1 1-1,1 1 1,-1 0-1,1 0 1,-1 0-1,1 1 1,0 0-1,0 0 1,1 1-1,-1 0 1,0 1-1,1 0 1,9 0-1,-17 1 9,1 1 0,-1-1-1,1 1 1,-1 0 0,1 0 0,-1 0-1,0 0 1,1 0 0,-1 0 0,0 0-1,0 0 1,0 1 0,0-1 0,0 0 0,0 1-1,0-1 1,0 1 0,0-1 0,0 4-1,14 37 207,-12-31-149,13 55 190,-2 0-1,-4 1 0,4 127 1,-2-8 451,2 205 710,-14-356-1505,0-34 64,0 0 0,0 0 0,1 0 0,-1 0 1,0-1-1,0 1 0,1 0 0,-1 0 0,0 0 1,1 0-1,-1-1 0,1 1 0,-1 0 0,1 0 1,-1-1-1,1 1 0,-1 0 0,1-1 0,0 1 1,-1-1-1,1 1 0,0-1 0,0 1 0,0-1 1,-1 1-1,1-1 0,0 0 0,0 1 0,0-1 0,0 0 1,0 0-1,-1 0 0,1 1 0,0-1 0,0 0 1,0 0-1,0-1 0,0 1 0,0 0 0,0 0 1,-1 0-1,1 0 0,0-1 0,0 1 0,1-1 1,3 0-35,0-1 1,-1 1-1,1-1 0,-1 0 1,0 0-1,0-1 1,8-4-1,-4-1-364,0 0-1,-1-1 1,0 1-1,10-17 0,-2-5-2821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3.1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 13 2177,'0'0'-77,"0"0"538,0 0 131,0 0-250,10-9 4063,-4 5-1461,-4 7-1612,-13 49-1334,3 0-1,1 1 0,1 64 1,6-97-17,-1-15 26,1 1 1,0-1-1,0 0 1,1 0 0,-1 0-1,1 0 1,2 8-1,-2-12-10,0 1-1,0 0 0,0-1 0,0 1 0,0-1 1,1 1-1,-1-1 0,1 0 0,-1 1 0,1-1 0,-1 0 1,1 0-1,0 0 0,-1 0 0,1 0 0,0-1 1,0 1-1,0 0 0,-1-1 0,1 1 0,0-1 1,0 0-1,0 0 0,2 0 0,298 12-1044,-301-12 858,-1 0-167,-20 0-1343,-13-4-479,-4-4-665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3.4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0 161 1489,'0'0'4234,"0"0"-2626,0 0-1194,0 0 218,0 0 433,11-2-510,94-15-873,0-6 1,140-48-1,-240 69 35,-1 1 0,1-1-1,-1 0 1,0 0 0,0 0 0,0-1-1,0 0 1,0 1 0,0-1 0,-1-1-1,5-3 1,-1-8-1536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8.8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259 0 3730,'0'0'1150,"0"0"-1009,0 0-133,-14 15 91,5-5-78,-3 3 4,0 0 0,1 1 0,0 1 1,1 0-1,1 0 0,-9 19 0,-11 45-11,-17 39 83,40-105-134,-1-1 0,-1 0 0,0 0 1,0 0-1,-1-1 0,-19 18 0,28-29-32,0 0 55,0 0-1,0 0 1,0 0 0,0 0 0,0 0 0,0 0 0,0 0-1,0-1 1,0 1 0,0 0 0,0 0 0,0 0-1,0 0 1,0 0 0,0 0 0,0 0 0,0 0 0,0 0-1,0-1 1,0 1 0,0 0 0,0 0 0,0 0-1,0 0 1,0 0 0,0 0 0,0 0 0,-1 0 0,1 0-1,0 0 1,0 0 0,0 0 0,0 0 0,0 0-1,0 0 1,0-1 0,0 1 0,0 0 0,-1 0 0,1 0-1,0 0 1,0 0 0,0 0 0,0 0 0,0 0-1,0 0 1,0 0 0,0 0 0,0 1 0,-1-1 0,1 0-1,0 0 1,0 0 0,0 0 0,0 0 0,0 0 0,0 0-1,0 0 1,0 0 0,0-17-1299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3.8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87 2657,'0'0'1396,"0"0"-404,0 0 355,0 0 395,0 0-205,17-3-558,308-60-1395,-250 45-3466,-43 16-736,-40 10 2900,-24 7 1702,-10 3 16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4.3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24 2209,'0'0'3087,"0"0"-1975,0 0-730,0 0 485,0 0-40,10 0-43,171 0-914,-180-10-2693,-1-4 30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4.73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44 191 208</inkml:trace>
  <inkml:trace contextRef="#ctx0" brushRef="#br0" timeOffset="1">44 191 208,'-43'-152'3090,"53"143"-2386,0 3-688,0 3 544,3 0 689,0 0-609,4 0-464,-1 3 224,4 0 529,3 0-481,7 0 32,3 0-448,7 0-64,-1 0-2081,-9-11-1200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5.30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305 1 816,'0'0'1310,"0"0"160,0 0-21,0 0-38,0 0-344,-8 0-186,-24 2-497,0 2 0,1 1 0,0 1 1,0 2-1,-51 20 0,79-27-393,1-1 1,-1 1-1,1 0 1,-1 1-1,1-1 0,0 0 1,0 1-1,0-1 1,-1 1-1,1 0 0,1 0 1,-1 0-1,0 0 1,0 0-1,1 0 0,-3 4 1,3-1-21,-1 0 0,1 0 1,0-1-1,0 1 0,1 0 0,-1 0 0,1 9 1,1-13 17,-1 1 0,1 0 0,-1 0 0,1-1 0,0 1 0,0-1 0,0 1 0,0-1 0,0 1 0,0-1 0,0 1 0,0-1 0,1 0 0,-1 1 0,0-1 1,1 0-1,-1 0 0,1 0 0,-1 0 0,1-1 0,0 1 0,1 1 0,44 15-146,-42-15 128,81 21-689,32 10 56,-105-29 641,-1 1 1,0 1-1,0 0 0,0 0 0,-1 1 0,18 15 0,-28-21 35,-1-1-1,0 0 1,0 1-1,1-1 1,-1 1 0,0-1-1,0 0 1,0 1-1,0-1 1,1 1-1,-1-1 1,0 1 0,0-1-1,0 1 1,0-1-1,0 1 1,0-1-1,0 0 1,0 1 0,0-1-1,0 1 1,-1-1-1,1 1 1,0-1-1,0 1 1,0-1 0,0 0-1,-1 1 1,1-1-1,0 1 1,-1-1-1,1 0 1,0 1 0,0-1-1,-1 0 1,1 1-1,-1-1 1,1 0-1,0 0 1,-1 1 0,1-1-1,-1 0 1,1 0-1,0 0 1,-1 1-1,1-1 1,-1 0 0,1 0-1,-1 0 1,0 0-1,-26 10 197,25-10-173,-298 91 980,289-87-980,5-1-45,0-1 1,0 0 0,-1 0 0,1-1 0,-11 1 0,15-2-443,7-20-3390,17-10-444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5.7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 1 672,'0'0'2711,"0"0"-2087,0 0-506,0 0 151,0 0 601,0 14-49,5 153 1907,0-77-1612,-4 1 1,-21 177 0,15-230-1086,2-1 0,3 60 0,1-43-490,1-48 171,-1-3-2756,-1-3 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6.5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1 368 3810,'0'0'1710,"0"0"-1022,0 0 123,0 0 384,0 0-215,26-51 145,-18 26-964,-1-1 0,-1 0-1,-2 0 1,3-42 0,-4 38-114,0 0 0,16-56 0,-14 108-24,-1 20 45,1 325 401,-6-216-368,-1-127-143,0-1 0,-8 33 0,6-33-85,0 0 0,-1 33 1,8-56-227,-1 0 1,0 0-1,0 0 1,1 0 0,-1-1-1,0 1 1,0-1-1,0 1 1,0-1 0,4-2-1,26-26-4292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7.4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431 0 1249,'0'0'2622,"0"0"-1496,0 0-78,0 0 420,0 0-140,0 5-252,0 4-925,3 20 1188,-2-28-1319,-1 1 0,1-1-1,0 0 1,0-1 0,0 1 0,0 0-1,0 0 1,0 0 0,0 0 0,0-1-1,0 1 1,0-1 0,1 1-1,-1-1 1,0 1 0,0-1 0,0 0-1,1 1 1,-1-1 0,0 0-1,1 0 1,-1 0 0,0 0 0,0 0-1,2 0 1,-36 0 97,0-1-86,0 1 0,-64 10 0,86-7 4,0-1 1,0 1-1,1 1 1,-1 0-1,1 0 1,0 1-1,0 0 1,1 1-1,0 0 1,0 1-1,0 0 1,0 0 0,-11 14-1,8-6-11,0 1 1,0 1-1,2 0 1,0 0-1,1 1 0,1 0 1,0 1-1,-7 30 1,7-13 12,2 0 1,2 0 0,0 67 0,4-99-41,0-1-1,0 0 1,1 0 0,0 0 0,-1 0-1,1 0 1,0 1 0,1-1 0,-1-1-1,0 1 1,1 0 0,0 0 0,-1 0-1,1-1 1,0 1 0,0-1 0,5 4-1,-2-1-14,1-1 1,1 1-1,-1-1 0,1-1 0,-1 1 0,1-1 0,10 3 1,2-1-51,1 0 1,0-1-1,-1-1 1,40 1-1,-48-4-10,-2 0-165,1 0-1,0 0 1,-1-1 0,1 0 0,11-3-1,-17 2 171,0 0 0,0 0 0,0 0-1,0 0 1,0-1 0,-1 0-1,1 0 1,-1 0 0,0 0-1,1 0 1,-1-1 0,-1 1 0,5-7-1,-2 1 222,-1 1 0,0-1 0,0 0-1,-1 0 1,0 0 0,0-1 0,-1 1-1,-1-1 1,1 1 0,-2-1 0,1 0-1,-1 1 1,-2-13 0,2-2-141,-1 22 1,1 0 1,-1 0-1,1 0 1,-1 0-1,0 0 1,0 0-1,0 0 1,0 0-1,0 0 1,0 0-1,-1 0 1,1 1-1,-1-1 1,1 0-1,-1 1 1,1 0-1,-1-1 1,0 1-1,0 0 1,0 0-1,0 0 1,0 0-1,0 0 0,0 0 1,0 0-1,-3 0 1,-4-2-22,-1 1-1,1 0 1,-1 0 0,-13 0 0,9 1 30,0 1 1,0 0 0,0 1 0,0 0-1,1 2 1,-1-1 0,-25 10 0,35-11-30,0 1-1,-1 1 1,1-1 0,0 0 0,0 1 0,1 0 0,-1 0 0,1 0 0,-1 0-1,1 0 1,0 1 0,0 0 0,0-1 0,1 1 0,-1 0 0,1 1 0,0-1-1,0 0 1,0 0 0,1 1 0,0-1 0,-1 1 0,2 0 0,-1-1 0,0 1-1,1 0 1,0 4 0,0-6-184,-1 0 1,1 1-1,0-1 0,0 0 0,1 0 0,-1 1 1,1-1-1,-1 0 0,1 0 0,0 0 0,0 0 1,0 0-1,1 0 0,-1 0 0,1 0 1,-1-1-1,1 1 0,0 0 0,0-1 0,0 0 1,1 1-1,-1-1 0,0 0 0,1 0 0,0 0 1,-1 0-1,1-1 0,0 1 0,0-1 0,5 2 1,37 13-5368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8.8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349 76 944,'0'0'929,"0"0"133,0 0 373,0 0 238,0 0-529,0 0-274,0 0-480,0 0-121,0 0-154,0 0-62,0 0-10,0 0 13,0 0 99,0 0-46,0 0 144,0 0-119,0 0 79,0 0-101,0 0 64,-1-8-16,-2 4-184,1-1 0,-1 1 0,0 0 0,0-1-1,0 1 1,0 1 0,-1-1 0,0 0 0,0 1-1,0 0 1,0 0 0,0 0 0,-1 0-1,1 1 1,-1 0 0,0-1 0,1 2 0,-1-1-1,0 1 1,0-1 0,0 1 0,0 1 0,-1-1-1,1 1 1,0 0 0,-6 0 0,4 0 48,-1 1-1,0-1 1,1 1 0,-1 1 0,1-1 0,0 1 0,-1 0 0,1 1-1,0 0 1,0 0 0,-11 7 0,9-3 31,0 0 0,1 0 1,0 1-1,0 0 0,0 1 1,1 0-1,-8 13 0,7-9 7,1 0 0,0 1 0,0 0 0,1 0 0,1 1 1,1-1-1,0 1 0,1 0 0,0 0 0,1 0 0,1 1 0,0-1 0,1 0 0,4 25 0,-3-35-60,1 0 0,-1 1-1,2-1 1,-1 0 0,0 0-1,1 0 1,0 0 0,0 0-1,0-1 1,1 1 0,0-1-1,0 0 1,0 0 0,8 6 0,9 5-33,45 26 1,-25-17 44,-37-22-230,-1 0-1,0 0 1,1 0 0,-1-1-1,1 1 1,-1-1 0,1 0-1,0 0 1,-1 0 0,1-1 0,0 1-1,0-1 1,0 0 0,-1 0-1,1-1 1,0 1 0,0-1-1,0 1 1,-1-1 0,1 0 0,-1-1-1,1 1 1,0-1 0,-1 1-1,0-1 1,4-2 0,25-19-2455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9.2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10 3153,'0'0'3095,"0"0"-1902,0 0-398,0 0 328,0 0-136,27 0-517,162 0 986,-187 0-1408,-1 0-90,28-2-5249,-19-5 1634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6:59.6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62 1697,'0'0'3959,"0"0"-2140,0 0-1018,0 0-278,0 0 197,31-2 851,9 2-1732,0-2-1,46-7 1,-68 5-941,0 0 1,0-1-1,-1-1 1,18-9-1,-4 0-3532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9.2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3666,'0'0'2270,"0"0"-1216,0 0-355,0 0-376,20 10-131,108 169 890,-65-85-1182,-47-68-2104,-14-19-472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04.8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333 9 1201,'0'0'498,"0"0"71,0 0 178,0 0-200,0 0-198,0 0-202,-16-6 4057,-182 4-3833,191 3-366,-1 0 0,1 1 0,0 0 0,0 0 0,1 1 1,-1 0-1,0 0 0,1 1 0,0-1 0,0 2 0,0-1 0,0 0 0,1 1 0,-1 0 0,1 1 0,1-1 0,-6 7 0,10-11-33,-1 0 0,1 0 0,0 0 0,-1 0-1,1 1 1,0-1 0,0 0 0,-1 0 0,1 0 0,0 1 0,0-1 0,0 0-1,0 0 1,1 0 0,-1 1 0,0-1 0,0 0 0,1 0 0,-1 0 0,1 0-1,-1 0 1,1 0 0,-1 0 0,1 0 0,0 0 0,-1 0 0,1 0 0,0 0 0,0 0-1,0 0 1,0-1 0,0 1 0,0 0 0,0 0 0,0-1 0,0 1 0,0-1-1,0 1 1,0-1 0,0 0 0,0 1 0,1-1 0,-1 0 0,2 0 0,8 3-456,1-1 1,-1-1-1,21 1 0,-17-2 181,-2 1 68,18 1-347,51 10 1,-73-10 553,-1 0 1,0 1-1,0-1 0,0 2 0,0-1 0,0 1 1,-1 0-1,0 1 0,0 0 0,0 0 0,7 6 1,-11-6 182,0-1 1,0 0 0,-1 0 0,1 1 0,-1 0 0,0-1 0,0 1-1,-1 0 1,1 0 0,-1 0 0,0 0 0,-1 0 0,1 7 0,-2 76 144,-1-47-133,1-39-135,0-1 0,0 1 0,0-1 0,0 0 0,0 1 0,0-1 0,-1 0 0,1 0 0,0 0 0,-1 0 0,1 0 1,-1 0-1,0 0 0,1-1 0,-1 1 0,1 0 0,-1-1 0,0 0 0,0 1 0,1-1 0,-1 0 0,0 0 0,-1 0 0,-2 1 23,-39 6-163,0-3-1,0-1 1,-49-4-1,32 1-1460,61 0 597,1-2-367,4-8-830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05.3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74 0 3089,'0'0'1985,"0"0"-1403,0 0-342,0 0 75,0 0 341,0 10-194,5 193 3131,-1 93-1733,-6-269-1828,-2 0 0,-1 0 0,-1-1 0,-1 0 0,-12 29 0,-16 64-29,30-47 450,6-37-1537,-1-32-2477,0-33-54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08.1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125 33 3121,'0'0'2615,"0"0"-1729,0 0-422,0 0 288,0 0-146,5-3-206,-2 1-271,-1 1-77,-1 1 0,1-1 1,-1 1-1,1-1 0,-1 0 0,0 0 1,0 0-1,1 0 0,-1 0 1,0 0-1,0 0 0,0 0 0,0 0 1,0 0-1,0-1 0,0 1 1,-1 0-1,1-1 0,0 1 0,-1-1 1,1 1-1,0-3 0,-1 3 220,0 1 33,0 0-204,0 0-237,-1 22-849,-1-11 1019,-1 0-1,0 0 0,0-1 1,-2 0-1,1 1 0,-12 17 1,-7 16 151,-8 22-94,19-43-4,1 1-1,0 0 0,2 0 1,-12 52-1,20-75-73,1 1-1,0-1 0,-1 0 1,1 1-1,0-1 1,0 1-1,0-1 1,0 1-1,0-1 0,0 1 1,0-1-1,0 1 1,1-1-1,-1 0 0,1 1 1,-1-1-1,1 0 1,-1 1-1,1-1 0,0 0 1,-1 1-1,1-1 1,0 0-1,0 0 1,0 0-1,0 0 0,0 0 1,0 0-1,2 1 1,1-1 34,0 0 1,0 0 0,1 0 0,-1-1-1,0 0 1,0 0 0,0 0 0,7-1-1,11 0-22,241 1 39,-262 0-146,-1 0-94,0 0-209,-34-1-2763,16-3-336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08.6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2113,'0'0'968,"0"0"-237,0 0 313,0 0 714,0 0-56,0 0-163,0 0-514,0 0-145,0 0-264,0 4-253,0 554 886,0-558-1201,0 0-160,0 0 136,0 2-271,1-1-4717,2-1 661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09.1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0 576,'0'0'2503,"0"0"-1375,0 0-450,0 0 338,0 0 286,0 9-114,0 275 1850,13-285-4268,15-18-1974,7-19-2670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09.9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53 960,'0'0'1783,"0"0"-978,0 0-68,0 0 276,0 0-130,-6 0-184,4 0-634,1 0-1,0 0 0,-1 0 0,1 0 0,0 1 0,-1-1 0,1 0 0,0 1 0,-1-1 0,1 1 0,0-1 0,0 1 0,-1 0 0,1 0 0,0-1 0,0 1 0,0 0 0,0 0 0,0 0 0,0 0 0,0 0 0,0 0 0,0 2 0,0-1-10,0 0 0,1 0 0,0 0 1,-1-1-1,1 1 0,0 0 0,0 0 0,0 0 1,0 0-1,0-1 0,1 1 0,-1 0 0,0 0 0,1 0 1,-1-1-1,1 1 0,0 0 0,0 0 0,0-1 1,0 1-1,0-1 0,2 3 0,11 16 185,8 14-141,2-2 0,1 0-1,46 44 1,-7-25-40,-41-35 26,-2 1 0,23 23-1,-43-39-61,0 0-1,0 1 0,0-1 1,0 1-1,0-1 0,0 1 1,0-1-1,-1 1 1,1-1-1,0 1 0,-1 0 1,1-1-1,-1 1 1,0 0-1,0-1 0,1 1 1,-1 0-1,0 0 0,-1-1 1,1 1-1,0 0 1,0 0-1,-1-1 0,1 1 1,-1 0-1,1-1 1,-1 1-1,0-1 0,1 1 1,-1-1-1,0 1 0,0-1 1,0 1-1,-1-1 1,1 0-1,0 0 0,0 1 1,-1-1-1,1 0 1,0 0-1,-3 1 0,-5 4-8,0 0-1,0-1 1,0 0-1,-20 8 1,14-8-125,0-1 0,0 0-1,0-1 1,-1-1 0,1 0 0,-23-1 0,37-2 111,0 1 0,1-1 0,-1 1 0,0-1 0,1 1 0,-1-1 0,1 0 0,-1 1 0,1-1 0,0 0 0,-1 1 0,1-1 0,0 0 0,-1 0 0,1 0 0,0 1 0,0-1 0,-1 0 0,1 0 0,0 0 0,0 1 0,0-1 0,0 0 0,0 0 0,1-1 0,-1-31 36,0 23-28,1 5-13,-1 0 0,1 0 0,-1 0-1,2 0 1,-1 0 0,0 0 0,1 0-1,0 0 1,0 0 0,1 1 0,-1-1-1,6-7 1,48-46-171,-43 46 117,1-1 0,17-23 0,-28 31 54,1 0 1,-1 0 0,-1 0 0,1 0-1,-1 0 1,0 0 0,0-1 0,-1 1-1,1-1 1,-1 0 0,0 1 0,0-10-1,-1-1 59,0-1 98,0 0-1,-5-31 1,3 42-107,0-1 1,0 1 0,0-1-1,-1 1 1,0 0-1,0 0 1,0 0 0,-1 0-1,0 1 1,-6-7-1,6 7-44,0 1-1,-1 0 0,1 0 0,-1 0 1,1 0-1,-1 1 0,0 0 0,-1 0 1,1 1-1,0-1 0,-1 1 0,1 0 1,-10-2-1,13 4-63,-1 0-1,1 0 1,-1 0 0,1 0 0,-1 0 0,1 0-1,-1 1 1,1 0 0,-1-1 0,1 1 0,-1 0 0,1 0-1,0 0 1,0 0 0,-1 0 0,1 1 0,0-1-1,0 1 1,0 0 0,0-1 0,1 1 0,-1 0-1,0 0 1,1 0 0,-1 0 0,1 0 0,0 1-1,-1-1 1,1 0 0,0 1 0,1-1 0,-2 4 0,-4 27-3856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10.5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56 170 1409,'0'0'1854,"0"0"-1091,0 0 357,0 0 612,0 0-14,0 5-531,0 7-535,-1-2-441,1-1 0,0 0 0,0 1-1,1-1 1,0 0 0,1 0 0,0 0 0,0 0 0,1 0 0,0 0 0,1 0 0,0-1 0,9 15-1,-7-14-198,1-1 0,0 1 0,1-2 0,0 1 0,0-1 0,0-1 0,1 1 0,0-1 0,0-1 0,1 0 0,0 0 0,14 4 0,-5-3-112,1-1 0,0-1-1,0-1 1,1-1 0,33 0 0,-51-2 63,0 0 0,0-1-1,1 1 1,-1-1 0,0 0 0,0 0 0,0 0 0,0 0 0,0 0-1,0-1 1,0 1 0,0-1 0,-1 0 0,1 0 0,-1 0 0,1 0-1,-1 0 1,0-1 0,1 1 0,-1-1 0,0 1 0,-1-1 0,1 0-1,0 0 1,-1 1 0,0-1 0,0 0 0,0-1 0,0 1 0,0 0-1,0-5 1,3-12 114,-2 0 1,0 0-1,-1-1 0,-3-20 0,2 13-37,0-186 838,-1 213-845,0 0 0,0 1 0,0-1 0,0 0 0,0 0 1,0 1-1,0-1 0,0 1 0,0-1 0,0 1 0,0-1 1,0 1-1,-1 0 0,1-1 0,0 1 0,0 0 0,0 0 0,0 0 1,-1 0-1,1 0 0,-2 0 0,-35 0 48,33 0-56,-15 0-83,1 2 1,-1 0 0,0 1 0,1 1-1,-1 1 1,-34 14 0,10 1-2687,-69 42 1,64-34-4381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4.1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21 2113,'0'0'4002,"0"0"-1820,0 0-1117,0 0-452,0 0-7,0-3-246,0-11-181,0 10-134,0 4-122,0 353 736,0-352-665,1 1 1,-1-1-1,1 0 1,-1 0 0,1 0-1,-1 0 1,1 0-1,0 0 1,-1-1-1,1 1 1,0 0-1,0 0 1,0 0 0,0-1-1,0 1 1,0 0-1,0-1 1,0 1-1,0-1 1,0 1-1,0-1 1,0 1 0,0-1-1,0 0 1,0 0-1,0 0 1,1 1-1,-1-1 1,0 0 0,0 0-1,1-1 1,49 2-372,-37-2 279,40 2-370,75-2-1505,-116 0 1667,0-1-1,0 0 1,-1-1-1,1 0 1,-1-1-1,0 0 1,19-10 0,-12-3-1615,-17 8-603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4.5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0 116 3025,'0'0'1569,"0"0"-1121,0 0 209,0 0-129,0 0 384,0 0-848,79-35 465,-36 29-289,10 0 448,4-9-272,-1 3-304,-7 0-96,-9-3-16,-13 6-80,-18 6-1569,-9 0-800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4.9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36 3490,'0'0'1744,"0"0"-1471,0 0 1151,0 0 113,0 0-481,0 0-399,103-36-209,-86 36 48,-1 0-400,1 3 48,9 6 48,4-3-384,10 0 48,-1-6-400,8 0-1233,-4 0-1440,-4 0-1922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39.6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4306,'0'0'1729,"0"0"-1729,0 0-320,0 0 320,192-3 0,-136 3-80,-3 0-833,-4 0-79,-9 0 111,-7 0-863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5.4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90 3265,'0'0'2991,"0"0"-1886,0 0-625,0 0 518,0 0-70,0-9 222,-3 225-414,3-215-656,0-1-192,0 0-26,0 0-111,0-21-548,0 4 513,-1-31-390,3-1 0,13-87 1,-15 134 746,1 1 1,-1 0 0,0-1 0,1 1-1,-1 0 1,1-1 0,0 1 0,-1 0-1,1 0 1,0 0 0,0 0-1,0 0 1,0 0 0,0 0 0,0 0-1,0 0 1,0 0 0,0 0 0,0 1-1,0-1 1,1 0 0,-1 1-1,0-1 1,0 1 0,1-1 0,-1 1-1,0 0 1,1-1 0,-1 1 0,0 0-1,1 0 1,-1 0 0,1 0-1,-1 0 1,0 1 0,1-1 0,-1 0-1,0 0 1,1 1 0,-1-1 0,0 1-1,0 0 1,3 1 0,7 2-47,-1 1 1,0 1-1,18 13 1,-26-18 57,51 30 64,-38-23-147,-1 1-1,0 0 0,14 11 0,-27-19-14,-1-1 48,0 0-107,0 0 154,1 1-95,0-1 0,0 0 0,-1 0 0,1 0 1,0 0-1,0 0 0,0 0 0,-1 0 0,1 0 0,0 0 0,0 0 0,-1 0 0,1-1 0,0 1 0,0 0 0,-1 0 0,1-1 0,0 1 0,-1-1 0,1 1 0,1-1 0,32-39-633,11-8 62,-42 46 582,1-1 0,-1 1 0,1 0 0,0 0 0,0 0 0,-1 0 0,1 1-1,1-1 1,-1 1 0,0 0 0,0 1 0,0-1 0,8 0 0,-9 1 40,0 1 0,0-1-1,0 1 1,0-1 0,0 1 0,0 0 0,0 0 0,0 0 0,0 0 0,-1 1 0,1-1 0,0 1 0,-1 0 0,1 0 0,-1 0-1,0 0 1,0 0 0,0 0 0,0 0 0,0 1 0,0-1 0,0 1 0,-1 0 0,1-1 0,-1 1 0,0 0 0,0 0 0,0 0-1,0 0 1,0 5 0,3 13 88,-1 0-1,-1 0 1,-1 35 0,0-8 77,-1-34-279,2 10-15,-2-23-31,0-1 0,1 1 1,-1-1-1,0 1 1,1-1-1,-1 1 0,1-1 1,-1 0-1,1 1 1,-1-1-1,1 0 0,-1 1 1,1-1-1,-1 0 1,1 0-1,0 0 0,-1 1 1,1-1-1,-1 0 1,1 0-1,-1 0 1,1 0-1,0 0 0,0 0 1,14 0-3852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5.8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 7267,'0'0'1502,"0"0"-701,0 0 127,0 0-15,0 0-548,4-3-69,-3 3-287,-1-1-1,1 1 1,-1-1-1,1 1 0,-1-1 1,1 1-1,0 0 1,-1-1-1,1 1 1,0 0-1,0-1 1,-1 1-1,1 0 1,0 0-1,-1 0 1,1-1-1,0 1 0,0 0 1,0 0-1,-1 0 1,1 0-1,0 1 1,0-1-1,-1 0 1,1 0-1,0 0 1,0 0-1,-1 1 1,1-1-1,0 0 0,-1 1 1,1-1-1,0 1 1,-1-1-1,2 1 1,0 3 26,0 0 1,0 0 0,0 0-1,0 0 1,-1 0 0,0 0-1,2 7 1,2 17 87,-1 0-1,-1 1 1,-1 31 0,-2-33-4,2 1-1,0-1 1,11 44 0,-12-66-126,0 0 1,1 0-1,0 0 1,0-1 0,0 1-1,1 0 1,-1-1-1,1 1 1,0-1 0,0 0-1,1 0 1,-1 0-1,1 0 1,0-1 0,0 0-1,0 0 1,0 0-1,1 0 1,-1 0 0,1-1-1,0 0 1,6 3-1,5-2-25,0 0-1,0-1 0,0-1 0,0 0 0,32-3 0,-41 1-50,0 0 0,0 0 0,0-1 0,0 0 0,0-1 0,0 1 0,0-2 0,-1 1-1,1 0 1,-1-1 0,9-8 0,-11 9-260,0 0-1,0 0 1,-1 0 0,1-1-1,-1 0 1,0 1 0,0-1-1,0 0 1,-1-1 0,1 1-1,-1 0 1,0-1 0,0 0-1,-1 1 1,1-1 0,-1 0-1,0 0 1,0-5 0,-1-11-3707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6.2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51 3874,'0'0'3265,"0"0"-2432,0 0 623,0 0-1168,0 0-127,0 0-97,43-51-128,-20 51 64,3 0-32,4 0-177,0 0-1087,3 0 303,3 0-591,-3 0 95,1 0-1360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6.6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50 187 4610,'0'0'798,"0"0"80,0 0 744,0 0-262,0 0-530,11 17-310,38 54-152,-46-67-355,0-1-1,1 0 1,-1 0-1,1 0 0,0 0 1,0 0-1,0-1 0,0 0 1,0 0-1,1 0 1,-1 0-1,1-1 0,-1 0 1,1 1-1,0-2 1,-1 1-1,1-1 0,0 1 1,-1-1-1,1 0 1,0-1-1,-1 1 0,6-2 1,11 1-204,-16 1 74,-1 0-1,1 0 0,-1-1 1,1 1-1,-1-1 1,0 0-1,1 0 1,-1 0-1,0-1 1,0 1-1,1-1 1,-1 0-1,-1 0 0,1-1 1,0 1-1,0-1 1,-1 0-1,0 0 1,1 0-1,-1 0 1,0 0-1,-1-1 0,1 0 1,0 1-1,-1-1 1,0 0-1,0 0 1,2-5-1,-1-3 21,0-1 1,0 0-1,-1 1 0,-1-1 1,0 0-1,-1 0 0,0 0 1,-4-21-1,3 29 200,-1 0 0,1-1 0,-1 2-1,0-1 1,0 0 0,0 0 0,-1 1 0,0-1 0,0 1 0,0 0 0,0 0 0,-1 0 0,0 0 0,0 1 0,0-1 0,0 1 0,0 0-1,0 0 1,-1 1 0,0-1 0,1 1 0,-1 0 0,0 0 0,-7-1 0,5 0-71,0 2-1,0-1 1,0 1-1,-1 0 1,1 0 0,0 1-1,0 0 1,-1 0 0,1 1-1,0 0 1,0 0 0,0 0-1,0 1 1,0 0 0,0 1-1,0 0 1,-12 6 0,7 2-500,-1 0 0,2 1 0,-1 0 0,2 1 1,-14 20-1,-15 23-4585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7.0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78 2897,'0'0'1857,"0"0"-699,0 0 80,0 0 40,0 0-48,3-2-160,8-3-842,0 1 0,1 0 0,-1 0 0,1 1 0,0 1 0,0 0 0,0 0 0,15 1 0,7-2-18,168-13-981,240 12 0,-9 1-2580,-213-14-1510,-185 12 2169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7.4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48 3778,'0'0'3729,"0"0"-3729,0 0-128,0 0 48,0 0-48,0 0-768,3-48-945,3 48-1232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7.8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34 656,'0'0'7316,"0"0"-4995,0 0-1569,0 0 801,0 0-897,0 0-352,0-33-304,0 33 0,0 0-864,0 6-2226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19.1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257 88 4290,'0'0'3007,"0"0"-1548,0 0-528,0 0 275,0 0-128,0 0-184,0 0-422,0 0-11,0 0-287,0 0 39,0 0-170,-10-15-726,8 10 611,0 1-1,-1-1 1,1 1 0,-1 0 0,0 0 0,0 0 0,0 0-1,0 0 1,-1 1 0,1 0 0,-1-1 0,0 1-1,0 1 1,0-1 0,0 1 0,-1-1 0,1 1-1,-1 0 1,1 1 0,-1-1 0,0 1 0,0 0-1,0 0 1,1 0 0,-1 1 0,0 0 0,0 0 0,0 0-1,0 0 1,0 1 0,0 0 0,0 0 0,-4 2-1,5-2 71,0 1-1,-1 0 1,1 0-1,1 1 1,-1-1-1,0 1 0,1-1 1,-1 1-1,1 1 1,0-1-1,0 0 1,0 1-1,0-1 0,1 1 1,-1 0-1,1 0 1,0 0-1,-2 5 1,-4 10-9,1 1 1,-8 31-1,11-33 37,1 1-1,0-1 1,2 1 0,0 0-1,1-1 1,3 28-1,-2-42-16,1 0 0,-1 0 0,0 0 0,1 0-1,0-1 1,0 1 0,0-1 0,0 1 0,0-1 0,1 0 0,0 0-1,0 0 1,-1 0 0,2 0 0,-1-1 0,0 1 0,0-1 0,1 0-1,-1 0 1,1 0 0,0 0 0,0-1 0,0 1 0,-1-1 0,1 0-1,0 0 1,6 0 0,6 1-705,-1 0 0,0-1-1,1-1 1,-1-1 0,31-4-1,-3-7-3280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19.6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186 0 2961,'0'0'838,"0"0"-616,0 0-132,0 0 57,0 0 66,-21 14 185,-66 48 7,81-56-267,-1-1-1,1 1 0,0-1 1,1 2-1,0-1 0,0 1 1,0-1-1,1 1 0,-1 1 1,2-1-1,-1 1 0,-4 15 0,5-8 127,0 1-1,1 0 0,1 0 0,1 25 0,0-20-79,1-13-142,0 0 0,1 0 0,0-1 0,0 1 0,1 0 1,-1-1-1,2 0 0,-1 1 0,1-1 0,0-1 0,0 1 1,1 0-1,0-1 0,0 0 0,1 0 0,12 9 0,5 5-101,2-2-1,0 0 0,30 14 0,-36-21-424,0-2 0,0 0 0,1-1 0,0-1 0,1-1 0,-1-1 0,1 0 0,27 1-1,13-5-3009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0.0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 3410,'0'0'1662,"0"0"-955,0 0-313,0 0 399,0 0 79,1 0-826,-1 0-1,0-1 1,1 1-1,-1 0 1,0 0-1,1 0 1,-1-1-1,1 1 1,-1 0-1,1 0 1,-1 0 0,0 0-1,1 0 1,-1 0-1,1 0 1,-1 0-1,1 0 1,-1 0-1,1 0 1,-1 0-1,0 0 1,1 0-1,-1 0 1,1 0-1,-1 0 1,1 1-1,-1-1 1,0 0-1,1 0 1,-1 1-1,1-1 1,3 4 100,0 0 0,-1 1 0,1-1 0,-1 1 0,0 0 0,0-1 0,0 1 0,-1 0 0,4 10 0,15 57 292,-18-59-362,9 33 115,-2-2-120,2-1 1,26 60 0,-32-91-160,-1 0 0,0 0 0,-1 0 0,0 0-1,-1 1 1,-1-1 0,0 1 0,1 21 0,-3-32 19,0 0 0,-1 0 0,1 0-1,0 0 1,-1-1 0,0 1 0,1 0 0,-1 0-1,0 0 1,0-1 0,0 1 0,0-1 0,0 1-1,0 0 1,0-1 0,-1 0 0,1 1 0,0-1-1,-1 0 1,1 0 0,-3 2 0,-39 16-2509,-5-6-1179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2.5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10 2289,'0'0'2390,"0"0"-1357,0 0 119,0 0 428,0 0-478,-8-6-1121,111 3-1467,-102 4-630,-1 4-1040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1.0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220 4 4178,'0'0'1395,"0"0"-749,0 0-219,0 0-238,0 0-61,0 0-29,0 0-94,0 0 41,0 0-70,0 0 37,0 0 64,-24-3 436,14 3-485,-3-1 45,1 1 1,-1 1-1,1 0 0,-1 1 0,-14 3 1,22-3-31,0 0 1,1 0-1,-1 1 0,1-1 1,-1 1-1,1 0 0,0 1 1,0-1-1,0 0 1,1 1-1,-1 0 0,1 0 1,0 0-1,0 0 1,0 1-1,-2 4 0,0 4 43,0 0-1,1 0 0,0 0 0,1 0 0,0 1 0,2-1 0,-1 1 0,2 0 0,1 22 0,-1-33-75,0-1-1,0 0 0,0 0 0,1 0 0,-1 1 1,1-1-1,0 0 0,0 0 0,-1 0 0,1 0 0,1 0 1,-1 0-1,0 0 0,0-1 0,1 1 0,-1 0 1,1-1-1,-1 1 0,3 1 0,1 0 1,0 0 0,0 0 0,0 0 0,0 0 0,0-1-1,1 0 1,6 2 0,8 0-49,-1 0-1,1-1 0,27 0 1,-22-2-304,5 0-417,56-5 0,-78 3 658,0 0 0,0 0 1,0-1-1,0-1 0,0 1 0,-1-1 0,1-1 1,-1 1-1,0-1 0,0-1 0,11-8 0,-15 9 127,-1 0 0,0 1 0,0-1 0,-1 0 0,1 0 0,-1 0-1,0 0 1,0 0 0,-1 0 0,1 0 0,-1-1 0,1 1 0,-1 0-1,-1-6 1,1 2 1098,2 12 930,2 4-2051,0 0 1,1 0 0,-1 0-1,2-1 1,-1 0 0,1 0-1,0 0 1,0 0 0,1-1-1,0-1 1,0 1 0,0-1-1,1 0 1,0 0 0,0-1-1,0 0 1,0-1 0,1 0-1,-1 0 1,1-1 0,0 0-1,10 1 1,-14-2-70,1-1 0,-1 0 0,1-1 0,-1 1 0,0-1-1,1 0 1,-1 0 0,0-1 0,1 1 0,-1-1 0,0 0 0,0-1 0,0 1 0,-1-1 0,1 0-1,-1 0 1,1-1 0,-1 1 0,0-1 0,-1 0 0,1 0 0,0 0 0,-1-1 0,0 1 0,0-1-1,-1 0 1,1 0 0,-1 0 0,0 0 0,0 0 0,0 0 0,1-11 0,-2 9 18,0 0 1,0-1-1,0 1 0,-1-1 1,0 1-1,-1 0 1,0-1-1,0 1 0,0 0 1,-5-14-1,4 18 102,0-1 0,0 1-1,0 0 1,0 0 0,-1 0-1,1 1 1,-1-1 0,0 0 0,0 1-1,0 0 1,0 0 0,0 0-1,0 0 1,-1 0 0,1 1-1,-1-1 1,1 1 0,-1 0 0,1 0-1,-1 0 1,0 1 0,-7-1-1,-5-1 114,-1 1-1,0 0 0,0 2 0,0 0 0,-30 5 1,41-4-146,-1 0 0,0 0 1,1 0-1,-1 1 0,1-1 1,-1 2-1,1-1 0,0 1 0,1 0 1,-1 0-1,1 0 0,0 1 1,0 0-1,0 0 0,0 0 1,-6 11-1,-2 21-1189,13-36 920,0 1 0,0-1 0,0 1 0,0-1 0,0 0 1,0 1-1,0-1 0,0 0 0,0 1 0,1-1 0,-1 0 0,1 1 1,-1-1-1,1 0 0,-1 0 0,2 2 0,15 7-4529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1.7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0 102 7363,'0'0'1924,"0"0"-1318,0 0-468,0 0 105,0 0-43,1 10-13,0 0-116,5 37 320,12 56 1,-21-135-4509,5-36 2822,0 17 1059,0 12 301,-1 27 705,0 1-1,-1-1 1,0 0 0,-4-22-1,34 37-603,-22 1-116,0 2 1,0-1-1,0 1 1,-1 0 0,0 0-1,0 1 1,-1 0-1,1 0 1,7 13-1,36 36 172,-47-53-215,1 1-1,0-1 1,1-1-1,-1 1 1,0 0-1,1-1 0,0 0 1,-1 0-1,1-1 1,0 1-1,0-1 1,7 1-1,-7-1-98,1-1 1,-1 0-1,0 0 0,1 0 0,-1-1 1,0 1-1,0-1 0,1 0 1,-1-1-1,0 1 0,0-1 1,0 0-1,-1-1 0,1 1 1,0-1-1,-1 0 0,5-3 1,-1-2-60,0-1 0,0 1 0,-1-1 1,-1-1-1,1 1 0,9-21 1,-13 24 199,-1 1 68,1 0 1,0 0-1,0 0 0,0 0 0,1 1 0,4-6 0,-7 10 542,2 2-508,-1 1-1,1 0 0,-1-1 0,0 1 0,0 0 0,0 1 1,0-1-1,-1 0 0,1 0 0,1 5 0,4 7-1,2 2-210,2 0-1,0-1 0,0 0 1,2-1-1,0 0 1,0-1-1,2 0 1,-1-1-1,2-1 0,0 0 1,29 16-1,-43-27-363,4 3-88,-3-5-4389,-1-6 2309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2.1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37 1 5250,'0'0'2284,"0"0"-1145,0 0-386,0 0 26,0 0-168,-3 21-62,-10 344-704,13-365 45,0 1-1,0-1 1,0 0-1,0 0 1,0 0-1,-1 1 1,1-1-1,0 0 1,0 0-1,0 0 1,0 0-1,0 0 1,0 1-1,0-1 1,0 0-1,0 0 1,-1 0-1,1 0 1,0 0-1,0 0 1,0 1-1,0-1 1,0 0-1,-1 0 0,1 0 1,0 0-1,0 0 1,0 0-1,0 0 1,-1 0-1,1 0 1,0 0-1,0 0 1,0 0-1,0 0 1,-1 0-1,1 0 1,0 0-1,0 0 1,0 0-1,0 0 1,-1 0-1,1 0 1,0 0-1,0 0 1,0 0-1,0 0 0,-1 0 1,1-1-1,0 1 1,0 0-1,0 0 1,0 0-1,0 0 1,0 0-1,-1 0 1,1-1-1,0 1 1,0 0-1,0 0 1,-12-10-3959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2.54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 4930,'0'0'2596,"0"0"-1016,0 0-137,0 0-403,0 0-314,14-5-577,-3 4-186,0 1-1,-1 0 0,1 1 0,-1 0 0,1 1 1,-1 0-1,1 0 0,-1 1 0,0 1 0,0 0 1,11 6-1,33 10-224,55 9-266,124 15-1,-176-35 530,-56-9 7,0 0 0,0 0-1,1 0 1,-1 0 0,0 0 0,0 0 0,0 0 0,0 1-1,0-1 1,0 0 0,0 1 0,0-1 0,0 0 0,0 1-1,0-1 1,0 1 0,-1 0 0,1-1 0,0 1 0,0 0-1,0-1 1,-1 1 0,1 0 0,1 1 0,-3 0 2,-1-1 1,1 0 0,0 1-1,0-1 1,-1 0-1,1 0 1,-1 0 0,1 0-1,-1 0 1,1-1-1,-1 1 1,1 0 0,-1-1-1,0 1 1,0-1-1,-2 1 1,-119 30 62,59-16 242,-64 24 0,111-33-877,1 1 0,0 0 0,0 1-1,1 1 1,0 0 0,1 2 0,0-1 0,-23 24-1,21-12-3300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2.8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3554,'0'0'832,"0"0"224,0 0 481,0 0-64,0 0-337,3 182-335,7-143-641,-7-7 32,4-8-192,-7-6 144,0-3-272,0-6 128,0-3 0,0-6-1761,0 0-1600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3.2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15 1713,'0'0'6037,"0"0"-3724,0 0-1654,0 0-8,0 0-355,33-2-186,-29 2-116,265-12-509,-260 11 243,0 2-1,1-1 0,-1 1 1,0 0-1,16 5 1,-23-5 195,0 0 1,0-1-1,0 1 1,-1 0-1,1 0 1,0 0 0,-1 0-1,1 0 1,-1 1-1,1-1 1,-1 0 0,1 1-1,-1-1 1,0 1-1,0-1 1,0 1 0,0 0-1,0 0 1,0-1-1,0 1 1,0 0-1,-1 0 1,1 0 0,-1 0-1,1 0 1,-1 0-1,0 0 1,0 0 0,0 0-1,0 0 1,0 0-1,0 0 1,-1 2 0,0-2 79,0 1 1,1-1 0,-1 1 0,0-1 0,-1 1 0,1-1 0,0 0-1,-1 1 1,0-1 0,1 0 0,-1 0 0,0 0 0,0 0 0,0 0 0,0-1-1,0 1 1,-3 1 0,-47 23 381,35-19-237,-166 64 1170,182-70-1312,0 0-1,0-1 0,0 1 1,0 0-1,0 0 0,0 0 0,0 0 1,0 0-1,1 0 0,-1 0 0,0 0 1,1 0-1,-1 0 0,1 0 0,-1 1 1,1-1-1,-1 0 0,1 0 1,0 1-1,-1-1 0,1 0 0,0 0 1,0 1-1,0-1 0,0 0 0,0 1 1,1-1-1,-1 0 0,0 0 1,0 1-1,1-1 0,-1 0 0,1 0 1,-1 0-1,1 0 0,0 1 0,-1-1 1,1 0-1,0 0 0,0 0 0,1 1 1,2 5 96,2-1 1,-1 1-1,1-1 1,11 10-1,-1-2 29,0-1 1,1-1-1,1 0 0,0-1 0,0-1 1,1-1-1,0-1 0,1 0 0,0-1 1,0-2-1,1 0 0,-1-1 0,1-1 1,32 1-1,-52-4-189,1 0 0,0 0 0,0 0 0,0 0 0,-1 0 0,1-1 0,0 1 0,0-1 0,0 1 0,-1-1 0,1 0 0,-1 1 0,1-1 0,0 0 0,-1 0 0,1 0 0,-1-1 0,0 1 1,1 0-1,-1 0 0,0-1 0,0 1 0,0-1 0,0 1 0,0-1 0,0 1 0,0-1 0,0 0 0,-1 1 0,1-1 0,-1 0 0,1 0 0,-1 1 0,0-1 0,1 0 0,-1-3 0,1-32-4115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9.15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122 70 4418,'0'0'2254,"0"0"-1587,0 0-544,0 0 69,0 0 363,6-6 35,21-18 127,-21 18-394,-6 6 83,0 0-244,1 5-144,0-1 0,-1 1-1,0-1 1,0 1 0,-1-1-1,1 1 1,-2 6 0,-5 24 85,-1 0 0,-25 63 0,28-85-346,-1 0 0,-1-1 0,0 1 0,0-1 0,-1-1 0,-1 1 0,0-1 0,0-1 0,-1 0 0,-15 12 0,15-20-2094,12-13 1609,10-18 210,118-251 956,-123 263-30,-6 12 87,1 0 0,-1 0 0,1 1 0,1-1 0,-1 1 0,1-1 0,-1 1 0,6-6 0,-7 10-458,-1 0 0,1-1-1,0 1 1,-1 0-1,1 0 1,-1 0 0,1 0-1,0 0 1,-1 0 0,1 0-1,0 0 1,-1 0 0,1 0-1,-1 0 1,1 0 0,0 0-1,-1 1 1,1-1 0,-1 0-1,1 0 1,-1 1 0,1-1-1,-1 0 1,1 1-1,-1-1 1,1 1 0,-1-1-1,1 0 1,0 2 0,15 14-202,-13-13 273,51 49 55,2-3 0,99 67 0,-114-87-201,-31-21-19,34 27-1037,-41-33 904,-1 0-1,0 0 1,-1 1 0,1-1-1,0 1 1,-1-1 0,1 1-1,-1-1 1,0 1 0,1 0-1,-1 0 1,-1 0 0,1-1-1,0 1 1,0 6 0,-2-8 192,1 0-1,-1-1 1,1 1 0,-1 0 0,0 0 0,0 0 0,1 0 0,-1 0 0,0-1 0,0 1 0,0 0 0,0-1-1,0 1 1,0-1 0,0 1 0,0-1 0,0 1 0,0-1 0,0 0 0,0 1 0,0-1 0,0 0 0,0 0-1,-2 0 1,-36 5 349,32-4-245,-113 7 1212,-56 8 752,175-16-2226,-1 0 0,1 0-1,0 0 1,0 0 0,0 1-1,0-1 1,0 0 0,0 0-1,-1 1 1,1-1 0,0 1 0,0-1-1,0 1 1,0-1 0,0 1-1,0 0 1,1-1 0,-1 1 0,0 0-1,0 0 1,0 0 0,1-1-1,-1 1 1,0 0 0,1 0 0,-1 0-1,1 0 1,-1 0 0,1 0-1,-1 2 1,1-2-4779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9.5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1857,'0'0'6067,"0"0"-4291,0 0-1551,0 0-225,0 0-257,0 0 129,0 68 128,0-26 305,0-3-177,0-6-112,0-7 64,0-2-80,0-9 0,0-6 0,0 0-32,0-3-929,0-3-1136,0-3-1761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29.89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21 6707,'0'0'2471,"0"0"-1799,0 0-360,0 0-171,35-4-50,111-11 16,-137 14-123,0 1 1,1 0-1,-1 0 1,0 1-1,0 0 0,14 4 1,-18-3-13,0 0 0,0 1-1,0-1 1,0 1 0,-1 0 0,0 1 0,5 3 0,-3-2-1,-4-4 4,0 1 1,0-1-1,0 1 1,-1 0-1,1 0 0,0 0 1,-1 0-1,1 0 1,-1 0-1,0 0 1,0 0-1,1 0 0,-2 1 1,1-1-1,0 0 1,0 1-1,-1-1 0,1 1 1,-1-1-1,0 0 1,1 1-1,-1-1 1,-1 1-1,1-1 0,0 1 1,0-1-1,-1 1 1,0-1-1,1 1 0,-1-1 1,0 0-1,0 1 1,-3 3-1,0 0 58,0 0 0,-1 0 1,0 0-1,0-1 0,-1 0 0,1 0 0,-1 0 0,0-1 1,-13 7-1,-2 1 48,-2-1 0,-35 11 0,57-17-93,0 0 1,0-1 0,0 1 0,1 0 0,-1-1 0,1 1 0,0 0 0,1 0 0,-1-1 0,1 1 0,0 0 0,2 7-1,2-5 25,0-1-1,0-1 0,0 1 0,1-1 0,0 1 0,0-2 0,0 1 0,1-1 0,-1 0 0,1 0 0,9 3 1,5 3 17,1-2 1,35 10 0,-32-13 19,1 0 0,1-2-1,-1 0 1,0-2 0,1-1 0,-1-1 0,32-5 0,-32 1-770,0-1 0,-1-1 0,0-1-1,25-12 1,8-7-3439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0.2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195 1 6707,'0'0'1713,"0"0"-1617,0 0-96,0 0 0,0 0 96,-142 164-208,125-129 272,7 1-272,1-6 272,2-1-320,4-8-128,-1 0-144,4-3-513,0-3-207,0-3 95,-3-6-1456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0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1 4098,'0'0'1750,"0"0"-605,0 0-486,-10 16-817,-93 217-640,91-210-1098,2-6-647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0.66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146 1 6323,'0'0'2897,"0"0"-2385,0 0 209,0 0-305,53 152-48,-37-96-304,-3-2 16,4-7 128,-1-8-336,4-6 128,7-10-448,6-5-464,3-9-481,-3-3-144,-3-6-944,-13 0-1361</inkml:trace>
  <inkml:trace contextRef="#ctx0" brushRef="#br0" timeOffset="1">0 423 3570,'0'0'3601,"0"0"-2432,0 0-1057,0 0 112,0 0-112,0 0-224,209-41 16,-157 38 80,1 0-400,4 0-561,-4 0-1024,-4-3-1008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1.0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285 5 1056,'0'0'3503,"0"0"-1438,0 0-920,0 0-254,0 0-347,-22-2-301,-73-1 208,89 4-399,-1-1 0,0 1 1,1 0-1,-1 1 0,1 0 1,-1 0-1,1 0 0,0 1 0,0 0 1,0 0-1,0 0 0,0 1 0,1 0 1,-1 0-1,1 0 0,0 1 1,1 0-1,-1 0 0,1 0 0,0 0 1,0 1-1,0 0 0,-3 7 1,1 1-4,1-1 1,0 1 0,1 0-1,0 1 1,1-1 0,1 1 0,0-1-1,1 23 1,1-32-50,0 0 0,0 0 0,1 0 0,0 0 0,0 0 0,0-1 0,0 1 0,1 0 0,0-1 0,0 1 0,0-1 0,1 1 0,-1-1 0,1 0 1,0 0-1,5 5 0,-1-3-92,-1-1 0,1 0-1,0 0 1,0-1 0,0 0 0,0 0 0,1-1 0,0 0 0,8 3 0,12 0-600,0 0-1,0-2 0,1-1 0,46-1 1,-59-1 317,1-1 0,0-1 0,0 0 0,0-2 0,-1 0 1,1 0-1,-1-2 0,0 0 0,19-9 0,17-17-2117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1.4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125 151 1889,'0'0'1401,"0"0"-401,6-29 16,16-85 420,-20 107-863,-2 10 171,0 25 953,-8 46 392,-4-28-2125,-2-1 0,-2 0 0,-2-1 0,-2-1 0,-34 54 0,41-81-537,13-25-1166,16-32-1186,17-13-1962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1.9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0 183 4162,'121'-152'3025,"-96"122"-672,-25 30-1021,0 0-441,0 0-667,-4 13-131,3-5-122,-1-1 0,1 0 0,1 0 0,-1 1 0,1-1 0,1 1-1,-1-1 1,1 0 0,1 0 0,-1 1 0,1-1 0,0 0 0,1 0 0,0 0 0,0-1 0,0 1-1,1-1 1,8 11 0,-5-8-38,2-1 0,0 0 0,0 0 0,0-1 0,1 0 0,-1-1 0,2 0 0,-1 0 0,1-1-1,0-1 1,14 5 0,-15-6-57,5 2-71,0 0 0,1-1 0,0 0 0,31 2 0,-47-5 326,0 1 0,0-1 0,0 1 0,0 0 0,0-1 0,0 1-1,-1-1 1,1 1 0,0-1 0,-1 1 0,0-1 0,1 1 0,-2 1 0,-3 2-188,0 0 0,-1-1 0,0 0 1,0 0-1,0 0 0,0-1 0,0 0 0,-1 0 0,1 0 1,-1-1-1,0 0 0,-11 1 0,14-2 27,0 0 1,0-1-1,0 0 0,0 0 1,0 0-1,0 0 0,0-1 1,0 1-1,0-1 0,0 0 0,0 0 1,1 0-1,-1-1 0,0 0 1,1 1-1,-1-1 0,1-1 1,-1 1-1,1 0 0,0-1 1,0 1-1,0-1 0,-3-4 1,6 7-35,0-1 1,-1 1 0,1-1 0,0 1 0,0-1 0,-1 1 0,1-1 0,0 1-1,0-1 1,0 1 0,0-1 0,0 1 0,0-1 0,0 1 0,0-1-1,0 1 1,0-1 0,0 1 0,0-1 0,0 1 0,1-1 0,-1 1 0,0-1-1,0 1 1,0 0 0,1-1 0,-1 1 0,0-1 0,1 1 0,-1-1-1,0 1 1,1 0 0,-1-1 0,0 1 0,1 0 0,-1-1 0,1 1-1,-1 0 1,0 0 0,1 0 0,-1-1 0,1 1 0,-1 0 0,2 0 0,25-9-195,-22 8-48,29-10-833,2 2 683,0-2-1,-1-1 0,-1-2 1,0-1-1,38-24 0,-69 36 657,0 1 0,0 0 0,0-1-1,0 1 1,-1-1 0,1 0 0,-1 0-1,0 0 1,1 0 0,-2-1 0,1 1-1,0 0 1,-1-1 0,2-3 0,-1-2 1187,0 0 1,-1 0 0,0 0 0,-1-15-1,8 26-1301,-2 6-87,0 0 1,-1 1-1,0-1 1,0 1 0,-1 0-1,0 0 1,0 1-1,2 10 1,0-3 25,-1-2 30,1-1-1,-2 1 1,0 1-1,-1-1 1,-1 0-1,1 20 1,-3-32-65,1 1 1,-1 0 0,1 0-1,0 0 1,0-1 0,0 1-1,1 0 1,-1-1 0,1 1-1,0-1 1,0 0 0,0 1-1,0-1 1,1 0 0,-1 0-1,1 0 1,0-1 0,0 1-1,0-1 1,0 0 0,0 1-1,1-1 1,-1-1 0,1 1-1,-1 0 1,1-1 0,-1 0-1,1 0 1,0 0 0,4 1-1,13 2-250,1-1-1,-1 0 1,42-1-1,-36-1-77,-16 0 256,0 0-1,0-1 1,1 0 0,10-2 0,-20 1 60,0 1-1,0 0 1,0-1-1,0 1 1,0-1-1,0 0 1,-1 1-1,1-1 1,0 0 0,-1 0-1,1 0 1,0-1-1,-1 1 1,1 0-1,-1 0 1,0-1-1,1 1 1,-1-1-1,0 1 1,0-1-1,0 0 1,0 1 0,0-1-1,0 0 1,-1 0-1,1 0 1,-1 1-1,1-4 1,1-22-1184,-2-4-1086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2.4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10 480,'0'0'6750,"0"0"-3981,0 0-1587,0 0 27,0 0-492,0 0-244,0-2-364,0-4-96,0 5-58,0 15-254,0 326 454,0-338-160,0-1 1,1 0-1,-1 1 1,1-1-1,-1 1 0,1-1 1,0 0-1,0 0 1,-1 1-1,1-1 1,0 0-1,0 0 0,0 0 1,0 0-1,0 0 1,1 0-1,-1 0 0,0 0 1,0 0-1,1-1 1,-1 1-1,0 0 1,1-1-1,-1 1 0,1-1 1,-1 0-1,0 1 1,1-1-1,-1 0 1,1 0-1,1 0 0,58 2-389,-48-2 265,30 1-206,-30 1 327,0-1 0,0-1 1,0 0-1,-1-1 0,1 0 0,0-1 0,25-7 1,-17-1-2651,-15 8-1207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2.8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75 7908,'0'0'2270,"0"0"-797,0 0-281,0 0-186,0 0-534,6-3-221,2-1-293,0 0 1,0 0-1,-1 0 0,0-1 0,0-1 1,0 1-1,-1-1 0,0 0 1,0-1-1,10-13 0,-16 19-3,0 1 151,0 0-188,0 31 55,0 220 11,0-84-2876,0-107-1110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4.25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7 105 1505,'0'0'3033,"0"0"-1187,0 0-827,0 0-320,0 0-122,0-7 10,0-90-478,0 97-232,0 0 262,0 0 85,0 14 379,0 45 95,-6 331 29,5-297-621,2-93-111,-1 1 0,0-1 0,1 1 0,-1-1 0,1 1 1,-1-1-1,1 1 0,-1-1 0,1 0 0,-1 1 0,1-1 0,-1 0 0,1 1 0,0-1 0,-1 0 0,1 0 0,-1 0 0,1 1 0,0-1 0,-1 0 0,1 0 0,0 0 0,-1 0 0,1 0 0,0 0 0,0 0 0,28-1-148,-20 1 91,-3 0 43,2 1 11,0-1 0,0 0 0,1 0 1,-1 0-1,0-1 0,0-1 0,0 1 0,0-1 1,0-1-1,0 1 0,-1-2 0,1 1 0,-1-1 0,0 0 1,13-9-1,-19 12 21,-1 1-77,0 0 109,0 0-252,0-1-1,0 0 0,0 0 1,0 0-1,1 0 0,-1 0 1,-1 0-1,1 0 0,0 1 1,0-1-1,0 0 0,0 0 0,-1 0 1,1 0-1,0 0 0,-1 1 1,1-1-1,0 0 0,-2 0 1,-14-8-4201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4.6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111 54 1713,'0'0'966,"0"0"-620,0 0 209,0 0 518,0 0-25,-2-9-111,-2-26-265,4 34-602,0 1-1,0 0 1,0 0-1,1-1 1,-1 1 0,0 0-1,0-1 1,0 1-1,0 0 1,0 0-1,0-1 1,0 1 0,0 0-1,-1-1 1,1 1-1,0 0 1,0 0 0,0-1-1,0 1 1,0 0-1,0-1 1,0 1 0,-1 0-1,1 0 1,0-1-1,0 1 1,0 0 0,-1 0-1,1 0 1,0-1-1,0 1 1,-1 0-1,1 0 1,0 0 0,0 0-1,-1 0 1,1-1-1,0 1 1,0 0 0,-1 0-1,1 0 1,0 0-1,-1 0 1,1 0 0,0 0-1,-1 0 1,1 0-1,0 0 1,0 0-1,-1 0 1,1 0 0,0 0-1,-1 1 1,1-1-1,-10 11 111,-7 32-56,2 0-1,1 2 0,3-1 1,1 2-1,3-1 1,1 1-1,1 70 0,5-109-282,-1-1 0,1 1 0,0-1-1,1 1 1,0-1 0,0 1 0,0-1-1,1 0 1,0 1 0,0-1 0,0 0-1,1 0 1,0 0 0,0-1 0,0 1-1,1-1 1,0 1 0,0-1 0,0 0-1,1-1 1,0 1 0,0-1 0,0 0-1,0 0 1,1-1 0,-1 1 0,1-1-1,6 2 1,34 15-2757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5.0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 4226,'0'0'1611,"0"0"-565,0 0 88,0 0 261,0 0-693,24-1-155,1-1-419,1 2 0,25 2 0,-47-1-93,0 0 1,0 0-1,0 0 1,-1 1-1,1-1 0,0 1 1,-1 0-1,1 0 1,-1 1-1,0-1 0,0 1 1,0-1-1,0 1 0,0 0 1,0 0-1,-1 1 1,1-1-1,-1 0 0,0 1 1,0-1-1,0 1 1,1 6-1,5 4 66,8 18 83,0 0 1,-3 1-1,0 1 0,-3 0 0,11 55 0,-11-27-793,-3 1 0,-1 81-1,-8-125-3144,-9-9-3425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6.4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 1 1873,'0'0'1707,"0"0"-63,0 0 354,0 0 102,0 0-708,0 0-341,0 0-461,0 0-192,0 0-268,0 0-44,0 0-116,0 0-44,0 0 55,0 0-117,0 0 18,0 0 38,0 0 134,0 0-81,0 0 3,0 0 32,0 0-96,0 0-27,0 0 22,0 0-48,0 0 44,0 0 9,0 0-29,0 0-8,0 0 18,0 0 174,0 0-97,0 0 97,0 0-83,0 0 133,0 0-23,0 0 58,0 0 13,0 0-2,0 0-64,0 0-73,0 0 57,0 0-179,0 0 11,0 0-99,0 0-203,0 0 120,0 0 150,0 0 42,0 0 16,0 0 89,0 0-55,0 0 159,0 0-30,0 0 24,0 0 123,0 0-62,0 0-109,0 0-24,0 0 27,0 0-96,0 0 119,0 0-140,0 0 90,0 0-94,0 0 22,0 0 0,0 0 72,0 0-112,0 0 163,0 0-110,0 0 62,0 0 50,0 0 22,0 0 32,0 0 5,0 0-93,0 0 77,0 0-3,0 0-122,0 0 56,0 0-123,0 0 2,0 0-31,0 0-59,0 0 37,0 0 115,0 0-93,0 0 143,0 0-79,0 0 74,0 0-10,0 0-16,0 0 7,0 3 49,-15 199-82,0 9-7,16-211-17,-1 1 0,1-1 0,-1 1 0,1-1 0,-1 1 0,1-1 0,-1 1 1,1-1-1,0 1 0,-1-1 0,1 0 0,0 1 0,-1-1 0,1 0 0,0 0 0,0 0 0,-1 1 0,1-1 0,0 0 1,-1 0-1,1 0 0,0 0 0,0 0 0,-1 0 0,2-1 0,29 1-17,-21 0 1,-6 0 14,15 1-20,1-1 0,-1-1 0,1 0 1,-1-2-1,0 0 0,0-1 0,33-12 0,-19 3-105,-23 10 95,-1 0 0,0-1 1,0 0-1,0-1 1,0 0-1,0 0 1,10-9-1,-18 13-1,0-1 0,-1 1 0,1 0-1,0-1 1,0 1 0,-1 0 0,1-1 0,-1 1-1,1-1 1,-1 1 0,0-1 0,0 1 0,1-1-1,-1 1 1,0-1 0,0 1 0,-1-1 0,1 1 0,0-1-1,0 1 1,-1-1 0,1 1 0,-1 0 0,1-1-1,-1 1 1,1-1 0,-1 1 0,-2-2 0,-25-32-1738,1 8-1132,1-2-1687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0.3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2801,'0'0'886,"0"0"-494,0 0 150,0 0 242,0 0 30,8 1-233,-5-1-525,1 1-1,-1-1 1,0 1-1,0 0 1,0 0-1,0 0 1,0 0-1,0 0 1,0 1-1,0-1 0,0 1 1,-1 0-1,1 0 1,-1 0-1,1 0 1,-1 0-1,0 1 1,0-1-1,0 1 1,0-1-1,0 1 0,0 0 1,-1-1-1,1 1 1,-1 0-1,0 0 1,1 4-1,6 9 18,0-1 1,1-1-1,1 1 0,0-2 0,1 1 0,0-1 0,1-1 1,1 0-1,0-1 0,0 0 0,1-1 0,0 0 0,25 11 1,-27-14-202,36 22-323,-46-28 167,0 0 0,0 1 0,0-1 0,-1 1 0,1-1 0,0 1 0,-1 0 0,1 0 0,-1 0 1,1 0-1,-1 0 0,0 0 0,0 0 0,0 0 0,0 0 0,0 1 0,-1-1 0,1 3 0,-1 1-2944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6.8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77 1 7331,'0'0'2135,"0"0"-1052,0 0-379,0 0 59,0 0-525,0 13-121,0-3-95,1 29 25,-2-1 1,-2 0-1,-14 73 0,8-81-43,6-14-115,-2 0 0,0 0 0,-1-1 0,0 1 0,-15 24 0,19-35-2911,3-14 452,-1-19 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7.2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2 2497,'0'0'3015,"0"0"-1076,0 0-143,0 0-331,0 0-425,6-1-634,-3 1-370,1 0 1,0 1-1,-1-1 1,1 1-1,-1 0 1,1 0-1,-1 0 1,1 1-1,-1-1 1,0 1-1,1 0 1,-1-1-1,0 2 1,0-1 0,0 0-1,-1 1 1,1-1-1,-1 1 1,5 5-1,55 74 206,-42-53-233,19 29-68,-19-28 144,0-1-1,47 51 1,-60-73-227,0-1 0,0 0 0,0 0 1,1-1-1,0 0 0,0 0 0,0-1 0,0 0 0,1 0 0,0-1 1,0 0-1,0 0 0,0-1 0,0 0 0,0-1 0,11 0 0,-20-1 41,0 0 117,-2-1-48,-8-2 18,-1-1 0,0 1 0,1 1 0,-1 0 0,0 1 0,-20-1 1,-69 7 27,99-5-14,-26 4 65,0 1-1,0 1 0,1 1 1,0 1-1,0 2 0,1 0 1,-44 27-1,57-28-1505,12-8-1392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7.7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26 282 9508,'0'0'1852,"0"0"-1148,0 0-82,0 3-491,-26 203-1428,62-391 1374,-34 174 7,-1 4 35,0 0 0,0 1 1,1-1-1,0 0 0,0 1 0,0 0 1,1-1-1,0 1 0,0 0 0,8-9 1,-8 14-78,0 0 0,1 1 0,0-1 1,-1 1-1,1 0 0,-1 0 0,1 0 1,-1 1-1,1-1 0,-1 1 0,6 2 1,7 4-25,-1 0 1,0 2 0,-1 0 0,0 1 0,0 0 0,22 22-1,-17-15 2,41 28-1,-58-44-11,9 7-6,-1-1 0,1-1 0,1 0 0,-1-1 0,1 0 0,0-1-1,0 0 1,1 0 0,24 2 0,-36-6 1,0 0 0,0-1-1,0 1 1,0-1 0,0 1 0,0 0 0,-1-1 0,1 0-1,0 1 1,0-1 0,-1 1 0,1-1 0,0 0 0,-1 1-1,1-1 1,0 0 0,-1 0 0,1 0 0,-1 0 0,1 1-1,-1-1 1,0 0 0,1 0 0,-1-2 0,8-28-2,-6 24 10,14-104-488,4-141 1,-20 355-2984,0-52-2722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8.43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179 1 3474,'0'0'1923,"0"0"-757,0 0 517,0 0 14,0 0-582,-23 1 73,18 2-1184,0-1 1,1 1 0,0 0 0,-1 0 0,1 1 0,1-1-1,-1 1 1,0 0 0,-4 7 0,-29 45 35,28-42 24,-1 3-21,0 1 0,2 0 1,0 0-1,-7 25 0,12-33-29,0 1-1,1-1 0,0 1 1,1-1-1,0 1 0,1 0 0,0-1 1,0 1-1,5 19 0,-5-28-18,1 0-1,0 0 1,1 0-1,-1 0 1,0 0-1,0-1 0,1 1 1,-1 0-1,1-1 1,0 1-1,-1-1 1,1 0-1,0 1 1,0-1-1,0 0 1,0 0-1,0 0 1,0-1-1,0 1 1,0 0-1,0-1 0,0 1 1,0-1-1,4 1 1,63 1-295,-52-2 197,4 0-96,0 0 35,0 0-1,-1-1 1,1 0 0,-1-2-1,26-7 1,-39 8 18,-1 0-1,0-1 1,-1 0 0,1 0 0,0 0-1,-1-1 1,0 0 0,0 0 0,0 0-1,0-1 1,0 1 0,-1-1 0,0 0 0,0-1-1,-1 1 1,1-1 0,-1 1 0,0-1-1,-1 0 1,1 0 0,1-9 0,11-53-2557,-13 54 2366,1 0 0,0 0 0,1 0 1,0 1-1,1-1 0,0 1 1,1 0-1,10-16 0,-28 49 7679,-3 10-3793,-63 154-3597,29-41-1014,47-136-655,4-15-3439,7-18 2755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8.8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53 1377,'0'0'3695,"0"0"-1745,0 0-413,0 0 77,0 0-406,4-9-535,13-24-369,-17 32-298,1 0 0,-1 1 0,1-1 1,-1 0-1,1 1 0,-1-1 1,1 1-1,0-1 0,-1 0 0,1 1 1,0 0-1,-1-1 0,1 1 1,0-1-1,0 1 0,-1 0 0,1 0 1,0-1-1,0 1 0,0 0 1,0 0-1,-1 0 0,1 0 0,0 0 1,0 0-1,0 0 0,0 0 0,-1 0 1,1 0-1,0 1 0,0-1 1,0 0-1,-1 0 0,1 1 0,0-1 1,0 1-1,-1-1 0,2 1 1,22 21-52,-21-18 47,71 82-75,-57-62 51,1-1 0,1-1 0,2-1 0,0-1 0,1-1 1,36 25-1,-40-32 46,-30-8-234,-12-1 268,0 1-169,-7 1-72,1 1 1,0 1-1,1 2 1,-1 1-1,-32 16 1,47-20-2545,10-5-1896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9.1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4690,'0'0'3730,"0"0"-2498,0 0-479,0 0-49,0 0-704,0 0 96,10 116-64,-7-72 112,1-5-224,-1-9 240,-3 0-304,0-10 144,0-2-16,0-6-368,0-6-112,0-6-1777,0 0-1489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9.5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8 2881,'0'0'5317,"0"0"-2921,0 0-1390,0 0-232,0 0-412,23-1-257,14-1-210,156-3-825,-161 6-760,0 1 0,32 7 0,-63-9 1665,0 0 0,0 0-1,0 0 1,-1 0 0,1 0 0,0 0-1,0 0 1,0 0 0,-1 1-1,1-1 1,0 0 0,0 1-1,0-1 1,-1 1 0,1-1-1,0 0 1,-1 1 0,1 0-1,0-1 1,-1 1 0,1-1-1,-1 1 1,1 0 0,-1-1 0,1 1-1,-1 0 1,1 0 0,-1 1-1,0-1 43,0 0-1,-1 0 1,1 0-1,-1 0 1,0 0-1,1 0 1,-1 0-1,0 0 0,0 0 1,1 0-1,-1 0 1,0 0-1,0-1 1,0 1-1,0 0 1,-2 0-1,-49 26 1139,50-27-1141,-7 4 176,-20 8 160,0 1 0,1 1 0,-34 23 0,56-33-352,-1 1 1,1 0-1,0 0 0,1 0 1,-1 1-1,1 0 0,0 0 1,0 0-1,1 1 0,0-1 1,0 1-1,1 0 0,-1 0 1,2 1-1,-1-1 0,1 1 1,0-1-1,-2 16 0,3-13 1,1 1 0,0 0 0,0-1 0,1 1 0,3 13 0,-3-20 25,1 0 1,-1 0 0,1 0 0,0-1-1,0 1 1,0-1 0,0 1 0,1-1-1,-1 0 1,1 0 0,0 0-1,0 0 1,0 0 0,0-1 0,0 1-1,6 2 1,5 2 49,0-1 1,1-1-1,-1 0 0,1-1 1,0 0-1,0-1 0,1-1 0,-1-1 1,1 0-1,30-2 0,-44 1-51,-1 0-26,0 0 0,0-1-1,-1 1 1,1 0 0,0 0-1,-1 0 1,1-1 0,0 1-1,-1 0 1,1-1-1,0 1 1,-1-1 0,1 1-1,0 0 1,-1-1 0,1 1-1,-1-1 1,1 0 0,-1 1-1,1-1 1,-1 1-1,0-1 1,1 0 0,-1 1-1,0-1 1,1 0 0,-1 1-1,0-2 1,4-23-1456,-4 22 1073,1-18-3325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39.9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5106,'0'0'5123,"0"0"-3779,0 0-847,0 0 239,0 0-480,0 0-16,0 102-176,0-55-64,0-5-528,0-15-1793,13-21-6195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1.0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368 57 3586,'0'0'2049,"0"0"-675,0 0-310,0 0-237,-10-7-654,-32-24-226,38 28 112,0 1 0,0 0-1,-1 0 1,1 0 0,0 0-1,-1 1 1,0-1 0,1 1-1,-1 0 1,0 1 0,0-1 0,1 1-1,-7 0 1,9 0 434,-1 5-435,0-1 0,0 1 0,1 0 0,-1 0 0,1 0 0,1 0 0,-1 0 0,1 0 0,-2 9 0,-1 2 35,-12 35-12,-2-1 0,-2 0 0,-3-1 0,-1-1 1,-3-2-1,-35 47 0,35-57-1500,27-36 661,0-3-357,1-6 603,1-1-1,0 1 1,1 0 0,0 0 0,0 0-1,1 0 1,6-11 0,5-12-318,8-26 339,44-98 1286,-57 138 26,0 0 0,1 1 0,0 0 0,2 1 0,0 0 0,17-16 0,-29 31-763,0 0 0,-1 1 0,1-1 0,0 0 0,0 0 0,0 1-1,-1-1 1,1 1 0,0-1 0,0 1 0,0-1 0,0 1 0,0-1 0,0 1 0,0 0 0,0-1 0,0 1 0,0 0 0,0 0 0,0 0-1,0 0 1,0 0 0,0 0 0,0 0 0,1 0 0,-1 0 0,0 1 0,0-1 0,0 0 0,0 1 0,0-1 0,0 0 0,-1 1 0,1-1-1,0 1 1,0 0 0,0-1 0,0 1 0,0 0 0,-1 0 0,1-1 0,0 1 0,-1 0 0,1 0 0,-1 0 0,1 0 0,-1 0 0,1 1-1,4 7-13,-1 1-1,-1 0 0,1 0 0,1 13 1,1-1 196,23 84 146,-21-68-424,2-1-1,2-1 1,33 70-1,-20-76-1602,-2-18-2756,-6-9-402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1.3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84 4194,'0'0'1489,"0"0"-913,0 0-176,195-9-80,-116-12-320,1 3-304,-14 4 304,-7 5 0,-16 0-208,-10 6 176,-13 3-512,-13 0-1633,-7 0-1441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0.7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18 4066,'0'0'2257,"0"0"-1281,0 0-287,0 0-113,0 0-368,0 0-144,46 0-64,-3 0 0,3 0 0,4 0-208,-1 0-112,-2 0-641,-1 0-367,-6-17-1073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2.4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199 153 2881,'0'0'1249,"0"0"-742,0 0-182,0 0 462,0 0-138,14-19-4,42-58-42,-37 45 375,-18 19 25,-2 3-343,1 9-270,0 1-57,-6 0-10,-4 0-310,1 0-1,0 0 0,-1 1 1,1 0-1,0 0 0,0 1 1,0 0-1,0 1 0,0 0 1,0 0-1,1 1 0,-1 0 1,1 0-1,0 1 1,0 1-1,1-1 0,0 1 1,-9 8-1,3 0 52,0 0-1,1 1 1,0 0-1,1 0 1,-10 20-1,17-26-32,0-1-1,0 1 1,0 0 0,2 0-1,-1 0 1,1 0-1,0 0 1,1 1 0,0-1-1,0 1 1,1-1-1,1 13 1,0-20-31,-1 0 1,1 0-1,0-1 1,-1 1-1,1 0 1,0-1-1,0 1 1,0-1-1,0 1 0,0-1 1,0 0-1,1 0 1,-1 1-1,0-1 1,1 0-1,-1 0 1,1 0-1,-1 0 0,1 0 1,-1 0-1,1-1 1,0 1-1,0-1 1,-1 1-1,4 0 1,49 5-94,-46-5 73,15 0-85,18 2-123,0-3 1,55-5-1,-86 4 24,0 0 0,0-1-1,-1 0 1,1-1 0,0 0 0,-1 0 0,0-1-1,0 0 1,0-1 0,-1 0 0,1 0-1,-1-1 1,0 0 0,-1 0 0,11-12-1,-11 8 82,-1-1-1,0 0 0,-1 0 0,0-1 0,0 1 0,-2-1 0,1 0 1,1-14-1,-2 11 449,1-1-1,1 1 1,0 0 0,9-17 0,-13 31 606,-1 1-123,3 15 57,-3 4-752,1-8-89,0 0 0,-1 0 1,-1 1-1,0-1 0,0 0 1,-1-1-1,0 1 1,-1 0-1,-1 0 0,1-1 1,-2 0-1,-8 17 0,-24 23 39,-22 35-166,59-84-81,0-1-171,0 0-704,0 0-397,20-19-1879,-7 4 3110,0 0 1,-2-1 0,0 0 0,-1 0-1,0-1 1,-1-1 0,-1 0 0,-1 0-1,7-28 1,-8 22 2022,-1-1 0,-1 0 0,0-49 0,-4 73-1174,0 1-269,2 0-323,0 0 0,-1 0 0,1 0 1,-1 0-1,1 0 0,-1 0 0,1 0 0,-1 0 1,1 0-1,-1 1 0,1-1 0,-1 1 0,3 0 1,2 5-29,0 1 1,0-1-1,0 1 1,-1 1-1,1-1 0,5 14 1,12 14 84,-4-13-15,1-1 1,1 0 0,1-2 0,0 0-1,2-2 1,0 0 0,38 19-1,-34-17-490,-28-19 400,0 1-1,1-1 1,-1 0-1,0 1 1,1-1-1,-1 0 1,0 1-1,0-1 0,1 1 1,-1-1-1,0 0 1,0 1-1,0-1 1,0 1-1,0-1 0,0 1 1,0-1-1,0 1 1,0-1-1,0 0 1,0 1-1,0-1 1,0 1-1,0-1 0,0 1 1,0-1-1,0 1 1,0-1-1,-1 0 1,1 1-1,0-1 1,-1 1-1,-3 2 13,0 0-1,-1 0 1,1-1 0,-1 1 0,0-1 0,0-1-1,0 1 1,-7 1 0,-28 7 323,0-1 1,-58 4 0,-19 3-220,117-16-175,0 0 1,0 0-1,0 0 0,0 0 1,1 0-1,-1 0 0,0 1 1,0-1-1,0 0 1,0 0-1,0 0 0,0 0 1,0 0-1,0 0 0,0 0 1,0 0-1,0 0 0,0 0 1,0 0-1,0 0 0,0 0 1,0 0-1,0 0 0,0 1 1,0-1-1,0 0 0,0 0 1,0 0-1,16 1-1098,26-4-899,3-13-364,-2-6-80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2.8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17 3490,'0'0'1603,"0"0"38,0 0 349,0 0-85,0 0-702,3-16 603,-1 46-1803,2 0 0,1-1-1,17 56 1,-5-20-24,-16-61 20,0 1 1,0-1-1,0 0 1,1 1-1,-1-1 1,1 0 0,0 0-1,1 0 1,-1 0-1,0 0 1,1-1-1,0 1 1,0-1 0,5 4-1,-4-4-32,1-1-1,-1 0 1,1 0 0,0 0-1,0 0 1,-1-1 0,1 0-1,0 0 1,0 0-1,0-1 1,1 1 0,7-2-1,-11 1 24,19 1-46,0-1 0,0 0 1,-1-2-1,1 0 0,0-2 0,-1 0 1,40-14-1,-54 15-340,-1 0 0,1-1 0,0 1 1,-1-1-1,0 0 0,0 0 0,0-1 0,-1 0 0,9-10 0,4-10-3334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3.3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113 0 4834,'0'0'1881,"0"0"-502,0 0 27,0 0-165,0 0-673,-3 14 534,0 12-1071,0-1-1,-1 1 1,-2-1-1,0 0 1,-2 0-1,-17 38 1,15-39 2,0 0 1,2 2-1,1-1 1,0 1-1,2 0 1,-3 43-1,9-69-34,-1 1 1,0 0-1,1-1 0,-1 1 0,1 0 0,-1-1 1,0 1-1,1-1 0,-1 1 0,1-1 0,0 1 1,-1-1-1,1 1 0,-1-1 0,1 0 0,0 1 1,-1-1-1,1 0 0,0 0 0,-1 1 0,1-1 1,0 0-1,0 0 0,-1 0 0,1 0 0,0 0 1,1 0-1,26 2-6,-22-2-4,20 2-36,0-1 0,0-1 0,0-2 0,0-1 0,-1 0 0,1-2 1,-1-1-1,0-1 0,46-20 0,-54 21 66,8-4-345,-13 0-2812,1-6-1269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4.0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49 156 6099,'0'0'3271,"0"0"-2234,0 0-519,0 0 264,0 0-289,-5-18-389,-15-55-120,20 72 19,-1-1 0,0 1 0,1-1 0,-1 1 0,1-1-1,0 1 1,0-1 0,-1 1 0,1-1 0,0 0 0,0 1 0,0-1-1,1 1 1,-1-1 0,0 0 0,1 1 0,-1-1 0,1 1 0,-1-1-1,1 1 1,0-1 0,-1 1 0,1 0 0,0-1 0,0 1 0,0 0-1,0 0 1,0 0 0,0-1 0,2 0 0,1 1 10,-1-1-1,1 1 1,0 0 0,0 0-1,-1 1 1,1-1 0,0 1 0,0 0-1,4 0 1,10-1 57,-1-3-89,0 1 0,0 1-1,1 1 1,-1 1 0,20 1 0,-34 0 14,-1 0 0,0 0 0,0 1 1,0-1-1,0 0 0,0 1 0,-1 0 0,1-1 0,0 1 0,-1 0 0,1 0 1,-1 0-1,0 0 0,1 0 0,-1 0 0,0 0 0,0 0 0,-1 1 0,1-1 1,0 0-1,-1 1 0,1-1 0,-1 4 0,9 59-27,-8-50 40,0-1 1,-2 1 0,-3 26-1,2-34-6,1-1 1,-1 0-1,-1 1 0,1-1 0,-1 0 0,-1-1 1,1 1-1,-1 0 0,1-1 0,-10 10 0,-66 56 55,62-58-48,1 1 1,1 0 0,0 1-1,0 0 1,2 1-1,0 1 1,-14 24 0,26-40-9,1 0 0,-1 1 1,0-1-1,0 0 0,1 1 1,-1-1-1,1 0 0,0 1 1,-1-1-1,1 1 0,0-1 1,0 1-1,0-1 0,0 1 1,0-1-1,0 1 0,0-1 1,0 1-1,1-1 0,-1 1 1,0-1-1,1 0 0,-1 1 1,1-1-1,0 0 0,0 1 1,-1-1-1,1 0 0,0 0 1,0 0-1,0 1 0,0-1 0,0 0 1,0 0-1,0-1 0,1 1 1,-1 0-1,0 0 0,1 0 1,-1-1-1,0 1 0,1-1 1,-1 1-1,1-1 0,-1 0 1,3 1-1,8 1 14,0 1 0,1-2 0,-1 0 0,18-1 0,-21 0-14,53 2-4,-37 0 0,0-1 0,0-2 0,37-4-1,-52 1 88,-23 1-43,-26 2-1366,3 1-2800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6.59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3025,'0'0'785,"0"0"-785,0 0-785,0 0-47,0 0-112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7.4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272 92 1153,'0'0'618,"0"0"-236,-32 0-86,-162 0 574,150 0 928,43 0-907,1 0-403,0 0 19,0 0-40,0 0 211,0 0-158,0 0-200,0 0-50,10 0-38,24-2-68,-1-1 1,42-11 0,-1 1-59,41-6-85,-19 2-198,175-7-1,-271 33-659,0-8 826,0 0 0,1 0 0,-1 0 0,0 0 1,0 0-1,0 0 0,0 0 0,1 0 1,-1 0-1,-1 0 0,1 0 0,0 0 1,0 0-1,0 0 0,-1 0 0,1 0 1,0 0-1,-1 0 0,1 0 0,-1 0 1,1 0-1,-1 0 0,1 0 0,-1-1 0,0 1 1,0 1-1,-7-2-116,-63-1-354,0 4-1,-84 13 1,60 2 449,-176 29-611,318-50 570,55 3 0,68-4 277,-11-16-8,-54 5 755,131-2-1,-272 13-3036,12-1-1788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7:49.0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0 620 784,'0'0'3301,"0"0"-2160,0 0-989,0 0-138,2 9 5953,1-3-6689,8 9 656,-4-6 76,0 0 1,0 0-1,-1 1 0,0-1 1,-1 1-1,0 1 0,0-1 1,-1 1-1,4 17 0,-7-21 2,0 0 0,0 0 0,1 0 0,0-1 0,0 1 0,1 0 0,0-1 0,0 1 0,0-1 0,1 0 0,7 9 0,-10-14 82,-1-1 92,0 0 9,0 0 267,0 0-107,0 0 29,0 0-248,0 0-80,0 0-30,0 0 25,1-1-18,0 1-1,0-1 0,0 1 1,1-1-1,-1 0 1,0 1-1,0-1 0,0 0 1,0 0-1,0 0 1,-1 0-1,1 0 0,0 0 1,0 0-1,0 0 1,-1 0-1,1 0 0,0-3 1,14-29-46,-9 20 77,7-12-146,2 1 0,0 1 0,2 0 0,0 1 0,2 0 0,39-35 0,144-96-1321,-110 87 656,-2-1-1198,-4-3 0,82-87 1,-96 77 193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4.9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203 18 2065,'0'0'1369,"0"0"-633,0 0-21,0 0 0,0 0 51,0 0 31,-36-17-2736,29 17 1979,0 0 0,1 0 0,-1 1 0,0-1 0,0 2 0,0-1 0,0 1 0,1 0 0,-1 0 0,1 1 0,0 0 0,-1 0 0,1 0 0,0 1 0,1 0 0,-1 0 0,1 0 0,0 1 0,0 0 0,0 0 0,1 0 0,-1 1 0,1-1 0,1 1 0,-7 11 0,8-10-7,0 0 1,0 1-1,1-1 0,-1 0 1,2 1-1,-1-1 0,1 0 1,0 1-1,0-1 0,1 1 0,0-1 1,1 0-1,0 0 0,0 0 1,0 0-1,1 0 0,0 0 0,0 0 1,0-1-1,1 1 0,0-1 1,9 10-1,-8-10-16,0-1 1,0 0-1,0 0 0,0 0 1,1-1-1,0 0 0,0 0 1,0 0-1,0-1 0,1 0 1,-1 0-1,1 0 0,7 1 1,4-1-162,1 0 1,-1-2-1,32 0 1,-47-1 92,1 0-13,-1 0 0,1-1 0,0 1 0,-1-1-1,1 0 1,-1 0 0,1 0 0,-1-1 0,0 1 0,0-1-1,1 0 1,-1 1 0,0-1 0,0-1 0,-1 1 0,1 0-1,0-1 1,-1 1 0,0-1 0,1 0 0,2-4-1,-2 1 169,0 0-1,0 0 0,0 0 0,-1 0 0,0 0 0,0 0 0,-1-1 1,1 1-1,-1-1 0,0-13 0,-1 21-105,0-1 0,1 1 1,-1-1-1,0 0 0,1 1 1,-1-1-1,0 0 0,1 1 0,-1-1 1,0 0-1,1 0 0,-1 1 0,1-1 1,-1 0-1,1 0 0,-1 0 1,0 0-1,1 1 0,-1-1 0,1 0 1,-1 0-1,1 0 0,-1 0 0,1 0 1,-1 0-1,1 0 0,-1 0 0,1 0 1,-1-1-1,0 1 0,1 0 1,-1 0-1,1 0 0,-1 0 0,1-1 1,-1 1-1,0 0 0,1 0 0,-1-1 1,0 1-1,1 0 0,-1-1 1,0 1-1,1 0 0,-1-1 0,0 1 1,1-1-1,-1 1 0,0 0 0,0-1 1,0 1-1,0-1 0,1 0 1,2 40 345,-3-34-288,0 0 0,0 0 0,0 0 1,1-1-1,0 1 0,0 0 0,3 9 0,-3-13-55,0 1 1,0 0-1,1-1 1,-1 1-1,1-1 0,-1 1 1,1-1-1,-1 0 1,1 0-1,0 1 0,-1-1 1,1 0-1,0-1 1,0 1-1,0 0 0,0 0 1,0-1-1,0 1 1,0-1-1,0 0 0,0 1 1,0-1-1,3 0 1,17 1-59,84 2-760,-96-3 412,0-1 0,-1 0-1,1 0 1,-1-1-1,0 0 1,1-1-1,-1 0 1,12-6 0,-7-3-919,-6 0 449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5.31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328 147 144,'0'0'1441,"0"0"-492,0 0-300,0 0-150,0 0-128,-15-18-19,-46-53-168,55 63-140,-1-1 1,-1 1 0,1 1-1,-14-11 1,18 17-66,0-1 1,-1 1 0,1 0 0,0 0-1,-1 1 1,1-1 0,-1 1 0,1-1-1,-1 1 1,1 0 0,-5 1 0,2-1 48,3 0-66,-13 0 174,1 0-1,0 1 1,0 1 0,-25 6 0,37-8-170,1 0 0,0 1 0,-1 0 0,1-1-1,0 1 1,0 0 0,0 0 0,-1 1 0,1-1 0,0 0-1,1 1 1,-1-1 0,0 1 0,0-1 0,1 1-1,-1 0 1,1 0 0,-1 0 0,1 0 0,0 0 0,0 0-1,-1 0 1,2 0 0,-1 0 0,0 1 0,0-1-1,1 0 1,-1 1 0,1-1 0,0 0 0,0 1 0,0-1-1,0 0 1,0 1 0,0-1 0,0 1 0,1-1-1,0 0 1,1 5 0,3 2-2012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6.0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 7 3794,'0'0'779,"0"0"-534,0 0-85,0 0 246,0 0 223,-1 6-95,-4 36 6,-6 56-341,13-73-612,0-57-313,2-11 579,-3 36 132,-1-1 31,1 0 0,1 0 0,0 0 0,0 1 0,0-1 0,1 0 0,0 1 0,0 0-1,1-1 1,5-6 0,-9 13 94,0 1 218,0 0 72,0 0 144,0 0-362,0 0-92,0 0-55,21 4-88,-2 4 191,1-2 0,1 0 0,-1-1 0,1-1 0,0-1 0,0-1 0,31-1 0,-16-36 638,-34 34-818,0-1 0,1 1 0,-1 0-1,1 1 1,0-1 0,-1 0 0,1 1-1,0 0 1,-1-1 0,1 1 0,0 0-1,-1 0 1,1 1 0,0-1 0,-1 1-1,1-1 1,-1 1 0,5 1 0,-5-1 67,-1 0 0,1 1 1,0-1-1,-1 0 1,0 1-1,1-1 1,-1 1-1,0-1 1,1 1-1,-1-1 0,0 1 1,0 0-1,0 0 1,-1-1-1,1 1 1,0 0-1,-1 0 1,1 0-1,-1 0 1,0 0-1,1 0 0,-1 0 1,0 4-1,1 2-13,0 0 0,1 0 0,0 0 0,1 0 0,-1 0 0,2 0 0,-1-1-1,6 8 1,13 40-68,-20-21-2732,-7-34 747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31.2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4 159 3986,'0'0'1427,"0"0"-1059,0 0-216,0 0 6,47 2 90,-23 6 80,0-1 0,1-1 0,0-1 1,0-2-1,30 1 0,113 0-177,-115-5-67,-52-32 929,-2 15-1402,-1 1-1,-1 0 1,-1 0-1,0 0 1,-1 1-1,-13-30 1,17 45 397,0 0 0,0-1 0,0 1-1,0 0 1,0 0 0,-1 0 0,1 0 0,0 0 0,-1 0 0,1 1 0,-1-1 0,1 0 0,-1 1 0,1-1 0,-1 1-1,1-1 1,-1 1 0,0 0 0,1 0 0,-4 0 0,-41-1 388,31 2-326,-28-1 198,0 2 0,1 2 0,-76 16 1,99-16-180,14-3-72,1-1 0,-1 1-1,0 0 1,1 1-1,-1-1 1,1 1 0,-1 0-1,1 0 1,-6 4 0,9 36-1538,-1 12 1527,1-31-6,0 0 1,1-1-1,6 36 1,-6-56-49,1-1 1,0 1-1,0 0 0,0 0 0,-1-1 1,1 1-1,1-1 0,-1 1 0,0-1 1,0 1-1,1-1 0,-1 0 0,0 1 1,1-1-1,0 0 0,-1 0 0,1 0 1,-1 0-1,1 0 0,0-1 0,0 1 1,0 0-1,-1-1 0,1 1 0,0-1 1,0 0-1,0 0 0,3 0 0,42 2-2563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1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190 15 1521,'0'0'1560,"0"0"-439,0 0 285,0 0 61,0 0-333,-17-2-483,-6-3-541,10 2-59,-1 1 0,0 0 1,-27 1-1,38 2-54,1-1-1,0 1 1,0 0 0,0 0 0,0 0-1,0 0 1,0 0 0,0 0 0,0 1-1,0-1 1,0 1 0,1-1 0,-1 1-1,0 0 1,1 0 0,0 0 0,-1-1 0,1 1-1,0 0 1,0 1 0,0-1 0,-1 3-1,-17 50-127,16-37 54,0 0 0,2 0 0,0 0 0,1 0 1,0 0-1,6 29 0,-5-44 66,0 1 1,0-1 0,1 0-1,-1 0 1,1 0 0,0 0-1,0-1 1,0 1 0,0 0 0,1-1-1,-1 0 1,1 1 0,-1-1-1,1 0 1,0 0 0,0 0-1,0-1 1,0 1 0,0-1 0,0 0-1,1 1 1,-1-1 0,0-1-1,1 1 1,3 0 0,11 2-87,1-1 0,0-1 0,26-2-1,-22 1-6,-16 0 117,1-1-1,-1 0 0,0 0 1,0 0-1,0-1 0,1 0 1,-1 0-1,-1 0 0,1-1 1,0-1-1,-1 1 1,0-1-1,1 0 0,-1 0 1,-1-1-1,1 1 0,9-12 1,0-3 94,-1 0 0,-1-1 0,0-1 0,9-23 0,1 1-46,0 6 200,-21 35-154,-4 4-2,-12 20 60,-30 36 174,27-36-293,0 0 0,1 1 0,-24 49 0,37-59-316,2-7-4342,1-6 2053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6.3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5378,'0'0'2065,"0"0"-1483,0 0-451,0 8-155,0 299 509,0-306-572,0-1-1,0 0 1,0 1-1,0-1 1,0 0-1,0 1 0,0-1 1,0 0-1,0 1 1,0-1-1,0 0 1,1 1-1,-1-1 1,0 0-1,0 1 0,0-1 1,0 0-1,0 1 1,1-1-1,-1 0 1,0 0-1,0 1 1,0-1-1,1 0 1,-1 0-1,0 1 0,1-1 1,-1 0-1,0 0 1,0 0-1,1 0 1,-1 1-1,0-1 1,1 0-1,-1 0 1,0 0-1,1 0 0,-1 0 1,0 0-1,1 0 1,-1 0-1,0 0 1,1 0-1,-1 0 1,0 0-1,1 0 0,-1 0 1,0 0-1,1 0 1,-1-1-1,3 1-1105,0 0-1366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6.77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2225,'0'0'2262,"0"0"-1349,0 0-654,0 0-54,8 0-200,10-1 58,-1 1-1,0 1 0,1 0 0,-1 1 0,0 1 0,0 1 0,0 0 1,0 1-1,24 12 0,-37-15-71,0 0 1,0 0-1,-1 0 0,1 0 1,-1 1-1,1 0 1,-1-1-1,0 1 0,0 0 1,-1 1-1,1-1 0,0 0 1,-1 1-1,0 0 0,0-1 1,3 9-1,9 14-221,-12-23 219,0 0 0,1 1 0,-2-1 0,1 1 0,0-1-1,-1 1 1,2 8 0,-3-11 20,0 1 0,0-1 0,0 1 0,0-1 0,-1 1-1,1-1 1,0 0 0,-1 1 0,0-1 0,1 1 0,-1-1-1,0 0 1,1 0 0,-1 1 0,0-1 0,0 0 0,0 0 0,0 0-1,0 0 1,0 0 0,-1 0 0,1 0 0,0 0 0,0 0 0,-1-1-1,-1 2 1,-60 29 232,42-22-423,1 1 0,0 1 0,1 1 0,-26 20 0,43-30-1569,2-2-1533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8.01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63 61 5074,'0'0'995,"0"0"-749,0 0-190,0 0-96,-1 12 109,1-10-79,0 8 150,0 1-1,-1-1 0,-1 0 1,1 1-1,-2-1 0,1 0 1,-2 0-1,1 0 0,-1-1 1,-1 1-1,-5 9 0,3-11 14,5-7-129,0 1-1,1 0 1,-1 0 0,0-1 0,1 1 0,0 0-1,-1 1 1,1-1 0,0 0 0,0 0 0,0 1-1,0-1 1,0 0 0,0 4 0,10-6-1171,-1-2 939,-1-1 1,0 0-1,0 0 1,0-1-1,0 0 0,0 0 1,-1 0-1,7-6 1,-10 7 155,0 1 0,1-1 0,-1 0 0,0 0 0,0 0 0,-1-1 0,1 1 0,-1-1 0,1 1 1,-1-1-1,0 0 0,-1 0 0,1 0 0,-1 0 0,1 0 0,0-7 0,-2 11 532,0 0 126,0 0-3,0 0-3,0 0 134,0 0 106,0 0-21,0 0-437,0 0-94,0 0-171,0 0 59,0 0-184,0 0-125,0 0-62,0 0 115,0 0 91,0 0-83,0 0 208,-1-2-122,1 0 1,-1-1-1,0 1 1,1 0-1,0 0 0,0-1 1,-1 1-1,1 0 1,0 0-1,1-1 0,-1 1 1,0 0-1,1 0 1,-1-1-1,1 1 1,0 0-1,0 0 0,0 0 1,0 0-1,0 0 1,0 0-1,2-3 0,-1 3-133,0-1-1,-1 1 1,0-1-1,0 1 0,0-1 1,0 0-1,0 1 1,0-1-1,0-4 1,-1 7 46,0 0 31,0 0 119,0 0-15,0 0 23,0 0-42,0 0-6,0 0 72,24-27-802,-20 23 823,0 1 0,1 0-1,-1 0 1,1 0 0,0 0 0,0 1 0,0 0 0,0 0 0,0 0 0,0 0 0,1 1 0,-1 0 0,1 0 0,6 1 0,17-2-306,44 4 0,-26 0-13,-31-2 256,-13-1-139,0 1-1,0 0 1,0 0 0,0 0 0,0 0-1,0 1 1,0-1 0,6 2 0,-8-1 52,0 0 0,0 0 0,0 0 0,0-1 0,-1 1 0,1 0 0,0 0 0,0 0 0,-1 0 0,1 0 0,-1 0 0,1 1 0,-1-1 1,1 0-1,-1 0 0,0 0 0,0 0 0,1 1 0,-1-1 0,0 0 0,0 0 0,0 0 0,0 1 0,0-1 0,0 0 0,-1 0 0,1 2 0,-1 0 42,0 0 0,-1 0 0,1 0 0,0 0-1,-1 0 1,0 0 0,0-1 0,0 1 0,0 0-1,0-1 1,0 0 0,-1 1 0,1-1 0,-1 0-1,1 0 1,-6 2 0,-55 31 171,51-29-130,-95 40 40,29-14-3018,74-19 1338,4-11 1701,-1 1-1,1 0 0,0 0 0,0 0 0,0 0 0,0-1 0,1 1 0,-1 0 0,1 0 0,-1-1 0,1 1 0,0 0 0,0-1 0,0 1 1,2 3-1,10-1 4,-1-1 0,1 0 1,0-1-1,0 0 0,0-1 1,0 0-1,0-1 0,26-1 1,23 3 140,-59-3-270,1 0-34,-1 0 0,0 1 0,1-1 0,-1 1 0,1 0 0,-1-1 0,0 2 0,0-1-1,5 2 1,-7-1 14,0-1-1,0 0 1,0 1-1,0 0 0,0-1 1,0 1-1,-1 0 0,1-1 1,0 1-1,-1 0 0,0 0 1,1-1-1,-1 1 0,0 0 1,0 0-1,0 0 1,0-1-1,0 4 0,-1-1-68,1 0 1,0 0-1,-1 0 0,1-1 0,-1 1 0,0 0 0,0 0 1,-1-1-1,-2 7 0,-4 8-1903,7-11-645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8.41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171 1 2353,'0'0'1897,"0"0"-1358,0 5-430,0 1-27,0 1-1,0-1 0,-1 0 0,0 0 1,0 1-1,0-1 0,-1 0 1,0 0-1,0 0 0,0-1 0,-1 1 1,0 0-1,0-1 0,0 0 1,-1 0-1,-5 6 0,-20 23 317,9-13-247,2 0 1,0 2-1,2 0 1,-14 26-1,27-39-1594,9-11-921,11-12 614,12-17 48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8.77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21 25 2369,'39'-20'1542,"-32"16"-368,-7 4-136,0 0-251,15 10-278,-6-1-452,0-1-1,1 1 0,0-2 0,0 1 0,1-2 0,-1 1 0,2-2 0,-1 1 0,1-1 1,0-1-1,19 5 0,-14-4-45,0 1 0,-1 0 0,1 1 0,28 18 0,-43-24-2,-1-1 1,0 1-1,0 0 1,1 0-1,-1-1 1,0 1-1,0 0 1,0 0 0,0 0-1,0 0 1,0 0-1,0 1 1,0-1-1,-1 0 1,1 0-1,0 0 1,-1 1-1,1-1 1,-1 0-1,1 1 1,-1-1-1,0 0 1,1 1 0,-1-1-1,0 1 1,0-1-1,0 1 1,0-1-1,0 0 1,0 1-1,-1-1 1,1 1-1,0-1 1,-1 0-1,1 1 1,-1-1 0,1 0-1,-1 1 1,0-1-1,0 0 1,1 0-1,-1 0 1,0 0-1,0 0 1,0 0-1,0 0 1,0 0-1,-1 0 1,1 0-1,0 0 1,0-1 0,0 1-1,-1 0 1,1-1-1,0 1 1,-1-1-1,1 0 1,-1 1-1,1-1 1,-3 0-1,-118 38 242,-77 19-240,190-55-850,24-8-753,34-16-646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9.1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 0 2113,'0'0'2193,"0"0"-2017,0 0-160,0 0-16,0 0 0,0 0 240,6 110-64,-6-77 256,0-3-239,0 0 15,0-4-112,-6-2-16,2-3-80,4-6 0,0-3-32,0-3-272,0-9-1073,0 0-2145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9.56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4594,'0'0'707,"0"0"-371,0 0-69,0 0 13,32 4-178,102 15-121,-117-17-21,1 2 1,-1 0-1,0 1 0,0 1 1,0 1-1,25 14 0,-20-10-90,-15-7-12,0 0 1,0 0-1,0 0 1,-1 1-1,0 0 1,0 0-1,0 1 1,6 7 0,-10-10 117,0-1 0,0 1 0,0 0 0,-1 0 1,1 0-1,-1 0 0,0 0 0,0 0 1,0 1-1,0-1 0,-1 0 0,1 0 1,-1 1-1,0-1 0,0 0 0,0 1 1,0-1-1,-1 0 0,1 1 0,-1-1 1,0 0-1,-2 6 0,1-5 90,-1 0-1,1-1 1,-1 1 0,0-1-1,0 0 1,0 0 0,0 0-1,0 0 1,-1 0 0,1-1-1,-1 1 1,0-1-1,-6 3 1,-58 23 967,57-25-891,50-28-3741,-9 4 2089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09.92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1 237 1457,'0'0'1488,"0"0"-340,0 0-447,0 0-234,0 0 147,5 11 458,0 0-918,0-1 0,0 0 0,1-1 0,1 0 0,-1 1 0,1-2 0,1 1 0,0-1 0,0 0 0,1-1 0,-1 0 0,2 0 0,-1-1 0,1-1 0,0 1 0,0-1 0,19 6 0,-5-6-123,-1-2-1,1 0 1,-1-2-1,1 0 1,0-2-1,28-4 1,-47 4-82,0 0 0,1-1 0,-1 0 0,0 0 0,-1 0 1,1 0-1,0-1 0,-1 1 0,1-1 0,-1-1 0,0 1 1,0-1-1,0 1 0,0-1 0,-1 0 0,1 0 0,-1-1 1,0 1-1,-1-1 0,1 1 0,-1-1 0,0 0 0,0 0 1,0 0-1,0 0 0,-1-1 0,0 1 0,0-8 1,1 3 75,-1 0 1,-1 0 0,0-1 0,-1 1 0,1 0-1,-2-1 1,0 1 0,0 0 0,0 0 0,-2 0 0,1 1-1,-1-1 1,-10-17 0,5 13 136,-1 1 0,0 0 1,-1 0-1,-1 1 0,-24-20 0,31 28-87,0 0-1,-1 1 1,1 0-1,-1 0 1,0 0 0,0 1-1,0-1 1,0 2-1,0-1 1,0 0 0,0 1-1,-1 1 1,1-1-1,0 1 1,-1 0 0,1 0-1,0 1 1,-13 2-1,14-1-70,0 0 0,0 1 0,0-1 0,0 1 0,0 1 0,1-1 0,-1 0 0,1 1 0,0 0 0,0 0 0,0 1 0,1-1 0,0 0 0,0 1 0,0 0 0,0 0 0,1 0 0,-3 7 0,-2 4-399,2 0-1,0 1 0,1-1 1,-4 31-1,5 12-3966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0.70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30 137 2881,'0'0'2954,"0"0"-1282,0 0-620,0 0-23,0 0-532,3-2-63,-3 1-431,0 1-1,1 0 1,-1-1-1,0 1 0,0 0 1,1-1-1,-1 1 0,0 0 1,0 0-1,1-1 0,-1 1 1,0 0-1,1 0 0,-1 0 1,1-1-1,-1 1 0,0 0 1,1 0-1,-1 0 1,0 0-1,1 0 0,-1 0 1,1 0-1,-1 0 0,0 0 1,1 0-1,-1 0 0,1 0 1,-1 0-1,0 0 0,1 0 1,-1 0-1,1 0 0,-1 0 1,0 0-1,1 1 0,0-1 1,-2 11-40,1-9 41,-21 94-52,14-72-444,2 2-1,0-1 1,-3 49 0,12-70-2994,12-7 867,-14-2 2495,-1 1-1,1 0 0,-1-1 0,0 1 1,0-1-1,0 1 0,0-1 0,-1 0 1,0 1-1,0-1 0,0 1 0,-2-9 1,1-7 105,-1-44 634,0 37 554,1 1 0,1 0-1,5-32 1,-4 57-1130,-1 1 0,1-1 1,-1 0-1,1 1 0,-1-1 0,1 1 0,0-1 0,-1 1 1,1-1-1,0 1 0,-1-1 0,1 1 0,0 0 0,0-1 0,-1 1 1,1 0-1,0-1 0,0 1 0,0 0 0,-1 0 0,1 0 1,0 0-1,0 0 0,0 0 0,-1 0 0,1 0 0,0 0 0,0 0 1,0 1-1,-1-1 0,1 0 0,0 0 0,1 1 0,30 12 716,-2 7-666,-1 2-1,50 48 1,27 21 118,-105-89-207,1-1-1,-1 0 1,1 0 0,-1 0 0,1 0 0,0 0 0,-1 0 0,1-1 0,0 1 0,0-1 0,-1 1 0,1-1 0,0 1 0,0-1 0,0 0 0,-1 0-1,1 0 1,0 0 0,0 0 0,0 0 0,0-1 0,-1 1 0,1-1 0,0 1 0,0-1 0,-1 0 0,1 1 0,0-1 0,-1 0 0,1 0-1,-1 0 1,1 0 0,-1-1 0,1 1 0,-1 0 0,0-1 0,0 1 0,1 0 0,-1-1 0,0 1 0,0-1 0,-1 0 0,1 1 0,1-4 0,4-8-33,-1 0 0,-1-1 1,1 1-1,2-21 1,-7 33 30,21-203 244,-21 283-1826,0-40-1135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1.0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163 0 1969,'0'0'2996,"0"0"-1670,0 0-531,0 0-286,0 0-300,0 0-208,-1 0 1,1 0-1,-1 0 0,1 1 1,-1-1-1,1 0 1,0 0-1,-1 0 1,1 1-1,-1-1 1,1 0-1,-1 0 1,1 1-1,0-1 1,-1 0-1,1 1 1,0-1-1,-1 1 0,1-1 1,0 0-1,0 1 1,-1-1-1,1 1 1,0-1-1,0 1 1,0-1-1,0 1 1,-1-1-1,1 1 1,0-1-1,0 1 1,0-1-1,0 1 0,0-1 1,0 1-1,0-1 1,0 1-1,1-1 1,-1 1-1,-2 19 87,-1 0 0,-1 0 0,0-1 0,-2 0 0,0 0 1,-1 0-1,-1-1 0,-1 0 0,0 0 0,-2-1 0,0 0 0,0-1 0,-2 0 0,0-1 0,-21 19 0,31-33-3499,6-6 2568,11-13 28,20-18-2715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1.6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2385,'0'0'2086,"0"0"-925,0 0-190,0 0-24,0 0-131,9 1-349,3 1-375,-1 1-1,0 0 0,0 1 0,0 0 0,0 1 1,-1 0-1,0 1 0,0 0 0,0 0 0,14 14 1,92 81-243,-68-56-4429,-41-39 595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1.4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18 4338,'78'-15'1843,"-63"12"-207,-15 3-473,0 0-440,0 0-224,0 0-182,3 4-236,23 31-136,2-1 0,1-1 0,43 36 1,-64-62-68,0 0 1,-1 0 0,0 1-1,-1 0 1,0 0 0,6 10 0,-10-14-358,0 1 0,0-1 0,0 1 0,-1-1 1,0 1-1,0 0 0,0-1 0,-1 1 0,1 6 1,-1-6-2201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1.86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72 4898,'0'0'48,"0"0"-48,0 0-1825,188-72-576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2.23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234 15 1088,'0'0'17,"0"0"20,0 0 216,0 0 473,0 0-75,-25-3 184,-73-7-144,95 9-615,0 1 0,0 0 0,0 0 1,1 0-1,-1 0 0,0 1 0,0-1 0,1 1 0,-1 0 0,-3 1 1,-4 10 450,7-5-310,-6 9 58,0 0 1,1 0-1,1 1 0,0 0 1,2 1-1,0-1 1,0 1-1,2 0 0,0 0 1,2 0-1,-1 1 0,2-1 1,3 23-1,-3-38-268,0-1 0,1 1-1,0 0 1,-1 0 0,1-1 0,0 1 0,1 0-1,-1-1 1,0 1 0,1-1 0,-1 1-1,1-1 1,0 0 0,0 0 0,0 0 0,0 0-1,0 0 1,0 0 0,0 0 0,1-1-1,-1 1 1,1-1 0,-1 0 0,1 0 0,0 0-1,-1 0 1,1 0 0,0 0 0,3 0-1,10 2-115,0-1 0,1-1-1,31-1 1,-30 0-89,-1 0-342,-1-1 1,0 0-1,1-2 1,-1 0-1,0-1 0,0 0 1,29-13-1,0-6-2045</inkml:trace>
  <inkml:trace contextRef="#ctx0" brushRef="#br0" timeOffset="1">472 72 4018,'0'0'1176,"0"0"-615,0 0-193,0 0 80,0 0 382,1 13-203,0-2-462,1-6-114,-1 0-1,-1 0 1,1-1-1,-1 1 1,0 0-1,0 0 1,0 0-1,-1 0 1,0 0-1,0 0 1,0 0-1,0-1 1,-1 1-1,0 0 1,-4 8-1,-3-2 45,-1 0-1,0-1 0,0 0 0,-1-1 0,0 0 1,-25 15-1,-26 22-129,61-45-248,1-1-677,6-3-316,69-40-2592,-24 8 1621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2.62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1 160,'82'9'3055,"-65"-2"5396,-8 12-9094,-6-9 1068,4-1-517,0-1 0,0 1 0,1-2-1,0 1 1,0-1 0,1 0 0,0 0 0,0-1 0,0 0 0,1-1 0,20 8 0,-17-7-171,1 0 0,-2 1 0,1 1 0,-1 0 0,0 0 0,13 13 1,-24-20 250,-1 0 0,1-1 1,0 1-1,0 0 1,0 0-1,-1 0 0,1 0 1,0 0-1,-1 0 0,1 0 1,-1 0-1,1 0 1,-1 0-1,0 0 0,1 0 1,-1 0-1,0 0 1,0 0-1,0 0 0,0 0 1,0 0-1,0 0 1,0 1-1,0-1 0,0 0 1,0 0-1,-1 2 0,0-1 36,-1-1-1,1 1 0,0-1 0,-1 1 0,0-1 1,1 1-1,-1-1 0,0 0 0,1 0 0,-1 0 0,0 0 1,0 0-1,-3 1 0,-9 3 138,-1-1 0,1-1 1,-18 2-1,28-5-197,-62 7-260,-103-2 0,168-7-1004,7-2 503,35-6-1591,17-4-1438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3.1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73 1 4418,'0'0'1830,"0"0"-1227,0 0-456,3 10-147,2 11-5,0-3 36,-1 0 0,0 0 0,-2 1 1,0 0-1,-1-1 0,-1 25 0,-2-38 39,0 0-1,0-1 0,-1 1 0,1-1 0,-1 0 1,0 0-1,0 0 0,0 0 0,-1 0 1,0-1-1,1 1 0,-1-1 0,0 0 1,-1 0-1,1-1 0,-8 5 0,-23 17 643,35-24-688,0 0 48,0 0 54,0 0 12,32-6 2090,263 9-3308,-295-2 967,1-1 0,0 0 1,0 0-1,0 0 1,0 0-1,0 0 1,-1 0-1,1-1 0,0 1 1,0 0-1,0 0 1,0 0-1,-1-1 1,1 1-1,0-1 0,0 1 1,-1 0-1,1-1 1,0 1-1,0-1 1,-1 0-1,1 1 0,-1-1 1,1 1-1,-1-1 1,1 0-1,-1 0 1,1 1-1,-1-1 0,1 0 1,-1 0-1,0 1 1,1-1-1,-1 0 1,0 0-1,0 0 0,0 0 1,0 1-1,0-1 1,0-2-1,0-8-3478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3.62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 1 5923,'0'0'2017,"0"0"-940,0 0-274,0 0-469,0 0-179,0 10-75,-3 81-46,3 78 49,0-166-88,1 0 1,-1 0-1,1-1 0,0 1 0,0 0 1,0 0-1,0 0 0,0 0 0,1-1 1,-1 1-1,1 0 0,-1-1 0,1 0 0,0 1 1,0-1-1,0 0 0,1 0 0,-1 0 1,0 0-1,1 0 0,-1-1 0,1 1 1,0-1-1,-1 1 0,1-1 0,0 0 1,0 0-1,6 1 0,6 1-32,0-1 0,1-1 0,-1 0 0,24-2 0,-14 0 24,50 1 152,-73-2-65,-2 1-4249,0 1 592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14.13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0 132 7603,'0'0'2463,"0"0"-1247,0 0-434,0 0-230,0 0-117,0-15-317,0-100-542,0 114 325,4 4-261,3 18 343,0 1 0,-1 0 0,-2 0-1,0 0 1,1 35 0,1-1 24,5 63-1013,-9-106-1550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20.2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67 112,'0'0'2577,"0"0"-1280,0 0-769,0 0-18,0 0-33,0 0-10,0 0-152,9 0-128,17-2-69,0-1 1,-1-2 0,32-8-1,-25 5 1,-1 1-1,51-3 0,207-1-134,-261 10 40,-28 0-144,0 1 89,0 0 0,0 0-1,0 0 1,0 0 0,1 0 0,-1-1-1,0 1 1,0 0 0,0 0 0,0 0-1,0 0 1,0 0 0,0-1 0,0 1-1,0 0 1,0 0 0,0 0 0,0 0-1,0 0 1,0-1 0,0 1 0,0 0-1,0 0 1,0 0 0,0 0 0,0 0-1,0-1 1,-1 1 0,1 0 0,0 0-1,0 0 1,0 0 0,0 0 0,0 0-1,0 0 1,0-1 0,0 1 0,0 0-1,-1 0 1,1 0 0,0 0 0,0 0-1,0 0 1,0 0 0,0 0 0,-1 0-1,1 0 1,0 0 0,0 0 0,0 0-1,0 0 1,0 0 0,-1 0 0,1 0-1,0 0 1,0 0 0,0 0 0,0 0-1,0 0 1,-1 0 0,1 0 0,0 0-1,-22 0-1408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20.81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2769,'0'0'1214,"0"0"-411,0 0-160,0 0-11,0 0-87,9 1-273,19 4-108,24 5 145,88 3 0,254-19-171,-408 6-4606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28.85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56 1 80,'0'0'80,"0"0"-80,0 0 16,0 0 416,0 0-16,0 0 241,0 0-337,-26 0 192,26 0-48,0 0 33,0 0-113,0 0-144,0 0-160,0 0 16,-7 6-192,-3 15-592,-3-3-1297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2.1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0 290 256,'0'0'3202,"0"0"-2306,0 0-779,0 0 83,0 0-5,22 0-120,30-1 22,1-2-1,-1-2 1,60-15 0,-83 12 411,-15 3-232,-1 1 1,1 0-1,-1 1 0,1 1 0,0 0 1,0 1-1,0 0 0,0 1 0,26 4 1,-31-1-31,0 1 0,0 0 0,-1 0 1,1 1-1,12 9 0,-12-7-209,1-1 1,-1-1-1,1 1 1,20 6-1,-1-6-660,1-1 0,0-2 1,1-1-1,-1-1 0,59-7 0,-86 6 587,1 0 1,-1-1-1,0 0 1,1 1-1,-1-1 1,0-1-1,0 1 1,0 0-1,0-1 1,0 1-1,0-1 1,0 0-1,0 0 1,0 0-1,-1 0 1,1-1-1,-1 1 1,0-1-1,0 1 1,0-1-1,0 0 1,0 0-1,0 0 1,-1 0-1,1 0 1,-1 0-1,0-1 1,0 1-1,0 0 0,-1-1 1,1 1-1,-1 0 1,0-1-1,0 1 1,0-6-1,-1-13 519,-1-1 0,-1 1 0,-1 1 0,-10-31-1,8 28-593,5 20 136,0 0 0,0-1 0,0 1 1,0 0-1,-1 0 0,0 0 0,0 0 0,0 0 0,0 0 0,-5-5 0,5 7-8,-1 1 0,0-1 0,1 1-1,-1-1 1,0 1 0,0 0 0,0 0-1,0 0 1,-1 1 0,1-1 0,0 1-1,0-1 1,0 1 0,0 0 0,-6 1-1,-10-2-16,-1 1-1,0 1 0,1 1 0,-1 0 1,1 2-1,-1 0 0,1 1 1,0 1-1,1 1 0,-21 11 0,10-3-591,1 1 0,1 1 0,0 1-1,-34 31 1,59-47 457,1-1 40,0 0 0,0-1 1,0 1-1,0 0 0,1 0 1,-1 0-1,0 0 0,0 0 0,1 0 1,-1 0-1,1 1 0,-1-1 1,1 0-1,-1 0 0,1 0 1,0 1-1,-1-1 0,1 2 1,0 6-1704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29.25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0 1 192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29.61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173 1 192,'-95'143'344,"58"-99"86,16-34-221,7-5-2,9 1 3515,14-1-2850,14 0-981,138 11 1208,223-6 0,-353-10-784,-30 0-126,-1 0 345,0 0-187,0 0-187,0 0-96,-1 5-4472,-1-4 823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29.9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1505,'0'0'1168,"0"0"-829,0 0-200,0 0 34,0 0 206,14 3 181,57 6 129,-1-3 1,78-3-1,81-6 1104,-228 3-1417,-1 0 221,0 0-135,0 0 2,0 0-224,0 0 102,0 0-81,0 0-199,0 0-193,0 0-307,8 0-4460,7 0 381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6.3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37 1169,'0'0'1459,"0"0"-1585,0-6 89,5-19 1287,-2 19 1326,-2 22-1674,-1 1-874,1 0 1,0-1-1,1 1 1,0-1 0,2 1-1,9 28 1,14 53 702,-26-97-724,0 0 1,0 0 0,0 0 0,0 0-1,0 0 1,0 0 0,1-1-1,-1 1 1,0 0 0,0-1-1,1 1 1,-1-1 0,0 1 0,1-1-1,-1 0 1,1 0 0,-1 1-1,0-1 1,1 0 0,1-1-1,38 1 222,-27-1-192,6 1 29,0-1 1,30-6-1,-43 6-54,0-1 0,1 0 0,-1 0-1,0-1 1,0 0 0,0 0 0,-1-1 0,1 1-1,11-10 1,-17 12 60,-1 1 110,0 0-89,3 0-29,-3 0-237,0-19-3837,0-1 723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7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 1 4786,'0'0'1262,"0"0"-824,0 0-340,0 0 78,0 0-26,0 5 154,-2 41 905,-7 48-1,8-91-1185,0 0 1,0 0-1,0 1 0,0-1 1,-1 0-1,0-1 1,1 1-1,-5 5 0,-10 20-1628,34-39 241,-5 0 370,0 1 0,-1-1 0,0-1 0,16-20 0,-23 25 1086,-1 0 1,0-1-1,0 1 1,0-1-1,5-14 0,-3-22 7665,-2 44-7705,1 0 1,-1 1 0,0 0-1,0 0 1,0 0 0,0 0 0,5 3-1,14 5 12,0-1 1,25 4-1,-33-9-31,0 0 0,0 1 0,-1 1 0,1 0 0,-1 1 0,-1 1 0,1 0 0,-1 0 0,14 12 0,-25-17-27,-1 0 0,1 1-1,0-1 1,-1 1 0,0 0 0,1-1-1,-1 1 1,0 0 0,0 0 0,-1 0-1,1 0 1,-1 0 0,1-1 0,-1 1 0,0 0-1,0 0 1,0 0 0,-1 5 0,0 6-49,1-14-144,-4-1 141,-1 0 0,0 1 0,0-1 1,1 1-1,-1 0 0,0 0 0,0 0 0,-6 2 0,-3 0 56,-11 0-16,1 2 0,-1 1-1,1 1 1,-24 9 0,-20 6 40,57-17 103,8-2-5991,3-2 2087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7.4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37 1 4322,'0'0'635,"0"0"-475,0 0-43,0 0 364,0 0 74,-4 10 87,-2 3-465,3-7-84,0 0 0,1 0 0,0 1 0,0-1-1,-2 11 1,4-2 124,-1 12-70,1-26-157,0-1 1,0 1-1,0 0 1,0-1-1,0 1 1,0-1 0,0 1-1,-1-1 1,1 1-1,0-1 1,0 1-1,0 0 1,-1-1-1,1 1 1,0-1-1,0 1 1,-1-1 0,1 0-1,0 1 1,-1-1-1,1 1 1,-1-1-1,1 0 1,-1 1-1,1-1 1,-1 0 0,1 1-1,-1-1 1,0 0-1,1 0-649,0 0-165,0 0-235,0-2-619,0-10-868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7.9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58 1697,'6'3'239,"-1"1"1,0 0-1,0 0 1,0 0-1,0 1 1,-1 0 0,1 0-1,-1 0 1,-1 0-1,1 0 1,-1 1-1,0 0 1,3 7-1,0-2 154,-1 0 0,1-1-1,1 0 1,0 0-1,13 15 1,-16-21-322,-1-1 0,1 1-1,0-1 1,0 0 0,0 0 0,0-1-1,0 1 1,1-1 0,-1 0 0,1 0 0,0 0-1,-1-1 1,1 1 0,0-1 0,0 0-1,7 0 1,-6-1-52,-1 0-48,0 1 1,0-1-1,0-1 0,0 1 1,0-1-1,1 0 0,-1 0 1,8-3-1,-11 3 22,-1-1 0,1 1 0,0-1 1,-1 0-1,1 1 0,-1-1 0,0 0 0,0 0 1,0 0-1,0 0 0,0 0 0,0 0 0,0 0 1,0 0-1,-1 0 0,1 0 0,-1 0 0,0-1 0,0 1 1,0 0-1,0 0 0,0 0 0,0-4 0,-1-25 672,-1-1 0,-1 1 0,-11-43 0,11 52-827,17 38-3554,-12-14 3384,5 7-2034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8.2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149 1 2353,'0'0'934,"0"0"-1510,0 0 183,0 0 375,-21 0 2072,14 0-1512,0 1 0,-1 1 0,1-1 0,0 1 0,0 0 0,0 1 1,-10 4-1,13-5-398,-1 0 0,1 1 0,0-1 0,0 1 0,1 0 1,-1-1-1,1 2 0,-1-1 0,1 0 0,0 1 0,0-1 1,0 1-1,-2 5 0,3-7-136,1 0 1,0 0-1,0 1 0,0-1 0,1 0 1,-1 0-1,0 1 0,1-1 1,0 0-1,-1 1 0,1-1 1,0 0-1,0 1 0,0-1 1,1 0-1,-1 1 0,0-1 0,1 0 1,0 1-1,-1-1 0,1 0 1,0 0-1,0 0 0,0 1 1,1-1-1,-1-1 0,0 1 1,1 0-1,-1 0 0,1 0 0,0-1 1,0 1-1,-1-1 0,1 1 1,0-1-1,0 0 0,0 0 1,0 1-1,1-2 0,-1 1 1,0 0-1,0 0 0,1-1 0,1 1 1,14 3-58,0-1 0,0-1 0,0-1 1,30-1-1,-30-1-89,-11 2-83,0-1 0,0 0 0,0-1 0,0 1 0,0-1 0,0-1 0,8-2 0,-12 2-58,0 0 0,0 0 0,0 0 0,0 0 0,-1-1 0,1 1 0,0-1 0,-1 0 0,0 0 1,0 0-1,0 0 0,0 0 0,0 0 0,-1 0 0,1-1 0,0-4 0,6-10-1263,0-1 62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8.9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123 16 592,'0'0'1929,"0"0"-592,0 0-315,0 0 39,0 0 81,0 0-1111,0 0 1,0 0-1,0-1 0,0 1 0,1 0 0,-1 0 0,0 0 0,0 0 1,1 0-1,-1 0 0,0 0 0,0 0 0,0 0 0,1 0 0,-1 0 1,0 0-1,0 0 0,1 0 0,-1 0 0,0 0 0,0 0 0,0 0 1,1 0-1,-1 0 0,0 0 0,0 1 0,1-1 0,-1 0 0,0 0 0,0 0 1,0 0-1,0 0 0,1 1 0,-1-1 0,0 0 0,0 0 0,0 0 1,0 1-1,0-1 0,0 0 0,1 0 0,-1 0 0,0 1 0,0-1 1,0 0-1,0 0 0,0 0 0,0 1 0,0-1 0,0 0 0,0 0 1,0 1-1,0-1 0,0 0 0,-12 26 330,0 0 0,-17 23-1,-9 18-231,38-66-128,-7 10 14,2 0 0,-1 1-1,2-1 1,-1 1 0,2 0-1,0 0 1,0 0 0,-1 15 0,4-26-71,0-1-80,0 0-150,3-4-400,11-17-262,0 1 0,-2-2 0,0 0 0,-1 0 0,9-28 1,-13 25 542,18-52-757,-23 72 1750,1 0-1,-1 0 0,1 0 0,0 1 1,1-1-1,-1 1 0,5-4 1,-2 6-135,-1 1 0,1 0 0,0 0 0,-1 0 0,1 1 0,0 0 0,0 0 0,-1 0 0,8 2 0,5-1-90,-15-1-328,-1 1 1,0-1 0,0 1 0,0 0 0,1 0 0,-1 0 0,0 0 0,0 0 0,0 0 0,0 0 0,-1 1 0,1-1 0,0 1-1,0-1 1,2 4 0,27 35 121,-11-14-101,-11-17-66,1-1 1,0 0 0,0-1 0,0 0 0,1-1 0,0 0 0,0-1 0,0 0 0,1-1 0,-1 0 0,18 3 0,23 10-814,-52-17 817,0 0-1,-1 0 0,1 0 1,0 0-1,-1 0 0,1 0 1,0 0-1,0 0 0,-1 0 1,1 0-1,0 1 0,0-1 1,-1 0-1,1 0 0,0 0 1,0 0-1,-1 1 0,1-1 1,0 0-1,0 0 0,0 1 1,-1-1-1,1 0 0,0 0 1,0 1-1,0-1 0,0 0 1,0 0-1,0 1 0,0-1 1,-1 0-1,1 1 0,0-1 1,0 0-1,0 0 0,0 1 1,0-1-1,0 0 0,0 1 1,1-1-1,-1 0 0,0 1 1,0-1-1,0 0 0,0 0 1,0 1-1,0-1 0,0 0 1,1 0-1,-1 1 0,0-1 1,0 0-1,0 0 0,1 0 1,-1 1-1,0-1 0,0 0 1,1 0-1,-1 0 0,0 0 1,0 1-1,1-1 0,-1 0 1,0 0-1,0 0 0,1 0 1,-1 0-1,1 0 0,-20 8 153,-22 4-41,21-5-262,0-1 0,0-1 0,-1-1 0,-41 3-1,62-8-267,0-1-1,0 1 0,0 0 1,0 0-1,1-1 0,-1 1 0,0 0 1,1-1-1,-1 1 0,1 0 1,0 0-1,-1 0 0,1 0 1,0 0-1,0-2 0,12 0-729,0-3 115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9.3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0 4162,'0'0'3188,"0"0"-1867,0 0-812,0 0-149,0 0 49,-2 7-196,-2 11-81,1 1 0,1-1 0,0 33 0,2-51-289,0 0-289,0 0-720,0 0-626,0 0-41,0-13-1897,0-6 2468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3.0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1 800,'0'0'1358,"0"0"-419,0 0 118,0 0 317,0 0 29,0 0-130,0 0-513,0 0-322,0 0-332,0 0-98,0 10-109,3 34 310,1 2-3134,-4-45-204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39.8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4 128 1377,'-4'-9'3924,"12"9"-2018,28 17-1237,4 1-349,1-6-137,61 7 1,17 5-111,-117-24-83,0 1 1,0-1-1,0 1 1,0 0-1,0 0 1,0 0-1,-1 0 1,1 0-1,0 0 1,-1 0-1,1 0 0,0 0 1,-1 1-1,0-1 1,1 1-1,0 1 1,-1-2 13,-1 0 0,1 1-1,-1-1 1,0 0 0,1 0 0,-1 0 0,0 0 0,0 1 0,0-1 0,0 0-1,0 0 1,0 1 0,0-1 0,0 0 0,-1 0 0,1 0 0,0 0 0,-1 0 0,0 3-1,-2 0 61,1 0 0,-1 0 0,0 0-1,0-1 1,-1 1 0,1-1 0,-1 0-1,1 0 1,-1 0 0,0 0 0,-5 2-1,-128 59 1466,136-62-1510,28-3-705,19-7 420,0-2-1,-1-3 1,0-1 0,59-28 0,-103 41 1183,-1 1-87,0 0-243,0 0-248,0 0-38,8 39 268,-5-34-560,0-1-1,1 1 1,0-1 0,0 1 0,0-1 0,0-1 0,1 1 0,-1 0 0,1-1 0,0 0-1,0 0 1,0-1 0,1 1 0,-1-1 0,1 0 0,-1 0 0,1-1 0,0 0 0,7 1 0,-6-1-91,0 0 0,0 0 0,0-1 0,0 0 0,0 0 0,0 0 0,0-1 1,0 0-1,0-1 0,-1 0 0,1 0 0,0 0 0,-1-1 0,1 0 1,-1 0-1,6-4 0,-6 2-108,0 0 0,-1-1 0,0 0 0,0 0 1,0 0-1,-1 0 0,0-1 0,0 1 0,-1-1 1,1 0-1,-1 0 0,-1-1 0,0 1 0,2-9 0,0-9-50,-1 1 0,-2-51 0,-1 54 356,1 18-12,-1-1 0,0 0 1,0 0-1,0 0 1,-1 0-1,1 0 1,-1 0-1,0 1 1,0-1-1,0 0 1,0 1-1,-1-1 1,0 0-1,0 1 0,0 0 1,0-1-1,0 1 1,0 0-1,-1 0 1,0 0-1,1 1 1,-1-1-1,0 1 1,0-1-1,-1 1 1,1 0-1,0 0 0,-1 0 1,1 1-1,-1-1 1,0 1-1,1 0 1,-1 0-1,0 0 1,0 1-1,0-1 1,0 1-1,0 0 1,1 0-1,-1 0 1,0 0-1,0 1 0,0 0 1,-5 1-1,4 0-84,-1 0 0,1 0 0,0 0 0,1 1-1,-1 0 1,0 0 0,1 0 0,-1 0 0,1 1 0,0-1-1,0 1 1,-4 7 0,-40 57-1520,45-64 1238,-17 29-3103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0.8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1 112 192,'0'0'4933,"0"0"-3087,0 0-1560,0 0-121,0 0 166,0 17 365,0 162 1132,0-179-1889,0 0-1,0-1 1,0 1 0,0 0 0,0 0 0,0 0-1,1 0 1,-1 0 0,0 0 0,0 0 0,0 0 0,0 0-1,0 0 1,0 0 0,0 0 0,0 0 0,0 0 0,1 0-1,-1 0 1,0 0 0,0 0 0,0 0 0,0 0 0,0 0-1,0 0 1,0 0 0,0 0 0,1 0 0,-1 0-1,0 0 1,0 0 0,0 0 0,0 0 0,0 0 0,0 0-1,0 0 1,0 0 0,0 1 0,0-1 0,1 0 0,-1 0-1,0 0 1,0 0 0,0 0 0,0 0 0,0 0 0,0 0-1,0 0 1,0 0 0,0 1 0,0-1 0,0 0-1,0 0 1,0 0 0,0 0 0,9-15-1099,7-24 375,-13 7 340,-3 27 560,0 0-1,1-1 1,-1 1 0,1 0-1,0-1 1,2-5-1,-2 10-44,0-1-1,-1 1 1,1 0-1,0 0 1,0-1 0,0 1-1,0 0 1,0 0-1,0 0 1,0 0 0,0 0-1,1 0 1,-1 1-1,0-1 1,0 0-1,1 1 1,-1-1 0,0 0-1,1 1 1,-1 0-1,1-1 1,-1 1-1,1 0 1,-1 0 0,1 0-1,-1 0 1,2 0-1,7 0 130,-1 0 0,1 0 0,-1 1 0,1 0 0,-1 1 0,0 0 0,1 1 0,-1 0 0,0 0 0,-1 1 0,1 0 0,-1 0 0,16 11 0,136 106 774,-158-120-973,0 0 0,0 0-1,0 1 1,0-1 0,0 0 0,0-1-1,0 1 1,0 0 0,0 0-1,0-1 1,0 0 0,1 1 0,-1-1-1,0 0 1,3 0 0,-4 0-3,0-1-1,0 1 1,0 0 0,0-1 0,0 1-1,0-1 1,0 0 0,0 1 0,0-1 0,0 0-1,-1 1 1,1-1 0,0 0 0,0 0 0,-1 0-1,1 0 1,-1 1 0,1-1 0,-1 0 0,1 0-1,0-2 1,1-6-22,0 1 0,-1-1 1,0 0-1,0 0 0,-1-17 0,0 15 20,0-225 202,14 249-1008,28 62-1937,-16-30 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1.2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 0 3506,'0'0'1470,"0"0"-811,0 0-83,0 0 123,0 0 272,0 12-235,-2 35-42,2-42-628,-1 0 0,0 0 1,-1-1-1,1 1 0,-1 0 0,0-1 0,0 1 0,-1-1 1,1 1-1,-1-1 0,-5 6 0,-10 19-46,13-10-56,-10 21-270,18-60-2637,15-13 625,4-6-891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1.6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98 512,'41'-25'679,"-27"17"-15,0-1 0,-1 0 0,23-20 0,-35 27-263,1 1 0,0-1-1,0 1 1,0-1 0,0 1-1,0 0 1,0 0 0,0 0 0,1 0-1,-1 0 1,0 0 0,1 0-1,-1 1 1,0-1 0,1 1 0,4 0-1,-5 0-240,1 1 1,0-1-1,-1 1 0,1 0 0,-1 0 0,1 0 1,-1 0-1,1 0 0,-1 1 0,0-1 0,0 1 1,0-1-1,3 3 0,4 6-311,0 0 0,-1 1-1,0 0 1,13 24 0,-7-11 723,-3-8-931,1 0 0,1 0 0,27 25 0,-40-41-1705,0 0-1712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1.9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78 6243,'0'0'3265,"0"0"-2704,0 0-433,0 0-96,0 0 112,0 0 48,202-78-112,-162 78-64,-11 0-16,-6 0-128,1 0-801,-1 0-847,0 0-49,7 0-608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3.1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160 34 1713,'0'0'2942,"0"0"-1890,0 0-799,0 0 33,0 0 383,-7-5-37,-23-15-319,29 19-251,-1 0 0,1 0 1,-1 0-1,1 1 1,-1-1-1,0 0 1,0 1-1,1-1 0,-1 1 1,0-1-1,0 1 1,1 0-1,-1 0 1,0-1-1,0 1 0,0 1 1,0-1-1,1 0 1,-1 0-1,0 1 1,0-1-1,0 1 0,1-1 1,-1 1-1,0 0 1,1 0-1,-1 0 1,1 0-1,-1 0 0,1 0 1,-1 0-1,-1 2 1,-1 3 97,-1-1 0,1 1 0,0 0 0,0 0 1,-5 12-1,8-15-108,-7 17 107,2-1-1,0 1 1,1 0-1,2 0 1,0 1 0,0-1-1,2 1 1,2 28-1,-1-47-147,0 0-1,0 0 1,1 0-1,-1 0 0,0 0 1,1 0-1,0 0 1,-1 0-1,1 0 0,0 0 1,0-1-1,0 1 1,0 0-1,0 0 1,0-1-1,1 1 0,-1-1 1,1 1-1,-1-1 1,1 0-1,-1 0 0,3 2 1,0-1-7,1 1 0,0-1 0,0 0 0,0-1 0,0 1 0,0-1 0,0 0 0,9 1 0,-4-2-55,-1 1 1,1-1-1,0-1 0,0 0 0,-1 0 0,1-1 1,-1 0-1,1-1 0,12-5 0,-11 1-276,0 0-1,0-2 0,-1 1 0,-1-1 1,1-1-1,-2 0 0,1 0 1,-1 0-1,-1-1 0,0-1 1,0 1-1,-1-1 0,4-12 1,-7 16 630,0 0 0,-1 0 0,0 0 0,0 0 1,-1 0-1,1-11 0,-1 33-100,-2-1 0,1 1-1,-2-1 1,0 1 0,0-1 0,-1 0-1,-1 1 1,-5 12 0,-4 9 105,10-25-280,0 0 1,0 0 0,-2-1 0,1 0-1,-9 13 1,30-37-4753,16-17 3205,-17 9 131,-2 0-1,24-51 1,-4 8 6620,-25 62-910,3 10-3406,9 14-1477,-19-18 881,49 56-56,-30-34-93,0 0 0,2-1 0,0-1-1,28 19 1,-51-41-172,0 1-1,0-1 1,0 0 0,1 0-1,-1 0 1,0 0-1,0 0 1,0 0 0,0 0-1,0 1 1,0-1-1,0 0 1,0 0-1,0 0 1,0 0 0,0 0-1,0 1 1,0-1-1,0 0 1,0 0 0,0 0-1,0 0 1,0 0-1,0 1 1,0-1 0,0 0-1,0 0 1,0 0-1,0 0 1,0 0-1,0 1 1,0-1 0,0 0-1,0 0 1,0 0-1,0 0 1,0 0 0,0 0-1,-1 0 1,1 1-1,0-1 1,0 0 0,0 0-1,0 0 1,0 0-1,0 0 1,-1 0-1,1 0 1,0 0 0,0 0-1,0 0 1,0 0-1,0 0 1,-1 0 0,1 0-1,0 0 1,0 0-1,0 0 1,0 0 0,0 0-1,-1 0 1,1 0-1,0 0 1,0 0-1,0 0 1,0 0 0,0 0-1,0 0 1,-1 0-1,-22 3-217,-31-2-118,53-1 336,-18 0-5,9-1-8,0 1 0,0 0 0,0 0 1,0 2-1,0-1 0,1 1 0,-17 5 0,25-6-141,1-1-304,10-3-592,17-11 750,0-1 1,-1-1-1,-1-1 0,-1-1 1,0-1-1,-2-1 1,0-1-1,34-44 1,-44 39 2832,-11 24-2455,-1 1 0,0 0 0,1-1 0,-1 1 0,1 0 1,-1-1-1,1 1 0,-1 0 0,1-1 0,0 1 0,0 0 0,0 0 0,0 0 1,0 0-1,0 0 0,0 0 0,0 0 0,0 0 0,0 0 0,0 1 1,1-1-1,-1 0 0,0 1 0,1-1 0,-1 1 0,0-1 0,1 1 1,-1 0-1,0 0 0,1-1 0,-1 1 0,1 0 0,-1 0 0,1 0 1,1 1-1,0-1-58,0 0 1,-1 0 0,1 0 0,-1 0-1,1 1 1,0-1 0,-1 1-1,1-1 1,-1 1 0,1 0 0,-1 0-1,0 0 1,1 1 0,-1-1-1,0 1 1,0-1 0,4 4 0,-4-2 6,0 0 1,0 1 0,0-1-1,-1 0 1,1 1 0,-1-1-1,1 1 1,-1-1 0,-1 1-1,1 0 1,0 0 0,-1 6-1,1 85 356,0-94-395,-1 0 0,1 0-1,-1 0 1,1 0 0,0 0 0,0 0 0,-1 0 0,1 0 0,0 0 0,0 0-1,0 0 1,0-1 0,0 1 0,0 0 0,1-1 0,-1 1 0,0-1-1,0 1 1,0-1 0,0 1 0,1-1 0,-1 0 0,2 1 0,45 8-135,-26-4 157,-15-3-50,0-1-1,0 1 1,0-1-1,0-1 1,0 1-1,1-1 1,-1 0-1,0-1 1,7-1-1,-10 1-259,0 0 0,1 0 1,-1 0-1,0-1 0,0 1 0,0-1 0,0 0 0,-1-1 1,1 1-1,-1 0 0,1-1 0,-1 0 0,0 0 1,6-6-1,11-18-3146,0 0-1081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3.6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1 4178,'0'0'1347,"0"0"-517,0 0-110,0 0 323,0 0 62,4 18 538,-3 33-826,0-26-580,0 0-1,-2 1 1,-8 46 0,5-49-213,1 0 1,1 35-1,1-40-36,38-18 138,74 0-180,-110 0 177,-1 0-14,0 0-55,0 0 58,34 0-491,1 0-3644,-18 0-718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8:44.3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87 2257,'0'0'4607,"0"0"-2718,0 0-1254,0 0-165,0 0 183,24-21 252,-19 15-909,0 1 0,0 0 1,1 0-1,-1 1 0,1 0 0,0 0 1,1 0-1,-1 1 0,1-1 0,0 2 0,-1-1 1,1 1-1,13-3 0,3 1-219,1 1-1,45 1 1,-68 2 228,0 0 1,0 1-1,0-1 1,0 0-1,-1 1 1,1-1-1,0 1 1,0-1-1,0 1 1,-1 0-1,1-1 1,0 1-1,-1 0 1,1-1-1,-1 1 1,1 0-1,-1 0 1,1 0-1,-1-1 1,1 1-1,-1 0 1,0 0-1,1 0 0,-1 0 1,0 0-1,0 0 1,0 0-1,0 0 1,0 0-1,0 1 1,1 38 195,-1-31-188,0-3-16,-1 1 1,0 0-1,0 0 0,0 0 0,0-1 1,-1 1-1,-1-1 0,1 1 0,-1-1 1,0 0-1,0 0 0,-1 0 1,1 0-1,-1-1 0,-1 1 0,1-1 1,-1 0-1,-9 8 0,8-7-6,-22 21-13,20-20-141,-1 1-1,1 0 0,0 1 0,-10 15 0,18-23 163,0-1 1,0 1-1,0-1 0,0 1 0,0-1 0,0 1 0,0-1 0,0 0 0,0 1 1,0-1-1,0 1 0,0-1 0,1 1 0,-1-1 0,0 1 0,0-1 0,0 0 0,1 1 1,-1-1-1,0 0 0,1 1 0,-1-1 0,0 0 0,1 1 0,-1-1 0,0 0 1,1 0-1,-1 1 0,1-1 0,-1 0 0,1 0 0,-1 0 0,1 1 0,21 8 30,-16-7-22,7 3 119,0 0 0,0-1 0,1-1 0,0 0 0,0-1 0,0-1 0,0 0 0,24-2 0,0-2 527,73-16 1,-176 18-4733,32 1-2719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9:54.7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1704 303 304,'0'0'483,"0"0"-320,0 0-113,0 0 81,0 0 253,-7 0 161,-13 0-132,4 0 6126,-11-29-6053,-7 1-540,-1 1 0,-1 2 1,-1 1-1,-1 2 0,-2 2 1,-76-28-1,59 29 242,0 3-1,-1 2 1,-1 3 0,-95-6 0,83 14-163,-78 7 0,129 0-28,0 0-1,1 2 0,-1 0 0,1 1 1,1 1-1,-20 11 0,-18 7 4,21-11-46,1 1 1,0 2 0,1 1-1,1 1 1,1 2-1,1 1 1,1 2 0,1 1-1,1 1 1,-29 38 0,45-45 29,1 0 1,1 1-1,1 0 1,1 1-1,0 0 0,2 0 1,-5 45-1,-4 9-9,4-30-23,1 0-1,3 0 0,-1 65 1,7 181 181,0-286-140,1-1 0,0 0 0,1 1 0,-1-1-1,1 0 1,0 0 0,0 0 0,0 0 0,1 0 0,0-1 0,0 1 0,0-1 0,1 0 0,5 7 0,10 7 29,36 29 1,-34-30-31,54 54 148,-62-56-141,1 0 0,1-1 1,0 0-1,1-1 0,0-1 1,1-1-1,1 0 0,-1-1 1,24 9-1,28 3 34,-12-2-61,1-2 0,1-3 0,0-2 0,95 7 0,223-18-1234,-368-3 1263,1 0 0,-1-1 0,0 0 0,0 0 0,0-1 0,0 0 1,0-1-1,-1 0 0,1 0 0,-1 0 0,9-8 0,6-6 23,0-2 0,24-25 1,-25 22-12,44-34 0,5 8-44,-40 30 101,-1-1-1,-1-1 1,-2-2 0,0-1 0,40-46-1,-60 59 21,0 1 0,-1-1 0,0-1 0,-1 1 0,-1-1 0,0 0-1,0 0 1,2-16 0,0-14-49,1-48 1,-1 17-117,-3-41-192,-3 85 475,-1 23-172,0 0-1,0 1 1,-1-1-1,0 0 1,0 1 0,0-1-1,-1 1 1,0 0-1,0 0 1,0 0 0,0 0-1,-9-8 1,-52-52 355,24 32-343,26 22-9,1 0 0,0 0 0,1-1-1,-18-23 1,23 27-16,0 0 0,-1 0 0,1 1 0,-2 0 0,-12-9-1,13 11-115,1-1-1,-1 0 1,1 0-1,0 0 1,1-1-1,-10-13 1,15 18-248,0 0 0,0-1 1,0 1-1,1 0 0,-1-1 0,1 1 0,-1 0 1,1-1-1,0 1 0,0-1 0,0 1 1,0-1-1,1 1 0,0-4 0,4-9-3893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9:55.9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0 538 1409,'0'0'899,"0"0"-640,0 0-193,0 0 17,29-11 24,94-40 191,38-28 1689,-128 61-1582,0 1 0,1 2 0,54-17 0,197-22-105,-81 19-58,-125 18 60,689-120 1589,-232 108-1299,-176 16-269,568-17 165,-810 39-404,182 35-1,-284-41-84,194 44 25,58 9 243,-197-43 415,-71-13-521,0 0-89,31 0-123,-19 1-325,-6-1-159,1 0-1,-1 0 1,0-1 0,0 1-1,11-3 1,-5-5-3790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5.1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1 118 2369,'0'0'2025,"0"0"-1006,0 0-504,0 0 131,0 0 173,0 0-310,0 0-15,0 0-27,0 0 112,0 0-115,0 0-115,0 0-44,0 0-15,0 0 30,0 0-34,0 0 23,0 0-234,0 0-118,0 0-175,0 0-207,0 0-68,30 15-878,-11-7 1378,-13-6-2,0 0 1,-1 1-1,1-1 0,0 1 1,-1 0-1,1 0 0,-1 1 1,0 0-1,0 0 1,-1 0-1,1 0 0,-1 1 1,0 0-1,0 0 1,-1 0-1,4 6 0,13 33-35,-14-29 65,1 0 0,1 0 0,11 17 0,-18-30 7,1 0 1,-1 1 0,1-1-1,0 0 1,0 0 0,-1 0-1,1-1 1,0 1 0,1 0-1,-1-1 1,0 1 0,5 1-1,-6-3-21,0 0 1,0 0-1,0-1 0,0 1 0,0 0 0,1-1 0,-1 1 0,0-1 0,0 1 0,0-1 0,0 1 0,0-1 0,0 0 0,0 0 0,-1 1 1,1-1-1,0 0 0,0 0 0,0 0 0,-1 0 0,1 0 0,-1 0 0,1 0 0,-1 0 0,1 0 0,-1 0 0,1 0 0,-1-2 1,11-18-87,-2 0 1,0-1-1,-1 0 1,-1 0 0,-2 0-1,0-1 1,3-43 0,-3-11-277,-3 39-5166,-2 59 1798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39:58.1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986 224 192,'0'0'91,"0"0"226,0 0 139,0 0 332,0 0-308,2-8 45,-1 4-1088,1-3 1250,0-1 0,-1 1 0,1-1-1,-1 1 1,-1-1 0,0 0 0,0 1 0,-1-13 0,-3 17-689,0 0 0,0 0 1,0 1-1,-1-1 0,1 1 1,-1 0-1,1 0 0,-1 0 1,0 1-1,1 0 0,-9-1 1,1-2-35,-16-2 107,-2 0-1,1 2 1,0 1 0,-1 2 0,1 0 0,-30 5-1,-20-2 219,60-2-238,9-1-26,0 1 0,0 0 0,0 0 1,1 1-1,-1 1 0,0 0 0,1 0 1,-1 1-1,1 0 0,-10 4 0,-59 33 58,-149 82-110,213-113 71,1-1 0,-1 1 0,-20 20-1,31-26-32,-1 1 0,1 0 0,0 0 0,0 0 0,1 0 0,-1 0 0,1 0-1,0 1 1,0-1 0,0 1 0,1-1 0,-1 1 0,1 0 0,0 0 0,1 0 0,-1 7 0,1 21 14,-5 115-3,3-128-1,-1-1 0,-1 1 0,-1-1 0,0 0 0,-14 29 0,15-35-13,1 1-1,-1-1 1,2 1-1,0 0 1,1 0-1,0 0 1,1 0 0,2 19-1,0 9 45,14 144 103,-16-168-149,-1-14 1,1 0 0,-1 1 0,1-1 0,0 0-1,0 0 1,0 1 0,1-1 0,0 0 0,0 0 0,0 0 0,0 0 0,0 0 0,1 0 0,0 0 0,0 0 0,0 0 0,0-1 0,0 1 0,1-1 0,0 0 0,-1 1 0,1-1 0,4 3 0,343 223 268,-316-211-272,1-1 0,1-1 0,1-2 0,73 17 0,-25-13 8,97 6 0,86 1-256,-226-25 290,0-1 1,0-2-1,0-2 0,68-18 1,-88 18-48,12-2 23,49-17-1,-71 19-13,0-1 0,-1 0 0,1 0 0,-1-1 0,0-1 0,-1 0 1,15-13-1,18-20 0,62-64-114,-94 93 128,-1-1-1,-1 0 0,0 0 0,-1-1 1,0 0-1,11-30 0,-15 25 14,-1-1-1,0 0 0,-1 0 1,-2 0-1,0-1 0,-1 1 0,-1 0 1,-5-25-1,-3-39 52,9 57-8,-2 1 0,0 0 1,-11-40-1,9 53 22,0 1 0,0-1 0,-1 1 0,0 0 0,-1 0 0,-1 1 0,0 0 0,-17-19 0,-14-10-48,2-2-1,-37-55 1,59 75 33,-2 1-1,-1 0 1,0 1-1,-2 1 1,-39-30-1,-118-64 245,112 75-407,12 7 61,-1 2 0,-62-24 0,88 43-230,-1 1 0,0 1 0,0 1 0,0 2 0,-1 1 0,-43 0 0,5 4-1855,-10 0-1962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03.2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247 1 688,'0'0'1700,"0"0"-758,0 0-171,0 0 93,0 0 134,0 0 88,0 0-321,0 0-159,0 0-294,0 0-32,0 0-173,0 0-72,0 0-14,0 0 14,0 1 36,-1-1 1,1 1-1,0-1 1,-1 1 0,1-1-1,0 1 1,-1-1 0,1 1-1,-1-1 1,1 1 0,-1-1-1,1 1 1,-1-1-1,1 0 1,-1 1 0,0-1-1,1 0 1,-1 0 0,1 1-1,-1-1 1,0 0 0,1 0-1,-1 0 1,0 0-1,1 0 1,-2 0 0,-29 8-176,-44 18 1,5-1-2,66-21 44,0 0 1,0 0 0,1 0 0,0 1 0,0 0 0,0-1 0,0 1-1,-2 8 1,0-4-31,1 3 54,0 0 0,1 0-1,0 0 1,1 0-1,1 1 1,0-1-1,0 1 1,1-1 0,4 25-1,-3 10 71,0-16 0,1 0 0,2-1 0,0 1 0,2-1 0,2-1 0,0 1 0,2-1 0,1 0 0,2-1 0,19 33 0,-22-39 10,-1 0 1,-1 0-1,-1 1 0,5 31 1,15 44 53,-22-81-64,-2 0-1,1 1 0,-2-1 0,0 1 0,-2 0 0,-1 32 0,0-6-16,1-42-13,-1 0 0,1 0 0,0 0 0,-1 0 0,0 0 0,1 0 0,-1 0 0,0 0 0,0 0 0,0 0 0,0 0 0,0-1 0,0 1 0,-1 0 0,1-1 0,0 1 0,-4 1 0,-32 23-82,7-6 32,12-15-1045,3 0-99,28-3-240,3-2 1327,-9-1 218,0 1 1,-1 0 0,1 1-1,-1-1 1,1 1-1,11 4 1,-15-4-53,1 1 1,-1 0-1,0 0 1,0 0-1,-1 1 0,1-1 1,0 1-1,-1-1 1,0 1-1,1 0 1,-1 0-1,0 0 0,-1 0 1,1 0-1,2 5 1,3 9 85,0 1 0,-1 0 0,-1 0 0,6 37 0,1 80 324,-8-84-278,1 194 606,-6-157-595,1-81-170,1 0-1,0 0 1,1 0-1,0 0 1,3 10-1,-2-9 47,-1-1-1,0 0 0,0 0 0,-1 1 1,1 11-1,11 110 448,-12-125-544,-1-1 1,1 1-1,0 0 0,0-1 1,0 0-1,1 1 0,-1-1 0,1 0 1,3 6-1,11 27 192,-13-15-174,-2-9-6,1 1 0,1-1 0,0 0 0,8 22 0,-8-29 3,-1-1-1,1 1 1,0-1-1,0 1 1,1-1-1,0 0 1,-1-1-1,1 1 1,0-1-1,1 1 1,-1-1-1,1 0 1,-1-1-1,10 5 1,37 20 37,-43-21-23,0-1-1,1-1 0,-1 1 0,1-1 0,0-1 0,0 0 0,0 0 0,0-1 0,1 0 0,-1 0 0,13 0 0,-20-2-25,1 0 1,0 0-1,0 0 1,0 0-1,-1-1 0,1 1 1,0-1-1,0 1 1,-1-1-1,1 0 1,0 0-1,-1 0 0,1-1 1,-1 1-1,0 0 1,1-1-1,-1 0 0,0 0 1,0 1-1,0-1 1,2-3-1,-2 2-335,0 0-1,-1-1 1,0 1-1,1 0 1,-1 0 0,-1-1-1,1 1 1,0-1-1,-1 1 1,0-1-1,1-5 1,-1-16-4275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04.2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176 55 1617,'0'0'645,"0"0"-324,0 0 153,0 0 415,0 0 79,0-8 17,0-37 690,0 45-1642,0 0 1,0 0-1,0 0 0,0 0 1,-1 0-1,1 0 0,0 0 1,0 0-1,0 0 0,0 0 1,0 0-1,0 0 0,0 0 1,-1 0-1,1 0 0,0 0 1,0 0-1,0 0 0,0 0 0,0 0 1,0 0-1,0 0 0,0-1 1,0 1-1,-1 0 0,1 0 1,0 0-1,0 0 0,0 0 1,0 0-1,0 0 0,0 0 1,0 0-1,0 0 0,0-1 1,-4 17-17,4 4-9,-2 0-1,0 1 1,-1-1 0,-2 0 0,0-1 0,-13 35 0,3-21-38,0-1 0,-3-1 0,-23 33 1,35-56 5,1 1 0,0 0 0,0 0 0,1 0 0,0 0 0,0 1 0,1 0 0,1 0 0,0 0 0,0 0 0,1 0 0,0 0 0,1 16 0,0-24 19,1 0 0,0 0 1,0 0-1,0-1 1,0 1-1,0 0 1,0-1-1,0 1 1,0 0-1,1-1 1,-1 0-1,1 1 1,-1-1-1,1 0 1,-1 0-1,1 0 1,0 0-1,0 0 1,-1 0-1,1 0 1,0 0-1,0-1 1,0 1-1,0-1 1,0 0-1,0 1 1,0-1-1,2 0 1,60 5-84,-45-3 83,0-2 0,-1-1 0,1 0 1,-1-1-1,0-1 0,1-1 0,-1 0 0,-1-2 1,19-7-1,36-25 117,-71 37-143,0 1 0,-1-1 0,1 0 0,-1 0 0,1 1 0,-1-1 1,1 0-1,-1 0 0,1 0 0,-1 0 0,0 0 0,1 1 0,-1-1 0,0 0 1,0 0-1,0 0 0,0 0 0,0 0 0,0 0 0,0 0 0,0 0 0,0 0 1,0 0-1,-1 0 0,1 0 0,-1-1 0,-9-25-4263,3 19 2675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04.6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27 800,'0'0'1508,"0"0"84,0 0-31,0 0-323,0 0 48,-1-4-93,1 3-1133,1 0 0,-1 0 1,0 0-1,0 0 0,0 0 1,0 0-1,0 0 0,-1 0 1,1 1-1,0-1 0,0 0 1,-1 0-1,1 0 0,0 0 1,-1 0-1,1 1 0,-1-1 1,1 0-1,-1 0 0,1 1 1,-1-1-1,1 0 0,-1 1 1,0-1-1,-1-1 0,2 14-249,-1 43 119,-1-33 102,1 1 1,1 0 0,2-1 0,0 1 0,1-1-1,1 0 1,9 29 0,-6-30-28,-2 0 0,0 0 0,-1 0 0,-1 0 0,-2 1 0,0-1 0,-3 39 0,1-2-541,1-57-518,0-4-779,0-15-1403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05.5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148 0 2385,'0'0'1102,"0"0"-515,0 0-126,0 0-52,0 0 122,-40 0-14,36 1-515,1-1 0,-1 1 0,0 0 0,1 0 0,-1 0 0,1 0 0,-1 1 0,1-1 0,0 1 0,0 0 0,0 0 0,0 0-1,-4 4 1,-36 37 145,39-38-164,3-4-29,0-1 1,1 1-1,-1 0 0,0 0 0,1 0 0,-1-1 0,0 1 0,1 0 0,-1 0 0,1 0 0,-1 0 0,1 0 0,0 0 0,-1 0 0,1 0 0,0 0 0,0 0 0,0 0 0,0 0 0,0 2 0,0-3 7,1 1 1,-1 0-1,0-1 1,1 1-1,-1 0 1,1-1-1,-1 1 1,1-1-1,0 1 0,-1-1 1,1 0-1,-1 1 1,1-1-1,0 1 1,-1-1-1,1 0 1,0 0-1,0 1 1,-1-1-1,1 0 1,1 0-1,51 1-632,-39-2 973,-7 2-287,-1 1-1,0 0 0,0 0 1,0 0-1,0 0 1,0 1-1,0 0 1,-1 0-1,1 1 0,-1-1 1,0 1-1,6 6 1,-4-4 2,1 0 0,0-1 0,0 0 1,0 0-1,11 4 0,-17-8-8,1 0 0,-1 0 0,1 0 0,-1 0 0,0 0 1,1 0-1,-1 1 0,0-1 0,0 1 0,0 0 0,0-1 0,0 1 0,0 0 0,0 0 0,-1 0 1,3 4-1,-4-4 0,1 0 0,-1-1 1,0 1-1,1 0 0,-1 0 0,0 0 1,0-1-1,0 1 0,-1 0 1,1 0-1,0 0 0,-1-1 0,1 1 1,-1 0-1,0-1 0,1 1 1,-1 0-1,0-1 0,0 1 0,0-1 1,0 1-1,0-1 0,0 1 1,-1-1-1,1 0 0,-3 2 0,-1 1-76,0-1 0,-1 1 0,1-1 0,-1 0 0,0-1 0,0 0 0,0 0 0,0 0 0,0 0 0,-1-1 0,1 0 0,0-1 0,-1 1 0,1-1 0,0 0 0,-1-1 0,-6-1 0,-13 2-2611,25 0 2251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06.3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1 320,'0'0'3154,"0"0"-1876,0 0-1036,0 0-167,0 0 117,-4 41 993,4 0-1043,-1-15-105,0 0 1,2 0-1,2 0 0,0-1 0,1 1 0,9 29 0,-5-24 12,-1 0-1,-2 0 0,2 63 0,-6-71 50,-2 44 72,0-50-82,1 0-1,0 1 1,1-1 0,6 32 0,-7-49-88,0 1 15,0 0 0,0-1 0,1 1-1,-1 0 1,0 0 0,1-1 0,-1 1 0,0 0-1,1-1 1,-1 1 0,1 0 0,-1-1 0,1 1-1,-1-1 1,1 1 0,0-1 0,-1 1 0,1-1 0,-1 1-1,1-1 1,0 1 0,0-1 0,-1 0 0,2 1-1,6 1 596,-3-2-203,4-12-1717,3-8-1281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17.7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 42 144,'0'0'320,"0"0"-146,0 0-65,0 0 195,-13-7 1980,13 6-2139,1 0 0,0 0 1,0 0-1,-1-1 0,1 1 1,0 0-1,0 0 0,0 0 0,0 1 1,0-1-1,0 0 0,0 0 0,0 0 1,0 1-1,0-1 0,1 0 1,-1 1-1,0-1 0,0 1 0,1 0 1,-1-1-1,0 1 0,1 0 1,-1 0-1,0 0 0,1 0 0,-1 0 1,2 0-1,60-1-743,-33 0 929,160-2-1284,-133 3 865,-56 0-72,-1 0 45,43 0-632,-25-1-332,0 0-1,31-7 1,-28 6-133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18.2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15 864,'0'0'854,"0"0"45,0 0 67,0 0-115,0 0-61,25 0 1120,254-15-2027,-61 15-4675,-190 0 2983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18.8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 1489,'0'0'912,"0"0"-408,0 0 54,0 0 109,0 0 149,3-1-165,27-4-376,0 2-1,-1 1 0,1 2 1,37 3-1,7-1-85,-1-2 81,87 0-3726,-117 0 428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19.2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11 944,'0'0'526,"0"0"58,0 0 307,0 0 110,0 0-340,9-2-159,64-4 977,131 4 0,-103 3-1404,51 8-1219,-91-9 368,161 3-3082,-201 0 2214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5.7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120 1 496,'0'0'1110,"0"0"-101,0 0-260,0 0-84,0 0 130,0 0 109,0 0-226,0 0-118,-14 2-413,10 0-155,1 1 0,-1-1-1,0 1 1,1 0 0,0 0 0,0 0 0,0 1 0,0-1 0,0 1 0,1 0 0,-1 0 0,-3 7 0,-21 54 125,27-65-116,-10 33-48,3 0 1,0 1-1,2-1 0,2 1 0,1 0 1,1 1-1,6 47 0,-3-72 1,-1 1-1,2-1 0,-1 0 0,1 0 0,1 0 0,0 0 0,0-1 0,1 0 0,0 0 0,0 0 0,1 0 0,7 8 0,0-3-427,1 0 0,0 0 0,0-1 0,1-1 0,27 16 0,17 6-2168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19.6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78 1457,'0'0'1865,"0"0"-990,0 0-470,0 0 30,0 0 184,5-1-166,60-7 281,-15 1-627,61-1 0,-25 5 139,0-4 0,129-27 1,-182 29-1124,0 2 1,50 1 0,-67 2-220,-15 1 1040,-1-1-1,0 0 1,0 0-1,1 0 1,-1 0-1,0 0 1,0 0-1,1 1 1,-1-1-1,0 0 1,0 0-1,1 0 1,-1 0 0,0 1-1,0-1 1,0 0-1,0 0 1,1 1-1,-1-1 1,0 0-1,0 0 1,0 1-1,0-1 1,0 0-1,0 1 1,0-1-1,0 0 1,0 0-1,1 1 1,-1-1-1,0 0 1,-1 1-1,1-1 1,0 0 0,0 0-1,0 1 1,0-1-1,0 0 1,0 1-1,0 1-306,0 7-1070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0.2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63 2785,'0'0'2220,"0"0"-1241,0 0-597,0 0-132,0 0 255,22-3-124,184-17 211,124 18-1888,-171 3-1575,0 8 247,-92-4 3079,80-4-1,-62-9 1019,46-1-276,-121 9-1447,0 1 0,0-2 0,0 1 0,0-1 0,0-1 0,0 0 0,0 0 0,0-1 0,-1 0 0,18-9 0,-7 1-1530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0.7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15 1697,'0'0'1929,"0"0"-1001,0 0-85,0 0-109,0 0-62,8 0-338,335-15-3141,6 15 5108,-116 0-7241,-217 0 3425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1.1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1265,'0'0'1768,"0"0"-706,0 0-61,0 0 58,0 0-40,11 0-315,136 2-1606,25-1-3102,-151-1 2040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1.5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65 848,'0'0'1382,"0"0"40,0 0-136,0 0 0,0 0-168,8-1-69,14-5-801,-1 0 1,0-2-1,0 0 1,28-16 0,-43 21-514,1 1-1,0 0 1,0 1 0,0-1 0,0 2 0,0-1 0,0 1 0,0 0-1,11 1 1,5 0-3118,-17-1-24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1.9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1 896,'0'0'2055,"0"0"-1266,0 0-573,0 0-55,9 0-17,44 0-470,-52 0-74,-1 0-56,0 0 421,0 0 913,0 0 34,0 0-79,0 0-89,0 0 99,0 0-21,0 0 117,0 0-278,0 0-242,0 0-411,0 0-616,-8 0-2292,-7 0 707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3.7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0 896,'0'0'795,"0"0"-450,0 0-260,0 0 43,0 0 32,33 0 3250,0 2-3190,1 1 1,42 10 0,-43-6-358,1-2 0,44 1-1,-5-6 73,-9-2 81,-1 3-1,1 2 1,77 16 0,-98-7-110,-33-9-198,0 0 0,1 0 1,-1-1-1,1 0 1,16 0-1,-5-2-943,1 0-456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4.3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57 2049,'0'0'480,"0"0"-274,0 0-4,0 0 473,0 0-32,27-5 126,0-1-466,6-2 419,1 2 0,0 1 0,36-1-1,39-4-424,-74 5-306,43-1-1,558 6-8007,-624 0 7542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4.7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6 160,'0'0'624,"0"0"-15,0 0 47,0 0-448,0 0-144,0 0-32,139 0-32,-126 0-48,0 0-80,-3 0 96,3 0 32,0 0 0,4-3-176,-7 0-624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5.1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0 191 1425,'0'0'1262,"0"0"77,0 0-189,0 0-259,0 0-80,14-1-307,3 0-391,1-2 1,-1-1-1,0 0 1,0-1-1,24-10 0,-24 7-552,1 2 1,0-1-1,0 2 0,1 0 0,-1 2 0,1 0 0,23-1 0,-34 3-1161,-1-4-647</inkml:trace>
  <inkml:trace contextRef="#ctx0" brushRef="#br0" timeOffset="1">649 1 560,'0'0'64,"0"0"-64,0 0-32,0 0 0,0 0 16</inkml:trace>
  <inkml:trace contextRef="#ctx0" brushRef="#br0" timeOffset="2">649 1 480,'159'0'1025,"-146"0"-145,-3 0-640,0 3-240,3 0-48,-3-3-448,3 0-513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6.4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17 4722,'0'0'107,"-6"-2"-254,-18-9-154,24 11 350,0 0 1,0 0-1,0 0 1,0 0-1,0 0 1,0 0-1,0 0 0,0 0 1,0-1-1,0 1 1,1 0-1,-1 0 1,0 0-1,0 0 1,0 0-1,0 0 1,0 0-1,0 0 1,0 0-1,0-1 1,0 1-1,0 0 1,0 0-1,0 0 0,0 0 1,0 0-1,0 0 1,0 0-1,0 0 1,-1 0-1,1-1 1,0 1-1,0 0 1,0 0-1,0 0 1,0 0-1,0 0 1,0 0-1,0 0 1,0 0-1,0 0 1,0 0-1,0 0 0,0 0 1,-1-1-1,13 7 2339,-3 5-2378,-1 1-1,0 0 0,-1 1 1,0-1-1,-1 1 1,7 25-1,22 90 57,-29-104-70,-1 6-35,-1 0-1,-1 0 1,-1 0-1,-4 50 1,1-72 39,-1-1 1,0 0 0,0 0-1,0 0 1,-1 0 0,-1 0-1,1 0 1,-1-1 0,0 0 0,0 1-1,-8 8 1,6-8-718,0 1 0,0-1 0,1 2 0,1-1 0,-1 1 0,-4 12 0,8-5-3247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5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60 2545,'0'0'1345,"0"0"-945,0 0-400,0 0 32,0 0-32,0 0-368,40 0-577,-34 0-383,8 0 319</inkml:trace>
  <inkml:trace contextRef="#ctx0" brushRef="#br0" timeOffset="1">1 60 944,'126'-33'1521,"-113"27"-32,-3 3-449,0 0 465,-4 1-224,4-4 207,0 6-527,-6 0-241,-1-6-176,0 6-256,-3 0-240,0 0 48,0 0-192,0 0-96,0 0-224,0 0-832,0 0-1266,0 0-1295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7.4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47 0 1393,'0'0'525,"0"0"-173,0 0-109,0 0 253,0 0 150,0 27-179,0 183 1219,-16 476 3245,-1 2-4974,18-616-23,1-20 75,-3 1 1,-8 54-1,6-99 148,0-6-3286,3-2-523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8.2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84 2769,'0'0'2425,"0"0"-1187,0 0-472,0 0 240,0 0 114,1 0-1061,-1 0-1,0 0 1,0 0 0,0 1-1,0-1 1,0 0-1,0 0 1,0 0-1,0 0 1,0 0 0,0 1-1,0-1 1,1 0-1,-1 0 1,0 0-1,0 0 1,0 0-1,0 0 1,0 1 0,1-1-1,-1 0 1,0 0-1,0 0 1,0 0-1,0 0 1,1 0 0,-1 0-1,0 0 1,0 0-1,0 0 1,1 0-1,-1 0 1,0 0 0,0 0-1,0 0 1,0 0-1,1 0 1,-1 0-1,0 0 1,0 0-1,0 0 1,1 0 0,-1 0-1,0 0 1,0-1-1,0 1 1,0 0-1,0 0 1,1 0 0,-1 0-1,0 0 1,0 0-1,0-1 1,0 1-1,0 0 1,0 0 0,0 0-1,0 0 1,1-1-1,-1 1 1,0 0-1,0 0 1,17 22-30,-4-3-8,2-2 1,0 1-1,33 29 1,-35-37 11,13 10 57,0 1 0,-1 2 0,-1 0 0,26 34 0,-20-20-64,-30-37-24,0 0 0,0 0 0,1 0 0,-1 1 0,0-1 0,0 0 0,0 0 0,1 0 0,-1 0-1,0 0 1,0 1 0,1-1 0,-1 0 0,0 0 0,0 0 0,1 0 0,-1 0 0,0 0 0,0 0 0,1 0 0,-1 0 0,0 0-1,1 0 1,-1 0 0,0 0 0,0 0 0,1 0 0,-1 0 0,0 0 0,0 0 0,1-1 0,-1 1 0,0 0 0,0 0-1,1 0 1,-1 0 0,0 0 0,0-1 0,0 1 0,1 0 0,-1 0 0,0 0 0,0-1 0,0 1 0,0 0 0,0 0 0,1-1-1,-1 1 1,0 0 0,6-17 12,-1 1 0,0-1 0,3-25 0,4-17-40,-4 35-28,0 0 0,1 0 1,1 1-1,15-23 1,-20 36 40,1 1 0,1 0 0,-1 0 0,2 1 1,-1 0-1,1 0 0,0 1 0,1 0 0,-1 0 1,1 1-1,17-9 0,-111 119 275,23-24-3048,42-53-797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29.7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133 122 768,'0'0'1164,"0"0"-201,0 0-51,0 0-189,0 0-37,3-2 133,-1 1-535,0 0-1,0 0 1,0-1 0,-1 1 0,1-1 0,0 1-1,-1-1 1,1 1 0,-1-1 0,1 0 0,-1 0-1,0 0 1,0 0 0,0 0 0,0 0 0,0 0-1,0 0 1,0 0 0,0-3 0,1-21-1347,-2 26 999,-1-1 134,1 1 0,-1 0 0,0-1 1,1 1-1,-1 0 0,0 0 1,0 0-1,1-1 0,-1 1 0,0 0 1,1 0-1,-1 0 0,0 0 1,0 0-1,1 1 0,-1-1 0,0 0 1,1 0-1,-1 0 0,0 1 1,1-1-1,-2 1 0,4 90-282,-4 111 209,0-174 0,-2 0 1,0 0 0,-2 0 0,-18 53-1,17-67 59,0 0-1,-1-1 0,0 1 0,-1-2 0,-1 1 0,0-1 0,-1-1 1,-23 20-1,33-30 65,0-8-123,0 0 0,0 0 0,1-1 0,0 1 0,1-9 0,1-11-134,-2 12 70,2-1-1,0 1 1,1-1-1,0 1 1,11-28 0,39-76-243,-15 36 149,-20-4 1023,20 5-1030,-26 60 232,-2 0 0,14-41 0,-25 69 60,1 0 0,-1 0-1,1 0 1,0 0 0,0 0 0,1 0 0,-1-1 0,2 1 0,-1 0 0,0 0 0,3 5 0,32 74-141,-5-12 259,-26-50-141,0 1-1,-2 0 0,0 0 0,-2 1 0,-1 30 0,-1-23-68,2-30-9,-1 0 1,1 0-1,0 0 0,0 0 1,0 0-1,0 0 1,0 0-1,0 0 1,1 0-1,-1 0 0,0-1 1,1 1-1,-1 0 1,1-1-1,0 1 1,0-1-1,0 0 0,-1 0 1,1 0-1,0 0 1,0 0-1,0 0 1,1 0-1,-1 0 0,0-1 1,0 1-1,0-1 1,0 0-1,1 0 1,-1 0-1,4 0 0,-5 0 23,-1 0-113,22 0-3775,5 0-2360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1.64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407 97 304,'0'0'-8,"0"0"155,0 0 42,0 0 126,0 0 136,17-19-40,49-54 154,-60 68 1930,-16 19-2093,-19 22-617,-1 0 230,-43 67 1,-3 4-21,-102 119 83,160-205-46,5-6-27,-1 1 0,2 1-1,0 0 1,-15 28 0,23-15-3156,4-30 1982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2.2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647 3 1153,'0'0'354,"0"0"-242,0 0-50,0 0-20,0 0-87,0 0 49,1 0-1,-1-1 1,1 1 0,-1 0-1,0 0 1,1 0-1,-1-1 1,1 1 0,-1 0-1,1 0 1,-1 0 0,1 0-1,-1 0 1,1 0-1,-1 0 1,0 0 0,1 0-1,-1 0 1,1 0 0,-1 0-1,1 0 1,-1 0-1,1 1 1,-1-1 0,1 0-1,-1 0 1,0 0 0,1 1-1,-1-1 1,1 0-1,-1 0 1,0 1 0,1-1-1,-1 0 1,0 1 0,1-1-1,-1 1 1,1 0-1,-2 8 56,0-1 0,0 1 0,-1 0 0,0-1 0,0 1 0,-1-1 0,0 1 0,-1-1 0,1 0 0,-7 9 0,-9 11 49,-30 37 0,-4 5-9,22-15-112,1 1 1,3 1 0,-22 71 0,28-70 529,-2 0 0,-3-2 0,-48 79 0,59-114-471,-188 270 122,198-286-264,-2 2 348,11-4-2503,24-3 531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2.9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646 1 208,'0'0'699,"0"0"-165,0 0-73,0 0 35,-12 30-215,-42 100-12,42-104-186,-1-1 1,-1 0-1,-1-2 1,-22 27-1,-1 1-44,-114 197 212,57-90 488,68-109-611,3 0 0,2 2 0,-27 92 1,8-21-111,25-87-64,12-29-224,1 1 1,0 0 0,0 1-1,0-1 1,1 0 0,0 1-1,0 0 1,0 10-1,2-18-1672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3.49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480 0 160,'0'0'419,"0"0"-48,-21 28-176,-68 88 127,68-86-120,1 1-1,1 0 1,-28 67-1,24-47 55,-29 65 683,-86 170 1060,121-257-1877,-16 33 105,34-53-3154,4-9 1335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4.0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321 0 1105,'0'0'152,"0"0"-70,0 0 81,0 0 50,0 0 108,-3 6-39,-106 189 2714,54-108-1992,-79 175-1,130-252-1008,1 0 0,0 0-1,0 1 1,1-1 0,-1 13 0,1 11-3843,2-28 2263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4.7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230 1 1761,'0'0'779,"0"0"-147,0 0 192,0 0-119,0 0-449,0 0-176,0 27 80,0-14-103,-1-1 0,0 1 0,0-1 0,-1 0 0,-1 0 0,0 0-1,0 0 1,-2 0 0,1-1 0,-1 1 0,-1-1 0,0 0 0,-1-1 0,-9 13 0,-3 5 225,1 0 0,2 2 0,-13 32 0,2-8-44,18-37-128,1 0 1,0 0 0,-8 28 0,3 10-175,13-57 1798,-1 1-1707,0-1 0,1 1 0,-1-1 0,1 1 0,0-1 0,0 1 1,-1-1-1,1 1 0,0-1 0,0 1 0,0-1 0,0 1 0,1-1 0,-1 1 0,0-1 0,1 1 0,-1-1 0,1 1 0,-1 0 0,2-3 0,3-1-213,3-3-96,-5 2-4212,-3 6 1663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7.0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1 277 2497,'0'0'1692,"0"0"-1207,0 0-391,0 0 100,1-6 17,0-2-209,6-34-406,4-65 0,-13 85 619,1 15-214,0 1 1,1 0-1,0 0 1,0 0-1,0-1 1,0 1-1,1 0 0,0 0 1,0 0-1,1 0 1,3-8-1,-5 13 1,1 0-1,0 0 0,0 1 1,0-1-1,-1 0 0,1 1 0,0-1 1,0 1-1,0-1 0,0 1 0,0-1 1,0 1-1,0-1 0,0 1 0,0 0 1,0 0-1,1 0 0,-1-1 1,1 1-1,-1 1 16,0-1-1,-1 0 1,1 1 0,0-1 0,-1 1-1,1-1 1,-1 1 0,1-1-1,-1 1 1,1-1 0,-1 1 0,1-1-1,-1 1 1,1 0 0,-1-1 0,0 1-1,0-1 1,1 1 0,-1 0 0,0 0-1,1 1 1,2 48 871,-4-41-793,-10 134 1136,-1 4-1363,12-144-12,0-2 40,0 0 0,0 0 0,-1 0 0,1 0 0,0 0 0,0 0 0,0 0 0,0 0 0,1 0 0,-1 0 0,0-1 0,0 1 0,0 0 0,1 0 1,-1 0-1,1 0 0,-1 0 0,0 0 0,1-1 0,0 1 0,-1 0 0,1 0 0,-1-1 0,1 1 0,0 0 0,-1-1 0,1 1 0,0-1 0,0 1 0,1 0 0,16 0-3188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7.2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172 1 784,'0'0'1027,"0"0"-346,0 0 133,0 0-334,0 0 37,0 0-202,0 0-53,0 0-92,0 0-100,0 0 23,0 0-2,0 0 85,0 0 248,0 0-53,0 0-11,0 0-168,-10 11-139,-18 31-35,1 2 0,3 1 0,-23 58 0,41-89-17,0-1-231,1 0 0,0 0 0,1 1 0,0-1 0,-2 21 0,7-33-1456,5-1-632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7.8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192 1 784,'0'0'675,"0"0"-403,0 0-186,-4 12 90,-25 65 943,-53 98 0,80-172-1104,-5 9 31,0 1 0,0 0 0,2 0 0,-1 0 0,2 1 0,-1 0 0,2 0 0,0 0 0,-2 25 0,5-32-41,-1 0 0,0 1 0,0-1 0,-1 0 1,0 0-1,0 0 0,-1 0 0,0 0 0,-4 7 0,6-13-40,1-1-322,4-4-1063,12-18-501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8.2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256 1 144,'0'0'934,"0"0"-593,0 0-231,0 0 199,0 0 126,0 0 21,-13 16-194,6-7-207,-74 108 831,2-5-214,18-29-332,59-79-384,0 0 0,0 1 0,0-1 1,0 1-1,1 0 0,0-1 1,0 1-1,0 0 0,1 0 0,-1 0 1,1 0-1,1 7 0,1-7-929,9-4-524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8.6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142 0 816,'0'0'1348,"0"0"-844,0 0-232,0 0 136,0 0-226,-6 17 10,-21 51-11,23-58-122,1 0 1,0 1-1,1-1 0,0 1 1,-1 18-1,3-21-48,-1-1 1,0 0-1,0 0 1,0 0-1,-5 12 0,-15 38 101,6-16-96,-30 62 0,44-102-933,1-1-1581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40:49.2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183 1 560,'0'0'1772,"0"0"-999,0 0-332,0 0-116,0 0-37,-18 26 8,-57 83 22,68-99-209,1 0 1,0 0-1,1 0 1,0 1-1,0-1 0,1 1 1,0 0-1,1 1 1,1-1-1,-3 23 1,1-6 116,-3 3 110,-3 21 408,10-51-669,0-1-19,0 0 32,0 0 75,0 0-96,0 0 34,0 0 0,0 0-191,0 0-319,-5 0-2389,-6 0-558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7.5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97 108 2081,'0'0'595,"0"0"-323,0 0-59,0 0 276,0 0 71,0 0-85,2 17-251,9 54 269,-11-69-467,1 0-1,0 0 1,1 0-1,-1 0 0,0-1 1,0 1-1,1 0 0,-1 0 1,1-1-1,0 1 0,-1-1 1,1 0-1,0 1 0,0-1 1,0 0-1,0 0 0,0 0 1,0 0-1,0-1 0,0 1 1,0 0-1,0-1 1,0 0-1,0 1 0,1-1 1,-1 0-1,3 0 0,5 1 18,33 5-644,1-3 0,66-2 0,-58-1-846,-49 0 1314,-1 0 0,1 0 0,-1-1 0,1 1 0,-1 0 0,1-1 0,-1 1 0,1-1 0,-1 0 0,0 0 0,1 0 1,-1 0-1,0 0 0,0-1 0,0 1 0,0-1 0,0 1 0,3-4 0,-4 3 192,0 1 1,0-1-1,-1 1 1,1-1 0,-1 0-1,1 1 1,-1-1-1,0 0 1,0 0 0,0 1-1,0-1 1,0 0-1,0 0 1,0 1-1,0-1 1,-1 0 0,1 1-1,-1-1 1,1 0-1,-1 1 1,1-1 0,-1 1-1,0-1 1,0 1-1,0-1 1,0 1 0,0-1-1,0 1 1,-3-2-1,-20-22 604,0 1-1,-2 1 1,-1 1-1,-1 1 1,-34-19-1,58 38-671,-1 0-1,1 0 1,-1 0-1,1 1 0,-1-1 1,0 1-1,1 0 0,-1 0 1,0 1-1,0-1 0,0 1 1,1 0-1,-1 1 1,0-1-1,0 1 0,1 0 1,-1 0-1,0 0 0,1 1 1,-1 0-1,1 0 0,-6 3 1,-8 5-47,0 2 0,1 0 1,-30 28-1,21-17 204,23-21-200,1-1 0,0 1 0,0 0-1,0 0 1,0 0 0,0 1-1,1-1 1,-1 0 0,1 1 0,-1-1-1,1 0 1,0 1 0,0 0 0,0-1-1,0 1 1,0 0 0,1-1 0,-1 1-1,1 0 1,0 0 0,0 4-1,0 11-1921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8.2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74 149 3057,'0'0'1169,"0"0"-748,0 0-284,0 0 143,-1 4-182,1-2-61,-1 0 0,1-1-1,0 1 1,0 0-1,0 0 1,0-1 0,0 1-1,0 0 1,0-1-1,1 1 1,-1 0 0,0-1-1,1 1 1,0 0 0,-1-1-1,1 1 1,0-1-1,0 1 1,0-1 0,0 0-1,0 1 1,0-1-1,2 2 1,1 1 84,0-1 0,1 1 0,-1-1 0,1 0 0,0-1 0,0 1 0,8 2 0,7 2 254,1-1-1,0-1 1,24 2 0,-10-2-911,-1-3 1,1 0-1,64-7 1,-96 5 424,0-1 0,0 1 0,0-1 0,0 0 1,0 0-1,-1 0 0,1 0 0,0-1 1,-1 1-1,1-1 0,-1 1 0,0-1 1,1 0-1,-1 0 0,0 0 0,0 0 0,0-1 1,0 1-1,-1 0 0,1-1 0,-1 1 1,1-1-1,-1 0 0,0 1 0,0-1 0,1-4 1,1-6 283,-1 1 1,-1-1-1,0 0 1,-2-24-1,0 12 1137,1 23-1203,0-1 1,0 0 0,0 1-1,-1-1 1,1 0-1,-1 0 1,0 1-1,0-1 1,0 1-1,0-1 1,0 1 0,-1-1-1,1 1 1,-1 0-1,1 0 1,-1 0-1,0-1 1,-3-1-1,0 0-35,1 1 0,-1 0 0,0 0 0,0 1 0,0-1-1,0 1 1,-1 0 0,-9-1 0,-8-1-150,-1 1 0,1 1 0,-34 1-1,40 2 106,0-1-100,-13-1-415,-1 2-1,-44 7 1,66-6 409,1 0 0,-1 0 0,1 0 1,0 1-1,0 1 0,0-1 0,0 1 0,1 1 0,0-1 1,-1 1-1,1 1 0,1-1 0,-10 11 0,15-15 76,0 0-1,0 0 1,0 1 0,0-1-1,0 0 1,0 1-1,0-1 1,0 1-1,1-1 1,-1 1-1,1-1 1,-1 1-1,1 0 1,0-1-1,-1 1 1,1 0-1,0-1 1,0 1-1,0 0 1,0-1-1,0 1 1,1 0-1,-1-1 1,0 1 0,1-1-1,-1 1 1,1 0-1,0-1 1,-1 1-1,1-1 1,0 0-1,0 1 1,0-1-1,0 0 1,0 1-1,0-1 1,1 0-1,-1 0 1,0 0-1,1 0 1,-1 0-1,0 0 1,1 0-1,-1-1 1,1 1-1,1 0 1,8 5-160,-1-2 0,1 1 0,0-1-1,22 4 1,10-1-1595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32.1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1 155 368,'0'0'1019,"0"0"128,0 0-146,0 0-198,0 0-339,0 0-136,0 4-274,0 0-1,0 0 0,1 0 1,0 0-1,0 1 0,0-1 1,2 6-1,1-7 21,4 4 7,0-1-1,0 0 1,0 0 0,1 0-1,0-1 1,0 0-1,0-1 1,0 0-1,1-1 1,0 0 0,0 0-1,0-1 1,0 0-1,0-1 1,12 1 0,3-3 14,0 0 0,0-2 0,-1 0 1,33-10-1,-46 10-113,-1 0-1,0-1 1,0 0-1,0 0 1,-1-1 0,1-1-1,-1 1 1,0-1-1,-1-1 1,1 0 0,-1 0-1,11-14 1,-17 18 104,-1 0 0,0 1 0,0-1 0,0 0 0,0 0 1,0 0-1,-1 1 0,1-1 0,-1 0 0,0 0 0,0 0 0,0 0 0,0 0 0,-1 0 0,1 0 1,-1 0-1,1 0 0,-2-3 0,-22-47-25,20 49-62,1 0 1,-1 0 0,-1 0 0,1 0-1,-1 1 1,1 0 0,-1 0-1,0 0 1,0 1 0,0-1 0,-1 1-1,1 0 1,0 1 0,-1-1-1,1 1 1,-1 0 0,0 1 0,1-1-1,-9 1 1,-3 0-28,0 0 1,-1 2-1,2-1 1,-1 2-1,-22 6 1,-128 57 294,165-65-582,1-1 0,-1 1 0,1 0 1,-1 0-1,1-1 0,-1 1 0,1 0 0,0 0 0,-1 0 1,1 1-1,0-1 0,0 0 0,0 0 0,0 1 1,0-1-1,0 1 0,0-1 0,-1 3 0,2 4-1854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8.7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131 170 1425,'0'0'1523,"0"0"-491,0 0-44,0 0 71,0 0-326,-1 0-172,0 1-544,1 0-1,-1 0 1,1 0 0,-1 0 0,1 0 0,-1 1 0,1-1-1,0 0 1,0 0 0,-1 0 0,1 0 0,0 0 0,0 1-1,0-1 1,0 0 0,0 0 0,0 0 0,1 1 0,-1-1 0,0 0-1,1 2 1,9 22 642,-9-24-549,1 4-47,1-1 1,0 1-1,0-1 0,1 0 1,-1 0-1,1 0 0,0-1 1,0 1-1,0-1 1,1 0-1,-1 0 0,1 0 1,-1-1-1,1 0 0,0 0 1,0 0-1,0 0 1,0-1-1,7 2 0,11 0-124,-1 0-1,1-1 0,24-1 1,-47-1 59,3-1-30,0 0-1,0 0 1,0 0 0,0 0 0,-1-1-1,1 1 1,0-1 0,-1 0-1,1 0 1,-1 0 0,1 0 0,-1 0-1,0 0 1,0-1 0,0 1-1,0-1 1,0 1 0,-1-1 0,1 0-1,-1 0 1,0 1 0,2-5-1,2-4-36,-1-1 0,1 0 0,-2 0 0,3-16 0,-4 18 231,0 0 1,-2-1-1,1 1 1,-1 0 0,0-1-1,-3-11 1,2 19-144,0-1 1,0 0-1,0 1 1,-1-1-1,1 1 0,-1 0 1,0-1-1,0 1 0,0 0 1,-1 0-1,1 0 1,-1 0-1,1 1 0,-1-1 1,0 1-1,0-1 0,0 1 1,-1 0-1,-5-3 1,-6 0-304,0 0 0,0 2 0,0-1 0,-1 2 0,1 0 0,-1 0 0,1 2 0,-28 2 0,9-2-461,27 0 673,0 0 1,0 1-1,0 0 0,1 0 0,-1 1 0,0 0 0,1 0 0,0 0 0,-1 1 1,1 0-1,0 0 0,0 1 0,0 0 0,1 0 0,-1 0 0,1 0 0,-9 10 0,9-7 52,-1 0 0,1 1 0,1-1 0,0 1-1,0 0 1,0 0 0,1 0 0,0 1 0,0-1-1,1 1 1,0 0 0,1 0 0,-1 13 0,2-10-90,-1-2-225,0-1 0,2 1 0,-1 0 0,3 11 0,8 0-1832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9.3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229 0 608,'0'0'1254,"0"0"-579,0 0-67,0 0-231,0 0-23,-12 14-65,-6 7-126,2 1 0,0 1 1,-18 34-1,13-14 383,-1-1-1,-2-2 1,-38 49 0,59-81-2685,3-8 2091,0 0 0,0 0 0,0 0 1,0 0-1,0-1 0,0 1 0,0 0 1,1 0-1,-1 0 0,0 0 0,0 0 1,0 0-1,0 0 0,0 0 1,0 0-1,0 0 0,1 0 0,-1-1 1,0 1-1,0 0 0,0 0 0,0 0 1,0 0-1,0 0 0,1 0 0,-1 0 1,0 0-1,0 0 0,0 0 0,0 0 1,0 0-1,0 0 0,1 0 1,-1 1-1,0-1 0,0 0 0,0 0 1,0 0-1,0 0 0,0 0 0,1 0 1,-1 0-1,0 0 0,0 0 0,0 0 1,0 0-1,0 1 0,0-1 0,0 0 1,0 0-1,0 0 0,0 0 1,0 0-1,1 0 0,-1 0 0,0 1 1,0-1-1,0 0 0,0 0 0,0 0 1,0 0-1,0 1 0,17-14-1790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49.7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5 208,'0'0'2996,"0"0"-1513,0 0-325,0 0-16,0 0-237,1 0-865,0-1 1,0 1 0,-1-1 0,1 1 0,0-1 0,0 1-1,0 0 1,0-1 0,0 1 0,0 0 0,0 0-1,0 0 1,0 0 0,0 0 0,0 0 0,0 0 0,0 0-1,0 0 1,1 1 0,5 5 150,-1 1 0,0 0 0,0 1 1,-1-1-1,0 1 0,6 12 0,20 27 811,28 19-413,11 11-817,-32-21-5461,-37-52 2738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0.0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4 272,'0'0'720,"0"0"-607,0 0 703,0 0-592,0 0 144,0 0 272,0 0-319,123-3 111,-97 3 144,-3 0 64,0 0-239,1 0 111,-5 0-448,1 0 48,-3 0-112,-1 0-208,1 0-593,-4 0-1488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0.4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 2897,'0'0'1406,"0"0"-725,0 0 47,0 0 163,0 0-75,43-2 2418,-37 3-3210,-1 1-1,0 1 1,0-1 0,-1 1 0,1 0-1,-1 0 1,1 0 0,-1 1 0,0-1 0,5 6-1,21 17-97,82 27-954,-111-52 884,0 0-1,0 1 0,0-1 0,0 0 0,0 1 0,0-1 0,0 0 0,0 1 1,-1-1-1,1 1 0,0-1 0,-1 1 0,1 0 0,-1-1 0,0 1 0,0-1 1,1 1-1,-1 0 0,0-1 0,0 1 0,-1 0 0,1-1 0,-1 3 0,1 5-998,0 4-1088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0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173 1 544,'0'0'528,"0"0"225,0 0 367,0 0-447,0 0 15,0 0 32,-76 83-223,59-71-273,4 3-32,-4 6-192,1 6-32,-4 2-657,7-5-1023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3.0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214 1 272,'0'0'1009,"0"0"98,0 0 149,0 0-7,0 0-99,0 0-96,0 0-163,0 0-67,0 0-365,0 0-240,0 0-174,0 0-77,0 0-99,0 0-77,0 0-141,0 0-164,0 0 1,0 0 56,-17 0 179,-1 0 181,-1 1 1,1 1-1,0 0 1,0 2-1,0 0 1,1 1-1,-1 0 1,-31 16 0,49-21 64,0 1 0,-1-1 1,1 0-1,0 0 0,0 0 1,-1 0-1,1 1 0,0-1 1,0 0-1,0 0 0,0 0 1,0 1-1,-1-1 0,1 0 1,0 0-1,0 1 0,0-1 1,0 0-1,0 0 0,0 1 1,0-1-1,0 0 1,0 0-1,0 1 0,0-1 1,0 0-1,0 0 0,0 1 1,0-1-1,0 0 0,0 0 1,0 1-1,0-1 0,0 0 1,0 0-1,0 1 0,0-1 1,1 0-1,-1 0 0,0 0 1,0 1-1,0-1 1,0 0-1,1 0 0,-1 0 1,0 1-1,0-1 0,0 0 1,1 0-1,-1 0 0,0 0 1,0 0-1,1 0 0,-1 0 1,0 1-1,0-1 0,1 0 1,12 6 335,17 1 49,-17-5-436,1 0 1,-1 2-1,0 0 1,0 0-1,0 1 1,0 0-1,-1 2 1,0-1-1,0 1 1,-1 1-1,18 15 1,-12-7-176,-13-13 259,1 1 0,-1-1 0,0 1 0,0 0-1,0 0 1,0 1 0,-1-1 0,0 1 0,0-1 0,0 1 0,-1 0 0,1 0 0,-1 1-1,0-1 1,-1 0 0,1 1 0,-1-1 0,0 1 0,0 9 0,-1-13 8,-1-1 1,0 1-1,0 0 1,0-1-1,0 1 1,0-1-1,0 0 1,0 1-1,0-1 1,0 0-1,-1 1 1,1-1-1,0 0 1,-1 0-1,1 0 1,-1 0-1,0-1 1,1 1-1,-1 0 1,0-1-1,1 1 0,-4 0 1,-44 12-581,47-12 525,-26 4-1375,-46 3-1,44-6 754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3.4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0 912,'0'0'801,"0"0"-529,0 0-272,0 0-1009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3.8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1 272,'0'0'571,"0"0"152,0 0 192,0 0-40,0 0-90,2 8 2,5 32-327,-2 1 1,-2 0 0,-1 1 0,-6 55-1,2-1-448,2 165-407,0-150-2510,1-94 1649,4-4-310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4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1 117 80,'0'0'755,"0"0"-200,0 0 189,0 0 329,0 0 58,10-25 3230,1 8-5022,2 6-206,1 2 0,0 0 1,0 0-1,1 1 0,20-7 0,-25 12 1254,1 0 0,0 1 0,-1 0 0,1 0 1,19 1-1,-26 2-423,-1 0-1,1 0 1,0 0 0,-1 1 0,1-1 0,-1 1 0,1 0 0,-1 0 0,0 0 0,0 1 0,0-1-1,0 1 1,0 0 0,-1 0 0,5 5 0,35 53-1142,-41-58 1183,1 0-1,-1 0 0,0 0 1,0 0-1,0 0 0,0 0 1,0 0-1,-1 0 0,1 0 0,-1 0 1,0 0-1,0 1 0,0-1 1,-1 0-1,1 0 0,-1 0 1,1 0-1,-1 0 0,0 0 1,0 0-1,0 0 0,-1 0 1,1 0-1,-1 0 0,0-1 1,0 1-1,0-1 0,0 1 1,0-1-1,0 0 0,0 0 1,-1 0-1,-4 3 0,-9 6 217,0-1 0,0 0-1,-1-1 1,-25 9-1,26-12-243,-8 4 84,16-8-57,0 1 0,0 1 0,0-1 0,0 1 0,1 0 0,0 1 0,-1 0 0,2 0 0,-1 1 0,-9 9 0,14-11 6,1 1 0,0-1 1,0 0-1,0 1 1,0-1-1,1 0 0,-1 1 1,1-1-1,0 1 1,1-1-1,0 7 0,0 8 372,0-18-378,-1 0-1,1 0 0,0 0 1,-1 0-1,1 0 0,0 0 1,-1 0-1,1-1 0,0 1 1,0 0-1,0 0 0,0-1 0,0 1 1,0-1-1,0 1 0,0-1 1,0 1-1,0-1 0,0 1 1,0-1-1,0 0 0,0 0 1,0 0-1,0 1 0,1-1 1,-1 0-1,1-1 0,38 3 58,-37-2-41,145-3 342,-8 0-3974,-153 3 2342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33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80 165 1953,'0'0'421,"0"0"-207,0 0 317,0 0 186,0 0-106,-13-3 59,84 24 493,-10-12-671,125 2 1,-176-73 486,0 26-1100,-6 25 43,-1 0 0,0 0 1,-1 0-1,2-23 0,-5 33 95,1 0-1,-1 0 1,1 0-1,-1 1 1,1-1-1,-1 0 1,0 0-1,1 0 1,-1 1-1,0-1 1,0 0-1,0 1 1,1-1-1,-1 1 1,0-1-1,0 1 1,0-1-1,0 1 1,0 0 0,0-1-1,0 1 1,0 0-1,0 0 1,-2 0-1,-30-6 40,31 6-34,-129-6 93,130 6-72,1 0-81,0 0 92,0 0-44,-31 0-12,17 1 7,1 0 1,-1 1-1,1 1 1,0 0-1,0 1 1,0 1-1,0 0 1,1 0-1,-1 1 1,2 1-1,-1 0 1,1 0-1,-16 14 1,26-20-136,0 0 0,0 0 1,1 1-1,-1-1 0,0 0 0,1 0 1,-1 1-1,1-1 0,-1 0 0,1 0 1,-1 1-1,1-1 0,0 1 0,0-1 1,0 0-1,0 1 0,0-1 1,0 2-1,0-2-2239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5.3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109 1 784,'0'0'1377,"0"0"-945,0 0 107,0 0 219,0 0-137,0 0-268,0 0-188,0 0-8,0 15 1009,-3-3-739,0 0-1,0-1 1,-1 1-1,-10 20 1,-2 5-167,-6 15-181,15-35-265,-1 0 0,2 0 0,0 0 0,1 1 0,1 0 1,1 0-1,-2 21 0,5-38 194,1 0 1,-1-1-1,0 1 1,1 0-1,-1-1 1,1 1-1,-1-1 1,1 1-1,-1-1 1,1 1-1,-1-1 1,1 1-1,-1-1 1,1 1-1,0-1 1,-1 0-1,1 1 1,0-1-1,-1 0 1,1 0-1,0 0 1,0 1-1,-1-1 1,1 0-1,0 0 1,-1 0-1,1 0 1,0 0-1,1 0 0,32-1 505,-23 1-432,202-9-364,-212 9 275,-1 0-18,0 0-116,0 0-527,0 0-932,0 0-702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5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0 624,'0'0'3236,"0"0"-1790,0 0-931,0 0-45,0 0-91,0 3-187,12 260 2273,-10-160-4709,-3-60-1397,1-29 823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6.3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355 3 1425,'0'0'1000,"0"0"251,0 0 94,0 0-379,0 0-582,0-3-171,-1 7-93,-1 9 325,-2 1 0,0-1 0,-10 21 0,-76 133 740,-40 80-945,107-196-969,3 1 0,1 0 0,-11 60 0,20-61-675,3-7-503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7.3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228 28 304,'0'0'318,"0"0"-148,0 0-23,0 0 133,0 0-61,0 0 21,-15 13 3,-47 38 8,60-50-225,1 0 1,-1 1-1,1-1 1,0 1 0,-1-1-1,1 1 1,0-1-1,0 1 1,0 0-1,0 0 1,0-1 0,0 1-1,0 0 1,0 0-1,1 0 1,-1 0 0,1 0-1,0 0 1,0 0-1,-1 0 1,1 0-1,0 0 1,1 0 0,-1 3-1,0 10 201,-4-3-96,0-1 0,-1 1 0,-1-1 0,0 0 0,0 0 0,-1-1 0,-1 0 0,0 0 0,0 0 0,-1-1 0,0-1 0,0 0 1,-1 0-1,0 0 0,-12 6 0,21-14-43,1 0 66,0 0 44,0 0 274,5-13 142,14-24-1538,40-84-3057,-26 36 4953,-27 74-2,0 1 0,0 0 0,1 0 0,7-9 0,-13 27-927,0 0 0,0 1 0,1-1 0,-1 0 0,2 0 0,-1 0 0,1 0 0,1 0 0,-1-1 0,1 1 0,0-1 0,1 0 0,6 8 0,11 10 47,0-1-1,30 24 1,19 21 125,-63-60-473,13 13 662,-17-11-4706,-4-11 1738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7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1201,'0'0'971,"0"0"-283,0 0 195,0 0 270,0 0 92,0 0-263,0 0-203,0 0-341,1 0-428,-1 0-1,0 1 1,0-1 0,0 1-1,0-1 1,0 0 0,0 1-1,0-1 1,1 1 0,-1-1 0,0 0-1,0 1 1,0-1 0,1 0-1,-1 1 1,0-1 0,1 0-1,-1 0 1,0 1 0,1-1 0,-1 0-1,0 0 1,1 1 0,-1-1-1,0 0 1,1 0 0,-1 0-1,0 0 1,1 0 0,-1 0 0,1 0-1,0 1 1,23 2-172,50 1 1,13 1-1725,-81-3 928,-5-2-805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8.6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3 448,'0'0'654,"0"0"413,0 0-8,0 0-120,0 0-98,0 0-148,28 0 3717,255 0-7344,-283 0 1141,0-3-1318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9.0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2049,'0'0'704,"0"0"-127,0 0 575,0 0-208,0 0-383,0 0 287,109-6-304,-92 0 225,2 3-273,-2-3-176,-4 3-272,0 3 0,4 0-48,0 0-352,-1 0-993,-3 18-1072,-9-3-1408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1:59.9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276 0 1121,'0'0'909,"0"0"126,0 0 38,0 0-75,0 0-6,-15 0 1575,-7 1-2579,1 2 1,0 0-1,0 1 1,0 1-1,0 1 1,1 1-1,0 0 1,0 2-1,-26 15 1,46-24 2,-1 0 0,1 0-1,-1 0 1,1 0 0,0 0 0,-1 1 0,1-1-1,-1 0 1,1 0 0,0 1 0,-1-1 0,1 0-1,-1 0 1,1 1 0,0-1 0,-1 0 0,1 1-1,0-1 1,0 1 0,-1-1 0,1 0 0,0 1 0,0-1-1,0 1 1,-1-1 0,1 1 0,0-1 0,0 1-1,0-1 1,0 1 0,0-1 0,0 0 0,0 1-1,0 0 1,15 10-723,32 3-570,-43-13 1259,15 3-130,6 1 130,-1 2 0,1 0 0,-1 1 0,25 13 0,-42-17 27,0 1 0,0-1 0,0 1 0,0 1 0,-1-1 0,0 1 0,0 0 0,0 1 0,-1-1-1,0 1 1,0 0 0,-1 1 0,0-1 0,0 1 0,0 0 0,2 11 0,-4-15-109,-1 0 0,0 0-1,0 0 1,-1 0 0,1 0 0,-1 0 0,0 0 0,0 0 0,-1 6 0,1-9 119,0 1 0,-1-1 1,1 1-1,-1-1 0,0 0 1,1 1-1,-1-1 0,0 0 1,0 1-1,0-1 0,1 0 1,-1 0-1,-1 0 1,1 0-1,0 0 0,0 0 1,0 0-1,-1 0 0,1 0 1,0 0-1,-1-1 0,1 1 1,0-1-1,-1 1 1,-2 0-1,-39 6 239,1-2 0,-1-2 0,-62-2 0,57-2-42,46 1-197,1 1 0,-1-1 0,0 0-1,1 0 1,-1 0 0,0-1 0,1 1 0,-1 0 0,0 0-1,1-1 1,-1 1 0,1-1 0,-1 0 0,1 0 0,-1 1-1,1-1 1,-1 0 0,1 0 0,0 0 0,-1 0 0,-1-3-1,2 1-255,0 0-1,0 0 0,0 0 1,0 0-1,1 0 0,-1 0 0,1-1 1,0 1-1,0 0 0,0-4 1,0-13-1958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0.3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2081,'0'0'891,"0"0"-619,0 0-224,0 10 54,0 732 3126,10-576-5787,-10-165 1073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1.3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1 106 48,'0'0'840,"0"0"172,0 0-9,0 0-384,0 0-206,1-36 1609,4 31-2178,0 1 0,0-1 0,0 1-1,0 0 1,1 0 0,-1 1-1,1-1 1,0 1 0,0 0 0,0 1-1,8-3 1,3-2-327,-10 4 594,1 0 1,-1 1-1,0-1 0,1 2 0,-1-1 1,1 1-1,0 0 0,0 0 1,-1 1-1,1 0 0,0 1 1,-1 0-1,1 0 0,8 2 1,-4 1-207,-1 0 1,0 1 0,-1 0 0,1 1-1,-1 0 1,0 0 0,-1 1 0,16 14 0,-24-21 111,0 1 1,0 0-1,0 0 1,0 0-1,0 0 1,-1 0 0,1 0-1,0 0 1,0 1-1,-1-1 1,1 0-1,-1 0 1,1 1-1,-1-1 1,1 0-1,-1 0 1,0 1 0,0-1-1,0 0 1,1 1-1,-1-1 1,-1 0-1,1 1 1,0-1-1,0 0 1,0 1 0,-1-1-1,1 0 1,-1 1-1,1-1 1,-1 0-1,1 0 1,-1 0-1,0 0 1,1 1-1,-1-1 1,0 0 0,0 0-1,-2 1 1,-4 5 235,-1 0 0,0-1 0,0 0 0,-13 7 0,3-1-46,-3 3-67,1 0 1,1 2-1,-21 23 0,34-34-149,1 0 0,0 1 0,0-1 0,1 1 0,0 0 0,0 0 0,1 0 1,0 0-1,0 1 0,1-1 0,0 1 0,0 0 0,0 0 0,0 11 0,2-19 214,0 0-7,44 0 786,28 2-1064,-46 1 30,-1-2 0,1-1-1,0-1 1,-1-1 0,1-2-1,27-6 1,-28-6-1697,-39 13-881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50.45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 17 2481,'0'0'1073,"0"0"-70,0 0-61,0 0-177,0 0-346,0 0-187,0 0-93,0 0-3,0 0 91,0 0-81,0 0 153,0 0-43,0 0 51,0 0 51,0 0 31,0 0-61,0 0-45,0 0-19,0 0-82,0 0-65,-4-17-1080,-5 66 885,6-41 90,1 0 0,0 0 0,1 1-1,-1 12 1,2 56 138,0-76-140,0-1 28,0 0-81,0 33 16,0 115 251,-5-127-215,4-19-34,1-1 1,-1 1-1,0 0 1,1 0-1,0 0 1,-1-1-1,1 1 0,0 0 1,0 0-1,0 0 1,0 0-1,0-1 0,0 1 1,1 3-1,0 49 417,48-36-629,-42-13 238,-5-3-2,1 0-1,0 0 1,0 0 0,0-1 0,0 1-1,0-1 1,0 0 0,1 0 0,-1 0 0,0 0-1,0 0 1,1-1 0,-1 1 0,1-1 0,3 0-1,127 0-158,-133 0 206,-1 0 34,0 0 138,0 0-92,0 0 15,0 0-87,0 0-25,0 0-88,0 0-21,0 0-109,0 0 13,0-1 4,0 1 0,0-1-1,0 0 1,0 0 0,0 0 0,0 1 0,0-1 0,0 0 0,0 0 0,0 1 0,0-1 0,0 0 0,0 0 0,-1 1 0,1-1-1,0 0 1,-1 1 0,1-1 0,-1 0 0,-13-8-1842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0.5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36 208,'0'0'1481,"0"0"-737,0 0-424,0 0-48,0 0 14,5-26 3375,-3 17-4681,-2 9 1012,0 0 1,0 1-1,0-1 0,0 0 0,0 0 1,1 1-1,-1-1 0,0 0 0,0 0 1,0 1-1,0-1 0,0 0 0,1 0 1,-1 1-1,0-1 0,0 0 0,0 0 1,1 0-1,-1 0 0,0 1 0,0-1 1,1 0-1,-1 0 0,0 0 0,0 0 1,1 0-1,-1 0 0,0 0 0,0 0 1,1 0-1,-1 0 0,0 1 0,1-1 1,-1-1-1,0 1 0,0 0 0,1 0 1,-1 0-1,0 0 0,1 0 0,-1 0 1,0 0-1,0 0 0,1 0 0,-1 0 1,0-1-1,0 1 0,0 0 0,1 0 1,-1 0-1,0 0 0,0-1 0,0 1 0,1 0 1,-1 0-1,0-1 0,0 1 0,0 0 1,0 0-1,0-1 0,1 1 0,-1 0 1,0 0-1,0-1 0,0 1 0,6 21-363,-6 171 1758,0-191-1385,1 0 1,-1 0-1,0 0 0,0 0 0,1 1 0,-1-1 0,0 0 1,1 0-1,-1 0 0,1 0 0,0-1 0,-1 1 0,1 0 0,0 0 1,-1 0-1,1 0 0,0-1 0,0 1 0,0 0 0,0-1 1,0 1-1,0 0 0,0-1 0,0 1 0,0-1 0,0 0 0,0 1 1,1-1-1,-1 1 0,1-1 0,-1 0 1,0 1-1,0-1 0,0 1 0,0-1 1,0 1-1,0-1 0,0 1 0,0 0 1,0-1-1,0 1 0,0 0 0,-1 0 1,1 0-1,0 0 0,0 0 0,-1 0 1,1 0-1,-1 0 0,1 0 1,-1 0-1,1 0 0,-1 0 0,1 0 1,-1 0-1,0 0 0,0 3 0,4 165 1434,-4-168-1442,0 0 0,0 0 0,0 1 1,0-1-1,0 0 0,1 0 0,-1 0 0,0 0 1,1 0-1,-1 0 0,1 0 0,-1 0 0,1 0 1,-1-1-1,1 1 0,0 0 0,-1 0 0,1 0 1,0-1-1,0 1 0,0 0 0,-1-1 1,1 1-1,0 0 0,0-1 0,0 0 0,0 1 1,0-1-1,0 1 0,2-1 0,38 4-325,-6 0 159,-27 4 345,5 3 70,-3-9-598,0-1 0,0 0-1,0 0 1,1-1 0,13-2 0,8 0-1129,-35 2-1293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1.9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170 2 2385,'0'0'696,"0"0"-7,0 0 319,0 0-10,0 0-302,0 0-122,0 0-538,0 0-1,0 0 1,0 0 0,0 0 0,0 0 0,1 0-1,-1-1 1,0 1 0,0 0 0,0 0 0,0 0-1,0 0 1,1 0 0,-1 0 0,0 0 0,0 0-1,0 0 1,0 0 0,1 0 0,-1 0 0,0 0-1,0 0 1,0 0 0,0 0 0,1 0-1,-1 0 1,0 0 0,0 0 0,0 0 0,0 0-1,0 0 1,1 0 0,-1 0 0,0 0 0,0 0-1,0 1 1,0-1 0,0 0 0,1 0 0,-1 0-1,0 0 1,0 0 0,0 0 0,0 1-1,0-1 1,0 0 0,0 0 0,0 0 0,0 0-1,1 0 1,-1 1 0,0-1 0,0 0 0,0 0-1,0 0 1,0 0 0,0 1 0,0-1 0,0 0-1,0 0 1,0 0 0,0 0 0,0 1 0,-1-1-1,1 10-83,-1 0 0,0-1 0,-1 1 0,0 0 0,0-1 0,-1 1-1,-1-1 1,0 0 0,-7 14 0,-6 5-16,-33 41 0,32-47 32,2 1 0,-24 43 1,39-65-18,1 0 0,-1 0 1,1 0-1,-1 1 0,1-1 0,-1 0 0,1 0 1,0 0-1,0 0 0,-1 1 0,1-1 0,0 0 1,0 0-1,0 0 0,0 0 0,1 1 0,-1-1 0,0 0 1,0 0-1,1 0 0,-1 0 0,1 1 0,-1-1 1,1 0-1,0 1 0,1 0 27,-1-1 0,1 0-1,0 1 1,0-1 0,0 0 0,0 0-1,0 0 1,0 0 0,0 0 0,0-1-1,0 1 1,0-1 0,3 1 0,12 1 174,0-1 1,0-1-1,21-1 1,-15-1-29,-12 2-75,18 1 126,0-2 1,0-1-1,35-7 0,-56 8 40,-6 2-4181,-2-1 1242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2.3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0 2209,'0'0'1032,"0"0"-911,0 0 132,0 8 366,-1 173 4675,0-81-5296,0-3-3399,1-90 1182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2.9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24 189 672,'0'0'1244,"0"0"-148,0 0-34,0 0-19,0 0 16,27 6 2212,-5 0-3335,1 0-1,-1-2 1,1-1 0,0 0-1,0-2 1,43-3 0,-21 2-1183,-44 0 1228,0 0 0,0-1 0,0 1 0,0 0-1,0 0 1,0-1 0,-1 1 0,1 0 0,0-1 0,0 1-1,0-1 1,0 1 0,-1-1 0,1 0 0,0 1-1,0-1 1,-1 0 0,1 1 0,-1-1 0,1 0 0,-1 0-1,1 0 1,-1 1 0,1-1 0,0-2 0,6-34 544,-6 22-190,-2 0 1,-3-30-1,2 37-386,0-1 0,-1 1 0,0 0 1,-6-12-1,8 18-16,0 0 1,0 0-1,0 0 0,0 0 1,-1 0-1,1 0 0,0 0 0,-1 0 1,1 1-1,-1-1 0,0 1 1,0-1-1,0 1 0,0 0 1,1 0-1,-2 0 0,1 0 1,0 0-1,0 0 0,0 0 1,0 1-1,-3-1 0,4 1 62,-10-1 101,0 0 0,0 1 0,0 1-1,0 0 1,-1 0 0,2 1 0,-1 0 0,0 1 0,0 1-1,1-1 1,0 2 0,-1-1 0,-8 7 0,-38 25-234,20-14-3785,32-20-348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3.5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1 137 5410,'0'0'747,"0"0"-450,0 0-41,0 0 11,0 0-89,7 0-79,0-1-29,-4 0-17,-1 0 1,1 1-1,-1 0 1,1-1-1,-1 1 1,1 0-1,0 0 1,-1 1 0,1-1-1,-1 0 1,1 1-1,-1 0 1,4 0-1,12 17 1801,8 5-1395,-5-16-877,1-1 0,1-1-1,-1-1 1,1-1 0,0-1-1,-1-1 1,1-1 0,23-3-1,10 2-634,-54 1 1067,-1 0 1,1 0-1,-1 0 1,1 0-1,-1 0 0,1 0 1,-1-1-1,1 1 1,-1-1-1,0 1 1,1-1-1,-1 0 0,0 1 1,1-1-1,-1 0 1,0 0-1,0 0 0,0 0 1,1 0-1,-1 0 1,0 0-1,-1 0 1,1-1-1,0 1 0,0 0 1,0 0-1,-1-1 1,1 1-1,-1-1 1,1 1-1,0-3 0,0-3 286,0-1 0,0 0-1,-1 0 1,0 1-1,-1-9 1,0-3 135,0 14-441,0 0-1,-1-1 0,1 1 0,-1 0 0,-1 0 0,1 1 0,-1-1 0,1 0 0,-1 1 0,-1-1 1,1 1-1,-1 0 0,1 0 0,-1 1 0,0-1 0,-1 1 0,1 0 0,-1 0 0,1 0 0,-1 0 1,0 1-1,0 0 0,0 0 0,0 0 0,0 1 0,0-1 0,-1 1 0,-5 0 0,-3 1-234,0 1 0,0 1 0,1 0 0,-1 1 0,0 1 0,1 0-1,0 0 1,0 1 0,0 1 0,1 0 0,0 1 0,-21 15 0,-13 12-987,29-21-775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4.2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173 144 1297,'0'0'1728,"0"0"-1197,0 0-365,0 0 423,0 0 204,0 0-425,16 8 1691,-9 0-1810,-1-1-1,1 0 0,1-1 1,-1 0-1,1 0 0,0 0 1,1-1-1,-1 0 0,15 5 0,88 28-866,-90-32 400,-6-3-19,0 0 0,0-1 0,1-1 0,24 0 0,-30-1 282,-9-1-1,1 0-1,-1 1 1,0-1-1,0 0 0,1 0 1,-1 0-1,0 0 1,0 0-1,0 0 0,0 0 1,0 0-1,0 0 1,0-1-1,0 1 0,-1 0 1,1 0-1,0-1 1,-1 1-1,1-1 0,-1 1 1,0 0-1,1-1 1,-1 1-1,0-1 0,0 1 1,0-1-1,0-2 1,3-50 322,-3 49-320,0-133 135,-1 136-185,0 0-1,1 0 0,-1 1 1,0-1-1,0 0 1,0 0-1,0 1 1,0-1-1,0 1 0,0-1 1,-1 1-1,1-1 1,-1 1-1,1 0 0,-1 0 1,1-1-1,-1 1 1,0 0-1,1 1 1,-1-1-1,0 0 0,0 0 1,0 1-1,1-1 1,-1 1-1,0-1 1,0 1-1,0 0 0,-4 0 1,-67-4-316,66 4 222,-16-1-63,0 2 0,0 0-1,0 2 1,0 0 0,1 2 0,-1 1-1,1 0 1,-32 14 0,11 1-1569,-63 38 0,72-37-1851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09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48,'0'0'1123,"0"0"-354,0 0-201,0 0 139,0 0-155,0 0-128,0 0-146,0 0-14,0 0 32,0 0-16,0 0 56,0 0-77,0 0 136,0 0 18,0 0-36,0 0-177,0 0 13,0 0-61,0 0 16,0 0 80,0 0-96,0 0-82,0 0-121,11 0-266,358 0-108,-386 0-1845,-5 0-2655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12.4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48 656,'0'0'1556,"0"0"-1148,0 0-123,-1-4-167,1 4-36,0-1 1,0 1 0,0-1-1,0 0 1,0 1 0,0-1-1,0 1 1,0-1 0,1 0-1,-1 1 1,0-1-1,0 1 1,1-1 0,-1 1-1,0-1 1,1 1 0,-1-1-1,0 1 1,1-1 0,-1 1-1,1-1 1,-1 1 0,1 0-1,-1-1 1,1 1-1,-1 0 1,1-1 0,0 1-1,27-7 646,46 8-1473,-45 0 665,129-1-69,-154-1 320,-1 1 0,1-1 0,-1 0 0,1 0 0,-1 0 0,0 0-1,0 0 1,4-3 0,32-9-1872,-39 13-1132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13.5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64 624,'0'0'579,"0"0"112,0 0 86,0 0-327,0-6-177,0-51 2064,0 57-2301,0 0-1,0 0 1,0 0 0,0 0 0,0 0 0,0 0 0,0 0 0,0 0 0,0 1 0,0-1 0,0 0 0,0 0 0,-1 0 0,1 0-1,0 0 1,0 0 0,0 0 0,0 0 0,0 0 0,0 0 0,0 0 0,0 0 0,0 0 0,0 0 0,0 0 0,-1 0 0,1 0-1,0 0 1,0 0 0,0 0 0,0 0 0,0 0 0,0 0 0,0 0 0,0 0 0,0 0 0,-1 0 0,1 0 0,0 0 0,0 0-1,0 0 1,0 0 0,0 0 0,-4 11 643,4-7-621,1 45 333,-3 0 1,-9 60 0,9-41 910,3-32-1121,-1-36-146,0 0 2,0 0 70,0 0-46,0 0-10,0 0 48,0 0-17,0 0 52,0 37-996,-1-4-2812,-4-25-445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6.4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274 100 224,'0'0'344,"0"0"-117,0 0 448,0 0 341,6 0-234,18 0-139,-18 0 5,-6 0 211,0 0-31,0 0-52,0 0-187,0 0-218,0 0-152,0 0-147,30 9-950,-29-8 902,-1 0 0,1-1 0,0 1 0,-1 0 0,1-1 0,0 1 0,-1-1 0,1 1 0,0-1 0,-1 0 0,1 1-1,0-1 1,0 0 0,0 1 0,0-1 0,-1 0 0,1 0 0,0 0 0,0 0 0,0 0 0,0 0 0,-1 0 0,1 0 0,0 0-1,0 0 1,0 0 0,0 0 0,0-1 0,-1 1 0,1 0 0,0-1 0,0 1 0,-1 0 0,1-1 0,0 1 0,0-1 0,-1 0-1,1 1 1,-1-1 0,1 1 0,0-1 0,-1 0 0,1 1 0,-1-1 0,1 0 0,-1 0 0,0 1 0,1-1 0,-1 0 0,0 0-1,0 0 1,1 0 0,-1 1 0,0-1 0,0 0 0,0-1 0,7-51 224,-6 51-236,-1 0 1,0 1 0,0-1-1,0 0 1,0 0-1,0 0 1,0 1 0,-1-1-1,1 0 1,-1 0-1,1 1 1,-1-1 0,0 0-1,1 1 1,-1-1-1,0 0 1,0 1-1,0-1 1,0 1 0,-2-2-1,0 2-9,1 0 0,-1 0-1,0 0 1,0 1 0,0-1-1,0 1 1,0 0 0,0-1-1,0 1 1,-5 1-1,-4-1-26,-21 0 11,17-1 21,0 0-1,-1 1 1,1 1 0,0 1-1,0 0 1,0 2 0,1-1 0,-18 8-1,28-8 37,2 0-1,-1 1 1,0 0-1,1-1 1,0 1-1,-1 1 1,2-1-1,-1 0 1,-3 7-1,-7 11 29,-3-2-9,7-9-31,0 0 1,1 1 0,0 0-1,1 0 1,1 0-1,-7 16 1,12-21 1,0 1 1,1 0-1,-1 0 1,1 0-1,1 0 1,0-1 0,0 1-1,0 0 1,1 0-1,0-1 1,0 1-1,1-1 1,0 0-1,7 12 1,-5-8 9,0 0 1,0 1 0,-2-1 0,1 1 0,1 13 0,-5-20-37,0 1-1,0-1 1,1 1-1,0-1 1,0 0-1,0 1 1,1-1-1,0 0 1,0 0-1,0 0 1,0 0-1,1 0 1,0-1 0,0 1-1,0-1 1,0 1-1,1-1 1,0 0-1,0-1 1,0 1-1,0-1 1,9 6-1,42 23 56,-36-22-51,-1 0 0,-1 2-1,20 16 1,-32-26-7,0-1 0,0 1 0,0-1-1,0 0 1,1 0 0,-1 0 0,0-1 0,0 1 0,1-1 0,-1-1 0,0 1 0,6-2 0,8 1 13,146 1 223,-161-1-201,0-1 1,0 1 0,-1-1 0,1 0 0,-1 0 0,1-1-1,-1 1 1,0-1 0,0 0 0,0 1 0,0-1-1,0-1 1,-1 1 0,1 0 0,2-6 0,14-14 21,-16 23 43,-4 0-3324,-10 0-463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1.9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9 160,'0'0'470,"0"0"37,0 0 93,0 0 101,0 0-95,0 0-331,35-3 2478,66 4-2845,192-7-349,-189 5 3317,-108 17-5710,-5-2 583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0.9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0 592,'0'0'0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5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11 224,'0'0'590,"0"0"98,0 0-61,0 0-85,0 0-33,0 0-26,0-1-429,0 1-1,0 0 1,0-1-1,0 1 1,0-1-1,0 1 1,1 0-1,-1-1 1,0 1-1,0 0 1,0-1-1,0 1 1,1 0-1,-1-1 1,0 1-1,0 0 1,1-1-1,-1 1 1,0 0 0,1 0-1,-1-1 1,0 1-1,1 0 1,-1 0-1,0 0 1,1-1-1,-1 1 1,0 0-1,1 0 1,-1 0-1,1 0 1,36 0-115,38-1-649,1 3 0,84 15 0,-147-16 761,0 0 0,0 0 0,20-3 0,-21 1-15,-1 0-1,0 1 1,1 1-1,17 2 1,-21 3 3079,-13 3-4510,5-8 1529,-17 0-1652,-6-1-1505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1.1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367 178 208,'0'0'923,"0"0"14,0 0-129,0 0-168,0 0-197,0 0 67,0 0-94,0 0-99,0 0-69,0 0 9,0 0-31,0 0-39,0 0-67,0 0-58,0 0 60,-34 36 1775,28-27-1943,0 0-1,0 0 1,1 1-1,0 0 1,0 0 0,1 0-1,1 1 1,0-1-1,0 1 1,-1 17-1,1-11 59,-1 0 0,0-1 0,-2 1 0,-6 15 0,-32 48 51,29-55-55,1 0 0,1 1 0,2 0 1,0 1-1,2 0 0,-9 40 0,15-56 52,0-1 0,0 0 1,0 0-1,-2 0 0,1-1 0,-1 0 0,-1 0 0,-8 12 0,1-3 123,-2-1 1,-29 28-1,69-58-1268,-13 2 866,-2-1 0,1 0-1,-1-1 1,-1 0 0,0-1 0,-1 1 0,-1-2 0,10-24 0,1-14-224,13-64 0,-5 16 382,19-32 279,-25 82 791,-3-2 0,-2 0 1,8-61-1,-22 107-921,0 0-1,1 0 1,0 0 0,0 0-1,0 0 1,1 0-1,0 0 1,0 1 0,1-1-1,-1 1 1,10-11-1,-13 25 63,0 0 0,1 0 0,0 0 0,1 0 0,2 9-1,9 26-140,2-1 0,2 0 0,26 47-1,-25-57-23,-3 0 0,0 0-1,-2 1 1,-2 1 0,-1 0 0,8 49-1,-14-15 120,-4-48-100,1 0 1,1 0-1,7 30 1,-7-43-13,0 0 0,1 0 1,0-1-1,0 1 0,0-1 1,1 0-1,0 0 0,1 0 0,-1 0 1,1 0-1,0-1 0,0 0 1,10 7-1,-7-7-48,19 17 48,-27-22-11,1 1 0,0 0-1,0 0 1,-1 0-1,1 0 1,-1 0 0,1 0-1,-1 0 1,1 0-1,-1 0 1,1 0 0,-1 1-1,0-1 1,0 0 0,0 0-1,1 0 1,-1 0-1,0 0 1,0 1 0,-1-1-1,1 0 1,0 0-1,0 0 1,-1 0 0,1 0-1,-1 2 1,7-2-1026,1-1-1,-1 1 1,0-2-1,1 1 1,10-3 0,-7-7-2264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1.8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12 768,'0'0'1657,"0"0"-600,0 0-81,0 0 147,0 0-136,0 0-397,18-6 581,492 6-1064,-509 0-75,-1 0 29,-30 0 286,14 1-339,11 0-120,0 0 0,0-1-1,0 0 1,0 0-1,0-1 1,0 1-1,-8-3 1,11-2-2190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3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271 56 2097,'0'0'1195,"0"0"-763,0 0-309,0 0 29,0 0-88,0 0-144,0 0 21,0 0 25,0 0 2,0 0 10,0 0 62,0 0 131,0 0 280,0 0 347,0 0 21,0 0 19,-7-7 2561,-30-22-3666,31 25 267,0 2 1,0-1-1,-1 1 1,1 0-1,-1 0 1,0 1-1,0-1 1,1 2-1,-1-1 1,0 1-1,0 0 1,0 0-1,0 1 1,0 0-1,0 0 1,1 1-1,-10 3 1,11-3 2,-1 1 0,1-1 0,0 2 0,0-1 1,0 0-1,1 1 0,-1 0 0,1 0 0,0 0 0,0 1 0,0-1 0,1 1 0,-1 0 1,1 0-1,0 0 0,1 1 0,0-1 0,-1 1 0,1-1 0,-1 9 0,-4 29 85,2-1-1,2 1 1,2 0-1,4 45 0,-1 7 23,-2-89-86,-1 0-1,1 0 0,0 0 1,1 0-1,-1 0 1,1-1-1,0 1 0,1 0 1,-1-1-1,1 1 0,0 0 1,0-1-1,1 0 1,0 0-1,0 0 0,7 9 1,-7-9-3,1 1 1,-1-1-1,0 1 0,0 0 1,0 0-1,-1 0 1,0 0-1,0 0 1,-1 1-1,2 8 0,-3-11-12,0 0-1,1 0 1,0 1-1,0-1 1,0 0-1,0 0 1,0 0-1,1 0 1,0 0-1,0-1 1,0 1-1,0 0 1,0-1-1,1 0 1,0 1-1,0-1 1,0 0-1,0 0 1,0-1-1,0 1 1,1-1-1,-1 1 1,1-1-1,4 2 1,16 3 58,1-1 1,-1-2-1,1 0 1,1-1-1,-1-2 1,35-2-1,-42 1 203,-14 0-253,-1-1 0,0 0 1,0 1-1,1-1 0,-1 0 1,0-1-1,0 1 0,0 0 1,-1-1-1,1 0 0,0 0 1,0 0-1,2-3 0,37-37 218,-17 16-168,21-16-1409,-48 42 1207,1 1 0,-1-1 0,0 0-1,0 1 1,1-1 0,-1 1 0,0 0 0,1 0 0,-1-1 0,0 1 0,1 0-1,-1 0 1,1 0 0,0 1 0,-3 1 0,0 0-363,-16 13-2751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4.6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69 448,'0'0'1716,"0"0"-852,0 0-338,0 0-59,0 0 71,-5 0-207,-55 3-171,59-3-125,1 0-3,0 0 59,0 0 82,0 0 3,0 0 104,0 0-10,0 0 125,0 0-33,0 0-71,0 0 27,0 0-46,0 0-11,17 0-47,430 0 1453,-393-3-1593,-1-2 0,60-14 1,36-4 4,-108 18 10,214-12 1238,-121 17-1297,-133 0 31,-1 0 32,0 0-18,0 0-8,0 0-46,0 0-24,0 0 14,0 0-54,7 0-235,-3 0 89,-6 0-435,-61 0-2028,17 0-656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7.6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 1088,'0'0'2839,"0"0"-1609,0 0-1003,0 0-198,0 0 3,0 0 16,0 0 14,0 0 12,25 0 5191,-13 0-5696,131-11 425,1 1 109,-143 10-49,1 0-264,4 0-3172,-11 0 138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28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 0,'0'0'1315,"0"0"-789,0 0-241,0 0 268,0 0 52,7-2 2883,19-2-917,64 4-2187,177-6-925,-248 6 519,-17 0 108,-2 0 172,-40 0 641,30 0-818,7 1-4940,3 4 1903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7.1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288 8 3153,'0'0'1244,"0"0"-751,0 0-274,0 0-22,0 0-36,0-8 2,-1 10 2659,-4 9-2822,0 1 0,-1-1-1,0-1 1,-1 1 0,0-1 0,-17 18 0,2 0 52,-25 33-34,-45 64 22,81-108-37,1 1 0,0 0 0,2 1 0,0 0 1,-7 25-1,11 11-739,8-54 706,0 0 1,0-1-1,-1 1 0,1-1 1,0 0-1,0 0 1,0 0-1,4 0 1,-3 0 6,37 0-9,1-2 0,0-2 0,78-17 0,-103 16 74,31-5 82,-48 10 4,-1 0 181,0 0-50,0-1-315,0-1 215,-1 1-4619,-5-1 528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7.5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1 560,'0'0'2783,"0"0"-1823,0 0-770,0 0 34,0 0 523,3 18-5,8 59 816,1 110 0,-12-178-1562,3 44-706,10-19-2842,-6-19 705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8.0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20 132 624,'0'0'1083,"0"0"-786,0 0-116,0 0 353,0 0 266,7 33 3586,-3-28-4275,0 1 1,0-1 0,0 0-1,0 0 1,1-1-1,0 0 1,0 0-1,0 0 1,1 0-1,-1-1 1,1 1-1,0-1 1,0-1-1,0 1 1,0-1-1,0 0 1,0-1-1,10 2 1,13 1-536,-1-2-1,56-2 1,-45-1-163,-32 2 380,0-2 1,0 1-1,-1-1 1,1 0-1,0 0 1,-1-1-1,10-3 1,-14 4 146,0 0 1,0 0-1,0 0 0,0 0 1,0-1-1,-1 1 0,1 0 1,0-1-1,-1 1 0,1-1 1,-1 0-1,0 1 0,1-1 1,-1 0-1,0 0 0,0 0 1,0 0-1,-1 0 0,1 0 1,0 0-1,-1 0 0,1 0 1,-1-1-1,0 1 0,1 0 1,-1-3-1,-1-1 235,1 0 0,0 0 1,-1 0-1,0 0 0,-1 0 1,1 0-1,-1 0 0,0 0 1,-1 1-1,1-1 0,-1 1 0,0 0 1,-6-7-1,2 3 27,0 1 1,-1 1-1,0-1 1,-1 1-1,0 1 1,-15-10-1,17 12-183,0 0 0,0 0 0,-1 0 0,1 1 0,-1 0 0,0 1 0,0 0 0,0 0 0,0 1 0,0 0 0,-1 0 0,1 1 0,0 0 0,0 0 0,-1 1 0,1 0 0,0 0 0,0 1 0,0 0 0,0 1 0,1 0 0,-1 0 0,-14 8 0,-1 3-199,13-9 175,1 0-1,0 1 1,0 0 0,-12 10 0,19-13-122,-1 0 1,1 0-1,0 0 0,0 0 1,0 0-1,0 1 1,0-1-1,1 0 0,-1 1 1,1-1-1,0 1 1,0 0-1,1-1 1,-1 1-1,1 0 0,-1 6 1,6 7-1504,20-4-361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1.5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1 193 48,'6'-9'245,"-5"7"-60,0 1-1,0-1 0,0 1 1,0-1-1,0 0 0,0 0 0,0 0 1,-1 1-1,1-1 0,-1 0 1,1 0-1,0-3 0,-1 5-840,6-5 3918,24-13-3301,-11 10 85,-11 4 23,1 1 0,-1-1 0,0 0 0,0-1 0,-1 0 0,1 0 0,-1 0 0,0-1 0,8-9 0,-6 7-68,0 0 0,1 0 0,0 1 0,0 0 0,1 1 0,0 0 1,0 1-1,1 0 0,21-6 0,-55 13-2053,19-1-955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8.7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44 211 1489,'0'0'1427,"0"0"-549,0 0-67,0 0 34,0 0-122,-7 5-205,-22 14-198,22-14-122,7-2-128,1 0 0,-1 1 0,1-1 0,0-1 1,0 1-1,0 0 0,0 0 0,1 0 0,-1 0 1,1-1-1,0 1 0,0-1 0,-1 1 0,2-1 1,-1 0-1,0 0 0,0 0 0,1 0 0,-1 0 1,1 0-1,-1-1 0,1 1 0,0-1 1,0 0-1,0 1 0,0-1 0,0-1 0,5 2 1,9 2 43,1 0 1,-1-2-1,29 1 1,-13-1-114,-6 0-252,1-1 0,55-6 0,-82 4 242,1 0-1,0 1 1,0-1 0,0 0 0,-1 0 0,1 0 0,0-1 0,-1 1-1,1 0 1,-1 0 0,1-1 0,-1 1 0,0-1 0,0 0 0,1 1-1,-1-1 1,0 0 0,-1 1 0,1-1 0,0 0 0,0 0 0,-1 0-1,1 0 1,-1 0 0,0 0 0,1 0 0,-1-3 0,0-68 943,-2 48-759,2-140-745,-1 164 563,-1 0 1,1 0 0,-1 0 0,0 0-1,1 1 1,-1-1 0,0 0 0,0 1-1,0-1 1,1 1 0,-1 0 0,0 0-1,0-1 1,0 1 0,0 0 0,0 1-1,0-1 1,0 0 0,-2 1 0,-2-1-6,-15 0 27,0 1-1,0 1 1,0 1-1,0 1 0,1 1 1,-1 0-1,-23 11 0,20-8-222,-31 14 531,53-21-485,0 0 0,0 0 0,0 1 0,0-1 0,0 1 0,0-1 0,1 1-1,-1 0 1,1-1 0,-1 1 0,1 0 0,-1 0 0,1 0 0,0 1-1,0-1 1,0 0 0,0 0 0,1 0 0,-1 1 0,0 2 0,0 13-2752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39.4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0 134 2481,'0'0'603,"0"0"-405,0 0-54,0 0 248,0 0 243,0 0-75,0 0-98,0 0-44,0 0 119,0 0 10,0 0-38,0 0-98,0 0-59,0 0-42,3 42 615,1-36-873,1-1 0,0 0 0,0 0 0,0-1 0,1 1 0,0-1 0,0 0 0,0-1 0,9 5 0,64 25 169,-71-30-201,15 4-34,1-1 0,-1-2 0,1 0 0,1-1-1,-1-2 1,35-1 0,-50 0-23,-8-1 41,1 0 1,-1 1-1,0-1 0,1 0 1,-1 0-1,0 0 1,0 0-1,0 0 1,1 0-1,-1-1 1,0 1-1,-1 0 1,1 0-1,0-1 0,0 1 1,0 0-1,-1-1 1,1 1-1,-1-1 1,1 1-1,-1-1 1,0 1-1,1-3 1,10-47 63,-8 38-30,1-4 27,0 1 0,-2-1 1,1 0-1,-2 1 0,0-1 0,-3-29 0,1 44-65,0 0-1,0 0 0,0 0 1,-1 0-1,1 0 0,-1 0 1,1 0-1,-1 1 1,1-1-1,-1 1 0,0-1 1,0 1-1,0-1 0,0 1 1,0 0-1,0 0 0,0 0 1,0 0-1,-1 1 0,1-1 1,0 0-1,0 1 1,-3-1-1,-59-7-128,60 8 124,-5-1-75,-22-1-130,-1 1 0,-41 5 0,64-3-127,0 0 1,0 1-1,1 0 0,-1 1 0,0 0 1,1 0-1,0 1 0,0 0 0,0 0 1,0 1-1,1 0 0,-13 11 0,-5 10-2099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1.2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0 191 864,'0'0'617,"0"0"282,0 0 256,0 0-64,0 0 38,28-8 2216,67 2-3425,-58 5 179,69-11 0,-31 1-281,1 4 0,110 2 0,-13 1 69,-62-10 256,-76 8-187,66-3 1,-13 9-88,101-1 390,-170-1-177,0-1 0,29-8 0,-31 7-88,0 0 0,0 1-1,31-2 1,-11 5-3,27 1 182,-1-3 0,93-14 0,-119 10-211,0 3 0,54 1 0,-61 3 86,-1-2 1,1-1-1,-1-1 0,53-12 1,-46 7 36,2 1 0,-1 2 0,0 2 0,63 3 0,22-3 159,-82 3-236,-40 0-24,0 0 123,0 0 5,0 0-83,0 0-74,0 0-136,-29 2-4267,19-2 1732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2.7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0 137 704,'0'0'3012,"0"0"-1728,0 0-924,0 0-35,0 0-10,0 0-8,7-36-184,5 21-251,-7 10 244,-1-1-1,0 0 1,0 1-1,-1-1 1,5-10-1,-3 14-112,-1 0-1,1 0 1,0 0 0,-1 0-1,1 1 1,0 0 0,0 0-1,0 0 1,0 1-1,0 0 1,8 0 0,-1-1-16,60-11 44,-46 6 258,0 2-1,39-1 0,-64 6-283,0-1 1,-1 1-1,1 0 0,0-1 0,-1 1 0,1 0 0,-1-1 0,0 1 0,1 0 1,-1 0-1,1 0 0,-1 0 0,0-1 0,0 1 0,1 0 0,-1 0 0,0 0 1,0 0-1,0 0 0,0 0 0,0-1 0,0 1 0,-1 1 0,1 31 71,0-26-11,0 8-23,0 0-1,-1 0 0,-1 0 0,0 0 0,-8 23 0,7-30-24,0-1 0,0 1 1,-1-1-1,0 0 0,-1 0 0,1 0 0,-1-1 0,-1 0 0,1 0 1,-1 0-1,0 0 0,-8 4 0,-79 59-145,90-66 128,1-1-1,-1 1 1,0-1 0,1 1 0,0 0-1,0 0 1,0 0 0,0 0-1,0 0 1,0 1 0,1-1 0,0 0-1,-1 1 1,1-1 0,1 1 0,-1 0-1,0-1 1,1 1 0,0 5 0,5-5 46,0 1 0,1-1 0,-1 0 1,1-1-1,0 0 0,0 1 0,0-2 0,10 4 1,-8-3 78,0 1-17,-1-1-1,1 0 0,0-1 1,0 0-1,0 0 0,0-1 1,0 0-1,0 0 0,1-1 1,-1 0-1,0-1 0,12-1 1,-4-2-83,-1-1 0,0 0 1,0-1-1,0-1 0,18-10 1,-24 12-160,1 0 0,1 2 0,-1-1 0,0 1 0,1 0 0,0 1 0,0 1 0,-1 0 0,23 0 0,-32 1 19,0 0-1,1 1 0,-1-1 1,0 0-1,1 1 0,-1-1 0,0 1 1,0 0-1,0-1 0,0 1 1,0 0-1,1-1 0,-1 1 1,0 0-1,-1 0 0,1 0 1,0 0-1,0 0 0,0 0 1,0 2-1,8 7-2292,-5-6 402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3.4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134 138 1569,'0'0'765,"0"0"-111,0 0 45,0 0-48,0 0 128,0 42 3394,0-40-4148,0 1 0,0 0 0,1 0 0,-1-1 0,1 1 0,-1 0 0,1-1 0,0 1 0,0-1 1,0 1-1,1-1 0,-1 0 0,0 1 0,1-1 0,0 0 0,-1 0 0,1 0 0,0 0 0,0 0 1,0 0-1,0-1 0,1 1 0,-1-1 0,0 1 0,1-1 0,-1 0 0,1 0 0,-1 0 0,1 0 1,4 1-1,7 1 71,1-1 1,0 0-1,0-1 1,22-1-1,-23 0-100,-8-1-88,0 0-1,0 0 0,0 0 1,0 0-1,0-1 1,-1 0-1,1-1 0,-1 1 1,1-1-1,-1 0 1,0 0-1,0-1 0,0 1 1,-1-1-1,1 0 1,-1 0-1,0-1 0,0 1 1,0-1-1,-1 0 1,0 0-1,0 0 0,0-1 1,0 1-1,-1-1 1,0 1-1,0-1 0,0 0 1,-1 0-1,1-9 1,-2 11 112,1-1 0,-1 1 1,-1 0-1,1-1 1,-1 1-1,0 0 1,0 0-1,0-1 1,0 1-1,-1 0 0,1 0 1,-1 0-1,0 0 1,-5-6-1,2 5-6,0 1 0,0 0 0,0 1 0,-1-1-1,1 1 1,-1 0 0,0 0 0,0 1 0,0 0 0,-6-2-1,-12-2-18,0 1 0,0 2-1,0 0 1,0 1-1,-38 3 1,32-1 3,25 0 1,0 1-1,0 1 1,0-1 0,0 1 0,1-1 0,-1 1 0,1 1 0,-1-1 0,1 1 0,0-1-1,-5 5 1,-43 38-60,51-43-82,-1 1 0,0-1 0,1 0 0,0 1 0,-1-1 1,1 1-1,0 0 0,0-1 0,1 1 0,-1 0 0,0 0 0,1 0 0,0-1 0,-1 1 0,1 0 0,1 0 1,-1 0-1,0 0 0,0-1 0,1 1 0,0 0 0,0 0 0,-1-1 0,2 1 0,-1 0 0,0-1 0,0 1 1,1-1-1,2 4 0,26 15-2106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4.0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23 132 2625,'0'0'873,"0"0"-481,0 0-88,0 0 155,0 0 128,-8 33 1531,11-29-1947,1 1 0,0-1 0,0 1 0,0-1 0,1-1 0,-1 1 0,1 0 0,0-1 0,0 0 0,0 0-1,0-1 1,11 4 0,-3 0 0,-3-1-160,1-1-1,-1-1 1,1 0 0,0 0-1,0-1 1,0-1-1,0 0 1,1 0-1,-1-1 1,0 0 0,0-1-1,12-3 1,-16 4-31,-1-2 1,1 1-1,-1-1 0,1 0 1,-1 0-1,0-1 1,0 0-1,0 0 0,0 0 1,0-1-1,-1 0 1,1 0-1,-1 0 0,0-1 1,-1 1-1,1-1 1,-1 0-1,0-1 0,0 1 1,0-1-1,3-7 1,-5 5-7,0 1 1,0-1 0,-1 0 0,0 0-1,-1 1 1,1-1 0,-2-11-1,1 16-9,0 0-1,0 0 0,-1-1 1,1 1-1,-1 0 1,1 0-1,-1 0 0,0 0 1,0 0-1,-1 0 0,1 0 1,0 0-1,-1 1 0,0-1 1,0 0-1,0 1 1,0 0-1,0-1 0,-4-3 1,-4 2-75,0 1 1,0 0 0,0 0 0,0 1-1,-1 1 1,1-1 0,-16 1 0,-75 7-402,86-3 502,0 1 0,1 1-1,-1 0 1,1 1 0,0 0 0,1 1 0,-1 1-1,-20 15 1,33-22-38,1 1 0,-1-1 0,0 1 0,0-1 0,0 1-1,1 0 1,-1-1 0,1 1 0,-1 0 0,1 0 0,0-1 0,0 1-1,0 0 1,0 0 0,0-1 0,0 1 0,0 0 0,0 0 0,1 1-1,9 34-2458,5-14 657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4.7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1 199 544,'0'0'128,"0"0"422,0 0 464,0 0-121,0 0-538,0 0 64,8 2 3488,10 5-2347,-15-3-1523,2-1 1,-1 1-1,0-1 1,0 0-1,1 0 1,0-1 0,-1 1-1,1-1 1,0 0-1,0-1 1,1 1-1,4 0 1,68 10 6,-69-11-13,31 2-63,0-2 1,68-5 0,-103 3 27,0 0 0,0 0 1,-1 0-1,1-1 0,-1 1 0,1-1 0,-1 0 0,1 0 0,-1-1 1,0 1-1,0-1 0,0 0 0,-1 0 0,1-1 0,-1 1 1,0-1-1,1 1 0,-2-1 0,1 0 0,0 0 0,-1 0 0,4-9 1,-3 5-32,0 1 1,-1-1 0,0 0-1,-1 0 1,0 0 0,0 0 0,0 0-1,-1 0 1,0 0 0,-1 0 0,0 0-1,0 0 1,-3-9 0,3 14 32,-1-1 0,1 1 0,-1-1 0,0 1 1,0 0-1,0 0 0,0 0 0,-1 0 0,1 0 0,-1 0 0,1 1 0,-1-1 0,0 1 1,0 0-1,0 0 0,-1 0 0,1 0 0,0 0 0,-1 1 0,1-1 0,-1 1 1,0 0-1,1 0 0,-7 0 0,-10-2-12,0 1 1,0 1 0,-31 3-1,16-1-18,17-1-104,0 1 0,-33 7 0,43-6 48,1-1 0,-1 2 0,1-1 0,-1 1 1,1 0-1,0 1 0,0 0 0,1 0 0,-9 6 1,13-7 40,0 0 0,0-1 1,0 1-1,1 0 1,-1 0-1,1 0 1,0 0-1,0 1 1,0-1-1,0 0 1,0 0-1,1 1 0,0-1 1,-1 6-1,4 55-492,-2-47 331,0-12 2,0 0 1,0 0-1,0 0 1,1 0-1,-1 0 1,1-1 0,0 1-1,1-1 1,-1 1-1,1-1 1,0 0-1,0 0 1,0 0 0,1 0-1,-1 0 1,1-1-1,0 0 1,6 5-1,9 2-2296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5.3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129 153 544,'0'0'254,"0"0"439,0 0 132,0 0 20,0 0-90,0 0-53,0 0-38,0 0 6,0 0 8,2 30 1784,1-25-2417,1 1 0,0-1 1,0 0-1,0 0 0,0-1 0,1 1 0,0-1 0,0 0 1,0 0-1,0-1 0,1 0 0,-1 1 0,1-2 0,0 1 1,0-1-1,0 0 0,12 3 0,13 1 30,0-1 0,44 2 0,-37-4-126,90 3-792,-127-10 859,0 1 0,0 0 0,0-1 0,0 1 0,-1-1-1,1 1 1,-1-1 0,0 1 0,0-1 0,-1-6 0,0 4-1,8-211 817,-7 217-828,0-1 1,-1 0-1,1 1 0,0-1 0,0 1 1,-1-1-1,1 0 0,0 1 0,-1-1 1,1 1-1,-1-1 0,1 1 1,-1-1-1,1 1 0,-1-1 0,1 1 1,-1-1-1,1 1 0,-1 0 0,0-1 1,1 1-1,-1 0 0,0 0 1,1 0-1,-1-1 0,0 1 0,1 0 1,-1 0-1,0 0 0,1 0 0,-2 0 1,-30 0 85,22 0-80,-18 0-32,-28-1-402,-1 3 0,-57 10 0,99-10 254,-1 1 0,1 1 0,0 0 0,0 1 0,0 1 0,1 0 0,0 1-1,0 1 1,0 0 0,1 1 0,1 0 0,-16 14 0,8 4-2682,8 0-838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6.3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3105,'0'0'1625,"0"0"-774,0 0-125,0 0-104,0 0-102,42 6 2767,375-21-5019,-439 13-493,15-10-376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6.9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1921,'0'0'747,"0"0"-224,0 0 403,0 0 173,0 0-112,12 0 2114,46 0-2609,135 0-924,-192 0 518,-1 0 60,0 0-74,0 0-40,-28 7-1256,14 7-2634,10-8 457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3.0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22 160 1905,'0'0'760,"0"0"-538,0 0-132,0 0-47,-3 2 13,1-1-43,1 0 1,0 0-1,-1 1 0,1-1 1,0 0-1,-1 1 0,1-1 1,0 1-1,0 0 0,0-1 1,1 1-1,-1 0 0,0-1 1,0 1-1,1 0 1,-1 0-1,1 0 0,0 0 1,0-1-1,-1 1 0,1 0 1,0 0-1,0 0 0,1 0 1,-1 0-1,0 0 0,1-1 1,0 3-1,3-2 14,-1 0-1,1-1 1,0 0-1,0 0 1,0 0 0,0 0-1,0-1 1,0 1 0,0-1-1,0 0 1,0 0-1,0 0 1,6-2 0,2 1 32,7 3 163,16 0-212,-17-6 2962,9-31-3046,-18 28-99,-4 2 198,0 1 0,0-1 0,0 0 0,-1 0 0,0 0 0,6-9 0,-10 13 9,1-1-1,0 1 1,-1-1-1,0 1 1,1-1 0,-1 0-1,0 1 1,0-1-1,0 0 1,0 1 0,0-1-1,0 1 1,0-1-1,0 0 1,-1 1 0,1-1-1,-1 0 1,1 1-1,-1-1 1,0 1 0,1-1-1,-1 1 1,0 0 0,0-1-1,0 1 1,0 0-1,0-1 1,0 1 0,-1 0-1,1 0 1,-2-1-1,2 0-92,0 0 0,0 0-1,0 0 1,1 0 0,-1 0-1,0 0 1,1 0 0,0 0-1,-1 0 1,1 0 0,0 0-1,0 0 1,0-1 0,0 1-1,1 0 1,-1 0 0,0 0-1,2-3 1,-1 2 9,-1 0 0,1 1 0,-1-1-1,0 0 1,0 1 0,0-1 0,0 0 0,0 0 0,0 1 0,-1-1 0,0-3 0,-4 4 123,1 1 1,-1 0 0,1 0 0,-1 0 0,0 0 0,1 1 0,-1 0-1,0 0 1,-8 1 0,6-1-65,6 0-39,-35 0-319,31 0 332,1 1 1,-1-1-1,0 1 1,1 0-1,-1 0 1,1 0-1,-1 1 1,1 0-1,-1 0 1,1 0-1,0 0 1,0 0-1,0 1 1,1 0-1,-1 0 1,0 0-1,1 0 1,0 1-1,0-1 1,0 1-1,-4 6 1,6-7-73,1-1 1,0 0 0,0 1-1,0-1 1,0 1-1,0-1 1,0 1-1,0-1 1,1 1-1,-1-1 1,1 0 0,0 1-1,0-1 1,0 0-1,2 4 1,6 28 145,-9-25 137,-1-7-173,1 0 0,0 0 0,-1-1 0,1 1 0,0 0-1,1 0 1,-1 0 0,0 0 0,0 0 0,1 0 0,-1-1 0,1 1 0,0 0 0,-1 0 0,1-1 0,2 4 0,-2-4-5,-1-1-83,0 0 70,0 0-102,0 0-288,-3 3-2382,-8-3 501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8.7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137 221 864,'0'0'1118,"0"0"115,0 0-1,0 0-76,0 0-55,-5 0 1842,-23 0-2332,25 0-668,0 0 0,1 0 0,-1 0 0,0 0 0,1-1 0,-1 1 0,0-1 0,1 0 0,-1 0 0,1 0 0,-1 0 0,1 0 0,-1 0 0,1-1 0,0 1 0,0-1 0,0 1 0,0-1 0,0 0 0,-3-3 0,3 1-108,0 0 0,0 0 0,0 0 0,1 0 1,-1 0-1,1 0 0,0-1 0,0 1 0,0 0 0,1-1 1,0 1-1,0-7 0,-1-9-184,1 17 353,-1 0 0,1 0-1,-1 0 1,1-1 0,0 1 0,0 0-1,0 0 1,1-1 0,-1 1-1,1 0 1,0 0 0,0 0 0,0 0-1,0 0 1,0 0 0,1 0-1,-1 0 1,1 0 0,0 1 0,0-1-1,0 0 1,0 1 0,0 0 0,1-1-1,-1 1 1,5-2 0,2-2-174,1 2 0,0-1 1,1 1-1,-1 1 0,1 0 0,-1 1 1,17-3-1,80 1 511,-105 4-287,0 3 88,1 1 0,0 0 1,-1-1-1,0 1 1,0 0-1,0 0 1,0 1-1,-1-1 0,1 0 1,-1 0-1,1 8 1,3 4 31,15 24-33,-16-34-128,-1 1 0,1-1 0,-1 1 1,-1 0-1,1 0 0,-1-1 0,0 2 0,-1-1 0,0 0 0,1 10 1,-2-6 62,1-6-6,0 1-1,-1 0 1,0-1-1,0 1 0,-1-1 1,1 1-1,-1 0 1,0-1-1,-1 0 0,1 1 1,-1-1-1,0 0 1,0 1-1,-1-1 0,0-1 1,1 1-1,-2 0 0,1-1 1,0 1-1,-6 4 1,-58 40 208,52-40-273,1 1 0,0 0 0,1 1 1,0 0-1,-12 14 0,21-19-9,0 1 0,0-1 0,1 1-1,-1 0 1,-3 13 0,-14 29 90,-81 84 45,102-132-145,0-1 0,0 0 0,-1 0-1,1 1 1,0-1 0,0 0 0,0 1-1,0-1 1,0 0 0,-1 1 0,1-1-1,0 0 1,0 1 0,0-1 0,0 1 0,0-1-1,0 0 1,0 1 0,0-1 0,0 0-1,0 1 1,0-1 0,1 0 0,-1 1 0,0-1-1,0 0 1,0 1 0,0-1 0,1 0-1,-1 1 1,0-1 0,0 0 0,0 1-1,1-1 1,-1 0 0,0 0 0,0 1 0,1-1-1,-1 0 1,0 0 0,1 0 0,-1 0-1,0 1 1,1-1 0,-1 0 0,0 0-1,1 0 1,30 5-93,35-7 182,-6-10-62,-42 8 47,1 0 0,-1 2 1,24-2-1,-29 3-1,1-1 1,-1 0-1,1-1 0,-1 0 1,0-1-1,-1-1 1,1 0-1,-1-1 0,0 0 1,23-16-1,-35 22 184,0 0-54,0 0 38,0 0-37,0 0-89,0 0-106,0 0-38,0-131-218,0 131 613,0 0-128,0 0-11,0 0-151,0 0-92,0 0-44,0 0-25,0 24-56,0-20 182,1 1 0,-1-1 0,1 1 0,0-1-1,0 0 1,0 1 0,1-1 0,-1 0 0,1 0 0,0 0 0,0 0 0,1 0-1,-1-1 1,1 1 0,0-1 0,0 1 0,0-1 0,0 0 0,1 0-1,-1 0 1,6 3 0,7 8 12,-9-9-29,0 1 0,0-2 0,0 1 0,0-1 0,1 0 0,-1 0 0,1-1-1,0 0 1,0 0 0,0-1 0,12 2 0,5-1-86,1-2-1,35-1 0,-20-1-4,-37 1 74,-1 0 0,1 0 1,0-1-1,0 1 0,0-1 1,0 0-1,0 0 0,-1-1 1,1 1-1,0-1 0,-1 0 1,1 0-1,-1 0 0,0 0 1,0-1-1,0 1 0,0-1 1,0 0-1,0 0 0,-1 0 0,1 0 1,-1 0-1,0-1 0,0 1 1,0-1-1,-1 1 0,1-1 1,-1 0-1,0 1 0,0-1 1,0 0-1,1-8 0,1-11-27,-2 0-1,0 0 0,-1 0 1,-5-32-1,5 52 12,0-1 11,-1 0 0,0 0 0,0 0-1,-1 0 1,1 0 0,-1 0-1,0 1 1,0-1 0,0 0-1,0 1 1,-1-1 0,1 1-1,-1 0 1,0 0 0,0 0-1,0 0 1,-1 1 0,1-1-1,0 1 1,-1 0 0,0 0-1,1 0 1,-1 0 0,0 1 0,0-1-1,0 1 1,0 0 0,-6 0-1,-14-4 6,0 2 0,0 1 0,-43 2-1,43 0 8,-88 0-59,111 0 56,0 1 1,1-1-1,-1 0 0,0 1 0,0-1 1,0 1-1,1-1 0,-1 1 1,0-1-1,0 1 0,1 0 1,-1-1-1,0 1 0,1 0 0,-1-1 1,1 1-1,-1 0 0,1 0 1,0 0-1,-1-1 0,1 1 1,0 0-1,-1 0 0,1 0 0,0 0 1,0 0-1,0 0 0,0 0 1,0 0-1,0 0 0,0 1 1,0 41-12,1-29 2,0 15-185,0-19 157,-1 0 1,0 0 0,-1 0 0,1 0 0,-6 19 0,6-26-122,-2-1 1,1 1 0,0-1-1,0 1 1,-1-1-1,0 1 1,1-1 0,-1 0-1,0 0 1,0 1 0,0-2-1,0 1 1,0 0-1,-1 0 1,1-1 0,-1 1-1,1-1 1,-1 0-1,1 1 1,-1-1 0,0 0-1,1-1 1,-1 1 0,0-1-1,-3 1 1,-11 0-2145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9.4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536 13 1473,'0'0'-291,"0"0"784,0 0-207,1-8-187,-2 4 42,1 6 582,-2 10-316,-1 0 0,-1-1-1,0 1 1,0-1 0,-1 0 0,-1 0 0,-12 20-1,-61 74 965,56-76-908,2-4-398,-118 161 586,112-146-519,2 1 0,-35 81 0,30-43-70,7-19 62,-39 72 0,62-123-5972,0-9 3975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49.9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94 2785,'0'0'2455,"0"0"-1505,0 0-526,0 0 187,0 0-608,0-1 0,0 1 0,1-1 0,-1 1 1,0-1-1,0 1 0,1-1 0,-1 1 0,0-1 1,1 1-1,-1 0 0,1-1 0,-1 1 0,0-1 1,1 1-1,-1 0 0,1 0 0,-1-1 0,1 1 1,-1 0-1,1 0 0,-1 0 0,1-1 0,0 1 1,10 0 76,-9 1-147,-1-1-1,1 1 0,0-1 0,0 0 0,0 0 0,0 0 1,-1 0-1,1 0 0,0 0 0,0-1 0,0 1 1,-1-1-1,1 1 0,0-1 0,0 1 0,-1-1 0,1 0 1,-1 0-1,1 0 0,-1 0 0,1 0 0,-1 0 0,1 0 1,-1-1-1,0 1 0,0-1 0,1 1 0,0-2 0,8-30-1337,-9 32 1413,-1-1 0,1 0 0,-1 1 0,0-1-1,1 0 1,-1 0 0,0 0 0,0 1 0,0-1-1,0 0 1,0 0 0,-1 0 0,1 1 0,0-1-1,-1 0 1,0-2 0,-3 4 58,0-1 0,1 0 0,-1 1 0,0 0 0,0 0 0,1 0 0,-1 1 1,0-1-1,1 1 0,-1 0 0,0 0 0,-4 2 0,1 1-18,1 1 0,0 0 0,0 0-1,0 1 1,1 0 0,-1 0 0,2 0 0,-1 1 0,1-1 0,-6 13 0,-32 75-1023,27-48-1389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50.5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94 160,'0'0'3124,"0"0"-1424,0 0-631,0 0 148,0 0-91,0 0-294,0 0-474,0 0-193,0 0-71,0 0-25,0 0-42,20 18-334,-15-15 187,0 0 1,0 0-1,0 0 1,0-1-1,0 0 1,0 0-1,1 0 1,-1-1-1,1 1 1,0-1-1,-1-1 0,1 1 1,0-1-1,-1 0 1,10-1-1,-11 1-27,-4-1 160,1 0-1,0 1 0,-1-1 1,1 0-1,0 1 0,-1-1 1,1 0-1,-1 0 1,0 0-1,1 0 0,-1 0 1,0 1-1,1-1 1,-1 0-1,0 0 0,0 0 1,0 0-1,0 0 1,0 0-1,0 0 0,0 0 1,0-2-1,0-34 502,-1 27-251,-5-36 411,6 45-669,0 0-1,0 1 1,0-1 0,-1 0 0,1 0-1,0 0 1,0 0 0,-1 0 0,1 0-1,-1 1 1,1-1 0,0 0 0,-1 0-1,0 0 1,1 1 0,-1-1 0,1 0-1,-1 1 1,0-1 0,1 1 0,-1-1 0,0 1-1,0-1 1,0 1 0,1-1 0,-1 1-1,0-1 1,0 1 0,0 0 0,0 0-1,0 0 1,0-1 0,1 1 0,-1 0-1,0 0 1,0 0 0,0 0 0,0 0-1,0 1 1,0-1 0,0 0 0,0 0-1,0 0 1,1 1 0,-1-1 0,0 1 0,0-1-1,-1 1 1,0 2-230,-1 0-1,1 0 1,0 1 0,0-1-1,0 0 1,0 1-1,0-1 1,1 1 0,0-1-1,0 1 1,0 0 0,0 0-1,0-1 1,1 1 0,0 0-1,-1 0 1,1 0-1,2 7 1,-2 16-4044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51.4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384 91 2673,'0'0'1425,"0"0"-1089,0 0-280,1-1 24,0-1-1,0 1 1,0-1-1,0 0 1,0 1-1,0-1 1,-1 0-1,1 0 1,-1 0-1,1 0 1,-1 1-1,1-1 1,-1 0 0,0 0-1,0-2 1,-9-3 50,0 0 0,-1 1 0,1 1 0,-1 0 0,0 0 0,0 1 0,-1 0 0,1 1 0,-1 0 0,-19-3 1,11 4-142,0 0 1,-1 1-1,1 1 1,-1 0 0,-29 6-1,44-5 30,-1 1 0,1 0 1,0 0-1,-1 0 0,1 0 0,0 1 0,1 0 0,-1 0 0,0 0 0,1 1 0,0 0 0,0-1 0,0 2 1,0-1-1,0 0 0,1 1 0,0-1 0,0 1 0,0 0 0,-4 10 0,2-2 188,0 1 0,1-1 0,1 1 0,0 0 0,1-1 0,0 1 0,1 19 0,2-31-207,-1-1 0,1 0 0,-1 0 0,1 0 0,-1 0 0,1 0 0,0 0 0,0 0 0,0 0 0,-1 0 0,1 0 0,0-1 0,0 1 0,0 0 0,0-1 0,0 1 0,1 0 0,-1-1 0,0 1 0,0-1 0,0 0 0,0 1 0,1-1 0,-1 0 0,0 0 0,0 0 0,1 0 0,-1 0 0,1 0 0,47 2-421,-41-2 298,20 1-358,-15-1 218,-1 0 0,1 0 0,-1-1 0,21-4 0,-28 3 250,0 1 1,-1-1 0,1 0-1,-1 0 1,0-1 0,0 0 0,0 1-1,0-1 1,0 0 0,0-1-1,-1 1 1,1-1 0,-1 0 0,0 0-1,4-6 1,-2 2 222,-1 1 0,0-1 0,0 0 0,0 0 0,-1 0 0,0 0 0,-1 0 0,1-1 0,-2 0 0,2-16 0,-3 25 372,0 0-294,0 3-315,-6 206 27,22-207-859,16-4-875,9-5-1347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51.8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5170,'0'0'3666,"0"0"-2690,0 0 161,0 0-385,0 0-656,0 0-96,0 0-448,0 0 128,0 3-1009,0 2-1744,0 1-1185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52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64 1 2401,'0'0'1265,"0"0"-710,0 0 112,0 0 266,0 0-306,0 3-469,0 39-81,0 102 2120,-27 234 0,12-241-2274,4 227 0,11-318 68,-4 8 97,1 1-3465,0-52-9,3-3 844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52.9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1088,'0'0'1663,"0"0"-610,0 0 47,0 0 143,0 0-184,4 0-291,32 0-633,-1 2 0,1 1 0,68 16-1,59 14-843,-162-33 724,0 1 1,-1-1-1,1 0 1,0 0-1,-1 0 1,1 0-1,-1 1 1,1-1-1,0 0 1,-1 1-1,1-1 1,-1 0-1,1 1 1,-1-1-1,1 1 1,-1-1-1,1 1 1,-1-1-1,1 1 0,-1-1 1,0 1-1,1 0 1,-1-1-1,0 1 1,0-1-1,1 1 1,-1 0-1,0-1 1,0 1-1,0 0 1,0-1-1,0 1 1,0 0-1,0-1 1,0 1-1,0 0 1,0-1-1,0 1 1,0 0-1,0-1 1,-1 1-1,1 0 1,0-1-1,-1 1 1,-17 26 645,-13-3-741,-1-2 1,-1 0 0,-1-3-1,-1-1 1,-1-1 0,-58 19 0,92-36-267,1 1 0,-1 0 0,1 0 1,-1 0-1,1 0 0,0 1 1,0-1-1,-1 0 0,1 0 0,0 1 1,0-1-1,0 1 0,0-1 0,1 1 1,-1-1-1,-1 3 0,-1 2-1375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2:53.3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5539,'0'0'3092,"0"0"-1668,0 0-2,0 0-2,0 0-295,6 8-3683,-12-4-2407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0:14.8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66 48,'0'0'608,"0"0"129,0 0-529,0 0 16,0 0-192,0 0-64,0-65-945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50.7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9 134 1072,'0'0'435,"0"0"-195,0 0 30,0 0 469,0 0 27,0-5 7,0-15-103,0 15-102,0 5-117,0 0-99,0 0-66,0 0-129,0 0 25,0 0-60,0 0 164,0-24 290,10-55-840,-10 78 651,0 1-30,0 0 3,0 0-216,0 0 30,0 0-81,0 0-101,0 0 24,0 0-53,0 0-49,0 0-31,0 28-174,-13 197 435,11-213-145,0 1-1,1 0 0,0 0 1,1 0-1,1 0 0,0 0 0,0-1 1,1 1-1,1 0 0,0-1 1,1 0-1,0 1 0,12 21 0,-14-29 22,0-1 0,0 0 0,-1 1 0,0 0-1,0-1 1,0 1 0,0 8 0,-1-10-14,0 0 0,0 0 0,0 1 1,1-1-1,-1 0 0,1 0 0,0 0 1,0 0-1,0 0 0,0 0 0,1-1 0,-1 1 1,3 3-1,1-4-25,1 0 0,-1-1 0,1 1 0,-1-1 0,1 0 0,0-1 1,-1 1-1,1-1 0,0 0 0,-1-1 0,11-1 0,6 1 118,-21 1-132,3 0 82,0 0 0,1 0 1,-1 0-1,0 0 1,0-1-1,0 1 1,0-1-1,7-3 1,-9 3-236,-1 0 0,0 0 0,1-1 1,-1 1-1,0 0 0,0-1 0,0 1 1,0-1-1,-1 1 0,1-1 0,0 0 1,-1 1-1,1-1 0,-1 0 0,1 0 1,-1 1-1,0-1 0,0 0 0,1 0 1,-1 1-1,-1-1 0,1-3 0,0-7-3199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87 1753 272,'0'0'560,"0"0"-167,0 0-177,0 0 5,0 0-18,0 0 138,-1-1-270,1 0-1,0 0 1,0 1-1,0-1 1,0 0-1,-1 1 0,1-1 1,0 0-1,0 1 1,-1-1-1,1 0 1,-1 1-1,1-1 0,-1 1 1,1-1-1,-1 1 1,1-1-1,-1 1 1,1-1-1,-1 1 0,1-1 1,-1 1-1,0 0 1,0-1-1,-4 1-99,1 1-1,-1-1 1,1 1-1,0 0 1,0 1-1,-1-1 1,1 1-1,0 0 1,-5 3-1,7-5 24,0 1 0,1 1-1,-1-1 1,0 0 0,1 0 0,-1 1-1,0-1 1,1 1 0,0-1 0,-1 1 0,1 0-1,0-1 1,0 1 0,0 0 0,0 0-1,0 0 1,0 0 0,0 0 0,1 0-1,-1 0 1,1 2 0,0-3-181,0-1 32,3 0 17,33 1 128,-23 1-12,1-1 1,-1-1-1,1-1 1,-1 0 0,1 0-1,-1-2 1,24-6-1,-35 8 57,-2 1 120,0 0 330,0 0 238,0 0-18,0 0-239,-1 1-444,0-1 0,1 0-1,-1 0 1,1 0 0,-1 0-1,1 0 1,-1 0 0,1 0-1,-1-1 1,1 1 0,-1 0-1,0 0 1,1 0 0,-1 0-1,1-1 1,-1 1 0,1 0-1,0-1 1,-1 1 0,1 0-1,-1-1 1,1 1 0,-1 0-1,1-1 1,0 1 0,-1-1-1,1 1 1,0-1 0,0 1-1,-1-1 1,1 1 0,0-1-1,0 1 1,0-1 0,-1 1-1,1-1 1,0 1 0,0-2-1,21-21 477,-17 20-720,69-56 57,-62 49 585,1 0 0,0 1 0,26-16 0,-35 25-412,-3 0 11,0 0 64,0 0 181,0 0 51,0 0-201,8-1-116,-1-1-1,0 1 1,1-1 0,-1 0-1,0-1 1,10-5-1,21-6-54,-24 12 23,1 0 1,-1 1 0,0 0-1,1 1 1,-1 1 0,1 1-1,-1 0 1,0 0 0,0 2-1,0-1 1,0 2 0,-1 0-1,1 1 1,-1 0-1,18 12 1,-17-6 118,-13-10-81,0-1 0,0 0-1,1 1 1,-1-1 0,0 0-1,1 0 1,-1 0 0,1 0 0,-1 0-1,1 0 1,0 0 0,-1-1 0,1 1-1,0-1 1,0 1 0,-1-1-1,3 1 1,95 0 146,-52-2-4,-46 1-134,0-1 1,0 1-1,0-1 0,0 1 0,0-1 0,0 0 0,0 0 0,0 1 0,0-1 0,0 0 0,-1 0 1,1 0-1,0 0 0,-1 0 0,1 0 0,-1 0 0,1 0 0,-1 0 0,1-2 0,12-30 321,-9 21-275,4-6-95,2-1 0,0 2 1,1-1-1,0 1 0,2 1 1,0 0-1,1 1 0,0 0 0,1 1 1,1 1-1,32-21 0,-41 29 37,1 0 0,-1 1-1,1 0 1,0 1 0,0-1 0,0 2-1,1-1 1,-1 1 0,16-2-1,-1 3-85,0 0-1,27 3 0,-1 0-146,-49-2 137,0 0 51,0 2 70,1 0 0,-1 1 1,1-1-1,0 0 0,-1 0 0,1 0 1,0 0-1,0 0 0,0 0 0,1 0 1,-1 0-1,0 0 0,1-1 0,2 4 1,-4-5-17,1 1 1,0 0 0,-1-1 0,1 1 0,0-1-1,0 1 1,-1-1 0,1 1 0,0-1-1,0 0 1,0 1 0,-1-1 0,1 0 0,0 0-1,0 1 1,0-1 0,0 0 0,0 0-1,0 0 1,0 0 0,0 0 0,-1 0 0,1 0-1,0-1 1,0 1 0,0 0 0,0 0 0,0-1-1,-1 1 1,1 0 0,0-1 0,0 1-1,0-1 1,-1 1 0,1-1 0,0 0 0,-1 1-1,1-1 1,0 0 0,-1 1 0,1-2-1,14-15-102,1 1 0,0 0 0,1 1 0,0 1 0,1 0 0,1 1 0,0 1 0,26-11 0,-27 12 54,-14 8 52,0 0-1,1 1 1,-1-1 0,1 1-1,0 0 1,0 0-1,0 0 1,5-1-1,-9 3 63,40-9 3,3 2-335,58-1 1,-101 8 238,-1 0 7,0 0 86,0 0 261,0 0 37,0 0-119,0 0-102,56-3-275,-53 3 83,-2 0-16,-1 37 251,1-26-183,0-1-1,1 0 1,0 0 0,0 0 0,1 0-1,0-1 1,1 1 0,0-1 0,1 0-1,-1 0 1,2 0 0,-1-1 0,1 1 0,1-1-1,-1-1 1,2 1 0,-1-1 0,1-1-1,0 1 1,0-1 0,17 9 0,-22-13-1,0-1 1,0 0 0,0 0 0,1-1 0,-1 1 0,0-1-1,0 1 1,1-1 0,-1 0 0,0 0 0,0-1 0,0 1-1,1-1 1,-1 1 0,0-1 0,0 0 0,0 0 0,0 0-1,0-1 1,5-2 0,9-6-33,-1 0-1,21-16 1,-22 15 23,-1 0-38,0 0-1,-1 0 0,-1-2 1,0 1-1,15-22 1,-21 27 48,-1-1 0,0 0 0,-1 0 0,0-1 0,0 1 1,-1-1-1,0 0 0,0 0 0,-1 0 0,0 0 1,-1 0-1,1-10 0,-2 12 3,1 1-1,0-1 1,1 0 0,0 1-1,0-1 1,0 1 0,1 0-1,0 0 1,0 0 0,0 0-1,1 0 1,0 0 0,0 1-1,0 0 1,1 0 0,5-5-1,13-10-128,0 1-1,34-22 0,-23 18 77,66-61 30,-99 83 216,-1 1 141,0 0-18,0 0-86,0 0-258,0 0-86,6 0-261,-2 0 278,30 1-123,0-2 0,0-1 0,66-14 0,-98 37 37,3-12 99,0-1-1,0 0 0,1-1 0,1 1 1,-1-1-1,1-1 0,0 1 0,1-1 1,-1 0-1,1-1 0,17 9 0,15 14-168,-20-14 214,1-1-1,24 12 1,-33-18 39,-7-5-19,-1 0 1,1 0 0,0 0-1,0-1 1,0 1 0,0-1-1,1-1 1,-1 1 0,0-1-1,0 0 1,0 0 0,0 0-1,1-1 1,-1 0 0,0 0-1,0 0 1,0 0 0,0-1-1,0 0 1,-1 0 0,1 0-1,0-1 1,-1 0 0,0 1-1,1-2 1,-1 1 0,-1 0-1,1-1 1,0 0 0,5-7-1,-2 2 55,0 0-1,0 0 1,-1-1-1,0 0 1,-1 0-1,0 0 0,-1 0 1,0-1-1,0 0 1,-2 0-1,1 0 1,-1 0-1,1-16 1,-3 10 62,0 1 0,1 0 1,1 0-1,7-28 1,-7 39-121,0-1 0,-1 1 1,2 0-1,-1 1 1,0-1-1,1 0 1,0 1-1,0-1 1,1 1-1,-1 0 1,1 0-1,0 1 1,0-1-1,0 1 1,0-1-1,1 1 0,-1 0 1,6-2-1,10-5 101,0-2 0,25-19 0,9-6-130,-32 22 46,-17 11 80,0 0 1,1 0 0,-1 0 0,1 1 0,0 0-1,0 0 1,0 0 0,0 1 0,10-3 0,-14-23 317,2 13-521,1 1 1,0-1 0,1 1-1,0 0 1,2 0 0,-1 1 0,2 0-1,0 0 1,16-18 0,3-8 845,-9 9-1184,-8 16 464,-6 7 100,1 0 0,-1 0 0,1 0 1,1 1-1,-1 0 0,1 0 0,9-6 0,-15-23-524,0 27 378,1-1 1,0 0-1,0 1 0,1-1 0,1 1 0,-1 0 1,1 0-1,0 0 0,1 1 0,0-1 0,0 1 0,1 0 1,0 0-1,0 1 0,0 0 0,1 0 0,0 1 1,0-1-1,12-5 0,-18 10-7,-1 1 35,0 0 114,0 0 38,0 0 77,0 0-83,0 0 38,0 0-110,0 0-45,0 0-93,0 0-59,0 0-3,0 0-88,4 2 162,1 0 0,-1 0 0,0-1 0,1 0-1,0 1 1,-1-2 0,1 1 0,9 0 0,-14-1 52,-1 0 0,1 0 0,0 0 0,0 1 1,0-1-1,0 0 0,0 0 0,0 0 0,0 0 0,0 0 1,0 1-1,0-1 0,0 0 0,0 0 0,0 0 1,0 0-1,0 1 0,0-1 0,0 0 0,0 0 1,0 0-1,0 0 0,0 0 0,0 1 0,0-1 1,0 0-1,1 0 0,-1 0 0,0 0 0,0 0 1,0 0-1,0 1 0,0-1 0,0 0 0,0 0 1,0 0-1,1 0 0,-1 0 0,0 0 0,0 0 1,0 0-1,0 0 0,0 0 0,1 0 0,-1 0 1,0 1-1,0-1 0,0 0 0,0 0 0,1 0 1,-1 0-1,0 0 0,0 0 0,0-1 0,0 1 0,1 0 1,-16 6-1214,-4-5-1906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2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 17 2481,'0'0'1073,"0"0"-70,0 0-61,0 0-177,0 0-346,0 0-187,0 0-93,0 0-3,0 0 91,0 0-81,0 0 153,0 0-43,0 0 51,0 0 51,0 0 31,0 0-61,0 0-45,0 0-19,0 0-82,0 0-65,-4-17-1080,-5 66 885,6-41 90,1 0 0,0 0 0,1 1-1,-1 12 1,2 56 138,0-76-140,0-1 28,0 0-81,0 33 16,0 115 251,-5-127-215,4-19-34,1-1 1,-1 1-1,0 0 1,1 0-1,0 0 1,-1-1-1,1 1 0,0 0 1,0 0-1,0 0 1,0 0-1,0-1 0,0 1 1,1 3-1,0 49 417,48-36-629,-42-13 238,-5-3-2,1 0-1,0 0 1,0 0 0,0-1 0,0 1-1,0-1 1,0 0 0,1 0 0,-1 0 0,0 0-1,0 0 1,1-1 0,-1 1 0,1-1 0,3 0-1,127 0-158,-133 0 206,-1 0 34,0 0 138,0 0-92,0 0 15,0 0-87,0 0-25,0 0-88,0 0-21,0 0-109,0 0 13,0-1 4,0 1 0,0-1-1,0 0 1,0 0 0,0 0 0,0 1 0,0-1 0,0 0 0,0 0 0,0 1 0,0-1 0,0 0 0,0 0 0,-1 1 0,1-1-1,0 0 1,-1 1 0,1-1 0,-1 0 0,-13-8-1842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2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71 57 16,'0'0'448,"0"0"27,0 0 131,0 0 101,0 0-99,-6 0 2167,-21 0-2989,0 1 267,17 0 1412,28-7-902,-2 1-574,-1 1-22,0 0 0,0 1 0,0 0 0,30-1 0,-44 4 185,-1 0 22,0 0 92,0 0-66,40-5 71,0 2-1,45 2 0,-137 1-478,51 0 148,1 0 0,0 0 0,0 0-1,0 0 1,-1 0 0,1 0 0,0 0-1,0 0 1,0 0 0,-1 0 0,1-1-1,0 1 1,0 0 0,0 0 0,-1 0-1,1 0 1,0 0 0,0-1 0,0 1-1,0 0 1,0 0 0,0 0 0,0-1-1,-1 1 1,1 0 0,0 0 0,0 0 0,0-1-1,0 1 1,0 0 0,0 0 0,0 0-1,0-1 1,0 1 0,0 0 0,0 0-1,0 0 1,0-1 0,0 1 0,0 0-1,0 0 1,1-1 0,-1-1-658,0-10-2902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2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1 143 592,'0'0'926,"0"0"34,0 0-92,0 0-156,0 0-99,0 0-140,0 0-60,0 0-141,0 0 78,0 0-33,7-35 436,-6 31-874,0 1 1,1 0 0,-1 0-1,1 0 1,0 0-1,0 0 1,0 0 0,0 0-1,1 1 1,-1-1 0,1 1-1,5-5 1,-1 1 193,-6 5 130,2-2-42,0 0 1,1 0-1,-1 0 0,1 0 1,0 0-1,0 1 1,0-1-1,0 1 0,6-2 1,-10 4-111,51-15-566,-20 8 171,-24 5 387,0 1 0,1-1 0,-1 1 0,0 0 0,1 1-1,-1 0 1,1 0 0,-1 0 0,10 2 0,-16 1-14,0 0 0,0 0 0,0 0 0,-1-1 0,1 1 0,-1 0 0,0 0 0,0 0 0,0 0 0,0 0 0,0 0 0,-1 4 0,1-1-30,0 3-19,0-5 24,1 1 1,-1-1 0,0 0 0,0 0 0,-1 0 0,1 0 0,-1 0 0,0 0 0,0 0 0,0 0 0,0 0 0,-1-1 0,1 1 0,-1 0 0,0-1-1,0 1 1,0-1 0,-1 0 0,1 0 0,-4 4 0,-7 4 9,11-9-33,-1-1 0,1 1 0,0 0 0,0 0-1,0 0 1,0 0 0,0 1 0,0-1 0,1 0 0,-1 1-1,1-1 1,0 1 0,-1 0 0,1-1 0,0 1 0,1 0 0,-2 4-1,0-2 20,0 0 0,-1 1 0,0-1 0,0 0 0,0-1 0,0 1 0,-1-1-1,0 1 1,0-1 0,-6 5 0,-2 4 31,9-10-24,-1 1-8,1-1 1,0 1 0,0 0 0,0 0 0,1-1 0,-1 2 0,1-1 0,0 0 0,0 0-1,0 1 1,1-1 0,-2 8 0,3-12-16,-11 30 29,2-17 23,1 0-1,0 0 0,1 1 0,-9 24 0,19-37 24,-1 0 0,1 0 0,0 0 0,0-1 0,0 1 0,0-1 0,0 0 0,0 0 0,0 0 0,4-1 0,-4 1 13,132 0-75,-134 0 24,-1 0-42,0 0 56,0 0 7,0 0 68,0 0-1,0 0-66,0 0 5,0 0-35,0 0-47,0 0 12,0 0 41,0 0-96,5-16-2317,6-3-642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2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41 63 816,'0'0'264,"0"0"-135,0 0 47,0 0 2,0 0 17,0 0-56,0 0 42,-8 18 1340,-19 59-225,26-71-1254,-1 1-1,1 0 1,0 0 0,1 0-1,-1 0 1,1 0 0,1 0-1,-1 0 1,4 12 0,-3-15-20,1-1 0,-1 1 0,1-1 0,0 1 0,0-1 0,1 1 0,-1-1 0,1 0 0,-1 0 0,1 0 0,0 0 0,0-1 0,0 1 0,0-1 0,1 0 0,-1 0 0,1 0 0,0 0 0,-1-1 0,1 1 0,0-1 0,0 0 0,7 1 0,10 1 212,-1 0 0,0-2 0,31-1 0,-25-1-210,-25 1-13,0 0 0,1-1 0,-1 1 0,0-1-1,0 1 1,0-1 0,0 1 0,0-1-1,0 0 1,0 1 0,0-1 0,0 0-1,-1 0 1,1 0 0,0 0 0,0 0-1,-1 1 1,1-1 0,0-1 0,-1 1-1,1 0 1,0-1 0,13-36 417,-2 7-210,-6 21-265,0 0-1,-1-1 1,-1 0 0,0 0-1,0 0 1,-1-1-1,-1 1 1,1-1 0,-2 0-1,0 0 1,0 0-1,-2-12 1,1 23 20,0 1 73,-24-15 476,19 10-575,3 4 22,0-1 0,0 1 0,0-1 0,0 0 0,0 0 0,0 0 0,1 0 0,-1 0 0,0 0-1,1-1 1,0 1 0,0 0 0,-1-1 0,1 1 0,1-1 0,-2-3 0,-38 6-76,8 0 158,31 0-35,1 0 16,0 0 8,0 0-24,-27 18-29,9-1 46,10-10-29,0 1 0,0 0 0,1 0 0,-12 18 0,15 1-1229,5-27-93,1 0-880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172 0 3602,'0'0'552,"0"0"-584,0 0-56,0 0 32,0 0 37,-18 0 2274,8 2-2329,-1 0 1,1 0-1,-1 1 1,1 1-1,0-1 1,1 2 0,-1-1-1,-12 9 1,-14 6-251,34-18 288,1 0 0,0 0 0,0 1 1,0-1-1,0 1 0,0-1 0,0 1 0,0 0 0,0-1 0,0 1 0,1 0 0,-1 0 0,1-1 1,0 1-1,-1 0 0,1 0 0,0 0 0,0 0 0,0-1 0,0 3 0,3 40-709,-2-43 743,-1 0 0,1 0 0,-1 1 0,1-1 0,0 0 0,0 0 0,0 0 0,-1 0 0,1 0 0,0 0 0,0 0 0,0-1 0,0 1 0,0 0 1,1 0-1,-1-1 0,0 1 0,0-1 0,0 1 0,1-1 0,-1 0 0,0 1 0,1-1 0,1 0 0,36 5-79,-37-5 77,272 0-348,-272 0 347,0 1 0,-1-1 0,1 0 0,0 1 0,-1-1 0,1 1 0,0 0 0,-1 0 0,1 0 0,-1-1 0,1 1 0,-1 0 0,1 1 0,-1-1 0,0 0 0,1 0 0,-1 1 0,0-1 0,0 1 0,0-1 0,0 1 0,0-1 0,-1 1 0,1-1 0,0 1 0,-1 0 0,1-1 0,-1 1 0,1 0 0,-1 0 0,0-1 0,0 1 0,0 3 0,1 7 106,-1-1 1,0 0-1,-1 1 0,-2 12 0,2-22-95,0 0 0,0 1 0,0-1 0,-1 0 0,1 0 0,-1 0 0,1 0 0,-1 0 0,0-1 0,1 1 0,-1 0 0,0-1 0,0 1 0,-5 2 0,-40 22 58,27-16-28,10-4 79,2-1 1,0 0 1,0 0-1,0-1 1,-1 0 0,0 0-1,1-1 1,-1 0-1,0-1 1,-17 2-1,25-4 95,1 0 45,0-1-243,0-1 0,0 0-1,-1 0 1,1 1 0,-1-1-1,1 0 1,-1 1 0,0-1-1,1 1 1,-1-1 0,0 1-1,0-1 1,0 1 0,0 0-1,-1-1 1,1 1 0,0 0-1,0 0 1,-1 0 0,1 0-1,-1 0 1,1 0 0,-1 0-1,1 0 1,-1 1 0,-1-1-1,1 0-39,0 0-1,0 0 1,0 0-1,1 0 0,-1 0 1,0 0-1,1 0 1,-1 0-1,0-1 1,1 1-1,0-1 1,-1 1-1,1-1 0,0 0 1,0 1-1,0-1 1,0 0-1,0 0 1,0 0-1,1 0 1,-2-2-1,1-7-1506,-2-1-904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72 0 304,'0'0'643,"0"0"-131,0 0-98,0 0-102,0 0-93,0 0 21,0 0-115,0 0-82,0 0 0,0 0-70,0 16 96,1 3 175,-1 0-1,-1-1 0,0 1 1,-2-1-1,0 1 0,-1-1 1,-1 0-1,0 0 0,-17 33 0,17-40-247,0 1 0,1 0 0,1-1 0,-1 2-1,2-1 1,0 0 0,0 0 0,1 1 0,0-1-1,1 1 1,1-1 0,0 1 0,1-1-1,0 0 1,1 1 0,0-1 0,1 0 0,6 12-1,-5-8 101,-1 0-1,0 0 0,-1 1 0,0-1 1,-1 1-1,-1-1 0,-1 1 0,-3 32 1,1 5 82,-2-50-1382,4-4-148,0 0-825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1 108 0,'0'0'1371,"0"0"-794,0 0-465,0 0-91,0 0 8,0 0 41,36-12 2397,-36 9-2446,0 0 1,0 1-1,1-1 0,-1 1 0,1-1 0,0 1 0,0-1 0,0 1 0,0-1 0,0 1 0,0 0 0,0 0 0,1-1 0,-1 1 0,1 0 0,0 0 0,0 0 0,3-2 0,1-1 5,-1 2 0,1-1-1,0 1 1,0 0 0,1 0 0,-1 1-1,8-3 1,11-1-300,-1 2 0,48-4 0,-71 8 253,45-3-665,-45 3 492,-1 0 210,0 0 213,0 0 75,0 0-74,0 0-94,0 0-104,43 21-139,-39-20 105,0 1 0,-1 0 0,1 0 0,0 0-1,-1 1 1,0-1 0,1 1 0,-1 0 0,5 6 0,-7-8 27,0 1 0,0 0 1,0-1-1,-1 1 0,1 0 1,0 0-1,-1 0 0,1 0 0,-1 0 1,0 0-1,0 0 0,1 0 1,-1 0-1,0 0 0,-1 0 0,1 0 1,0 0-1,-1 0 0,1-1 1,-1 1-1,1 0 0,-1 0 0,0 0 1,-1 2-1,0-1 24,0 0 1,0 0 0,0-1-1,0 1 1,-1-1-1,1 0 1,-1 1-1,1-1 1,-1 0-1,0-1 1,0 1-1,0 0 1,0-1-1,0 0 1,-6 2-1,8-3-1,1 0-21,0 0-46,0 0-18,-23 18-470,-4-1 560,15-9-49,0 0 1,-1-1-1,0 0 0,-15 5 1,25-11 40,2-1-122,1 0-203,0 0 16,0 0-27,-7 24-8,-65 32 814,72-56-507,0 0-46,0 0-92,0 0 12,0 0-76,0 1 124,0 2 93,0 1-1,0-1 0,0 0 0,-1 1 1,1-1-1,-1 1 0,0-1 0,0 1 1,0-1-1,0 0 0,-1 0 0,1 0 1,-1 0-1,-3 5 0,-5 8 44,68-13-418,120-6 344,-177 3-13,-1 0-62,0 0-64,0 0 169,0 0 37,0 0 47,0 0-47,0 0-27,0 0-141,0 0 10,7 3-101,-7-3-1481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141 1 1489,'0'0'755,"0"0"-118,0 0-39,0 0-94,0 0-205,0 0-22,0 0 60,0 0 175,-10 18-328,6-14-188,0-1 0,0 1 0,1-1 0,-1 1 0,1 1 0,0-1-1,0 0 1,0 1 0,1-1 0,0 1 0,0 0 0,0 0 0,0 0 0,1 0 0,-1 0 0,1 0 0,1 0 0,-1 0 0,1 1 0,0 7 0,-1-8 23,1-1 1,-1 1 0,0-1-1,-1 1 1,1-1 0,-1 0 0,0 1-1,0-1 1,0 0 0,-5 6 0,4-6-28,1 0 0,-1 1 0,1-1 0,0 0 0,0 1 0,0-1 1,0 1-1,1 0 0,0 0 0,-1 9 0,3-10 34,-1-1 0,0 1-1,1 0 1,-1 0 0,-1 0-1,1-1 1,0 1 0,-1 0-1,0-1 1,0 1 0,0 0-1,0-1 1,-1 1 0,1-1-1,-1 1 1,0-1 0,0 0-1,0 0 1,0 0 0,-1 0-1,1 0 1,-1-1 0,-5 5 0,7-6-41,0 0 1,1-1-1,-1 1 1,0 0-1,1 0 1,-1 0-1,1 0 1,-1 0 0,1 0-1,-1 0 1,1 0-1,0 0 1,-1 0-1,1 0 1,0 0 0,0 0-1,0 0 1,0 0-1,0 0 1,0 0-1,0 0 1,0 0-1,0 0 1,1 0 0,-1 0-1,0 0 1,1 0-1,-1 0 1,0 0-1,1 0 1,-1 0 0,1 0-1,0-1 1,-1 1-1,1 0 1,0 0-1,-1 0 1,1-1-1,0 1 1,0-1 0,0 1-1,0 0 1,-1-1-1,1 1 1,0-1-1,0 0 1,0 1 0,0-1-1,0 0 1,2 1-1,69-1 287,-71 0-229,-1 0 106,0 0 89,0 0-126,0 0-24,0 0-45,0 0 26,0 0-16,23 0-213,40 0-16,-63 0 150,0 2 26,0-1 0,58-1 240,-57 0-256,-1 0 24,0 0-27,0 0 70,0 0 90,0 0 104,0 0 350,0 0 91,0 0-131,0-47-1676,0 55 1116,0 0 0,-1 0-1,0-1 1,0 1 0,-1 0-1,0 0 1,-3 7 0,2 42-87,4-31 533,0-21 160,-1-7 354,0-7-1049,1-1 1,0 1 0,0 0-1,1 0 1,0-1-1,0 1 1,6-11 0,-4 3-27,0 0 0,0-1 0,-2 1 1,0-1-1,-1 1 0,-2-21 0,1 31-117,0 7 243,0 0-52,-6-1 95,-15-5 153,12-33-1067,8 27 245,6 31 283,8 28-1426,-7-37 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48 254 368,'0'0'219,"0"0"344,0 0 195,0 0-214,0 0-104,-7 15 4320,8-10-4810,0 0 1,0 0 0,1 0 0,0 0 0,0 0 0,0 0 0,1-1 0,-1 1 0,1-1 0,0 0 0,0 0 0,1 0 0,-1 0 0,1 0 0,0-1 0,0 1 0,0-1 0,0 0 0,1 0 0,-1-1 0,1 1 0,0-1 0,8 3 0,3-2-289,-1-1 1,1 0-1,0-1 0,0 0 1,0-2-1,-1 1 1,1-2-1,0 0 0,-1-1 1,1-1-1,-1 0 0,0-1 1,0-1-1,-1 0 0,1-1 1,-1-1-1,13-9 1,-26 16 450,0 0 1,0 0 0,0 0 0,-1 0 0,1 0-1,0 0 1,0-1 0,0 1 0,-1 0 0,1-1 0,-1 1-1,1 0 1,-1-1 0,0 1 0,1 0 0,-1-1-1,0 1 1,0-1 0,0 1 0,0-1 0,0 1 0,0-1-1,0 1 1,-1 0 0,1-1 0,0 1 0,-1-1-1,1 1 1,-1 0 0,0 0 0,1-1 0,-1 1-1,-1-1 1,-31-41 1503,28 38-1394,-1-1-85,0-1 1,1 0-1,0 0 1,0 0 0,1 0-1,0-1 1,0 0-1,1 0 1,-1 0-1,2 0 1,-1 0 0,1-1-1,1 1 1,0-1-1,-1-11 1,-1 16-48,0 0 0,-1 0 0,0 0 0,0 0 1,0 0-1,0 1 0,0 0 0,-1 0 0,1 0 0,-1 0 0,-5-2 1,8 4-98,-9-5-112,1 0-1,-1 1 1,-1 0 0,-21-6-1,29 10 102,0 0-1,0 1 0,-1 0 1,1 0-1,0 0 0,0 0 1,-1 0-1,1 1 0,0 0 1,0 0-1,0 0 0,0 0 1,0 1-1,0 0 0,0-1 1,0 1-1,-5 5 1,0-1-56,0 0-1,0 1 1,0 0 0,1 1 0,1 0 0,-1 0 0,1 1 0,1-1 0,-1 2 0,1-1 0,1 1 0,-7 15 0,10-15-27,0 1 0,0 0 0,1 0 0,1 1 0,0-1 0,0 0 1,1 0-1,4 19 0,-4-27 44,1-1 1,-1 0 0,1 1-1,0-1 1,0 0-1,0 0 1,0 0 0,0 0-1,0 0 1,0 0 0,1-1-1,-1 1 1,1-1-1,-1 0 1,1 1 0,0-1-1,-1 0 1,6 1-1,2 0-595,-1 0 0,1 0 0,-1-1-1,13 0 1,-1-1-1694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51.3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0 688,'0'0'483,"0"0"-144,0 0 152,0 0 173,0 0-170,27 6 2504,52-6-1658,18 0-1266,-28 0-3486,-67 0 2222,-2 3-674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144 1 624,'0'0'641,"0"0"-177,0 0 77,0 0 225,0 0-67,0 0-27,0 0-245,0 0 32,0 0 5,0 0 195,0 0-69,0 0-241,0 18-490,16 477 213,-16-244-35,1-251-54,-1 0-1,0-1 1,0 1-1,0 0 0,1 0 1,-1-1-1,0 1 0,0 0 1,1 0-1,-1 0 1,0-1-1,1 1 0,-1 0 1,0 0-1,0 0 1,1 0-1,-1 0 0,0 0 1,1 0-1,-1 0 1,0 0-1,1 0 0,-1 0 1,0 0-1,1 0 1,-1 0-1,0 0 0,0 0 1,1 0-1,-1 0 1,0 0-1,1 0 0,-1 0 1,0 0-1,1 1 0,-1-1 1,0 0-1,0 0 1,1 0-1,-1 1 0,0-1 1,0 0-1,0 0 1,1 1-1,-1-1 0,0 0 1,0 0-1,0 1 1,0-1-1,1 0 0,-1 1 1,0-1-1,0 0 1,0 0-1,0 1 0,0-1 1,0 0-1,0 1 0,0-1 1,0 0-1,0 1 1,0-1-1,0 0 0,0 1 1,-1 7 15,0 0 0,0-1 0,0 1 0,-1-1 0,-1 1 0,1-1 0,-1 1 0,0-1 0,0 0 0,-1-1 0,0 1 0,-9 10 0,-7 8-22,-44 40 0,18-19 60,46-46-56,0 0-1,0 0 0,0 0 1,0 0-1,0 0 0,-1 0 0,1 0 1,0 0-1,0 0 0,0 0 0,0 0 1,0 0-1,0 0 0,-1 1 1,1-1-1,0 0 0,0 0 0,0 0 1,0 0-1,0 0 0,0 0 0,0 0 1,0 1-1,0-1 0,0 0 0,0 0 1,0 0-1,0 0 0,0 0 1,0 1-1,0-1 0,0 0 0,0 0 1,0 0-1,0 0 0,0 0 0,0 1 1,0-1-1,0 0 0,0 0 0,0 0 1,0 0-1,0 0 0,0 0 1,0 1-1,0-1 0,0 0 0,0 0 1,0 0-1,1 0 0,-1 0 0,0 0 1,0 0-1,0 1 0,0-1 1,0 0-1,0 0 0,1 0 0,-1 0 1,0 0-1,14-2-122,-10 1 195,0 0-1,0-1 1,0 1-1,0-1 1,-1 0-1,1 0 1,4-4-1,231-208 61,-237 212-165,-2 2 8,0 0-35,-1 1 103,1 0 1,0-1 0,0 1 0,0-1 0,-1 1 0,1 0-1,0-1 1,0 1 0,0 0 0,0-1 0,0 1 0,0 0-1,0-1 1,0 1 0,0 0 0,0-1 0,1 1-1,-1 0 1,0-1 0,0 1 0,1-1 0,-1 1 0,0 0-1,1-1 1,-1 1 0,0-1 0,1 1 0,-1-1-1,1 1 1,-1-1 0,1 0 0,-1 1 0,1-1 0,-1 1-1,1-1 1,0 0 0,-1 0 0,1 1 0,-1-1-1,1 0 1,0 0 0,-1 0 0,1 1 0,0-1 0,-1 0-1,1 0 1,0 0 0,-1 0 0,1 0 0,0-1 0,-1 1-1,1 0 1,0 0 0,-1 0 0,2-1 0,-2 37 304,1-33-323,0 0-1,0-1 1,0 1 0,0 0 0,1 0-1,-1-1 1,1 1 0,0-1 0,0 1 0,0-1-1,0 0 1,0 0 0,0 0 0,0 0-1,1 0 1,-1 0 0,1-1 0,-1 1-1,1-1 1,0 0 0,0 0 0,-1 0 0,1 0-1,0 0 1,3 0 0,0 1 18,-1 0-1,0 0 1,0 0 0,-1 1-1,1-1 1,6 6 0,-5 4 111,-6-12-131,0 1 1,0-1 0,0 1-1,0-1 1,0 1 0,0-1-1,1 1 1,-1-1 0,0 0-1,0 1 1,0-1 0,0 1 0,1-1-1,-1 1 1,0-1 0,1 0-1,-1 1 1,0-1 0,1 0-1,-1 1 1,0-1 0,1 0-1,-1 0 1,0 1 0,1-1-1,-1 0 1,1 0 0,-1 0 0,1 1-1,-1-1 1,0 0 0,1 0-1,-1 0 1,1 0 0,0 0-1,-1 0 51,0 0-1,0 0 56,0 0-15,0 0 66,0 0-96,0 0 13,0 0-29,0 0-170,0 0-385,0 0-507,-2 0-1382,-9-3-1515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96 120 464,'0'0'713,"0"0"-95,0 0-17,0 0-17,0 0 32,0 0 97,0 0 12,0 0 73,-30 0 96,25-1-887,1 1 1,-1 1-1,1-1 0,-1 1 1,1-1-1,-1 1 1,1 1-1,-1-1 1,1 1-1,0-1 0,0 1 1,0 0-1,-4 3 1,51-2 448,109-18-427,-117 11 8,1-1-1,-1-2 0,0-2 0,-1-1 0,0-2 1,53-25-1,-58 27-31,-7 3 184,-20 5 651,-7 1 828,4-2-2967,1-14-1878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301 0 560,'0'0'2271,"0"0"-956,0 0-389,0 0 79,0 0-12,0 0-350,0 0-235,0 0-283,0 0 41,0 0-65,0 0-34,0 0 0,0 0 5,0 0-14,0 0 30,0 0 40,0 0-53,0 0-11,0 0-90,0 0-49,0 0-37,-30 0-147,23 1 196,0-1 0,0 1 0,0 1 0,0-1 0,0 1 0,1 1 0,-1-1 0,1 1 0,-1 0 0,1 0 0,0 1 0,0 0 0,0 0 0,1 0 0,-1 1 0,1 0 0,0 0 0,1 0 0,-1 1 0,-7 11 0,12-16 30,0-1 0,-1 1 1,1-1-1,0 1 0,0-1 1,0 1-1,0-1 0,0 1 1,0 0-1,0-1 0,0 1 1,0-1-1,0 1 0,0-1 1,0 1-1,0 0 0,0-1 1,1 1-1,-1-1 0,0 1 1,0-1-1,0 1 0,1-1 1,-1 1-1,0-1 1,1 1-1,-1-1 0,1 0 1,-1 1-1,0-1 0,1 1 1,-1-1-1,1 0 0,-1 0 1,1 1-1,-1-1 0,1 0 1,-1 0-1,1 1 0,-1-1 1,1 0-1,0 0 0,-1 0 1,1 0-1,-1 0 0,1 0 1,-1 0-1,1 0 0,0 0 1,0 0-1,39 5 199,-33-5-280,8 2 114,0 0 1,0 1-1,0 1 1,17 6 0,-26-7-69,1 0 1,-1 0 0,0 1 0,0-1 0,0 1 0,0 1-1,-1-1 1,0 1 0,0 0 0,0 0 0,6 8 0,-6-5 72,1-1 0,0 0 1,0 0-1,1 0 0,0-1 1,0 0-1,0 0 0,1-1 1,0 0-1,0 0 0,0-1 1,1 0-1,0 0 0,-1-1 1,14 3-1,-22-5 1,1-1 0,-1 1 0,1 0 0,-1 1-1,1-1 1,-1 0 0,1 0 0,-1 0 0,0 0 0,1 0 0,-1 0 0,0 0-1,0 1 1,0-1 0,0 0 0,0 0 0,0 0 0,-1 0 0,1 0 0,0 1 0,0-1-1,-1 0 1,1 0 0,-1 0 0,1 0 0,-1 0 0,1 0 0,-2 1 0,-11 6 73,-1 0 1,0-1 0,0-1-1,0 0 1,-1-1 0,0-1-1,-17 3 1,3 1 35,-2-2 492,0 0-1,0-3 1,0 0-1,-44-3 1,66 0-414,6 0-177,1 1 0,0-1 1,-1-1-1,1 1 0,0 0 1,0 0-1,-1-1 1,1 1-1,0-1 0,0 0 1,-1 0-1,1 0 1,0 0-1,0 0 0,0 0 1,0-1-1,1 1 1,-1 0-1,0-1 0,0 0 1,1 1-1,-1-1 0,-1-3 1,0-1-16,1 0-1,0 0 1,0 0 0,0 0-1,1 0 1,-1-13 0,-1 0-178,3 18-50,-1-1 0,0 0 0,0 0 0,0 0 0,0 0-1,0 1 1,0-1 0,-1 0 0,1 1 0,0-1 0,-1 1 0,1-1 0,-1 1 0,0 0 0,1 0 0,-1 0-1,0 0 1,0 0 0,0 0 0,0 0 0,0 1 0,0-1 0,0 1 0,-2-1 0,-16-3-3471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16,'0'0'2126,"0"0"-1059,0 0-504,0 0 259,0 0 18,6-6 828,8 441-1476,-14-322-183,-1-85 5,0-1 0,2 0 0,1 0 0,1 0 0,7 28 0,-8-50-13,-1 0 1,2-1-1,-1 1 0,0-1 0,1 1 0,0-1 0,0 0 0,0 0 0,0 0 1,1-1-1,5 6 0,-8-7 113,-1-2-31,0 0-136,-10-20-2340,0-10-342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1 197 1153,'0'0'1256,"0"0"-178,0 0 328,0 0-40,0 0-152,0-30 314,0 20-2031,-1-2 132,1 1 1,1 0-1,0-1 1,3-10-1,-3 17 339,1 0-1,0 0 0,0 1 1,0-1-1,1 1 0,0 0 1,0 0-1,0 0 0,0 0 1,0 0-1,8-5 1,-5 5 43,0 1 1,1 0 0,-1 0 0,1 1 0,0 0 0,0 0-1,0 0 1,0 1 0,0 0 0,0 1 0,11 0 0,12-3-328,77-2-676,-105 5 909,-2 0 142,-8 23 800,5-18-748,0 0-83,0-1 0,0 1 0,1 0 0,-1 0 0,1 0 0,0 0 0,0 0 0,1 0 1,0 1-1,-1-1 0,2 0 0,-1 1 0,1 7 0,-1-8-4,0-1-1,0 1 1,-1-1-1,1 1 1,-1-1-1,0 0 1,0 0-1,0 0 1,-1 0 0,0 0-1,1-1 1,-1 1-1,0-1 1,-1 0-1,1 1 1,-1-1 0,1-1-1,-9 6 1,7-5-7,0 1 0,1 0 0,-1 0 0,1 0 0,-1 0 0,1 1 1,1 0-1,-1 0 0,-5 10 0,5 15-101,4-28 98,0 0-1,0 1 1,0-1 0,0 0 0,-1 1 0,1-1-1,0 0 1,-1 1 0,0-1 0,0 0-1,1 0 1,-1 0 0,-1 0 0,-1 4 0,-13 14-9,11-16-6,1 0 0,0 1 0,0-1 0,1 1 0,-1 0 0,1 0 0,0 0 0,0 1 0,1-1 0,0 1 0,0 0 0,-3 11 0,7-16-22,0 0 1,0 0 0,0 0 0,0 0-1,0 0 1,0 0 0,0-1 0,1 1-1,-1-1 1,0 0 0,0 1 0,0-1-1,4 0 1,-2 0 43,34 3 664,68-4 0,-36-1 31,-69 2-628,-1 0 128,0 0-133,0 0-104,0 0 31,0 0-143,0 0-321,12 0-4359,-8 0 2338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48 120 2897,'0'0'566,"0"0"-393,0 0-205,0 0-16,20 32 763,-21-29-668,1 0 0,0-1-1,0 1 1,0-1 0,0 1-1,0-1 1,0 1 0,1 0-1,-1-1 1,1 1 0,-1-1 0,1 1-1,0-1 1,0 0 0,0 1-1,1-1 1,-1 0 0,1 0-1,-1 0 1,1 0 0,-1 0-1,1 0 1,0 0 0,0-1-1,0 1 1,0 0 0,0-1 0,1 0-1,-1 1 1,0-1 0,1 0-1,-1 0 1,1-1 0,-1 1-1,1 0 1,-1-1 0,1 1-1,-1-1 1,1 0 0,-1 0-1,6-1 1,5 2-25,9 2-39,0-2 1,0 0-1,0-2 1,1 0-1,24-5 1,-46 4 22,1 0 0,-1-1 1,0 1-1,0 0 0,0-1 0,0 1 1,0-1-1,-1 1 0,1-1 1,-1 1-1,0-1 0,1 1 0,-1-1 1,0 0-1,-1 1 0,1-1 1,0 1-1,-1-4 0,1-19-112,5-1-43,-1 8-95,0 0-1,-1-1 1,-1-20 0,-2 38 244,0 0 0,-1 0-1,1 0 1,0 0 0,-1 0-1,1 1 1,-1-1-1,0 0 1,1 0 0,-1 1-1,0-1 1,1 0 0,-1 0-1,0 1 1,0-1 0,0 1-1,1-1 1,-1 1-1,0-1 1,0 1 0,0 0-1,0-1 1,0 1 0,0 0-1,0 0 1,-2-1 0,-30-4-49,28 5 25,-113-4-84,82 5-33,32-2 141,1 1-1,0 0 0,0 0 1,-1 1-1,1-1 0,0 1 0,0-1 1,0 1-1,-1 0 0,1 0 1,0 0-1,0 1 0,1-1 0,-1 1 1,0 0-1,0 0 0,1-1 1,-1 2-1,1-1 0,0 0 0,-1 0 1,1 1-1,0-1 0,0 1 1,-1 3-1,2-5 3,-32 48 334,31-46-342,1-1 0,-1 1 0,1 0 0,0 0 0,0 1-1,0-1 1,1 0 0,-1 0 0,1 0 0,0 0 0,-1 1 0,1-1 0,1 0 0,-1 0 0,0 1 0,2 2 0,7 0-717,17-5-1017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4 159 3986,'0'0'1427,"0"0"-1059,0 0-216,0 0 6,47 2 90,-23 6 80,0-1 0,1-1 0,0-1 1,0-2-1,30 1 0,113 0-177,-115-5-67,-52-32 929,-2 15-1402,-1 1-1,-1 0 1,-1 0-1,0 0 1,-1 1-1,-13-30 1,17 45 397,0 0 0,0-1 0,0 1-1,0 0 1,0 0 0,-1 0 0,1 0 0,0 0 0,-1 0 0,1 1 0,-1-1 0,1 0 0,-1 1 0,1-1 0,-1 1-1,1-1 1,-1 1 0,0 0 0,1 0 0,-4 0 0,-41-1 388,31 2-326,-28-1 198,0 2 0,1 2 0,-76 16 1,99-16-180,14-3-72,1-1 0,-1 1-1,0 0 1,1 1-1,-1-1 1,1 1 0,-1 0-1,1 0 1,-6 4 0,9 36-1538,-1 12 1527,1-31-6,0 0 1,1-1-1,6 36 1,-6-56-49,1-1 1,0 1-1,0 0 0,0 0 0,-1-1 1,1 1-1,1-1 0,-1 1 0,0-1 1,0 1-1,1-1 0,-1 0 0,0 1 1,1-1-1,0 0 0,-1 0 0,1 0 1,-1 0-1,1 0 0,0-1 0,0 1 1,0 0-1,-1-1 0,1 1 0,0-1 1,0 0-1,0 0 0,3 0 0,42 2-2563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1 155 368,'0'0'1019,"0"0"128,0 0-146,0 0-198,0 0-339,0 0-136,0 4-274,0 0-1,0 0 0,1 0 1,0 0-1,0 1 0,0-1 1,2 6-1,1-7 21,4 4 7,0-1-1,0 0 1,0 0 0,1 0-1,0-1 1,0 0-1,0-1 1,0 0-1,1-1 1,0 0 0,0 0-1,0-1 1,0 0-1,0-1 1,12 1 0,3-3 14,0 0 0,0-2 0,-1 0 1,33-10-1,-46 10-113,-1 0-1,0-1 1,0 0-1,0 0 1,-1-1 0,1-1-1,-1 1 1,0-1-1,-1-1 1,1 0 0,-1 0-1,11-14 1,-17 18 104,-1 0 0,0 1 0,0-1 0,0 0 0,0 0 1,0 0-1,-1 1 0,1-1 0,-1 0 0,0 0 0,0 0 0,0 0 0,0 0 0,-1 0 0,1 0 1,-1 0-1,1 0 0,-2-3 0,-22-47-25,20 49-62,1 0 1,-1 0 0,-1 0 0,1 0-1,-1 1 1,1 0 0,-1 0-1,0 0 1,0 1 0,0-1 0,-1 1-1,1 0 1,0 1 0,-1-1-1,1 1 1,-1 0 0,0 1 0,1-1-1,-9 1 1,-3 0-28,0 0 1,-1 2-1,2-1 1,-1 2-1,-22 6 1,-128 57 294,165-65-582,1-1 0,-1 1 0,1 0 1,-1 0-1,1-1 0,-1 1 0,1 0 0,0 0 0,-1 0 1,1 1-1,0-1 0,0 0 0,0 0 0,0 1 1,0-1-1,0 1 0,0-1 0,-1 3 0,2 4-1854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80 165 1953,'0'0'421,"0"0"-207,0 0 317,0 0 186,0 0-106,-13-3 59,84 24 493,-10-12-671,125 2 1,-176-73 486,0 26-1100,-6 25 43,-1 0 0,0 0 1,-1 0-1,2-23 0,-5 33 95,1 0-1,-1 0 1,1 0-1,-1 1 1,1-1-1,-1 0 1,0 0-1,1 0 1,-1 1-1,0-1 1,0 0-1,0 1 1,1-1-1,-1 1 1,0-1-1,0 1 1,0-1-1,0 1 1,0 0 0,0-1-1,0 1 1,0 0-1,0 0 1,-2 0-1,-30-6 40,31 6-34,-129-6 93,130 6-72,1 0-81,0 0 92,0 0-44,-31 0-12,17 1 7,1 0 1,-1 1-1,1 1 1,0 0-1,0 1 1,0 1-1,0 0 1,1 0-1,-1 1 1,2 1-1,-1 0 1,1 0-1,-16 14 1,26-20-136,0 0 0,0 0 1,1 1-1,-1-1 0,0 0 0,1 0 1,-1 1-1,1-1 0,-1 0 0,1 0 1,-1 1-1,1-1 0,0 1 0,0-1 1,0 0-1,0 1 0,0-1 1,0 2-1,0-2-2239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36 208,'0'0'1481,"0"0"-737,0 0-424,0 0-48,0 0 14,5-26 3375,-3 17-4681,-2 9 1012,0 0 1,0 1-1,0-1 0,0 0 0,0 0 1,1 1-1,-1-1 0,0 0 0,0 0 1,0 1-1,0-1 0,0 0 0,1 0 1,-1 1-1,0-1 0,0 0 0,0 0 1,1 0-1,-1 0 0,0 1 0,0-1 1,1 0-1,-1 0 0,0 0 0,0 0 1,1 0-1,-1 0 0,0 0 0,0 0 1,1 0-1,-1 0 0,0 1 0,1-1 1,-1-1-1,0 1 0,0 0 0,1 0 1,-1 0-1,0 0 0,1 0 0,-1 0 1,0 0-1,0 0 0,1 0 0,-1 0 1,0-1-1,0 1 0,0 0 0,1 0 1,-1 0-1,0 0 0,0-1 0,0 1 0,1 0 1,-1 0-1,0-1 0,0 1 0,0 0 1,0 0-1,0-1 0,1 1 0,-1 0 1,0 0-1,0-1 0,0 1 0,6 21-363,-6 171 1758,0-191-1385,1 0 1,-1 0-1,0 0 0,0 0 0,1 1 0,-1-1 0,0 0 1,1 0-1,-1 0 0,1 0 0,0-1 0,-1 1 0,1 0 0,0 0 1,-1 0-1,1 0 0,0-1 0,0 1 0,0 0 0,0-1 1,0 1-1,0 0 0,0-1 0,0 1 0,0-1 0,0 0 0,0 1 1,1-1-1,-1 1 0,1-1 0,-1 0 1,0 1-1,0-1 0,0 1 0,0-1 1,0 1-1,0-1 0,0 1 0,0 0 1,0-1-1,0 1 0,0 0 0,-1 0 1,1 0-1,0 0 0,0 0 0,-1 0 1,1 0-1,-1 0 0,1 0 1,-1 0-1,1 0 0,-1 0 0,1 0 1,-1 0-1,0 0 0,0 3 0,4 165 1434,-4-168-1442,0 0 0,0 0 0,0 1 1,0-1-1,0 0 0,1 0 0,-1 0 0,0 0 1,1 0-1,-1 0 0,1 0 0,-1 0 0,1 0 1,-1-1-1,1 1 0,0 0 0,-1 0 0,1 0 1,0-1-1,0 1 0,0 0 0,-1-1 1,1 1-1,0 0 0,0-1 0,0 0 0,0 1 1,0-1-1,0 1 0,2-1 0,38 4-325,-6 0 159,-27 4 345,5 3 70,-3-9-598,0-1 0,0 0-1,0 0 1,1-1 0,13-2 0,8 0-1129,-35 2-1293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52.4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1 144 96,'0'0'651,"0"0"149,0 0 214,0 0 88,0 0-80,0 0-59,0 0 48,0 0-357,0 0-17,0 0-330,0 0-216,0 0-38,0 0-133,6-40-251,-6-62 545,0 101-238,0 1-19,0 0 3,0 0-61,0 0-43,0 0-182,0 0 33,0 44-380,0-19 609,-1-8 38,1 0 0,0 0 0,1 1 0,1-1 0,0 0-1,2-1 1,0 1 0,1 0 0,8 19 0,-10-31 34,-1 1 0,1-1 0,-1 1 0,-1 0 0,1-1 0,-1 1 0,0 0 0,0 0 0,-1 0 0,1 9 0,-21-15-2796,-10 0-747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0 592,'0'0'0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1 193 48,'6'-9'245,"-5"7"-60,0 1-1,0-1 0,0 1 1,0-1-1,0 0 0,0 0 0,0 0 1,-1 1-1,1-1 0,-1 0 1,1 0-1,0-3 0,-1 5-840,6-5 3918,24-13-3301,-11 10 85,-11 4 23,1 1 0,-1-1 0,0 0 0,0-1 0,-1 0 0,1 0 0,-1 0 0,0-1 0,8-9 0,-6 7-68,0 0 0,1 0 0,0 1 0,0 0 0,1 1 0,0 0 1,0 1-1,1 0 0,21-6 0,-55 13-2053,19-1-955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22 160 1905,'0'0'760,"0"0"-538,0 0-132,0 0-47,-3 2 13,1-1-43,1 0 1,0 0-1,-1 1 0,1-1 1,0 0-1,-1 1 0,1-1 1,0 1-1,0 0 0,0-1 1,1 1-1,-1 0 0,0-1 1,0 1-1,1 0 1,-1 0-1,1 0 0,0 0 1,0-1-1,-1 1 0,1 0 1,0 0-1,0 0 0,1 0 1,-1 0-1,0 0 0,1-1 1,0 3-1,3-2 14,-1 0-1,1-1 1,0 0-1,0 0 1,0 0 0,0 0-1,0-1 1,0 1 0,0-1-1,0 0 1,0 0-1,0 0 1,6-2 0,2 1 32,7 3 163,16 0-212,-17-6 2962,9-31-3046,-18 28-99,-4 2 198,0 1 0,0-1 0,0 0 0,-1 0 0,0 0 0,6-9 0,-10 13 9,1-1-1,0 1 1,-1-1-1,0 1 1,1-1 0,-1 0-1,0 1 1,0-1-1,0 0 1,0 1 0,0-1-1,0 1 1,0-1-1,0 0 1,-1 1 0,1-1-1,-1 0 1,1 1-1,-1-1 1,0 1 0,1-1-1,-1 1 1,0 0 0,0-1-1,0 1 1,0 0-1,0-1 1,0 1 0,-1 0-1,1 0 1,-2-1-1,2 0-92,0 0 0,0 0-1,0 0 1,1 0 0,-1 0-1,0 0 1,1 0 0,0 0-1,-1 0 1,1 0 0,0 0-1,0 0 1,0-1 0,0 1-1,1 0 1,-1 0 0,0 0-1,2-3 1,-1 2 9,-1 0 0,1 1 0,-1-1-1,0 0 1,0 1 0,0-1 0,0 0 0,0 0 0,0 1 0,-1-1 0,0-3 0,-4 4 123,1 1 1,-1 0 0,1 0 0,-1 0 0,0 0 0,1 1 0,-1 0-1,0 0 1,-8 1 0,6-1-65,6 0-39,-35 0-319,31 0 332,1 1 1,-1-1-1,0 1 1,1 0-1,-1 0 1,1 0-1,-1 1 1,1 0-1,-1 0 1,1 0-1,0 0 1,0 0-1,0 1 1,1 0-1,-1 0 1,0 0-1,1 0 1,0 1-1,0-1 1,0 1-1,-4 6 1,6-7-73,1-1 1,0 0 0,0 1-1,0-1 1,0 1-1,0-1 1,0 1-1,0-1 1,1 1-1,-1-1 1,1 0 0,0 1-1,0-1 1,0 0-1,2 4 1,6 28 145,-9-25 137,-1-7-173,1 0 0,0 0 0,-1-1 0,1 1 0,0 0-1,1 0 1,-1 0 0,0 0 0,0 0 0,1 0 0,-1-1 0,1 1 0,0 0 0,-1 0 0,1-1 0,2 4 0,-2-4-5,-1-1-83,0 0 70,0 0-102,0 0-288,-3 3-2382,-8-3 501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9 134 1072,'0'0'435,"0"0"-195,0 0 30,0 0 469,0 0 27,0-5 7,0-15-103,0 15-102,0 5-117,0 0-99,0 0-66,0 0-129,0 0 25,0 0-60,0 0 164,0-24 290,10-55-840,-10 78 651,0 1-30,0 0 3,0 0-216,0 0 30,0 0-81,0 0-101,0 0 24,0 0-53,0 0-49,0 0-31,0 28-174,-13 197 435,11-213-145,0 1-1,1 0 0,0 0 1,1 0-1,1 0 0,0 0 0,0-1 1,1 1-1,1 0 0,0-1 1,1 0-1,0 1 0,12 21 0,-14-29 22,0-1 0,0 0 0,-1 1 0,0 0-1,0-1 1,0 1 0,0 8 0,-1-10-14,0 0 0,0 0 0,0 1 1,1-1-1,-1 0 0,1 0 0,0 0 1,0 0-1,0 0 0,0 0 0,1-1 0,-1 1 1,3 3-1,1-4-25,1 0 0,-1-1 0,1 1 0,-1-1 0,1 0 0,0-1 1,-1 1-1,1-1 0,0 0 0,-1-1 0,11-1 0,6 1 118,-21 1-132,3 0 82,0 0 0,1 0 1,-1 0-1,0 0 1,0-1-1,0 1 1,0-1-1,7-3 1,-9 3-236,-1 0 0,0 0 0,1-1 1,-1 1-1,0 0 0,0-1 0,0 1 1,0-1-1,-1 1 0,1-1 0,0 0 1,-1 1-1,1-1 0,-1 0 0,1 0 1,-1 1-1,0-1 0,0 0 0,1 0 1,-1 1-1,-1-1 0,1-3 0,0-7-3199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0 688,'0'0'483,"0"0"-144,0 0 152,0 0 173,0 0-170,27 6 2504,52-6-1658,18 0-1266,-28 0-3486,-67 0 2222,-2 3-674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1 144 96,'0'0'651,"0"0"149,0 0 214,0 0 88,0 0-80,0 0-59,0 0 48,0 0-357,0 0-17,0 0-330,0 0-216,0 0-38,0 0-133,6-40-251,-6-62 545,0 101-238,0 1-19,0 0 3,0 0-61,0 0-43,0 0-182,0 0 33,0 44-380,0-19 609,-1-8 38,1 0 0,0 0 0,1 1 0,1-1 0,0 0-1,2-1 1,0 1 0,1 0 0,8 19 0,-10-31 34,-1 1 0,1-1 0,-1 1 0,-1 0 0,1-1 0,-1 1 0,0 0 0,0 0 0,-1 0 0,1 9 0,-21-15-2796,-10 0-747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11 896,'0'0'1116,"0"0"-1084,0 0 58,0 0 30,-4-8 240,1 5 4453,-7 143-3052,10-137-1732,0 0-1,-1 0 0,1 0 1,-1 0-1,0 0 1,0 0-1,0 0 1,0-1-1,0 1 0,-1 0 1,1-1-1,-3 4 1,-4 7 111,7-11-122,1-1-7,0-1-11,0 0 13,-2 12 29,1 1 0,0-1-1,1 1 1,0-1-1,4 22 1,-1 20-73,-3-25 37,-1-12 4,1 0 0,1 0-1,3 18 1,-2-29-8,-1-1 0,1 1 0,0-1 0,0 0 0,0 0 0,1 1 0,-1-2 0,2 1 0,-1 0 0,0 0 0,1-1-1,0 0 1,4 5 0,-5-6 0,-1 0 0,0 0-1,0 0 1,0 0-1,0 1 1,0-1 0,-1 1-1,0-1 1,0 1 0,0 0-1,0 0 1,0-1 0,-1 1-1,1 5 1,-1 65 47,-1-44-27,-2 32 45,2-36-67,0-1 0,1 1 0,5 31 0,-2-45 37,-1 1-1,-1-1 1,0 1 0,-1-1-1,0 1 1,0-1-1,-2 1 1,0-1 0,0 0-1,-1 1 1,0-1 0,-1 0-1,-1-1 1,-11 22 0,11-21-39,0-1 0,0 0 0,1 1 1,1 0-1,0 0 0,0 0 1,1 0-1,1 0 0,0 14 1,-1-5 39,-1-2 3,0 1 0,-2-1 0,-8 22-1,8-25-7,-1 1 0,2-1 0,1 1 0,0 0-1,-1 20 1,4-28-38,0-1-1,0 1 0,1 0 1,1-1-1,-1 1 1,1-1-1,0 0 0,1 1 1,0-1-1,6 11 1,-6-8 30,0 0 1,-1 0-1,0 0 1,-1 0-1,0 0 1,-1 0-1,0 0 1,-3 18-1,1 12 167,1 9-52,0-16-143,6 59 0,-2-48 122,-3 90 1,-3-48-181,16 3 85,-13 187-21,1-269-3,0 0 0,0 0 0,1 0 1,0-1-1,4 11 0,7 38-4,-12 112 18,-1-168 2,0 39-86,0 86 100,0-125-38,0 0 2,0 0-34,0 0 59,0 0-40,0 45 37,-10 66 16,10-90-33,1 5-1,-2 1 0,0 0 1,-11 51-1,10-68-3,1 0 0,0 0 0,0-1 0,1 1 0,1 0 0,1 12 0,0 11 2,-2 4 80,0-21-310,0-20-584,0-27-672,0-8-2043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331 212 1201,'0'0'98,"0"0"-20,0 0 127,0 0 134,0 0 205,0 0 32,0-7 2581,-3-25-3768,8 2-42,-5 29 650,0 0-1,0 0 0,0 0 0,1 0 0,-1 0 0,0 0 0,1 0 0,-1 0 0,1 0 0,-1 1 0,1-1 1,0 0-1,-1 0 0,1 0 0,0 1 0,-1-1 0,1 0 0,0 1 0,0-1 0,0 1 0,0-1 0,0 1 1,-1-1-1,1 1 0,0-1 0,2 1 0,-3 0 103,0 0 127,0 0 111,0 0 79,0 0 0,0 0-69,-2 0-299,0 0-1,-1 0 1,1 0 0,0 1 0,0-1 0,-1 1-1,1-1 1,0 1 0,0 0 0,0 0 0,-4 2-1,-90 160-15,51-97 176,-3-3 1,-84 86-1,136-150-230,0 0 1,0 0-1,0-1 1,0 1-1,0-1 1,-1 0-1,1 0 1,-1 0-1,1-1 1,-1 1-1,5-6 1,1 1 4,24-18-36,-1-2 1,49-55-1,-71 71 65,0-1 0,-2 0 0,1-1 0,-2 0-1,1-1 1,-2 1 0,0-1 0,-1-1-1,0 1 1,-1-1 0,3-16 0,-6 20 76,1-1 0,1 1 1,0 0-1,0 0 0,1 1 1,0-1-1,1 1 0,0 0 0,1 0 1,7-10-1,6-5-50,-14 21-13,-1-1-1,0 0 1,-1 1 0,1-1-1,-1-1 1,0 1-1,0 0 1,-1-1 0,1 0-1,-1 1 1,2-13-1,-4 18 262,0 0 77,0 0-16,0 0-161,0 0 20,0 0-121,0 0 3,0 0-43,0 0-55,0 0 4,0 0-28,0 0 26,0 0-75,0 0 8,6 14 72,-1 1-1,0 0 1,-1 0-1,3 28 0,-4-24 77,0-1-1,12 33 0,-13-45-71,0-1-1,1 0 1,-1 0-1,1 0 0,0 0 1,1-1-1,-1 1 1,1-1-1,0 0 1,0 0-1,0 0 1,1-1-1,7 6 1,3-3-10,-14-6 30,0 0 0,0 0 0,0 0 0,0 0 0,0 0 0,0 1 0,0-1 0,0 0 0,0 1 0,0-1 0,-1 1 0,1-1 0,0 1 0,0-1 0,0 1 0,-1-1 0,1 1 0,0 0 0,-1 0 0,1-1 0,-1 1 0,1 0 0,-1 0 0,1 0-1,-1-1 1,1 3 0,-1-2 11,7 17-381,2 17-3530,-8-17-382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0 229 720,'0'0'1003,"0"0"22,0 0-41,0 0 81,0 0-169,0 0-330,0 0-390,0 0-171,0 0-111,0 0 12,0 0 14,0 0 56,0 0 35,0 0 7,0 0 17,0 0 21,0 0-21,27 7-14,-4-1 8,0-1 0,0-1-1,0-1 1,1-2 0,-1 0-1,0-1 1,25-3-1,24 0 69,21 4 77,166-23 1,-191 11 199,5-2 152,1 3 1,80 0-1,545 4-102,-627 6-377,480 5 1203,-428-5-1212,38 1-44,-44 6 84,0-5 0,146-17 1,54-5 19,-116 4 38,-182 15-20,1 0 0,36-9 0,12-1-98,304-5-27,-234 13-14,316-38-241,-377 35 184,124 6 1,-81 3 54,-29-7 4,-1-4 1,100-22-1,-36 19-96,-96 7-76,58 4-1,-108 0-22,-88 0-2748,26 0-1441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0 1088,'0'0'230,"0"0"58,0 0 176,0 0 78,0 0-153,0 0-52,0 0-121,0 0 72,0 0-45,0 0-70,0 0 11,0 0 88,0 0-64,-12 1 326,25 7-471,-1 0 0,2-1 0,-1-1 0,1 0 0,0-1 0,0 0 0,20 3 0,16 7-36,-29-9 16,0-1 0,1-1 0,-1-1 0,1-1 0,29-1 0,52 5 27,-65 8-119,-35-11 88,1-1 0,-1-1 0,1 1 0,0 0 0,0-1-1,0 0 1,0 0 0,0 0 0,0 0 0,6-1 0,-47 2 1141,-46 9-1,41-5-1159,-58 2-1,59-8 203,-1 2-1,-68 11 0,109-13-227,1 0-1,0 0 0,-1 0 1,1 0-1,0 0 0,-1 0 1,1 0-1,0 0 0,-1 0 1,1 0-1,0 0 0,-1-1 1,1 1-1,0 0 0,0 0 0,-1 0 1,1-1-1,0 1 0,0 0 1,-1 0-1,1-1 0,0 1 1,0 0-1,0-1 0,-1 1 1,1 0-1,0 0 0,0-1 0,0 1 1,0 0-1,0-1 0,0 1 1,0 0-1,0-1 0,0 1 1,0 0-1,0-1 0,0 1 1,0-1-1,0-24-817,-2-7-1579,-6 12-3715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24.3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11 896,'0'0'1116,"0"0"-1084,0 0 58,0 0 30,-4-8 240,1 5 4453,-7 143-3052,10-137-1732,0 0-1,-1 0 0,1 0 1,-1 0-1,0 0 1,0 0-1,0 0 1,0-1-1,0 1 0,-1 0 1,1-1-1,-3 4 1,-4 7 111,7-11-122,1-1-7,0-1-11,0 0 13,-2 12 29,1 1 0,0-1-1,1 1 1,0-1-1,4 22 1,-1 20-73,-3-25 37,-1-12 4,1 0 0,1 0-1,3 18 1,-2-29-8,-1-1 0,1 1 0,0-1 0,0 0 0,0 0 0,1 1 0,-1-2 0,2 1 0,-1 0 0,0 0 0,1-1-1,0 0 1,4 5 0,-5-6 0,-1 0 0,0 0-1,0 0 1,0 0-1,0 1 1,0-1 0,-1 1-1,0-1 1,0 1 0,0 0-1,0 0 1,0-1 0,-1 1-1,1 5 1,-1 65 47,-1-44-27,-2 32 45,2-36-67,0-1 0,1 1 0,5 31 0,-2-45 37,-1 1-1,-1-1 1,0 1 0,-1-1-1,0 1 1,0-1-1,-2 1 1,0-1 0,0 0-1,-1 1 1,0-1 0,-1 0-1,-1-1 1,-11 22 0,11-21-39,0-1 0,0 0 0,1 1 1,1 0-1,0 0 0,0 0 1,1 0-1,1 0 0,0 14 1,-1-5 39,-1-2 3,0 1 0,-2-1 0,-8 22-1,8-25-7,-1 1 0,2-1 0,1 1 0,0 0-1,-1 20 1,4-28-38,0-1-1,0 1 0,1 0 1,1-1-1,-1 1 1,1-1-1,0 0 0,1 1 1,0-1-1,6 11 1,-6-8 30,0 0 1,-1 0-1,0 0 1,-1 0-1,0 0 1,-1 0-1,0 0 1,-3 18-1,1 12 167,1 9-52,0-16-143,6 59 0,-2-48 122,-3 90 1,-3-48-181,16 3 85,-13 187-21,1-269-3,0 0 0,0 0 0,1 0 1,0-1-1,4 11 0,7 38-4,-12 112 18,-1-168 2,0 39-86,0 86 100,0-125-38,0 0 2,0 0-34,0 0 59,0 0-40,0 45 37,-10 66 16,10-90-33,1 5-1,-2 1 0,0 0 1,-11 51-1,10-68-3,1 0 0,0 0 0,0-1 0,1 1 0,1 0 0,1 12 0,0 11 2,-2 4 80,0-21-310,0-20-584,0-27-672,0-8-2043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96,'0'0'128,"0"0"-80,0 0-96,0 0 16,0 0 32,0 0 0,0 0-80,0 0 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0 288,'1'0'168,"-1"0"1,1 0-1,0 0 0,-1 1 1,1-1-1,-1 0 0,1 0 1,-1 0-1,1 0 0,-1 1 0,1-1 1,-1 0-1,1 1 0,-1-1 1,1 0-1,-1 1 0,1-1 1,-1 1-1,0-1 0,1 1 1,-1-1-1,1 0 0,-1 1 0,0 0 1,0-1-1,1 1 0,-1-1 1,0 1-1,0-1 0,0 1 1,2 26 617,-13 24-979,11-9-558,1-39 619,0 1 0,0-1 0,-1 1 0,0 0 0,0-1 0,0 1 0,0 0 0,0-1-1,-1 1 1,0-1 0,0 1 0,0 0 0,0-1 0,-3 7 0,-10 2-1042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1169,'0'0'1256,"0"0"-354,0 0-299,0 0 48,0 0-176,-17 12 58,14 148-682,4-149-1647,5-4-1128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0 2065,'0'0'976,"0"0"-711,0 0-212,0 0-10,-7 18 557,8-15-514,0 0 0,0 0 0,-1 0 0,1 0 0,-1 0 0,1 0 0,-1 0-1,0 0 1,-1 0 0,1 1 0,0-1 0,-1 0 0,0 0 0,0 0 0,-1 3 0,1-3-1,0 0 0,0 0 0,0 0 1,0 0-1,1 0 0,0 0 0,-1 0 0,1 0 0,0 0 0,0 0 0,1 0 1,-1 0-1,1 0 0,-1 0 0,2 4 0,0-3-326,-1 0 1,0 0-1,-1 0 0,1 0 0,-1 0 0,1 0 1,-1 0-1,-1 0 0,0 6 0,1 3-841,0 0-1255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0 976,'0'0'147,"0"0"91,0 0 108,0 0 127,0 0 39,0 42 2487,0-21-2720,-1-18-286,0 1-1,1-1 0,-1 1 1,1-1-1,0 1 1,0-1-1,0 1 0,1-1 1,-1 1-1,1-1 1,0 1-1,0-1 0,0 0 1,0 1-1,1-1 1,-1 0-1,1 0 0,0 0 1,0 0-1,3 4 1,-2-6-233,-1 1 1,0 0-1,1 0 1,-1 1 0,0-1-1,0 0 1,0 1-1,0-1 1,-1 1 0,1 0-1,-1 0 1,1-1-1,-1 1 1,1 6 0,-1 3-1757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0 224,'0'0'1814,"0"0"-824,0 0-480,0 0-94,0 0-272,0 36 675,0 41-2764,0-68 382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0 464,'0'0'1326,"0"0"-688,0 0-91,0 0-6,0 0 68,0 0-287,0 0-76,0 0-115,0 0 173,0 31 685,0 45-78,0-43-4423,0-33 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38 288,'0'0'715,"0"0"99,0 0-257,0 0-124,0 0-95,0 0-177,-9-15 415,8 15-470,1 0-81,0 0-31,0 0 30,0 0 27,0 0-86,0 0 23,0 0 0,-1-1 0,1 1-1,0 0 1,0 0 0,-1-1 0,1 1 0,0 0 0,0 0-1,-1-1 1,1 1 0,0 0 0,0-1 0,0 1 0,0 0-1,0-1 1,0 1 0,0-1 0,-1 1 0,1 0 0,0-1-1,0 1 1,0 0 0,0-1 0,1 1 0,-1 0-1,0-1 1,0 1 0,0-1 0,0 1 0,0 0 0,0-1-1,0 1 1,1 0 0,-1-1 0,0 1 0,0 0 0,0 0-1,1-1 1,-1 1 0,0 0 0,1 0 0,-1-1-1,0 1 1,0 0 0,1 0 0,-1 0 0,0-1 0,1 1-1,-1 0 1,0 0 0,1 0 0,-1 0 0,1 0 0,-1 0-1,0 0 1,1 0 0,-1 0 0,0 0 0,1 0 0,0 0-1,23-3-518,192 3 1030,-195-2-308,-17 1-366,-1 1 0,0-1-1,1 1 1,-1 0 0,1 0 0,-1 0 0,0 0 0,1 1 0,5 1-1,4 5-1123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21 848,'0'0'310,"0"0"-139,0 0 47,0 0-106,0 0 24,0 0 75,35-6 851,-21 2-1250,0 0 0,1 2 0,-1 0 0,1 0 0,0 2 0,0-1-1,27 5 1,7-2-1103,-42-2 1163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19 848,'0'0'235,"0"0"123,0 0 58,0 0-181,12-2-289,211-14-1877,-223 16 1824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26.1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331 212 1201,'0'0'98,"0"0"-20,0 0 127,0 0 134,0 0 205,0 0 32,0-7 2581,-3-25-3768,8 2-42,-5 29 650,0 0-1,0 0 0,0 0 0,1 0 0,-1 0 0,0 0 0,1 0 0,-1 0 0,1 0 0,-1 1 0,1-1 1,0 0-1,-1 0 0,1 0 0,0 1 0,-1-1 0,1 0 0,0 1 0,0-1 0,0 1 0,0-1 0,0 1 1,-1-1-1,1 1 0,0-1 0,2 1 0,-3 0 103,0 0 127,0 0 111,0 0 79,0 0 0,0 0-69,-2 0-299,0 0-1,-1 0 1,1 0 0,0 1 0,0-1 0,-1 1-1,1-1 1,0 1 0,0 0 0,0 0 0,-4 2-1,-90 160-15,51-97 176,-3-3 1,-84 86-1,136-150-230,0 0 1,0 0-1,0-1 1,0 1-1,0-1 1,-1 0-1,1 0 1,-1 0-1,1-1 1,-1 1-1,5-6 1,1 1 4,24-18-36,-1-2 1,49-55-1,-71 71 65,0-1 0,-2 0 0,1-1 0,-2 0-1,1-1 1,-2 1 0,0-1 0,-1-1-1,0 1 1,-1-1 0,3-16 0,-6 20 76,1-1 0,1 1 1,0 0-1,0 0 0,1 1 1,0-1-1,1 1 0,0 0 0,1 0 1,7-10-1,6-5-50,-14 21-13,-1-1-1,0 0 1,-1 1 0,1-1-1,-1-1 1,0 1-1,0 0 1,-1-1 0,1 0-1,-1 1 1,2-13-1,-4 18 262,0 0 77,0 0-16,0 0-161,0 0 20,0 0-121,0 0 3,0 0-43,0 0-55,0 0 4,0 0-28,0 0 26,0 0-75,0 0 8,6 14 72,-1 1-1,0 0 1,-1 0-1,3 28 0,-4-24 77,0-1-1,12 33 0,-13-45-71,0-1-1,1 0 1,-1 0-1,1 0 0,0 0 1,1-1-1,-1 1 1,1-1-1,0 0 1,0 0-1,0 0 1,1-1-1,7 6 1,3-3-10,-14-6 30,0 0 0,0 0 0,0 0 0,0 0 0,0 0 0,0 1 0,0-1 0,0 0 0,0 1 0,0-1 0,-1 1 0,1-1 0,0 1 0,0-1 0,0 1 0,-1-1 0,1 1 0,0 0 0,-1 0 0,1-1 0,-1 1 0,1 0 0,-1 0 0,1 0-1,-1-1 1,1 3 0,-1-2 11,7 17-381,2 17-3530,-8-17-382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0 384,'0'0'1681,"0"0"-1308,0 0-415,13 0 2,178 0-286,-150 0-1320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1 288,'0'0'656,"0"0"-111,0 0 79,0 0-480,0 0-96,0 0 16,46 0-128,-16 0 32,3 0-576,0 0-177,0 0-15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2113,'0'0'576,"0"0"-576,0 0 112,0 0-224,0 0-256,0 0 48,67-6 320,-38 3-80,-2 3-32,-11 0-208,-6 0 176,-3 0-16,-7 0 160,0 0 0,0 0 64,0 0-64,0 0-737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1809,'0'0'656,"0"0"-672,0 0-269,0 0 63,19 0 126,7-1 83,9-1-85,59 6 1,-92-4 94,1 0 0,-1 1 0,1-1 1,-1 1-1,1-1 0,-1 1 0,0 0 0,0 0 0,1 0 0,-1 0 0,3 2 0,-5-2 81,0-1 357,0 0 440,0 0 40,0 0-16,0 0-173,0 0 95,0 0-252,15 0-380,515-9-4442,-496 9 2773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 1201,'0'0'2011,"0"0"-1325,0 0-169,0 0 1,12 0-371,99-5 58,45-2-2601,-134 7 595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39 96,'0'0'427,"0"0"72,0 0-91,0 0 43,0 0-35,0 0-120,19-36 360,203 36 25,-202-2-2394,-10 2 456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2113,'0'0'80,"0"0"-16,0 0-64,0 0 0,0 0-400,0 0 400,63 0-48,-37 0 96,-6 0 0,-7 0 0,-3 0-96,-3 0 96,3 0-112,-7 0 48,7 0-112,0 3-529,3 0-431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80,'0'0'1494,"0"0"-1078,0 0-587,0 0-279,12 1-543,61 11 1033,-55-10 2689,-35-2-3582,-3 0-1439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13 544,'0'0'1414,"0"0"-851,0 0-368,0 0-22,0 0 105,0 0-169,0-11-157,0 10 6086,0 112-5273,4 22 121,9-97-750,-13 274 1166,0-308-1311,1 1 1,-1-1-1,1 0 1,0 1-1,0-1 1,0 0-1,0 1 1,0-1-1,0 0 0,3 3 1,-2-2 7,-1-1-1,1 0 1,-1 1 0,1-1-1,-1 1 1,0 0 0,0-1 0,0 1-1,0 0 1,-1 0 0,1 3 0,-1 58 134,0-63-141,0-1-80,2 5 90,-1 1 1,-1-1-1,1 1 0,-1-1 1,1 1-1,-2 9 1,1-10 20,0 179 129,0-183-184,0-1 43,0 42-393,-1-36-166,1 26 100,6-20-5901,8-12 2839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176 93 448,'0'0'1147,"0"0"-461,0 0-118,0 0-125,0 0-67,0 0-34,-13-1 520,9 4 2979,2 3-3867,0 1-1,-1-1 0,0 0 1,0 0-1,-1 0 1,0 0-1,0-1 0,0 1 1,-1-1-1,-5 5 0,-5 8 46,7-8-14,-53 76-60,57-79 48,-1 1 1,2 0-1,-1 0 1,1 0-1,0 0 1,1 0-1,0 1 1,0-1-1,0 17 1,2-25 48,0 0-36,0 0 34,0 0 37,0 0 177,3-1-246,0 0 1,1 0-1,-1 0 0,0-1 1,0 0-1,0 1 1,0-1-1,0 0 0,-1-1 1,1 1-1,0 0 1,-1-1-1,3-3 1,6-4-18,54-40-168,-45 37-63,-1-1 1,-1-1 0,0-1-1,28-33 1,-44 45 358,0 0 0,0 0-1,0-1 1,-1 1 0,0-1 0,0 1 0,0-1-1,0 1 1,-1-1 0,0 0 0,0 0 0,0 1-1,0-1 1,-1 1 0,0-1 0,-2-9 0,1 11-63,1-1 1,0 0-1,0 0 1,1 0 0,-1 0-1,1 0 1,0 0-1,0 0 1,0 0 0,0 0-1,1 0 1,-1 0 0,1 1-1,0-1 1,0 0-1,1 0 1,-1 1 0,1-1-1,0 0 1,0 1-1,0 0 1,5-6 0,-7 8-68,0 1 35,0 0-59,0 0 46,0 0-51,0 0-35,0 0 43,-3 40-34,2-36 51,1 0 1,-1 0 0,1 1-1,0-1 1,1 0 0,-1 0-1,1 1 1,0-1 0,0 0-1,0 0 1,0 0 0,1 0-1,-1 0 1,1 0 0,0 0 0,0-1-1,1 1 1,-1-1 0,1 1-1,0-1 1,6 6 0,23 18 47,-24-22-21,-1 1 1,0 0-1,0 0 0,0 0 1,-1 1-1,9 13 1,-10-10 41,-4-8-16,0 1-1,0-1 1,0 1 0,0-1 0,0 1 0,1-1-1,-1 0 1,1 0 0,0 1 0,-1-1 0,1 0-1,0-1 1,0 1 0,0 0 0,0 0 0,1-1-1,-1 0 1,0 1 0,1-1 0,-1 0 0,4 1-1,-6-29-159,0-5-3731,0 32 292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31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0 229 720,'0'0'1003,"0"0"22,0 0-41,0 0 81,0 0-169,0 0-330,0 0-390,0 0-171,0 0-111,0 0 12,0 0 14,0 0 56,0 0 35,0 0 7,0 0 17,0 0 21,0 0-21,27 7-14,-4-1 8,0-1 0,0-1-1,0-1 1,1-2 0,-1 0-1,0-1 1,25-3-1,24 0 69,21 4 77,166-23 1,-191 11 199,5-2 152,1 3 1,80 0-1,545 4-102,-627 6-377,480 5 1203,-428-5-1212,38 1-44,-44 6 84,0-5 0,146-17 1,54-5 19,-116 4 38,-182 15-20,1 0 0,36-9 0,12-1-98,304-5-27,-234 13-14,316-38-241,-377 35 184,124 6 1,-81 3 54,-29-7 4,-1-4 1,100-22-1,-36 19-96,-96 7-76,58 4-1,-108 0-22,-88 0-2748,26 0-1441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8 208,'0'0'1766,"0"0"-931,0 0-371,0 0 326,0 0 395,0-7 1010,0 281-1437,17-237-710,-15 70 483,23-110-2078,6-34-740,-17 14-2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80,'0'0'1782,"0"0"-957,0 0-567,0 0-124,0 0 55,0 0 6,0 0 106,0 0-36,0 0 105,0 0-100,0 0-83,33 0 653,237 0 1132,-269 0-1943,-1 0 56,0 0 62,0 0 221,0 0 267,0 0-131,0 0-120,0 0-194,0 0-145,0 0-37,0 0-82,18 0-367,-13 0-3950,-5 0 1795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4 173 3249,'0'0'470,"0"0"-342,0 0 96,0 0 481,0 0 244,0 0-196,0 0-1,0 0-165,0 0-232,0-33 37,-4-104-2025,38 137 1633,173-3 56,-206 3 6,-1 0 95,0 0 8,3 56 119,-1-48-248,-1 0 0,0 1 0,-1-1 0,1 0 0,-1 1 0,-1-1-1,0 1 1,0-1 0,-1 0 0,0 0 0,0 0 0,-1 0 0,0 0 0,0 0-1,-1 0 1,-5 7 0,-16 14 148,0-2 0,-40 32 1,37-35-127,27-22-68,-1-1 0,0 0 0,0 0 0,1 1 0,-1-1 0,1 1 1,-1-1-1,1 1 0,0-1 0,0 1 0,-1 0 0,1 0 0,0 0 0,1 0 0,-1 0 0,0 0 0,0 0 0,1 0 0,-1 0 0,1 0 0,0 0 0,0 0 1,0 0-1,0 0 0,0 1 0,0-1 0,0 0 0,1 2 0,24-4 269,-7-1-245,0-1-1,0-1 1,0-1 0,25-8 0,-25 6-70,0 1 1,0 1-1,0 1 1,27-2 0,-44 5 20,36 0-267,-36 0 315,-1 0-1,1 0 0,0 0 0,-1 0 0,1 0 1,0 0-1,-1 0 0,1 0 0,0 0 0,-1 0 0,1-1 1,-1 1-1,1 0 0,0-1 0,-1 1 0,1 0 0,-1-1 1,1 1-1,-1 0 0,1-1 0,-1 1 0,0-1 1,1 1-1,-1-1 0,1 1 0,-1-1 0,0 0 0,1 1 1,-1-1-1,0 1 0,0-1 0,0 0 0,1 0 0,-2-28-832,0 27 791,1 0 1,-1 0-1,1-1 0,0 1 1,0 0-1,0-1 1,0 1-1,0 0 1,0-1-1,1 1 1,-1 0-1,1-1 1,-1 1-1,1 0 1,0 0-1,0 0 1,2-4-1,-2 5 272,-1 1 93,0 0-179,0 0 1,0 0-41,0 0-18,0 0-94,0 0-58,0 0-75,10 36-46,-7-31 184,0-1-1,1 1 1,-1 0-1,1-1 0,0 0 1,0 0-1,0 0 0,0 0 1,1-1-1,0 0 1,-1 0-1,1 0 0,1 0 1,-1-1-1,7 3 1,7 0 62,0-1-1,0 0 1,24 1 0,40 8-88,-79-12 10,0 0 1,0 0-1,0 0 1,1 0-1,-1-1 1,0 1-1,0-1 1,1 0-1,-1 0 1,0-1-1,1 1 1,-1-1-1,0 0 1,6-2-1,-7 1 26,0 0 0,0-1 0,0 1 0,0-1 0,0 1 0,-1-1 0,1 0 0,-1 0 0,0 0 0,0-1 0,0 1-1,0 0 1,-1-1 0,1 1 0,-1-1 0,1-4 0,4-13-218,-1-1 0,-1 1 0,-1-1 1,-1-1-1,-1-36 0,-4 55 283,1 0 1,-1 0 0,0 1-1,0-1 1,0 1-1,-1-1 1,1 1-1,-8-5 1,-1-2 11,8 5-146,-1 0 1,1 0-1,-1 1 1,0 0-1,-1 0 1,1 0-1,-1 1 1,0 0-1,-7-3 1,10 5 44,0 0 0,0 1 0,-1-1 0,1 1 0,-1 0 0,1 0 0,0 0 0,-1 0 0,1 1 0,-1-1-1,1 1 1,0 0 0,0 0 0,-1 0 0,1 0 0,0 1 0,0-1 0,0 1 0,-3 2 0,-3 2 38,1-1 0,0 1 1,0 0-1,0 0 0,1 1 0,0 0 0,1 0 0,-7 9 0,13-3-4279,0-2 2554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392 0 48,'0'0'2441,"0"0"-1219,0 0-646,0 0-2,0 0-110,0 0-248,0 0-109,-17 2-3,14 1-97,-1-1 0,1 1 0,1 0 1,-1 0-1,0 0 0,1 0 0,-1 0 0,1 1 0,0-1 0,-2 6 0,-21 46 32,18-39-36,-20 50 61,-19 43 125,-81 140 1,108-214-162,15-25 111,-1-1-1,0 1 1,-1-1-1,0-1 1,-13 14-1,19-21 46,0-1-120,0 0-5,0 0-38,-1 8-37,-1 1 1,0-1-1,0 0 0,-1 0 0,0 0 0,0 0 1,-1-1-1,0 1 0,0-1 0,-1 0 0,-5 7 1,10-14-18,-1 0 1,1 0-1,0-1 0,-1 1 1,1 0-1,0-1 1,-1 1-1,1 0 1,0 0-1,0-1 0,-1 1 1,1 0-1,0-1 1,0 1-1,0-1 1,0 1-1,-1 0 0,1-1 1,0 1-1,0 0 1,0-1-1,0 1 1,0-1-1,0 1 0,0 0 1,0-1-1,0 1 1,0-1-1,0 1 0,0 0 1,0-1-1,1 1 1,-1-1-1,0 1 1,0 0-1,1-1 0,-1-2-167,0-33-1241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31 1297,'0'0'192,"0"0"-56,0 0 128,0 0 411,0 0-40,14 9 2313,6-8-3071,34-2-685,-52 1 779,0 0-1,0-1 1,1 1 0,-1-1-1,0 1 1,0-1 0,0 0-1,0 0 1,0 0-1,0 0 1,0 0 0,0 0-1,0-1 1,-1 1 0,1-1-1,0 1 1,-1-1 0,1 0-1,1-2 1,-3 4 60,-1-1 1,1 0-1,0 1 1,0-1-1,-1 0 1,1 1-1,0-1 1,-1 0-1,1 1 1,0-1-1,-1 0 0,1 1 1,-1-1-1,1 1 1,-1-1-1,0 1 1,1 0-1,-1-1 1,1 1-1,-1-1 1,0 1-1,1 0 1,-1-1-1,0 1 1,1 0-1,-1 0 1,0 0-1,0 0 1,1 0-1,-1-1 0,0 1 1,0 0-1,1 1 1,-1-1-1,0 0 1,-1 0-1,-31-2 245,30 1-262,1 1 0,0 0-1,0 0 1,0 0 0,0 0-1,-1 1 1,1-1 0,0 0-1,0 1 1,0 0-1,0-1 1,0 1 0,0 0-1,0 0 1,0 0 0,0 0-1,0 1 1,1-1-1,-1 0 1,0 1 0,1-1-1,-1 1 1,-1 2 0,1 1-149,0 1 1,1-1-1,-1 0 1,1 1-1,0-1 1,0 0-1,1 1 1,0 8-1,-1 25-1593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2785,'0'0'619,"0"0"-291,0 0 142,0 0 128,0 0-134,0 0-320,0 0 8,0 0-32,0 0 112,0 0-128,21 41 11,-20-39-106,0 0-1,1 0 1,-1 0 0,1 0 0,0 0 0,-1-1 0,1 1-1,0-1 1,0 1 0,0-1 0,0 0 0,0 0-1,1 0 1,-1 0 0,0 0 0,0 0 0,1-1-1,-1 1 1,0-1 0,1 1 0,-1-1 0,0 0 0,1 0-1,-1 0 1,1 0 0,-1 0 0,0-1 0,1 1-1,-1-1 1,0 0 0,1 0 0,-1 1 0,0-1-1,0 0 1,0-1 0,0 1 0,0 0 0,0-1 0,0 1-1,0-1 1,-1 0 0,1 1 0,0-1 0,-1 0-1,0 0 1,1 0 0,-1 0 0,0 0 0,0 0-1,0-1 1,0 1 0,0 0 0,-1 0 0,1-1 0,0-4-1,-1-1 97,-1-11 1184,1 18-1277,-1 1 0,1 0-1,0-1 1,-1 1 0,1-1 0,-1 1 0,1 0-1,0-1 1,-1 1 0,1 0 0,-1-1-1,1 1 1,-1 0 0,0 0 0,1 0-1,-1-1 1,1 1 0,-1 0 0,1 0 0,-1 0-1,1 0 1,-1 0 0,0 0 0,1 0-1,-1 0 1,1 0 0,-1 0 0,1 0-1,-1 1 1,1-1 0,-1 0 0,0 1 0,-2 0-124,1 0 1,0 0 0,0 0 0,0 0 0,1 0 0,-1 1 0,0-1-1,0 1 1,1-1 0,-1 1 0,1 0 0,-1 0 0,1-1 0,0 1 0,-2 3-1,-4 5-660,-15 15-2331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0 255 1169,'0'0'189,"0"0"-42,0 0 111,0 0-1,0 0-148,0 0 59,0 0-64,7-12 4149,1 72-4392,-6-57 146,0 0 0,1 0 0,-1 0 0,1 0 1,0-1-1,0 1 0,0-1 0,0 0 0,0 0 0,0 0 0,1 0 0,-1-1 0,1 1 1,3 0-1,-6 2 432,-1-4-393,0 0 0,0-1 1,0 1-1,0 0 0,0 0 0,0 0 0,0 0 0,1 0 0,-1 0 0,0 0 0,0 0 0,0-1 1,0 1-1,1 0 0,-1 0 0,0 0 0,0 0 0,0 0 0,0 0 0,1 0 0,-1 0 1,0 0-1,0 0 0,0 0 0,0 0 0,1 0 0,-1 0 0,0 0 0,0 0 0,0 0 0,0 0 1,1 1-1,-1-1 0,0 0 0,0 0 0,0 0 0,0 0 0,0 0 0,0 0 0,1 0 0,-1 0 1,0 1-1,0-1 0,0 0 0,0 0 0,0 0 0,0 0 0,0 0 0,0 1 0,1-1 1,-1 0-1,0 0 0,0 0 0,0 0 0,0 1 0,0-1 0,0 0 0,0 0 0,0 0 0,0 0 1,0 1-1,0-1 0,0 0 0,0 0 0,44-46-469,-9 9 110,275-221-1936,-307 255 2041,-10 6-180,-11 10-156,13-7 354,1-1 0,0 1 0,1 0-1,-1 0 1,1 1 0,0-1 0,1 1-1,0-1 1,0 1 0,0 0 0,1 0-1,-1 9 1,-2 8-2486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18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9 160,'0'0'470,"0"0"37,0 0 93,0 0 101,0 0-95,0 0-331,35-3 2478,66 4-2845,192-7-349,-189 5 3317,-108 17-5710,-5-2 583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29.0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50 173 304,'0'0'934,"0"0"-286,0 0-2,0 0 53,0 0-110,0 0-26,0 0-90,0-6 3431,0-23-4551,0-108 743,0 137-131,0 0 57,0 0-105,0 7-56,0 20 369,-1 1 0,-2 0 0,-1 0 0,-11 41 0,7-38-175,2 1 0,1-1 0,1 1 0,1 60 0,4-82-53,0-1 0,1 1 0,0-1 0,0 1 0,1-1 0,1 0 0,0 0 0,0 0 0,9 15 0,6 5 53,31 37 1,-45-60-59,0-1 0,1 0 0,0 0 0,0 0 0,0-1 0,0 0 0,0 0 0,1 0 0,0-1 1,0 0-1,0-1 0,0 1 0,0-1 0,0-1 0,1 1 0,-1-1 0,1 0 0,-1-1 0,12 0 0,-2-2-292,0 0-1,0 0 1,0-2-1,-1 0 1,1-1-1,-1 0 1,21-11-1,-27 12-348,-7 3 339,-1 0 0,1 1 0,-1-1-1,1 0 1,-1-1 0,0 1 0,0 0 0,1-1 0,-1 1 0,0-1 0,0 1 0,3-5 0,-5 3-2000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29.4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51 1072,'0'0'2258,"0"0"-2002,0 0-256,0 0 400,0 0 176,169-24 80,-126 18-271,-7 0 415,-3 0-144,-13 0-96,-7 3-351,-9 3-209,-4 0-577,0 0-831,-10 0-273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51.44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71 57 16,'0'0'448,"0"0"27,0 0 131,0 0 101,0 0-99,-6 0 2167,-21 0-2989,0 1 267,17 0 1412,28-7-902,-2 1-574,-1 1-22,0 0 0,0 1 0,0 0 0,30-1 0,-44 4 185,-1 0 22,0 0 92,0 0-66,40-5 71,0 2-1,45 2 0,-137 1-478,51 0 148,1 0 0,0 0 0,0 0-1,0 0 1,-1 0 0,1 0 0,0 0-1,0 0 1,0 0 0,-1 0 0,1-1-1,0 1 1,0 0 0,0 0 0,-1 0-1,1 0 1,0 0 0,0-1 0,0 1-1,0 0 1,0 0 0,0 0 0,0-1-1,-1 1 1,1 0 0,0 0 0,0 0 0,0-1-1,0 1 1,0 0 0,0 0 0,0 0-1,0-1 1,0 1 0,0 0 0,0 0-1,0 0 1,0-1 0,0 1 0,0 0-1,0 0 1,1-1 0,-1-1-658,0-10-2902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32.6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0 1088,'0'0'230,"0"0"58,0 0 176,0 0 78,0 0-153,0 0-52,0 0-121,0 0 72,0 0-45,0 0-70,0 0 11,0 0 88,0 0-64,-12 1 326,25 7-471,-1 0 0,2-1 0,-1-1 0,1 0 0,0-1 0,0 0 0,20 3 0,16 7-36,-29-9 16,0-1 0,1-1 0,-1-1 0,1-1 0,29-1 0,52 5 27,-65 8-119,-35-11 88,1-1 0,-1-1 0,1 1 0,0 0 0,0-1-1,0 0 1,0 0 0,0 0 0,0 0 0,6-1 0,-47 2 1141,-46 9-1,41-5-1159,-58 2-1,59-8 203,-1 2-1,-68 11 0,109-13-227,1 0-1,0 0 0,-1 0 1,1 0-1,0 0 0,-1 0 1,1 0-1,0 0 0,-1 0 1,1 0-1,0 0 0,-1-1 1,1 1-1,0 0 0,0 0 0,-1 0 1,1-1-1,0 1 0,0 0 1,-1 0-1,1-1 0,0 1 1,0 0-1,0-1 0,-1 1 1,1 0-1,0 0 0,0-1 0,0 1 1,0 0-1,0-1 0,0 1 1,0 0-1,0-1 0,0 1 1,0 0-1,0-1 0,0 1 1,0-1-1,0-24-817,-2-7-1579,-6 12-3715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29.8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57 3265,'0'0'1665,"0"0"-1665,0 0-416,0 0 320,0 0 96,0 0 96,135 0 256,-78-5-144,2-7 112,-3 0-95,1 3-49,-14 0-48,-14 3-128,-12 3-128,-17 3-465,0 0-95,-7 6-961,-36 18-512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0.4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133 0 416,'0'0'1281,"0"0"-302,0 0 27,0 0 130,0 0-39,0 0-102,0 0-219,0 0-128,0 0-338,0 0-118,-15 0-157,8 2-48,0-1-1,0 1 1,0 1 0,0-1 0,1 1 0,-1 0-1,1 1 1,0 0 0,0 0 0,0 0 0,1 0 0,-1 1-1,1 0 1,0 0 0,1 1 0,-9 11 0,12-16-18,0 1 0,0-1 1,0 1-1,1-1 0,-1 1 1,0-1-1,1 1 1,-1-1-1,1 1 0,0 0 1,0-1-1,-1 1 0,1-1 1,0 1-1,0 0 0,0-1 1,1 1-1,-1 0 0,0-1 1,1 1-1,-1-1 1,1 1-1,-1 0 0,1-1 1,0 0-1,-1 1 0,1-1 1,0 1-1,0-1 0,0 0 1,0 1-1,0-1 0,1 0 1,-1 0-1,0 0 1,0 0-1,1 0 0,-1 0 1,1-1-1,-1 1 0,1 0 1,1 0-1,9 4-136,0 0 0,-1-1-1,1-1 1,16 3 0,-23-5 226,53 9-344,76 1 0,-71-6-17,-57-5 259,-1 1 1,1-1-1,-1 1 1,1 1-1,-1-1 1,0 1-1,0 0 1,6 3-1,-10-4 34,1-1 1,-1 1-1,0 0 0,0 0 1,0 0-1,0 0 0,0 0 1,0 0-1,0 1 0,0-1 1,-1 0-1,1 0 0,0 1 1,-1-1-1,1 0 0,-1 1 0,1-1 1,-1 0-1,1 1 0,-1-1 1,0 1-1,0-1 0,0 1 1,0-1-1,0 1 0,0-1 1,0 0-1,-1 1 0,1-1 0,0 1 1,-1-1-1,1 0 0,-1 1 1,0-1-1,1 0 0,-2 2 1,-5 6 175,0 0 0,-1-1 0,0 1 0,-1-2 0,0 1 0,0-1 0,0-1 0,-1 0 0,-12 6 0,-12 9 441,-55 48 550,88-68-1099,1-1-188,0 0-391,0 0-165,0 0-460,0 0-293,0 0-555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0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6867,'0'0'1988,"0"0"-1431,0 0-402,0 0 251,0 0-54,1 0-356,-1 0 0,1 0 0,0 0 0,0 0-1,-1 0 1,1 0 0,0 0 0,-1 0 0,1 0 0,0 1 0,-1-1 0,1 0 0,-1 0 0,1 1 0,0-1 0,-1 0 0,1 1 0,-1-1 0,1 0 0,-1 1 0,1-1 0,-1 1 0,1-1 0,-1 1 0,1-1-1,-1 1 1,0 0 0,1 0 0,5 10 55,-2 0-1,1 1 0,-1-1 0,-1 1 0,0 0 1,-1 0-1,0 0 0,-1 0 0,0 0 0,-1 1 1,-2 19-1,1-19-5,0 0 1,1 0 0,1 0-1,0 0 1,1 0 0,0 0-1,1-1 1,0 1 0,11 23-1,1-15-1145,-8-17-2287,-6-4 386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1.1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4946,'0'0'368,"0"0"-242,0 0-51,11 0-129,381 0 1821,-219 0-4652,-155 1 1146,-3 4-801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1.5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2945,'0'0'969,"0"0"-598,0 0 125,0 0 214,0 0 509,0 30-358,0 213 540,0-93-772,0-85-6535,0-65 2371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2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4834,'0'0'771,"0"0"-331,0 0 51,34-7-2,108-23 156,-123 26-481,-1 1-1,1 1 1,0 1-1,36 2 0,-13 0-94,-28-1-74,0 1-1,0 0 1,0 0 0,0 2-1,-1 0 1,1 0 0,-1 1-1,1 1 1,-1 0 0,-1 1-1,1 0 1,21 15 0,-33-20-3,1 0 1,-1 0 0,0 1 0,0-1 0,0 0 0,0 0 0,0 1-1,0-1 1,0 1 0,0-1 0,-1 0 0,1 1 0,-1 0 0,1-1-1,-1 1 1,1-1 0,-1 1 0,0 0 0,0-1 0,0 1 0,0-1-1,0 1 1,0 0 0,0-1 0,0 1 0,-1 0 0,1-1 0,0 1-1,-2 1 1,1 0 7,-1 1 1,0-1-1,0 0 0,0 0 1,0 0-1,0-1 0,-1 1 0,1 0 1,-1-1-1,1 0 0,-1 1 1,-5 2-1,-23 11 26,-1-1 0,0-2 0,-1-1 0,-50 12 0,11-8-965,-81 6 0,127-18-512,31-3 624,44-2 404,-26 0 526,-9 2-16,0 1 0,0 0 0,0 1 0,0 1 0,0 0 0,-1 1 0,0 0 0,14 8 0,98 60 2016,-103-57-1562,-18-13-406,-1 0 0,1-1 0,0 1 1,0-1-1,0 0 0,1 0 0,-1 0 1,0 0-1,1-1 0,-1 1 1,1-1-1,0 0 0,-1-1 0,10 1 1,-8-1-611,1-1 1,-1 0 0,1 0 0,-1 0 0,0 0 0,1-1 0,-1 0-1,0-1 1,0 0 0,6-3 0,5-3-3648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2.5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226 8 4306,'0'0'1457,"0"0"-1132,0 0-173,0 0 163,0 0 53,-2-3-269,1 2-108,1 1 1,0 0-1,0-1 1,-1 1-1,1 0 0,0 0 1,-1-1-1,1 1 1,-1 0-1,1 0 0,0-1 1,-1 1-1,1 0 1,-1 0-1,1 0 0,0 0 1,-1 0-1,1 0 1,-1 0-1,1 0 1,-1 0-1,1 0 0,0 0 1,-1 0-1,1 0 1,-1 0-1,1 0 0,-1 0 1,1 0-1,0 0 1,-1 0-1,1 1 0,-1-1 1,1 0-1,0 0 1,-1 1-1,1-1 1,0 0-1,-1 0 0,1 1 1,0-1-1,-1 0 1,1 1-1,0 0 0,-20 29-67,-10 43 277,7 2 128,18-52-66,-2-1-1,0 1 0,-2-2 1,-20 40-1,26-57-267,0 0 1,0-1-1,0 1 0,0-1 0,0 0 1,-1 1-1,1-2 0,-1 1 0,0 0 1,0-1-1,0 1 0,0-1 1,0 0-1,-1-1 0,1 1 0,0-1 1,-9 2-1,12-3-222,1 0-237,0-4-179,0-4 252,4-37-1742,15 6-1044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2.9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39 1793,'-16'-18'673,"8"6"1183,-1 3 2890,44 22-4620,22 33-71,-1 2 1,-2 2-1,-3 3 1,59 76-1,-97-113-211,-2-8-3562,-8-8 442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3.3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42 4114,'0'0'3057,"0"0"-2753,0 0-272,0 0 129,0 0-210,0 0 49,169 0-16,-106-3-144,-4-3-1136,1 0-81,-4-6-368,-6-3-704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3.7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 4674,'0'0'1644,"0"0"-663,0 0 17,0 0-230,0 0-346,2-3-215,0 9-305,-3 37 237,2 74 471,0-103-577,1-1 1,0 0-1,0 0 0,2 0 1,-1 0-1,9 18 0,-1-15 345,-5-13-1121,-3-14-3526,-3-17 422</inkml:trace>
  <inkml:trace contextRef="#ctx0" brushRef="#br0" timeOffset="1">0 3 4610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5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96,'0'0'128,"0"0"-80,0 0-96,0 0 16,0 0 32,0 0 0,0 0-80,0 0 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4.0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152 143 4610,'-129'-111'2481,"107"87"-41,22 24-2433,0 0 0,0-1 1,0 1-1,0 0 0,0 0 0,0 0 0,-1-1 0,1 1 0,0 0 0,0 0 0,0 0 0,0-1 0,0 1 0,0 0 0,0 0 0,0 0 0,0-1 0,0 1 1,0 0-1,0 0 0,0 0 0,1-1 0,-1 1 0,0 0 0,0 0 0,0 0 0,0-1 0,0 1 0,0 0 0,0 0 0,1 0 0,-1 0 0,0 0 0,0-1 1,0 1-1,0 0 0,0 0 0,1 0 0,-1 0 0,0 0 0,0 0 0,0 0 0,1 0 0,-1-1 0,0 1 0,0 0 0,0 0 0,1 0 0,-1 0 0,20 3-265,30-3 123,179 6-45,-193-3 195,-1 1 0,0 2 0,0 2 0,45 15 0,-77-21-6,1 0 1,-1 0 0,0 0 0,0 0 0,0 0-1,0 1 1,0-1 0,-1 1 0,1 0-1,-1 0 1,0 0 0,1 0 0,-1 0 0,-1 0-1,1 0 1,2 6 0,17 64 593,-10-32-457,17 69-8,-23-80-119,3 0 0,20 56-1,-26-82-32,1 1-1,-1 0 0,1-1 1,0 1-1,0-1 0,0 0 0,1 0 1,-1 0-1,1-1 0,0 1 1,0-1-1,0 0 0,1 0 0,-1 0 1,1-1-1,-1 1 0,1-1 1,0 0-1,7 1 0,5 1-125,0-2 0,-1 0 1,1-1-1,29-3 0,-45 2 136,10-1-400,0-1 1,0-1 0,0 0 0,-1 0 0,1-1 0,-1-1-1,0 1 1,0-2 0,0 1 0,-1-2 0,0 1-1,0-1 1,0 0 0,-1-1 0,13-15 0,6-7-2580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4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57 1569,'0'0'2673,"0"0"-1619,0 0-643,0 0 213,0 0 40,14 0-293,305-3 1054,-318 3-1458,-1 0 1,1 0 0,0 0 0,0-1-1,-1 1 1,1 0 0,0-1-1,-1 1 1,1-1 0,-1 1-1,1 0 1,0-1 0,-1 0 0,1 1-1,-1-1 1,1 1 0,-1-1-1,0 1 1,1-1 0,-1 0-1,1 1 1,-1-1 0,0 0 0,0 0-1,1 1 1,-1-1 0,0 0-1,0 1 1,0-1 0,0 0 0,0 0-1,0 1 1,0-1 0,0 0-1,0 0 1,0 1 0,0-1-1,-1 0 1,1 0 0,0 1 0,-1-2-1,0-6-1129,1-12-3317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4.8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 5122,'0'0'1017,"0"0"-673,0 0 384,0 0 265,8 0-588,288 9 1578,-293-9-1985,1 0 0,-1 0 0,0 0 0,0-1 0,0 1 0,0-1 1,0 0-1,5-2 0,-7 2-155,0 1 0,0-1 0,0 0-1,0 1 1,0-1 0,-1 0 0,1 1 0,0-1 0,-1 0 0,1 0 0,0 0 0,-1 0 0,1 0 0,-1 0 0,1 0-1,-1 0 1,0 1 0,1-4 0,0-4-4376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5.2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90 7 512,'0'0'2994,"0"0"-2290,0 0-576,0 0 560,0 0 145,0 0-433,0-6-96,0 6-224,0 0 160,0 6-176,0 27 352,-13 8 193,-4 7-193,-3 2-256,4-2-144,2 0-16,8-7-1633,3-14-2016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6.0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419 78 352,'0'0'1702,"0"0"-717,0 0-265,0 0 112,0 0-151,0-6-316,1 4-302,-1 0-1,1 0 0,-1-1 1,0 1-1,0 0 1,0-1-1,-1 1 1,1 0-1,0 0 0,-1-1 1,1 1-1,-1 0 1,0 0-1,0 0 0,0-1 1,0 1-1,0 0 1,0 0-1,-1 1 1,1-1-1,-1 0 0,1 0 1,-1 1-1,0-1 1,1 1-1,-1-1 0,0 1 1,0 0-1,0 0 1,0 0-1,0 0 1,-1 0-1,1 0 0,0 0 1,0 1-1,0-1 1,-4 1-1,-25-4 124,1 1 1,-53 3-1,41 0-94,35 1-76,1 0-1,0 0 1,-1 1 0,1 0-1,0 0 1,0 0 0,0 1-1,1 0 1,-1 0 0,0 0 0,1 1-1,0 0 1,0 0 0,0 0-1,1 1 1,-1-1 0,1 1-1,0 0 1,0 1 0,1-1-1,-6 12 1,-1 0 33,1 2 1,1-1-1,1 1 0,1 0 0,-7 36 0,8-26-26,1 0-1,2 1 0,1-1 1,4 40-1,-2-64-43,1 0 0,-1-1-1,1 1 1,0 0 0,1 0-1,-1-1 1,1 0 0,0 1-1,0-1 1,0 0 0,1 0 0,-1-1-1,1 1 1,0-1 0,0 0-1,0 0 1,1 0 0,-1 0-1,1-1 1,0 0 0,-1 0-1,1 0 1,7 2 0,5 1-108,0 0 1,1-1-1,-1-1 0,1 0 1,28 0-1,-5-2-443,-20 0 88,-1-1 1,39-4 0,-56 3 495,0 0 0,1 0 0,-1 0 0,0-1 0,0 0 0,0 1 0,-1-1-1,1 0 1,0-1 0,-1 1 0,1 0 0,-1-1 0,0 1 0,0-1 0,0 0 0,0 0 0,0 1 0,0-1 0,-1 0 0,0-1 0,1 1 0,-1 0 0,0 0 0,-1-1 0,1 1 0,0-4 0,2-15 519,-1 1 0,0-1 0,-2-22 0,-1 24 165,0 20-750,0 0 1,0 0-1,-1 0 1,1 0 0,0 0-1,0 1 1,0-1 0,-1 0-1,1 1 1,0-1 0,0 0-1,0 1 1,0 0 0,0-1-1,0 1 1,0-1-1,0 1 1,0 0 0,0 0-1,0 0 1,0 0 0,-1 1-1,2 1 27,-1 1-1,1-1 0,0 1 0,0 0 0,0-1 1,0 1-1,1-1 0,-1 1 0,1-1 1,0 1-1,0-1 0,0 1 0,0-1 0,1 0 1,-1 0-1,1 0 0,0 0 0,4 6 0,4 2 153,0-1 0,0 0-1,18 13 1,8 8 6,16 8 82,-44-35-202,0 1 1,0 0-1,-1 0 1,0 1-1,0 0 1,0 0-1,-1 1 1,0 0-1,7 10 1,-8 9-303,-7-11-2849,-1-14 696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6.4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 1281,'0'0'781,"0"0"-34,0 0 99,0 0-155,-3 7-72,-4 309 2905,4-294-5442,3-22-955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6.8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196 0 768,'0'0'2356,"0"0"-1649,0 0-592,0 0 117,0 0 211,0 21 1005,-2-12-1345,0 1 0,-1-1-1,1 0 1,-2 0 0,1 0-1,-2 0 1,1 0-1,-1-1 1,0 0 0,-9 11-1,-7 13 245,-101 166 141,120-194-420,1-1-605,1-3-3671,0-15 2165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7.2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 1249,'0'0'1846,"0"0"-843,0 0-43,0 0 204,0 0-49,3-2-902,-1 1 0,1 0 0,-1 0 0,1 1 1,-1-1-1,1 0 0,0 1 0,-1 0 0,5-1 0,4 6-101,0 0 0,0 1 0,16 11 0,16 9 305,-31-18-336,-1 0 1,0 0-1,-1 1 0,0 0 1,0 1-1,-1 0 1,0 0-1,-1 1 0,13 21 1,-12-17-57,1 0 0,1-1 1,1 0-1,0-1 0,17 15 1,29 6 22,-45-27-50,-1 0 0,0 0 0,19 15 0,-28-18 501,-3-3-627,0-1 0,0 0 0,0 0-1,0 1 1,0-1 0,0 0 0,0 0-1,0 0 1,0 1 0,0-1 0,0 0-1,0 0 1,0 0 0,0 1 0,-1-1-1,1 0 1,0 0 0,0 0 0,0 0 0,0 1-1,-1-1 1,1 0 0,0 0 0,0 0-1,0 0 1,-1 0 0,1 0 0,0 1-1,0-1 1,0 0 0,-1 0 0,1 0-1,0 0 1,0 0 0,0 0 0,-1 0 0,1 0-1,0 0 1,0 0 0,-1 0 0,1 0-1,0 0 1,0 0 0,0 0 0,-1-1-1,1 1 1,0 0 0,0 0 0,-1 0-1,-17 0-2032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37.7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 1 384,'0'0'2481,"0"0"-1571,0 0-528,0 0-54,0 0-40,-7 0-200,6 0-37,-2 0-89,0 0 0,0 0 0,0 1 1,0-1-1,0 1 0,1-1 0,-1 1 0,0 0 1,1 0-1,-1 0 0,0 0 0,1 0 0,-1 1 1,1-1-1,0 1 0,-1 0 0,1-1 0,0 1 1,0 0-1,0 0 0,0 1 0,0-1 0,-2 4 0,26-1 5249,47-4-5842,-56-1 1078,291 0-546,-304 5-2892,0-5 380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40.4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21 313 1121,'0'0'1934,"0"0"-1398,0 0-237,0 0 141,0 0 22,5-6 5506,-4 0-6510,-7-202 254,7 205 250,-1 0 0,1 0 0,1 0 0,-1-1 0,0 1 1,1 0-1,0 1 0,-1-1 0,1 0 0,0 0 0,1 1 0,-1-1 0,0 1 1,1 0-1,-1-1 0,1 1 0,0 1 0,0-1 0,-1 0 0,1 1 0,4-2 0,5-4-177,2 1 0,-1 1 0,21-6 0,13 4 73,-46 31 241,-1-18-85,0-1-1,1 1 1,0-1 0,1 1-1,-1-1 1,1 0 0,0 1-1,0-1 1,1 0-1,0 0 1,-1-1 0,2 1-1,-1 0 1,0-1 0,1 0-1,0 0 1,0 0 0,0 0-1,1-1 1,8 6 0,9 5-40,1-2 1,0 0 0,32 11 0,-11-5-142,-43-18 169,-1 0 0,1 0 0,-1 1 0,1-1 0,-1 0 1,0 1-1,1-1 0,-1 0 0,1 1 0,-1-1 0,1 1 0,-1-1 1,0 1-1,1-1 0,-1 1 0,0-1 0,0 1 0,1-1 0,-1 1 0,0-1 1,0 1-1,0 0 0,0-1 0,0 1 0,0-1 0,0 1 0,0 0 1,0-1-1,0 1 0,0-1 0,0 1 0,0-1 0,0 1 0,0 0 0,-1-1 1,1 1-1,0-1 0,0 1 0,-1-1 0,1 1 0,0-1 0,-1 1 1,1-1-1,-1 1 0,1-1 0,0 0 0,-1 1 0,1-1 0,-1 0 0,1 1 1,-1-1-1,1 0 0,-1 1 0,0-1 0,0 0 0,-31 21 1016,31-20-1005,-4 1 28,-2 2 36,0 0 1,0 0 0,1 0-1,-11 11 1,16-15-46,-13 16-77,-23 18 250,-76 54 1,76-61-89,18-13-111,14-11-2,0-1 0,1 2 0,-1-1 0,1 0 0,0 1 0,0 0 0,0 0 0,0 0 0,1 0 0,-1 0-1,-4 10 1,3 24-230,5-35 232,0 0 1,0 0-1,0 0 0,0 0 0,-1 0 1,1 0-1,-1-1 0,1 1 0,-1 0 1,0 0-1,-1 0 0,1-1 0,0 1 1,-1-1-1,1 1 0,-4 3 0,-6 4 66,9-8-24,-1-1 0,1 1 0,0 0 1,-1 0-1,1 1 0,0-1 1,0 0-1,1 1 0,-1-1 0,0 1 1,1-1-1,0 1 0,-2 3 0,31-5-93,67 14 56,-36-5 0,99 3-1,-157-13-2,-1 0 93,0 0 134,0 0-29,0 0 156,0 0-129,0 0 39,0 0-110,0 0-79,0 0-3,0 0-29,0 0 18,0 0-2,0 0-3,0 0 11,0 0 26,0 0-32,0 0 75,0 0 38,0 0-25,0 0-42,0 0-56,0 0-153,0-3-188,0-67-4913,0 69 4800,0 1-557,0 0 181,-1 11 64,-1-6 635,1 0-1,-1 0 1,0 0 0,0 0-1,0 0 1,-1-1 0,1 1-1,-6 6 1,-17 11-1628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6.3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0 288,'1'0'168,"-1"0"1,1 0-1,0 0 0,-1 1 1,1-1-1,-1 0 0,1 0 1,-1 0-1,1 0 0,-1 1 0,1-1 1,-1 0-1,1 1 0,-1-1 1,1 0-1,-1 1 0,1-1 1,-1 1-1,0-1 0,1 1 1,-1-1-1,1 0 0,-1 1 0,0 0 1,0-1-1,1 1 0,-1-1 1,0 1-1,0-1 0,0 1 1,2 26 617,-13 24-979,11-9-558,1-39 619,0 1 0,0-1 0,-1 1 0,0 0 0,0-1 0,0 1 0,0 0 0,0-1-1,-1 1 1,0-1 0,0 1 0,0 0 0,0-1 0,-3 7 0,-10 2-1042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44.4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1 253 16,'0'0'502,"0"0"-30,0 0 285,0 0 41,4-24 824,1644 33-1520,-1368-19 320,-103 2-9,38-4 404,86-2-516,1078 14-355,-1343 1-197,43 8 0,-44-4 35,43 1 0,90-5 84,183-3-264,-175-23 481,-59 6-31,17 6 209,-68 8 288,-1-2 1,85-22 0,-86 12-290,1 4 0,1 2 0,0 3 0,84 1 0,-103 7-261,-1-2-1,0-3 1,62-12 0,-39 3-9,0 4 0,82-1 0,144 11-106,-126 2-162,-90-2 135,203 6-11,-197-7 333,-54 0 257,-29 0-768,-16 1-608,-17 0-1748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49.2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272 126 1121,'0'0'472,"0"0"261,0 0-39,0 0-104,0 0-249,0 0-133,0 0 14,0 0 173,0 0 45,0 0-40,0 0 45,0 0-114,0 0 184,0 0-93,0 0-78,0 0-139,0 0-125,0-18-136,0 3-270,1 10 31,-1 1-1,0-1 0,-1 0 0,1 0 1,-1 0-1,-2-8 0,2 11 235,0 0 0,0 0-1,0 0 1,-1 0 0,1 0-1,-1 0 1,0 0-1,1 1 1,-1-1 0,0 1-1,0-1 1,0 1 0,0 0-1,0-1 1,0 1 0,-4-1-1,-3-2 120,1 1 1,0 0-1,-1 0 0,0 1 0,0 0 0,0 0 0,0 1 0,-14 0 0,22 1-64,0 0-1,0 1 0,0-1 1,0 0-1,0 0 0,1 1 1,-1-1-1,0 1 1,0-1-1,0 1 0,0-1 1,1 1-1,-1 0 0,0-1 1,1 1-1,-1 0 1,0-1-1,1 1 0,-1 0 1,1 0-1,-1 0 0,1 0 1,-1-1-1,1 1 1,-1 1-1,-8 32-108,3-12 103,-38 59 130,30-58 79,1 1-1,-9 26 1,18-41-185,1 0 1,1 1-1,0-1 0,0 1 0,1-1 0,0 1 1,0 0-1,1 0 0,2 14 0,-1-21-23,0 0 0,0 0 0,0 0 0,0 0-1,1 0 1,0 0 0,-1-1 0,1 1 0,0 0 0,0-1 0,0 1-1,1-1 1,-1 0 0,1 0 0,-1 0 0,1 0 0,0 0-1,2 1 1,65 30-185,-32-16 164,-30-13 16,0 0 0,0 1-1,-1 0 1,0 1 0,1 0 0,-2 0 0,13 13-1,-16-14-56,0 0 1,0 0-1,0 0 0,-1 0 0,1 1 0,-1-1 0,-1 1 0,1-1 0,-1 1 1,0-1-1,0 1 0,-1 0 0,1 8 0,-1-14 76,0 0 0,0 1 0,1-1 1,-1 0-1,0 0 0,0 1 0,1-1 0,-1 0 0,0 0 0,1 1 0,-1-1 0,0 0 0,1 0 1,-1 0-1,1 0 0,-1 0 0,0 1 0,1-1 0,-1 0 0,1 0 0,-1 0 0,0 0 0,1 0 1,-1 0-1,1 0 0,-1 0 0,0 0 0,1-1 0,-1 1 0,0 0 0,1 0 0,-1 0 1,1 0-1,-1 0 0,0-1 0,1 1 0,-1 0 0,0 0 0,0-1 0,1 1 0,-1 0 0,1-1 1,18-10-44,14-15-355,0-1-494,42-25 1,-54 40 679,-8 5 177,0 0 0,-1-1 0,-1 0 0,1-1 0,-1 0 1,10-11-1,-19 16 218,0 0 0,0 0 0,-1 1 1,0-1-1,1 0 0,-1-1 0,-1 1 1,1 0-1,0 0 0,-1 0 0,0 0 1,-1-7-1,-6-56 3189,5 55-3195,0 3-121,1 0 0,0 0 1,1 0-1,0 0 1,1 0-1,1-11 0,-1 17-45,0-1-1,0 1 0,0-1 1,1 1-1,-1-1 1,1 1-1,0 0 0,0 0 1,0 0-1,0 0 0,0 0 1,1 0-1,0 0 1,-1 1-1,1 0 0,6-5 1,-9 7-9,0 0 1,0 0-1,1 0 1,-1-1-1,0 1 0,0 0 1,1 0-1,-1 0 1,0 0-1,0-1 1,1 1-1,-1 0 1,0 0-1,0 0 1,1 0-1,-1 0 0,0 0 1,0 0-1,1 0 1,-1 0-1,0 0 1,1 0-1,-1 0 1,0 0-1,0 0 1,1 0-1,-1 0 1,0 0-1,1 0 0,-1 0 1,0 0-1,0 1 1,1-1-1,-1 0 1,0 0-1,0 0 1,0 0-1,1 1 1,-1-1-1,0 0 1,0 0-1,0 0 0,1 1 1,-1-1-1,0 0 1,0 0-1,0 1 1,0-1-1,0 0 1,0 0-1,0 1 1,1-1-1,-1 1 0,-1 25 644,-14 33 299,15-58-948,-10 26 3,-1 1 0,-1-1-1,-2-1 1,0 0 0,-23 29-1,34-51-53,1 1 0,0 0 0,0-1 1,1 1-1,-1 0 0,1 0 0,0 0 0,-1 9 0,2-11 4,0-1 0,-1 1 0,1 0 0,0-1 1,1 1-1,-1 0 0,0-1 0,1 1 0,-1-1 0,1 1 0,0 0 0,0-1 1,0 0-1,0 1 0,0-1 0,1 1 0,2 2 0,-1-53-158,-2 36 27,1 0 0,0 0 0,1 1 0,1-1 0,0 0 0,0 1 0,1 0 0,0 0 0,1 1 0,0-1 0,13-14 0,-12 15 241,0 0-1,0 0 1,-1-1 0,0 1-1,-1-1 1,0-1-1,-1 1 1,0-1-1,-1 1 1,0-1 0,1-20-1,-4-81 2513,0 113-2631,0 0-120,3 1 158,-1 0 0,1 1 0,-1 0 0,1 0 0,-1 0 0,0 0 0,0 0 0,0 0 0,0 0 1,0 1-1,-1-1 0,1 0 0,1 6 0,15 36 397,-16-37-360,0 1-1,0-1 1,0 0 0,1 0 0,0 0 0,1-1 0,-1 1 0,1-1 0,0 0-1,1 0 1,8 10 0,3-2 5,0 0 0,31 20 0,-31-24-2,-1 1 0,0 1 0,0 0 0,16 19 0,-30-29-21,0-1-1,0 1 1,0 0 0,0 0-1,0 0 1,-1-1 0,1 1-1,-1 0 1,1 0 0,-1 0-1,0 0 1,1 0 0,-1 0-1,0 0 1,0 0 0,-1 2 0,1 4 22,0-7 22,0-1-114,0 0-57,10 0-1701,-7 0-2871,-3 0 1408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49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1873,'0'0'1291,"0"0"-877,0 0-254,0 0 179,0 0-27,0 0-54,0 0-97,0 0 209,0 0 9,0 0 80,0 0-112,0 0-54,17 12 377,2-7-682,1-1 1,-1-1-1,1 0 1,0-2-1,-1 0 0,31-3 1,0 1-783,-50 1 898,0 0 363,0 0 18,0 0-18,0 0-349,0 0-588,0 0-384,0 0-464,0 0-714,0 0-1210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0.5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2225,'0'0'798,"0"0"-331,0 0 157,0 0 88,0 0 70,0 0-99,0 0-112,0 0-155,0 0-264,0 0-165,0 0-57,0 0-151,0 23 37,1-10 261,0-1-1,1 0 1,1 1 0,0-1-1,8 22 1,-6-21 14,0 0 0,-2 1 0,1 0 0,1 18 0,-5 162 389,1-192-457,-1 0 0,0 0 0,1-1 0,0 1 0,-1 0 0,1 0 0,0-1 0,0 1 0,0 0-1,0-1 1,0 1 0,1-1 0,-1 1 0,0-1 0,1 0 0,-1 1 0,1-1 0,-1 0 0,1 0 0,0 0 0,-1 0 0,1 0 0,0-1 0,0 1-1,0 0 1,-1-1 0,1 1 0,0-1 0,0 0 0,0 0 0,0 0 0,0 0 0,3 0 0,11 1 107,1-1 1,29-3-1,-39 2-188,121-10-230,-127 11 226,-1 0 33,0 0 213,0 0 64,0 0 150,1-32-643,-2 22-338,1-11-1425,0-2-751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1.4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52 3522,'0'0'907,"0"0"-643,0 0-83,-1-8 67,-2-1-119,-3-25 908,8 134 3016,0 20-4379,-1-108 339,0 0-1,1 0 0,0 0 1,1 0-1,6 15 1,-5-16-10,0 1 1,-1-1-1,-1 1 1,0 0 0,1 16-1,-1-17 129,0 0-1,1 0 1,0 0-1,7 18 1,0-1-147,-10-27 38,1 0-1,-1 0 0,1 0 0,-1-1 1,1 1-1,0 0 0,-1 0 0,1 0 1,0 0-1,-1 0 0,1-1 0,0 1 1,0 0-1,0-1 0,0 1 0,0 0 1,0-1-1,0 0 0,0 1 0,0-1 1,0 1-1,0-1 0,0 0 0,0 0 1,0 0-1,0 1 0,0-1 1,1 0-1,-1 0 0,0-1 0,0 1 1,0 0-1,1 0 0,48-15-108,-9 3-19,104 10 26,-79 3 233,-65-1-88,-1 0-66,0 0 59,0 0 93,0 0-93,0 0-22,0 0 78,0 0-14,0 0-224,0 0-213,0 0-512,0 0-894,0-3-1857,0-12-1737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4.4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21 167 576,'0'0'1582,"0"0"-893,0 0-254,0 0 522,0 0-138,0-6-224,0-17-168,0 17-144,0 6-131,0 0 96,0 0-152,0 0 27,0 0 0,0 0 119,0 0 89,6-24 115,-1 9-1116,6-14 8,-11 28 627,0 0 0,1 0 1,-1 0-1,1 0 0,0 0 0,-1 0 0,1 0 1,0 1-1,0-1 0,-1 0 0,1 0 1,0 1-1,0-1 0,0 1 0,0-1 1,0 1-1,0-1 0,0 1 0,0-1 0,0 1 1,0 0-1,0 0 0,1-1 0,-1 1 123,-1 0 73,0 0 268,0 0 22,4-28 1869,-4 27-2317,1 0 0,-1 1 0,0-1 1,0 0-1,1 0 0,-1 0 0,0 0 0,1 0 0,-1 0 0,1 0 1,-1 0-1,1 0 0,-1 1 0,1-1 0,0 0 0,-1 0 0,1 1 0,0-1 1,0 1-1,0-1 0,-1 0 0,1 1 0,0 0 0,1-1 0,-1 1 19,-1 0 47,0 0 72,0 8-105,1 1-1,-1 0 0,-1-1 1,0 1-1,0-1 0,0 1 1,-5 13-1,-1 12 48,1 37-60,3 0 0,10 110 1,1-6 402,-8-136-297,1-23-92,0 1 0,-1-1 1,-1 1-1,-1-1 0,0 0 0,-2 1 1,-6 21-1,-37 60 30,37-80-410,17-29-411,17-31-342,-21 41 1078,0 0 1,0 0 0,0 0-1,0 1 1,0-1-1,0 1 1,1 0 0,-1 0-1,0 0 1,0 0 0,4 1-1,1 0-13,-2-1 47,3-1 11,0 1 0,-1 1 0,1 0 0,0 0 0,12 3 1,-18-3-8,-1 0 0,1 0 0,-1 1 0,0-1 0,1 0 0,-1 1 0,0 0 0,0-1 0,0 1 0,0 0 0,0 0 0,-1 0 0,1 0 0,0 0 0,-1 1 1,0-1-1,1 0 0,-1 1 0,0-1 0,0 1 0,0-1 0,0 5 0,4 21 164,-2 0 0,0 0 0,-4 56 0,-1-59-162,2 0 1,0-1-1,2 1 0,1-1 0,11 47 1,-10-56 52,-1 0 1,0 0-1,-1 1 0,0 28 1,1 12 200,-1-45-288,1 1 0,0-1 0,1 0-1,9 20 1,-9-22 90,0 0-1,-1 0 0,1 1 1,-2-1-1,1 1 0,-2-1 1,2 17-1,-2-26-255,0 0 344,1 3-4057,-2-3-188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5.9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69 16,'0'0'1953,"0"0"-985,0 0-551,0 0-36,0 0-111,0-10 98,0-23-61,0 8 3686,9 69-4449,-8-8 651,-2 1 0,-1-1 0,-11 56 0,4-33-223,8-57 10,0 0 0,1 0-1,0 0 1,-1 1-1,1-1 1,0 0-1,0 0 1,0 0 0,1 0-1,-1 0 1,0 0-1,1 1 1,-1-1-1,1 0 1,0 0-1,0 0 1,0 0 0,0-1-1,0 1 1,0 0-1,0 0 1,1-1-1,-1 1 1,1 0 0,1 1-1,2-1-54,0 0-1,0 0 0,0 0 1,0 0-1,1-1 1,-1 0-1,0 0 0,7 0 1,11 2-2,2 0 64,-18-3 4,0 1 1,0 0 0,0 0 0,0 0-1,0 1 1,0 0 0,-1 0 0,1 1-1,0 0 1,8 5 0,16-7-240,-22-2 97,-1 1 37,-5 1-87,1-1 0,0 0-1,-1 0 1,1 0 0,-1-1-1,1 1 1,-1-1-1,1 0 1,-1 0 0,1 0-1,-1 0 1,0-1 0,6-3-1,2-4-1278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6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15 144,'0'0'928,"0"0"545,0 0-256,0 0-161,0 0-31,0 0-225,43-14 48,-43 14-111,0 0-257,0 0-432,6 0 16,4 0 0,0 0-128,7 0-288,2 0-625,1 0-463,0 0-785,-3 0-416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6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1 0 1377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7.0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113 203 1377,'-94'-139'1104,"92"136"-1030,0 1-1,0-1 0,0 1 1,1-1-1,-1 1 1,1-1-1,0 0 1,0 0-1,0 0 0,0 0 1,0 0-1,0-4 1,1 6-62,1 1 1,-1 0-1,0-1 1,0 1 0,1 0-1,-1 0 1,0-1-1,1 1 1,-1 0 0,1 0-1,-1 0 1,0-1-1,1 1 1,-1 0 0,1 0-1,-1 0 1,0 0-1,1 0 1,-1 0 0,1 0-1,-1 0 1,0 0-1,1 0 1,-1 0 0,1 0-1,-1 0 1,0 0-1,1 1 1,-1-1 0,1 0-1,-1 0 1,4 1 80,19-5 507,18-3 1779,69-3 0,-94 10-2986,-1 1 1,1 0-1,0 1 0,22 6 0,20 6-2629,-31-13 216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6.8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1169,'0'0'1256,"0"0"-354,0 0-299,0 0 48,0 0-176,-17 12 58,14 148-682,4-149-1647,5-4-1128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7.4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 1809,'0'0'910,"0"0"-710,0 0-131,0 0 104,0 0 6,8 0 19,15 0-83,0 1-39,1-1 1,47-7-1,-67 7-104,2-3-1113,-6 0-1092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7.8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53 147 1185</inkml:trace>
  <inkml:trace contextRef="#ctx0" brushRef="#br0" timeOffset="1">53 147 1185,'-49'-107'845,"49"106"-810,-1 1-1,1-1 1,0 1-1,-1-1 1,1 1 0,0-1-1,0 0 1,-1 1-1,1-1 1,0 0-1,0 1 1,0-1 0,0 0-1,0 1 1,0-1-1,0 1 1,0-1-1,0 0 1,0 1-1,0-1 1,0 0 0,0 1-1,1-1 1,-1 0-1,0 1 1,1-1-1,-1 1 1,0-1-1,1 1 1,-1-1 0,0 1-1,1-1 1,-1 1-1,1-1 1,-1 1-1,1-1 1,-1 1-1,1 0 1,-1-1 0,1 1-1,0 0 1,-1-1-1,1 1 1,0 0-1,-1 0 1,1 0 0,0-1-1,29 1 1627,-27 1-1387,75-7 2027,2 0-3308,-80 5-463,0-1-568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8.7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223 4 592,'0'0'475,"0"0"-144,0 0-163,0 0 310,0 0 45,5 0-118,17-2-18,-16 1 178,-6 1 284,0 0 26,0 0-43,0 0-365,-11 0-275,-1 0-246,1 0 0,-1 0-1,1 1 1,0 1 0,-1 0-1,1 0 1,0 2 0,0-1-1,0 1 1,1 0 0,-1 1-1,1 1 1,0-1-1,1 2 1,-1-1 0,1 1-1,0 1 1,-14 15 0,22-23 74,0 1 0,0 0 0,0 0 0,0 0 0,0 0 1,0 1-1,1-1 0,-1 0 0,0 0 0,0 0 0,1 1 0,-1-1 1,1 0-1,-1 1 0,1-1 0,0 0 0,-1 1 0,1-1 0,0 1 0,0-1 1,0 1-1,0-1 0,0 0 0,1 3 0,0-2-18,0-1 0,0 1 0,0-1 1,0 0-1,1 1 0,-1-1 0,0 0 0,1 0 0,-1 0 0,1 0 0,-1 0 0,1 0 1,-1-1-1,1 1 0,0 0 0,2 0 0,10 2-65,1 0 0,-1-1 0,24 0 0,-34-1 75,49-2-161,-30 0 137,1 0-1,35 6 0,-54-5 10,0 1-1,0 0 0,0 0 0,-1 0 0,1 1 0,-1-1 0,1 1 0,-1 1 0,1-1 1,-1 0-1,0 1 0,0 0 0,0 0 0,-1 0 0,1 1 0,-1-1 0,6 7 0,-8-7 59,0 0 0,0 0 0,0-1 0,0 1 0,-1 0 0,1 0 0,-1 0-1,1 0 1,-1 0 0,0 0 0,0 0 0,0 0 0,-1 0 0,1 0 0,-1 0-1,0 0 1,0 0 0,0 0 0,0 0 0,0 0 0,0-1 0,-1 1 0,0 0-1,1-1 1,-1 1 0,0-1 0,0 0 0,0 0 0,0 0 0,-1 0 0,1 0-1,-1 0 1,1 0 0,-1-1 0,0 1 0,-4 1 0,-9 4 17,1-1 0,-1-1-1,-1 0 1,1-1 0,-1 0 0,1-2 0,-1 0 0,0-1 0,0 0 0,0-1-1,0-1 1,0-1 0,0-1 0,1 0 0,-1-1 0,1-1 0,-16-6 0,31 11-189,0-1 1,0 1 0,0 0 0,0-1-1,0 1 1,0 0 0,1-1-1,-1 1 1,0-1 0,0 0 0,0 1-1,1-1 1,-1 1 0,0-1 0,1 0-1,-1 0 1,0 1 0,1-1-1,-1 0 1,1 0 0,0 0 0,-1 0-1,1 0 1,0 1 0,-1-1 0,1 0-1,0 0 1,0 0 0,0 0-1,0 0 1,-1 0 0,2 0 0,-1 0-1,0 0 1,0-2 0,0-8-2019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3:59.3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 2257,'0'0'835,"0"0"-448,0 0 58,0 0-79,3-4-86,-3 3-217,1 0-5,-1-1 1,1 1-1,0-1 1,0 1-1,0-1 1,0 1-1,0-1 0,0 1 1,0 0-1,0 0 1,1 0-1,-1 0 1,0 0-1,1 0 0,2-2 1,2 52 1616,-3 389 641,-6-226-2585,3-211-137,0-1-298,33 0-4280,-23 0 1788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0.4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0 144 2001,'0'0'1481,"0"0"-422,0 0 77,0 0-125,0 0-288,0-3-504,0-3-293,0 1-1,1-1 1,-1 1-1,1-1 1,0 1-1,0-1 0,1 1 1,0 0-1,-1 0 1,2-1-1,-1 1 1,1 1-1,-1-1 1,2 0-1,-1 1 1,0-1-1,1 1 1,0 0-1,0 0 1,0 1-1,0-1 1,0 1-1,1 0 1,0 0-1,0 0 1,-1 0-1,2 1 1,-1 0-1,8-2 0,9 0 98,-1 1-1,1 1 0,0 1 0,37 3 0,-6-1 308,-23 45 860,-29-43-1172,0 1 0,0 0 0,-1 0 1,1 0-1,-1 0 0,1 0 0,-1 0 1,-1 0-1,1 0 0,0 0 0,-1 0 1,0-1-1,0 1 0,0 0 1,-1 0-1,1-1 0,-1 1 0,0 0 1,-3 4-1,-3 3 5,-1 0-1,-1-1 1,0 0 0,-14 11 0,-26 27 66,36-32-20,11-13-58,0-1 0,1 1 0,-1 0 0,1 0 0,0 1 0,0-1 0,0 0 0,0 1-1,0-1 1,-1 6 0,-1-2 3,-1 1-1,0-1 1,0-1-1,0 1 1,-1-1-1,-8 8 1,9-9 41,-1 1 25,2-3-56,0 0 0,1 1 0,-1-1 0,1 1 0,0-1 0,0 1 0,0 0 0,1 0 0,0 0 0,-1 1 0,1-1 0,1 0 0,-1 1 0,1-1 0,-1 1 0,0 6 0,4-10-20,-1 0 0,1 0 0,-1 0 0,1 0-1,-1-1 1,1 1 0,-1-1 0,1 1 0,0-1 0,-1 1 0,1-1 0,0 0 0,-1 0 0,1 0 0,0 0 0,0 0-1,-1 0 1,4-1 0,-2 1 21,49-1 138,1 1 97,67 6 0,-12-5-108,-107-17-2610,-1 5-340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1.1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1 178 3586,'0'0'1411,"0"0"-875,0 0 342,0 0 224,0 0-321,6 24 103,-1-17-751,0-1 1,0 1 0,0-1 0,0-1-1,1 1 1,0-1 0,0 0 0,1 0 0,-1-1-1,1 1 1,0-2 0,0 1 0,1-1 0,-1 0-1,1 0 1,10 1 0,8 1-406,1-2 1,-1 0-1,42-3 1,-42 0-117,-22-1 365,-1 1 1,0-1 0,1 0-1,-1 0 1,0-1-1,1 1 1,-1-1 0,0 1-1,0-1 1,0 0-1,0 0 1,-1 0 0,1-1-1,-1 1 1,1-1-1,-1 1 1,0-1 0,0 0-1,0 0 1,0 0-1,0 0 1,2-6-1,1-2 48,0-1 0,0 1 0,-1-1 0,-1-1 0,3-12 0,-6 21-11,1 0 0,-1 0 0,0 0 0,0 0 0,0 0-1,0 0 1,-1 0 0,0 0 0,1 0 0,-1 0 0,-1 1-1,1-1 1,-1 0 0,1 1 0,-1-1 0,0 1 0,0 0-1,-1-1 1,1 1 0,-4-3 0,-4-3-72,0 0-1,-1 0 1,0 2 0,-20-11 0,13 7-30,9 8 191,0 0-1,0 1 1,0 0-1,-1 1 1,1 0-1,-1 0 1,1 1-1,-1 0 1,-18 3-1,-8-2 66,29-1-157,1 0 0,0 1-1,0 0 1,-1 0 0,1 0 0,0 0 0,0 1-1,0 0 1,1 1 0,-1-1 0,0 1 0,1 0-1,0 0 1,-6 5 0,8-5-44,1-1 0,-1 1 0,1 0 0,0-1 0,0 1 0,0 0 1,0 1-1,0-1 0,1 0 0,-1 0 0,1 1 0,0-1 0,0 1 0,1-1 0,-1 1 0,0-1 0,1 1 1,0 0-1,0-1 0,0 1 0,1-1 0,-1 1 0,1-1 0,-1 1 0,3 5 0,-1-5-136,0 0 0,0-1 0,0 1 0,1-1 0,0 1 0,-1-1 0,1 0 0,0 0 0,0 0-1,1 0 1,-1 0 0,1-1 0,-1 1 0,1-1 0,7 3 0,28 12-2635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2.8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252 22 464,'0'0'2994,"0"0"-1781,0 0-895,0 0-155,0 0 106,0 0-157,0 0-2,0 0 31,0 0 22,0 0 170,0 0-95,0 0-4,0 0-49,0 0 233,0 0 52,0 0 26,0 0-88,0 0-162,0 0-196,0 0-135,-13-16-910,6 14 1007,0 1-1,0 0 1,-1 0-1,1 0 1,-1 1-1,1 0 1,-1 1 0,1 0-1,0 0 1,-1 0-1,1 1 1,0 0 0,0 0-1,0 1 1,0 0-1,1 0 1,-1 1-1,1 0 1,0 0 0,0 0-1,0 1 1,-5 5-1,3-3 31,2 0-1,-1 0 1,1 1-1,0 0 1,1 0-1,-1 0 1,2 0-1,-1 1 0,1 0 1,1 0-1,-1 0 1,2 1-1,-1-1 1,1 1-1,1-1 1,-1 16-1,1-11-29,2-1 0,0 1 0,0-1 0,5 17 0,-4-23 6,0-1 1,1 1-1,0-1 0,0 0 1,0 0-1,1 0 0,0-1 1,0 1-1,1-1 0,7 7 1,-7-7-3,0 0 1,0 0-1,1-1 1,0 1-1,0-2 1,0 1-1,0 0 1,1-1-1,-1-1 1,1 1-1,0-1 1,0 0 0,0 0-1,0-1 1,0 0-1,0 0 1,0-1-1,0 0 1,11-1-1,-13 1-103,53-2 174,-53 2-303,-1-1-1,0 0 0,0 1 0,0-2 1,0 1-1,0 0 0,0-1 0,0 1 0,0-1 1,0 0-1,3-3 0,-7 1-3251,0 1 381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3.2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2497,'0'0'1150,"0"0"-523,0 0-32,0 0 341,0 0-133,15 0-120,135 0 1102,-118-1-6584,-27-1 1386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3.6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67 182 1873</inkml:trace>
  <inkml:trace contextRef="#ctx0" brushRef="#br0" timeOffset="1">67 182 1873,'-66'-131'1825,"69"131"-1665,10 0-144,4 0 400,6 0 176,0 0-32,7 0-111,0 0 175,-4 0-480,4-3 32,3-6-176,-6-3-480,-4-3-1345,-13 3-1745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4.4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259 3 2353,'0'0'787,"0"0"-528,0 0-24,0 0-169,8-1-457,-4 0 479,-6 0 397,-10 2-337,1 1 1,-1 0-1,1 0 1,0 1-1,0 1 1,-21 9-1,-63 38 496,91-48-620,-40 26 295,42-27-320,0-1-1,0 1 1,0 0 0,1-1-1,-1 1 1,0 0 0,1 0-1,-1 0 1,1 0 0,-1 1-1,1-1 1,0 0 0,0 0-1,0 1 1,0-1 0,0 4-1,2-5-38,0 0 0,1-1 0,-1 1 0,0-1-1,1 1 1,-1-1 0,1 0 0,-1 1 0,1-1 0,-1 0-1,1 0 1,-1 0 0,1 0 0,-1 0 0,3-1 0,-3 1-14,20 0 107,-1 1 1,1 0-1,-1 2 0,0 0 1,0 2-1,0 0 1,25 10-1,-18-6-43,0-2 0,30 5 0,28 8-40,-84-20 45,-1 0 0,0 0 0,0 0 0,1 0 0,-1 1 0,0-1 0,1 0 0,-1 0 0,0 0 0,0 0 0,0 1 0,1-1 0,-1 0 0,0 0 0,0 1 0,0-1 0,1 0 0,-1 0 0,0 1 0,0-1 0,0 0 0,0 0 0,0 1 0,0-1 0,0 0 0,0 1 0,1-1 0,-1 0 0,0 0 0,0 1 0,0-1 0,0 0 0,-1 1 0,1-1 0,0 0 0,0 1 0,0-1 0,0 0 0,0 0 0,0 1 0,0-1 0,0 0 0,-1 0 0,1 1 0,0-1 0,0 0 0,-13 13 894,-36 13-189,-75 28 0,56-26-671,-31 9 25,98-37-105,1 0 0,0 0 1,-1 0-1,1 0 0,0 0 0,0 0 0,-1 0 0,1 0 0,0 0 0,-1 0 0,1 0 0,0-1 0,-1 1 0,1 0 0,0 0 0,0 0 0,-1-1 0,1 1 0,0 0 1,0 0-1,-1 0 0,1-1 0,0 1 0,0 0 0,0 0 0,-1-1 0,1 1 0,0 0 0,0-1 0,0 1 0,0 0 0,0-1 0,0 1 0,0 0 0,0-1 0,0 1 0,0 0 1,0 0-1,0-1 0,0 1 0,0 0 0,0-1 0,0 1 0,0-1 0,0-25-1594,1 13 526,-1 6-1001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7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0 2065,'0'0'976,"0"0"-711,0 0-212,0 0-10,-7 18 557,8-15-514,0 0 0,0 0 0,-1 0 0,1 0 0,-1 0 0,1 0 0,-1 0-1,0 0 1,-1 0 0,1 1 0,0-1 0,-1 0 0,0 0 0,0 0 0,-1 3 0,1-3-1,0 0 0,0 0 0,0 0 1,0 0-1,1 0 0,0 0 0,-1 0 0,1 0 0,0 0 0,0 0 0,1 0 1,-1 0-1,1 0 0,-1 0 0,2 4 0,0-3-326,-1 0 1,0 0-1,-1 0 0,1 0 0,-1 0 0,1 0 1,-1 0-1,-1 0 0,0 6 0,1 3-841,0 0-1255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4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1 960,'0'0'2148,"0"0"-889,0 0-197,0 0 80,0 0-224,0 0-243,0 0-248,0 0-97,0 0 57,0 0-253,0 7 23,0 459 829,0-264-6019,0-202 2570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05.8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1 204 960,'0'0'659,"0"0"-74,0 0 412,0 0 239,0 0-20,12-1 3226,-1-6-4412,28-38-1284,50-77 0,-83 107 1823,0 2 524,-4 20-501,11 181 256,0 4 36,-6-111 655,-2-81-1517,-3-1-4892,-2-4-207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1.6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24 104 112,'0'0'419,"0"0"157,0 0 147,0 0 115,0 0-214,0 0-189,0 0-11,-4 2-42,4-2-323,0 1-1,-1-1 1,1 0 0,0 0 0,-1 1 0,1-1 0,0 0-1,-1 0 1,1 0 0,-1 0 0,1 1 0,0-1 0,-1 0 0,1 0-1,-1 0 1,1 0 0,-1 0 0,1 0 0,0 0 0,-1 0-1,1 0 1,-1 0 0,1 0 0,-1 0 0,1-1 0,0 1-1,-1 0 1,1 0 0,0 0 0,-1-1 0,1 1 0,-1 0 0,1 0-1,0-1 1,-1 1 0,1 0 0,0 0 0,0-1 0,-1 1-1,1 0 1,0-1 0,0 1 0,0-1 0,-1 1 0,1-1-1,0-30 789,1 26-892,1 0-1,0-1 0,0 1 0,0 0 1,0 0-1,1 0 0,-1 1 0,1-1 1,1 1-1,-1-1 0,1 1 1,-1 0-1,6-4 0,-8 7-2,-1 1 96,0 0 160,0 0 59,0 0 34,0 0-84,0 0-87,0 0-60,0 0-30,0 0-11,0 0-80,0 25-264,0-14 322,1 2 59,-1 0 0,0 0 0,-1-1 0,0 1 0,-1 0 0,-1-1 1,0 1-1,0-1 0,-1 0 0,-7 13 0,8-20-2,1-1-1,0 1 0,-1 0 1,1-1-1,1 1 1,-1 0-1,1 0 1,0 1-1,0-1 0,0 9 1,1-11-40,1-1-1,0 1 1,0 0 0,0-1-1,0 1 1,1 0 0,-1-1-1,1 0 1,-1 1 0,1-1-1,0 0 1,0 0 0,0 0 0,0 0-1,1 0 1,-1 0 0,0-1-1,1 1 1,-1-1 0,5 2-1,140 75-76,-144-76 60,1-1 0,0 1 0,0-1-1,-1 0 1,1 1 0,0-2 0,0 1 0,0 0 0,0-1-1,0 0 1,0 0 0,0 0 0,1 0 0,-1-1 0,0 0 0,-1 0-1,1 0 1,7-3 0,-1 0-4,-1 0 0,-1-1 1,1 0-1,-1-1 0,0 0 0,8-8 0,-5 5-280,-7 6-49,1 0 1,-1 0-1,0-1 0,-1 1 0,1-1 1,0 0-1,-1 0 0,0-1 0,0 1 0,3-6 1,-8 9-2253,-6 1-682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1.9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60 2849,'0'0'1123,"0"0"-658,0 0-225,0 0 245,0 0 345,24-9 50,70-25-117,-90 33-772,-1-1 0,1 1 0,0-1 0,0 1 0,0 0 0,0 0 0,1 1 0,-1-1 0,0 1 0,0 0 0,7 1-1,8-1-2060,1-8-761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2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40 1265,'0'0'1184,"0"0"-552,0 0 241,0 0 269,0 0-83,19-8 931,58-5-1231,-40 6-725,0 2 1,41-1-1,-73 6-420,14 0 1160,-18 0-859,-1 0 0,0 0 0,0 0 0,0 0 0,1 0 0,-1 0 0,0 0 0,0 0 0,1 0 0,-1 0 0,0 0 0,0 0 0,0 0 0,1 0 0,-1 0 0,0 0 1,0 0-1,0 0 0,1 1 0,-1-1 0,0 0 0,0 0 0,0 0 0,1 0 0,-1 0 0,0 1 0,0-1 0,0 0 0,0 0 0,0 0 0,0 1 0,1-1 0,-1 0 0,0 0 0,0 0 0,0 1 0,0-1 1,0 0-1,0 0 0,0 0 0,0 1 0,0-1 0,0 0 0,0 0 0,0 1 0,0-1 0,0 0 0,0 0 0,0 0 0,0 1 0,0-1 0,-1 0 0,1 0 0,0 0 0,0 1 0,0-1 0,0 0 0,0 0 1,0 0-1,-1 1 0,-4 2-3216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3.7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75 400,'0'0'1638,"0"0"-1053,0 0-193,0 0 77,0 0-95,0 0-142,0 0 51,0 0 178,0 24 510,1 10-414,0-24-386,-1 0-1,1-1 0,-1 1 0,-1 0 0,0 0 0,0 0 0,-1-1 0,0 1 0,-1-1 1,0 0-1,-7 14 0,8-17-152,-1 1-1,1 0 1,0 0 0,0 0 0,1 0 0,-1 0 0,2 0-1,-1 0 1,1 0 0,1 14 0,0-1 98,-1-19-108,0-1 43,0 0 29,0 0 8,4-38 141,28-176-2238,-24 181 1584,1-3 3596,-9 35-3001,22 1-151,-14-1-30,1 1 0,-1 0 0,0 1 0,1 0 0,8 2 0,-14-3 16,-1 1 0,1 0 0,-1 1 1,1-1-1,-1 0 0,1 1 0,-1-1 0,0 1 0,0 0 1,0 0-1,0 0 0,0 0 0,0 0 0,0 0 0,-1 0 1,1 1-1,-1-1 0,1 1 0,0 2 0,1 3 51,0-1-1,1 0 0,0 0 0,0 0 1,0-1-1,1 1 0,0-1 0,0 0 1,0-1-1,1 1 0,0-1 0,0 0 1,9 5-1,-13-10-79,-1 1-1,1-1 1,-1 0 0,1 0-1,-1 0 1,1 0 0,-1 0-1,1 0 1,-1 0 0,1-1 0,0 1-1,-1-1 1,0 1 0,1-1-1,-1 1 1,1-1 0,-1 0-1,0 0 1,1 0 0,-1 0-1,0 0 1,0 0 0,0 0-1,2-1 1,29-34-205,-25 28 114,20-24 3,-1 0 153,36-32 0,-61 64-57,-1 0 104,0 0 14,0 0 26,0 36 499,0 7-477,2 1 0,2-1 0,13 64 0,-13-87-157,-1 0 1,-1 1-1,-1 38 0,-1-58-58,1 1 0,-1 0 1,1-1-1,-1 1 0,1-1 0,0 1 0,0-1 0,-1 0 0,1 1 0,0-1 1,0 0-1,0 0 0,0 1 0,1-1 0,1 1 0,8 16-4779,-11-18-319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4.6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80 784,'0'0'1049,"0"0"-1295,0 0 422,7-12 3,32-56-112,-42 88 6451,5 33-6718,-1-16 288,-1 367 2022,0-403-2084,16 0 10,0 1 0,-1 1 0,1 0 0,25 9 0,23 5 67,-61-17-117,0 0 0,0 0 0,0 0 0,0 0 0,-1-1-1,1 1 1,0-1 0,0 1 0,-1-1 0,1 0 0,0 0-1,-1-1 1,1 1 0,-1 0 0,1-1 0,-1 0 0,0 1 0,0-1-1,0 0 1,3-3 0,2-2-515,-1-1 0,1 0 0,-2-1 0,8-12 0,-8 2-2718,-5 13 571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5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87 704,'0'0'296,"0"0"-181,32-8 109,10-3-122,111-24 562,-80 26 2215,-72 9-1991,-1 0 46,0 0-86,0 0-218,0 0-211,0 0-318,0 0-128,0 0 6,0 0-168,13-2-2557,10-7 385,4-3-475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5.9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0 105 1489,'0'0'2259,"0"0"-1373,0 0-648,0 0 252,0 0 92,2 5-243,52 120 2251,-52-122-2509,0 0 0,0 0-1,1 0 1,-1 0 0,0 0-1,1-1 1,0 1 0,-1-1-1,1 0 1,0 0 0,0 0-1,1 0 1,-1 0 0,0-1-1,0 1 1,1-1-1,-1 0 1,1 0 0,-1 0-1,6 0 1,9 2-79,0-1 0,33-2 0,-35 0 51,-14-1-44,0 1 1,0-1-1,-1 0 0,1 0 0,0 0 0,-1 0 1,1-1-1,-1 1 0,1 0 0,-1-1 0,0 1 1,0-1-1,1 1 0,-1-1 0,0 0 1,0 1-1,0-1 0,-1 0 0,1 0 0,0 0 1,-1 0-1,1-3 0,13-46 20,-14 49-22,2-5-2,0-1-1,-1 1 0,0-1 1,-1 0-1,0 0 1,-1-11-1,0 15-2,0 1 1,0-1-1,0 1 1,-1-1-1,1 1 0,-1 0 1,0 0-1,0 0 1,0 0-1,0 0 1,-1 0-1,1 1 0,-1-1 1,0 1-1,-4-4 1,-22-22 17,24 22-11,0 1 0,0 0 0,-1 0 0,1 0 0,-1 1 0,0 0 0,0 0 0,-13-6 0,18 10-10,0 0 0,0-1-1,0 1 1,0 0 0,0 0 0,0 0-1,0 1 1,0-1 0,0 0-1,0 0 1,0 0 0,0 1 0,0-1-1,0 0 1,0 1 0,0-1 0,1 1-1,-1 0 1,0-1 0,0 1 0,0-1-1,1 1 1,-1 0 0,0 0 0,1-1-1,-1 1 1,0 1 0,-16 29-16,12-20 16,-63 113-1323,67-125-1365,1-9-3185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7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1905,'0'0'328,"0"0"-184,0 0-131,0 0 11,0 0 70,0 0 45,0 0-6,0 0 104,0 0 92,0 0 145,0 0 121,0 0 128,0 0-202,0 0-49,8 0 334,913 6 1229,-819-2-2300,-51-1 927,75-6 0,-64 2-945,-62 1 345,0 0 13,0 0 2,0 0 176,0 0 185,0 0 71,0 0-26,0 0-187,0 0 17,0 0-199,0 0-87,0 0-91,0 0-197,0 0-188,4 0-3094,2 0-1221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7.9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0 976,'0'0'147,"0"0"91,0 0 108,0 0 127,0 0 39,0 42 2487,0-21-2720,-1-18-286,0 1-1,1-1 0,-1 1 1,1-1-1,0 1 1,0-1-1,0 1 0,1-1 1,-1 1-1,1-1 1,0 1-1,0-1 0,0 0 1,0 1-1,1-1 1,-1 0-1,1 0 0,0 0 1,0 0-1,3 4 1,-2-6-233,-1 1 1,0 0-1,1 0 1,-1 1 0,0-1-1,0 0 1,0 1-1,0-1 1,-1 1 0,1 0-1,-1 0 1,1-1-1,-1 1 1,1 6 0,-1 3-1757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7.8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10 80,'0'0'3282,"0"0"-2722,0 0 16,0 0 240,0 0 225,0 0-561,0 0-384,0 0-48,0 0 0,0 0 16,0 0-16,0 0-48,0 0 32,-3 0-112,0 0-256,-7 0-368,0-9-2017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18.1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3906,'0'0'4194,"0"0"-4194,0 0-192,0 0-673,0 0 561,0 0-688,0-3-1297,0 6-705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28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203 26 1409,'0'0'1616,"0"0"-599,0 0-249,0 0 27,0 0 254,0 0-222,0 0-238,0-16 2143,-4 14-2771,0 1 0,0-1-1,0 1 1,-1 0-1,1 0 1,0 1 0,0-1-1,-1 1 1,1 0 0,0 0-1,-1 0 1,1 1-1,0-1 1,0 1 0,-1 0-1,1 0 1,0 1 0,0-1-1,0 1 1,0 0-1,1 0 1,-1 0 0,0 1-1,1-1 1,-1 1 0,1 0-1,0 0 1,-4 4-1,0-1 22,0 1 0,0 0-1,0 0 1,1 1-1,0-1 1,1 1 0,-1 1-1,2-1 1,-1 1-1,1 0 1,0 0 0,1 0-1,0 0 1,1 1 0,0-1-1,0 1 1,1-1-1,0 21 1,0 13 13,2 53 31,0-94-33,0 1 0,0-1-1,0 0 1,0 1 0,0-1 0,0 0-1,1 0 1,-1 0 0,1 0 0,0 0-1,-1 0 1,1-1 0,0 1-1,0 0 1,0-1 0,0 0 0,0 1-1,1-1 1,-1 0 0,3 1 0,56 20-244,-47-18 203,0 0-3,13 6-703,1-2 0,1-1 0,-1-1 1,55 4-1,-83-11 781,1-1-1,0 1 1,0 0-1,0-1 1,-1 1 0,1-1-1,0 1 1,-1-1 0,1 1-1,-1-1 1,0 0-1,0 1 1,0-1 0,1 0-1,-2 1 1,1-1 0,0 1-1,0-3 1,0-3 1,4-30-279,14-61 0,-2 17 256,-22 114 3057,6-29-3100,-1-1 1,1 0-1,0 1 1,0-1-1,1 0 0,-1 1 1,0-1-1,1 1 1,0-1-1,0 0 0,0 0 1,0 0-1,1 1 1,-1-1-1,1-1 0,4 7 1,4 0 26,1 0-1,1-1 1,-1 0 0,1 0 0,1-1 0,-1-1 0,1 0 0,0-1-1,1-1 1,-1 0 0,1 0 0,0-1 0,0-1 0,0 0 0,0-1-1,17-1 1,-29-6 100,-1 0 0,0 0 0,0 0 0,-1 0 0,0 0-1,0 0 1,-1-8 0,1 6-85,0-163 12,0 169-14,0 0 0,-1-1-1,1 1 1,0 0 0,-1 0-1,0 0 1,1 0 0,-1 0-1,0 0 1,0 0 0,0 0-1,0 0 1,-1 0 0,1 1-1,0-1 1,-1 0 0,1 1-1,-1-1 1,0 1 0,1 0-1,-1-1 1,0 1 0,0 0-1,0 0 1,0 0 0,0 0-1,0 0 1,0 1 0,0-1-1,0 1 1,0-1 0,-3 1-1,-10-2-54,0 0-1,0 2 1,-27 1-1,17 0 3,23-1-10,0 0 1,0 0-1,0 0 1,0 0 0,0 0-1,0 0 1,0 1-1,0-1 1,0 1 0,0 0-1,0-1 1,0 1-1,0 0 1,0 0-1,1 0 1,-1 0 0,0 1-1,1-1 1,-1 0-1,0 1 1,1-1 0,0 1-1,-1-1 1,1 1-1,0 0 1,0 0 0,0-1-1,-1 4 1,0 3-431,0 0 1,1-1-1,0 1 1,0 0-1,1 0 1,1 9-1,-1-1-366,0 5-728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29.5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93 160,'0'0'360,"0"0"107,0 0 64,0 0 32,0 0 109,2 16-13,6 113 2761,-8-128-3465,0-1 77,0 0-88,0 0-21,0 0-102,0 0-80,0 0 131,0 0 53,7-3-213,-3-2 118,0 0 1,0 0-1,-1-1 0,1 0 0,-1 1 0,-1-1 1,1-1-1,2-11 0,14-57-497,-18 70 619,9-68 1115,-10 72-563,0 1 99,0 0-243,5 1-362,1 2 0,-1-1 0,-1 1 0,1-1 0,0 1 0,-1 1 0,1-1 0,-1 1 0,0-1-1,4 7 1,16 10-47,-3-7-26,1-2 1,0 0-1,0-2 0,37 11 1,-58-20 89,0 0 0,0-1 0,0 1 0,0 0 1,0-1-1,0 1 0,0 0 0,0-1 1,0 1-1,0-1 0,0 0 0,0 1 1,0-1-1,0 0 0,-1 0 0,1 1 0,0-1 1,-1 0-1,1 0 0,0-1 0,22-30 529,-5 8-388,-13 18-235,1 0 0,0 0 1,0 0-1,0 1 1,1-1-1,0 2 0,0-1 1,0 1-1,0 0 0,1 0 1,-1 1-1,1 0 1,0 1-1,0 0 0,0 0 1,13-1-1,-21 44 2456,0 251-3521,0-292-1196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29.8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2481,'0'0'950,"0"0"-643,0 0-153,0 0 415,0 0 255,1 15 0,8 273 1514,-4-246-3015,0-1-3414,-5-31 1677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0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0 208,'0'0'2548,"0"0"-1782,0 0-662,0 0 50,17 1 68,4 1-127,-1 0 0,0 2 0,0 0 0,38 14 0,-39-12 180,1-1-1,0 0 1,0-1 0,37 2 0,4 0-129,-60-6-149,-1 0-1,0 0 0,1 0 0,-1 1 1,1-1-1,-1 0 0,0 0 0,1 0 0,-1 0 1,1 0-1,-1 0 0,0 1 0,1-1 0,-1 0 1,0 0-1,1 1 0,-1-1 0,0 0 1,0 0-1,1 1 0,-1-1 0,0 0 0,0 1 1,1-1-1,-1 0 0,0 1 0,0-1 1,0 1-1,0-1 0,0 0 0,1 1 0,-1-1 1,0 1-1,0-1 0,0 0 0,0 1 1,0-1-1,0 1 0,0-1 0,0 0 0,-1 1 1,1-1-1,0 1 0,0-1 0,0 0 1,0 1-1,0-1 0,-1 0 0,1 1 0,0-1 1,0 0-1,-1 1 0,1-1 0,0 0 0,0 1 1,-1-1-1,1 0 0,-1 1 0,-19 17 302,-11-2 145,-43 16 0,47-21-383,0 0 0,1 2 0,-30 19 0,54-31-157,1 0 1,0-1-1,-1 1 0,1 0 0,0 0 1,0 0-1,0 1 0,0-1 1,0 0-1,0 0 0,0 0 0,0 1 1,0-1-1,0 1 0,1-1 1,-1 0-1,0 1 0,1-1 0,0 1 1,-1-1-1,1 1 0,0 0 1,-1 2-1,1 5-1915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0.6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1713,'0'0'384,"0"0"-171,0 0 225,0 0-115,0 0-24,-2 11-54,0 157 1405,2-88-3972,0-80-349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1.1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43 2001,'0'0'1961,"0"0"-1230,0 0-488,31-7-91,97-20-59,-118 24-85,1 1 0,-1 0 0,1 1 1,-1 0-1,21 2 0,-9 0 106,-21 2 93,0 1 1,0 0-1,0-1 1,-1 1-1,1 0 0,-1-1 1,0 1-1,0 0 1,0 0-1,-1 5 1,1-4-199,-1-2-61,1 0 0,-1 0-1,0 0 1,0 0-1,0 0 1,-1 0 0,1 0-1,-1-1 1,1 1-1,-1 0 1,0-1 0,0 0-1,0 1 1,0-1-1,0 0 1,-5 3 0,-50 35-415,38-28 411,17-9 56,0 0 0,1 0 0,-1 0 0,1 1 0,0-1 0,0 1 0,0-1 0,0 0 1,0 1-1,1 0 0,-1-1 0,1 1 0,0-1 0,1 7 0,-1-6 11,0 0-1,0 0 1,0 0 0,1 0-1,-1 0 1,1 0-1,0 0 1,0 0-1,0 0 1,1 0-1,0-1 1,-1 1-1,4 4 1,-1-6 15,1 1 1,-1 0-1,1-1 1,0 0-1,0 0 0,0 0 1,0 0-1,0-1 1,0 0-1,11 1 1,58-2 223,-42-1-159,-24 1-130,0 0 0,0-1 0,0 0-1,0-1 1,10-3 0,-15 4-139,0 0-1,-1 0 0,1 0 1,0 0-1,0-1 1,-1 1-1,1-1 0,-1 0 1,1 0-1,-1 0 1,0 0-1,0 0 1,0 0-1,0-1 0,0 1 1,0 0-1,1-4 1,1-6-1807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1.9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133 107 2993,'0'0'473,"0"0"-348,0 0-13,0 0 283,-7 17 261,-1 7-384,-2-1-1,-1 0 1,0 0 0,-25 33-1,31-50-319,-1 1 0,1 0-1,1 1 1,-1-1 0,1 1 0,0 0 0,1 0-1,0 0 1,0 1 0,1-1 0,0 1-1,-2 16 1,4-24-768,0-1 178,2-2 235,9-15 36,-1-1 0,-1-1 0,0 0 0,-1 0 0,-2 0 0,9-36 0,-2 9 191,55-131 1593,-68 179-1059,0 1-1,-1-1 1,1 0 0,0 1 0,0-1 0,0 0-1,1 1 1,-1-1 0,0 0 0,1 0 0,0 1-1,-1-1 1,3 3 0,22 37 757,-17-31-1138,0-1 1,1-1 0,0 0 0,1 0-1,0-1 1,13 9 0,-6-7 81,0 0 0,-1 1 0,0 1 0,23 23 0,-34-30-170,0 1 0,-1 0 0,0 0-1,0 0 1,-1 1 0,1-1 0,-1 1 0,-1 0 0,1 0-1,-1 0 1,-1 0 0,1 0 0,-1 1 0,0-1 0,-1 13-1,0-19 89,-1-1 0,1 1-1,-1 0 1,1-1 0,0 1-1,-1-1 1,0 1 0,1-1-1,-1 1 1,1-1-1,-1 1 1,0-1 0,1 1-1,-1-1 1,0 0 0,1 0-1,-1 1 1,0-1-1,0 0 1,1 0 0,-1 0-1,0 0 1,0 1 0,1-1-1,-1 0 1,0-1 0,-1 1-1,-30 0 122,24 0-126,-207 0 90,215 0-681,0 0-630,0 0-611,3 0-226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2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 3282,'0'0'1611,"0"0"-1195,0 0-368,0 0 19,0 14-54,1 44 148,1-35-3,-1 1 1,-1 0-1,-2-1 0,0 1 0,-11 45 0,8-55-231,-4 12-132,6-10-2844,3-16 37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8.3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0 224,'0'0'1814,"0"0"-824,0 0-480,0 0-94,0 0-272,0 36 675,0 41-2764,0-68 382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2.9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 2081,'0'0'699,"0"0"-502,0 0 25,0 0 151,27-2-5,9-1-283,-11 0-36,1 1 0,47 3 1,-67 0 56,-1-1 1,1 1 0,-1 0-1,0 0 1,1 0 0,-1 1 0,0 0-1,0 0 1,8 4 0,-13-5 125,4 33 608,-4-23-776,-5 42 296,4-50-334,0 0 1,0 0-1,-1 0 0,0 0 1,1 0-1,-1 0 0,0 0 1,0 0-1,-1-1 0,1 1 1,-1-1-1,1 0 0,-6 4 1,-35 22 147,31-22-172,1 2 0,-1-1 0,2 1 1,-1 1-1,1-1 0,-16 19 0,25-26-55,0 1-1,0-1 1,-1 1 0,1 0-1,1-1 1,-1 1-1,0 0 1,0 0 0,1-1-1,-1 1 1,1 0-1,-1 0 1,1 0 0,0 0-1,0 0 1,0 0 0,0 0-1,0-1 1,0 1-1,0 0 1,1 0 0,-1 0-1,1 0 1,-1 0 0,1-1-1,0 1 1,0 0-1,-1 0 1,1-1 0,0 1-1,1-1 1,-1 1 0,0-1-1,0 1 1,1-1-1,-1 0 1,1 1 0,-1-1-1,1 0 1,0 0 0,-1 0-1,1 0 1,2 0-1,10 6 311,0-2-1,0 0 1,0 0-1,22 3 1,-21-5 291,29 10 598,-28-8-1028,0-1 1,0-1-1,0 0 0,32 2 0,-25-5-366,-15 1-348,0-1 0,1 0-1,-1 0 1,0-1 0,1 0-1,-1 0 1,16-5 0,-20 5-898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4.0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69 2417,'0'0'675,"0"0"-419,0 0-32,0 0-8,6-5-157,50-35 392,-52 28 4348,-4 12-4776,0-1 0,0 1 0,0 0 1,0-1-1,0 1 0,0-1 0,0 1 0,0 0 0,0-1 0,0 1 0,0-1 0,0 1 0,0 0 0,0-1 0,0 1 1,0 0-1,1-1 0,-1 1 0,0 0 0,0-1 0,0 1 0,1 0 0,-1-1 0,0 1 0,0 0 0,1 0 1,-1-1-1,0 1 0,1 0 0,-1 0 0,0-1 0,1 1 0,-1 0 0,0 0 0,1 0 0,-1 0 0,0 0 1,1 0-1,-1-1 0,1 1 0,-1 0 0,1 0 0,0 0-301,-1 0 52,3 30-81,-2-24 317,-1 0 0,0 1 1,0-1-1,0 1 0,-1-1 0,0 0 0,0 1 1,0-1-1,-1 0 0,0 0 0,0 0 0,-1 0 1,0 0-1,0-1 0,0 1 0,-5 6 0,-1 0 20,0 0-1,2 1 1,-1 0-1,2 0 1,0 1-1,0 0 1,-6 27 0,7-15-949,1 1 1,1 0 0,1 37 0,20-67-1323,4-14 323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4.4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16 976,'0'0'1620,"0"0"-697,0 0 93,0 0 238,0 0 19,11-3-473,1-1-572,-7 2-139,1 1 0,-1-1 0,0 1 0,1 0 0,-1 0 0,1 1-1,6 0 1,-9 1-52,0 1-1,0 0 1,-1 0-1,1 0 1,0 0-1,-1 0 1,1 1-1,-1-1 1,0 1-1,0-1 1,0 1-1,0 0 1,0 0-1,-1 0 1,1 0-1,-1 0 1,2 4-1,3 5 86,31 50 217,83 101 0,-118-162-631,-1 1 0,0-1-1,0 0 1,0 1 0,-1-1 0,1 1-1,0 0 1,-1-1 0,1 1 0,0 0 0,-1-1-1,0 1 1,1 0 0,-1 3 0,0 1-2734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4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2689,'0'0'2433,"0"0"-2145,0 0 225,0 0 239,0 0 225,0 0-929,10 0 48,10 0-80,0 0 48,7 0 32,-1 0-16,4 0 16,9 0-48,1 0-48,3-6-416,0-6-1105,-6 0-1521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5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202 0 720,'0'0'902,"0"0"18,0 0-90,0 0-272,0 0 114,-17 0-256,-54 1-16,68-1-358,0 0 0,0 1-1,0-1 1,0 1 0,0 0 0,0 0-1,1 0 1,-1 0 0,0 0-1,0 1 1,1-1 0,-1 1-1,1-1 1,-1 1 0,1 0-1,0 0 1,0 0 0,0 1-1,-3 3 1,0 2 31,0-1 0,1 2 0,0-1 0,-4 13 0,3-9 14,-2 7-54,2-1 0,0 1 0,1 1 0,1-1 0,0 0 0,2 1 1,1 33-1,1-50-43,-1-1 0,1 1 1,0-1-1,0 1 1,0-1-1,0 0 1,0 1-1,1-1 1,-1 0-1,1 0 1,-1 0-1,1 0 1,0 0-1,0 0 1,0 0-1,0-1 1,0 1-1,0-1 1,0 1-1,1-1 1,-1 0-1,0 0 1,1 0-1,-1 0 1,1 0-1,-1-1 1,4 1-1,7 3-107,1-1-1,0 0 1,25 0-1,-16-2-272,0 0 0,32-5 0,-46 2 304,0 0 0,1 0 0,-1-1 1,0 0-1,-1-1 0,1 0 0,-1 0 1,13-9-1,-4 2-246,-1-1 0,0-1 0,-1-1 0,0 0 1,-1-1-1,0 0 0,-1-1 0,-1-1 0,10-19 0,-4 1-287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5.9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12 912,'0'0'1318,"0"0"-264,0 0-195,0 0-173,0 0-347,0 0-335,0 0 1,0-1-1,0 1 1,0-1-1,1 1 1,-1-1 0,0 1-1,-1-1 1,1 1-1,0-1 1,0 1-1,0-1 1,0 1-1,0 0 1,0-1-1,0 1 1,-1-1 0,1 1-1,0-1 1,0 1-1,-1 0 1,1-1-1,0 1 1,-1 0-1,1-1 1,-1 1-1,-11 22-7,-7 9 51,2 2-1,1 0 1,1 1 0,-14 50-1,29-75-628,4-9-76,13-18-715,17-32-449,-29 38 1635,0 0-1,-1 0 1,3-17 0,-1-39 3607,25 67-1602,-26 2-1820,1 0-1,-1 0 1,0 0-1,0 1 1,0 0 0,0 0-1,0 0 1,0 1-1,0-1 1,-1 1-1,9 7 1,52 47 53,-41-33-44,-16-17-15,1 0 51,-1 0 0,0 1 0,0 0 0,0 0 0,-1 1 0,0 0 0,-1 1 0,8 14 0,-14-23-38,1 0 0,-1 0 0,0-1 0,0 1 0,0 0 0,0 0-1,0 0 1,0 0 0,0 0 0,0 0 0,0 0 0,0 0-1,0 0 1,0-1 0,-1 1 0,1 0 0,0 0 0,-1 0 0,1 0-1,-1-1 1,1 1 0,-1 0 0,1 0 0,-2 1 0,-24 14 137,-41 2 207,56-16-240,-13 3 69,0-3 0,-1 0 0,-28-1 0,51-1-172,1 0 38,37 0-5274,1 0 4007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36.9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62 2673,'0'0'1299,"0"0"-450,0 0 135,0 0 228,0 0-284,7-13 1670,-9 61-2145,0-30-418,1 0-1,1 0 0,1-1 1,0 1-1,6 25 0,-6-38-52,1 0 0,0 0-1,1 0 1,-1 0-1,1-1 1,0 1-1,0-1 1,0 0-1,0 0 1,1 0-1,0 0 1,-1 0-1,2-1 1,-1 0 0,0 0-1,1 0 1,-1 0-1,1-1 1,0 0-1,0 1 1,0-2-1,8 3 1,8 0-231,0-1 0,0-1 0,0 0 0,29-3 1,-21 1-18,-23 0 210,-1 0 0,1 0 0,-1-1 0,1 0 0,-1 0 0,1 0 0,-1-1 0,1 1 0,-1-1 0,0-1 0,0 1 0,0-1 0,0 0 0,-1 0 0,1 0 0,-1 0 0,1-1 0,-1 0 0,0 0 0,3-5 0,-4 7 155,0 1 1,1-1 0,-1 0-1,0 1 1,1 0 0,-1 0-1,1 0 1,0 0 0,-1 1-1,6-1 1,19-5-521,-21 3 135,1 0-1,-1-1 1,1 1 0,-1-2 0,0 1 0,0-1 0,7-6-1,-11 8 156,-1 0-1,1-1 0,-1 1 0,1 0 0,-1-1 1,0 1-1,-1-1 0,1 0 0,0 1 0,-1-1 0,0 0 1,0 0-1,0 0 0,-1 0 0,1 0 0,-1-8 1,0 1 82,1 2 289,0 1 0,-1-1 0,0 1-1,-1 0 1,0-1 0,0 1 0,-1 0 0,0-1-1,0 1 1,-1 0 0,0 0 0,0 1-1,-1-1 1,-8-12 0,8 134 1782,4-95-1596,-1-9-239,1-1 1,0 1 0,1 0-1,0-1 1,4 13 0,-4-18-176,0-1 1,1 1-1,0-1 1,0 0-1,0 0 1,0 0-1,0 0 1,0 0-1,1 0 1,0 0-1,-1-1 1,1 1-1,0-1 1,0 0-1,1 0 1,-1 0-1,4 1 1,29 13-34,0-2-1,72 18 1,-80-25-16,-7-2-87,0-2 0,0-1 0,0 0 0,26-2 0,-43 0 79,-3 0 117,-1 0 35,0 0-16,0 0-222,0 0-661,-2 0-1095,-6 0-2389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1.1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224 33 80,'0'0'616,"0"0"270,0 0 445,0 0-15,0 0-38,0 0-70,0 0-1101,1 0 0,-1 0 0,1 0 0,0 0 0,-1 0 0,1 0 0,-1 0 0,1 0 0,-1 0 0,1-1 0,-1 1 1,1 0-1,-1 0 0,0 0 0,1-1 0,-1 1 0,1 0 0,-1-1 0,1 1 0,-1-1 0,0 1 0,1 0 0,-1-1 0,0 0 0,-2-1-194,0 0-1,-1-1 1,1 1 0,-1 0-1,0 0 1,0 1 0,0-1-1,1 0 1,-2 1 0,1 0-1,0 0 1,0 0 0,0 0-1,-6-1 1,-49 0 446,37 3 37,18-1-362,0 1 1,1 0-1,-1 0 0,0 0 0,0 1 0,1-1 1,-1 0-1,1 1 0,-1 0 0,1 0 1,0 0-1,0 0 0,0 0 0,0 0 1,0 0-1,-2 4 0,-29 42 216,27-34-231,1 0-1,0 0 1,1 0 0,0 1-1,1 0 1,1-1-1,0 1 1,1 0-1,1 0 1,2 21-1,-2-8-3,0-26-7,0-1 0,1 1 0,-1 0 0,0-1 0,0 1 0,1-1 0,-1 1 0,1-1 0,0 1 0,-1-1 0,1 1 0,0-1-1,0 1 1,0-1 0,0 0 0,0 0 0,0 1 0,0-1 0,0 0 0,3 1 0,0 1 39,0-1-1,0 0 1,0 0-1,0 0 1,0-1 0,0 0-1,8 2 1,8 0 180,0-2 0,34 0 0,-40-1-194,0 1-406,-12 0 238,0-1-1,-1 1 0,1-1 1,0 1-1,0-1 0,-1 0 0,1 0 1,0 0-1,0 0 0,-1 0 1,1 0-1,0 0 0,0-1 1,-1 1-1,1-1 0,0 1 1,-1-1-1,1 0 0,-1 1 0,1-1 1,0 0-1,-1 0 0,0 0 1,1 0-1,-1 0 0,3-3 1,5-25-2760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1.6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268 2 352,'0'0'1798,"0"0"-1099,0 0-317,0 0 325,0 0 280,-5 0 0,-4 0-639,4-1-244,0 1 0,0 0 0,0 0 0,0 0 0,0 1 0,0 0 0,0 0 0,0 0-1,0 0 1,1 1 0,-1 0 0,-6 3 0,-9 11-81,0 0 0,1 2 0,1 0-1,1 2 1,-22 29 0,32-40-8,2 0 1,-1 0 0,1 1 0,0-1 0,1 1 0,0 0-1,1 0 1,0 1 0,0-1 0,1 1 0,0-1 0,1 1-1,1 0 1,-1-1 0,3 19 0,-1-26-78,0 0 0,0 0 1,1 0-1,-1 0 0,1 0 0,-1 0 1,1 0-1,0-1 0,0 1 0,0-1 1,1 0-1,-1 1 0,0-1 0,1 0 1,0 0-1,-1 0 0,1-1 0,0 1 1,0-1-1,0 0 0,0 1 0,0-1 1,0 0-1,0-1 0,0 1 0,5 0 1,62 8-1983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2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252 3 2401,'0'0'3186,"0"0"-1583,0 0-824,0 0-101,0 0 170,0 0-820,1-1 1,-1 1-1,1 0 1,0-1-1,-1 1 1,1 0-1,0 0 0,-1 0 1,1 0-1,0 0 1,-1 0-1,1 0 1,0 0-1,-1 0 0,1 0 1,0 0-1,-1 0 1,1 0-1,0 0 0,-1 0 1,1 1-1,0-1 1,-1 0-1,1 1 1,0 0-1,14 16-125,-2 2 0,17 28 0,-6-8 108,74 114-94,-96-150 78,0 1-1,0-1 0,-1 1 1,1 0-1,-1-1 1,0 1-1,0 0 1,0 0-1,0 0 0,-1 0 1,0 0-1,0 0 1,0 0-1,0 0 1,0 0-1,-1 0 0,0-1 1,0 1-1,0 0 1,0 0-1,0 0 1,-1-1-1,0 1 0,0-1 1,0 1-1,0-1 1,0 0-1,-1 0 0,1 0 1,-1 0-1,0 0 1,-4 3-1,-10 7-17,-2 0-1,1-1 1,-2-1 0,-35 16-1,6-4-35,-47 36-106,54-32-1672,-54 26 0,81-49-2763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48.9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0 464,'0'0'1326,"0"0"-688,0 0-91,0 0-6,0 0 68,0 0-287,0 0-76,0 0-115,0 0 173,0 31 685,0 45-78,0-43-4423,0-33 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3.3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32 2577,'0'0'1958,"0"0"-725,0 0 141,0 0 35,0 0-366,0 0-584,0 0-273,0 0-114,27-6-1328,10-2 190,-8 2 996,55-5 0,-78 10 99,1 1 0,-1 0 0,1 1 0,0-1 0,-1 1 0,0 0 0,1 1 0,-1-1 0,0 1 0,1 1 0,-1-1 0,0 1 0,-1 0 0,7 4 0,-9-4-203,0 0 0,-1 0 0,1 1 0,-1-1-1,1 0 1,-1 1 0,0 0 0,-1-1 0,1 1 0,-1 0 0,1 0 0,-1 0 0,0 0 0,0 0 0,0 5 0,-1-7 176,0 1 0,1 0 0,-1 0 0,0 0 0,0 0 0,-1 0 0,1 0 0,0 0 0,-1 0 0,0 0 0,0 0 0,0-1 0,0 1 0,0 0 0,-1-1 1,1 1-1,-1-1 0,1 1 0,-1-1 0,0 0 0,-2 3 0,-58 34 1308,45-29-798,1 0 0,0 1 0,-22 19 0,33-25-493,0 0 1,1 0-1,0 0 0,0 1 0,1-1 1,-1 1-1,1 0 0,0 0 0,1 0 1,-1 0-1,1 1 0,0-1 0,1 1 1,-1 8-1,0 64-481,3-78 447,-1 1-1,0-1 1,1 1-1,-1-1 1,1 0-1,-1 1 1,1-1-1,0 0 0,0 0 1,-1 1-1,1-1 1,0 0-1,0 0 1,0 0-1,0 0 1,0 0-1,1 0 1,-1 0-1,0 0 0,0-1 1,1 1-1,-1 0 1,0-1-1,1 1 1,-1-1-1,0 0 1,1 1-1,-1-1 1,1 0-1,-1 0 1,1 0-1,1 0 0,59 1 34,-44-2-35,-10 1-12,0-1 1,0-1-1,0 1 0,0-1 1,0-1-1,0 1 0,-1-1 1,1-1-1,-1 1 0,0-1 1,0-1-1,0 1 0,0-1 1,-1 0-1,7-7 0,-5 1-69,-8 7-3381,0 4 851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3.9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3 167 2785,'0'0'955,"0"0"-624,0 0 48,0 0 309,0 0 73,0 0-241,0 2-399,-1-1 0,1 0-1,0 1 1,-1-1 0,1 0 0,0 1 0,0-1-1,0 1 1,0-1 0,0 0 0,0 1-1,0-1 1,0 1 0,1-1 0,-1 0 0,1 1-1,0 1 1,3-1-48,0 1-1,0-2 0,0 1 1,0 0-1,1-1 1,-1 0-1,1 0 1,-1 0-1,0-1 0,7 1 1,54 0 55,-41-2-188,12 1-262,96-4-1737,-120 3 1878,0-1-1,-1 0 0,1 0 1,-1-2-1,1 1 0,-1-1 1,-1-1-1,20-11 0,-29 15 211,0 0 0,0 0-1,0 0 1,0 0-1,0 0 1,-1-1-1,1 1 1,0 0 0,0-1-1,-1 1 1,1 0-1,-1-1 1,1 1-1,-1-1 1,0 1 0,0-1-1,1 1 1,-1-1-1,0 1 1,0-1-1,0 1 1,-1-1 0,1 1-1,0-1 1,0 1-1,-2-2 1,1-1 155,0 0 1,0 0-1,-1 0 0,0 0 1,0 0-1,0 1 0,0-1 1,-4-4-1,-4-4 88,-1 1 0,-1 0 0,-22-16 0,29 23-169,-1 0 1,0 1-1,0 0 0,0 1 0,-1-1 0,1 1 0,0 1 1,-1-1-1,0 1 0,1 0 0,-13 0 0,8 1-73,-1 0 0,1 1-1,0 1 1,0 0 0,0 0-1,0 1 1,0 0 0,0 1-1,1 1 1,0-1 0,0 2-1,0-1 1,0 1 0,1 1-1,0 0 1,-10 10 0,15-14-151,0 0 1,0 1 0,0-1-1,0 1 1,1 0 0,-1 0 0,1 0-1,0 1 1,0-1 0,1 1 0,0-1-1,-1 1 1,1 0 0,1 0-1,-1 0 1,1 0 0,0 0 0,0 1-1,0-1 1,1 0 0,0 0-1,0 1 1,1 6 0,-1-10-71,0-1 0,0 0 1,0 1-1,1-1 0,-1 0 0,0 1 1,1-1-1,-1 0 0,1 0 0,-1 1 1,1-1-1,-1 0 0,1 0 0,0 0 1,0 1-1,-1-1 0,1 0 0,0 0 1,0 0-1,0-1 0,2 3 0,13 11-2517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4.6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7 155 4802,'0'0'1484,"0"0"-1012,0 0-334,0 0 71,0 0-60,0 0-56,21 18 2263,-16-14-2256,-1 0 1,1 0-1,0-1 0,0 1 0,0-1 0,0 0 1,0-1-1,1 1 0,-1-1 0,1 0 1,0 0-1,0-1 0,0 0 0,6 1 0,13 0-229,1 0-1,26-3 0,-16 0-165,3 1-186,-20 2-353,0-1 0,1-2-1,-1 0 1,1-1-1,-1 0 1,0-2 0,0 0-1,24-10 1,-41 13 682,0 0 1,0 0-1,0 0 0,0-1 1,0 1-1,0-1 0,0 0 1,0 1-1,0-1 0,-1 0 1,1 0-1,2-4 0,-3 4 242,0-1 1,-1 1-1,1-1 0,0 1 0,-1-1 0,0 1 0,1-1 1,-1 1-1,0-1 0,0 0 0,0 1 0,-1-1 0,1 1 1,-1-1-1,1 1 0,-2-5 0,-2-1 412,0 0 0,0 0 0,0 0 0,-1 1 0,0-1 0,0 1 0,-10-9 0,14 14-490,-2-1 199,0-1 0,0 0 0,0 1 0,-1 0-1,1 0 1,-1 0 0,0 0 0,1 0 0,-1 1 0,-1-1-1,1 1 1,0 0 0,0 1 0,-1-1 0,1 1 0,-1 0-1,1 0 1,-1 0 0,0 0 0,-7 1 0,1 0-178,0 2-1,-1-1 1,1 2 0,0-1-1,0 2 1,0-1 0,0 1-1,-15 9 1,-84 54-126,63-36 7,21-16-45,15-9-43,0 0 0,1 1 0,0 0 0,0 1 1,-13 12-1,23-19 80,-1-1 1,1 1 0,-1-1-1,1 1 1,-1-1-1,1 1 1,-1 0 0,1-1-1,0 1 1,-1-1 0,1 1-1,0 0 1,0 0-1,0-1 1,-1 1 0,1 0-1,0-1 1,0 1 0,0 0-1,0 0 1,0-1-1,0 1 1,0 0 0,0-1-1,1 1 1,-1 0 0,0 0-1,0-1 1,1 1-1,-1 0 1,0-1 0,1 1-1,-1 0 1,0-1 0,1 1-1,-1-1 1,1 1-1,-1-1 1,1 1 0,0-1-1,-1 1 1,1-1 0,-1 0-1,2 1 1,32 1-2234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5.1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153 156 1297,'0'0'2009,"0"0"-1097,0 0 128,0 0 329,0 0-192,-1 0-1089,0 1 0,0-1 0,0 1 0,0 0 0,0-1 0,0 1 0,0 0 0,1 0 0,-1-1 0,0 1 0,0 0 0,1 0 0,-1 0 0,1 0 0,-1 0 0,1 0 0,-1 0 0,1 0 0,-1 2 0,5 1-50,1 0 0,-1 0 0,1-1 0,0 1 0,-1-1 0,2 0 0,-1 0 0,0 0 0,0-1 0,1 0 0,0 0 0,-1-1-1,1 1 1,6 0 0,10 1-114,0 0-1,31-1 0,-21 0-242,-23-1 43,-1 0 1,1-1-1,-1 1 1,1-2-1,0 1 0,-1-1 1,0 0-1,1-1 1,-1 0-1,8-3 0,-14 3 165,0-1-1,0 1 1,0 0-1,-1 0 0,0-1 1,1 1-1,-1-1 1,0 0-1,0 1 0,0-1 1,0 0-1,-1 1 1,1-1-1,-1 0 0,0 0 1,1 0-1,-2-4 1,-3-50 153,1 47 133,-1 1 1,0 0-1,0 0 1,-1 1-1,0 0 0,-1-1 1,0 2-1,0-1 0,-1 1 1,-10-10-1,12 16-146,0-1 1,0 1-1,0-1 1,0 2-1,-1-1 1,1 0-1,0 1 0,0 0 1,0 0-1,-1 1 1,-6 1-1,-6-1-398,2 0 326,0 0-1,0 1 1,0 1-1,0 1 1,1 0-1,0 1 1,-1 0-1,-17 10 1,10-3 370,1 1 1,-1 1-1,2 1 0,-27 24 1,38-25-118,9-14-250,1 1 0,0-1 0,-1 0 0,1 0 0,0 1 0,0-1 1,-1 0-1,1 1 0,0-1 0,0 0 0,0 1 0,-1-1 0,1 0 0,0 1 0,0-1 0,0 0 0,0 1 0,0-1 0,0 0 0,0 1 1,0-1-1,0 1 0,0-1 0,0 0 0,0 1 0,0-1 0,0 0 0,0 1 0,0-1 0,0 1 0,0-1 0,0 0 0,1 1 0,-1-1 1,0 0-1,1 1 0,10 0-3156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5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109 172 176,'0'0'2265,"0"0"-1235,0 0 157,0 0 667,0 0-365,0 0-563,0 0-521,0 0-23,3 0-118,87 13-572,0-4 1,100-4-1,-189-45 1511,-1-101-1310,0 140 144,0 0 0,-1 1 0,1-1-1,0 0 1,0 1 0,-1-1-1,1 1 1,-1-1 0,1 0 0,0 1-1,-1-1 1,1 1 0,-1-1 0,1 1-1,-1-1 1,1 1 0,-1 0 0,0-1-1,1 1 1,-1 0 0,1-1 0,-1 1-1,0 0 1,1 0 0,-1 0-1,0-1 1,1 1 0,-1 0 0,-1 0-1,-25-2 128,21 2-82,-33-2 41,0 2 0,0 1 0,-64 12 1,86-9-280,-1 1 0,1 0 0,0 1 1,-17 10-1,21-10-437,1 1 0,1 1 0,-1 0 0,1 1 0,1 0 0,-11 11 0,8-2-1902,5 0-407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8.9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36 3121,'0'0'2556,"0"0"-1606,0 0-827,0 0-123,2-6 21,-1 5-17,-1-1 1,1 1-1,-1-1 1,1 1 0,-1 0 0,1-1-1,-1 1 1,1-1 0,0 1 0,0 0-1,0-1 1,0 1 0,0 0 0,0 0-1,0 0 1,0 0 0,0 0 0,0 0-1,1 0 1,1-1 0,-2 2 35,-1 0 133,0 0 206,0 0 299,0 0-94,0 0 78,0 0-187,0 0-105,0 0-156,0 0 7,0 0-149,0 0-42,0 0 28,0 0-36,0 0-89,0 0-213,0 0-30,0 0-77,0 0 190,0 0 64,-33 0-89,5-1 210,21 0 3,0 1-1,1-1 1,-1 1 0,0 0-1,1 1 1,-1-1 0,1 1-1,-1 1 1,1-1 0,-1 1-1,1 0 1,0 1 0,0-1-1,0 1 1,0 0 0,-9 7-1,10-6 27,0 0 0,0 1-1,0 0 1,1-1 0,-1 2-1,1-1 1,0 0-1,1 1 1,-1 0 0,1 0-1,0 0 1,1 0 0,-1 0-1,1 1 1,1-1-1,-1 1 1,1-1 0,0 1-1,1 0 1,-1-1 0,1 1-1,1 0 1,-1 0-1,1-1 1,2 8 0,42 105-383,-44-117 367,0 0 0,1 0 0,-1 0 0,0 0-1,1 0 1,-1 0 0,1 0 0,0-1 0,0 1 0,0 0-1,0-1 1,0 0 0,0 1 0,0-1 0,0 0 0,0 0 0,1 0-1,-1 0 1,0-1 0,1 1 0,-1 0 0,1-1 0,-1 0-1,5 0 1,72 1-72,-55-2 6,64 1-1829,-87 0 1553,-1 0-75,0 0 218,0 0 155,-33 0-2246,23 0-1563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9.4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2849,'0'0'1246,"0"0"-320,0 0 98,0 0-359,0 0-241,27 10 2212,-22-3-2570,0 0 1,1 0 0,0 0-1,1-1 1,-1 0 0,1 0-1,0 0 1,1-1-1,-1 0 1,1-1 0,0 0-1,10 4 1,8 1-451,-1-2 0,47 8-1,5 0-2279,-69-10 1465,-11-4-3327,-13-1 3640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49.8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0 4114,'0'0'2001,"0"0"-1617,0 0-336,0 0 752,0 0-319,0 0-337,-60 33-64,44-6 48,-1 0-112,1 0 112,3-4-144,3-8 64,6-9-64,4-3 16,0-3-224,0 0-1681,23-18-2545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0.7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279 0 1281,'0'0'1395,"0"0"-720,0 0-3,0 0 91,0 0-365,-1 1-394,1-1 0,0 0 0,0 1 0,-1-1-1,1 1 1,0-1 0,-1 0 0,1 1 0,0-1 0,-1 0 0,1 0 0,0 1 0,-1-1 0,1 0 0,-1 0 0,1 1 0,0-1 0,-1 0 0,1 0 0,-1 0 0,1 0 0,-1 0 0,1 0 0,-1 0 0,1 0 0,-1 0 0,1 0-1,-1 0 1,-19 3 37,1 1-1,0 1 0,0 1 1,0 1-1,1 0 1,0 1-1,-26 16 0,35-19 83,0 0-1,0 1 0,1 0 0,0 1 1,-10 9-1,15-13-115,0 1 0,0-1 0,1 0 0,-1 1 0,1-1 0,0 1 0,0 0 0,0 0 0,1 0 0,-1 0 0,1 0 0,0 0 0,0 0 0,1 0 0,-1 6 0,1-10-40,0 1 1,0 0-1,1-1 0,-1 1 1,0 0-1,1-1 0,-1 1 0,0 0 1,1-1-1,-1 1 0,1-1 1,-1 1-1,1-1 0,-1 1 1,1-1-1,-1 0 0,1 1 1,0-1-1,-1 1 0,1-1 1,0 0-1,-1 0 0,1 1 1,0-1-1,-1 0 0,1 0 1,1 0-1,22 3-167,-20-2 152,58 4-219,4 0 406,77 17-1,-142-21-120,0 0-1,0 0 1,0 0-1,0 0 0,0 1 1,0-1-1,0 0 0,0 1 1,-1-1-1,1 0 1,0 1-1,-1-1 0,1 1 1,-1-1-1,0 1 0,1-1 1,-1 1-1,0-1 1,0 1-1,0-1 0,0 1 1,0-1-1,-1 4 0,1-3 3,0 1-1,0 0 0,-1-1 1,1 1-1,0 0 0,-1-1 0,0 1 1,0-1-1,0 1 0,0-1 1,0 0-1,0 1 0,0-1 1,-1 0-1,-1 3 0,-9 2 108,0 0-1,0-1 1,-1-1 0,1 0-1,-1 0 1,-18 3 0,-85 13 1152,112-20-1183,3-1-146,1 0 0,-1 0 0,1 0-1,-1 0 1,1 0 0,-1 0-1,1 0 1,-1 0 0,1-1-1,0 1 1,-1 0 0,1 0 0,-1 0-1,1-1 1,-1 1 0,1 0-1,0 0 1,-1-1 0,1 1-1,-1 0 1,1-1 0,0 1 0,0 0-1,-1-1 1,1 1 0,0-1-1,-1 1 1,1 0 0,0-1-1,0 1 1,0-1 0,0 1 0,-1-1-1,1 1 1,0-1 0,0 1-1,0-1 1,0 1 0,0 0 0,0-1-1,0 1 1,0-1 0,0 1-1,0-1 1,1 1 0,-1-1-1,0 1 1,0-1 0,1 0 0,8-24-2211,8 2 159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1.2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0 3249,'0'0'150,"0"0"162,0 0 120,0 0 35,0 0-442,0 1 1,0-1-1,0 0 0,0 0 0,0 0 1,0 0-1,0 0 0,0 0 0,0 1 0,0-1 1,0 0-1,0 0 0,1 0 0,-1 0 1,0 0-1,0 0 0,0 0 0,0 1 1,0-1-1,0 0 0,0 0 0,1 0 1,-1 0-1,0 0 0,0 0 0,0 0 0,0 0 1,0 0-1,1 0 0,-1 0 0,0 0 1,0 0-1,0 0 0,0 0 0,1 0 1,-1 0-1,0 0 0,0 0 0,0 0 1,0 0-1,0 0 0,0 0 0,1 0 0,-1 0 1,0 0-1,0 0 0,0-1 0,0 1 1,0 0-1,0 0 0,1 0 0,-1 0 1,0 0-1,0 0 0,0 0 0,0-1 1,0 1-1,0 0 0,0 0 0,0 0 0,-1 32 1177,-12 61 0,7-60-935,-3 67 0,9 265 1051,2-365-1708,0 1 1,0-1 0,0 0 0,0 0-1,0-1 1,0 1 0,0 0-1,0-1 1,0 1 0,0-1-1,0 1 1,3-3 0,9-15-3098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0.7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38 288,'0'0'715,"0"0"99,0 0-257,0 0-124,0 0-95,0 0-177,-9-15 415,8 15-470,1 0-81,0 0-31,0 0 30,0 0 27,0 0-86,0 0 23,0 0 0,-1-1 0,1 1-1,0 0 1,0 0 0,-1-1 0,1 1 0,0 0 0,0 0-1,-1-1 1,1 1 0,0 0 0,0-1 0,0 1 0,0 0-1,0-1 1,0 1 0,0-1 0,-1 1 0,1 0 0,0-1-1,0 1 1,0 0 0,0-1 0,1 1 0,-1 0-1,0-1 1,0 1 0,0-1 0,0 1 0,0 0 0,0-1-1,0 1 1,1 0 0,-1-1 0,0 1 0,0 0 0,0 0-1,1-1 1,-1 1 0,0 0 0,1 0 0,-1-1-1,0 1 1,0 0 0,1 0 0,-1 0 0,0-1 0,1 1-1,-1 0 1,0 0 0,1 0 0,-1 0 0,1 0 0,-1 0-1,0 0 1,1 0 0,-1 0 0,0 0 0,1 0 0,0 0-1,23-3-518,192 3 1030,-195-2-308,-17 1-366,-1 1 0,0-1-1,1 1 1,-1 0 0,1 0 0,-1 0 0,0 0 0,1 1 0,5 1-1,4 5-1123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1.8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1 257 1681,'0'0'1278,"0"0"98,0 0 225,0 0 50,0 0-463,0-6-391,1-1-834,-1-1 0,2 1 0,-1-1 0,1 1 0,1 0-1,-1-1 1,1 1 0,0 1 0,1-1 0,-1 0 0,2 1-1,-1 0 1,6-8 0,34-38-305,-28 35 348,-1-1 1,25-39-1,-39 56 330,-1 1 233,0 0-110,0 0-153,0 9-159,-7 121 79,3-85-283,1 1 0,3 0 0,7 58-1,-4-54 345,-3-29-2977,0-14 593,0-7-2649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2.5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223 25 2225,'0'0'619,"0"0"-251,0 0-160,0 0 88,0 0-125,5-5 13,-3 3 351,11-12-1453,-6 11 2306,-4 8 3786,-3 22-5177,0 22 56,-8 67 0,6-100-26,-1 0-1,-1 0 0,-1 0 0,0 0 0,-1-1 0,0 1 1,-1-2-1,-11 18 0,-51 54 79,-4 7-81,66-83-28,1 0-1,0 0 1,1 1-1,0 0 1,0 0-1,2 0 1,-5 16-1,8-25-4,-1-1 1,1 1-1,0-1 0,-1 1 0,1 0 1,0-1-1,0 1 0,0-1 0,0 1 1,0 0-1,1-1 0,-1 1 0,0-1 1,1 1-1,-1-1 0,1 1 0,1 1 1,-2-2-16,1-1 0,-1 0 0,1 1 1,-1-1-1,1 0 0,0 1 0,-1-1 1,1 0-1,0 0 0,-1 0 0,1 0 1,0 0-1,-1 0 0,1 0 1,0 0-1,-1 0 0,1 0 0,0 0 1,-1 0-1,1 0 0,0 0 0,-1-1 1,1 1-1,-1 0 0,1 0 0,0-1 1,0 1-1,4-4-239,0 1-1,0 0 1,0-1-1,0 0 1,0 0 0,-1-1-1,5-5 1,16-26-2672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3.2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426 78 96,'0'0'179,"0"0"69,0 0 232,0 0 0,0 0-103,6-15 2869,-6-47-4628,-28 62 2586,0 3-800,1 1 0,-1 1 0,1 1 1,0 2-1,-42 18 0,22-10 31,31-11-345,1 1 1,0 0 0,0 1 0,-20 13 0,31-17-82,0 0 0,0 0 0,0 1 1,0-1-1,1 1 0,0 0 0,0 0 1,0 1-1,0-1 0,0 0 0,1 1 1,0 0-1,0-1 0,0 1 0,1 0 0,-1 0 1,1 0-1,-1 7 0,1-7 30,0 1 0,1 0 1,-1-1-1,1 1 0,0-1 0,1 1 0,-1 0 0,1-1 1,0 1-1,0-1 0,1 1 0,0-1 0,0 0 0,0 0 0,0 0 1,1 0-1,0 0 0,0 0 0,0 0 0,1-1 0,-1 0 1,1 0-1,0 0 0,1 0 0,-1 0 0,0-1 0,1 0 0,0 0 1,0 0-1,0-1 0,0 1 0,0-1 0,1 0 0,-1-1 1,0 1-1,10 0 0,67 19 701,-49-11-877,1-2 0,-1-1 1,2-2-1,35 2 0,-61-7-14,29 0 40,-37 0 102,0 0 1,0 0 0,0 0 0,0 0-1,0 0 1,0-1 0,0 1 0,-1 0-1,1 0 1,0 0 0,0-1 0,0 1-1,0 0 1,-1-1 0,1 1 0,0-1 0,0 1-1,-1-1 1,1 0 0,0 1 0,-1-1-1,1 1 1,0-1 0,-1 0 0,1 0-1,-1 1 1,0-1 0,1 0 0,-1 0 0,1-1-1,-4 2-2245,-14 0-2479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4.3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 1521,'0'0'82,"0"0"9,0 0 117,0 0 510,0 0 181,9 0 43,26-4-11,-26 3 189,-9 1-106,0 0-198,0 0-234,0 0-142,0 0-29,0 0 13,15-4 369,212 1-1226,-185 4-260,-62-1-820,-2 0-2054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4.7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4 480,'0'0'2719,"0"0"-1663,0 0-784,0 0 171,0 0 224,12 0 3,39 1-469,68 0 2679,-46-4-7172,-53 1-644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5.8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248 1 3298,'0'0'2163,"0"0"-1483,0 0-333,0 0 459,0 0 98,0 0-285,0 0-237,0 0 13,0 0-102,0 0 81,0 0-132,0 0-15,-23 1-1139,-102 46-566,114-45 1542,0 1 1,1 1-1,-1-1 0,1 2 1,0 0-1,0 0 0,-13 10 1,23-15-66,-1 0 1,1 0-1,0 1 1,0-1 0,-1 0-1,1 1 1,0-1-1,0 0 1,0 1-1,-1-1 1,1 0-1,0 1 1,0-1 0,0 0-1,0 1 1,0-1-1,0 1 1,0-1-1,0 0 1,0 1-1,0-1 1,0 0 0,0 1-1,0-1 1,0 1-1,0-1 1,0 0-1,0 1 1,0-1-1,0 0 1,0 1 0,1-1-1,-1 0 1,0 1-1,0-1 1,1 0-1,-1 1 1,0-1 0,0 0-1,1 0 1,-1 1-1,0-1 1,1 0-1,-1 0 1,0 1-1,1-1 1,-1 0 0,1 0-1,18 8-177,136 19-715,-98-19 565,-1 2 1,92 29-1,-143-37 307,1 0 1,-2 0-1,1 1 0,0 0 1,0 0-1,-1 0 0,0 0 0,1 1 1,4 5-1,-9-8 13,1 0 0,0 0 0,-1 0 0,1 0 0,-1 0 0,1-1 0,-1 1 0,1 1 0,-1-1 0,0 0 0,1 0 0,-1 0 0,0 0 0,0 0 0,0 0 0,0 0 0,0 0 0,0 0 0,0 0 0,0 2-1,-1-1 18,0 0-1,0-1 1,0 1-1,0-1 1,0 0-1,-1 1 0,1-1 1,0 0-1,-1 0 1,1 1-1,0-1 0,-1 0 1,0 0-1,1-1 1,-1 1-1,1 0 1,-3 0-1,-17 7 168,-1-2 0,1 0 0,-1-1-1,-39 3 1,-93-2 2181,153-6-2343,1 0 0,-1 0 1,1-1-1,-1 1 0,1 0 0,-1-1 0,1 1 0,0 0 0,-1-1 1,1 1-1,0 0 0,-1-1 0,1 1 0,0-1 0,-1 1 0,1-1 1,0 1-1,0-1 0,-1 1 0,1-1 0,0 1 0,0-1 0,0 1 1,0-1-1,0 1 0,0-1 0,0 0 0,0 1 0,0-1 0,0 0 1,0-24-1626,1 18-218,-1 3-1231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6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 3073,'0'0'2892,"0"0"-2334,0 0-409,-3 8-69,-2 62 594,6 80 0,-1 32 1121,-4-116-1748,6 107 0,0-160-220,1 0 1,0 0-1,10 23 1,-9-26-675,0 1-1,-1 0 1,0 0 0,-1 0 0,3 21-1,-5-30-1894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6.9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99 1617,'0'0'2606,"0"0"-1573,0 0-489,0 0 27,0 0 59,8-12-228,4 3-589,0 0-1,1 1 1,-1 0-1,2 1 1,-1 0-1,1 1 1,0 1-1,0 0 1,23-5-1,-15 6 871,1 0 0,0 2 0,23 0 0,-31 23-243,8-6-411,-15-10-66,0 0 1,-1 0-1,1 1 0,-1-1 0,8 9 1,-14-13 32,0 1 0,-1-1 0,1 0 0,0 0 0,0 0 1,0 1-1,-1-1 0,1 0 0,-1 1 0,1-1 0,-1 1 0,1-1 1,-1 0-1,0 1 0,0-1 0,0 1 0,0-1 0,0 1 0,0-1 1,0 1-1,0-1 0,-1 1 0,1-1 0,0 0 0,-1 1 1,1-1-1,-1 1 0,0-1 0,1 0 0,-1 0 0,0 1 0,0-1 1,0 0-1,0 0 0,0 0 0,0 0 0,0 0 0,-2 1 0,-17 13 67,-1-1-1,0-1 0,-1 0 0,-39 14 0,-21 13 25,58-27-81,-6 3 16,1 1 0,-29 23 0,57-40-34,0 1-1,0 0 1,0 0 0,0 0-1,0 0 1,0 0 0,0 0-1,0 0 1,0 0 0,0 0-1,1 0 1,-1 0 0,0 1-1,1-1 1,-1 0 0,1 0 0,0 1-1,-1-1 1,1 2 0,0-2-29,0 0 1,0 0 0,1-1-1,-1 1 1,0 0 0,1 0-1,-1 0 1,1-1 0,-1 1-1,1 0 1,-1-1 0,1 1-1,0 0 1,-1-1 0,1 1-1,0-1 1,-1 1 0,1-1-1,0 1 1,0-1 0,1 1-1,4 2-133,0-1 0,0 0 0,1-1 0,-1 0-1,0 0 1,9 1 0,244 0-2383,-141-3 2627,-116 0 48,-1 0 0,1 0 0,-1 1 0,0-1-1,1 0 1,-1 0 0,0 0 0,0-1 0,0 1-1,0 0 1,0 0 0,0-1 0,0 1-1,0 0 1,0-1 0,-1 1 0,1-1 0,-1 1-1,1-3 1,10-15-2292,-1 10-235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7.4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1 151 2945,'0'0'390,"0"0"-105,0 0 716,0 0 199,0 0-151,17 4-182,-1-1-693,-3 0-34,0 0 0,-1 0 1,1 1-1,-1 1 0,0 0 0,14 9 0,-19-11-87,0 0 0,1 0-1,-1-1 1,0 0 0,1 0 0,-1-1 0,1 0-1,0-1 1,-1 1 0,1-1 0,12-2 0,-8 1-358,0-1 1,0-1 0,0 0-1,0 0 1,0-1 0,14-8-1,-22 11 144,0-1-1,0 0 0,0-1 0,-1 1 0,1-1 0,0 0 0,-1 0 1,0 0-1,0 0 0,0 0 0,0-1 0,4-6 0,-5 4 198,0 0-1,0 1 1,-1-1-1,1 0 1,-1 0-1,-1-1 1,1 1-1,-2-11 1,2 14 134,-1-1 1,-1 0 0,1 1-1,0-1 1,-1 0 0,1 1-1,-1-1 1,0 1 0,-1-1-1,1 1 1,0 0-1,-5-7 1,4 8-123,0 0 1,0 0-1,0 0 0,0 1 0,-1-1 0,1 0 1,-1 1-1,1 0 0,-1 0 0,1 0 1,-1 0-1,0 0 0,0 0 0,1 1 0,-1-1 1,0 1-1,0 0 0,-3-1 0,-16 0-15,-1 1-1,1 0 1,-1 2-1,1 0 0,-1 2 1,1 0-1,0 2 1,1 0-1,-1 1 1,1 2-1,0 0 0,-23 14 1,43-22-67,0-1 0,0 1 0,0 0 0,0-1 1,0 1-1,0 0 0,1 0 0,-1 0 0,0-1 0,0 1 0,1 0 1,-1 0-1,0 0 0,1 0 0,-1 0 0,1 0 0,-1 0 0,1 1 1,0-1-1,-1 0 0,1 0 0,0 0 0,0 0 0,0 0 0,0 1 1,0-1-1,0 0 0,0 0 0,0 0 0,0 0 0,1 0 0,-1 1 1,0-1-1,1 0 0,-1 0 0,1 0 0,-1 0 0,1 0 0,-1 0 1,1 0-1,0 0 0,0 0 0,0 0 0,3 3-242,-1 0 1,1 0-1,0-1 0,0 1 1,0-1-1,0 0 0,9 5 1,35 11-1948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8.0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23 234 2401,'0'0'2887,"0"0"-1785,0 0-158,0 0 347,0 0-394,0 0-516,-2 0-194,6 1-113,1 0 0,0 0 1,-1 1-1,1-1 0,-1 1 0,0 0 0,7 5 1,23 8 321,-23-12-433,0-1 1,0-1-1,0 0 1,0-1-1,0 0 1,0 0-1,0-1 1,0-1-1,0 0 1,0 0-1,15-6 1,-19 6-90,0-1 1,0 0 0,-1 0-1,0 0 1,1-1 0,-1 0-1,0 0 1,-1-1-1,1 0 1,-1 0 0,0 0-1,0 0 1,-1-1 0,1 0-1,-1 0 1,0 0 0,-1 0-1,5-11 1,-7 13 155,1 0 1,-1 0 0,0 0 0,0 0-1,0 0 1,-1 0 0,1 0-1,-1 0 1,0-1 0,0 1-1,-1 0 1,1 0 0,-1 0-1,0 0 1,0 0 0,0 0-1,-1 0 1,0 0 0,1 0-1,-1 1 1,0-1 0,-1 0-1,1 1 1,-1 0 0,1-1 0,-1 1-1,0 0 1,0 1 0,0-1-1,-1 0 1,1 1 0,-1 0-1,-6-3 1,-2-1 33,-1 0 1,0 2-1,0 0 0,0 0 1,-1 1-1,0 1 0,1 0 1,-26 0-1,36 1-63,0 1-1,-1 0 1,1 0-1,0 0 1,0 0 0,0 0-1,0 1 1,0-1 0,0 1-1,-1 0 1,2 0 0,-1 0-1,0 0 1,0 1 0,0-1-1,0 1 1,1 0-1,-1-1 1,1 1 0,-1 0-1,1 1 1,0-1 0,0 0-1,0 1 1,0-1 0,0 1-1,0 0 1,1-1 0,-1 1-1,1 0 1,0 0 0,-1 5-1,-36 95-1011,9-23-630,26-72-1024,-1-6-1201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1.1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21 848,'0'0'310,"0"0"-139,0 0 47,0 0-106,0 0 24,0 0 75,35-6 851,-21 2-1250,0 0 0,1 2 0,-1 0 0,1 0 0,0 2 0,0-1-1,27 5 1,7-2-1103,-42-2 1163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8.7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97 3298,'0'0'1782,"0"0"-806,0 0 51,0 0-93,0 0-555,0 0-243,1 17 51,2-11-190,1-1 1,0 0 0,-1 0-1,2 0 1,-1 0-1,0-1 1,1 1 0,0-1-1,0-1 1,0 1 0,1-1-1,-1 1 1,1-2 0,10 5-1,0-1-17,0 0 0,0-1 0,1-1 0,22 3 0,97-3-2063,-92-4 415,-44 0 1678,1 0 1,-1 0 0,1-1-1,-1 1 1,1 0 0,-1 0 0,0 0-1,1 0 1,-1 0 0,1-1 0,-1 1-1,0 0 1,1 0 0,-1-1 0,0 1-1,1 0 1,-1-1 0,0 1 0,0 0-1,1-1 1,-1 1 0,0 0 0,0-1-1,1 1 1,-1 0 0,0-1-1,0 1 1,0-1 0,0 1 0,0-1-1,0 1 1,0 0 0,0-1 0,-1-23 821,-12-17 668,-12-3-876,17 29-433,0 0 0,0 1-1,-18-22 1,23 34-201,0 1 0,0-1 1,0 1-1,0-1 0,0 1 0,0 0 0,0 0 0,-1 1 1,1-1-1,0 0 0,0 1 0,-1 0 0,1 0 1,-5 0-1,-48 6-150,25 2 144,0 2 1,-32 15-1,-11 3 58,71-27-108,-33 14-37,34-14-63,1 0 0,0 0 1,0-1-1,-1 1 0,1 0 1,0 0-1,0 0 0,0 0 0,0 0 1,1 1-1,-1-1 0,0 0 1,0 0-1,1 0 0,-1 1 0,0-1 1,1 0-1,-1 1 0,1-1 1,0 1-1,-1-1 0,1 2 0,0 4-2840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4:59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189 135 3025,'0'0'1919,"0"0"-1303,0 0-80,0 0 198,0 0-142,-3 4-229,1-1-282,1-1 0,-1 1-1,1 0 1,0 0 0,-1 0 0,1 0 0,1 0-1,-1 0 1,0 0 0,1 0 0,0 1 0,-1-1-1,1 0 1,0 0 0,1 0 0,-1 0 0,1 1-1,-1-1 1,1 0 0,0 0 0,0 0 0,0 0 0,1 0-1,-1-1 1,1 1 0,-1 0 0,1 0 0,0-1-1,0 1 1,3 2 0,6 3-71,0 1 0,1-2-1,-1 1 1,2-2 0,-1 0 0,1 0 0,0-1-1,0 0 1,1-1 0,-1-1 0,1 0-1,-1-1 1,1-1 0,0 0 0,0-1 0,0 0-1,24-4 1,-37 4-9,1-1 0,-1 0 0,0 1 0,1-1 0,-1 0 0,0 0 0,0 0 0,0 0 1,1 0-1,-1 0 0,0 0 0,0 0 0,-1-1 0,1 1 0,0 0 0,0-1 0,0 1 0,-1 0 0,1-1 0,-1 1 0,1-1 0,-1 1 0,0-1 0,1 1 0,-1-1 0,0-1 0,1-50 272,-1 38-224,0-130 484,-1 143-533,1 0-1,-1 0 1,0 1-1,1-1 1,-1 0-1,0 0 1,0 0 0,0 1-1,0-1 1,-1 1-1,1-1 1,0 1-1,-1-1 1,1 1-1,-1 0 1,1-1-1,-1 1 1,1 0-1,-1 0 1,0 0-1,0 0 1,1 1 0,-1-1-1,0 0 1,-2 0-1,-55-12-51,40 9 35,0 2-1,0 1 1,0 0-1,0 1 1,-1 1 0,1 1-1,0 1 1,0 0-1,1 2 1,-1 0-1,1 1 1,-34 16-1,-3 13-873,7-3-1833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6.7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7 208,'0'0'2142,"0"0"-933,0 0-131,0 0-91,0 0 29,0 0-101,0 0-205,0 0-88,0 0-193,0 0 75,4 0-2937,2-6 5359,-13 26-3451,3-1 505,1 1-1,1 0 0,0 0 1,2 0-1,0 0 0,2 0 1,0-1-1,1 1 0,1 0 1,1-1-1,7 21 0,-10-34 82,-1 0 0,1 0 0,-1 1 0,-1-1 0,1 0 0,-1 13 0,0-9 27,29-10-77,-5 0-297,75 0 621,-33 0-3842,-59-2 1645,-1-5-803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7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30 208,'0'0'1465,"0"0"-753,0 0-229,0 0 24,0 0-102,17 0 398,17 0-343,-2 1-118,49-5 0,-71 2-761,-1 0 1,1 0 0,-1 0 0,0-1 0,13-6-1,-10 2-2030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7.5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42 1665,'0'0'2161,"0"0"-1657,0 0-608,20-2-8,384-37-2732,-378 38 2757,-26 2 88,0-1-1,0 0 1,0 0-1,0 0 1,0 0 0,0 0-1,0 0 1,0 0 0,0 0-1,0 0 1,0 0-1,0 0 1,0 1 0,0-1-1,0 0 1,0 0 0,0 0-1,0 0 1,0 0-1,0 0 1,0 0 0,0 0-1,0 0 1,0 0 0,0 0-1,1 0 1,-1 0-1,0 1 1,0-1 0,0 0-1,0 0 1,0 0 0,0 0-1,0 0 1,0 0-1,0 0 1,0 0 0,0 0-1,0 0 1,0 0 0,1 0-1,-1 0 1,0 0 0,0 0-1,-38 11 209,10-4-111,-92 28-544,69-22-626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8.4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34 2801,'0'0'1801,"0"0"-1097,0 0-445,0 0-133,0 0-57,0 30 163,-1-8 82,-1 0 0,0 0-1,-2-1 1,-6 25 0,7-16 403,2-19-564,0-18-1199,1-27 462,-2 21 515,2-1 1,0 1-1,0 0 1,1-1-1,1 1 1,0 0-1,1 0 1,8-25-1,-10 38 183,-1-1-1,1 0 1,-1 0-1,1 0 1,0 0 0,-1 0-1,1 1 1,0-1-1,-1 0 1,1 0 0,0 1-1,0-1 1,0 1-1,-1-1 1,1 1-1,0-1 1,0 1 0,0-1-1,0 1 1,0 0-1,0-1 1,0 1-1,0 0 1,0 0 0,0 0-1,0 0 1,0 0-1,0 0 1,0 0 0,0 0-1,0 0 1,0 1-1,2 0 1,37 20-492,-11-5 496,-11-10-204,1-1 0,-1 0-1,1-2 1,0 0 0,0-2 0,24 1 0,-42-4 95,1 1 0,0 0 0,-1 0 0,1-1 0,-1 1 0,1-1 0,-1 1 0,0-1 0,0 0 0,0 0 0,0 1 0,0-1 0,0 0 0,0 0 0,-1 0 0,1 0 0,0-3 0,5-9 26,-3 10-15,0-1-1,0 1 0,1 0 1,-1 1-1,1-1 0,0 1 1,0-1-1,0 1 0,1 0 1,-1 1-1,1-1 0,-1 1 1,1 0-1,0 0 0,0 0 1,0 1-1,0-1 0,0 1 1,0 1-1,0-1 0,1 1 1,-1 0-1,9 0 1,-12 8 142,0-1 0,-1 1 0,0-1 1,0 1-1,-1 11 0,0-4-243,1 1-1,0-1 1,2 0-1,0 0 1,0 0-1,1 0 1,1-1-1,1 1 1,0-1-1,14 23 1,-11-33-2703,-7-4 2097,7 0-2755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9.1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68 944,'0'0'1772,"0"0"-966,0 0-299,0 0 440,0 0 85,0 0-221,0 0-491,0 0-189,17-23-96,-11 13-64,-4 6 39,0 1 1,0-1-1,1 1 0,-1 0 1,1 0-1,-1 0 0,1 0 1,0 0-1,5-3 0,-8 6 263,0 0 289,0 0 244,0 0-222,0 0-141,0 4-293,0 330 188,-1-320-256,0 0-1,-1 0 0,-7 25 0,5-25-8,1-1 0,1 1 0,-2 25 0,4-37-69,0-1 0,1 0-1,-1 0 1,0 0 0,1 1 0,-1-1 0,1 0 0,0 0 0,-1 0 0,1 0-1,0 0 1,-1 0 0,1 0 0,0 0 0,0 0 0,0 0 0,0-1-1,0 1 1,0 0 0,0-1 0,0 1 0,1-1 0,-1 1 0,0-1 0,2 1-1,35 9 151,-29-8-131,33 5-211,1-1-1,83-1 1,-125-5-7,-1 0-104,0 0-299,0 0-522,0 0-790,0 0-1006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9.5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1857,'0'0'1416,"0"0"-1106,0 0-238,0 0 3,0 0 141,22 0 85,-17 0-283,54-1 619,80-9 0,-67-9 558,-71 19-1361,-1 0-351,0 0-556,0 0-543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19.9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0 147 4290,'0'0'2406,"0"0"-1544,0 0-539,0 0-112,0 0 216,13-11-281,4-1-123,-10 8-11,-1 0 1,0-1-1,1 0 0,-2 0 0,1-1 0,-1 0 0,9-11 0,-9 10-77,-1 0 0,0-1 0,0 0 0,-1 0 0,0 0 0,0 0 0,1-9 0,-4 17-34,0 0 153,0 0-41,0 7 353,0 321 2224,0-326-2666,0 0 0,0 0 0,1 0-1,-1 0 1,0 0 0,1 0 0,0 0 0,-1 0 0,1 0 0,0 0-1,0-1 1,0 1 0,0 0 0,0-1 0,1 1 0,-1 0-1,0-1 1,4 3 0,-4-3-262,1 0 0,-1 0 1,1 0-1,-1 0 0,1-1 0,0 1 1,-1 0-1,1-1 0,0 0 0,0 1 0,-1-1 1,1 0-1,2 1 0,9-1-4179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20.3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5859,'0'0'2257,"0"0"-1697,0 0-160,0 0 497,0 0-353,0 0-320,0-6-224,0 6-32,4 0-32,2-6-977,1 0-847,0-3-1602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55.70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1 143 592,'0'0'926,"0"0"34,0 0-92,0 0-156,0 0-99,0 0-140,0 0-60,0 0-141,0 0 78,0 0-33,7-35 436,-6 31-874,0 1 1,1 0 0,-1 0-1,1 0 1,0 0-1,0 0 1,0 0 0,0 0-1,1 1 1,-1-1 0,1 1-1,5-5 1,-1 1 193,-6 5 130,2-2-42,0 0 1,1 0-1,-1 0 0,1 0 1,0 0-1,0 1 1,0-1-1,0 1 0,6-2 1,-10 4-111,51-15-566,-20 8 171,-24 5 387,0 1 0,1-1 0,-1 1 0,0 0 0,1 1-1,-1 0 1,1 0 0,-1 0 0,10 2 0,-16 1-14,0 0 0,0 0 0,0 0 0,-1-1 0,1 1 0,-1 0 0,0 0 0,0 0 0,0 0 0,0 0 0,0 0 0,-1 4 0,1-1-30,0 3-19,0-5 24,1 1 1,-1-1 0,0 0 0,0 0 0,-1 0 0,1 0 0,-1 0 0,0 0 0,0 0 0,0 0 0,0 0 0,-1-1 0,1 1 0,-1 0 0,0-1-1,0 1 1,0-1 0,-1 0 0,1 0 0,-4 4 0,-7 4 9,11-9-33,-1-1 0,1 1 0,0 0 0,0 0-1,0 0 1,0 0 0,0 1 0,0-1 0,1 0 0,-1 1-1,1-1 1,0 1 0,-1 0 0,1-1 0,0 1 0,1 0 0,-2 4-1,0-2 20,0 0 0,-1 1 0,0-1 0,0 0 0,0-1 0,0 1 0,-1-1-1,0 1 1,0-1 0,-6 5 0,-2 4 31,9-10-24,-1 1-8,1-1 1,0 1 0,0 0 0,0 0 0,1-1 0,-1 2 0,1-1 0,0 0 0,0 0-1,0 1 1,1-1 0,-2 8 0,3-12-16,-11 30 29,2-17 23,1 0-1,0 0 0,1 1 0,-9 24 0,19-37 24,-1 0 0,1 0 0,0 0 0,0-1 0,0 1 0,0-1 0,0 0 0,0 0 0,0 0 0,4-1 0,-4 1 13,132 0-75,-134 0 24,-1 0-42,0 0 56,0 0 7,0 0 68,0 0-1,0 0-66,0 0 5,0 0-35,0 0-47,0 0 12,0 0 41,0 0-96,5-16-2317,6-3-642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1.6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19 848,'0'0'235,"0"0"123,0 0 58,0 0-181,12-2-289,211-14-1877,-223 16 1824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20.7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7 2289,'0'-3'3954,"0"0"-2545,0 3-513,0 0-208,0 0-384,0 0-304,0 0-176,0 0-224,0 15-1265,-23-4-1216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21.9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78 3105,'0'0'1348,"0"0"-529,0 0 69,0 0 174,0 0-432,0 0-369,21 0-317,592-11 683,-598 10-699,30-1-348,0 2 1,76 10-1,-92-7 610,0-2-1,0-1 1,1-1 0,-1-2 0,0 0 0,-1-2 0,31-10 0,-14 5-85,71-6-1,54 10 232,47-3 41,-32 0-273,-185 9 21,0 0-29,0 0 126,0 0-105,0 0 65,0 0-92,0 0 36,0 0-41,0 0-24,0 0 65,0 0 29,5 0 675,-9 0-2074,0 0-1749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5.0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60 143 400,'0'0'1294,"0"0"-699,0 0-104,0 0 56,0 0-102,0 0-405,3-4-96,0 1 215,-2 2-43,1 0 0,-1 0-1,0-1 1,0 1 0,0 0 0,0-1 0,0 1 0,0-1 0,-1 1-1,1-1 1,0 1 0,-1-1 0,1 1 0,-1-1 0,1 0-1,-1 1 1,0-3 0,-6-39 2421,6-21-2667,0 63 162,0 1 93,0 0 48,0 0-74,0 0 109,0 0-98,0 0 87,0 0-133,0 0-35,0 0 1,0 0-30,0 0-46,-5 43 137,-23 28-15,21-56-18,0-1 1,2 1-1,0 0 0,0 1 0,2-1 0,0 1 0,-2 26 1,4-39-50,1 1 0,0-1 0,0 1 0,1-1 1,-1 0-1,1 1 0,-1-1 0,1 0 1,0 1-1,1-1 0,-1 0 0,0 0 1,4 6-1,-1-5-18,0-1 1,0 0-1,1 0 1,-1 0 0,0 0-1,1 0 1,0-1-1,6 2 1,9 3-12,-15-6 6,0 1 0,0 0 0,0-1 0,-1 2 0,1-1 0,6 5 1,-8-5-4,0-1 1,0 1 0,0 0 0,1-1 0,-1 0 0,0 0-1,1 0 1,-1 0 0,0 0 0,1-1 0,-1 1 0,6-1-1,51-2-662,-31 1-19,111 1-3736,-138 0 4058,-2 0-184,-25 1-497,-6 1 500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5.5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51 1008,'0'0'1118,"0"0"-499,0 0 32,0 0 262,0 0-52,0 0-82,0 0-194,33-9-25,-24 8-460,0-1 0,0 0 0,0-1 1,-1 0-1,0-1 0,1 1 0,-1-1 0,12-9 1,-19 13-189,-1 0-54,0 0-55,0 0-179,0 0-62,0 0-421,0 0-411,0-1-568,0-4-838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5.9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65 448,'0'0'931,"0"0"107,0 0-104,0 0-88,0 0-25,0 0 105,0 0-115,0 0-37,6-6 888,38-9-1505,1 2-1,0 2 1,61-7 0,-101 17-98,-1 3-3048,-4 4 215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6.5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41 2113,'0'0'2791,"0"0"-2277,-5-4-639,4 4 80,-1-1-6,0 0-1,0-1 1,1 1-1,-1 0 1,0-1-1,0 1 1,1-1-1,-1 0 1,1 1-1,-1-1 1,1 0-1,0 0 1,-2-3-1,3 4 94,0 1 0,0-1 0,0 1-1,1-1 1,-1 1 0,0-1 0,0 1-1,0-1 1,1 1 0,-1-1 0,0 1-1,1-1 1,-1 1 0,0-1 0,1 1-1,-1 0 1,1-1 0,-1 1 0,0 0-1,1-1 1,-1 1 0,1 0 0,-1 0-1,1-1 1,-1 1 0,1 0 0,-1 0-1,1 0 1,0 0 0,-1 0 0,1 0-1,-1 0 1,1 0 0,-1 0 0,1 0-1,-1 0 1,1 0 0,-1 0 0,1 0-1,-1 0 1,1 1 0,-1-1 0,1 0-1,-1 0 1,1 0 0,-1 1 0,1-1 0,-1 0-1,1 1 1,25 14 1213,6 14-758,1 0 0,1-2 0,60 35 0,-92-60-439,0 0-1,0 0 1,0-1 0,0 1 0,-1 0 0,1 0 0,-1 1-1,1-1 1,-1 0 0,0 0 0,0 1 0,0-1 0,0 1-1,0-1 1,0 1 0,-1-1 0,1 6 0,9 21-1077,-9-28 756,0 0 0,0 0 0,0 0 0,0 0 1,0 0-1,1 0 0,-1 0 0,0 0 0,0-1 1,1 1-1,-1-1 0,0 1 0,1-1 0,-1 1 1,1-1-1,-1 0 0,1 1 0,-1-1 0,0 0 0,1 0 1,1 0-1,10 0-2474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6.9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295 0 448,'0'0'2631,"0"0"-1639,0 0-584,0 0 131,0 0 32,-8 6-19,-29 28-17,2 2-1,2 1 1,1 2-1,2 1 1,-40 71-1,51-83-430,16-24-176,-1 0 0,1 0 0,0 1 0,0 0 0,1-1 0,-1 1 0,1 0 0,0 0 0,0 0 0,-1 10 0,4-14-1804,7-1-1242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7.3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0 768,'0'0'99,"0"0"459,0 0 581,0 0 91,0 0 10,14 9 2559,-14-4-3745,1-1 0,0 1-1,0 0 1,0 0 0,1-1-1,-1 1 1,1-1 0,0 1-1,1-1 1,-1 0 0,1 0-1,0 0 1,0 0-1,0 0 1,0-1 0,1 1-1,0-1 1,-1 0 0,1 0-1,0 0 1,0-1 0,8 4-1,-1 0-26,-1-2-1,0 1 1,1-1-1,0-1 1,0 0-1,0-1 1,1 0 0,20 1-1,0-2-59,-17 0-339,0-1 1,0 0-1,0-1 1,-1 0-1,1-2 0,0 1 1,-1-2-1,17-5 1,-31 9 340,1 0 0,-1-1 0,0 1 1,1 0-1,-1 0 0,1 0 0,-1-1 1,0 1-1,1 0 0,-1 0 0,1-1 1,-1 1-1,0 0 0,1-1 0,-1 1 1,0-1-1,0 1 0,1 0 0,-1-1 1,0 1-1,0-1 0,0 1 0,1-1 1,-1 1-1,0-1 0,0 1 0,0 0 1,0-1-1,0 1 0,0-1 0,0 1 1,0-1-1,0 1 0,0-1 0,0 1 1,0-1-1,0 1 0,-1-1 1,1 0-1,-15-12-1984,-9 4-613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7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40 880,'0'0'1732,"0"0"-1753,0 0-113,0 0-63,5-1-185,-2 0 461,5 2 284,-1-2 0,0 1 0,1-1 0,-1 0 0,13-4 0,-19 5 568,14-6 1212,16 3-1937,-18 2-1049,0 0 1,0-1-1,24-7 1,-17 1-2307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8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47 197 912</inkml:trace>
  <inkml:trace contextRef="#ctx0" brushRef="#br0" timeOffset="1">47 197 912,'-41'-115'2924,"40"115"-2885,1-1 0,-1 1 0,1-1 0,-1 0 0,1 1 0,0-1 0,-1 1-1,1-1 1,0 0 0,0 0 0,-1 1 0,1-1 0,0 0 0,0 0 0,0 1-1,0-1 1,0 0 0,0 1 0,0-1 0,0 0 0,0 0 0,0 1-1,1-1 1,-1 0 0,0 0 0,0 1 0,1-1 0,-1 0 0,0 1 0,1-1-1,-1 1 1,1-1 0,-1 0 0,1 1 0,0-1 0,13 2-46,-13 0 106,23-3-74,0-1 1,0-1 0,0-2-1,29-9 1,37-8 19,-18 16 82,-40 7-2447,-26 0-764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1.9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0 384,'0'0'1681,"0"0"-1308,0 0-415,13 0 2,178 0-286,-150 0-1320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8.5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0 80,'0'0'1243,"0"0"-760,0 0 72,0 0 571,0 0-83,1 14-8,-1-3-803,0-1-1,0 1 1,-1 0-1,0 0 0,-1 0 1,0-1-1,-6 17 1,4-11-162,0 1 1,1-1-1,1 0 1,1 1-1,0 0 1,1-1-1,0 1 1,4 18-1,0 35-4197,-4-69 1259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9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22 912,'0'0'603,"0"0"-114,0 0 114,27-4 98,82-12 62,-64 15 1678,-31 12-1773,-3-1-559,-1-4-189,0-1 1,1-1 0,-1 0-1,15 3 1,-15-4-263,0 0 0,1 0-1,-2 1 1,15 8 0,-23-12 320,-1 1 0,1-1 0,0 1 0,0 0 0,-1-1 0,1 1 0,-1 0 0,1-1 0,0 1 0,-1 0 0,1 0 0,-1-1 0,0 1 0,1 0 0,-1 0 0,0 0 0,1-1 0,-1 1 0,0 0 0,0 0 0,0 0 0,0 0 0,0 0 0,0 0 0,0 0 0,0 0 0,0-1 0,0 1 0,0 0 0,0 0 0,-1 0 0,1 0 0,0 0 0,-1-1 0,1 1 0,-1 0 0,1 0 0,-1-1 0,1 1 0,-1 0 0,1 0 0,-1-1 0,0 1 0,0-1 0,1 1 0,-1-1 0,0 1 0,0-1 0,0 1 0,-39 24 452,-9-3 46,21-11-247,1 2 0,1 0 1,0 2-1,-45 33 0,71-48-235,0 1 0,0-1-1,0 1 1,0-1-1,0 0 1,-1 1 0,1-1-1,0 1 1,0-1-1,0 0 1,0 1 0,0-1-1,0 1 1,0-1 0,1 1-1,-1-1 1,0 0-1,0 1 1,0-1 0,0 1-1,0-1 1,1 0-1,-1 1 1,0-1 0,0 0-1,1 1 1,-1-1-1,0 0 1,1 1 0,-1-1-1,0 0 1,1 0-1,-1 1 1,0-1 0,1 0-1,-1 0 1,0 0-1,1 0 1,-1 1 0,1-1-1,-1 0 1,0 0-1,1 0 1,0 0 0,21 9 64,-21-8-58,131 61 1169,-125-60-1024,0 0 0,0-1 0,0 0 0,0 0 0,1 0 0,-1-1 0,0 0 0,0-1 0,0 0 0,1 0 0,8-3 0,3-1-816,-1-2 0,31-14 0,-13 2-1911,-11-4-1060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39.8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220 48 2481,'0'0'2911,"0"0"-2047,0 0-730,0 0-174,-11-8-177,-32-22-455,40 29 684,0-1-1,-1 1 0,1 0 1,-1 0-1,1 0 1,-1 0-1,1 0 1,-1 1-1,0-1 0,1 1 1,-1 0-1,1 0 1,-1 1-1,0-1 0,1 1 1,-1 0-1,1 0 1,-1 0-1,1 0 1,0 0-1,-1 1 0,1 0 1,0-1-1,-5 5 1,2-2 129,0 1 1,0-1 0,1 1 0,0 0 0,0 0 0,1 0 0,-1 1-1,1 0 1,0 0 0,1 0 0,-1 0 0,1 0 0,0 1-1,1-1 1,0 1 0,0 0 0,0 0 0,1 0 0,0 0-1,0 0 1,1 0 0,0 0 0,1 12 0,0-16-129,0-1 1,0 0-1,0 1 1,0-1-1,1 0 0,-1 1 1,1-1-1,0 0 1,-1 0-1,1 0 1,0-1-1,0 1 0,0 0 1,0-1-1,1 1 1,-1-1-1,0 0 1,1 1-1,-1-1 0,1-1 1,-1 1-1,1 0 1,3 0-1,6 3-11,0-1 0,0-1 1,21 2-1,-22-4 75,20 2-526,62-5-1,-83 1 290,1 1-1,-1-2 0,0 1 1,0-2-1,0 1 0,0-1 1,-1-1-1,1 0 1,13-10-1,27-28 302,-40 77 3384,-3-5-3464,-4-24-48,0 0 1,0 0-1,0 0 1,0-1-1,1 1 1,0-1-1,0 0 0,0 0 1,0 0-1,1-1 1,0 1-1,-1-1 1,1 0-1,1-1 1,-1 1-1,0-1 0,0 0 1,1 0-1,-1-1 1,1 0-1,6 1 1,16 2-18,0-1 0,57-1 0,-60-2-61,1-2-125,-17 1-89,-1 1 1,1 0 0,-1 0-1,16 3 1,-29-5-18,1 0 0,0-1 0,0 1 0,0-1 1,0 0-1,1 0 0,-5-3 0,-6-7-1886,-9-4-2127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0.2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2577,'0'0'544,"0"0"-544,0 0-16,0 0-32,0 0-48,0 0-384,99 0 480,-96 0 0,1 0 64,-4 0 192,0 0 208,3 0 81,0 0-177,7-6 64,7 0-432,-1-3-800,7-3-2642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0.5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73 4770,'0'0'640,"0"0"-455,0 0-124,0 0 19,16 0-603,126-23 5364,72-3-5431,-56 7-1156,-133 15 1395,-15 3 236,-20 9 140,1-2-21,-11 7-647,3-3-1305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0.9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3506,'0'0'576,"0"0"-395,0 0-101,0 0 152,8 19 153,0 1 9,0 1 1,-1 0-1,-1 1 0,0 0 1,-2 0-1,2 33 1,-6 13 1190,0-67-2228,0-1-1492,0 0-1624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1.3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1505,'0'0'1552,"0"0"-719,0 0 458,0 0-5,0 0-499,32 1-502,15-1-243,135 11 146,-118-11-89,-50-1-68,0 0 0,0 1 0,0 1 0,0 1 0,17 3 0,-30-3 30,-1 0 1,1 0-1,0 0 0,-1-1 0,1 1 0,-1 0 0,0 0 0,1 0 0,-1 0 0,0 1 0,0-1 0,-1 0 1,1 0-1,0 0 0,-1 0 0,1-1 0,-1 1 0,1 0 0,-3 4 0,-2 0 30,-1 0 0,0 0 0,0 0 0,0 0 0,-1-1 0,0 0 0,-10 5 0,-65 32 127,38-20-134,26-14-51,13-6-33,0 0 0,0 0 1,0 1-1,0-1 1,0 1-1,1 0 1,-1 1-1,1-1 1,0 1-1,-5 5 0,9-8-28,0 0 0,0 1-1,-1-1 1,1 0 0,0 1-1,0-1 1,0 0 0,0 1-1,0-1 1,1 0-1,-1 1 1,0-1 0,1 0-1,-1 1 1,0-1 0,1 0-1,0 0 1,-1 0 0,1 1-1,0-1 1,-1 0 0,1 0-1,0 0 1,0 0-1,0 0 1,0 0 0,0 0-1,0-1 1,0 1 0,1 0-1,-1-1 1,0 1 0,0 0-1,3 0 1,50 22 250,-47-20-223,29 9 156,-1-2-1,2-1 0,-1-2 1,1-1-1,0-2 1,59-1-1,-92-3-451,1 0-1,-1 0 1,0 0 0,1-1-1,-1 0 1,0 0 0,1 0 0,-1 0-1,0-1 1,0 1 0,0-1 0,0 0-1,6-4 1,14-15-3601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1.8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209 0 1088,'0'0'1815,"0"0"-1103,0 0-184,0 0 841,0 0 101,-5 9-366,-39 52-26,27-39-943,0 0 1,-23 42-1,-20 52-2789,48-95 692,5-13 319,1-6-355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2.2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1 592,'0'0'3396,"0"0"-2091,0 0-827,0 0 469,0 0 163,11 0-537,-2 0-480,0 1-1,-1 0 1,1 1-1,0 0 1,-1 0-1,1 1 1,-1 0 0,0 0-1,0 1 1,0 0-1,0 1 1,-1 0-1,1 0 1,-1 0-1,11 12 1,-8-5 145,0 0 0,-1 0 1,-1 1-1,0 0 0,12 26 0,-13-23-538,1 0 0,1-1 0,20 27 0,-28-40-36,1-1-1,-1 0 1,1 1-1,0-1 1,-1 0-1,1 0 1,0 0-1,0 0 1,0 0-1,0-1 1,-1 1-1,1 0 1,0-1-1,0 0 1,3 1-1,12 0-4390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2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18 3714,'0'0'1184,"0"0"-672,0 0 1009,0 0 112,0 0-641,0 0-736,159-3-111,-126-3-145,0 0-32,-6 3-225,-1 3-479,-6 0-48,0 0-193,0 0-351,-7 0-1201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2.3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1 288,'0'0'656,"0"0"-111,0 0 79,0 0-480,0 0-96,0 0 16,46 0-128,-16 0 32,3 0-576,0 0-177,0 0-15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3.4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4 1265,'0'0'677,"0"0"129,0 0 24,0 0 197,0 0-288,14 2-414,53-4-586,-16-1 722,-51 3-92,0 0 199,0 0 269,0 0-79,-6 0 56,-11 0-731,-2-1-39,-1 1-1,1 2 1,-31 5 0,45-6-49,0 0 1,1 0-1,-1 1 0,1-1 1,-1 1-1,1 0 0,0 1 1,-1-1-1,1 1 0,1 0 1,-1 0-1,0 0 0,1 0 1,-1 1-1,1-1 0,0 1 1,0 0-1,1 0 0,-1 0 1,-2 6-1,4-7 13,-1 0 0,1 0 0,0 0 0,1 0 1,-1 0-1,1 0 0,-1 1 0,1-1 0,0 0 0,0 0 0,0 0 0,0 0 0,1 1 1,0-1-1,-1 0 0,1 0 0,0 0 0,0 0 0,1 0 0,-1 0 0,0-1 0,1 1 1,0 0-1,0-1 0,0 1 0,0-1 0,0 1 0,0-1 0,1 0 0,-1 0 0,1 0 1,-1 0-1,1-1 0,4 3 0,10 5-173,0-1 0,1-1 0,0-1 0,29 7 0,-30-9-153,16 4-848,1-2 0,0-2 0,0-1 0,43-2 1,-51-1-97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3.8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1 3362,'0'0'2233,"0"0"-705,0 0-354,0 0-379,0 0-533,-5 0-222,1 0-40,0 1-1,-1-1 1,1 1 0,0 0 0,0 1 0,0-1 0,1 1 0,-1-1 0,0 1 0,0 0-1,1 1 1,-1-1 0,1 0 0,0 1 0,0 0 0,0 0 0,0 0 0,-3 4 0,-8 12-4,1 0 1,-15 29 0,21-34 2,-1 0-1,-1 0 1,0 0-1,-21 21 1,27-33-2490,4-9-747,-1 6 3116,6-16-937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4.2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22 16,'-35'38'27,"13"-13"-40,62-64 1165,7-6 3711,-46 45-4828,-1 0-1,1 0 1,0 0 0,-1 0-1,1 0 1,-1 0-1,1 0 1,0 0-1,-1 0 1,1 1-1,-1-1 1,1 0-1,-1 0 1,1 0-1,0 1 1,-1-1-1,1 0 1,-1 1-1,1-1 1,-1 1-1,0-1 1,1 0-1,-1 1 1,1-1-1,-1 1 1,0-1-1,1 1 1,-1-1-1,0 1 1,0-1 0,1 2-1,13 20 314,-14-21-229,7 11-31,0-1 0,1 0 1,0-1-1,1 0 0,0 0 1,0-1-1,1 0 0,0 0 1,0-1-1,1 0 0,1-1 1,-1-1-1,1 0 0,0 0 0,0-1 1,1-1-1,-1 0 0,1 0 1,17 2-1,60 11-992,-89-17 900,-1 0 0,0 0 1,0 0-1,0 0 0,1 0 1,-1 0-1,0 0 1,0 0-1,1 0 0,-1 0 1,0 0-1,0 0 0,0 0 1,1 0-1,-1 0 1,0 0-1,0 1 0,0-1 1,0 0-1,1 0 0,-1 0 1,0 0-1,0 0 1,0 1-1,0-1 0,1 0 1,-1 0-1,0 0 0,0 1 1,0-1-1,0 0 0,0 0 1,0 0-1,0 1 1,0-1-1,0 0 0,0 0 1,0 0-1,0 1 0,0-1 1,0 0-1,0 0 1,0 1-1,0-1 0,0 0 1,0 0-1,0 0 0,0 1 1,-11 8 189,-227 68 492,213-70-663,4-1 82,0-1-1,0-1 1,-1-1 0,-35 1-1,56-4-59,11-23-2126,-7 21 1783,1 0-1,-1 0 1,1 0-1,0 1 1,0 0-1,-1-1 1,1 1-1,0 0 1,0 1-1,7-1 1,12-3-1506,-1-1 152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4.6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3105,'0'0'2466,"0"0"-1541,0 0-388,0 0-20,0 72-1731,0-58 1188,-1-2 226,1 0-1,1 0 0,0 1 1,3 12-1,-2-20-131,0 0 1,0 0-1,0 1 0,1-2 0,0 1 1,0 0-1,0 0 0,0-1 1,1 0-1,0 1 0,7 5 0,0 0-135,0-1-1,1 0 0,0-1 0,1 0 1,-1-1-1,1-1 0,1 0 0,-1 0 1,1-2-1,0 1 0,0-2 0,1 0 0,-1-1 1,25 1-1,-33-4-134,0-1-1,0 0 1,0-1-1,0 1 1,0-1 0,-1-1-1,1 1 1,-1-1 0,0 0-1,0 0 1,0 0-1,6-8 1,5-3-950,5-5-1006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5.2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2177,'0'0'1521,"0"0"-814,0 0-102,0 0 100,0 0-150,11 8 824,-9 0-1107,0-1 0,-1 1 1,0 0-1,-1 0 0,0 0 0,0 0 1,-2 14-1,0 6 74,3 86 121,0-111-506,1 1 0,-1-1 1,1 1-1,0-1 0,0 0 1,1 1-1,-1-1 1,1 0-1,-1-1 0,1 1 1,0 0-1,0-1 1,0 1-1,0-1 0,1 0 1,-1 0-1,1 0 0,-1-1 1,6 2-1,11 6-280,0-1 1,23 5-1,-9-7-31,-1-2 0,1-1 1,0-1-1,58-5 0,-9 0 487,-93 3 2575,-27 1-4332,13 1-1569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49.8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252 36 784,'0'0'1011,"0"0"-47,0 0-273,0 0-246,0 0-170,0 0-115,-30-12 3047,-3 5-3291,0 0 1,0 3 0,-67-2-1,98 7 77,1-1 0,0 1 0,0-1 0,0 1 0,0 0 0,0 0 0,0-1-1,0 1 1,0 0 0,0 0 0,0 0 0,1 0 0,-1 0 0,0 0 0,1 0 0,-1 0 0,0 0-1,1 0 1,0 1 0,-1-1 0,1 0 0,-1 0 0,1 0 0,0 1 0,0-1 0,0 0-1,0 0 1,0 1 0,0 1 0,0 50-288,0-40 256,-2 40 93,1-26 361,1 1 0,3 28 1,-2-54-396,-1 0 1,1 0 0,0 0 0,-1 0 0,1 0 0,0 0-1,0-1 1,0 1 0,0 0 0,1-1 0,-1 1 0,0 0-1,1-1 1,-1 0 0,1 1 0,-1-1 0,1 0-1,0 0 1,2 2 0,45 16 13,-44-17-72,1-1 1,0 1-1,-1 0 1,1 1-1,-1-1 0,0 1 1,1 0-1,-1 1 1,6 5-1,-10-8 39,0 1 0,0-1-1,1 1 1,-1-1-1,0 1 1,1-1 0,-1 0-1,1 1 1,-1-1-1,1 0 1,0 0-1,0 0 1,-1 0 0,1-1-1,0 1 1,0 0-1,0-1 1,0 1 0,0-1-1,0 0 1,0 0-1,0 1 1,0-1 0,0-1-1,0 1 1,3-1-1,2 1-29,9-1-80,1 0 0,-1-2 0,1 0 0,-1-1 0,0-1 0,0 0 1,23-12-1,-13 7 78,-13 3-216,-17 4-291,-27 6-746,19-2 904,-30 4-2061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0.5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168 15 112,'0'0'93,"0"0"169,0 0 549,0 0 365,0 0-210,-21-15 1099,18 15-2070,0 0 0,0 0 0,0 0 1,0 1-1,0-1 0,0 1 0,1 0 0,-1-1 0,0 1 0,0 1 0,0-1 0,1 0 0,-1 1 0,1-1 0,-1 1 1,-3 3-1,2-1 5,1 1 0,0-1 1,0 1-1,0 0 1,0 0-1,1 0 0,0 0 1,-3 8-1,-12 64 140,14-58 14,-1 0-1,-11 32 0,7-23 147,2 0-1,0 0 0,2 0 1,1 1-1,1 0 0,4 51 0,-2-30-129,0-44-145,0 1 0,1-1-1,-1 0 1,1 0 0,1 1-1,-1-1 1,1 0-1,0 0 1,0 0 0,1 0-1,0-1 1,0 1 0,0-1-1,1 0 1,0 0 0,0 0-1,0 0 1,0 0-1,1-1 1,-1 0 0,1 0-1,10 6 1,-3-4-300,0 0 0,0-1 0,0-1 0,0 0 1,1-1-1,-1 0 0,1-1 0,0 0 0,0-1 0,15 0 0,-12-1-2211,-11 0-841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1.8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77 4 1393,'0'0'2227,"0"0"-1160,0 0-322,0 0 133,0 0 26,0 0-162,0 0-326,0 0-75,0 0-239,0 0-116,0-1 73,0-1-75,0 2-16,0 0 96,0 0-136,0 0 96,0 0-85,0 0 58,0 0 3,0 0 5,0 0-39,0 0 60,0 0-108,0 2-143,0-1 1,0 1-1,-1 0 1,1-1-1,0 1 1,-1-1-1,1 1 1,-1-1-1,1 1 1,-1-1-1,0 1 1,0-1-1,-1 2 1,-2-1 216,-1 1-42,-1-1-1,0 1 1,0-1 0,0 0 0,0-1 0,-1 0 0,1 0 0,-9 1 0,14-2 109,1 0 119,0 0 143,0 0 47,0 0 21,0 0-90,0 0 232,0 0 93,0 0-101,0 0 115,0 0-238,0 0 27,0 0-166,0 0 19,0 0-87,44 2 159,-32 3-318,-1 0 0,1 0-1,-1 1 1,0 1 0,-1 0 0,0 0 0,0 1 0,0 1 0,-1-1 0,0 2 0,-1-1 0,0 1 0,0 0 0,-1 1 0,-1 0 0,7 13 0,4 13 101,-1 1 0,-3 1 0,16 67 1,-27-97-118,0 1 1,0 0 0,-1 0 0,0 0 0,-1 0-1,0 0 1,-1 0 0,0 0 0,0 0 0,-1 0-1,0-1 1,-1 1 0,0-1 0,-1 1 0,0-1 0,0 0-1,-1 0 1,-6 8 0,8-11-43,0 0 0,1 0 1,-1 0-1,1 0 0,0 0 0,1 1 1,-1-1-1,1 8 0,-4 9-23,2-18-1506,0-15-2321,3-11-2177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3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1 110 1569,'0'0'1518,"0"0"-432,0 0 173,0 0-168,0 0-248,0 0-405,0 0-164,0 0-159,0 0-46,0 0 25,0 0 42,0 0-37,0 0 146,10-12 1318,-8 8-1647,-1 0 0,1-1 0,0 1 0,0 0 0,0 0 0,0 0-1,1 0 1,0 0 0,0 1 0,0-1 0,0 1 0,0-1 0,1 1-1,-1 1 1,1-1 0,0 0 0,0 1 0,0 0 0,0-1 0,0 2-1,1-1 1,-1 0 0,6 0 0,12-4 385,1 2 1,-1 1-1,36-1 1,-35 2-380,-14 1 94,-2 1-71,-1-1 0,1 1 0,0 0 0,-1 0 1,1 0-1,-1 1 0,8 2 0,-12-2 48,0 0 1,-1 0-1,1 0 0,-1 0 0,1 0 1,-1 0-1,1 0 0,-1 1 0,1-1 1,-1 1-1,0-1 0,0 1 0,0-1 1,0 1-1,0-1 0,0 1 0,0 0 1,-1 0-1,1 0 0,-1-1 0,1 1 1,-1 0-1,0 0 0,1 0 0,-1 0 1,0 0-1,0 0 0,-1 3 0,1 0 56,1-3-23,-1 1 1,0-1 0,1 0 0,-1 1-1,0-1 1,0 1 0,0-1 0,0 0-1,-1 1 1,1-1 0,-1 0 0,1 1-1,-1-1 1,0 0 0,0 0 0,0 1-1,0-1 1,0 0 0,-1 0 0,1 0-1,-1 0 1,1 0 0,-1-1 0,0 1-1,1 0 1,-1-1 0,0 1 0,0-1-1,0 0 1,0 0 0,0 0 0,-1 0-1,-1 1 1,-52 30-39,1 2-1,2 3 0,-50 44 0,101-80 10,0 1 0,1-1-1,-1 0 1,1 1-1,0-1 1,-1 1-1,1-1 1,0 1-1,0 0 1,0-1-1,0 1 1,0 0-1,0 0 1,0 0-1,1 0 1,-1-1-1,1 1 1,-1 0-1,1 0 1,0 0-1,0 0 1,0 0-1,0 1 1,0-1-1,0 0 1,1 0-1,-1-1 1,1 1-1,-1 0 1,1 0 0,1 2-1,0-1 4,0 0 0,0 0 0,0 0 1,1-1-1,0 1 0,-1-1 0,1 1 0,0-1 0,0 0 0,0 0 0,0 0 1,1-1-1,-1 1 0,0-1 0,7 2 0,15 1 107,-1 0-1,1-2 1,0 0 0,41-4-1,-10 0-161,-46 2-10,0-1 1,1-1-1,-1 0 1,0 0-1,17-7 1,17-4-643,-44 13 638,1 0 1,-1 0-1,0 0 0,0-1 1,1 1-1,-1 0 0,0 0 1,0 0-1,1 0 0,-1-1 1,0 1-1,0 0 0,1 0 1,-1-1-1,0 1 1,0 0-1,0 0 0,0-1 1,1 1-1,-1 0 0,0 0 1,0-1-1,0 1 0,0 0 1,0-1-1,0 1 0,0 0 1,0-1-1,0 1 1,0 0-1,0-1 0,0 1 1,0 0-1,0-1 0,0 1 1,0 0-1,0 0 0,0-1 1,0 1-1,-1 0 0,1-1 1,0 1-1,0 0 1,0 0-1,0-1 0,-1 1 1,1 0-1,-9-6-2041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4.4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8 123 2897,'0'0'2204,"0"0"-1630,0 0-404,0 0 105,0 29 381,0-27-581,1 0 0,-1 0 1,1 0-1,-1 0 0,1 0 0,0 0 0,0 0 0,0 0 0,0 0 0,0-1 0,0 1 0,1 0 0,-1-1 0,0 1 0,1-1 0,-1 1 0,1-1 0,0 0 0,-1 0 0,1 0 0,0 0 0,0 0 0,0 0 0,0 0 0,0 0 0,0-1 0,0 1 0,0-1 0,0 1 0,0-1 0,0 0 0,3 0 0,14 2-4,0-1 0,33-3-1,-26 1-223,-10 1 26,0 0-1,0-2 1,21-4-1,-32 5 79,1 0 0,-1-1-1,0 0 1,0 0 0,1 0-1,-2-1 1,1 1-1,0-1 1,0-1 0,-1 1-1,0 0 1,1-1 0,4-6-1,-8 9 60,0-1 0,0 1 0,0-1 0,0 0 0,0 1 0,0-1 0,0 0 0,0 0-1,-1 0 1,1 1 0,-1-1 0,1 0 0,-1 0 0,0 0 0,0 0 0,0 0 0,0 0-1,0 0 1,0 0 0,0 0 0,-2-3 0,1 1 38,-1 1 0,0-1 1,0 1-1,0 0 0,0 0 0,0 0 1,-1 0-1,1 0 0,-1 0 0,-5-3 1,-2-2 82,0 1 1,-1 1-1,0 0 0,0 0 1,-22-7-1,19 9-146,1 0 1,-1 1-1,1 1 0,-1 0 0,-17 1 0,26 1 9,0 0 1,-1 0-1,1 1 0,0-1 0,0 1 0,0 1 0,0-1 0,0 1 0,0 0 0,0 0 0,0 0 0,1 1 0,-1-1 0,1 1 1,0 0-1,-6 6 0,6-6-84,1 0 0,0 0 0,0 1 0,0-1 1,0 1-1,0 0 0,1 0 0,0 0 0,0 0 0,0 0 1,0 1-1,0-1 0,1 0 0,0 1 0,0-1 1,0 1-1,1 0 0,-1-1 0,1 1 0,0 0 0,1-1 1,-1 1-1,2 6 0,10 1-2327,14-5-1107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2.7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2113,'0'0'576,"0"0"-576,0 0 112,0 0-224,0 0-256,0 0 48,67-6 320,-38 3-80,-2 3-32,-11 0-208,-6 0 176,-3 0-16,-7 0 160,0 0 0,0 0 64,0 0-64,0 0-737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5.0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11 162 1953,'0'0'1115,"0"0"-320,0 0 494,0 0 146,0 0-344,0 0-587,0 0-162,11 6-43,22 5-133,1-1 0,1-2 0,0-1-1,68 4 1,-95-10-222,0 0-1,0-1 1,0 0-1,1 0 0,-1-1 1,15-3-1,-19 3 23,0-1-1,0 0 1,0 0 0,0 0-1,-1-1 1,1 1-1,-1-1 1,0 0-1,0 0 1,0 0 0,0 0-1,0 0 1,-1-1-1,4-5 1,-2 2 0,-1-1-1,0 1 1,0-1 0,-1 1 0,0-1-1,0 0 1,-1 0 0,0 0 0,-1 0-1,1 0 1,-2-13 0,1 9 80,-1 10-24,1 0 0,0 0 1,-1 0-1,1 0 0,-1 0 1,0 0-1,1 0 0,-1 1 1,0-1-1,0 0 0,0 0 1,-1 0-1,1 1 0,0-1 1,0 1-1,-1-1 0,1 1 1,-1-1-1,0 1 1,1 0-1,-1 0 0,0 0 1,0 0-1,0 0 0,0 0 1,0 0-1,0 1 0,0-1 1,0 1-1,0-1 0,-3 1 1,-9-2 37,-1 0-1,0 1 1,-20 2 0,18-1-11,-1 0-25,-10 0 49,0 1 0,-29 4 0,49-3-73,0-1 0,-1 2 0,1-1 0,0 1 0,0 0 0,0 1 0,1-1 0,-1 2 0,1-1 0,0 1-1,-7 6 1,12-8-18,0 0-1,0-1 1,0 1-1,0 1 0,1-1 1,-1 0-1,1 0 0,0 1 1,0-1-1,0 0 1,0 1-1,1-1 0,-1 1 1,1 5-1,-9 32-3495,3-27 664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5.7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93 3378,'0'0'629,"0"0"-335,0 0-12,0 0 1,0 0 296,1 5 155,1 5-262,0 0 1,1-1-1,0 1 0,0-1 1,7 12-1,-8-18-421,0 1 0,1-1 0,-1 1 1,1-1-1,0 0 0,0 0 0,0 0 0,0 0 0,0 0 0,1-1 0,0 0 0,-1 1 0,1-1 1,0-1-1,0 1 0,6 1 0,30 5-266,1-2 0,0-2 0,1-1 0,74-6 1,-26 1-1076,-89 1 1335,-1 1 1,1-1-1,0 0 1,-1 1-1,1-1 0,-1 0 1,1 0-1,-1 1 0,0-1 1,1 0-1,-1 0 0,0 0 1,0 0-1,1 1 1,-1-1-1,0 0 0,0 0 1,0 0-1,0 0 0,0 0 1,0 0-1,0 1 0,0-1 1,-1-1-1,-2-25 590,-20-32-378,15 40-352,0 0-1,-7-30 1,15 48 94,0-1 0,-1 0 1,1 1-1,-1-1 1,0 0-1,0 1 1,1-1-1,-1 1 0,0-1 1,0 1-1,0-1 1,0 1-1,-1 0 1,1-1-1,0 1 1,-1 0-1,1 0 0,-1 0 1,1 0-1,-1 0 1,1 0-1,-1 1 1,1-1-1,-1 1 0,-3-2 1,-3 1 86,0 0 0,0 1 0,1 0 0,-16 1 0,-4 1-16,7 0-4,0 0 0,1 2 1,-1 0-1,1 2 0,-33 13 0,5-3-111,44-15 7,-38 17-119,40-17-22,-1 0 0,1 0 1,-1 0-1,1 0 1,0 0-1,0 0 0,0 1 1,0-1-1,-1 0 1,2 1-1,-1-1 1,0 1-1,0 0 0,0-1 1,1 1-1,-1-1 1,1 1-1,-1 0 0,1-1 1,0 1-1,0 3 1,0 11-2944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6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23 114 3009,'0'0'2735,"0"0"-1945,0 0-521,0 0 166,0 0 373,13 30 1505,-4-24-2222,-1 0 0,1 0-1,0 0 1,1-2-1,-1 1 1,1-1 0,0 0-1,0-1 1,0 0-1,0-1 1,15 2 0,15 0-711,66-2-1,-76-2 262,-29 0 368,1-1-1,-1 0 0,1 0 1,-1 1-1,1-1 1,-1 0-1,0 0 0,0-1 1,1 1-1,-1 0 1,0 0-1,0-1 0,0 1 1,0 0-1,0-1 1,0 1-1,0-4 0,18-35 212,-14 29-188,0 2-39,-1 0-1,0-1 1,0 1 0,-1-1-1,0 0 1,0 0 0,1-18-1,-5 27 43,0-1 0,0 1 0,0 0-1,0 0 1,-1 0 0,1 0 0,0 0-1,-1 0 1,1 0 0,0 0 0,-1 0-1,1 0 1,-1 1 0,1-1 0,-1 1-1,0-1 1,1 1 0,-1-1 0,0 1-1,-2 0 1,1-1 22,-38-6-24,0 2 0,-1 2 0,-69 2 0,54 2-223,56-1 96,1 0-76,0 0 57,0 0-41,0 0 74,0 0 136,0 0 21,-33 1 201,30 1-280,0-1 1,0 1-1,0-1 1,0 1 0,1 0-1,-1 0 1,0 0-1,1 0 1,-1 1-1,1-1 1,0 1 0,0-1-1,0 1 1,0 0-1,0 0 1,1 0 0,-1 0-1,1 0 1,0 0-1,-2 6 1,1 3-674,-1 0 0,2-1 0,0 1 0,0 16 0,1-11-1966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8.6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176 99 1072,'0'0'790,"0"0"-830,0 0-131,0-4-207,0-10 237,0 2 7509,0 12-7173,0 0-310,0 0-101,0 0-190,0 0-170,0 0-46,0 0 172,0 0 183,0 0 80,-4 10 78,-17 23 520,-26 34 1,30-47-385,2 2 0,0 0 1,1 0-1,2 1 0,-11 26 1,21-43-18,0 1 0,1 0 0,0 0 0,0 0 0,1 1-1,0 12 1,0-5 366,15-18-1712,-4-5 1132,0 0 0,-1 0 0,0-1 0,0 0 0,-1-1 0,0 0 0,-1 0 0,0-1 0,-1 0 0,0 0 0,0-1 0,-2 0 0,9-23 0,-3 2 639,-2-1 0,-1 1 0,-1-1 0,2-41 0,-9 37 2591,7 38-650,20 4-2311,1 16 70,46 44 0,-12-9-64,-37-36-20,30 26 98,-51-42-88,-1 1 0,1 0-1,-1 0 1,0 0 0,0 0-1,-1 0 1,1 1 0,-1-1-1,0 1 1,3 9-1,-3-11-175,0 1 0,0-1-1,1 0 1,-1 0 0,1 0-1,0 0 1,0 0 0,0-1-1,0 1 1,0-1 0,0 0 0,1 0-1,-1 0 1,1 0 0,0-1-1,-1 1 1,1-1 0,0 0-1,0 0 1,0 0 0,8 0-1,-11-1-1079,-1 0-683,0 0-483,0 0-657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9.1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64,'0'0'704,"0"0"155,0 0-85,0 0 18,0 0 70,26 0 4778,-5 0-5157,34-1-264,-29 0-325,0 0 0,0 2 0,0 1 0,-1 0 1,28 8-1,-53-10 83,0 0 0,1 0 0,-1 0 0,0 0 0,0 0 0,1 0 1,-1 1-1,0-1 0,0 0 0,0 0 0,1 0 0,-1 0 0,0 1 0,0-1 0,0 0 0,1 0 1,-1 0-1,0 1 0,0-1 0,0 0 0,0 0 0,0 0 0,0 1 0,0-1 0,1 0 1,-1 0-1,0 1 0,0-1 0,0 0 0,0 1 0,0-1 0,0 0 0,0 0 0,0 1 0,0-1 1,0 0-1,-1 0 0,1 1 0,0-1 0,0 0 0,0 0 0,0 1 0,0-1 0,0 0 0,0 0 1,-1 0-1,1 1 0,0-1 0,0 0 0,0 0 0,0 0 0,-1 0 0,1 1 0,0-1 1,-13 10-2166,-5-1-653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5:59.8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1697,'0'0'998,"0"0"-190,0 0 374,0 0 106,0 0-314,21 4 267,-12 3-1115,0 0-1,-1 0 1,0 0 0,0 2 0,13 15 0,-14-14 72,0-2 0,1 1 1,0-1-1,0 0 0,19 12 1,-23-18-409,0 0 1,1 0-1,0-1 1,-1 1-1,1-1 1,0 0-1,0 0 1,-1-1-1,1 1 1,0-1-1,8-1 1,-4 1-1522,-9-1-241,0-4-1272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0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252 0 3362,'0'0'1189,"0"0"-836,0 0 234,0 0 325,0 0-194,-18 8-569,-47 35 742,-103 90 0,167-132-805,1-1 50,0 0-88,0 0-99,0 0-133,0 0-96,0 0-230,0 0-221,0 0-109,0 0-225,0 0-418,0 0-934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1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388 0 208,'0'0'1174,"0"0"-96,0 0 29,0 0 16,0 0-229,-8 3-318,-50 9-585,35-8-276,1 0 1,0 2-1,-34 12 1,43-11 584,0 0 0,0 0 0,1 1-1,-18 15 1,26-20-248,0 1 0,1-1 0,0 1 0,0 0 0,0 0 0,0 0-1,0 0 1,1 0 0,0 0 0,0 1 0,0-1 0,0 1 0,1 0 0,0-1-1,0 1 1,0 0 0,0 6 0,1-10-92,1-1 0,-1 1-1,1 0 1,-1-1 0,1 1 0,0-1 0,-1 0 0,1 1-1,0-1 1,-1 1 0,1-1 0,0 0 0,-1 1-1,1-1 1,0 0 0,0 0 0,-1 0 0,1 0-1,0 1 1,0-1 0,-1 0 0,1 0 0,0-1-1,1 1 1,29 0-298,-22 0 214,300-3-1770,-309 7 2217,0 0 1,0 1-1,-1-1 0,1 0 1,-1 0-1,0 1 1,-1 3-1,-11 13-101,0-1 0,-1 0 0,-23 24-1,20-25-171,12-14 42,-1-2 0,-1 1 0,1 0 0,0-1 0,-1-1 0,0 1-1,0-1 1,1 0 0,-1 0 0,-1-1 0,1 0 0,-9 0 0,-5 3 132,-31 3 258,-1-2 0,-69-2 0,121-3-578,1 0-312,21 0-3279,4 0-851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1.7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13 5426,'0'0'3,"0"0"-86,-4-1-135,3 0 206,0 1 16,0 0 1,1 0-1,-1 0 0,0 0 1,0 0-1,1 0 1,-1 0-1,0 0 0,0-1 1,1 1-1,-1 0 1,0-1-1,0 1 0,1 0 1,-1-1-1,0 1 0,1-1 1,-1 1-1,1-1 1,-1 1-1,1-1 0,-1 0 1,1 1-1,-1-1 1,1 0-1,-1 0 0,1 1 394,0 0 202,0 0 422,0 0 21,0 0-411,0 0-311,0 0-127,0 0-39,0 0-99,0 3-93,26 349-38,-23-317 259,-1-1-1,-2 1 1,-1-1 0,-1 0-1,-15 65 1,17-98-227,0 0-1,-1 0 1,1-1 0,0 1 0,0 0-1,0 0 1,-1 0 0,1-1 0,0 1-1,0 0 1,0 0 0,0 0 0,1-1-1,-1 1 1,0 0 0,0 0 0,0 0-1,1-1 1,-1 1 0,0 0 0,1 0-1,-1-1 1,1 1 0,-1 0 0,1-1-1,-1 1 1,1-1 0,-1 1 0,1 0-1,-1-1 1,1 1 0,0-1 0,-1 0-1,1 1 1,0-1 0,0 0 0,-1 1-1,1-1 1,0 0 0,0 0 0,-1 1-1,2-1 1,1 0-220,-1 0-1,0 0 1,0 0 0,1-1-1,-1 1 1,0 0-1,1-1 1,-1 0 0,0 1-1,0-1 1,0 0-1,0 0 1,0 0 0,2-2-1,11-16-3514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3.0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0 111 1393,'0'0'1910,"0"0"-574,0 0 4,0 0-81,0 0-307,7-7-706,5-3-484,0-1 1,1 2 0,0 0-1,0 1 1,1 0-1,0 1 1,0 0-1,1 1 1,17-4-1,-15 5 15,-8 2 302,0 0 0,0 1 1,0 0-1,14-1 1,-23 3 427,0 0 13,0 0 8,0 0-160,0 35 91,2 3-549,0 33-131,-2-66 236,-1-1 0,1 1 0,-1-1-1,0 1 1,0-1 0,0 1 0,-1-1 0,1 0-1,-1 0 1,0 0 0,-5 7 0,-8 5 87,-1 0 1,0-1-1,-2-1 1,-36 23-1,27-19 53,-33 28 0,60-45-158,0-1-21,16 12 184,60 9 489,-56-14-649,0-1 0,0-1 0,0-1-1,0-1 1,26 1 0,-17-3-213,-12 0 16,-1-1-1,34-4 1,-46 4 186,0-1-1,0 0 1,0 0-1,0 0 1,0-1-1,-1 1 1,1-1-1,0 0 1,-1 0 0,0 0-1,1 0 1,-1-1-1,0 1 1,0-1-1,0 0 1,-1 0 0,5-6-1,-4 1 59,-1 0 0,0 0 0,0 0 0,-1-1 0,1 1 0,-2-1 1,0 1-1,0-1 0,0 1 0,-3-14 0,1-15-111,2 49 288,-1-8-156,1 0 0,0 0 0,0 0 0,0 0 0,0 0 0,0 1 0,1-1 0,0 0 0,0 0 0,0 0 0,1-1 0,-1 1 0,1 0 0,0 0 0,0-1 0,0 1 0,0-1 0,0 0 0,1 1 0,0-1 0,3 3 0,2 0-63,-1-1 0,1-1 0,0 1 0,0-1 0,0 0-1,1-1 1,-1 0 0,1 0 0,0-1 0,11 1-1,10 1-381,53-2-1,-64-2 141,-17 0 221,-1 0-1,1 0 0,-1-1 1,1 1-1,-1 0 0,1-1 0,-1 1 1,1-1-1,-1 1 0,0-1 1,1 1-1,-1-1 0,0 0 0,1 0 1,-1 0-1,0 0 0,0 0 1,0 0-1,0 0 0,0 0 1,0 0-1,1-3 0,0 1 13,0-1 1,0 0-1,-1 0 0,1 0 0,-1 0 0,0-1 1,0 1-1,0-5 0,0-12 205,-1 0 1,-5-34-1,4 47-96,-1-5-85,0 0-1,-1 1 1,0-1-1,-1 1 1,-1 0 0,0 0-1,-1 1 1,-12-20-1,17 29-27,-1 1-1,0 0 1,0 0-1,0 0 1,0 0-1,0 0 1,-1 0-1,1 1 1,0-1-1,0 1 1,0-1-1,-1 1 1,1 0-1,0 0 1,-1 0-1,1 0 1,0 0-1,0 1 1,-3 0-1,-44 13-90,11 9 44,-47 37 1,-10 6-165,83-59 22,7-5-26,1-1-1,1 1 1,-1 1 0,0-1-1,0 0 1,1 1-1,-1 0 1,1 0 0,-3 3-1,6-5-2756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3.1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1809,'0'0'656,"0"0"-672,0 0-269,0 0 63,19 0 126,7-1 83,9-1-85,59 6 1,-92-4 94,1 0 0,-1 1 0,1-1 1,-1 1-1,1-1 0,-1 1 0,0 0 0,0 0 0,1 0 0,-1 0 0,3 2 0,-5-2 81,0-1 357,0 0 440,0 0 40,0 0-16,0 0-173,0 0 95,0 0-252,15 0-380,515-9-4442,-496 9 2773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3.5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345 1 2257,'0'0'1454,"0"0"-1107,0 0-246,0 0 251,0 0 137,-4 17 82,-8 48 549,-2 0 1,-43 112-1,27-120-697,-49 73 0,51-88-415,2 0-1,2 1 0,-33 81 0,54-112-149,0 0 0,1 1 0,0-1 1,-1 18-1,3 25-3466,0-42 1901,0-3-507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4.2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227 13 1825,'0'0'2532,"0"0"-1868,0 0-552,0 0-40,0 0 37,-9 10 116,-9 12 109,2 0 0,0 2 0,1 0 0,-20 46 0,23-45 15,-1 0 0,-1-1 0,-2-1 0,0 0 0,-31 32 0,60-72-1328,0-1 1,-2 0-1,0-1 0,-1 0 1,10-28-1,36-120 1232,-51 151-62,4-22 2115,-9 38-1692,0 0-112,3 0-411,0 1 1,-1 0-1,1 0 1,0 0-1,0 0 1,-1 0-1,1 1 1,0-1-1,-1 1 1,0 0-1,1 0 1,-1 0-1,0 0 1,3 4-1,36 42 156,-22-23-119,-11-15 116,0 1-1,-1-1 0,11 22 1,-15-25-195,0 0 0,0-1 0,1 1 0,0-1 0,0 0 0,1 0 0,0-1 0,0 1 0,0-1 0,1 0 0,-1 0 0,1-1 0,12 7 0,-9-6-576,28 17 316,-36-21-183,0 0 0,0 0 0,0 0 0,-1 0 0,1 0 0,0 0 0,0 0 0,-1 1 0,1-1 0,-1 0 0,1 0 0,-1 1 0,1-1 0,-1 0 0,0 1 0,0 1 0,0-2-2682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4.6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25 720,'0'0'2850,"0"0"-1626,0 0-778,0 0-276,0 0-122,5 0-69,2-1 44,1 1-1,0 0 0,0 1 1,0 0-1,-1 1 1,1-1-1,0 1 0,-1 1 1,8 2-1,-2 0 148,0-2 0,0 0 0,1-1 0,-1 0 0,1-1-1,0 0 1,-1-1 0,1 0 0,-1-2 0,1 1 0,20-7 0,11-11-1827,-4-6-2065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5.7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170 3 944,'0'0'5686,"0"0"-3584,0 0-1683,-21 0-630,12-1 252,0 1-218,0-1 0,1 1 0,-1 0 0,0 1 0,1 0 0,-1 0 0,1 1 0,-1 0 0,1 0 0,0 1 0,0 0 0,0 1 0,0 0 0,-11 7 0,18-11 221,1 0 0,0 1 1,0-1-1,0 0 0,0 0 1,-1 0-1,1 0 0,0 0 1,0 0-1,0 1 0,0-1 1,0 0-1,0 0 0,0 0 1,-1 0-1,1 1 0,0-1 1,0 0-1,0 0 0,0 0 1,0 1-1,0-1 0,0 0 1,0 0-1,0 0 0,0 1 1,0-1-1,0 0 0,0 0 1,0 0-1,0 1 0,0-1 1,0 0-1,0 0 0,0 0 1,1 0-1,-1 1 0,0-1 1,0 0-1,0 0 0,0 0 1,0 0-1,0 1 0,0-1 1,1 0-1,-1 0 0,0 0 1,0 0-1,0 0 0,0 0 1,1 0-1,-1 1 0,0-1 1,0 0-1,0 0 0,1 0 1,-1 0-1,0 0 0,0 0 1,0 0-1,1 0 0,-1 0 1,0 0-1,0 0 0,0 0 1,1 0-1,-1 0 0,0 0 1,0 0-1,18 0 1799,-16 0-2403,389-6-1153,-390 6 1924,-1 0 175,0 0-55,-27 1-296,-23 9-578,13-1-2449,22-8-1082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6.3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1377,'0'0'1208,"0"0"-183,0 0 293,0 0-142,0 0-269,0 0-280,0 0-221,0 0-62,6 0 99,169 0-38,-96 0-4375,-74 0 625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7.5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261 1 1217,'0'0'2275,"0"0"-1680,0 0-509,-24 2 23,-72 7 22,88-9 142,-1 1 1,1 1 0,0 0-1,0 0 1,1 0 0,-1 1-1,-8 4 1,-14 4 824,28-10-1094,-1-1 1,1 1-1,0-1 1,-1 1 0,1 0-1,0 0 1,0 0 0,0 0-1,0 1 1,0-1 0,0 0-1,0 1 1,0 0 0,0-1-1,1 1 1,-3 2 0,4-3-20,-1 1 1,1-1-1,0 0 0,0 0 1,0 0-1,0 0 1,0 1-1,0-1 1,0 0-1,0 0 1,0 0-1,0 1 1,1-1-1,-1 0 1,0 0-1,1 0 1,-1 0-1,1 0 0,-1 0 1,1 0-1,0 0 1,-1 0-1,1 0 1,0 0-1,0 0 1,0 0-1,0-1 1,0 1-1,0 0 1,0-1-1,0 1 1,0 0-1,0-1 1,2 1-1,16 9 11,0 0-1,1-2 1,1-1-1,-1 0 1,1-1-1,0-2 1,0 0-1,0-1 1,23 0-1,-5 1-83,57 14 0,-95-18 84,1 0 1,0 0 0,0 1 0,0-1 0,0 1 0,-1-1 0,1 1 0,0 0 0,0 0 0,-1 0 0,1 0 0,-1 0 0,1 0 0,-1 0 0,1 0-1,-1 0 1,0 1 0,1-1 0,-1 1 0,0-1 0,0 1 0,0-1 0,0 1 0,0 0 0,-1 0 0,1-1 0,0 1 0,-1 0 0,1 0 0,-1 0-1,0-1 1,0 1 0,0 0 0,0 0 0,0 0 0,0 0 0,0 0 0,0 0 0,-1-1 0,1 1 0,-1 0 0,1 0 0,-1-1 0,0 1-1,0 0 1,0 0 0,0-1 0,0 1 0,0-1 0,0 1 0,0-1 0,0 0 0,-1 1 0,1-1 0,-1 0 0,1 0 0,-1 0 0,1 0 0,-4 1-1,-19 13 88,0-1 0,0-1-1,-2-1 1,1-2-1,-1 0 1,-1-2 0,0-1-1,0-1 1,0-1-1,-1-1 1,-33 0 0,60-7-173,0-1 1,0 1-1,0 0 1,1 0 0,-1 0-1,1 0 1,0-1-1,0 1 1,0 0 0,1-5-1,-1 3-235,0 2-46,0 0-1,0 0 1,0 0-1,0 0 1,1 0 0,-1 0-1,1 0 1,0 0-1,0 0 1,0 1 0,2-4-1,9-10-1755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8.0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146 1 1121,'0'0'490,"0"0"-124,0 0 717,0 0-93,-1 9 2452,-8 48-3064,-42 131 694,26-107-937,-17 109 0,40-160-98,0-1 0,4 40 0,0-41-15,-2 0 1,-5 45 0,-4-53 30,6-16-2814,3-4-560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8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87 12 2673,'0'0'1329,"0"0"-956,0 0 46,0 0 107,5-2-307,0 0 58,16-4-915,-6 4 4798,-21 38-3787,-2 3-422,-2-1 0,-1 0 0,-2 0 0,-2-1 1,-30 54-1,41-85 82,2-3 3,0 0 1,-1 0 0,1 1-1,1-1 1,-1 1-1,0-1 1,1 1-1,0 0 1,-1 0 0,2-1-1,-2 8 1,31-11 131,421 0-3543,-449 0 4119,-1 0 350,0 0-184,0 0-403,-5-1-505,0 0 1,0 1-1,0-1 0,-1 1 1,1 1-1,-9 0 1,2 0-1058,-6-1-2066,3 0-2146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9.1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 1 2753,'0'0'2095,"0"0"-1533,0 0-273,0 0 236,0 0 177,-1 16 32,-18 251 717,19-22-1171,4-244-1803,12-1-1911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9.5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2257,'0'0'635,"0"0"-384,0 0 280,0 0 298,0 0 41,23 20 3012,-21-16-3816,0 0-1,0-1 1,0 1 0,0-1 0,1 0-1,0 0 1,0 0 0,-1 0 0,2 0-1,-1-1 1,0 1 0,0-1-1,1 0 1,0 0 0,-1 0 0,1 0-1,0-1 1,0 0 0,0 0 0,0 0-1,0 0 1,6 0 0,13 2-662,-1-1 0,45-3-1,-34 0-380,82 1-4409,-90 0 3363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3.5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 1201,'0'0'2011,"0"0"-1325,0 0-169,0 0 1,12 0-371,99-5 58,45-2-2601,-134 7 595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09.8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424 194 48,'0'0'2222,"0"0"-157,0 0-648,0 0-305,0 0 150,-8-25-443,-27-77-549,34 98-234,0 0 1,-1 0-1,1-1 1,-1 1-1,0 0 1,0 1-1,-1-1 1,1 0-1,-1 1 0,1-1 1,-1 1-1,0 0 1,-1 0-1,1 0 1,-4-3-1,3 5-56,1 0 0,-1 0-1,1 0 1,-1 0 0,0 1 0,1-1-1,-1 1 1,0 0 0,1 0 0,-1 1-1,-6 0 1,-11 1-85,9 0 80,1 0 1,-1 0 0,1 1-1,0 0 1,0 1 0,0 1 0,-16 8-1,-74 49 188,80-48-145,7-3-122,-11 4-4047,24-14-918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0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1185,'0'0'197,"0"0"166,0 0 349,0 0 96,0 0-93,13 6-122,5 0-354,-8-2-15,0-1 1,0 1-1,-1 1 0,9 5 0,-14-8 38,-1 0-1,1-1 1,0 0 0,-1 0-1,1 0 1,0 0-1,0-1 1,4 1-1,63-3-1653,-47 0 337,-13 1 499,0 0-1,-1-1 1,1 0 0,-1 0 0,0-1-1,0 0 1,19-10 0,-5-1-834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0.6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454 118 1681,'0'0'752,"0"0"203,0 0 232,0 0-354,0 0-220,-19-18 6,-59-54-141,76 70-448,-1-1-1,1 1 1,-1 0-1,1-1 1,-1 1-1,0 1 1,0-1 0,0 0-1,0 1 1,0 0-1,0-1 1,-1 1-1,1 0 1,0 1 0,-1-1-1,1 1 1,0-1-1,-1 1 1,1 0 0,0 0-1,-1 0 1,1 1-1,-4 0 1,-12 1 82,5-1-61,0 1 0,0 0 0,0 1 0,1 1 0,0 0 0,-1 0 0,2 1 0,-1 1 0,0 1 1,1-1-1,0 2 0,1 0 0,0 0 0,0 1 0,1 0 0,0 1 0,0 0 0,1 1 0,-14 21 0,22-31-68,0 0-1,0 1 0,1-1 0,-1 1 0,0 0 0,1-1 0,-1 1 0,1-1 0,-1 1 1,1 0-1,0 0 0,0-1 0,0 1 0,0 0 0,0-1 0,0 1 0,0 0 0,1 2 0,0-3-80,0 1-1,0-1 0,0 0 0,0 0 0,1 0 0,-1 0 0,0-1 0,1 1 0,-1 0 0,0 0 1,1-1-1,-1 1 0,1-1 0,-1 1 0,1-1 0,-1 0 0,1 1 0,0-1 0,-1 0 0,1 0 1,1 0-1,46 1-2665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1.0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229 125 2273,'0'0'827,"0"0"-597,0 0-17,0 0 513,0 0-14,-1 48 1385,4-44-2067,0 0 1,1 0-1,-1 0 1,1 0-1,0-1 1,0 1-1,0-1 0,0 0 1,1 0-1,0-1 1,-1 1-1,1-1 1,0 0-1,0 0 1,8 1-1,2 1-721,-1-1-1,1-1 1,0 0 0,17-1 0,-12-1-654,-3 0-427</inkml:trace>
  <inkml:trace contextRef="#ctx0" brushRef="#br0" timeOffset="1">229 125 80,'185'39'1374,"-183"-39"-1331,0 1 0,0-1 0,0 1 0,0-1 0,0 0 0,0 0 0,0 0 0,1 0 0,-1 0 0,0-1 0,0 1 0,0 0 0,0-1 0,0 0 0,0 1 0,2-3 0,-4 3 1,1-1-1,-1 1 1,0-1-1,1 0 1,-1 0 0,0 1-1,0-1 1,1 0-1,-1 1 1,0-1 0,0 0-1,0 0 1,0 0-1,0 1 1,0-1 0,0 0-1,0 0 1,0 1-1,-1-1 1,1 0 0,-1 0-1,0-7 567,1-6-145,-1 0-1,0 1 1,-1-1 0,0 1 0,-1 0 0,-1 0 0,-6-16 0,9 27-466,0 1 1,0 0-1,0 0 1,-1 0-1,1 1 1,0-1-1,-1 0 1,1 0-1,0 1 1,-1-1 0,1 1-1,-1-1 1,1 1-1,-1 0 1,1-1-1,-1 1 1,1 0-1,-1 0 1,-2 0-1,-41 1 11,30 0-5,-22 0 29,0 1-1,-55 10 1,76-9-28,2 0 0,-1 2 0,0-1 0,1 2 0,0 0 0,0 1 0,1 0 0,-25 17 0,37-22-122,-1-1 0,1 1 0,-1-1 0,1 1 0,0-1 0,-1 1-1,1-1 1,0 1 0,0 0 0,0 0 0,0 0 0,1 0 0,-1 0 0,0 0 0,1 0 0,-1 0 0,1 0 0,0 0 0,0 0 0,0 0 0,0 0 0,0 0 0,0 0 0,0 0 0,1 0-1,-1 0 1,1 0 0,-1 0 0,3 3 0,19 8-1938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1.6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93 135 3378,'0'0'1382,"0"0"-361,0 0 383,0 0-70,0 0-547,0 0-289,2 16 482,0-12-934,1 1 0,1-1 0,-1 0 0,0 0 0,1 0 0,0-1 0,0 0 0,0 1 0,0-1 0,1 0 0,-1-1 1,1 1-1,5 1 0,1 1-11,0 0-1,1-1 1,0 0 0,19 3 0,-23-5-98,0-1 1,0 0-1,0-1 1,0 0-1,-1 0 1,1 0 0,0-1-1,0 0 1,10-4-1,-15 4 48,0-1 0,0 1 0,-1-1-1,1 0 1,0 0 0,-1 0 0,1-1 0,-1 1-1,0-1 1,0 1 0,0-1 0,0 0-1,0 0 1,-1 0 0,1 1 0,-1-2-1,1 1 1,-1 0 0,0 0 0,-1 0 0,1-1-1,0 1 1,-1-6 0,1 7 18,2-25 38,2 0-1,16-50 1,-21 75 21,-1 0-49,0 1 0,1 0 0,-1 0 0,0 0 0,0 1 0,0-1 0,0 0 0,0 0 0,-1 0 0,1 1 0,0-1 0,0 1 0,0-1 0,-1 1 0,1-1 0,0 1 0,-1 0 0,1-1 0,0 1 0,-1 0 0,1 0 0,0 0 0,-1 0 0,1 0 0,0 0 0,-2 1 0,-5-1 14,-193-6-97,141 6 47,59 0 15,-8 0-14,0 0 1,0 1 0,0 0-1,-13 3 1,20-4-4,0 1 1,0-1-1,1 1 1,-1 0-1,1-1 1,-1 1 0,1 0-1,-1 0 1,1 0-1,-1 0 1,1 0 0,0 0-1,-1 1 1,1-1-1,0 0 1,0 1-1,0-1 1,0 1 0,0-1-1,0 1 1,1-1-1,-1 1 1,1-1 0,-1 1-1,1 0 1,-1 0-1,1-1 1,0 1-1,0 0 1,-1 1 0,1 2-191,0-1 1,0 0-1,1 1 1,-1-1 0,1 0-1,0 1 1,0-1-1,0 0 1,1 0-1,-1 0 1,1 0 0,0 0-1,0 0 1,1 0-1,-1-1 1,1 1 0,0-1-1,0 1 1,0-1-1,0 0 1,0-1-1,1 1 1,-1 0 0,1-1-1,0 0 1,4 2-1,28 18-2943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2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74 173 1777,'0'0'3023,"0"0"-1361,0 0-395,0 0-200,0 0-355,0 0-424,13 10 500,-10-6-723,0 0 0,0-1 1,0 1-1,0-1 1,1 1-1,0-1 1,-1 0-1,1-1 1,1 1-1,-1-1 0,0 0 1,0 0-1,1 0 1,-1 0-1,1-1 1,-1 0-1,1 0 1,0 0-1,7 0 0,14 1-357,1-1 0,37-3-1,-17 0-600,-44 2 856,9 0-408,-1 0 0,1 0 0,-1-1 0,1-1 0,19-5 0,-29 6 483,1 0-1,0 0 1,-1 0-1,0-1 0,1 1 1,-1-1-1,0 1 1,1-1-1,-1 0 0,0 0 1,0 0-1,0 0 1,-1-1-1,1 1 0,-1 0 1,1-1-1,-1 1 1,0-1-1,1 1 0,-1-1 1,-1 0-1,1 1 1,0-1-1,-1 0 0,1 0 1,-1 0-1,0 1 0,0-7 1,0-2 478,0-1 0,-1 1 1,-1 0-1,1-1 0,-2 1 0,-5-16 1,7 24-522,0 0 0,-1-1 1,1 1-1,-1 0 1,0 0-1,0 0 1,0 0-1,0 1 0,-1-1 1,1 0-1,-1 1 1,1 0-1,-1-1 1,0 1-1,0 0 1,0 1-1,0-1 0,0 0 1,-1 1-1,1 0 1,0 0-1,-1 0 1,1 0-1,-1 0 0,-5 0 1,-5 1-209,-1 0 1,1 0 0,0 1 0,-1 1-1,1 1 1,0 0 0,0 1-1,0 0 1,-22 11 0,0 4-889,2 1 1,-43 32 0,3 0-1293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7.0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27 108 80,'0'0'656,"0"0"-53,0 0 238,0 0-70,0 0-112,0 0 109,-26-3 4394,25 3-5218,9-28-1475,-3 20 3529,-2 8-1991,1 0-1,-1 0 0,1 1 0,-1-1 1,1 1-1,-1-1 0,1 1 1,-1 0-1,1 1 0,-1-1 0,0 0 1,0 1-1,1 0 0,-1 0 1,0 0-1,-1 0 0,1 0 0,0 1 1,-1-1-1,1 1 0,-1 0 1,4 5-1,-1 2 38,0 1 1,-1-1-1,0 1 0,0 0 0,2 19 1,5 15 382,-9-42-411,0 1 0,0-1 0,0 0 0,1 0 0,-1 0-1,1 0 1,0 0 0,-1 0 0,1-1 0,1 1 0,-1-1 0,0 0 0,0 0 0,1 0 0,4 2 0,-5-3-1,0 0 0,-1 0 0,1 1 0,0-1 0,0 1 1,-1-1-1,1 1 0,-1 0 0,1 0 0,-1 0 1,0 1-1,0-1 0,0 0 0,0 1 0,0 0 0,-1-1 1,1 1-1,-1 0 0,1 0 0,-1 0 0,0 0 1,0 0-1,0 6 0,-1-9 57,0 0-16,11-2 603,-11 3-659,0-1 0,1 0-1,0 0 1,-1 0-1,1 0 1,-1 0-1,1 0 1,-1 0-1,1 0 1,-1 0-1,1 0 1,-1 0-1,1 0 1,-1-1-1,1 1 1,-1 0-1,0 0 1,1 0-1,-1-1 1,1 1-1,-1 0 1,1-1-1,-1 1 1,0 0 0,1-1-1,-1 1 1,0 0-1,1-1 1,8-16-64,-1 0 1,-1 0 0,0-1-1,-2 0 1,0 0-1,0 0 1,2-31 0,-4 23-198,2 0 1,16-46-1,-8 36 53,-13 35 272,0 1 8,0 0 43,0 0-46,0 0-29,0 0 21,0 27-357,0-14-939,0-5-1681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7.9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133 1 448,'0'0'862,"0"0"101,0 0-283,0 0-173,0 0-224,0 0 51,0 0 18,0 0 29,0 0-23,0 0 5,-26 4 1152,22 7-1483,0-1 1,-1 1-1,-1-1 0,1 0 1,-2 0-1,-11 15 0,12-18 18,0 0 0,0 0 1,1 1-1,0 0 0,0 0 0,1 0 0,1 0 0,-1 1 1,1 0-1,0-1 0,1 1 0,0 0 0,-1 16 0,3-2 11,-1 0-50,1 0 0,1 1 0,1-1 0,2 0 0,6 29 0,-8-46 42,0-1 0,0 1 0,1-1 0,0 1 0,0-1 0,0 0 0,0 0 0,1 0 0,0-1 0,0 1 0,0-1 0,0 0 0,1 0 0,-1 0 0,1-1 0,0 0 0,0 0 0,1 0 0,-1 0 0,1-1 0,-1 0 0,1 0 0,0 0 0,-1-1 0,1 0 0,8 0 0,77 2 123,-90-3-258,-1 0-161,0 0-21,-8 0-1518,-4 0-1169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8.6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2721,'0'0'715,"0"0"-523,0 0 59,0 0 656,0 0 232,0-6-397,0-18-174,0 18-125,0 6-16,0 0-125,0 0-132,0 0 6,0 0-96,27 1-184,-20 0 164,0 1 0,0 0 0,0 0 0,0 1 0,0 0 0,-1 0 0,1 0-1,-1 1 1,1 0 0,-2 0 0,1 1 0,0 0 0,-1 0 0,0 0 0,0 1 0,0-1-1,-1 1 1,1 0 0,-2 1 0,1-1 0,-1 1 0,0-1 0,0 1 0,0 0 0,-1 0-1,0 0 1,-1 1 0,2 13 0,-2-5-5,0-1 0,-2 0 1,1 0-1,-2 0 0,0 0 0,-1 0 0,0 0 0,-1 0 0,-1-1 0,0 1 1,-10 18-1,7-19-34,-3 5-20,1 1 1,1 0-1,-7 23 0,11-29 109,-1 4-181,7-15-5138,19-13 922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9.3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27 416,'0'0'2201,"0"0"-1603,0 0-534,80-7 1086,-60 2-972,0 0 0,1 2 0,0 0 0,0 1 0,0 1 0,0 1 0,25 3 0,-45-3-158,1 0 1,-1 0-1,0 1 0,1-1 0,-1 0 0,0 1 0,0-1 0,1 1 0,-1 0 1,0-1-1,0 1 0,0 0 0,0-1 0,0 1 0,0 0 0,0 0 0,0 0 0,0 0 1,0 0-1,0 0 0,-1 0 0,1 1 0,0-1 0,-1 0 0,1 0 0,-1 0 0,1 1 1,-1-1-1,0 0 0,1 1 0,-1-1 0,0 0 0,0 1 0,0-1 0,0 0 1,0 1-1,0-1 0,0 0 0,-1 1 0,1-1 0,0 0 0,-1 2 0,-1 1 110,1 0 0,-1 0 0,0 0 0,0 0 0,-1-1 0,1 1-1,0-1 1,-1 1 0,0-1 0,0 0 0,0 0 0,-4 3 0,-89 50 233,72-44-293,1 0-1,1 1 1,0 2-1,1 0 1,1 1 0,0 1-1,-24 28 1,42-43-67,1-1-1,0 0 1,-1 1-1,1 0 1,0-1-1,0 1 1,0 0-1,0 0 1,0 0 0,0 0-1,0-1 1,1 1-1,-1 0 1,1 0-1,-1 0 1,1 1 0,0-1-1,0 0 1,0 0-1,0 0 1,0 0-1,0 0 1,0 0 0,1 0-1,-1 0 1,1 0-1,0 0 1,-1 0-1,1 0 1,0 0 0,0-1-1,0 1 1,1 0-1,-1-1 1,0 1-1,0 0 1,1-1 0,-1 0-1,1 1 1,0-1-1,-1 0 1,1 0-1,0 0 1,0 0 0,0 0-1,-1 0 1,1 0-1,0-1 1,0 1-1,0-1 1,0 1 0,0-1-1,3 0 1,48 5 87,82-5 1,-60-1-382,-64-1-161,-1 1-1,0-2 1,1 0-1,-1 0 1,0-1-1,-1 0 1,1 0-1,-1-1 1,0-1-1,0 0 1,0 0-1,10-10 1,11-7-2254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4.8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39 96,'0'0'427,"0"0"72,0 0-91,0 0 43,0 0-35,0 0-120,19-36 360,203 36 25,-202-2-2394,-10 2 456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19.8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28 112 2817,'0'0'907,"0"0"-312,0 0 307,0 0 155,0 0-289,-20 9 734,20-6-1475,0-1 1,1 1-1,-1-1 1,0 1-1,1-1 1,0 1-1,-1-1 1,1 0-1,0 1 1,0-1-1,1 0 1,-1 0-1,0 0 0,1 0 1,-1 0-1,1 0 1,-1 0-1,1 0 1,3 2-1,0-1 86,0 1-1,0-1 0,1-1 1,-1 1-1,1-1 0,0 0 1,11 3-1,7-1 218,0-1-1,1-1 1,25-1-1,-43-1-320,26 1-238,-22 0-22,0 0 0,-1-1 0,1-1 1,0 0-1,13-2 0,-21 2 209,0 0 0,-1 0 0,1 0 0,0 0 0,-1 0 1,0-1-1,1 1 0,-1-1 0,0 0 0,0 1 0,1-1 1,-1 0-1,-1 0 0,1-1 0,0 1 0,-1 0 0,1-1 0,-1 1 1,1 0-1,-1-1 0,0 0 0,0 1 0,0-1 0,0-5 1,2-4 148,0-1 0,-2 1 1,0-1-1,0 1 0,-1-1 1,0 1-1,-3-15 1,2 25-88,0 0 0,0 1 0,0-1 0,0 1 0,0-1 0,0 1 0,0 0 0,0-1 0,-1 1 0,1 0 0,0 0 0,-1 0 0,1 0 0,-1 0 0,0 0 0,1 0 0,-1 1 0,0-1 0,1 1 0,-1-1 0,0 1 0,-3-1 0,-44-4 12,46 5-28,-19-1 0,-13-1 18,-68 6 0,94-4-19,1 1-1,-1 1 0,0 0 0,1 0 1,0 1-1,0 0 0,0 0 0,0 1 1,0 0-1,1 0 0,-1 1 0,1 0 1,-9 8-1,15-12-7,0 0 0,0 0 0,0 0 0,0 0 1,0 1-1,0-1 0,0 0 0,1 0 0,-1 1 0,0-1 0,1 1 1,-1-1-1,1 1 0,-1-1 0,1 1 0,0-1 0,0 1 0,0-1 1,0 1-1,0-1 0,0 1 0,0-1 0,0 1 0,0-1 0,1 1 1,-1-1-1,1 1 0,-1-1 0,1 0 0,0 1 0,-1-1 0,1 0 1,0 1-1,0-1 0,0 0 0,0 0 0,0 0 0,0 0 0,0 0 1,0 0-1,0 0 0,1 0 0,-1 0 0,0 0 0,4 0 0,4 5-139,0-1-1,1-1 1,-1 1-1,1-2 0,12 4 1,31 3-1876,-2-4-1485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0.5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97 142 1425,'0'0'2105,"0"0"-1486,0 0-414,0 0 499,0 0 214,0 0-176,-1 8-201,-1 2-455,1-3 210,-1 0-1,1 0 1,0-1 0,1 1 0,0 0 0,0 0-1,2 13 1,-1-17-273,1-1 0,0 0 0,0 0-1,-1 0 1,1 0 0,0 0 0,0-1 0,1 1 0,-1-1-1,0 1 1,0-1 0,1 0 0,-1 0 0,1 0 0,-1 0-1,4 0 1,44 13 197,-15-10-263,0-1-1,44-3 0,-37 0 34,-40-2-6,0 1 0,-1-1 0,1 0 1,-1 1-1,1-1 0,-1 0 0,1 0 0,-1 0 0,0 0 1,0 0-1,0 0 0,0 0 0,0-1 0,-1 1 0,1 0 0,-1 0 1,1-4-1,2-4-113,31-57-1441,-28 60 1536,-1-1 1,0 0-1,-1 0 1,0 0-1,0-1 1,-1 1-1,0-1 1,0 0-1,-1 0 1,0 0-1,0 0 1,-1 0-1,-1 0 1,0-14 0,-1 22 81,0-1 0,0 1 0,0 0 0,0 0 1,0 1-1,-1-1 0,1 0 0,0 0 0,0 1 1,-1-1-1,1 0 0,-1 1 0,1-1 0,0 1 1,-1 0-1,1 0 0,-1-1 0,1 1 0,-1 0 1,1 0-1,-1 0 0,-1 1 0,-4-2 76,-56-3 23,-117 6 0,168-1-130,0 1 0,0 0 1,0 0-1,1 1 1,-1 1-1,1 0 0,0 0 1,-1 1-1,-11 8 1,19-10-8,-1 0 0,1 0 0,-1 0 0,1 1 0,0 0 1,1 0-1,-1 0 0,1 0 0,-1 1 0,1-1 0,0 1 0,1 0 1,-1 0-1,1 0 0,0 0 0,0 0 0,1 0 0,0 0 1,-1 1-1,2-1 0,-1 11 0,1-14-13,0 0 0,0 0 0,1 0 0,-1 1 0,1-1 0,-1 0 0,1 0 0,0 0 0,0 0 0,0 0 0,0 0 0,0 0 0,0 0 0,1-1 0,-1 1 0,1 0 0,-1-1 0,1 1 0,3 2 0,0-1-97,1 1-1,0-1 1,0 0 0,0 0 0,0-1-1,11 4 1,5-2-1013,0 0-1,-1-1 1,28 0-1,4-2-3029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1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85 154 1393,'0'0'1950,"0"0"-910,0 0 102,0 0 384,0 0-277,1 5-452,1 0-732,0 0-1,0 0 0,0-1 0,0 1 0,1-1 0,-1 0 0,1 1 0,0-1 0,1 0 0,-1-1 0,1 1 0,0-1 0,0 1 0,0-1 0,0 0 0,0 0 0,1-1 0,-1 0 0,1 1 0,-1-1 0,1-1 0,0 1 0,0-1 0,0 0 0,7 1 0,-1-1-82,16 2-246,0-1-1,49-2 1,-71 0 75,0-1 0,0 1 0,0-1-1,0 0 1,0 0 0,0 0 0,0-1 0,-1 1 0,1-1 0,0-1 0,-1 1 0,1 0 0,-1-1 0,0 0 0,0 0 0,0-1 0,0 1 0,-1-1 0,0 1 0,1-1 0,4-9 0,-5 1 126,0 0 1,-1-1-1,-1 1 1,0-1-1,-1 1 0,0-1 1,-4-21-1,3 16 241,1 16-109,0 0-1,0 0 1,0 0-1,0 0 1,-1 0-1,1 0 1,-1-1 0,1 1-1,-1 0 1,0 0-1,1 0 1,-1 0-1,0 0 1,-1 1-1,1-1 1,0 0 0,0 0-1,-1 1 1,1-1-1,-1 1 1,1-1-1,-1 1 1,-2-2-1,0 2 100,-1-1-1,0 1 0,0 0 0,0 1 0,0-1 0,0 1 1,0 0-1,-7 1 0,-6-1-403,-7 1 272,0 0 1,-1 2-1,1 1 1,1 1-1,-26 9 1,35-9-63,0 0 0,0 1 0,1 1 0,0 1 0,0 0 0,0 0 0,1 1 0,1 1 0,-15 14 0,25-23-19,1 0-1,0 0 0,0 0 0,0 1 0,0-1 0,0 0 0,0 0 0,1 0 1,-1 1-1,0-1 0,1 0 0,-1 1 0,1-1 0,-1 1 0,1-1 0,0 1 0,-1-1 1,1 1-1,0-1 0,0 1 0,0-1 0,0 2 0,1-2-16,0 1 1,-1-1-1,1 0 1,0 0-1,0 1 0,0-1 1,0 0-1,0 0 1,0 0-1,0 0 0,0-1 1,0 1-1,0 0 0,1 0 1,-1-1-1,0 1 1,1 0-1,1 0 0,7 2-460,1-1 0,-1 0 0,1 0 0,16 0 0,22-1-2984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1.5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34 180 3506,'0'0'2065,"0"0"-889,0 0-13,0 0-293,0 0-531,0 47 776,0-46-1106,0 0 0,1 0 0,-1 0 0,0 0 0,1 0 1,-1 0-1,1 0 0,0 0 0,-1 0 0,1 0 0,0-1 0,-1 1 0,1 0 0,0-1 0,0 1 0,0 0 1,-1-1-1,1 1 0,0-1 0,0 1 0,0-1 0,0 1 0,0-1 0,0 0 0,0 0 0,0 1 0,0-1 1,0 0-1,0 0 0,1 0 0,42 3 303,-32-3-276,258 2-690,-269-4 690,1 0 0,-1 0 0,0 0 0,0 0 0,0 0 0,0 0-1,0 0 1,0 0 0,-1-1 0,1 1 0,-1 0 0,1-1 0,-1 1 0,0-4 0,2-7 76,6-19-315,-3-1 0,0 1 1,0-65-1,-6 97 199,1-1 0,0 0 0,-1 1 0,1-1 0,-1 1 0,1-1 0,-1 1 0,1 0 0,-1-1 0,1 1 0,-1-1 0,0 1 0,1 0 0,-1-1 0,0 1 0,1 0 0,-1 0 0,0 0 0,1 0 0,-1-1 0,0 1 0,1 0 0,-1 0 0,0 0 0,1 0 0,-2 1 0,-27-1-70,21 0 59,-2 0 4,0 1 1,0 0-1,1 0 1,-1 1 0,0 0-1,0 1 1,1 0-1,-12 6 1,-2 3 28,-41 29-1,52-32-4,-42 31 51,-37 23-4255,68-50-609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3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212 6 3474,'0'0'1798,"0"0"-1145,0 0-354,0 0-29,0 0 221,5-5 1270,-5 5-1721,0 0-1,0 0 1,0 0-1,0 0 1,0 0 0,0 1-1,0-1 1,0 0 0,0 0-1,0 0 1,0 0 0,0 0-1,0 0 1,0 0 0,0 1-1,0-1 1,1 0 0,-1 0-1,0 0 1,0 0 0,0 0-1,0 0 1,0 0 0,0 0-1,0 0 1,0 0 0,0 0-1,0 0 1,1 1 0,-1-1-1,0 0 1,0 0 0,0 0-1,0 0 1,0 0 0,0 0-1,0 0 1,1 0 0,-1 0-1,0 0 1,0 0-1,0 0 1,0 0 0,0 0-1,0 0 1,0 0 0,1 0-1,-1 0 1,0 0 0,0-1-1,0 1 1,0 0 0,0 0-1,0 0 1,0 0 0,0 0-1,0 0 1,1 0 0,-1 0-1,0 0 1,0 0 0,0 0-1,0-1 1,0 1 0,0 0-1,0 0 1,0 0 0,-3 23-114,-2-1 0,0 0 0,-2 0 1,0 0-1,-17 33 0,11-23-22,4-10 51,0 0 1,-2-1 0,0 0 0,-1-1 0,-2 0 0,0-1-1,-1-1 1,-33 33 0,44-48 33,-7 12-189,37-18-525,1-8-32,0-1 0,-2-1 0,0-2 0,0 0 0,-1-2 0,38-34 0,-55 46 611,-1-1-1,1 0 1,-2-1 0,1 1-1,-1-1 1,0 0 0,0 0-1,-1-1 1,0 1-1,0-1 1,3-9 0,-4 2 518,1 0 1,-2-1 0,0 1 0,-1-1 0,-1-18 0,-4 5 1603,1 11 3232,3 17-5002,0 1-132,0 0-47,0 0 64,0 0-94,0 0 91,0 0-37,0 0-9,1 16 94,0-5-92,1-1-1,1 0 0,0 0 0,0 0 1,1 0-1,0 0 0,1-1 0,0 0 1,11 17-1,9 6-66,35 36 1,-14-16-40,-45-50 12,1 0 0,-1 0 0,1 0 0,-1 0 0,0 0 0,0 1 0,0-1 0,0 0 0,0 1-1,0 2 1,0 15-4770,-1-17 1331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3.4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57 1105,'0'0'2956,"0"0"-1361,0 0-290,0 0 106,0 0-168,0 0-592,0 0-323,12 0 6,49-3-444,108-21 0,-59 7-276,-87 14 352,24-3-885,-43 4 386,-28 1 178,-15 2-763,-4 7-1667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4.0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3249,'0'0'715,"0"0"-482,0 0-55,0 0 535,0 0 380,1 3-79,2 5-402,0 0 0,0 0 0,0 0 0,1-1-1,10 14 1,1-2-575,0-1 1,24 21-1,19 21-938,-57-60 600,1 4 780,-1-3-4158,-1-6 721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4.4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47 1 3570</inkml:trace>
  <inkml:trace contextRef="#ctx0" brushRef="#br0" timeOffset="1">47 1 3570,'172'14'1536,"-185"-11"-911,3 3 783,3 0-143,-3 0-721,-6 9-416,-1 0-128,-6 9 16,-7 0-16,4 5-112,0-5-608,6-6 128,6-3 223,8-9 49,6-3-208,0-3-529,0 0-1007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5.0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255 12 480,'0'0'3140,"0"0"-1974,0 0-966,0 0-130,8-6-794,-8 6 745,0 0-1,0 0 1,0 0 0,0 0 0,0 0 0,0 0-1,1 0 1,-1 0 0,0 0 0,0 0 0,0 0-1,0 0 1,0 0 0,1 0 0,-1 0 0,0 0-1,0 0 1,0 0 0,0 0 0,0 0 0,0 0-1,0-1 1,0 1 0,1 0 0,-1 0 0,0 0-1,0 0 1,0 0 0,0 0 0,0 0 0,0-1-1,0 1 1,0 0 0,0 0 0,0 0 0,0 0-1,0 0 1,0-1 0,0 1 0,0 0 0,0 0-1,0 0 1,0 0 0,0 0 0,0 0 0,0-1-1,0 1 1,0 0 0,0 0 0,0 0 0,0 0-1,0 0 1,0 0 0,0-1 0,0 1 0,0 0-1,-1 0 1,1 0 0,0 0 0,0 0 0,0 0-1,0 0 1,0 0 0,0 0 0,0-1-1,-1 1 1,-12 1 190,0 0-1,0 1 0,1 0 1,-1 1-1,0 0 0,1 1 1,0 1-1,-13 6 0,-9 6 320,-49 35 1,82-51-539,-1-1 0,1 1 0,0 0 0,0-1 0,-1 1 0,1 0 0,0 0 0,0 0 1,0 0-1,0 0 0,0 1 0,0-1 0,0 0 0,0 0 0,1 1 0,-1-1 0,0 0 0,1 1 0,-1-1 1,0 3-1,2-4-22,-1 1 0,1 0 1,-1 0-1,1-1 0,-1 1 0,1 0 1,0 0-1,-1-1 0,1 1 1,0-1-1,0 1 0,-1-1 0,1 1 1,0-1-1,0 1 0,0-1 1,0 0-1,0 1 0,-1-1 0,1 0 1,0 0-1,0 0 0,1 0 1,16 3-371,-1-2 1,26-1 0,-27 0 563,11 0-221,68 7-2,-88-6 93,-1 0-1,1 0 1,0 1-1,0 0 1,-1 1-1,1 0 1,-1 0 0,0 0-1,0 0 1,11 9-1,-16-9 1,1 0 0,-1 0 0,1 0 0,-1 0 0,0 0 0,0 0 0,-1 1 0,1-1 0,-1 0 0,1 1 0,-1-1 0,0 0 0,-1 1 0,1-1 0,0 0 0,-1 1 0,0-1 0,1 0 1,-2 0-1,1 1 0,0-1 0,0 0 0,-1 0 0,0 0 0,1-1 0,-1 1 0,-4 4 0,-11 0-8,0-1 0,-1 0 1,1-2-1,-1 0 1,0-1-1,0-1 0,-22 1 1,-27 3-655,61-5-850,5-1-901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5.5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 1072,'0'0'2514,"0"0"-1615,0 0-643,0 0 192,0 0 254,-3 9 376,1 43-297,2 0 1,3 1 0,1-1 0,20 82 0,-11-55-530,-7-27-182,-1 104-1,-6-109-61,1-46-371,23-1-4506,-9 0 2009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5.2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2113,'0'0'80,"0"0"-16,0 0-64,0 0 0,0 0-400,0 0 400,63 0-48,-37 0 96,-6 0 0,-7 0 0,-3 0-96,-3 0 96,3 0-112,-7 0 48,7 0-112,0 3-529,3 0-431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8.8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58 164 2353,'0'0'643,"0"0"-387,0 0 115,0 0 149,0 0 59,0 0 8,0 0 163,0 0-81,0-8 3455,0-14-4248,1 13-221,0 0 1,1 1 0,0-1 0,0 1-1,1 0 1,6-13 0,-2 1 214,-5 19 183,-1-1-1,0 0 1,1 0 0,-1 1 0,1-1 0,-1 1 0,1-1 0,0 1-1,0 0 1,-1 0 0,1 0 0,0 0 0,0 0 0,0 0-1,0 0 1,0 0 0,4 0 0,41-8-292,-39 8 287,26-4-626,56 1 1,-89 45 2023,-1-14-1263,1-9-322,-1 0 0,-1 1 0,-6 27 0,6-39 129,-1-1 0,0 1-1,-1-1 1,0 0 0,0 0-1,0 0 1,-1 0-1,1 0 1,-1-1 0,-1 0-1,1 0 1,-1 0 0,-7 6-1,-13 8 127,-1-2-1,-41 22 1,34-21 11,-35 26 0,66-43-111,0 1 1,0 0 0,1 0 0,-1 0 0,1 0-1,0 0 1,-1 0 0,1 0 0,0 0 0,0 1 0,0-1-1,1 0 1,-1 1 0,0-1 0,1 1 0,0-1-1,-1 1 1,1-1 0,0 0 0,0 1 0,1-1-1,-1 1 1,1 2 0,-1 22 121,44-27 132,229 0 210,-272 0-595,-1 0-221,0 0-296,0 0-278,0 0-990,0 0-623,0 0-569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9.4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0 3650,'0'0'1400,"0"0"-866,0 0 42,0 0 182,0 0-46,-11 54 1025,4-21-1700,1 0 1,1 1-1,2-1 0,2 48 1,5-80-78,0 0 0,1 0 1,-1-1-1,0 1 0,1-1 0,-1 0 1,7-1-1,-6 1 16,212-12-1846,-199 12 2718,-18 0-467,-9-3-949,-1-3-2699,2 0-1469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29.7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3169,'0'0'1329,"0"0"-977,0 0-176,0 0 497,0 0 122,2 18-56,3 357 1742,-5-193-6638,0-182 1161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0.2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365 1 176,'0'0'993,"0"0"-423,0 0 4,0 0 37,0 0-109,-6 8-105,-1 2-139,1 0-1,0 1 0,0 0 1,1 0-1,-6 20 1,4-4 425,-1 0 0,-2-1 0,0 0 0,-29 48 0,-69 83 333,46-72-922,51-69-113,1 1 1,1 0 0,1 0 0,0 0 0,-11 38-1,11 7-2393,8-60 905,0-2-312,0 0-321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1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10 592,'0'0'488,"0"0"-98,0 0-14,0 0 64,0 0-42,-2 5-17,-8 17 504,-2 0-1,0 0 0,-2-1 0,0-1 0,-1 0 1,-33 32-1,24-25-812,18-21-55,1 1-1,0-1 1,0 1 0,0 0-1,1 1 1,0-1 0,-4 11-1,3 14-2414,5-31 1413,0-1 209,0 0 120,0-9-9,2-3 550,1 0-1,0 0 1,1 1-1,0-1 1,1 1-1,9-17 1,46-68-102,-33 55 117,-18 29 478,0 0 1,0 0 0,1 1 0,15-13 0,-24 24 672,0-5 4067,2 6-4628,13 14-385,-2 2 0,17 23 0,20 22 148,-3-16-23,-35-35-229,0 0 0,-1 1 0,-1 0-1,0 1 1,-1 0 0,0 1 0,-1 0 0,10 21 0,-17-29-378,9 16 607,-11-22-406,1 0-1,-1 1 1,0-1 0,1 0 0,-1 0-1,0 1 1,1-1 0,-1 0-1,1 0 1,-1 0 0,0 1 0,1-1-1,-1 0 1,1 0 0,-1 0 0,1 0-1,-1 0 1,0 0 0,1 0 0,-1 0-1,1 0 1,-1 0 0,1 0 0,-1 0-1,1 0 1,-1 0 0,0 0-1,2-1 1,1-1-3017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1.5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 1825,'0'0'987,"0"0"-53,0 0 368,0 0 117,0 0-259,22 0 873,130-14-1235,-58 4-2318,-32 7-3758,-58 3 1618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2.2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0 176,'0'0'320,"0"0"115,0 0-3,0 0 121,0 0 250,10 7 8241,-3-5-9594,142-2 137,-84 0-5686,-65 0 1542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2.7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45 2977,'0'0'1662,"0"0"-816,0 0 411,0 0 111,9-4-773,8-2-377,0 0 0,1 1-1,-1 0 1,1 2-1,0 0 1,30-1 0,64-5-90,-111 9-102,-1 0 28,0 0 138,0 0 101,0 0-10,0 0-200,0 0-158,-14 0-2003,-5 0-1502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5.2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 1169,'0'0'488,"0"0"-195,0 0 25,0 0-78,0 0 179,0 0 232,0 0 58,0 0-52,0 0-14,0 0-147,0 0 56,0 0-50,0 0 26,0 0-64,0 0-227,0 0 52,0 0-116,0 0 121,0 0-142,0 0-78,0 0-180,0 0-28,0 0 59,0 0 169,0 0-102,0 0 59,0 0 26,0 0 43,0 0 29,0 0 25,21 0 383,54 1-167,-29 1-536,0-2 0,79-11 0,-86 5 265,-63 9 699,-6-1-3566,14-2-2214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6.3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239 28 48,'0'0'1542,"0"0"-872,0 0-142,0 0 158,0 0-377,2-5-63,-2 5-182,1 0 1,-1-1 0,0 1 0,1-1 0,-1 1 0,0-1-1,1 1 1,-1-1 0,0 1 0,0-1 0,0 1 0,1-1 0,-1 1-1,0-1 1,0 1 0,0-1 0,0 0 0,0 1 0,0-1-1,0 1 1,0-1 0,0 1 0,0-1 0,0 0 0,0 1 0,-1-1-1,1 1 1,0-1 0,0 1 0,0-1 0,-1 1 0,1-1-1,0 1 1,-1-1 0,1 1 0,0 0 0,-1-1 0,1 1 0,-1-1-1,0 1 1,-29-2 2799,13 2-3800,6 0 949,0 0 0,0 1 1,-1 0-1,1 1 0,0 0 1,0 1-1,1 0 0,-1 1 1,1 0-1,-1 1 0,1 0 1,1 0-1,-1 1 0,1 1 1,-17 13-1,25-18-119,0-1 1,0 1-1,1-1 0,-1 1 1,0 0-1,1-1 0,-1 1 1,1-1-1,-1 1 0,1 0 1,0 0-1,0-1 0,-1 1 1,2 0-1,-1-1 1,0 1-1,0 2 0,7 36-904,-4-25 1169,-3-13-115,1 0 1,0 0 0,-1 0-1,1 0 1,0 0-1,0 0 1,0 0 0,0 0-1,1 0 1,-1-1-1,0 1 1,1 0 0,-1-1-1,1 1 1,0-1 0,-1 1-1,1-1 1,0 0-1,0 0 1,0 0 0,0 0-1,0 0 1,3 1-1,58 12 513,-28-7-818,-19-3 252,39 12-557,-53-15 560,0 0 0,-1 0 1,1 0-1,0 0 0,-1 0 0,1 0 0,-1 0 0,1 0 1,-1 0-1,1 1 0,-1-1 0,0 1 0,0-1 1,0 1-1,0-1 0,0 1 0,0 0 0,0 0 0,0-1 1,-1 1-1,1 0 0,-1 0 0,1 0 0,-1 3 0,1-2 35,-1 0 0,1-1 0,0 1 0,0 0 0,0 0 0,0-1-1,0 1 1,0 0 0,1-1 0,-1 0 0,1 1 0,0-1 0,2 3-1,-2-3-30,1 1 0,-2-1-1,1 1 1,0-1 0,0 1-1,-1 0 1,1 0-1,-1 0 1,0 0 0,0 0-1,0 0 1,0 0 0,0 5-1,-1-7 32,0 0 1,0 0-1,-1 0 0,1 0 0,0 0 0,0 0 0,-1 0 1,1 0-1,0 0 0,-1-1 0,1 1 0,-1 0 0,0 0 1,1 0-1,-1 0 0,0-1 0,1 1 0,-1 0 0,0 0 1,0-1-1,1 1 0,-1-1 0,-1 2 0,-31 7 340,-49-8-58,58-2-146,-78 1 86,101 0-302,1 0-93,0 0-104,-1-6-3,0-1 0,0 1 1,0 0-1,1-1 0,0 1 0,0-1 0,3-9 1,-2-6 578,-1 13-436,-2-15-36,4 15-3008,-2 9-194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05.6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80,'0'0'1494,"0"0"-1078,0 0-587,0 0-279,12 1-543,61 11 1033,-55-10 2689,-35-2-3582,-3 0-1439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7.2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0 0,'0'0'795,"0"0"8,0 0 107,0 0 24,0 0 135,2 8 276,1 21-355,-1 0 1,-3 53-1,-6-12-820,-18 78 0,-14 118-60,32-211-100,7-14 155,1-36-136,0 0 1,0 0-1,-1-1 1,0 1 0,0 0-1,0 0 1,-1 0-1,1 0 1,-1-1-1,-1 1 1,1 0-1,0-1 1,-1 1-1,0-1 1,-4 7 0,-4 24-5174,10-35 651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8.5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160 66 384,'0'0'2191,"0"0"-1164,0 0-496,0 0 34,0 0-165,0 0-210,7-6-102,49-37 1352,-53 37-408,2-5-1449,-3 22 288,-3-4 225,-1-1-1,0 1 1,0 0-1,-1 0 1,1-1-1,-1 1 1,-1-1-1,1 0 1,-1 0-1,0 0 1,-1-1-1,1 1 1,-10 8-1,-10 14 49,-17 24 22,19-26-163,1 1 0,1 2 0,-22 42 0,41-69-2,0-1 0,0 0-1,0 1 1,0-1-1,0 1 1,1-1 0,-1 1-1,0 0 1,1-1 0,0 1-1,-1 0 1,1-1-1,0 1 1,0 0 0,0-1-1,0 1 1,0 0-1,0-1 1,0 1 0,1 0-1,-1-1 1,1 1-1,-1 0 1,1-1 0,0 1-1,-1-1 1,1 1-1,0-1 1,0 0 0,0 1-1,0-1 1,0 0 0,1 1-1,-1-1 1,0 0-1,0 0 1,1 0 0,-1 0-1,1 0 1,-1-1-1,1 1 1,-1 0 0,1-1-1,-1 1 1,4 0-1,7 1 127,0 0-1,0 0 1,1-2-1,-1 1 1,15-3-1,-8 2-91,47 1-9,-32 1-124,1-2 0,-1-1 1,55-10-1,-85 9-429,-1 0 0,1-1 0,-1 0 0,0 1 0,0-1 0,0 0 0,3-6 0,-2 0-2770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9.2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2065,'0'0'1603,"0"0"-794,0 0 186,0 0 243,0 0-203,0 64 1723,-2-26-2906,1-34-603,1-24-404,3-6 2329,-3 337 1233,4-311-2378,-4 1-63,1-1 1,-1 0 0,0 0-1,1 0 1,-1 0-1,1 0 1,-1 0 0,1 0-1,-1 0 1,0 0-1,1 0 1,-1 0 0,1 0-1,-1 0 1,0 0 0,1 0-1,-1 0 1,1 0-1,-1 0 1,0-1 0,1 1-1,-1 0 1,1 0-1,-1 0 1,0-1 0,1 1-1,-1 0 1,0-1 0,0 1-1,1 0 1,-1-1-1,1 0 1,-1-7-1373,0-6-1630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39.9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1 101 1953,'0'0'894,"0"0"173,0 0 325,0 0 228,0 0-462,4 8-446,15 24-376,-17-30-314,0 0-1,0-1 0,0 1 1,1-1-1,-1 1 0,0-1 1,1 0-1,-1 0 0,1 0 1,-1 0-1,1 0 0,0-1 1,-1 1-1,1-1 0,-1 0 1,1 0-1,0 0 0,0 0 1,-1 0-1,1 0 1,-1-1-1,5 0 0,6 0-29,13 1-741,45-6 0,-63 5 368,1-1 0,-1 0 0,0 0 1,0-1-1,0 0 0,0-1 0,-1 0 0,1 0 0,9-7 1,-16 10 438,0 0 0,0 0 1,0 0-1,0 0 0,0 0 0,0-1 1,0 1-1,-1 0 0,1-1 1,0 1-1,-1 0 0,1-1 1,-1 1-1,1-1 0,-1 1 1,0 0-1,1-1 0,-1 1 0,0-1 1,0 1-1,0-1 0,0 1 1,0-1-1,-1 1 0,1-1 1,0 1-1,-1-1 0,1 1 0,-1 0 1,0-1-1,1 1 0,-1 0 1,0-1-1,0 1 0,-1-2 1,-1-1 221,0-1 1,-1 1 0,0-1 0,0 1 0,0 0 0,0 1 0,-9-6 0,5 5-371,-1 0 0,1 1 0,-1 0 0,0 0 0,0 1 0,0 0 0,0 1 0,0 0 0,0 0 0,0 1 0,-1 0 0,1 1 0,0 0 0,0 0 0,0 1 0,0 0 0,0 0 0,0 1 0,1 1 0,-1-1 0,1 2 0,0-1 1,0 1-1,-14 11 0,21-15-63,1 0 1,-1-1 0,0 1-1,1 0 1,-1 0 0,1 0-1,0 0 1,-1 0 0,1 0 0,0 0-1,-1 0 1,1 0 0,0 0-1,0 0 1,0 0 0,0 0-1,0 0 1,0 0 0,0 0-1,1 1 1,-1 5-1017,0 1 11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0.6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24 112,'0'0'600,"0"0"-114,0 0 378,0 0 51,0 0-178,-5 12 12,0 3-169,1 0 0,0 0 0,1 1 0,0-1-1,0 25 1,3-31-238,0-6-250,-1 0 0,1 0-1,0 0 1,0 0-1,0 0 1,1 0-1,-1 1 1,1-1-1,-1 0 1,1 0-1,0-1 1,0 1-1,0 0 1,1 0-1,-1 0 1,1-1-1,0 1 1,-1-1-1,1 1 1,0-1 0,4 4-1,37 40 81,-34-34-387,1-1 0,0 0 0,14 11 0,-21-21 105,-1 1 1,0-1-1,1 0 1,0 0-1,-1 0 1,1 0-1,-1 0 1,1-1-1,0 1 1,0-1-1,-1 1 1,1-1-1,0 0 1,0 0-1,0-1 1,-1 1-1,1-1 0,0 1 1,-1-1-1,1 0 1,0 0-1,-1 0 1,1 0-1,-1 0 1,1 0-1,-1-1 1,0 0-1,5-3 1,3-4-6,1 0 1,-1-1-1,0 0 1,8-12-1,-17 21 123,25-32-88,25-39 1,-45 63 303,-1 0 0,0 0 0,0-1 0,-1 0 0,-1 0 0,1 0 0,-2 0 0,1-1 0,-1 1 0,0-12 0,-3 20-170,0 0-1,-1 1 1,1-1-1,-1 1 0,1 0 1,-1-1-1,0 1 0,0 0 1,1 0-1,-1 0 1,0 0-1,0 0 0,0 1 1,0-1-1,0 1 0,0-1 1,0 1-1,0-1 0,-3 1 1,2-1-20,-26-4-238,-1 0 0,0 2 0,0 2 0,0 0 0,-37 5 0,63-4-186,0 1 0,0 0 0,0 0 0,0 0 1,0 1-1,0-1 0,0 1 0,-6 3 0,-2 7-2888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1.3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13 147 2577,'0'0'286,"0"0"-108,0 0 465,0 0 513,0 0-231,0 9 92,-1 2-833,0-1 212,0 1-1,0-1 1,1 1 0,1-1 0,3 21-1,-2-29-363,0-1 0,0 0-1,0 0 1,0 1 0,0-2-1,1 1 1,-1 0-1,0 0 1,1-1 0,-1 1-1,1-1 1,-1 0 0,0 0-1,1 0 1,-1 0 0,5-1-1,-1 1 8,222 6-2969,-227-6 2950,0-1 0,0 1-1,0 0 1,0-1 0,0 1-1,0-1 1,0 1 0,0-1-1,0 1 1,0-1 0,-1 0 0,1 1-1,0-1 1,0 0 0,-1 0-1,1 0 1,0 1 0,-1-1-1,1 0 1,-1 0 0,1 0-1,-1 0 1,0 0 0,1 0 0,-1 0-1,0 0 1,0 0 0,1 0-1,-1-2 1,3-40 494,-2 31-434,5-165 621,-7 177-686,1-1 1,0 0-1,-1 1 0,1-1 0,-1 1 0,0-1 0,1 0 0,-1 1 0,1-1 0,-1 1 0,0 0 0,1-1 0,-1 1 1,0-1-1,0 1 0,1 0 0,-1 0 0,0-1 0,0 1 0,0 0 0,1 0 0,-1 0 0,0 0 0,0 0 0,0 0 0,-1 0 1,-29 0 53,26 0-39,-10 0 17,0 2-1,0-1 0,1 2 1,-1 0-1,1 0 0,0 1 0,0 1 1,0 1-1,1 0 0,-1 0 1,1 2-1,1-1 0,-23 19 1,31-23-266,-29 24-161,22-7-4677,11-19 940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1.9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71 3073,'0'0'454,"0"0"184,0 0 191,0 0 73,3 8-3,0-1-704,5 16 630,1-1 0,1-1 0,20 31 0,-27-49-831,0 0 1,0-1-1,0 1 1,0-1-1,1 0 1,-1 0-1,1 0 1,-1 0-1,1-1 0,0 1 1,-1-1-1,1 0 1,0 0-1,0 0 1,5 0-1,66 1-998,-52-3 382,-15 1 301,1 0 1,-1 0 0,1-1-1,-1 0 1,0-1 0,1 0 0,-1 0-1,11-5 1,-16 5 290,0 0 0,0 1 0,-1-1 0,1 0 1,0-1-1,-1 1 0,0 0 0,1-1 0,-1 1 0,0-1 0,0 0 0,-1 1 0,1-1 0,0 0 0,-1 0 0,0 0 1,0 0-1,0-1 0,0 1 0,0 0 0,0 0 0,-1-1 0,0 1 0,0 0 0,0-5 0,0-3 393,1-2 156,-1 1 0,-1-1 1,0 1-1,-5-23 0,5 33-450,0-1 1,1 1-1,-1 0 0,0-1 0,0 1 0,-1 0 0,1 0 0,0-1 0,-1 1 0,1 0 0,-1 0 0,0 1 1,1-1-1,-1 0 0,0 1 0,0-1 0,0 1 0,-1-1 0,1 1 0,0 0 0,0 0 0,-1 0 0,1 0 1,-1 0-1,1 1 0,0-1 0,-1 1 0,1-1 0,-1 1 0,-3 0 0,-8-1-72,-1 1 0,0 0 1,0 1-1,1 0 0,-1 2 0,1-1 0,-1 2 0,1 0 0,0 1 0,0 0 0,-23 13 1,19-7-268,-27 18-1476,22-4-2724,18-16 975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2.5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17 140 1569,'0'0'3751,"0"0"-2460,0 0-987,0 0 72,0 0-45,0 0-243,0 0-24,0 0 11,0 29 333,1-26-375,-1-1 0,1 1 0,0 0 0,-1-1 0,1 1 0,0-1 0,1 0 0,-1 1 0,0-1 0,1 0 0,-1 0 0,1 0 0,0 0 0,-1 0 0,1 0 0,0 0 0,0-1 0,1 1 0,-1-1 0,0 1 0,0-1 0,1 0 0,-1 0 0,1 0 1,-1 0-1,1 0 0,-1 0 0,1-1 0,-1 0 0,5 1 0,12 2-407,1-1 0,38 0 0,-49-2 51,-8 0 297,18 0-1255,1 0 1,33-7-1,-47 6 1071,0 0 0,0-1 0,0 0 0,0 0 0,-1-1 0,1 0 0,-1 0 0,0 0 0,0-1 0,0 1 0,0-1 0,8-9 0,-11 10 413,0 0 0,0-1 0,-1 1 1,1 0-1,-1-1 0,1 0 0,-1 1 0,0-1 1,-1 0-1,1 0 0,-1 1 0,1-1 0,-1 0 0,0 0 1,-1 0-1,1 0 0,-1 1 0,0-6 0,0 3 106,-1 0-1,1 1 1,-1-1-1,-1 0 1,1 0-1,-1 1 1,1-1-1,-2 1 1,1 0-1,-6-7 1,5 8-259,0 1 0,0 0 0,-1 0 0,1 0 0,-1 0 1,1 1-1,-1-1 0,0 1 0,0 1 0,0-1 0,0 1 0,-1-1 0,-5 1 0,-8-1-584,0 1 0,-25 2 0,7 1-550,30-2 1060,1 1-1,-1 0 1,1 0-1,0 0 1,0 1 0,-1 0-1,1 0 1,0 1-1,1 0 1,-1 0 0,1 0-1,-1 1 1,1-1-1,0 1 1,0 1-1,0-1 1,1 1 0,0 0-1,-1 0 1,2 0-1,-1 0 1,1 0 0,0 1-1,-5 12 1,5-13-275,1 1 0,1 0 0,-1 0 0,1 1 0,0-1 1,1 0-1,-1 0 0,1 1 0,1 10 0,2-7-2193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3.2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12 276 576,'0'0'3375,"0"0"-2001,0 0-678,0 0 228,0 0-169,5 2-467,43 11 74,-8-1-62,1-1 1,0-2-1,0-2 1,54 2 0,-83-9-299,0-1 0,1 0 0,-1 0 1,0-2-1,0 1 0,0-1 1,-1-1-1,1 0 0,-1-1 1,0 0-1,0-1 0,0 0 1,-1-1-1,14-10 0,-14 9-127,1 0 0,-1-1 0,-1 0 0,12-14-1,-18 19 138,1-1 0,-2 1 0,1-1-1,0 0 1,-1 0 0,0 0-1,0 0 1,0 0 0,-1-1 0,0 1-1,0 0 1,0-1 0,-1-7 0,1-1 121,-1 6-54,0 0 1,0 0 0,-1 0-1,0 0 1,0 1-1,-3-10 1,3 14-64,-1 0 1,0 0 0,1-1-1,-2 1 1,1 1-1,0-1 1,0 0-1,-1 0 1,0 1-1,1-1 1,-1 1-1,0 0 1,0 0-1,0 0 1,0 0-1,-6-1 1,0-1-10,1 2 0,-1-1 1,0 1-1,0 0 1,0 1-1,-1 0 0,1 1 1,0 0-1,-15 1 0,9 1-22,0 0 0,0 1-1,0 1 1,1 0-1,-15 6 1,-44 20-112,30-14 114,0 3 0,2 1 0,-53 34 0,90-51 22,1 0 0,0 0-1,0 0 1,0 1 0,0-1-1,0 1 1,1 0 0,0 0-1,0-1 1,0 1 0,0 1-1,0-1 1,1 0-1,0 0 1,0 1 0,-1 5-1,0 3-99,1 1-1,1 0 0,0-1 0,3 15 0,-3-26 9,1 0 1,-1 1-1,1-1 0,0 0 0,0 1 0,0-1 0,1 0 0,-1 0 1,0 0-1,1 0 0,-1 0 0,1 0 0,0 0 0,0-1 1,0 1-1,-1 0 0,2-1 0,-1 0 0,0 1 0,0-1 0,0 0 1,0 0-1,1 0 0,-1-1 0,4 2 0,8 1-727,-1 0-1,1-1 1,17 1-1,-21-2 74,4 2-1240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6.7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51 176,'0'0'1022,"0"0"157,0 0-58,0 0-28,0 0 105,4-6 3074,13-18-5724,-8 3 2533,-8 22-1062,0-1-1,0 1 1,0 0 0,0 0 0,0-1 0,0 1-1,-1 0 1,1 0 0,0 0 0,-1 0 0,1 0 0,-1 0-1,1 0 1,-1 0 0,1 0 0,-1 0 0,0 1-1,1 0 1,2 19 194,0 1-1,-2-1 0,0 1 1,-4 37-1,1-31-143,1 0-1,3 35 1,5-24 4,-4-25 27,0 1 1,-1 0-1,-1 17 0,1-31-119,0 0-1,0 0 0,0-1 0,0 1 0,0-1 0,0 1 1,0-1-1,0 0 0,1 0 0,-1 0 0,0 0 0,0 0 1,2-1-1,5-5-3584,-9 0-574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15.46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13 544,'0'0'1414,"0"0"-851,0 0-368,0 0-22,0 0 105,0 0-169,0-11-157,0 10 6086,0 112-5273,4 22 121,9-97-750,-13 274 1166,0-308-1311,1 1 1,-1-1-1,1 0 1,0 1-1,0-1 1,0 0-1,0 1 1,0-1-1,0 0 0,3 3 1,-2-2 7,-1-1-1,1 0 1,-1 1 0,1-1-1,-1 1 1,0 0 0,0-1 0,0 1-1,0 0 1,-1 0 0,1 3 0,-1 58 134,0-63-141,0-1-80,2 5 90,-1 1 1,-1-1-1,1 1 0,-1-1 1,1 1-1,-2 9 1,1-10 20,0 179 129,0-183-184,0-1 43,0 42-393,-1-36-166,1 26 100,6-20-5901,8-12 2839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47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7 320,'0'0'1025,"0"0"-446,0 0-49,0 0 161,0 0-200,0 0-187,0 0-82,0 0-14,0 0-27,0 0-82,0 0 83,0 0 172,0 0 356,0 0-51,0 0 21,0 0-103,0 0-52,0 0-82,0 0-35,0 0 6,0 0-155,31 0 736,85 1-999,175-6-1169,-280 3 2478,-30 2-2786,5 0-2259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3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56 259 816,'0'0'867,"0"0"83,0 0-224,0 0-198,0 0-48,0 0 3,-6 0 8,-35 0 674,33 0 132,33 0-878,422 6 771,-434-7-1153,0 0-1,0-1 0,18-6 1,-18 5-18,1 0 1,-1 0 0,23 0-1,24 4 30,-23 0 42,1-1-1,-1-1 1,75-14-1,-37 0 326,130-9 0,-26 5 182,-18 3-652,289 10 0,-250 8 29,-97-1-35,203-8-259,-188 2 346,49-5-19,17-9 218,-81 11 113,20-5-354,160-9 164,-223 19-181,0-2 0,-1-2 0,84-22 0,-104 22 136,-1 3 1,62-1-1,-28 3-17,-10 1-127,-61 1 56,-1 0 93,0 0 238,0 0-70,0 0-58,-37-3-2036,18 3-261,-1 0-2124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26.5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1 224 64,'0'0'374,"0"0"127,0 0-55,0 0 21,0 0 253,0 0-131,0 0-202,0 0 160,0-6-5,0-16 10,0 17-37,0 5 3,0-7 1016,-1 14-1532,1 0 1,0 0 0,1 0-1,0 0 1,0-1 0,0 1-1,1 0 1,0-1 0,0 1-1,0-1 1,1 0 0,0 0-1,1 0 1,-1 0 0,1 0-1,0-1 1,1 1 0,-1-1-1,11 9 1,-12-12 7,0 0-1,0 1 1,-1 0 0,1-1-1,-1 1 1,1 0 0,-1 0 0,0 0-1,0 1 1,0-1 0,0 0-1,-1 1 1,0 0 0,1-1-1,-1 1 1,-1-1 0,1 1 0,0 0-1,-1 0 1,0 0 0,0 6-1,0-10 10,5 0 160,0-1 0,0 0 0,0 0 1,0 0-1,0-1 0,-1 0 0,1 1 0,0-2 0,-1 1 1,0 0-1,8-6 0,46-42-521,-30 24 490,84-77-838,-72 62-788,2 3-1,82-58 1,-120 94 1340,0-1 1,1 1 0,-1 0-1,0 0 1,1 1 0,-1-1 0,1 1-1,-1 0 1,1 0 0,0 1-1,-1 0 1,7-1 0,13 1-1397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33.8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511 70 384,'0'0'267,"0"0"-150,0 0 22,0 0 216,-5-6-67,1 2-166,0-1 1,1 0-1,-1 0 1,1 0-1,0-1 0,1 1 1,-3-8-1,4 11-74,0 1-1,0 0 1,0 0 0,0 0-1,0 0 1,-1 0 0,1 0-1,0 0 1,0 1 0,-1-1-1,1 0 1,0 0 0,-1 1-1,1-1 1,-1 1 0,1 0-1,-1-1 1,1 1 0,-1 0-1,1 0 1,-3 0 0,-41 0 1228,32 0-1098,-159 0 158,172 0-259,-18 10 505,-65 81 742,-27 34-631,109-123-620,0 0 0,0 0-1,1 1 1,-1-1 0,1 0 0,-1 0 0,1 1 0,0-1 0,0 0 0,0 1 0,0-1 0,0 0 0,0 0 0,1 1-1,-1-1 1,1 0 0,0 3 0,16 32 229,-7-24-179,-1 0 1,0 0 0,-1 0-1,0 1 1,9 25-1,-16-37-108,0 0-1,0 0 1,0 0-1,1 0 0,-1 0 1,0 0-1,1 0 1,0 0-1,-1-1 0,1 1 1,0-1-1,0 1 0,0-1 1,-1 0-1,2 0 1,-1 0-1,0 0 0,2 1 1,48 10 409,-45-12-410,-1 1 1,0 0-1,1 0 1,-1 1-1,0 0 1,0 0-1,0 0 0,0 1 1,0 0-1,8 5 1,-10-6-5,-1 0 0,1-1 1,-1 0-1,1 0 0,0 0 0,-1 0 1,1-1-1,0 1 0,0-1 0,-1 0 1,6-1-1,45-3 150,7-14-17,-51 14-132,0 1 0,0 0-1,0 0 1,1 1 0,-1 0 0,13 0-1,61 2-725,-84 0 615,1 0 0,-1 0 0,1-1 0,-1 1 0,1 0 0,0 0 0,-1 0 1,1 0-1,-1-1 0,1 1 0,-1 0 0,1 0 0,-1-1 0,1 1 0,-1 0 0,1-1 0,-1 1 0,1-1 0,-1 1 0,0 0 0,1-1 0,-1 1 0,0-1 0,1 1 0,-1-1 0,0 1 0,0-1 0,1 0 0,-1 1 0,0-1 0,0 1 0,0-1 0,0 1 0,0-1 0,0 0 0,0 1 0,0-1 0,0 1 0,0-1 0,0 0 0,0 1 0,0-1 0,-1 0 0,1-13-2893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30.3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57 384,'0'0'1460,"0"0"-748,0 0-317,0 0 216,0 0 40,0 0-14,0-53 2399,0 50-3041,0 3 74,0 0 137,0 0-124,0 2-42,-3 9-25,1 0 0,-2 0 0,0-1 0,0 0 0,0 1 0,-2-1 0,1-1 0,-1 1-1,-11 12 1,-7 16 10,-64 130 38,79-146-48,1 0 0,1 1 1,1-1-1,1 2 0,-4 45 1,2 17 56,7-85-27,0-1-8,0-12-250,0 1-58,1 0 0,0 1-1,1-1 1,0 0 0,0 1 0,1-1 0,6-11 0,39-70-545,-47 90 813,24-47 228,34-93 0,8-17 1659,-52 136-707,-6 19 748,-6 7-1844,-1 0 0,-1 0 1,1 0-1,0 1 0,-1-1 0,0 0 0,1 1 1,-2 0-1,2 6 0,4 19-66,-1 1 0,1 49 1,-4-44 19,10 57 1,-10-81-36,1 0 0,0-1 0,1 1-1,0-1 1,1 0 0,0 0 0,0 0-1,1-1 1,10 13 0,40 29-68,-45-42 42,0 0 0,0 1 0,-1 0 0,12 17 0,-20-21 94,-1-1-1,1 1 0,-1 0 0,-1 0 1,1 0-1,-1 0 0,0 0 0,-1-1 0,-1 9 1,-42-14-127,-28-1-82,-5 0 95,-122 14 1,172-12 521,25-1-1989,8 0-2753,-4 0 3598,8 0-1978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31.4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553 5 208,'0'0'1673,"0"0"-950,0 0-534,0 0 41,0 0 189,0 0 192,0 0-121,0 0-215,0 0-16,0 0-91,0 0 8,0 0-29,0 0-86,0 0-29,0 0 27,0 0-32,0 0 18,-14 0 192,-90-2 124,38-1 16,-93 9 1,146-4-174,0 0 0,1 1-1,0 0 1,-1 1 0,1 0 0,1 1 0,-1 1 0,1 0 0,0 0 0,-11 9 0,16-11-125,1 0-1,0 1 1,0 0 0,0 0-1,0 0 1,1 1-1,0-1 1,0 1-1,1 0 1,-1 0 0,1 0-1,0 1 1,1-1-1,0 1 1,0 0-1,0-1 1,1 1 0,0 0-1,0 10 1,1-10-52,1 0 0,0 0 0,0 0 0,1 0 0,0 0 0,0 0 0,1-1 0,0 0 0,0 1 0,7 11 0,51 59 262,-15-21 189,-43-53-455,0 1 1,0-1-1,0 0 0,1 0 1,-1-1-1,1 1 0,0 0 1,0-1-1,0 0 0,0 0 1,0 0-1,1-1 0,-1 0 1,0 1-1,1-1 0,6 0 1,10 1-20,0 0 0,28-3 0,-20 0 38,103 1 3,-132 0-63,0 0 74,0 0-51,0 0 14,0 0-54,0 0-74,0 0-233,0 0-290,0 0-574,0 0-1344,0 0-2565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32.5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84 656,'0'0'2324,"0"0"-1217,0 0-787,0 0 14,0 0 15,-5 0-157,-12 0-149,12 0-14,5 0-69,0 0 35,0 0-6,0 0-10,0 0-6,0 0 73,0 0 114,0 0 205,0 0 86,0 0-53,0 0-188,0 0 36,0 0-75,0 0 15,0 0-182,0 1-1,0-1 0,0 0 0,0 0 1,0 0-1,-1 0 0,1 0 0,0 0 0,0 1 1,0-1-1,0 0 0,0 0 0,0 0 1,0 0-1,0 0 0,0 1 0,0-1 1,0 0-1,0 0 0,0 0 0,0 0 0,0 0 1,0 1-1,0-1 0,0 0 0,0 0 1,0 0-1,1 0 0,-1 0 0,0 1 0,0-1 1,0 0-1,0 0 0,0 0 0,0 0 1,0 0-1,0 0 0,0 0 0,1 0 1,-1 1-1,0-1 0,0 0 0,0 0 0,0 0 1,0 0-1,1 0 0,-1 0 0,0 0 1,0 0-1,0 0 0,0 0 0,0 0 0,1 0 1,-1 0-1,0 0 0,0 0 0,0 0 1,0 0-1,0 0 0,1 0 0,-1 0 1,59 3 336,89-5 1,-102 1 50,313-6 468,-320 3-851,0-2 1,41-12-1,-47 9 91,1 2-1,0 1 1,53-2-1,-86 8 46,-1 0-21,0 0-57,0 0-66,0 0 62,0 0-54,0 0 32,17-1 32,15-8 77,-19 6-22,-1-1 0,1 2 0,0 0 0,15-1 0,-27 3-105,-1 0 23,0 0 30,0 0-11,0 0-256,0 0-129,0 0-303,-9 3-3685,-5 3-423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34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12 272,'0'0'419,"0"0"-272,0 0 117,0 0 248,0 0 123,-4 2-139,-6 7 392,12-5 1892,25-4 2087,-9 0-6190,111 0 1563,-127-1-484,0 1 1,0-1-1,0 0 1,0 0-1,0 0 0,0 0 1,0 0-1,0 0 1,-1 0-1,1-1 1,0 1-1,-1-1 1,1 1-1,-1-1 1,2-1-1,-3 3 243,6-7-2936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35.2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7 480,'0'0'1027,"0"0"41,0 0-92,0 0 102,0 0 98,9 0 38,29 0 59,-29 0-355,-9 0-211,0 0-310,0 0-157,0 0-165,72 2 98,-45 0-139,0-1-1,0-1 0,0-1 0,39-8 0,-55 7-79,-22 7-1175,3-1-284,-8 3-2369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4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14 230 560,'0'0'891,"0"0"-90,0 0-12,0 0 145,0 0 117,0 0-21,0 0-131,0 0 32,0 0-296,0 0-139,0 0-282,24 15 71,-18-10-241,0-2-1,1 1 1,0-1 0,0 0-1,0 0 1,0-1-1,1 1 1,-1-2-1,0 1 1,1-1-1,0 0 1,-1-1-1,1 0 1,-1 0 0,1-1-1,-1 1 1,10-4-1,-2 0-108,-1-1 0,0-1 0,0 0 0,0-1 0,-1-1 0,0 0 0,19-15 0,-23 16 129,0 0 0,0-1 0,0 0 0,-1 0 0,0-1 0,10-15-1,-16 21-47,-1 0 0,1 1-1,-1-1 1,0 0 0,0 0 0,0 1-1,-1-1 1,1 0 0,-1 0 0,1 0-1,-1 0 1,0 0 0,0 0-1,0 0 1,-1 0 0,1 0 0,-1 0-1,1 1 1,-1-1 0,0 0-1,0 0 1,0 0 0,-1 1 0,1-1-1,-1 1 1,1-1 0,-1 1-1,0 0 1,0-1 0,0 1 0,-4-3-1,2 1-41,-1 0 0,1 0 0,-1 0 0,0 1 0,-1 0 0,1 0 0,0 0 0,-1 1 0,0-1 0,1 2 0,-13-4 0,1 3-111,0 0 0,-32 2 1,18 1 114,24 1 39,0 0 0,-1 0 0,1 1 0,1 0-1,-1 0 1,0 1 0,1-1 0,-1 2 0,-10 9 0,-16 7 1,29-18-43,0-1 1,0 1 0,0 0 0,0 0 0,1 1-1,-1-1 1,1 1 0,0-1 0,0 1-1,0 0 1,0 0 0,1 1 0,0-1 0,-1 1-1,2-1 1,-1 1 0,0-1 0,1 1-1,-1 7 1,0 4-426,1-1 0,0 1 0,2 0 0,3 28 0,-4-41 201,1 0-1,-1 0 0,1 0 1,0-1-1,0 1 1,0 0-1,0 0 1,0 0-1,1-1 1,-1 1-1,1-1 1,-1 1-1,1-1 1,2 3-1,12 5-2292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7:57.3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41 63 816,'0'0'264,"0"0"-135,0 0 47,0 0 2,0 0 17,0 0-56,0 0 42,-8 18 1340,-19 59-225,26-71-1254,-1 1-1,1 0 1,0 0 0,1 0-1,-1 0 1,1 0 0,1 0-1,-1 0 1,4 12 0,-3-15-20,1-1 0,-1 1 0,1-1 0,0 1 0,0-1 0,1 1 0,-1-1 0,1 0 0,-1 0 0,1 0 0,0 0 0,0-1 0,0 1 0,0-1 0,1 0 0,-1 0 0,1 0 0,0 0 0,-1-1 0,1 1 0,0-1 0,0 0 0,7 1 0,10 1 212,-1 0 0,0-2 0,31-1 0,-25-1-210,-25 1-13,0 0 0,1-1 0,-1 1 0,0-1-1,0 1 1,0-1 0,0 1 0,0-1-1,0 0 1,0 1 0,0-1 0,0 0-1,-1 0 1,1 0 0,0 0 0,0 0-1,-1 1 1,1-1 0,0-1 0,-1 1-1,1 0 1,0-1 0,13-36 417,-2 7-210,-6 21-265,0 0-1,-1-1 1,-1 0 0,0 0-1,0 0 1,-1-1-1,-1 1 1,1-1 0,-2 0-1,0 0 1,0 0-1,-2-12 1,1 23 20,0 1 73,-24-15 476,19 10-575,3 4 22,0-1 0,0 1 0,0-1 0,0 0 0,0 0 0,0 0 0,1 0 0,-1 0 0,0 0-1,1-1 1,0 1 0,0 0 0,-1-1 0,1 1 0,1-1 0,-2-3 0,-38 6-76,8 0 158,31 0-35,1 0 16,0 0 8,0 0-24,-27 18-29,9-1 46,10-10-29,0 1 0,0 0 0,1 0 0,-12 18 0,15 1-1229,5-27-93,1 0-880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17.05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176 93 448,'0'0'1147,"0"0"-461,0 0-118,0 0-125,0 0-67,0 0-34,-13-1 520,9 4 2979,2 3-3867,0 1-1,-1-1 0,0 0 1,0 0-1,-1 0 1,0 0-1,0-1 0,0 1 1,-1-1-1,-5 5 0,-5 8 46,7-8-14,-53 76-60,57-79 48,-1 1 1,2 0-1,-1 0 1,1 0-1,0 0 1,1 0-1,0 1 1,0-1-1,0 17 1,2-25 48,0 0-36,0 0 34,0 0 37,0 0 177,3-1-246,0 0 1,1 0-1,-1 0 0,0-1 1,0 0-1,0 1 1,0-1-1,0 0 0,-1-1 1,1 1-1,0 0 1,-1-1-1,3-3 1,6-4-18,54-40-168,-45 37-63,-1-1 1,-1-1 0,0-1-1,28-33 1,-44 45 358,0 0 0,0 0-1,0-1 1,-1 1 0,0-1 0,0 1 0,0-1-1,0 1 1,-1-1 0,0 0 0,0 0 0,0 1-1,0-1 1,-1 1 0,0-1 0,-2-9 0,1 11-63,1-1 1,0 0-1,0 0 1,1 0 0,-1 0-1,1 0 1,0 0-1,0 0 1,0 0 0,0 0-1,1 0 1,-1 0 0,1 1-1,0-1 1,0 0-1,1 0 1,-1 1 0,1-1-1,0 0 1,0 1-1,0 0 1,5-6 0,-7 8-68,0 1 35,0 0-59,0 0 46,0 0-51,0 0-35,0 0 43,-3 40-34,2-36 51,1 0 1,-1 0 0,1 1-1,0-1 1,1 0 0,-1 0-1,1 1 1,0-1 0,0 0-1,0 0 1,0 0 0,1 0-1,-1 0 1,1 0 0,0 0 0,0-1-1,1 1 1,-1-1 0,1 1-1,0-1 1,6 6 0,23 18 47,-24-22-21,-1 1 1,0 0-1,0 0 0,0 0 1,-1 1-1,9 13 1,-10-10 41,-4-8-16,0 1-1,0-1 1,0 1 0,0-1 0,0 1 0,1-1-1,-1 0 1,1 0 0,0 1 0,-1-1 0,1 0-1,0-1 1,0 1 0,0 0 0,0 0 0,1-1-1,-1 0 1,0 1 0,1-1 0,-1 0 0,4 1-1,-6-29-159,0-5-3731,0 32 292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4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30 16,'0'0'1331,"0"0"-31,0 0 103,0 0 72,0 0-325,-18 14 253,16-10-1332,-3 4 12,0 1 0,0-1 0,1 1 0,0 0 0,0 1 0,1-1 0,0 1 0,1-1 0,0 1 0,1 0 0,0-1 0,0 13 0,1-11-74,0 1-1,0-1 0,1 1 0,1-1 1,0 0-1,6 21 0,-7-29-7,1 0 0,-1-1 0,1 1 0,-1-1 0,1 0 0,0 1-1,0-1 1,0 0 0,0 0 0,0 0 0,1 0 0,-1-1 0,1 1 0,-1-1-1,1 1 1,-1-1 0,1 0 0,0 0 0,0 0 0,-1 0 0,1 0 0,0-1 0,0 1-1,0-1 1,0 0 0,0 0 0,0 0 0,0 0 0,0-1 0,0 1 0,-1-1 0,1 0-1,4-1 1,0 0-12,-1 0 0,1-1 0,0 0 0,-1 0 0,0 0 0,0-1-1,0 0 1,10-9 0,43-45-170,-41 39 129,1 1-16,42-48-191,-55 60 248,0-1 0,-1 0 0,-1-1 1,1 1-1,-1-1 0,0 0 0,4-13 0,-8 20 46,1 0-1,-1-1 1,1 1-1,-1 0 1,1 0-1,-1-1 1,0 1-1,0 0 1,0 0-1,0-1 1,0 1-1,0 0 1,0-1-1,0 1 1,0 0-1,0 0 1,-1-1-1,1 1 1,-1 0-1,1 0 0,-1-1 1,1 1-1,-1 0 1,1 0-1,-1 0 1,0 0-1,0 0 1,0 0-1,0 0 1,0 0-1,0 0 1,0 0-1,0 1 1,0-1-1,-2-1 1,-2 1 29,0 0 0,-1 0 0,1 1 0,-1-1 0,1 1-1,-1 1 1,-6 0 0,-10 0-179,2-2-88,1 1 0,-1 1 0,0 1-1,1 1 1,-1 1 0,1 0 0,0 1-1,0 1 1,1 1 0,-34 18 0,9 2-3039,31-15 465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5.5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0 238 96,'0'0'342,"0"0"140,0 0 279,0 0 167,0 0-85,3 7-261,-2-3-439,0 0-1,0 0 1,1 0 0,0 0 0,-1 0 0,2-1-1,-1 1 1,0 0 0,1-1 0,-1 0-1,1 0 1,0 0 0,0 0 0,0 0 0,1 0-1,-1-1 1,1 0 0,-1 1 0,1-1 0,0-1-1,0 1 1,0 0 0,0-1 0,4 1-1,18 2 3,1-2 0,0 0 0,31-3 0,-15 0-668,-37 2 499,-1-1 0,1-1 1,-1 1-1,0-1 0,1 0 1,-1 0-1,0 0 0,1-1 1,-1 0-1,0 0 1,0 0-1,-1-1 0,1 1 1,0-1-1,-1 0 0,0-1 1,1 1-1,-1-1 1,-1 0-1,1 0 0,0 0 1,-1 0-1,0 0 0,0-1 1,0 0-1,-1 0 1,0 0-1,1 0 0,-2 0 1,1 0-1,-1 0 0,1 0 1,-1-1-1,0-5 0,-1 2 7,0 1 0,0-1 0,-1 0-1,0 1 1,-1-1 0,0 1-1,0-1 1,-1 1 0,0 0 0,0 0-1,-1 0 1,0 0 0,-1 1-1,1-1 1,-2 1 0,1 0 0,-1 1-1,1-1 1,-2 1 0,1 0 0,-1 1-1,-14-10 1,12 11-314,0 0 1,0 1-1,0 0 0,0 0 1,-1 1-1,0 0 1,1 0-1,-1 1 0,0 1 1,0 0-1,0 0 0,1 1 1,-12 2-1,16-2 391,1 1 1,0 0-1,-1 1 0,1-1 0,0 1 1,0-1-1,1 1 0,-1 1 1,0-1-1,1 0 0,0 1 0,0 0 1,0-1-1,-4 8 0,-2 5 406,-1-1 0,-9 27 1,16-35-404,0 0 0,0 1 0,1-1 0,0 1 0,0-1 0,1 1 0,0 0 0,1 0 0,0 0 0,0 0 0,0-1 0,3 12 0,5-13-1125,9-3-1011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6.3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33 233 512,'0'0'1817,"0"0"-1238,0 0-464,0 0 154,0 0 123,3 8 4943,11 30-4515,-10-34-777,1 0 0,0 0-1,0 0 1,0-1 0,0 1 0,1-1-1,-1 0 1,1-1 0,-1 0 0,1 0-1,0 0 1,9 2 0,4-2-327,0 0-1,31-1 1,-38-1 154,-5-1 118,-1 1 0,0-2-1,-1 1 1,1 0 0,0-1-1,0 0 1,-1-1 0,1 1 0,-1-1-1,1 0 1,-1-1 0,0 1-1,-1-1 1,1 0 0,-1 0-1,1 0 1,-1-1 0,0 1-1,-1-1 1,1 0 0,-1 0 0,0-1-1,0 1 1,-1-1 0,1 1-1,-1-1 1,0 0 0,-1 0-1,0 0 1,1-10 0,-1 7 335,-1-9-389,0 0-1,-1 1 1,-1-1 0,-7-31-1,8 46-92,0-1 0,0 1 0,-1-1 0,1 1 1,-1 0-1,1-1 0,-1 1 0,0 0 0,0 0 0,-1 0 0,1 0 0,-1 1 0,1-1 1,-1 1-1,0-1 0,0 1 0,0 0 0,0 0 0,0 0 0,0 1 0,-1-1 0,1 1 1,-1 0-1,1 0 0,-1 0 0,1 0 0,-1 0 0,0 1 0,-7 0 0,-7-1 546,-1 2 0,-37 5 0,48-4-171,-1 1 0,1 0 0,0 0 0,0 0 0,0 1 0,1 0 1,-1 1-1,-12 10 0,19-14-266,-53 48 851,51-46-1041,0 1 0,0-1 0,1 1-1,-1 0 1,1 0 0,0-1 0,0 1-1,1 1 1,-1-1 0,1 0 0,0 0-1,0 1 1,0-1 0,0 6 0,1-4-2124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6.9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14 147 1873,'0'0'539,"0"0"-174,0 0 449,0 0 413,0 0-258,36 1 2643,28 36-3225,-52-33-491,2 0 0,-1-1-1,0-1 1,1-1 0,24 1 0,-32-2 67,0 0 0,-1 0-1,1-1 1,0 0 0,0 0 0,0 0 0,0-1 0,-1 0 0,1 0-1,-1-1 1,1 1 0,-1-1 0,0 0 0,0 0 0,7-7 0,-10 6 46,0 0 1,0-1-1,0 1 1,-1-1-1,0 1 1,1-1 0,-2 0-1,1 0 1,0 0-1,-1 1 1,0-1-1,0 0 1,-1 0-1,1 0 1,-1 0 0,0 1-1,0-1 1,-1 0-1,1 1 1,-1-1-1,0 1 1,0-1-1,-5-6 1,1 6-116,-1 0-1,0 0 1,0 1-1,0 0 1,-1 0 0,0 0-1,1 1 1,-1 0-1,0 1 1,-1 0 0,1 0-1,0 1 1,-10-1-1,-8 0-697,1 2-1,-52 4 1,75-4 765,-1 1 1,0-1-1,0 0 0,1 1 1,-1 0-1,0-1 0,1 1 0,-1 0 1,1 0-1,-1 1 0,1-1 1,-1 0-1,1 1 0,0 0 1,0-1-1,0 1 0,0 0 1,0 0-1,0 0 0,0 0 1,1 1-1,-1-1 0,1 0 1,-1 1-1,1-1 0,0 1 1,0-1-1,0 1 0,0 0 1,1-1-1,-2 6 0,2 6-204,0 0 1,0 1-1,2-1 0,-1 0 0,6 18 0,2 24-98,-9-7-150,0-33-875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7.5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40 224 448,'0'0'2665,"0"0"-1357,0 0 10,0 0 114,0 0-589,31 0-581,-19 2-249,-1 1 1,0-1-1,0 2 1,0-1-1,-1 1 0,13 7 1,-14-6-4,1 0-1,1-1 1,-1 0 0,1-1-1,-1 0 1,1-1 0,0 0-1,12 1 1,-10-3-89,-6 0 48,-1 1 0,1-1 0,0 0-1,0-1 1,-1 0 0,1 0 0,0 0 0,-1-1-1,1 1 1,-1-2 0,0 1 0,1-1 0,-1 0-1,11-7 1,-4 0 51,0 0 0,-1 0 0,0-1 0,14-17 0,-22 22 46,-1 1 0,0-1-1,1 1 1,-2-1 0,1 0-1,-1 0 1,0 0 0,0 0-1,-1-1 1,1 1-1,-1 0 1,-1-1 0,1-9-1,-1-1 70,1 10-99,-1 1 1,0 0-1,-1 0 1,1 0-1,-3-11 1,2 15-45,0 1 0,1-1 0,-1 1 1,0-1-1,0 1 0,0-1 0,0 1 0,0 0 0,0-1 0,0 1 1,0 0-1,-1 0 0,1 0 0,0 0 0,-1 0 0,1 0 0,-1 0 1,1 1-1,-1-1 0,1 0 0,-1 1 0,0-1 0,1 1 1,-1 0-1,-2-1 0,-12 0-36,0 0-1,1 1 1,-1 1 0,1 0 0,-1 1-1,1 1 1,-1 0 0,1 1 0,0 1-1,-14 7 1,-21 10-530,-70 44 1,109-59 422,-36 22-1516,4-2-903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8.8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253 3 144,'0'0'1804,"0"0"-452,0 0 35,0 0 222,0 0-395,-57-3-229,41 4-960,0 0 1,1 0 0,-1 2-1,-23 6 1,32-7-42,1 0 0,-1 0 0,0 1 1,1 0-1,0 0 0,-1 1 0,1 0 0,1 0 1,-1 0-1,1 1 0,-1 0 0,-5 7 0,10-12 2,0 1 0,1 0 0,-1 0 0,0 0 0,1 0-1,-1 0 1,1 0 0,-1 0 0,1 0 0,-1 0 0,1 0 0,-1 0 0,1 0 0,0 0-1,0 0 1,0 0 0,-1 0 0,1 0 0,0 0 0,0 0 0,1 0 0,-1 1-1,0-1 1,0 0 0,0 0 0,1 0 0,-1 0 0,1 0 0,-1 0 0,1 0 0,-1 0-1,1 0 1,-1 0 0,1-1 0,0 1 0,-1 0 0,1 0 0,0 0 0,1 0-1,4 3 98,0-1 0,0 0 0,0 0 0,0-1 0,11 3 0,3 3-112,7 2 50,0-1 0,50 10-1,16 5 94,-91-24-116,-1 1 0,1-1 0,0 1-1,0-1 1,0 1 0,-1 0 0,1 0 0,0 0 0,-1 0-1,1 0 1,-1 1 0,1-1 0,-1 0 0,0 1-1,1-1 1,-1 1 0,0-1 0,1 3 0,-2-3 11,0 0-1,0 0 1,0 0 0,0 0 0,0 0-1,0 0 1,-1 0 0,1 0 0,0 0-1,-1 0 1,1 0 0,0 0 0,-1 0 0,0 0-1,1 0 1,-1-1 0,1 1 0,-1 0-1,0 0 1,0-1 0,1 1 0,-1 0 0,0-1-1,0 1 1,0-1 0,0 1 0,0-1-1,0 1 1,0-1 0,1 0 0,-1 1 0,-2-1-1,-20 9 29,-1-1-1,0-1 0,0-1 1,-1-2-1,0 0 0,0-2 1,-36 0-1,43-11-3160,3 9 776,-2 0-656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6:59.5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0 976,'0'0'833,"0"0"-462,0 0 354,0 0 289,0 0 21,0 0-290,0 0-129,10 23 1174,-1-7-1663,0 1 1,-2 1-1,0 0 1,-1 0-1,0 0 0,-2 1 1,5 37-1,-3 138 1017,-6-142-1061,-1-34-59,-1 1-1,-1-1 1,-6 23-1,4-23 8,1 1-1,2-1 1,-2 25 0,3-23 108,0-14-17,0 0 1,1-1-1,0 1 0,0 0 0,0 0 0,0-1 0,1 1 0,0 0 0,3 8 0,-3-14-294,-1 1 1,1 0-1,-1-1 0,1 1 1,0-1-1,-1 0 0,1 1 0,-1-1 1,1 1-1,0-1 0,0 0 1,-1 1-1,1-1 0,0 0 0,0 0 1,-1 0-1,1 0 0,0 0 1,0 0-1,-1 0 0,1 0 0,1 0 1,-1 0-154,1 0-3359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1.0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230 3 560,'0'0'1001,"0"0"234,0 0-192,0 0-320,0 0-315,0 0-101,-5 0-11,-24-1 538,9 0-520,0 1-1,1 1 1,-32 4 0,46-4-304,1 0 0,-1 0 0,1 0 0,0 1 0,0-1 0,0 1 0,0 0 0,0 0 0,0 1 0,1-1 0,-1 1 0,1-1 0,-1 1 0,1 0 0,0 1 0,0-1 0,0 0 0,1 1 0,-1 0 0,1-1 0,0 1 0,-2 4 0,3-6-48,0 0 1,1 0-1,-1 0 1,1 0-1,-1 0 1,1 1-1,0-1 1,-1 0-1,1 0 1,0 0-1,1 0 1,-1 0-1,0 0 1,0 0-1,1 0 1,0 1 0,-1-1-1,1 0 1,0-1-1,0 1 1,0 0-1,0 0 1,0 0-1,0 0 1,1-1-1,-1 1 1,0-1-1,1 1 1,2 2-1,5 1-48,0 0 0,-1 0 0,1-1 0,1 0 0,11 4 0,-10-4 145,83 21-4,-79-23-87,-1 0 0,0 1 0,0 1 0,0 1 0,0 0 0,-1 0 0,1 2 0,-1 0 0,-1 0 0,15 11 0,-26-17 41,0-1 0,0 1 0,-1 0 0,1-1 0,0 1 0,-1 0 0,1 0 0,0-1 0,-1 1 0,1 0 0,-1 0 0,1 0 0,-1 0 0,1 0 0,-1 0 0,0 0 0,0 0 0,1 0 0,-1 0 0,0 0 0,0 0 0,0 0 0,0 0 0,0 0 0,0 0 0,0 0 0,0 0 0,-1 0 0,1 0 0,0 0 0,-1 0 0,1-1 0,0 1 0,-1 0 0,1 0 0,-1 0 0,0 0 0,1 0 0,-1-1 0,0 1 0,1 0 0,-1-1 0,0 1 0,0 0 0,1-1 0,-2 1 0,-44 23 838,46-24-844,-33 13-96,-9 3 1115,-48 13-1,73-25-2238,0-1 0,0 0 0,-27 0-1,44-3-2781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1.5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32 1697,'0'0'85,"0"0"115,0 0 227,0 0 424,0 0 211,1-7-150,1-1-1344,3-8 3105,-3 36-808,-2 477-1465,0-285-6917,0-208 5151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2.4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295 19 96,'0'0'1948,"0"0"-558,0 0 16,0 0 98,0 0 65,-10-18 917,3 18-2484,-1 0 0,0 0 0,0 1 0,1 0 0,-1 0 0,1 1 0,-1 0 0,1 1 0,0-1-1,0 1 1,0 1 0,0-1 0,0 1 0,1 0 0,0 1 0,0 0 0,0 0 0,0 0 0,1 0 0,-9 12-1,-14 15 12,2 1-1,-42 67 1,66-97-17,1 0 1,-1 1 0,1-1-1,0 0 1,0 1 0,0-1 0,0 1-1,1-1 1,-1 1 0,1-1-1,0 1 1,0 0 0,0-1-1,1 1 1,-1-1 0,1 1-1,0-1 1,0 1 0,0-1-1,0 0 1,1 1 0,-1-1-1,1 0 1,0 0 0,2 3-1,7 8-3,0-2 0,0 0 0,1 0 0,19 13 1,18 21 73,-46-44-135,-1 0-1,1-1 1,0 1-1,0-1 1,-1 1-1,1-1 1,0 0-1,0-1 1,0 1-1,0 0 1,0-1-1,0 1 1,0-1-1,0 0 1,0 0-1,0 0 1,0-1-1,6 0 1,59-15-978,-48 9 909,0 0 1,0-1-1,-1-1 1,-1 0-1,30-22 1,-47 31 201,-1 0 0,1 0 0,-1-1 0,1 1 0,-1 0 0,1-1 0,-1 1 0,1 0 1,-1-1-1,0 1 0,1 0 0,-1-1 0,0 1 0,1-1 0,-1 1 0,0-1 0,0 1 1,1-1-1,-1 1 0,0-1 0,0 1 0,0-1 0,0 1 0,0-1 0,0 1 0,0-1 0,0 0 1,0 1-1,0-1 0,0 0 0,-15-9 699,-31 1-600,40 9-13,-24-5-2,12 1-116,-2 1 0,1 1-1,0 1 1,0 0 0,-1 2 0,-23 3 0,39 2-105,0 0-1,0 0 1,1 1-1,-1 0 1,1-1 0,1 1-1,-1 0 1,-1 8 0,3-11 29,-1 6-467,0 1 1,0-1-1,1 1 0,0-1 0,2 14 0,-1-12-2316,0-8-1312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17.88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8 208,'0'0'1766,"0"0"-931,0 0-371,0 0 326,0 0 395,0-7 1010,0 281-1437,17-237-710,-15 70 483,23-110-2078,6-34-740,-17 14-2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3.0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46 184 768,'0'0'2551,"0"0"-1092,0 0-496,0 0 329,0 0 4,0 0-343,0 0-503,0 0-303,12 0 16,-4 2-148,1 0 0,-1 1 0,0 0 0,1 0 0,14 8 0,-16-7-11,0 0 0,0 0 1,1-1-1,0-1 0,-1 1 0,1-1 1,0 0-1,14 1 0,3-3-61,-16 1-112,0-1 0,-1 0 0,1 0 0,0-1 0,-1 0 0,12-4 0,-17 4 103,-1 0-1,1 0 0,0-1 1,-1 0-1,1 1 1,-1-1-1,1 0 0,-1 0 1,0 0-1,0 0 0,0-1 1,0 1-1,0-1 1,-1 1-1,1-1 0,-1 1 1,0-1-1,1 0 1,-1 0-1,0 0 0,-1 0 1,2-4-1,0 0 66,-1 0 0,0 0-1,0 0 1,-1 0 0,0 0 0,0 0-1,0 0 1,-1 0 0,0 0-1,0 1 1,-1-1 0,0 0 0,0 0-1,-1 1 1,-3-8 0,3 10 101,0 0 0,1 0 0,-2 0 0,1 0 0,0 1 0,-1 0 0,1-1 0,-1 1 0,0 1 0,0-1 0,0 1 1,-1-1-1,1 1 0,-1 0 0,1 1 0,-1-1 0,1 1 0,-1 0 0,0 0 0,0 0 0,1 1 0,-11-1 0,-9 1 261,17-1-320,0 0 0,0 1 0,0 0 1,0 1-1,0-1 0,0 1 0,0 1 0,0-1 0,0 1 0,1 0 0,-8 4 0,-17 11 56,21-12-220,1 0 0,0 0 0,1 1 0,-13 11 0,18-14 24,1-1 0,-1 1 0,1 0 0,0 0 1,0 0-1,0 1 0,1-1 0,-1 0 0,1 1 0,0-1 1,0 1-1,0-1 0,0 1 0,0 0 0,1-1 0,0 1 1,-1 3-1,0 15-736,1-17 384,-1 1 0,1-1 0,0 1-1,0 0 1,1-1 0,-1 1 0,1 0-1,2 6 1,11 2-2889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3.6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19 219 0,'0'0'1921,"0"0"-873,0 0-98,0 0 173,0 0 113,0 0-153,0 0-123,0 0-322,0 0-305,0 0-170,11 3 53,27 2-274,0-1 0,-1-2 0,69-5 0,-19 0-1364,-85 3 1385,-1 0 0,0 0 0,0 0 0,0 0 0,0 0 0,0-1 0,0 1 0,0-1 0,0 1 0,0 0 0,0-1 0,0 0 0,0 1 0,0-1 0,0 0 0,0 1 0,0-1 0,0 0 0,-1 0 0,1 0-1,0 0 1,-1 0 0,1 0 0,0 0 0,-1 0 0,1 0 0,0-2 0,0-1 4,0-1 0,0 0 0,0 0 0,-1 1 0,1-1-1,-1 0 1,-1-6 0,0 0 139,0 0 1,-1 0-1,0 0 0,-1 0 0,-7-19 1,7 24-3,0 0-1,0 0 1,-1 0 0,0 0 0,0 0 0,-1 1 0,1 0 0,-1 0 0,-6-5 0,6 7-27,0 1 0,0 0 0,0 0 0,0 0 0,0 0 0,-1 1 0,1 0 0,0 0 0,-1 0 0,1 1 0,-1 0 1,-5 0-1,-3 1-11,0 1 0,1 0 0,-1 1 0,1 0 0,0 1 1,0 1-1,0 0 0,0 1 0,1 0 0,0 0 0,0 2 1,1-1-1,0 2 0,-17 16 0,25-23-238,1 1-1,0 0 1,0 0-1,1 0 1,-1 0-1,0 0 1,1 1-1,0-1 1,0 0 0,0 1-1,0-1 1,1 0-1,-1 1 1,1-1-1,0 1 1,0-1-1,0 1 1,0-1-1,1 5 1,0 9-2286,-1-1-372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4.2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1 113 3282,'0'0'1216,"0"0"-749,0 0 240,0 0 544,0 0-29,1 19 336,2-12-1491,-1-1-1,1 0 0,0 0 1,1-1-1,0 1 1,0-1-1,0 1 1,0-1-1,1 0 1,0-1-1,0 1 0,0-1 1,0 0-1,1 0 1,-1-1-1,1 0 1,0 0-1,0 0 1,1 0-1,9 2 0,52 4-1035,1-2 0,78-3-1,-144-4 954,1 0-1,-1 0 0,1 0 0,-1 0 1,1 0-1,-1-1 0,1 0 1,-1 0-1,1 0 0,-1 0 0,0 0 1,0-1-1,1 1 0,-1-1 0,0 0 1,0 0-1,-1 0 0,4-3 0,-3 1 80,-1 0 0,0 0 0,0 0 0,0 0 0,-1 0 0,1 0 0,-1 0 0,0 0 0,0-1 0,-1 1 0,1 0 0,-1-1 0,0 1 0,0-6 0,0 4 33,0 0 0,-1-1 1,0 1-1,0 0 0,0 0 0,-1 0 0,0 0 0,0 0 0,0 0 0,-1 0 0,0 1 0,0-1 0,-1 1 0,1 0 0,-1 0 0,0 0 0,0 0 1,-1 1-1,-5-5 0,3 4-51,-1 0 0,1 1 1,-1-1-1,0 2 0,0-1 1,-1 1-1,1 0 0,-1 1 1,1-1-1,-1 2 0,0 0 1,0 0-1,-12 0 0,-24 0-57,20 0-78,1 1 0,-29 3-1,50-2-26,0 0-1,-1-1 0,1 2 0,0-1 1,0 0-1,0 1 0,0-1 1,0 1-1,1 0 0,-1 0 0,0 0 1,1 0-1,-4 5 0,-24 34-4917,20-26 2245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5.0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67 211 1088,'0'0'1089,"0"0"138,0 0 59,0 0-32,0 0 19,5 7-241,34 54 334,-33-56-1349,0-1 0,1 0 0,-1 0 0,1-1 0,0 0 0,1 0 0,-1-1 0,0 0 0,1 0 0,-1-1 0,10 1 0,14 5 19,-8-1-108,-1-2-1,1 0 0,0-2 1,35 0-1,-56-2 71,-1-1 0,0 1 0,1 0 0,-1-1 0,1 0-1,-1 1 1,0-1 0,0 0 0,1 1 0,-1-1 0,0 0 0,0 0 0,0 0-1,0 0 1,0 0 0,0 0 0,0 0 0,0-1 0,0 1 0,0 0-1,-1 0 1,1-1 0,-1 1 0,1-1 0,-1 1 0,1 0 0,-1-1-1,0 1 1,1-1 0,-1 1 0,0-3 0,2-57-262,-3 46 124,1-167 207,0 180-38,0 0 1,0 0 0,-1 0-1,0 0 1,1 0-1,-1 0 1,0 0-1,0 0 1,0 0 0,0 0-1,0 0 1,0 1-1,-1-1 1,1 0-1,0 1 1,-1-1 0,1 1-1,-1 0 1,0-1-1,0 1 1,1 0-1,-1 0 1,0 0 0,0 0-1,0 0 1,0 1-1,0-1 1,0 1-1,0-1 1,0 1 0,0 0-1,0 0 1,0-1-1,-3 2 1,-9-2-7,-1 0 1,1 2-1,-25 3 0,16 1-239,-1 2-1,1 1 1,0 0-1,0 2 1,1 1-1,-35 22 1,30-17-1105,-30 15-2841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6.5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1 197 208,'0'0'603,"0"0"85,0 0 473,0 0 333,0 0 149,7-2-2,32-11 469,-39 13-1517,0 0-247,35 0-148,777-31 445,-519 1-427,104-4 149,-356 34-362,30 1 24,1-3-1,85-14 1,-75 5-45,149-1 1,-112 10-97,-72-2-114,64-14 0,-69 10 212,0 1 0,55 0 0,48 7 406,28 0-3374,-193 0-383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7.5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185 1 3330,'0'0'1443,"0"0"-974,0 0-106,0 0-43,0 0-149,0 0-99,0 0 8,0 0 32,0 0 40,0 0 54,0 0-3,-3 1-3,-16 7-44,1 1 1,0 0 0,-34 24 0,28-17-120,-19 15 38,43-31-73,-1 0 0,1 0 1,0 0-1,-1 0 0,1 1 1,0-1-1,-1 0 0,1 0 1,0 0-1,-1 0 0,1 1 1,0-1-1,-1 0 0,1 0 1,0 1-1,0-1 0,0 0 1,-1 1-1,1-1 0,0 0 1,0 0-1,0 1 0,-1-1 1,1 0-1,0 1 0,0-1 1,0 1-1,0-1 0,0 0 1,0 1-1,0-1 0,0 0 1,0 1-1,0-1 0,0 0 1,0 1-1,0-1 0,0 0 1,0 1-1,1-1 0,-1 0 1,0 1-1,0-1 1,0 0-1,0 1 0,1-1 1,-1 0-1,0 1 0,0-1 1,1 0-1,-1 0 0,0 1 1,0-1-1,1 0 0,12 9 54,65 18 149,-62-24-87,0 2 0,0 0-1,-1 1 1,0 1 0,26 15 0,15 28-195,-30-25-254,-26-25 346,1 0 0,-1 1 1,1-1-1,0 1 0,-1-1 0,0 1 0,1-1 1,-1 1-1,1-1 0,-1 1 0,0 0 0,1-1 1,-1 1-1,0 0 0,0-1 0,1 1 0,-1 0 1,0-1-1,0 1 0,0 0 0,0-1 0,0 1 1,0 0-1,0-1 0,0 1 0,0 0 0,0-1 1,0 1-1,-1 0 0,1-1 0,0 1 0,0 0 1,-1-1-1,1 1 0,-1 1 0,-1 0 28,-1 0-1,1 0 1,0 1-1,-1-1 0,0-1 1,1 1-1,-1 0 1,-5 2-1,-8 2 103,1 0 0,-28 6-1,14-5 79,-1-2 0,1-1 0,-38 1-1,66-6-248,0 1 0,1 0 0,-1-1-1,0 1 1,1-1 0,-1 0 0,0 1-1,1-1 1,-1 1 0,1-1 0,-1 0-1,1 1 1,-1-1 0,1 0-1,-1 0 1,1 1 0,0-1 0,0 0-1,-1 0 1,1 0 0,0 0 0,0 1-1,0-1 1,0 0 0,0 0 0,0 0-1,0 0 1,0 0 0,0-35-1436,0 28 585,-4-36-3405,-5 28 926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8.0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4530,'0'0'1470,"0"0"-936,0 0-318,0 0 80,0 0 35,1 0-299,-1 1 0,1-1 0,-1 0 0,1 1 0,0-1 0,-1 1 0,1-1 1,-1 0-1,1 1 0,-1-1 0,0 1 0,1 0 0,-1-1 0,1 1 0,-1-1 0,0 1 1,0-1-1,1 1 0,-1 0 0,0-1 0,0 1 0,0 0 0,0-1 0,1 1 0,-1 0 1,0-1-1,0 2 0,7 49 761,3 99 0,-8-98-599,1-1-1,15 74 0,-5-66-179,-3 0 0,-2 1-1,-3 0 1,-2 1 0,-6 69 0,2-128-60,0 1 1,1-1-1,0 1 1,-1-1-1,1 0 1,0 1-1,0-1 0,0 1 1,1-1-1,-1 1 1,1-1-1,-1 0 1,1 1-1,0-1 1,0 0-1,2 5 0,0-6-232,0 0 0,0 0-1,0 0 1,0 0-1,0 0 1,0 0-1,0-1 1,0 0 0,0 1-1,0-1 1,0-1-1,6 1 1,10 0-2163,-5 0-833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8.8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36 129 512,'0'0'729,"0"0"-148,0 0 313,0 0 322,0 0 150,0-25 3709,6-4-5214,2 23 78,0 1 0,1 1 0,-1-1-1,1 1 1,0 1 0,0 0 0,12-3 0,27-10-128,-35 11 198,0 1 0,-1 0 0,1 1 0,0 1 0,1 0 0,-1 1 0,19 0 0,-31 1-6,0 1 0,0 0 0,0-1-1,-1 1 1,1 0 0,0-1-1,0 1 1,-1 0 0,1 0-1,0 0 1,-1 0 0,1 0 0,-1 0-1,1 0 1,-1 0 0,0 0-1,1 0 1,-1 0 0,0 0 0,0 0-1,1 0 1,-1 0 0,0 0-1,0 0 1,0 1 0,-1 0 0,2 40-25,-1-36 18,1 15 81,-1-16-70,1 0-1,-1 0 1,0 0 0,0 1 0,0-1-1,-1 0 1,0 0 0,0 0-1,0 1 1,-1-1 0,1-1 0,-1 1-1,0 0 1,-1 0 0,-4 6 0,-35 34 97,-2-1 0,-1-3 0,-3-2 0,-57 37 0,105-76-98,-1 0 1,1 0 0,0 0-1,0 0 1,0 1-1,-1-1 1,1 0 0,0 0-1,0 0 1,0 1 0,-1-1-1,1 0 1,0 0-1,0 1 1,0-1 0,0 0-1,0 0 1,0 1 0,0-1-1,-1 0 1,1 0-1,0 1 1,0-1 0,0 0-1,0 1 1,0-1 0,0 0-1,0 0 1,0 1-1,0-1 1,1 0 0,-1 0-1,0 1 1,0-1 0,0 0-1,0 1 1,0-1-1,0 0 1,1 0 0,-1 0-1,0 1 1,0-1 0,0 0-1,0 0 1,1 0-1,-1 1 1,0-1 0,0 0-1,1 0 1,-1 0 0,0 0-1,0 0 1,1 0-1,-1 1 1,0-1 0,0 0-1,1 0 1,-1 0-1,1 0 1,19 7 16,-17-6 5,-2-1-27,24 8 24,0 0 0,0-2 0,1 0 0,0-2 0,0-1 0,48-1 0,10-25-6230,-69 20 2830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49.4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41 202 3474,'0'0'1712,"0"0"-1133,0 0-173,0 0 258,0 0 321,12 12 375,2 9-869,-12-17-454,1-1-1,-1 1 0,1 0 0,0-1 1,0 1-1,0-1 0,0 0 1,1 0-1,-1 0 0,1 0 1,0-1-1,0 1 0,0-1 1,0 0-1,0 0 0,0-1 0,7 3 1,12 0-251,0 0 0,0-2 0,1 0 0,-1-2 0,28-2 0,-25 1-316,-19 0 351,1 1 0,-1-1 0,0 0 0,0-1 0,1 0 0,-1 0 0,-1 0 0,10-5 0,-14 6 133,1 0 0,-1-1 0,0 1 0,1-1 0,-1 0 0,0 0-1,0 0 1,0 0 0,0 0 0,0 0 0,-1-1 0,1 1-1,-1-1 1,1 1 0,-1-1 0,0 1 0,0-1 0,0 0 0,0 1-1,-1-1 1,1 0 0,-1 0 0,1 0 0,-1-3 0,0 5 46,1-6 122,-1 1-1,0 0 0,0 0 1,0 0-1,-1-1 0,0 1 1,0 0-1,-1 0 0,1 0 1,-1 0-1,-1 1 0,1-1 1,-1 0-1,0 1 1,-6-8-1,-1-1 128,-1 1 0,0 1 0,-1 0 0,-1 1 0,0 0 0,-17-11-1,26 19-218,1 1-1,-1 0 0,0 0 1,0 0-1,-1 0 0,1 0 1,0 1-1,0 0 0,-1 0 1,1 0-1,-1 1 0,1-1 1,-1 1-1,1 0 0,-1 0 1,1 1-1,-1-1 0,1 1 1,-1 0-1,1 0 0,0 1 1,0-1-1,-1 1 0,1 0 1,0 0-1,0 0 0,1 1 1,-7 4-1,-86 89-32,34-30-285,59-63 87,1 0-1,0 0 1,-1 0-1,1 0 0,0 0 1,1 0-1,-1 1 1,0-1-1,1 1 1,0-1-1,0 1 1,0 0-1,0-1 0,1 1 1,0 0-1,-1 0 1,1-1-1,0 1 1,1 4-1,1 0-1786,9 0-671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0.0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0 233 2801,'0'0'2177,"0"0"-925,0 0-359,0 0-178,0 0-371,0-1-160,0-3-93,0 3-13,0 39 639,0-35-661,1-1-1,-1 0 1,0 1 0,1-1-1,0 0 1,0 1-1,0-1 1,0 0 0,0 0-1,0 0 1,0 0-1,1 0 1,-1 0 0,1 0-1,-1 0 1,1-1-1,0 1 1,-1 0 0,1-1-1,0 0 1,0 1-1,0-1 1,1 0 0,-1 0-1,0 0 1,0 0-1,0 0 1,1-1 0,-1 1-1,0-1 1,1 0-1,2 1 1,13 1-139,0 0 0,0-2 1,25-1-1,-18 0-55,-14 1 37,1-1 1,0 0-1,-1-1 0,0 0 0,1-1 0,-1-1 1,0 1-1,-1-2 0,1 0 0,-1 0 1,0 0-1,11-9 0,-15 10 94,0-1-1,0 1 1,-1-1 0,0-1-1,0 1 1,0-1 0,-1 0-1,0 0 1,0 0 0,0 0-1,-1-1 1,1 0 0,-2 0-1,1 0 1,-1 0 0,0 0-1,0 0 1,-1 0 0,1-15 0,-2 18 47,0-1 0,-1 1 0,1-1 0,-1 1 0,0-1 0,0 1 0,0-1 0,-1 1 0,0 0 0,1-1 0,-1 1 0,-1 0 0,1 0 0,-1 1 0,1-1 0,-5-4 0,2 3 2,-1 1 0,1 0 1,-1 0-1,0 0 1,0 1-1,0-1 0,0 2 1,-1-1-1,-11-3 1,-11 0-122,1 2 0,-1 0-1,0 2 1,-34 2 0,49 0-64,12 1 118,0-1 0,0 1 0,0 0 0,1 0-1,-1 0 1,0 0 0,0 0 0,0 0 0,1 1 0,-1-1 0,1 1-1,-1-1 1,1 1 0,-1-1 0,1 1 0,0 0 0,0 0 0,0 0 0,0 0-1,0-1 1,-1 4 0,-19 50-152,18-45 176,-5 14-8,1 0 0,2 1 0,-3 25 0,5 2-3813,3-39 1485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18.5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80,'0'0'1782,"0"0"-957,0 0-567,0 0-124,0 0 55,0 0 6,0 0 106,0 0-36,0 0 105,0 0-100,0 0-83,33 0 653,237 0 1132,-269 0-1943,-1 0 56,0 0 62,0 0 221,0 0 267,0 0-131,0 0-120,0 0-194,0 0-145,0 0-37,0 0-82,18 0-367,-13 0-3950,-5 0 1795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0.7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69 141 3586,'0'0'1454,"0"0"-739,0 0-521,0 0-116,0 0-1,0 0 147,1 27 1105,0-23-1241,0 1-1,0-1 1,1 1 0,-1-1-1,1 0 1,0 1 0,0-1 0,1 0-1,-1 0 1,1-1 0,0 1 0,0 0-1,0-1 1,0 0 0,0 0-1,1 0 1,0 0 0,-1 0 0,1-1-1,0 1 1,0-1 0,1 0 0,-1-1-1,0 1 1,1-1 0,-1 1-1,1-1 1,-1-1 0,1 1 0,-1-1-1,1 1 1,0-1 0,6-1 0,3 1-134,0 1-207,0-1 0,0 0 0,0-1-1,0 0 1,0-1 0,0-1 0,-1 0 0,1-1-1,-1-1 1,16-7 0,-27 12 368,-1-1 0,0 0 1,1 0-1,-1 0 0,0 1 0,0-2 1,1 1-1,-1 0 0,0 0 0,0 0 1,0 0-1,0-1 0,-1 1 0,1 0 1,0-1-1,0 1 0,-1-1 1,1 1-1,-1-1 0,0 1 0,1-1 1,-1 1-1,0-1 0,0 1 0,0-1 1,0 1-1,0-1 0,0 1 0,0-1 1,-1-2-1,1-6-647,0-156-4145,-2 165 4717,0 0 0,-1 0 0,1 0 0,-1 0 0,1 0 0,0 1 0,-1 0 0,1-1 0,-1 1 0,1 0 0,-1 0 0,0 0 0,1 0 0,-4 2 0,-2-2 57,-52-2 472,23 0-344,-67 6 0,95-4-230,0 2 1,1-1-1,-1 1 0,0 0 0,1 1 1,0 0-1,0 0 0,0 1 0,0 0 0,0 1 1,1-1-1,0 2 0,-7 5 0,11-8-52,1 0 0,0 0 0,0 0 0,0 1 0,0-1 0,1 1 0,0-1 1,-1 1-1,1 0 0,0-1 0,1 1 0,-1 0 0,1 0 0,-1 4 0,4 57-2180,-2-56 1508,4 9-747,9-3-378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1.5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14 203 48,'0'0'1638,"0"0"-387,0 0-352,0 0 158,0 0-139,4 6-118,-2-4-701,0 1-1,0 0 1,1 0-1,-1-1 1,0 0-1,1 1 1,-1-1-1,1 0 1,0 0 0,0 0-1,0-1 1,5 3-1,50 9 819,-44-11-897,-1 0-1,1 1 0,-1 1 1,0 0-1,0 0 0,0 1 1,16 10-1,-26-14-17,-1 0-1,0 1 1,1-1-1,0-1 1,-1 1 0,1 0-1,0-1 1,-1 1-1,1-1 1,0 0 0,0 0-1,-1 0 1,1 0-1,0 0 1,0 0 0,-1-1-1,1 0 1,0 1-1,-1-1 1,1 0 0,-1 0-1,1-1 1,-1 1-1,0 0 1,1-1 0,-1 1-1,0-1 1,3-3-1,7-6-66,-1-1-1,-1 0 0,17-25 1,-9 12-218,37-53-1655,-51 71 1767,-1 0 1,1-1 0,-1 1-1,-1-1 1,0 0 0,0 0-1,0 0 1,-1 0 0,1-13 0,-2 20 226,0 1 0,0-1 1,0 1-1,0 0 1,0-1-1,-1 1 1,1 0-1,0-1 0,0 1 1,0-1-1,0 1 1,-1 0-1,1-1 1,0 1-1,0 0 1,-1 0-1,1-1 0,0 1 1,-1 0-1,1 0 1,0-1-1,-1 1 1,1 0-1,0 0 0,-1 0 1,1-1-1,-1 1 1,1 0-1,0 0 1,-1 0-1,1 0 1,-1 0-1,1 0 0,0 0 1,-1 0-1,1 0 1,-1 0-1,0 0 1,-30-3 308,0 1 0,-1 1 0,1 1 0,0 2 0,-1 2 0,-59 14 0,43 2-366,39-15-405,1-1 0,-1 0 0,0 0 0,0-1 0,0 0 0,-1-1 0,-17 3 0,25-4 390,0-1 0,0 1-1,1 1 1,-1-1 0,1 0 0,-1 0 0,1 1-1,0-1 1,0 0 0,-1 1 0,1-1 0,0 1 0,0 0-1,0-1 1,0 1 0,1 0 0,-1 0 0,0-1-1,1 1 1,-1 4 0,-10 36 1634,8-27-1523,2-1 0,0 1 1,0-1-1,1 1 0,1 0 1,4 18-1,-5-32-234,1 1 0,0 0 0,0-1 0,-1 1 0,1-1 1,0 1-1,1-1 0,-1 0 0,0 1 0,0-1 0,0 0 0,1 0 1,-1 0-1,1 0 0,-1 0 0,1 0 0,-1 0 0,1 0 0,2 0 1,21 9-2816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3.0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33 496,'0'0'785,"0"0"335,0 0 174,0 0 115,0 0-86,0 0-221,0 0-297,0 0-370,0 0-93,0 0-225,0 0-37,0 0-29,0 0-30,0 0-18,0 0-35,0 0 37,0 0-45,0 0 86,0 0-30,0 0 34,0 0 9,0 0-6,18 0 505,268-23-927,-208 14-529,-112 16 1156,-15 0-3438,48-7-40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3.5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7 224,'0'0'1049,"0"0"258,0 0-320,0 0-219,0 0 14,0 0 18,0 0-10,0 0-395,0 0 0,6 0 755,268-6-764,-272 6-455,-2 0-54,0 0 105,0 0 148,0 0-44,0 0-153,0 0-146,0 0-745,0 0-1110,0 0-1072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4.6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178 3 224,'0'0'3690,"0"0"-2143,0 0-1259,0 0-213,0 0 101,5 0-13,32-1-96,-19 0-166,1 0 1,0 1 0,0 1-1,-1 1 1,1 1 0,21 6-1,-37-7 119,-1-1 1,1 1-1,-1 0 0,0 0 0,0 0 1,0 0-1,0 0 0,0 0 0,-1 1 0,1-1 1,-1 1-1,1-1 0,-1 1 0,0 0 1,0-1-1,0 1 0,0 0 0,-1 0 0,1-1 1,-1 1-1,1 0 0,-1 0 0,0 0 1,0 0-1,-1 0 0,0 3 0,1 2 168,-1 0-1,0 0 1,0-1-1,-1 1 0,0 0 1,0-1-1,-1 1 1,-5 10-1,-1-5-122,-1-1 0,0 0 0,-1 0 0,0-1 0,-1-1 0,0 0 0,0 0 0,-1-1 0,-1-1 0,1 0 0,-1-1 0,-16 5 0,7-3-83,-1-1 0,0-1 0,0-1-1,-1-1 1,1-2 0,-44 2 0,90-7-384,-1 0 0,32-9 0,32-3-25,93 13-523,-175 1 970,-1 0 0,0 0 0,1 0 0,-1 1-1,0-1 1,1 0 0,-1 1 0,0 0 0,0 0 0,1-1-1,-1 1 1,0 1 0,0-1 0,0 0 0,0 0 0,0 1-1,0-1 1,-1 1 0,1-1 0,0 1 0,-1 0-1,1 0 1,-1 0 0,0 0 0,1 0 0,-1 0 0,0 0-1,0 0 1,-1 1 0,1-1 0,0 3 0,2 7 204,-2 0 0,1 1 1,-2-1-1,-1 25 0,0-9 99,0-24-276,0 0 1,0-1 0,0 1 0,0-1 0,0 0 0,-1 1-1,1-1 1,-1 0 0,0 0 0,0 0 0,-1 0 0,1 0-1,0-1 1,-1 1 0,0 0 0,1-1 0,-1 0 0,0 0-1,0 0 1,-5 2 0,-11 7 79,0-1 1,-24 8-1,33-14-73,-8 4-178,-50 17 1069,24-18-3551,60-7-219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5.1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103 218 6739,'0'0'779,"0"0"-608,0 0-198,0 0-10,7 0 93,144 15 285,-137-15-451,0 0-1,0-2 1,0 1-1,0-2 1,21-5-1,-30 6 26,1 0-1,-1-1 1,0 1 0,1-1 0,-1 0-1,-1 0 1,1 0 0,0-1 0,-1 0-1,0 0 1,0 0 0,0 0-1,0-1 1,-1 0 0,1 1 0,2-7-1,-5 8 167,1-1 0,-1 1 0,0-1-1,0 0 1,0 1 0,0-1-1,-1 0 1,1 1 0,-1-1 0,0 0-1,0 0 1,-1 1 0,1-1-1,-1 0 1,1 0 0,-1 1 0,-1-1-1,1 1 1,0-1 0,-1 1 0,1-1-1,-1 1 1,0 0 0,0 0-1,-1 0 1,1 0 0,-1 0 0,1 0-1,-1 1 1,0-1 0,0 1-1,0 0 1,0 0 0,-4-2 0,-8-2 91,1 0-1,-1 1 1,-1 0 0,1 1 0,-1 1 0,-19-1 0,-99 0 452,91 5-530,42-1-99,-1 0 0,0 1 0,0-1 0,1 1 1,-1 0-1,0-1 0,1 1 0,-1 0 0,0 0 0,1 0 1,0 0-1,-1 0 0,1 1 0,-1-1 0,1 0 1,0 1-1,0-1 0,0 1 0,0-1 0,0 1 1,0-1-1,0 3 0,-20 46-37,11-25 72,5-15-229,-23 57 534,21-20-4225,7-37 537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5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174 209 1072,'0'0'2121,"0"0"-1309,0 0-260,0 0 293,0 0 223,-4 6-183,3-4-837,0-1-13,0-1 0,0 1 0,0 0 0,0 0 0,1 0 0,-1 0 0,0 0 0,0 0 0,1 0 0,-1 0 0,1 0 0,-1 0 0,1 0 0,0 1 0,-1-1 0,1 0 0,0 0 0,0 0 0,0 1 0,0-1-1,0 0 1,0 0 0,0 0 0,0 1 0,0-1 0,1 0 0,-1 0 0,0 0 0,1 0 0,-1 0 0,1 1 0,-1-1 0,1 0 0,0 0 0,-1 0 0,1 0 0,0 0 0,0-1 0,0 1 0,0 0 0,-1 0 0,1 0-1,0-1 1,0 1 0,1-1 0,-1 1 0,0-1 0,1 1 0,26 11 261,0-1 0,51 12 0,-64-20-632,-1 0 0,1-1 0,-1-1 0,1 0 0,-1-1-1,1-1 1,26-5 0,-37 5 158,0 0 0,-1 0 1,1 0-1,0-1 0,-1 0 0,1 0 0,-1 0 0,0 0 0,0 0 0,1-1 0,-1 1 0,-1-1 0,1 0 0,0 0 0,-1 0 0,3-4 0,-1 1 240,-1 0-1,0-1 1,0 0-1,-1 0 1,1 0-1,-1 0 1,-1 0-1,2-10 1,-2 6 183,0 0 1,-1 0-1,0 0 0,-1 0 0,0 0 1,-1 1-1,0-1 0,-1 0 1,0 1-1,0-1 0,-9-14 1,11 21-190,-1 0 0,0 1 0,0-1 0,0 1 0,0-1 0,-1 1 0,0 0 0,1 0 0,-1 0 0,0 1 0,0-1 0,-1 1 0,1-1 0,0 1 0,-1 0 0,1 0 0,-1 1 0,0-1 0,0 1 0,1 0 0,-1 0 0,0 0 0,0 0 0,0 1 0,0-1 0,0 1 0,-7 1 0,-13-2-25,-1 2 1,0 0-1,0 2 0,1 1 0,0 1 0,0 1 0,0 1 0,-39 17 0,47-17-8,0 0-1,1 1 0,-1 1 0,2 0 1,-1 1-1,2 0 0,-1 1 0,-11 13 1,23-21-114,1-1 0,-1 1 0,1-1 0,0 1 0,0-1 0,0 1 0,0 0 0,0 0 0,0-1 0,1 1 1,-1 0-1,1 0 0,0 0 0,0 0 0,0 0 0,0-1 0,0 1 0,1 0 0,0 0 0,-1 0 0,1 0 1,0-1-1,0 1 0,0 0 0,1-1 0,-1 1 0,1-1 0,-1 0 0,1 1 0,0-1 0,0 0 0,0 0 1,0 0-1,0 0 0,0 0 0,1-1 0,-1 1 0,0 0 0,6 1 0,44 24-2555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6.4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927 0 176,'0'0'3044,"0"0"-1574,0 0-710,0 0 433,0 0 413,-18 35-691,-63 114-275,52-102-264,-2 0-1,-50 57 0,23-32-151,-420 525-664,434-545 105,30-37 144,0 1 0,1 0 1,1 1-1,1 0 0,0 1 0,1 0 0,-11 28 0,21-44-839,4-2-472,18-3-640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6.9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192 56 1793,'0'0'2139,"0"0"-1357,0 0-432,0 0 335,0 0-199,33 9 1931,-30-8-2501,0 0 0,-1 0 0,1 0 1,0 0-1,0-1 0,-1 1 0,1-1 0,0 0 0,0 0 0,0 0 0,0 0 1,0 0-1,-1-1 0,1 0 0,0 1 0,0-1 0,-1 0 0,1 0 1,0 0-1,-1-1 0,1 1 0,-1-1 0,1 1 0,-1-1 0,0 0 0,0 0 1,0 0-1,0 0 0,0 0 0,0 0 0,0 0 0,-1-1 0,1 1 1,-1-1-1,0 1 0,0-1 0,0 0 0,0 0 0,0 1 0,0-1 1,-1 0-1,1 0 0,-1 0 0,0 1 0,0-6 0,-32 9 1061,19 2-907,1 0 0,0 1 0,-1 0 1,2 1-1,-1 0 0,0 1 1,1 0-1,0 1 0,-16 13 0,-1 3-390,0 1-1,-26 32 1,12-6-2247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7.5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44 157 2273,'0'0'3396,"0"0"-2470,0 0-793,0 0 51,0 0 294,0 0-464,-1 0 1,1 0-1,0 0 1,0 0-1,-1 0 1,1 1-1,0-1 0,0 0 1,0 0-1,-1 1 1,1-1-1,0 0 1,0 0-1,0 0 1,0 1-1,-1-1 0,1 0 1,0 1-1,0-1 1,0 0-1,0 0 1,0 1-1,0-1 0,0 0 1,0 1-1,0-1 1,0 0-1,0 0 1,0 1-1,0-1 0,0 0 1,0 1-1,0-1 1,0 0-1,1 0 1,-1 1-1,0-1 0,0 0 1,0 0-1,0 1 1,0-1-1,1 0 1,-1 0-1,4 2 1,0-1 0,0-1 1,0 1-1,0 0 0,1-1 0,-1 0 0,0 0 1,0 0-1,6-2 0,-9 2-37,1-1-1,-1 1 1,1-1 0,-1 0 0,1 0-1,-1 1 1,1-1 0,-1 0 0,0 0-1,0 0 1,0 0 0,1-1 0,-1 1-1,0 0 1,0 0 0,0-1-1,-1 1 1,1-1 0,0 1 0,-1-1-1,1 1 1,0-1 0,-1 1 0,0-1-1,1-2 1,2-16-649,-2 1-1,-1-41 1,0 27 1148,-1 33-408,0-1 0,1 0 0,-1 1 0,0-1 0,0 1 0,0-1 0,1 1 0,-1 0 0,0-1 0,0 1 0,0 0 0,0 0 0,0-1 0,0 1 0,0 0 0,0 0 0,0 0 0,0 0 0,0 0 0,0 0 0,0 1 0,1-1 0,-2 0-1,-26 5 494,23-1-460,1 0-1,-1 0 0,1 0 1,0 1-1,0-1 0,0 1 0,0 0 1,1 0-1,0 0 0,0 1 1,1-1-1,-3 8 0,1-3-427,0 0 0,1 0 0,1 1 0,-1-1 0,2 1 0,-1 13 0,2-8-3273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20.65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4 173 3249,'0'0'470,"0"0"-342,0 0 96,0 0 481,0 0 244,0 0-196,0 0-1,0 0-165,0 0-232,0-33 37,-4-104-2025,38 137 1633,173-3 56,-206 3 6,-1 0 95,0 0 8,3 56 119,-1-48-248,-1 0 0,0 1 0,-1-1 0,1 0 0,-1 1 0,-1-1-1,0 1 1,0-1 0,-1 0 0,0 0 0,0 0 0,-1 0 0,0 0 0,0 0-1,-1 0 1,-5 7 0,-16 14 148,0-2 0,-40 32 1,37-35-127,27-22-68,-1-1 0,0 0 0,0 0 0,1 1 0,-1-1 0,1 1 1,-1-1-1,1 1 0,0-1 0,0 1 0,-1 0 0,1 0 0,0 0 0,1 0 0,-1 0 0,0 0 0,0 0 0,1 0 0,-1 0 0,1 0 0,0 0 0,0 0 1,0 0-1,0 0 0,0 1 0,0-1 0,0 0 0,1 2 0,24-4 269,-7-1-245,0-1-1,0-1 1,0-1 0,25-8 0,-25 6-70,0 1 1,0 1-1,0 1 1,27-2 0,-44 5 20,36 0-267,-36 0 315,-1 0-1,1 0 0,0 0 0,-1 0 0,1 0 1,0 0-1,-1 0 0,1 0 0,0 0 0,-1 0 0,1-1 1,-1 1-1,1 0 0,0-1 0,-1 1 0,1 0 0,-1-1 1,1 1-1,-1 0 0,1-1 0,-1 1 0,0-1 1,1 1-1,-1-1 0,1 1 0,-1-1 0,0 0 0,1 1 1,-1-1-1,0 1 0,0-1 0,0 0 0,1 0 0,-2-28-832,0 27 791,1 0 1,-1 0-1,1-1 0,0 1 1,0 0-1,0-1 1,0 1-1,0 0 1,0-1-1,1 1 1,-1 0-1,1-1 1,-1 1-1,1 0 1,0 0-1,0 0 1,2-4-1,-2 5 272,-1 1 93,0 0-179,0 0 1,0 0-41,0 0-18,0 0-94,0 0-58,0 0-75,10 36-46,-7-31 184,0-1-1,1 1 1,-1 0-1,1-1 0,0 0 1,0 0-1,0 0 0,0 0 1,1-1-1,0 0 1,-1 0-1,1 0 0,1 0 1,-1-1-1,7 3 1,7 0 62,0-1-1,0 0 1,24 1 0,40 8-88,-79-12 10,0 0 1,0 0-1,0 0 1,1 0-1,-1-1 1,0 1-1,0-1 1,1 0-1,-1 0 1,0-1-1,1 1 1,-1-1-1,0 0 1,6-2-1,-7 1 26,0 0 0,0-1 0,0 1 0,0-1 0,0 1 0,-1-1 0,1 0 0,-1 0 0,0 0 0,0-1 0,0 1-1,0 0 1,-1-1 0,1 1 0,-1-1 0,1-4 0,4-13-218,-1-1 0,-1 1 0,-1-1 1,-1-1-1,-1-36 0,-4 55 283,1 0 1,-1 0 0,0 1-1,0-1 1,0 1-1,-1-1 1,1 1-1,-8-5 1,-1-2 11,8 5-146,-1 0 1,1 0-1,-1 1 1,0 0-1,-1 0 1,1 0-1,-1 1 1,0 0-1,-7-3 1,10 5 44,0 0 0,0 1 0,-1-1 0,1 1 0,-1 0 0,1 0 0,0 0 0,-1 0 0,1 1 0,-1-1-1,1 1 1,0 0 0,0 0 0,-1 0 0,1 0 0,0 1 0,0-1 0,0 1 0,-3 2 0,-3 2 38,1-1 0,0 1 1,0 0-1,0 0 0,1 1 0,0 0 0,1 0 0,-7 9 0,13-3-4279,0-2 2554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8.1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265 12 1969,'0'0'960,"0"0"35,0 0 321,0 0-140,0 0-173,-29-2-458,-8-1-430,-89-4 301,124 8-394,-1 0 0,0 0 0,1 0 0,-1 0 1,1 0-1,0 1 0,-1-1 0,1 1 1,0-1-1,0 1 0,-1 0 0,2 0 0,-1 0 1,0 0-1,0 0 0,1 0 0,-1 1 1,1-1-1,-1 1 0,1-1 0,0 1 1,0-1-1,0 1 0,1 0 0,-1-1 0,0 4 1,-4 12 164,1 0 1,-2 28 0,-4 98 527,10-143-720,1-1 1,-1 1-1,0-1 0,0 1 1,1-1-1,-1 1 1,0-1-1,1 1 1,-1-1-1,0 0 1,1 1-1,-1-1 0,1 0 1,-1 1-1,1-1 1,-1 0-1,1 0 1,-1 1-1,1-1 0,-1 0 1,1 0-1,-1 0 1,1 0-1,-1 0 1,1 0-1,-1 1 1,1-1-1,-1 0 0,1-1 1,0 1-1,25 0-349,-18 0 153,0 0-9,1-1 0,-1 0-1,0-1 1,1 1 0,-1-2-1,0 1 1,0-1-1,-1 0 1,1-1 0,-1 1-1,1-2 1,-1 1 0,0-1-1,-1 0 1,1 0 0,-1-1-1,0 0 1,8-10-1,-10 10 463,1 0-1,-1-1 1,0 0-1,-1 1 0,0-1 1,0-1-1,0 1 1,-1 0-1,0-1 0,0 1 1,-1-1-1,0 1 0,0-11 1,-1 17 628,0 1-199,0 0-345,0 32-101,0-8-172,1 1 1,4 29 0,-3-46-94,0 0 0,0 0 0,0 0 1,1-1-1,0 1 0,1-1 0,0 1 1,0-1-1,0 0 0,10 10 0,-13-15-263,1 0 0,0-1 0,0 1-1,0-1 1,0 1 0,1-1-1,-1 0 1,0 0 0,0 0-1,1 0 1,-1-1 0,1 1 0,-1-1-1,0 1 1,1-1 0,-1 0-1,1 0 1,-1 0 0,5-1 0,-6 1 230,21 0-3986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8.5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6931,'0'0'3106,"0"0"-2338,0 0-448,0 0-240,0 0-80,0 0-128,0 0-496,0 0 32,3 18-449,1 3-127,-1 0-801,0 0 288,-3-6 448,0-1-912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9.0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58 3057,'0'0'-1352,"0"0"2331,0 0 219,5-12-454,13-33-16,-14 126 3301,-8 0-3581,-28 149 0,3-37-800,19 127-3149,18-107 4124,-6-187 171,-1-11-463,0 1 1,0-1-1,-2 0 1,-3 28-1,-7-27-2572,10-12-744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9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 1825,'0'0'1737,"0"0"-689,0 0-151,0 0 218,0 0-360,7 0-510,63-1-111,95 2-1888,-141 1 1698,0 1-1,0 1 1,-1 0-1,42 15 1,-63-18 140,-1 1 0,0-1 0,0 0 0,1 1 0,-1-1 0,0 1 0,0-1 0,0 1 0,-1-1 0,1 1 0,0 0 0,0-1 0,-1 1-1,1 0 1,-1 0 0,0-1 0,0 1 0,1 0 0,-1 0 0,0 0 0,0-1 0,-1 1 0,1 0 0,0 0 0,-1 3 0,-13 46 708,5-36-666,0 0 0,-1 0 0,-1-1 0,-14 15 0,19-22-103,0 0 0,-1-1 0,0 0 0,0 0 0,0-1 0,0 0 0,-1 0 0,0-1 0,0 0 0,-10 3 0,5-5-223,-1 0 0,1-1 1,-1-1-1,0 0 1,-17-2-1,19 0-634,-1 1 0,0 1-1,1 0 1,-1 0 0,-24 6 0,18 5-609,5 8-89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7:59.9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0 9989,'0'0'2433,"0"0"-1425,0 0 49,0 0 95,0 0-496,0 0-175,0 0-433,0 0 32,0 0 16,0 0-192,0 0-192,0 0-305,0 3-495,0 15-193,0-9-800,-10 0-5122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87 1753 272,'0'0'560,"0"0"-167,0 0-177,0 0 5,0 0-18,0 0 138,-1-1-270,1 0-1,0 0 1,0 1-1,0-1 1,0 0-1,-1 1 0,1-1 1,0 0-1,0 1 1,-1-1-1,1 0 1,-1 1-1,1-1 0,-1 1 1,1-1-1,-1 1 1,1-1-1,-1 1 1,1-1-1,-1 1 0,1-1 1,-1 1-1,0 0 1,0-1-1,-4 1-99,1 1-1,-1-1 1,1 1-1,0 0 1,0 1-1,-1-1 1,1 1-1,0 0 1,-5 3-1,7-5 24,0 1 0,1 1-1,-1-1 1,0 0 0,1 0 0,-1 1-1,0-1 1,1 1 0,0-1 0,-1 1 0,1 0-1,0-1 1,0 1 0,0 0 0,0 0-1,0 0 1,0 0 0,0 0 0,1 0-1,-1 0 1,1 2 0,0-3-181,0-1 32,3 0 17,33 1 128,-23 1-12,1-1 1,-1-1-1,1-1 1,-1 0 0,1 0-1,-1-2 1,24-6-1,-35 8 57,-2 1 120,0 0 330,0 0 238,0 0-18,0 0-239,-1 1-444,0-1 0,1 0-1,-1 0 1,1 0 0,-1 0-1,1 0 1,-1 0 0,1 0-1,-1-1 1,1 1 0,-1 0-1,0 0 1,1 0 0,-1 0-1,1-1 1,-1 1 0,1 0-1,0-1 1,-1 1 0,1 0-1,-1-1 1,1 1 0,-1 0-1,1-1 1,0 1 0,-1-1-1,1 1 1,0-1 0,0 1-1,-1-1 1,1 1 0,0-1-1,0 1 1,0-1 0,-1 1-1,1-1 1,0 1 0,0-2-1,21-21 477,-17 20-720,69-56 57,-62 49 585,1 0 0,0 1 0,26-16 0,-35 25-412,-3 0 11,0 0 64,0 0 181,0 0 51,0 0-201,8-1-116,-1-1-1,0 1 1,1-1 0,-1 0-1,0-1 1,10-5-1,21-6-54,-24 12 23,1 0 1,-1 1 0,0 0-1,1 1 1,-1 1 0,1 1-1,-1 0 1,0 0 0,0 2-1,0-1 1,0 2 0,-1 0-1,1 1 1,-1 0-1,18 12 1,-17-6 118,-13-10-81,0-1 0,0 0-1,1 1 1,-1-1 0,0 0-1,1 0 1,-1 0 0,1 0 0,-1 0-1,1 0 1,0 0 0,-1-1 0,1 1-1,0-1 1,0 1 0,-1-1-1,3 1 1,95 0 146,-52-2-4,-46 1-134,0-1 1,0 1-1,0-1 0,0 1 0,0-1 0,0 0 0,0 0 0,0 1 0,0-1 0,0 0 0,-1 0 1,1 0-1,0 0 0,-1 0 0,1 0 0,-1 0 0,1 0 0,-1 0 0,1-2 0,12-30 321,-9 21-275,4-6-95,2-1 0,0 2 1,1-1-1,0 1 0,2 1 1,0 0-1,1 1 0,0 0 0,1 1 1,1 1-1,32-21 0,-41 29 37,1 0 0,-1 1-1,1 0 1,0 1 0,0-1 0,0 2-1,1-1 1,-1 1 0,16-2-1,-1 3-85,0 0-1,27 3 0,-1 0-146,-49-2 137,0 0 51,0 2 70,1 0 0,-1 1 1,1-1-1,0 0 0,-1 0 0,1 0 1,0 0-1,0 0 0,0 0 0,1 0 1,-1 0-1,0 0 0,1-1 0,2 4 1,-4-5-17,1 1 1,0 0 0,-1-1 0,1 1 0,0-1-1,0 1 1,-1-1 0,1 1 0,0-1-1,0 0 1,0 1 0,-1-1 0,1 0 0,0 0-1,0 1 1,0-1 0,0 0 0,0 0-1,0 0 1,0 0 0,0 0 0,-1 0 0,1 0-1,0-1 1,0 1 0,0 0 0,0 0 0,0-1-1,-1 1 1,1 0 0,0-1 0,0 1-1,0-1 1,-1 1 0,1-1 0,0 0 0,-1 1-1,1-1 1,0 0 0,-1 1 0,1-2-1,14-15-102,1 1 0,0 0 0,1 1 0,0 1 0,1 0 0,1 1 0,0 1 0,26-11 0,-27 12 54,-14 8 52,0 0-1,1 1 1,-1-1 0,1 1-1,0 0 1,0 0-1,0 0 1,5-1-1,-9 3 63,40-9 3,3 2-335,58-1 1,-101 8 238,-1 0 7,0 0 86,0 0 261,0 0 37,0 0-119,0 0-102,56-3-275,-53 3 83,-2 0-16,-1 37 251,1-26-183,0-1-1,1 0 1,0 0 0,0 0 0,1 0-1,0-1 1,1 1 0,0-1 0,1 0-1,-1 0 1,2 0 0,-1-1 0,1 1 0,1-1-1,-1-1 1,2 1 0,-1-1 0,1-1-1,0 1 1,0-1 0,17 9 0,-22-13-1,0-1 1,0 0 0,0 0 0,1-1 0,-1 1 0,0-1-1,0 1 1,1-1 0,-1 0 0,0 0 0,0-1 0,0 1-1,1-1 1,-1 1 0,0-1 0,0 0 0,0 0 0,0 0-1,0-1 1,5-2 0,9-6-33,-1 0-1,21-16 1,-22 15 23,-1 0-38,0 0-1,-1 0 0,-1-2 1,0 1-1,15-22 1,-21 27 48,-1-1 0,0 0 0,-1 0 0,0-1 0,0 1 1,-1-1-1,0 0 0,0 0 0,-1 0 0,0 0 1,-1 0-1,1-10 0,-2 12 3,1 1-1,0-1 1,1 0 0,0 1-1,0-1 1,0 1 0,1 0-1,0 0 1,0 0 0,0 0-1,1 0 1,0 0 0,0 1-1,0 0 1,1 0 0,5-5-1,13-10-128,0 1-1,34-22 0,-23 18 77,66-61 30,-99 83 216,-1 1 141,0 0-18,0 0-86,0 0-258,0 0-86,6 0-261,-2 0 278,30 1-123,0-2 0,0-1 0,66-14 0,-98 37 37,3-12 99,0-1-1,0 0 0,1-1 0,1 1 1,-1-1-1,1-1 0,0 1 0,1-1 1,-1 0-1,1-1 0,17 9 0,15 14-168,-20-14 214,1-1-1,24 12 1,-33-18 39,-7-5-19,-1 0 1,1 0 0,0 0-1,0-1 1,0 1 0,0-1-1,1-1 1,-1 1 0,0-1-1,0 0 1,0 0 0,0 0-1,1-1 1,-1 0 0,0 0-1,0 0 1,0 0 0,0-1-1,0 0 1,-1 0 0,1 0-1,0-1 1,-1 0 0,0 1-1,1-2 1,-1 1 0,-1 0-1,1-1 1,0 0 0,5-7-1,-2 2 55,0 0-1,0 0 1,-1-1-1,0 0 1,-1 0-1,0 0 0,-1 0 1,0-1-1,0 0 1,-2 0-1,1 0 1,-1 0-1,1-16 1,-3 10 62,0 1 0,1 0 1,1 0-1,7-28 1,-7 39-121,0-1 0,-1 1 1,2 0-1,-1 1 1,0-1-1,1 0 1,0 1-1,0-1 1,1 1-1,-1 0 1,1 0-1,0 1 1,0-1-1,0 1 1,0-1-1,1 1 0,-1 0 1,6-2-1,10-5 101,0-2 0,25-19 0,9-6-130,-32 22 46,-17 11 80,0 0 1,1 0 0,-1 0 0,1 1 0,0 0-1,0 0 1,0 0 0,0 1 0,10-3 0,-14-23 317,2 13-521,1 1 1,0-1 0,1 1-1,0 0 1,2 0 0,-1 1 0,2 0-1,0 0 1,16-18 0,3-8 845,-9 9-1184,-8 16 464,-6 7 100,1 0 0,-1 0 0,1 0 1,1 1-1,-1 0 0,1 0 0,9-6 0,-15-23-524,0 27 378,1-1 1,0 0-1,0 1 0,1-1 0,1 1 0,-1 0 1,1 0-1,0 0 0,1 1 0,0-1 0,0 1 0,1 0 1,0 0-1,0 1 0,0 0 0,1 0 0,0 1 1,0-1-1,12-5 0,-18 10-7,-1 1 35,0 0 114,0 0 38,0 0 77,0 0-83,0 0 38,0 0-110,0 0-45,0 0-93,0 0-59,0 0-3,0 0-88,4 2 162,1 0 0,-1 0 0,0-1 0,1 0-1,0 1 1,-1-2 0,1 1 0,9 0 0,-14-1 52,-1 0 0,1 0 0,0 0 0,0 1 1,0-1-1,0 0 0,0 0 0,0 0 0,0 0 0,0 0 1,0 1-1,0-1 0,0 0 0,0 0 0,0 0 1,0 0-1,0 1 0,0-1 0,0 0 0,0 0 1,0 0-1,0 0 0,0 0 0,0 1 0,0-1 1,0 0-1,1 0 0,-1 0 0,0 0 0,0 0 1,0 0-1,0 1 0,0-1 0,0 0 0,0 0 1,0 0-1,1 0 0,-1 0 0,0 0 0,0 0 1,0 0-1,0 0 0,0 0 0,1 0 0,-1 0 1,0 1-1,0-1 0,0 0 0,0 0 0,1 0 1,-1 0-1,0 0 0,0 0 0,0-1 0,0 1 0,1 0 1,-16 6-1214,-4-5-1906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4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 17 2481,'0'0'1073,"0"0"-70,0 0-61,0 0-177,0 0-346,0 0-187,0 0-93,0 0-3,0 0 91,0 0-81,0 0 153,0 0-43,0 0 51,0 0 51,0 0 31,0 0-61,0 0-45,0 0-19,0 0-82,0 0-65,-4-17-1080,-5 66 885,6-41 90,1 0 0,0 0 0,1 1-1,-1 12 1,2 56 138,0-76-140,0-1 28,0 0-81,0 33 16,0 115 251,-5-127-215,4-19-34,1-1 1,-1 1-1,0 0 1,1 0-1,0 0 1,-1-1-1,1 1 0,0 0 1,0 0-1,0 0 1,0 0-1,0-1 0,0 1 1,1 3-1,0 49 417,48-36-629,-42-13 238,-5-3-2,1 0-1,0 0 1,0 0 0,0-1 0,0 1-1,0-1 1,0 0 0,1 0 0,-1 0 0,0 0-1,0 0 1,1-1 0,-1 1 0,1-1 0,3 0-1,127 0-158,-133 0 206,-1 0 34,0 0 138,0 0-92,0 0 15,0 0-87,0 0-25,0 0-88,0 0-21,0 0-109,0 0 13,0-1 4,0 1 0,0-1-1,0 0 1,0 0 0,0 0 0,0 1 0,0-1 0,0 0 0,0 0 0,0 1 0,0-1 0,0 0 0,0 0 0,-1 1 0,1-1-1,0 0 1,-1 1 0,1-1 0,-1 0 0,-13-8-1842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71 57 16,'0'0'448,"0"0"27,0 0 131,0 0 101,0 0-99,-6 0 2167,-21 0-2989,0 1 267,17 0 1412,28-7-902,-2 1-574,-1 1-22,0 0 0,0 1 0,0 0 0,30-1 0,-44 4 185,-1 0 22,0 0 92,0 0-66,40-5 71,0 2-1,45 2 0,-137 1-478,51 0 148,1 0 0,0 0 0,0 0-1,0 0 1,-1 0 0,1 0 0,0 0-1,0 0 1,0 0 0,-1 0 0,1-1-1,0 1 1,0 0 0,0 0 0,-1 0-1,1 0 1,0 0 0,0-1 0,0 1-1,0 0 1,0 0 0,0 0 0,0-1-1,-1 1 1,1 0 0,0 0 0,0 0 0,0-1-1,0 1 1,0 0 0,0 0 0,0 0-1,0-1 1,0 1 0,0 0 0,0 0-1,0 0 1,0-1 0,0 1 0,0 0-1,0 0 1,1-1 0,-1-1-658,0-10-2902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1 143 592,'0'0'926,"0"0"34,0 0-92,0 0-156,0 0-99,0 0-140,0 0-60,0 0-141,0 0 78,0 0-33,7-35 436,-6 31-874,0 1 1,1 0 0,-1 0-1,1 0 1,0 0-1,0 0 1,0 0 0,0 0-1,1 1 1,-1-1 0,1 1-1,5-5 1,-1 1 193,-6 5 130,2-2-42,0 0 1,1 0-1,-1 0 0,1 0 1,0 0-1,0 1 1,0-1-1,0 1 0,6-2 1,-10 4-111,51-15-566,-20 8 171,-24 5 387,0 1 0,1-1 0,-1 1 0,0 0 0,1 1-1,-1 0 1,1 0 0,-1 0 0,10 2 0,-16 1-14,0 0 0,0 0 0,0 0 0,-1-1 0,1 1 0,-1 0 0,0 0 0,0 0 0,0 0 0,0 0 0,0 0 0,-1 4 0,1-1-30,0 3-19,0-5 24,1 1 1,-1-1 0,0 0 0,0 0 0,-1 0 0,1 0 0,-1 0 0,0 0 0,0 0 0,0 0 0,0 0 0,-1-1 0,1 1 0,-1 0 0,0-1-1,0 1 1,0-1 0,-1 0 0,1 0 0,-4 4 0,-7 4 9,11-9-33,-1-1 0,1 1 0,0 0 0,0 0-1,0 0 1,0 0 0,0 1 0,0-1 0,1 0 0,-1 1-1,1-1 1,0 1 0,-1 0 0,1-1 0,0 1 0,1 0 0,-2 4-1,0-2 20,0 0 0,-1 1 0,0-1 0,0 0 0,0-1 0,0 1 0,-1-1-1,0 1 1,0-1 0,-6 5 0,-2 4 31,9-10-24,-1 1-8,1-1 1,0 1 0,0 0 0,0 0 0,1-1 0,-1 2 0,1-1 0,0 0 0,0 0-1,0 1 1,1-1 0,-2 8 0,3-12-16,-11 30 29,2-17 23,1 0-1,0 0 0,1 1 0,-9 24 0,19-37 24,-1 0 0,1 0 0,0 0 0,0-1 0,0 1 0,0-1 0,0 0 0,0 0 0,0 0 0,4-1 0,-4 1 13,132 0-75,-134 0 24,-1 0-42,0 0 56,0 0 7,0 0 68,0 0-1,0 0-66,0 0 5,0 0-35,0 0-47,0 0 12,0 0 41,0 0-96,5-16-2317,6-3-642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41 63 816,'0'0'264,"0"0"-135,0 0 47,0 0 2,0 0 17,0 0-56,0 0 42,-8 18 1340,-19 59-225,26-71-1254,-1 1-1,1 0 1,0 0 0,1 0-1,-1 0 1,1 0 0,1 0-1,-1 0 1,4 12 0,-3-15-20,1-1 0,-1 1 0,1-1 0,0 1 0,0-1 0,1 1 0,-1-1 0,1 0 0,-1 0 0,1 0 0,0 0 0,0-1 0,0 1 0,0-1 0,1 0 0,-1 0 0,1 0 0,0 0 0,-1-1 0,1 1 0,0-1 0,0 0 0,7 1 0,10 1 212,-1 0 0,0-2 0,31-1 0,-25-1-210,-25 1-13,0 0 0,1-1 0,-1 1 0,0-1-1,0 1 1,0-1 0,0 1 0,0-1-1,0 0 1,0 1 0,0-1 0,0 0-1,-1 0 1,1 0 0,0 0 0,0 0-1,-1 1 1,1-1 0,0-1 0,-1 1-1,1 0 1,0-1 0,13-36 417,-2 7-210,-6 21-265,0 0-1,-1-1 1,-1 0 0,0 0-1,0 0 1,-1-1-1,-1 1 1,1-1 0,-2 0-1,0 0 1,0 0-1,-2-12 1,1 23 20,0 1 73,-24-15 476,19 10-575,3 4 22,0-1 0,0 1 0,0-1 0,0 0 0,0 0 0,0 0 0,1 0 0,-1 0 0,0 0-1,1-1 1,0 1 0,0 0 0,-1-1 0,1 1 0,1-1 0,-2-3 0,-38 6-76,8 0 158,31 0-35,1 0 16,0 0 8,0 0-24,-27 18-29,9-1 46,10-10-29,0 1 0,0 0 0,1 0 0,-12 18 0,15 1-1229,5-27-93,1 0-880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21.43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392 0 48,'0'0'2441,"0"0"-1219,0 0-646,0 0-2,0 0-110,0 0-248,0 0-109,-17 2-3,14 1-97,-1-1 0,1 1 0,1 0 1,-1 0-1,0 0 0,1 0 0,-1 0 0,1 1 0,0-1 0,-2 6 0,-21 46 32,18-39-36,-20 50 61,-19 43 125,-81 140 1,108-214-162,15-25 111,-1-1-1,0 1 1,-1-1-1,0-1 1,-13 14-1,19-21 46,0-1-120,0 0-5,0 0-38,-1 8-37,-1 1 1,0-1-1,0 0 0,-1 0 0,0 0 0,0 0 1,-1-1-1,0 1 0,0-1 0,-1 0 0,-5 7 1,10-14-18,-1 0 1,1 0-1,0-1 0,-1 1 1,1 0-1,0-1 1,-1 1-1,1 0 1,0 0-1,0-1 0,-1 1 1,1 0-1,0-1 1,0 1-1,0-1 1,0 1-1,-1 0 0,1-1 1,0 1-1,0 0 1,0-1-1,0 1 1,0-1-1,0 1 0,0 0 1,0-1-1,0 1 1,0-1-1,0 1 0,0 0 1,0-1-1,1 1 1,-1-1-1,0 1 1,0 0-1,1-1 0,-1-2-167,0-33-1241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1 108 0,'0'0'1371,"0"0"-794,0 0-465,0 0-91,0 0 8,0 0 41,36-12 2397,-36 9-2446,0 0 1,0 1-1,1-1 0,-1 1 0,1-1 0,0 1 0,0-1 0,0 1 0,0-1 0,0 1 0,0 0 0,0 0 0,1-1 0,-1 1 0,1 0 0,0 0 0,0 0 0,3-2 0,1-1 5,-1 2 0,1-1-1,0 1 1,0 0 0,1 0 0,-1 1-1,8-3 1,11-1-300,-1 2 0,48-4 0,-71 8 253,45-3-665,-45 3 492,-1 0 210,0 0 213,0 0 75,0 0-74,0 0-94,0 0-104,43 21-139,-39-20 105,0 1 0,-1 0 0,1 0 0,0 0-1,-1 1 1,0-1 0,1 1 0,-1 0 0,5 6 0,-7-8 27,0 1 0,0 0 1,0-1-1,-1 1 0,1 0 1,0 0-1,-1 0 0,1 0 0,-1 0 1,0 0-1,0 0 0,1 0 1,-1 0-1,0 0 0,-1 0 0,1 0 1,0 0-1,-1 0 0,1-1 1,-1 1-1,1 0 0,-1 0 0,0 0 1,-1 2-1,0-1 24,0 0 1,0 0 0,0-1-1,0 1 1,-1-1-1,1 0 1,-1 1-1,1-1 1,-1 0-1,0-1 1,0 1-1,0 0 1,0-1-1,0 0 1,-6 2-1,8-3-1,1 0-21,0 0-46,0 0-18,-23 18-470,-4-1 560,15-9-49,0 0 1,-1-1-1,0 0 0,-15 5 1,25-11 40,2-1-122,1 0-203,0 0 16,0 0-27,-7 24-8,-65 32 814,72-56-507,0 0-46,0 0-92,0 0 12,0 0-76,0 1 124,0 2 93,0 1-1,0-1 0,0 0 0,-1 1 1,1-1-1,-1 1 0,0-1 0,0 1 1,0-1-1,0 0 0,-1 0 0,1 0 1,-1 0-1,-3 5 0,-5 8 44,68-13-418,120-6 344,-177 3-13,-1 0-62,0 0-64,0 0 169,0 0 37,0 0 47,0 0-47,0 0-27,0 0-141,0 0 10,7 3-101,-7-3-1481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141 1 1489,'0'0'755,"0"0"-118,0 0-39,0 0-94,0 0-205,0 0-22,0 0 60,0 0 175,-10 18-328,6-14-188,0-1 0,0 1 0,1-1 0,-1 1 0,1 1 0,0-1-1,0 0 1,0 1 0,1-1 0,0 1 0,0 0 0,0 0 0,0 0 0,1 0 0,-1 0 0,1 0 0,1 0 0,-1 0 0,1 1 0,0 7 0,-1-8 23,1-1 1,-1 1 0,0-1-1,-1 1 1,1-1 0,-1 0 0,0 1-1,0-1 1,0 0 0,-5 6 0,4-6-28,1 0 0,-1 1 0,1-1 0,0 0 0,0 1 0,0-1 1,0 1-1,1 0 0,0 0 0,-1 9 0,3-10 34,-1-1 0,0 1-1,1 0 1,-1 0 0,-1 0-1,1-1 1,0 1 0,-1 0-1,0-1 1,0 1 0,0 0-1,0-1 1,-1 1 0,1-1-1,-1 1 1,0-1 0,0 0-1,0 0 1,0 0 0,-1 0-1,1 0 1,-1-1 0,-5 5 0,7-6-41,0 0 1,1-1-1,-1 1 1,0 0-1,1 0 1,-1 0-1,1 0 1,-1 0 0,1 0-1,-1 0 1,1 0-1,0 0 1,-1 0-1,1 0 1,0 0 0,0 0-1,0 0 1,0 0-1,0 0 1,0 0-1,0 0 1,0 0-1,0 0 1,1 0 0,-1 0-1,0 0 1,1 0-1,-1 0 1,0 0-1,1 0 1,-1 0 0,1 0-1,0-1 1,-1 1-1,1 0 1,0 0-1,-1 0 1,1-1-1,0 1 1,0-1 0,0 1-1,0 0 1,-1-1-1,1 1 1,0-1-1,0 0 1,0 1 0,0-1-1,0 0 1,2 1-1,69-1 287,-71 0-229,-1 0 106,0 0 89,0 0-126,0 0-24,0 0-45,0 0 26,0 0-16,23 0-213,40 0-16,-63 0 150,0 2 26,0-1 0,58-1 240,-57 0-256,-1 0 24,0 0-27,0 0 70,0 0 90,0 0 104,0 0 350,0 0 91,0 0-131,0-47-1676,0 55 1116,0 0 0,-1 0-1,0-1 1,0 1 0,-1 0-1,0 0 1,-3 7 0,2 42-87,4-31 533,0-21 160,-1-7 354,0-7-1049,1-1 1,0 1 0,0 0-1,1 0 1,0-1-1,0 1 1,6-11 0,-4 3-27,0 0 0,0-1 0,-2 1 1,0-1-1,-1 1 0,-2-21 0,1 31-117,0 7 243,0 0-52,-6-1 95,-15-5 153,12-33-1067,8 27 245,6 31 283,8 28-1426,-7-37 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48 254 368,'0'0'219,"0"0"344,0 0 195,0 0-214,0 0-104,-7 15 4320,8-10-4810,0 0 1,0 0 0,1 0 0,0 0 0,0 0 0,0 0 0,1-1 0,-1 1 0,1-1 0,0 0 0,0 0 0,1 0 0,-1 0 0,1 0 0,0-1 0,0 1 0,0-1 0,0 0 0,1 0 0,-1-1 0,1 1 0,0-1 0,8 3 0,3-2-289,-1-1 1,1 0-1,0-1 0,0 0 1,0-2-1,-1 1 1,1-2-1,0 0 0,-1-1 1,1-1-1,-1 0 0,0-1 1,0-1-1,-1 0 0,1-1 1,-1-1-1,13-9 1,-26 16 450,0 0 1,0 0 0,0 0 0,-1 0 0,1 0-1,0 0 1,0-1 0,0 1 0,-1 0 0,1-1 0,-1 1-1,1 0 1,-1-1 0,0 1 0,1 0 0,-1-1-1,0 1 1,0-1 0,0 1 0,0-1 0,0 1 0,0-1-1,0 1 1,-1 0 0,1-1 0,0 1 0,-1-1-1,1 1 1,-1 0 0,0 0 0,1-1 0,-1 1-1,-1-1 1,-31-41 1503,28 38-1394,-1-1-85,0-1 1,1 0-1,0 0 1,0 0 0,1 0-1,0-1 1,0 0-1,1 0 1,-1 0-1,2 0 1,-1 0 0,1-1-1,1 1 1,0-1-1,-1-11 1,-1 16-48,0 0 0,-1 0 0,0 0 0,0 0 1,0 0-1,0 1 0,0 0 0,-1 0 0,1 0 0,-1 0 0,-5-2 1,8 4-98,-9-5-112,1 0-1,-1 1 1,-1 0 0,-21-6-1,29 10 102,0 0-1,0 1 0,-1 0 1,1 0-1,0 0 0,0 0 1,-1 0-1,1 1 0,0 0 1,0 0-1,0 0 0,0 0 1,0 1-1,0 0 0,0-1 1,0 1-1,-5 5 1,0-1-56,0 0-1,0 1 1,0 0 0,1 1 0,1 0 0,-1 0 0,1 1 0,1-1 0,-1 2 0,1-1 0,1 1 0,-7 15 0,10-15-27,0 1 0,0 0 0,1 0 0,1 1 0,0-1 0,0 0 1,1 0-1,4 19 0,-4-27 44,1-1 1,-1 0 0,1 1-1,0-1 1,0 0-1,0 0 1,0 0 0,0 0-1,0 0 1,0 0 0,1-1-1,-1 1 1,1-1-1,-1 0 1,1 1 0,0-1-1,-1 0 1,6 1-1,2 0-595,-1 0 0,1 0 0,-1-1-1,13 0 1,-1-1-1694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144 1 624,'0'0'641,"0"0"-177,0 0 77,0 0 225,0 0-67,0 0-27,0 0-245,0 0 32,0 0 5,0 0 195,0 0-69,0 0-241,0 18-490,16 477 213,-16-244-35,1-251-54,-1 0-1,0-1 1,0 1-1,0 0 0,1 0 1,-1-1-1,0 1 0,0 0 1,1 0-1,-1 0 1,0-1-1,1 1 0,-1 0 1,0 0-1,0 0 1,1 0-1,-1 0 0,0 0 1,1 0-1,-1 0 1,0 0-1,1 0 0,-1 0 1,0 0-1,1 0 1,-1 0-1,0 0 0,0 0 1,1 0-1,-1 0 1,0 0-1,1 0 0,-1 0 1,0 0-1,1 1 0,-1-1 1,0 0-1,0 0 1,1 0-1,-1 1 0,0-1 1,0 0-1,0 0 1,1 1-1,-1-1 0,0 0 1,0 0-1,0 1 1,0-1-1,1 0 0,-1 1 1,0-1-1,0 0 1,0 0-1,0 1 0,0-1 1,0 0-1,0 1 0,0-1 1,0 0-1,0 1 1,0-1-1,0 0 0,0 1 1,-1 7 15,0 0 0,0-1 0,0 1 0,-1-1 0,-1 1 0,1-1 0,-1 1 0,0-1 0,0 0 0,-1-1 0,0 1 0,-9 10 0,-7 8-22,-44 40 0,18-19 60,46-46-56,0 0-1,0 0 0,0 0 1,0 0-1,0 0 0,-1 0 0,1 0 1,0 0-1,0 0 0,0 0 0,0 0 1,0 0-1,0 0 0,-1 1 1,1-1-1,0 0 0,0 0 0,0 0 1,0 0-1,0 0 0,0 0 0,0 0 1,0 1-1,0-1 0,0 0 0,0 0 1,0 0-1,0 0 0,0 0 1,0 1-1,0-1 0,0 0 0,0 0 1,0 0-1,0 0 0,0 0 0,0 1 1,0-1-1,0 0 0,0 0 0,0 0 1,0 0-1,0 0 0,0 0 1,0 1-1,0-1 0,0 0 0,0 0 1,0 0-1,1 0 0,-1 0 0,0 0 1,0 0-1,0 1 0,0-1 1,0 0-1,0 0 0,1 0 0,-1 0 1,0 0-1,14-2-122,-10 1 195,0 0-1,0-1 1,0 1-1,0-1 1,-1 0-1,1 0 1,4-4-1,231-208 61,-237 212-165,-2 2 8,0 0-35,-1 1 103,1 0 1,0-1 0,0 1 0,0-1 0,-1 1 0,1 0-1,0-1 1,0 1 0,0 0 0,0-1 0,0 1 0,0 0-1,0-1 1,0 1 0,0 0 0,0-1 0,1 1-1,-1 0 1,0-1 0,0 1 0,1-1 0,-1 1 0,0 0-1,1-1 1,-1 1 0,0-1 0,1 1 0,-1-1-1,1 1 1,-1-1 0,1 0 0,-1 1 0,1-1 0,-1 1-1,1-1 1,0 0 0,-1 0 0,1 1 0,-1-1-1,1 0 1,0 0 0,-1 0 0,1 1 0,0-1 0,-1 0-1,1 0 1,0 0 0,-1 0 0,1 0 0,0-1 0,-1 1-1,1 0 1,0 0 0,-1 0 0,2-1 0,-2 37 304,1-33-323,0 0-1,0-1 1,0 1 0,0 0 0,1 0-1,-1-1 1,1 1 0,0-1 0,0 1 0,0-1-1,0 0 1,0 0 0,0 0 0,0 0-1,1 0 1,-1 0 0,1-1 0,-1 1-1,1-1 1,0 0 0,0 0 0,-1 0 0,1 0-1,0 0 1,3 0 0,0 1 18,-1 0-1,0 0 1,0 0 0,-1 1-1,1-1 1,6 6 0,-5 4 111,-6-12-131,0 1 1,0-1 0,0 1-1,0-1 1,0 1 0,0-1-1,1 1 1,-1-1 0,0 0-1,0 1 1,0-1 0,0 1 0,1-1-1,-1 1 1,0-1 0,1 0-1,-1 1 1,0-1 0,1 0-1,-1 1 1,0-1 0,1 0-1,-1 0 1,0 1 0,1-1-1,-1 0 1,1 0 0,-1 0 0,1 1-1,-1-1 1,0 0 0,1 0-1,-1 0 1,1 0 0,0 0-1,-1 0 51,0 0-1,0 0 56,0 0-15,0 0 66,0 0-96,0 0 13,0 0-29,0 0-170,0 0-385,0 0-507,-2 0-1382,-9-3-1515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96 120 464,'0'0'713,"0"0"-95,0 0-17,0 0-17,0 0 32,0 0 97,0 0 12,0 0 73,-30 0 96,25-1-887,1 1 1,-1 1-1,1-1 0,-1 1 1,1-1-1,-1 1 1,1 1-1,-1-1 1,1 1-1,0-1 0,0 1 1,0 0-1,-4 3 1,51-2 448,109-18-427,-117 11 8,1-1-1,-1-2 0,0-2 0,-1-1 0,0-2 1,53-25-1,-58 27-31,-7 3 184,-20 5 651,-7 1 828,4-2-2967,1-14-1878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301 0 560,'0'0'2271,"0"0"-956,0 0-389,0 0 79,0 0-12,0 0-350,0 0-235,0 0-283,0 0 41,0 0-65,0 0-34,0 0 0,0 0 5,0 0-14,0 0 30,0 0 40,0 0-53,0 0-11,0 0-90,0 0-49,0 0-37,-30 0-147,23 1 196,0-1 0,0 1 0,0 1 0,0-1 0,0 1 0,1 1 0,-1-1 0,1 1 0,-1 0 0,1 0 0,0 1 0,0 0 0,0 0 0,1 0 0,-1 1 0,1 0 0,0 0 0,1 0 0,-1 1 0,-7 11 0,12-16 30,0-1 0,-1 1 1,1-1-1,0 1 0,0-1 1,0 1-1,0-1 0,0 1 1,0 0-1,0-1 0,0 1 1,0-1-1,0 1 0,0-1 1,0 1-1,0 0 0,0-1 1,1 1-1,-1-1 0,0 1 1,0-1-1,0 1 0,1-1 1,-1 1-1,0-1 1,1 1-1,-1-1 0,1 0 1,-1 1-1,0-1 0,1 1 1,-1-1-1,1 0 0,-1 0 1,1 1-1,-1-1 0,1 0 1,-1 0-1,1 1 0,-1-1 1,1 0-1,0 0 0,-1 0 1,1 0-1,-1 0 0,1 0 1,-1 0-1,1 0 0,0 0 1,0 0-1,39 5 199,-33-5-280,8 2 114,0 0 1,0 1-1,0 1 1,17 6 0,-26-7-69,1 0 1,-1 0 0,0 1 0,0-1 0,0 1 0,0 1-1,-1-1 1,0 1 0,0 0 0,0 0 0,6 8 0,-6-5 72,1-1 0,0 0 1,0 0-1,1 0 0,0-1 1,0 0-1,0 0 0,1-1 1,0 0-1,0 0 0,0-1 1,1 0-1,0 0 0,-1-1 1,14 3-1,-22-5 1,1-1 0,-1 1 0,1 0 0,-1 1-1,1-1 1,-1 0 0,1 0 0,-1 0 0,0 0 0,1 0 0,-1 0 0,0 0-1,0 1 1,0-1 0,0 0 0,0 0 0,0 0 0,-1 0 0,1 0 0,0 1 0,0-1-1,-1 0 1,1 0 0,-1 0 0,1 0 0,-1 0 0,1 0 0,-2 1 0,-11 6 73,-1 0 1,0-1 0,0-1-1,0 0 1,-1-1 0,0-1-1,-17 3 1,3 1 35,-2-2 492,0 0-1,0-3 1,0 0-1,-44-3 1,66 0-414,6 0-177,1 1 0,0-1 1,-1-1-1,1 1 0,0 0 1,0 0-1,-1-1 1,1 1-1,0-1 0,0 0 1,-1 0-1,1 0 1,0 0-1,0 0 0,0 0 1,0-1-1,1 1 1,-1 0-1,0-1 0,0 0 1,1 1-1,-1-1 0,-1-3 1,0-1-16,1 0-1,0 0 1,0 0 0,0 0-1,1 0 1,-1-13 0,-1 0-178,3 18-50,-1-1 0,0 0 0,0 0 0,0 0 0,0 0-1,0 1 1,0-1 0,-1 0 0,1 1 0,0-1 0,-1 1 0,1-1 0,-1 1 0,0 0 0,1 0 0,-1 0-1,0 0 1,0 0 0,0 0 0,0 0 0,0 1 0,0-1 0,0 1 0,-2-1 0,-16-3-3471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16,'0'0'2126,"0"0"-1059,0 0-504,0 0 259,0 0 18,6-6 828,8 441-1476,-14-322-183,-1-85 5,0-1 0,2 0 0,1 0 0,1 0 0,7 28 0,-8-50-13,-1 0 1,2-1-1,-1 1 0,0-1 0,1 1 0,0-1 0,0 0 0,0 0 0,0 0 1,1-1-1,5 6 0,-8-7 113,-1-2-31,0 0-136,-10-20-2340,0-10-342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1 197 1153,'0'0'1256,"0"0"-178,0 0 328,0 0-40,0 0-152,0-30 314,0 20-2031,-1-2 132,1 1 1,1 0-1,0-1 1,3-10-1,-3 17 339,1 0-1,0 0 0,0 1 1,0-1-1,1 1 0,0 0 1,0 0-1,0 0 0,0 0 1,0 0-1,8-5 1,-5 5 43,0 1 1,1 0 0,-1 0 0,1 1 0,0 0 0,0 0-1,0 0 1,0 1 0,0 0 0,0 1 0,11 0 0,12-3-328,77-2-676,-105 5 909,-2 0 142,-8 23 800,5-18-748,0 0-83,0-1 0,0 1 0,1 0 0,-1 0 0,1 0 0,0 0 0,0 0 0,1 0 1,0 1-1,-1-1 0,2 0 0,-1 1 0,1 7 0,-1-8-4,0-1-1,0 1 1,-1-1-1,1 1 1,-1-1-1,0 0 1,0 0-1,0 0 1,-1 0 0,0 0-1,1-1 1,-1 1-1,0-1 1,-1 0-1,1 1 1,-1-1 0,1-1-1,-9 6 1,7-5-7,0 1 0,1 0 0,-1 0 0,1 0 0,-1 0 0,1 1 1,1 0-1,-1 0 0,-5 10 0,5 15-101,4-28 98,0 0-1,0 1 1,0-1 0,0 0 0,-1 1 0,1-1-1,0 0 1,-1 1 0,0-1 0,0 0-1,1 0 1,-1 0 0,-1 0 0,-1 4 0,-13 14-9,11-16-6,1 0 0,0 1 0,0-1 0,1 1 0,-1 0 0,1 0 0,0 0 0,0 1 0,1-1 0,0 1 0,0 0 0,-3 11 0,7-16-22,0 0 1,0 0 0,0 0 0,0 0-1,0 0 1,0 0 0,0-1 0,1 1-1,-1-1 1,0 0 0,0 1 0,0-1-1,4 0 1,-2 0 43,34 3 664,68-4 0,-36-1 31,-69 2-628,-1 0 128,0 0-133,0 0-104,0 0 31,0 0-143,0 0-321,12 0-4359,-8 0 2338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48 120 2897,'0'0'566,"0"0"-393,0 0-205,0 0-16,20 32 763,-21-29-668,1 0 0,0-1-1,0 1 1,0-1 0,0 1-1,0-1 1,0 1 0,1 0-1,-1-1 1,1 1 0,-1-1 0,1 1-1,0-1 1,0 0 0,0 1-1,1-1 1,-1 0 0,1 0-1,-1 0 1,1 0 0,-1 0-1,1 0 1,0 0 0,0-1-1,0 1 1,0 0 0,0-1 0,1 0-1,-1 1 1,0-1 0,1 0-1,-1 0 1,1-1 0,-1 1-1,1 0 1,-1-1 0,1 1-1,-1-1 1,1 0 0,-1 0-1,6-1 1,5 2-25,9 2-39,0-2 1,0 0-1,0-2 1,1 0-1,24-5 1,-46 4 22,1 0 0,-1-1 1,0 1-1,0 0 0,0-1 0,0 1 1,0-1-1,-1 1 0,1-1 1,-1 1-1,0-1 0,1 1 0,-1-1 1,0 0-1,-1 1 0,1-1 1,0 1-1,-1-4 0,1-19-112,5-1-43,-1 8-95,0 0-1,-1-1 1,-1-20 0,-2 38 244,0 0 0,-1 0-1,1 0 1,0 0 0,-1 0-1,1 1 1,-1-1-1,0 0 1,1 0 0,-1 1-1,0-1 1,1 0 0,-1 0-1,0 1 1,0-1 0,0 1-1,1-1 1,-1 1-1,0-1 1,0 1 0,0 0-1,0-1 1,0 1 0,0 0-1,0 0 1,-2-1 0,-30-4-49,28 5 25,-113-4-84,82 5-33,32-2 141,1 1-1,0 0 0,0 0 1,-1 1-1,1-1 0,0 1 0,0-1 1,0 1-1,-1 0 0,1 0 1,0 0-1,0 1 0,1-1 0,-1 1 1,0 0-1,0 0 0,1-1 1,-1 2-1,1-1 0,0 0 0,-1 0 1,1 1-1,0-1 0,0 1 1,-1 3-1,2-5 3,-32 48 334,31-46-342,1-1 0,-1 1 0,1 0 0,0 0 0,0 1-1,0-1 1,1 0 0,-1 0 0,1 0 0,0 0 0,-1 1 0,1-1 0,1 0 0,-1 0 0,0 1 0,2 2 0,7 0-717,17-5-1017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4 159 3986,'0'0'1427,"0"0"-1059,0 0-216,0 0 6,47 2 90,-23 6 80,0-1 0,1-1 0,0-1 1,0-2-1,30 1 0,113 0-177,-115-5-67,-52-32 929,-2 15-1402,-1 1-1,-1 0 1,-1 0-1,0 0 1,-1 1-1,-13-30 1,17 45 397,0 0 0,0-1 0,0 1-1,0 0 1,0 0 0,-1 0 0,1 0 0,0 0 0,-1 0 0,1 1 0,-1-1 0,1 0 0,-1 1 0,1-1 0,-1 1-1,1-1 1,-1 1 0,0 0 0,1 0 0,-4 0 0,-41-1 388,31 2-326,-28-1 198,0 2 0,1 2 0,-76 16 1,99-16-180,14-3-72,1-1 0,-1 1-1,0 0 1,1 1-1,-1-1 1,1 1 0,-1 0-1,1 0 1,-6 4 0,9 36-1538,-1 12 1527,1-31-6,0 0 1,1-1-1,6 36 1,-6-56-49,1-1 1,0 1-1,0 0 0,0 0 0,-1-1 1,1 1-1,1-1 0,-1 1 0,0-1 1,0 1-1,1-1 0,-1 0 0,0 1 1,1-1-1,0 0 0,-1 0 0,1 0 1,-1 0-1,1 0 0,0-1 0,0 1 1,0 0-1,-1-1 0,1 1 0,0-1 1,0 0-1,0 0 0,3 0 0,42 2-2563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21.9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31 1297,'0'0'192,"0"0"-56,0 0 128,0 0 411,0 0-40,14 9 2313,6-8-3071,34-2-685,-52 1 779,0 0-1,0-1 1,1 1 0,-1-1-1,0 1 1,0-1 0,0 0-1,0 0 1,0 0-1,0 0 1,0 0 0,0 0-1,0-1 1,-1 1 0,1-1-1,0 1 1,-1-1 0,1 0-1,1-2 1,-3 4 60,-1-1 1,1 0-1,0 1 1,0-1-1,-1 0 1,1 1-1,0-1 1,-1 0-1,1 1 1,0-1-1,-1 0 0,1 1 1,-1-1-1,1 1 1,-1-1-1,0 1 1,1 0-1,-1-1 1,1 1-1,-1-1 1,0 1-1,1 0 1,-1-1-1,0 1 1,1 0-1,-1 0 1,0 0-1,0 0 1,1 0-1,-1-1 0,0 1 1,0 0-1,1 1 1,-1-1-1,0 0 1,-1 0-1,-31-2 245,30 1-262,1 1 0,0 0-1,0 0 1,0 0 0,0 0-1,-1 1 1,1-1 0,0 0-1,0 1 1,0 0-1,0-1 1,0 1 0,0 0-1,0 0 1,0 0 0,0 0-1,0 1 1,1-1-1,-1 0 1,0 1 0,1-1-1,-1 1 1,-1 2 0,1 1-149,0 1 1,1-1-1,-1 0 1,1 1-1,0-1 1,0 0-1,1 1 1,0 8-1,-1 25-1593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1 155 368,'0'0'1019,"0"0"128,0 0-146,0 0-198,0 0-339,0 0-136,0 4-274,0 0-1,0 0 0,1 0 1,0 0-1,0 1 0,0-1 1,2 6-1,1-7 21,4 4 7,0-1-1,0 0 1,0 0 0,1 0-1,0-1 1,0 0-1,0-1 1,0 0-1,1-1 1,0 0 0,0 0-1,0-1 1,0 0-1,0-1 1,12 1 0,3-3 14,0 0 0,0-2 0,-1 0 1,33-10-1,-46 10-113,-1 0-1,0-1 1,0 0-1,0 0 1,-1-1 0,1-1-1,-1 1 1,0-1-1,-1-1 1,1 0 0,-1 0-1,11-14 1,-17 18 104,-1 0 0,0 1 0,0-1 0,0 0 0,0 0 1,0 0-1,-1 1 0,1-1 0,-1 0 0,0 0 0,0 0 0,0 0 0,0 0 0,-1 0 0,1 0 1,-1 0-1,1 0 0,-2-3 0,-22-47-25,20 49-62,1 0 1,-1 0 0,-1 0 0,1 0-1,-1 1 1,1 0 0,-1 0-1,0 0 1,0 1 0,0-1 0,-1 1-1,1 0 1,0 1 0,-1-1-1,1 1 1,-1 0 0,0 1 0,1-1-1,-9 1 1,-3 0-28,0 0 1,-1 2-1,2-1 1,-1 2-1,-22 6 1,-128 57 294,165-65-582,1-1 0,-1 1 0,1 0 1,-1 0-1,1-1 0,-1 1 0,1 0 0,0 0 0,-1 0 1,1 1-1,0-1 0,0 0 0,0 0 0,0 1 1,0-1-1,0 1 0,0-1 0,-1 3 0,2 4-1854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80 165 1953,'0'0'421,"0"0"-207,0 0 317,0 0 186,0 0-106,-13-3 59,84 24 493,-10-12-671,125 2 1,-176-73 486,0 26-1100,-6 25 43,-1 0 0,0 0 1,-1 0-1,2-23 0,-5 33 95,1 0-1,-1 0 1,1 0-1,-1 1 1,1-1-1,-1 0 1,0 0-1,1 0 1,-1 1-1,0-1 1,0 0-1,0 1 1,1-1-1,-1 1 1,0-1-1,0 1 1,0-1-1,0 1 1,0 0 0,0-1-1,0 1 1,0 0-1,0 0 1,-2 0-1,-30-6 40,31 6-34,-129-6 93,130 6-72,1 0-81,0 0 92,0 0-44,-31 0-12,17 1 7,1 0 1,-1 1-1,1 1 1,0 0-1,0 1 1,0 1-1,0 0 1,1 0-1,-1 1 1,2 1-1,-1 0 1,1 0-1,-16 14 1,26-20-136,0 0 0,0 0 1,1 1-1,-1-1 0,0 0 0,1 0 1,-1 1-1,1-1 0,-1 0 0,1 0 1,-1 1-1,1-1 0,0 1 0,0-1 1,0 0-1,0 1 0,0-1 1,0 2-1,0-2-2239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36 208,'0'0'1481,"0"0"-737,0 0-424,0 0-48,0 0 14,5-26 3375,-3 17-4681,-2 9 1012,0 0 1,0 1-1,0-1 0,0 0 0,0 0 1,1 1-1,-1-1 0,0 0 0,0 0 1,0 1-1,0-1 0,0 0 0,1 0 1,-1 1-1,0-1 0,0 0 0,0 0 1,1 0-1,-1 0 0,0 1 0,0-1 1,1 0-1,-1 0 0,0 0 0,0 0 1,1 0-1,-1 0 0,0 0 0,0 0 1,1 0-1,-1 0 0,0 1 0,1-1 1,-1-1-1,0 1 0,0 0 0,1 0 1,-1 0-1,0 0 0,1 0 0,-1 0 1,0 0-1,0 0 0,1 0 0,-1 0 1,0-1-1,0 1 0,0 0 0,1 0 1,-1 0-1,0 0 0,0-1 0,0 1 0,1 0 1,-1 0-1,0-1 0,0 1 0,0 0 1,0 0-1,0-1 0,1 1 0,-1 0 1,0 0-1,0-1 0,0 1 0,6 21-363,-6 171 1758,0-191-1385,1 0 1,-1 0-1,0 0 0,0 0 0,1 1 0,-1-1 0,0 0 1,1 0-1,-1 0 0,1 0 0,0-1 0,-1 1 0,1 0 0,0 0 1,-1 0-1,1 0 0,0-1 0,0 1 0,0 0 0,0-1 1,0 1-1,0 0 0,0-1 0,0 1 0,0-1 0,0 0 0,0 1 1,1-1-1,-1 1 0,1-1 0,-1 0 1,0 1-1,0-1 0,0 1 0,0-1 1,0 1-1,0-1 0,0 1 0,0 0 1,0-1-1,0 1 0,0 0 0,-1 0 1,1 0-1,0 0 0,0 0 0,-1 0 1,1 0-1,-1 0 0,1 0 1,-1 0-1,1 0 0,-1 0 0,1 0 1,-1 0-1,0 0 0,0 3 0,4 165 1434,-4-168-1442,0 0 0,0 0 0,0 1 1,0-1-1,0 0 0,1 0 0,-1 0 0,0 0 1,1 0-1,-1 0 0,1 0 0,-1 0 0,1 0 1,-1-1-1,1 1 0,0 0 0,-1 0 0,1 0 1,0-1-1,0 1 0,0 0 0,-1-1 1,1 1-1,0 0 0,0-1 0,0 0 0,0 1 1,0-1-1,0 1 0,2-1 0,38 4-325,-6 0 159,-27 4 345,5 3 70,-3-9-598,0-1 0,0 0-1,0 0 1,1-1 0,13-2 0,8 0-1129,-35 2-1293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0 592,'0'0'0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1 193 48,'6'-9'245,"-5"7"-60,0 1-1,0-1 0,0 1 1,0-1-1,0 0 0,0 0 0,0 0 1,-1 1-1,1-1 0,-1 0 1,1 0-1,0-3 0,-1 5-840,6-5 3918,24-13-3301,-11 10 85,-11 4 23,1 1 0,-1-1 0,0 0 0,0-1 0,-1 0 0,1 0 0,-1 0 0,0-1 0,8-9 0,-6 7-68,0 0 0,1 0 0,0 1 0,0 0 0,1 1 0,0 0 1,0 1-1,1 0 0,21-6 0,-55 13-2053,19-1-955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22 160 1905,'0'0'760,"0"0"-538,0 0-132,0 0-47,-3 2 13,1-1-43,1 0 1,0 0-1,-1 1 0,1-1 1,0 0-1,-1 1 0,1-1 1,0 1-1,0 0 0,0-1 1,1 1-1,-1 0 0,0-1 1,0 1-1,1 0 1,-1 0-1,1 0 0,0 0 1,0-1-1,-1 1 0,1 0 1,0 0-1,0 0 0,1 0 1,-1 0-1,0 0 0,1-1 1,0 3-1,3-2 14,-1 0-1,1-1 1,0 0-1,0 0 1,0 0 0,0 0-1,0-1 1,0 1 0,0-1-1,0 0 1,0 0-1,0 0 1,6-2 0,2 1 32,7 3 163,16 0-212,-17-6 2962,9-31-3046,-18 28-99,-4 2 198,0 1 0,0-1 0,0 0 0,-1 0 0,0 0 0,6-9 0,-10 13 9,1-1-1,0 1 1,-1-1-1,0 1 1,1-1 0,-1 0-1,0 1 1,0-1-1,0 0 1,0 1 0,0-1-1,0 1 1,0-1-1,0 0 1,-1 1 0,1-1-1,-1 0 1,1 1-1,-1-1 1,0 1 0,1-1-1,-1 1 1,0 0 0,0-1-1,0 1 1,0 0-1,0-1 1,0 1 0,-1 0-1,1 0 1,-2-1-1,2 0-92,0 0 0,0 0-1,0 0 1,1 0 0,-1 0-1,0 0 1,1 0 0,0 0-1,-1 0 1,1 0 0,0 0-1,0 0 1,0-1 0,0 1-1,1 0 1,-1 0 0,0 0-1,2-3 1,-1 2 9,-1 0 0,1 1 0,-1-1-1,0 0 1,0 1 0,0-1 0,0 0 0,0 0 0,0 1 0,-1-1 0,0-3 0,-4 4 123,1 1 1,-1 0 0,1 0 0,-1 0 0,0 0 0,1 1 0,-1 0-1,0 0 1,-8 1 0,6-1-65,6 0-39,-35 0-319,31 0 332,1 1 1,-1-1-1,0 1 1,1 0-1,-1 0 1,1 0-1,-1 1 1,1 0-1,-1 0 1,1 0-1,0 0 1,0 0-1,0 1 1,1 0-1,-1 0 1,0 0-1,1 0 1,0 1-1,0-1 1,0 1-1,-4 6 1,6-7-73,1-1 1,0 0 0,0 1-1,0-1 1,0 1-1,0-1 1,0 1-1,0-1 1,1 1-1,-1-1 1,1 0 0,0 1-1,0-1 1,0 0-1,2 4 1,6 28 145,-9-25 137,-1-7-173,1 0 0,0 0 0,-1-1 0,1 1 0,0 0-1,1 0 1,-1 0 0,0 0 0,0 0 0,1 0 0,-1-1 0,1 1 0,0 0 0,-1 0 0,1-1 0,2 4 0,-2-4-5,-1-1-83,0 0 70,0 0-102,0 0-288,-3 3-2382,-8-3 501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9 134 1072,'0'0'435,"0"0"-195,0 0 30,0 0 469,0 0 27,0-5 7,0-15-103,0 15-102,0 5-117,0 0-99,0 0-66,0 0-129,0 0 25,0 0-60,0 0 164,0-24 290,10-55-840,-10 78 651,0 1-30,0 0 3,0 0-216,0 0 30,0 0-81,0 0-101,0 0 24,0 0-53,0 0-49,0 0-31,0 28-174,-13 197 435,11-213-145,0 1-1,1 0 0,0 0 1,1 0-1,1 0 0,0 0 0,0-1 1,1 1-1,1 0 0,0-1 1,1 0-1,0 1 0,12 21 0,-14-29 22,0-1 0,0 0 0,-1 1 0,0 0-1,0-1 1,0 1 0,0 8 0,-1-10-14,0 0 0,0 0 0,0 1 1,1-1-1,-1 0 0,1 0 0,0 0 1,0 0-1,0 0 0,0 0 0,1-1 0,-1 1 1,3 3-1,1-4-25,1 0 0,-1-1 0,1 1 0,-1-1 0,1 0 0,0-1 1,-1 1-1,1-1 0,0 0 0,-1-1 0,11-1 0,6 1 118,-21 1-132,3 0 82,0 0 0,1 0 1,-1 0-1,0 0 1,0-1-1,0 1 1,0-1-1,7-3 1,-9 3-236,-1 0 0,0 0 0,1-1 1,-1 1-1,0 0 0,0-1 0,0 1 1,0-1-1,-1 1 0,1-1 0,0 0 1,-1 1-1,1-1 0,-1 0 0,1 0 1,-1 1-1,0-1 0,0 0 0,1 0 1,-1 1-1,-1-1 0,1-3 0,0-7-3199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0 688,'0'0'483,"0"0"-144,0 0 152,0 0 173,0 0-170,27 6 2504,52-6-1658,18 0-1266,-28 0-3486,-67 0 2222,-2 3-674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1 144 96,'0'0'651,"0"0"149,0 0 214,0 0 88,0 0-80,0 0-59,0 0 48,0 0-357,0 0-17,0 0-330,0 0-216,0 0-38,0 0-133,6-40-251,-6-62 545,0 101-238,0 1-19,0 0 3,0 0-61,0 0-43,0 0-182,0 0 33,0 44-380,0-19 609,-1-8 38,1 0 0,0 0 0,1 1 0,1-1 0,0 0-1,2-1 1,0 1 0,1 0 0,8 19 0,-10-31 34,-1 1 0,1-1 0,-1 1 0,-1 0 0,1-1 0,-1 1 0,0 0 0,0 0 0,-1 0 0,1 9 0,-21-15-2796,-10 0-747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11 896,'0'0'1116,"0"0"-1084,0 0 58,0 0 30,-4-8 240,1 5 4453,-7 143-3052,10-137-1732,0 0-1,-1 0 0,1 0 1,-1 0-1,0 0 1,0 0-1,0 0 1,0-1-1,0 1 0,-1 0 1,1-1-1,-3 4 1,-4 7 111,7-11-122,1-1-7,0-1-11,0 0 13,-2 12 29,1 1 0,0-1-1,1 1 1,0-1-1,4 22 1,-1 20-73,-3-25 37,-1-12 4,1 0 0,1 0-1,3 18 1,-2-29-8,-1-1 0,1 1 0,0-1 0,0 0 0,0 0 0,1 1 0,-1-2 0,2 1 0,-1 0 0,0 0 0,1-1-1,0 0 1,4 5 0,-5-6 0,-1 0 0,0 0-1,0 0 1,0 0-1,0 1 1,0-1 0,-1 1-1,0-1 1,0 1 0,0 0-1,0 0 1,0-1 0,-1 1-1,1 5 1,-1 65 47,-1-44-27,-2 32 45,2-36-67,0-1 0,1 1 0,5 31 0,-2-45 37,-1 1-1,-1-1 1,0 1 0,-1-1-1,0 1 1,0-1-1,-2 1 1,0-1 0,0 0-1,-1 1 1,0-1 0,-1 0-1,-1-1 1,-11 22 0,11-21-39,0-1 0,0 0 0,1 1 1,1 0-1,0 0 0,0 0 1,1 0-1,1 0 0,0 14 1,-1-5 39,-1-2 3,0 1 0,-2-1 0,-8 22-1,8-25-7,-1 1 0,2-1 0,1 1 0,0 0-1,-1 20 1,4-28-38,0-1-1,0 1 0,1 0 1,1-1-1,-1 1 1,1-1-1,0 0 0,1 1 1,0-1-1,6 11 1,-6-8 30,0 0 1,-1 0-1,0 0 1,-1 0-1,0 0 1,-1 0-1,0 0 1,-3 18-1,1 12 167,1 9-52,0-16-143,6 59 0,-2-48 122,-3 90 1,-3-48-181,16 3 85,-13 187-21,1-269-3,0 0 0,0 0 0,1 0 1,0-1-1,4 11 0,7 38-4,-12 112 18,-1-168 2,0 39-86,0 86 100,0-125-38,0 0 2,0 0-34,0 0 59,0 0-40,0 45 37,-10 66 16,10-90-33,1 5-1,-2 1 0,0 0 1,-11 51-1,10-68-3,1 0 0,0 0 0,0-1 0,1 1 0,1 0 0,1 12 0,0 11 2,-2 4 80,0-21-310,0-20-584,0-27-672,0-8-2043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22.54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2785,'0'0'619,"0"0"-291,0 0 142,0 0 128,0 0-134,0 0-320,0 0 8,0 0-32,0 0 112,0 0-128,21 41 11,-20-39-106,0 0-1,1 0 1,-1 0 0,1 0 0,0 0 0,-1-1 0,1 1-1,0-1 1,0 1 0,0-1 0,0 0 0,0 0-1,1 0 1,-1 0 0,0 0 0,0 0 0,1-1-1,-1 1 1,0-1 0,1 1 0,-1-1 0,0 0 0,1 0-1,-1 0 1,1 0 0,-1 0 0,0-1 0,1 1-1,-1-1 1,0 0 0,1 0 0,-1 1 0,0-1-1,0 0 1,0-1 0,0 1 0,0 0 0,0-1 0,0 1-1,0-1 1,-1 0 0,1 1 0,0-1 0,-1 0-1,0 0 1,1 0 0,-1 0 0,0 0 0,0 0-1,0-1 1,0 1 0,0 0 0,-1 0 0,1-1 0,0-4-1,-1-1 97,-1-11 1184,1 18-1277,-1 1 0,1 0-1,0-1 1,-1 1 0,1-1 0,-1 1 0,1 0-1,0-1 1,-1 1 0,1 0 0,-1-1-1,1 1 1,-1 0 0,0 0 0,1 0-1,-1-1 1,1 1 0,-1 0 0,1 0 0,-1 0-1,1 0 1,-1 0 0,0 0 0,1 0-1,-1 0 1,1 0 0,-1 0 0,1 0-1,-1 1 1,1-1 0,-1 0 0,0 1 0,-2 0-124,1 0 1,0 0 0,0 0 0,0 0 0,1 0 0,-1 1 0,0-1-1,0 1 1,1-1 0,-1 1 0,1 0 0,-1 0 0,1-1 0,0 1 0,-2 3-1,-4 5-660,-15 15-2331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331 212 1201,'0'0'98,"0"0"-20,0 0 127,0 0 134,0 0 205,0 0 32,0-7 2581,-3-25-3768,8 2-42,-5 29 650,0 0-1,0 0 0,0 0 0,1 0 0,-1 0 0,0 0 0,1 0 0,-1 0 0,1 0 0,-1 1 0,1-1 1,0 0-1,-1 0 0,1 0 0,0 1 0,-1-1 0,1 0 0,0 1 0,0-1 0,0 1 0,0-1 0,0 1 1,-1-1-1,1 1 0,0-1 0,2 1 0,-3 0 103,0 0 127,0 0 111,0 0 79,0 0 0,0 0-69,-2 0-299,0 0-1,-1 0 1,1 0 0,0 1 0,0-1 0,-1 1-1,1-1 1,0 1 0,0 0 0,0 0 0,-4 2-1,-90 160-15,51-97 176,-3-3 1,-84 86-1,136-150-230,0 0 1,0 0-1,0-1 1,0 1-1,0-1 1,-1 0-1,1 0 1,-1 0-1,1-1 1,-1 1-1,5-6 1,1 1 4,24-18-36,-1-2 1,49-55-1,-71 71 65,0-1 0,-2 0 0,1-1 0,-2 0-1,1-1 1,-2 1 0,0-1 0,-1-1-1,0 1 1,-1-1 0,3-16 0,-6 20 76,1-1 0,1 1 1,0 0-1,0 0 0,1 1 1,0-1-1,1 1 0,0 0 0,1 0 1,7-10-1,6-5-50,-14 21-13,-1-1-1,0 0 1,-1 1 0,1-1-1,-1-1 1,0 1-1,0 0 1,-1-1 0,1 0-1,-1 1 1,2-13-1,-4 18 262,0 0 77,0 0-16,0 0-161,0 0 20,0 0-121,0 0 3,0 0-43,0 0-55,0 0 4,0 0-28,0 0 26,0 0-75,0 0 8,6 14 72,-1 1-1,0 0 1,-1 0-1,3 28 0,-4-24 77,0-1-1,12 33 0,-13-45-71,0-1-1,1 0 1,-1 0-1,1 0 0,0 0 1,1-1-1,-1 1 1,1-1-1,0 0 1,0 0-1,0 0 1,1-1-1,7 6 1,3-3-10,-14-6 30,0 0 0,0 0 0,0 0 0,0 0 0,0 0 0,0 1 0,0-1 0,0 0 0,0 1 0,0-1 0,-1 1 0,1-1 0,0 1 0,0-1 0,0 1 0,-1-1 0,1 1 0,0 0 0,-1 0 0,1-1 0,-1 1 0,1 0 0,-1 0 0,1 0-1,-1-1 1,1 3 0,-1-2 11,7 17-381,2 17-3530,-8-17-382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0 229 720,'0'0'1003,"0"0"22,0 0-41,0 0 81,0 0-169,0 0-330,0 0-390,0 0-171,0 0-111,0 0 12,0 0 14,0 0 56,0 0 35,0 0 7,0 0 17,0 0 21,0 0-21,27 7-14,-4-1 8,0-1 0,0-1-1,0-1 1,1-2 0,-1 0-1,0-1 1,25-3-1,24 0 69,21 4 77,166-23 1,-191 11 199,5-2 152,1 3 1,80 0-1,545 4-102,-627 6-377,480 5 1203,-428-5-1212,38 1-44,-44 6 84,0-5 0,146-17 1,54-5 19,-116 4 38,-182 15-20,1 0 0,36-9 0,12-1-98,304-5-27,-234 13-14,316-38-241,-377 35 184,124 6 1,-81 3 54,-29-7 4,-1-4 1,100-22-1,-36 19-96,-96 7-76,58 4-1,-108 0-22,-88 0-2748,26 0-1441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0 1088,'0'0'230,"0"0"58,0 0 176,0 0 78,0 0-153,0 0-52,0 0-121,0 0 72,0 0-45,0 0-70,0 0 11,0 0 88,0 0-64,-12 1 326,25 7-471,-1 0 0,2-1 0,-1-1 0,1 0 0,0-1 0,0 0 0,20 3 0,16 7-36,-29-9 16,0-1 0,1-1 0,-1-1 0,1-1 0,29-1 0,52 5 27,-65 8-119,-35-11 88,1-1 0,-1-1 0,1 1 0,0 0 0,0-1-1,0 0 1,0 0 0,0 0 0,0 0 0,6-1 0,-47 2 1141,-46 9-1,41-5-1159,-58 2-1,59-8 203,-1 2-1,-68 11 0,109-13-227,1 0-1,0 0 0,-1 0 1,1 0-1,0 0 0,-1 0 1,1 0-1,0 0 0,-1 0 1,1 0-1,0 0 0,-1-1 1,1 1-1,0 0 0,0 0 0,-1 0 1,1-1-1,0 1 0,0 0 1,-1 0-1,1-1 0,0 1 1,0 0-1,0-1 0,-1 1 1,1 0-1,0 0 0,0-1 0,0 1 1,0 0-1,0-1 0,0 1 1,0 0-1,0-1 0,0 1 1,0 0-1,0-1 0,0 1 1,0-1-1,0-24-817,-2-7-1579,-6 12-3715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96,'0'0'128,"0"0"-80,0 0-96,0 0 16,0 0 32,0 0 0,0 0-80,0 0 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0 288,'1'0'168,"-1"0"1,1 0-1,0 0 0,-1 1 1,1-1-1,-1 0 0,1 0 1,-1 0-1,1 0 0,-1 1 0,1-1 1,-1 0-1,1 1 0,-1-1 1,1 0-1,-1 1 0,1-1 1,-1 1-1,0-1 0,1 1 1,-1-1-1,1 0 0,-1 1 0,0 0 1,0-1-1,1 1 0,-1-1 1,0 1-1,0-1 0,0 1 1,2 26 617,-13 24-979,11-9-558,1-39 619,0 1 0,0-1 0,-1 1 0,0 0 0,0-1 0,0 1 0,0 0 0,0-1-1,-1 1 1,0-1 0,0 1 0,0 0 0,0-1 0,-3 7 0,-10 2-1042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1169,'0'0'1256,"0"0"-354,0 0-299,0 0 48,0 0-176,-17 12 58,14 148-682,4-149-1647,5-4-1128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0 2065,'0'0'976,"0"0"-711,0 0-212,0 0-10,-7 18 557,8-15-514,0 0 0,0 0 0,-1 0 0,1 0 0,-1 0 0,1 0 0,-1 0-1,0 0 1,-1 0 0,1 1 0,0-1 0,-1 0 0,0 0 0,0 0 0,-1 3 0,1-3-1,0 0 0,0 0 0,0 0 1,0 0-1,1 0 0,0 0 0,-1 0 0,1 0 0,0 0 0,0 0 0,1 0 1,-1 0-1,1 0 0,-1 0 0,2 4 0,0-3-326,-1 0 1,0 0-1,-1 0 0,1 0 0,-1 0 0,1 0 1,-1 0-1,-1 0 0,0 6 0,1 3-841,0 0-1255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0 976,'0'0'147,"0"0"91,0 0 108,0 0 127,0 0 39,0 42 2487,0-21-2720,-1-18-286,0 1-1,1-1 0,-1 1 1,1-1-1,0 1 1,0-1-1,0 1 0,1-1 1,-1 1-1,1-1 1,0 1-1,0-1 0,0 0 1,0 1-1,1-1 1,-1 0-1,1 0 0,0 0 1,0 0-1,3 4 1,-2-6-233,-1 1 1,0 0-1,1 0 1,-1 1 0,0-1-1,0 0 1,0 1-1,0-1 1,-1 1 0,1 0-1,-1 0 1,1-1-1,-1 1 1,1 6 0,-1 3-1757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0 224,'0'0'1814,"0"0"-824,0 0-480,0 0-94,0 0-272,0 36 675,0 41-2764,0-68 382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0 464,'0'0'1326,"0"0"-688,0 0-91,0 0-6,0 0 68,0 0-287,0 0-76,0 0-115,0 0 173,0 31 685,0 45-78,0-43-4423,0-33 60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7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37 384,'0'0'539,"0"0"-315,0 0 70,0 0 194,0 0-11,0 0 100,0 0-33,0 0 142,0 0 127,0 0 65,0 0-80,0 0-102,0 0-104,0 0-352,0 0-39,0 0-105,0 0-155,0 0 24,0 0-18,0 0-73,0 0 81,0-37-654,-1 52 667,-1-1 0,0 0 0,-6 21 0,4-20 25,0 0-1,2 0 1,-2 23 0,5-31-54,0-1 0,0 1 1,0-1-1,1 0 0,0 0 1,0 1-1,1-1 0,0-1 1,0 1-1,0 0 0,1-1 1,-1 0-1,1 1 0,0-1 1,10 7-1,1 6 101,-10-16-105,0-1 0,0 0 1,1 0-1,-1 0 1,1 0-1,-1-1 0,0 0 1,1 0-1,-1-1 1,11-1-1,-11 1 77,22-4-528,-1-2 0,0 0 0,-1-2 0,49-23 0,-59 25 97,-14 4-936,-1 3 210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38 288,'0'0'715,"0"0"99,0 0-257,0 0-124,0 0-95,0 0-177,-9-15 415,8 15-470,1 0-81,0 0-31,0 0 30,0 0 27,0 0-86,0 0 23,0 0 0,-1-1 0,1 1-1,0 0 1,0 0 0,-1-1 0,1 1 0,0 0 0,0 0-1,-1-1 1,1 1 0,0 0 0,0-1 0,0 1 0,0 0-1,0-1 1,0 1 0,0-1 0,-1 1 0,1 0 0,0-1-1,0 1 1,0 0 0,0-1 0,1 1 0,-1 0-1,0-1 1,0 1 0,0-1 0,0 1 0,0 0 0,0-1-1,0 1 1,1 0 0,-1-1 0,0 1 0,0 0 0,0 0-1,1-1 1,-1 1 0,0 0 0,1 0 0,-1-1-1,0 1 1,0 0 0,1 0 0,-1 0 0,0-1 0,1 1-1,-1 0 1,0 0 0,1 0 0,-1 0 0,1 0 0,-1 0-1,0 0 1,1 0 0,-1 0 0,0 0 0,1 0 0,0 0-1,23-3-518,192 3 1030,-195-2-308,-17 1-366,-1 1 0,0-1-1,1 1 1,-1 0 0,1 0 0,-1 0 0,0 0 0,1 1 0,5 1-1,4 5-1123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21 848,'0'0'310,"0"0"-139,0 0 47,0 0-106,0 0 24,0 0 75,35-6 851,-21 2-1250,0 0 0,1 2 0,-1 0 0,1 0 0,0 2 0,0-1-1,27 5 1,7-2-1103,-42-2 1163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19 848,'0'0'235,"0"0"123,0 0 58,0 0-181,12-2-289,211-14-1877,-223 16 1824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0 384,'0'0'1681,"0"0"-1308,0 0-415,13 0 2,178 0-286,-150 0-1320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1 288,'0'0'656,"0"0"-111,0 0 79,0 0-480,0 0-96,0 0 16,46 0-128,-16 0 32,3 0-576,0 0-177,0 0-15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7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2113,'0'0'576,"0"0"-576,0 0 112,0 0-224,0 0-256,0 0 48,67-6 320,-38 3-80,-2 3-32,-11 0-208,-6 0 176,-3 0-16,-7 0 160,0 0 0,0 0 64,0 0-64,0 0-737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8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0 255 1169,'0'0'189,"0"0"-42,0 0 111,0 0-1,0 0-148,0 0 59,0 0-64,7-12 4149,1 72-4392,-6-57 146,0 0 0,1 0 0,-1 0 0,1 0 1,0-1-1,0 1 0,0-1 0,0 0 0,0 0 0,0 0 0,1 0 0,-1-1 0,1 1 1,3 0-1,-6 2 432,-1-4-393,0 0 0,0-1 1,0 1-1,0 0 0,0 0 0,0 0 0,0 0 0,1 0 0,-1 0 0,0 0 0,0 0 0,0-1 1,0 1-1,1 0 0,-1 0 0,0 0 0,0 0 0,0 0 0,0 0 0,1 0 0,-1 0 1,0 0-1,0 0 0,0 0 0,0 0 0,1 0 0,-1 0 0,0 0 0,0 0 0,0 0 0,0 0 1,1 1-1,-1-1 0,0 0 0,0 0 0,0 0 0,0 0 0,0 0 0,0 0 0,1 0 0,-1 0 1,0 1-1,0-1 0,0 0 0,0 0 0,0 0 0,0 0 0,0 0 0,0 1 0,1-1 1,-1 0-1,0 0 0,0 0 0,0 0 0,0 1 0,0-1 0,0 0 0,0 0 0,0 0 0,0 0 1,0 1-1,0-1 0,0 0 0,0 0 0,44-46-469,-9 9 110,275-221-1936,-307 255 2041,-10 6-180,-11 10-156,13-7 354,1-1 0,0 1 0,1 0-1,-1 0 1,1 1 0,0-1 0,1 1-1,0-1 1,0 1 0,0 0 0,1 0-1,-1 9 1,-2 8-2486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28.8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9 160,'0'0'470,"0"0"37,0 0 93,0 0 101,0 0-95,0 0-331,35-3 2478,66 4-2845,192-7-349,-189 5 3317,-108 17-5710,-5-2 583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38.5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7 147 608,'0'0'1185,"0"0"61,0 0 248,0 0 141,0 0 177,0 0-380,0 0-282,-7-43 488,14-59-1459,-7 101-211,0 1 59,0 0-78,0 0-8,0 0-87,0 4 17,0 349-52,0-350 175,1 0 1,0 1-1,0-1 0,0 0 0,0 0 1,0 1-1,0-1 0,1 0 0,0 0 0,-1 0 1,1 0-1,0-1 0,0 1 0,1 0 1,-1-1-1,1 0 0,-1 1 0,1-1 1,0 0-1,0 0 0,-1-1 0,1 1 1,1-1-1,-1 1 0,0-1 0,0 0 1,4 1-1,10 3-129,1 0 0,0-2 0,30 4-1,2-3-2077,83-5 0,-117-5-49,-7-12-75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38.9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84 3057,'0'0'2882,"0"0"-2146,0 0-672,0 0 448,0 0-304,0 0 129,0 0-321,92-12 416,-52 3-240,3 3 32,-3 0-144,3 0-80,-7-3-128,-6 3-816,-4-6-49,-9 3-752,-11 0-1040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7.4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92 176,'0'0'1470,"0"0"-798,0 0-469,0 0 88,0 0 88,2-6-6,0 4-320,-1-1-1,0 1 1,1-1-1,-1 1 1,1-1-1,0 1 1,-1 0-1,1 0 1,0 0-1,1 0 1,-1 0-1,0 0 1,0 1-1,6-3 1,47-18 1475,-32 13-1364,-13 6-405,-1-1 0,0 1 1,0 1-1,1 0 0,18-2 0,-22 3-1333,-5-1-779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39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3 140 624,'0'0'747,"0"0"-112,0 0 102,0 0-1,0 0-8,-1 0-636,1-1-1,0 1 0,0 0 0,-1-1 1,1 1-1,0-1 0,0 1 0,0-1 1,0 1-1,-1-1 0,1 1 0,0-1 1,0 1-1,0-1 0,0 1 0,0-1 1,0 1-1,0-1 0,1 1 1,-1-1-1,0 1 0,0-1 0,1 0 1,10-5 170,0 0 1,1 1 0,0 1-1,16-5 1,18-6 86,120-64-2710,-160 75-342,-6 4 619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39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276 1 1297,'0'0'2243,"0"0"-1562,0 0-548,0 0-64,0 0 134,-31 9 2297,1 0-2441,4-2-8,1 2 1,1 1-1,-33 16 1,51-22-48,0-1 0,1 1 1,-1 0-1,1 0 1,0 1-1,0 0 1,0 0-1,0 0 1,1 0-1,0 1 1,0-1-1,1 1 1,-1 0-1,1 0 1,1 1-1,-1-1 0,1 1 1,-2 7-1,4-11-3,-1 0 0,1-1 0,0 1 0,0 0 0,0-1 0,0 1 0,1 0-1,-1 0 1,1-1 0,0 1 0,-1-1 0,1 1 0,0-1 0,1 1-1,-1-1 1,0 1 0,1-1 0,-1 0 0,1 0 0,0 0 0,-1 0 0,1 0-1,0 0 1,1 0 0,-1 0 0,0-1 0,0 1 0,4 1 0,6 3 1,1-1 1,0 0-1,0 0 1,19 3-1,-20-5-8,198 35-256,-13-4-572,-196-34 817,1 1 0,0-1 0,0 1 0,0-1 1,0 1-1,0-1 0,-1 1 0,1 0 0,0 0 0,-1 0 0,1 0 1,0 0-1,-1 0 0,1 1 0,-1-1 0,0 0 0,3 4 0,-4-4 19,0 0 0,0 0-1,1 0 1,-1 0 0,0 0-1,0 0 1,-1-1 0,1 1 0,0 0-1,0 0 1,0 0 0,-1 0-1,1 0 1,0 0 0,-1 0 0,1 0-1,-1 0 1,1-1 0,-1 1-1,1 0 1,-1 0 0,0-1-1,1 1 1,-2 1 0,-7 5 153,1 0 0,-1-1 0,-1 0 1,-14 8-1,-69 32 862,-67 38 287,157-79-2191,11-4-2492,6-1 543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0.2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6515,'0'0'872,"0"0"-720,0 16-120,2 32 511,14 70-1,2 35 44,-15-25-304,-2-128-382,-1 0-1,0 1 0,0-1 0,0 0 0,0 0 0,0 1 0,1-1 0,-1 0 1,0 0-1,0 1 0,0-1 0,1 0 0,-1 0 0,0 1 0,0-1 1,1 0-1,-1 0 0,0 0 0,1 0 0,-1 0 0,0 1 0,0-1 1,1 0-1,-1 0 0,0 0 0,1 0 0,-1 0 0,0 0 0,1 0 1,-1 0-1,0 0 0,1 0 0,-1 0 0,0 0 0,1 0 0,-1-1 1,0 1-1,0 0 0,1 0 0,-1 0 0,0 0 0,1 0 0,-1-1 1,0 1-1,1 0 0,0-8-4224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0.6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5394,'0'0'2991,"0"0"-2399,9 0-642,158 1 98,215-2 128,-373 1-214,61-5-1397,-65 4 1309,0 0 0,1 0 1,-1 0-1,0-1 0,0 1 0,-1-1 0,1 0 0,0-1 0,-1 1 0,8-6 1,-12 8-206,0 0 189,0 0-23,-10 1-3255,1 4 1184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0.9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0 1169,'0'0'2417,"0"0"-1473,0 0 625,0 0-16,0 0-321,0 0-608,-19 155-592,15-128 32,4 0 48,0 0-224,0-1-336,0 1-688,0-3-161,7 3-240,3-9 113,-4-4-337,-6-5-32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1.3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0 200 4898,'0'0'2052,"0"0"-1527,0 0-421,0 0-120,38-19 78,125-58-113,-122 58-20,1 3 1,0 1-1,1 3 0,0 1 1,85-10-1,-108 18 46,-11 1 29,0 0 0,-1 1 0,1 0 0,0 1 0,0 0 0,0 0 0,-1 1 0,14 2 0,-21-2 8,0 1 1,0-1 0,0 1-1,0-1 1,-1 1-1,1 0 1,-1-1 0,1 1-1,-1 0 1,0-1 0,1 1-1,-1 0 1,0 0-1,0-1 1,0 1 0,-1 0-1,1-1 1,0 1 0,0 0-1,-1-1 1,1 1-1,-2 2 1,2-3 3,-3 6 46,1 0-1,-1 0 0,-1 0 1,1-1-1,-1 1 1,-1-1-1,1 0 0,-1 0 1,0 0-1,0-1 0,0 0 1,-8 6-1,-15 11 238,-40 23 1,39-27-269,-6 6 55,-3 2-95,-73 37 1,109-62-73,1 0 0,0 0 0,0 0 0,-1 0 0,1 0 0,0 0 0,0 1 0,0-1 0,0 0 0,1 1 0,-1-1 0,0 1 0,0-1 0,1 1-1,-1-1 1,1 1 0,-1-1 0,1 1 0,0 0 0,0-1 0,0 1 0,0-1 0,0 1 0,0 0 0,0-1 0,0 1 0,0 0 0,1-1 0,-1 1 0,1-1 0,-1 1 0,1-1 0,0 1 0,1 1 0,27 53 681,-23-47-519,0 0 0,1 0-1,0-1 1,0 0 0,1 0-1,0-1 1,0 0-1,1 0 1,0-1 0,16 9-1,-12-10 37,-1 0 0,1-1 0,0-1 0,0 0 0,0-1 0,1 0 0,-1-1 0,19 0 0,-5 0-193,-5 0 127,0-1-1,26-4 0,-44 4-181,0 0 0,0-1 0,0 0 0,0 0 0,-1 0 1,1 0-1,0 0 0,-1-1 0,1 0 0,-1 0 0,1 0 0,-1 0 0,0 0 1,0-1-1,0 1 0,0-1 0,0 0 0,4-6 0,-2-10-1555,-4 0-83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1.7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202 1 6419,'0'0'2084,"0"0"-1628,0 0-550,0 0-58,0 13-10,1 13 206,-2 1 1,0-1 0,-2 1-1,-1-1 1,-1 0 0,-1 0-1,-12 29 1,-46 70 397,54-110-433,1 0 0,-2-1-1,1-1 1,-2 0 0,0 0 0,-14 11 0,18-19-546,5-6-3565,3-11 1698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2.1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1 3314,'0'0'2169,"0"0"-1380,0 0-263,0 0 287,0 0-183,0 0-38,15 13-42,17 14-224,-1 3 1,46 57-1,76 132-1689,-149-216 498,-2-1-2587,-2-2 435</inkml:trace>
  <inkml:trace contextRef="#ctx0" brushRef="#br0" timeOffset="1">0 334 992,'0'0'2978,"0"0"-2514,0 0-320,0 0 704,0 0-383,0 0 15,99 51-192,-39-51-128,3 0-160,0 0-32,3 0-224,-7-9-544,-2 0 79,-11-3-511,-13 0-865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2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5330,'0'0'2145,"0"0"-1824,0 0-241,0 0 144,0 0-176,0 0 112,0 0 368,20 176 16,-7-102-47,-6 3-417,-1 1 0,1-16-64,-4-11-16,4-16 0,0-11-48,-1-9-305,-3-15-1712,1 0-1792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2.8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 2369,'0'0'3759,"0"0"-2457,0 0-1110,5 0-77,56-13-816,-41 8 579,-1 1 1,32-3 0,9 6 365,1 2-1,-1 4 1,88 16-1,-107-14-155,-15-2 27,1 0 0,38 14-1,-63-18-129,0 1 1,0-1-1,1 1 0,-1 0 0,0-1 0,0 1 0,-1 0 0,1 0 0,0 0 0,-1 0 0,1 1 1,-1-1-1,1 0 0,-1 1 0,0-1 0,0 1 0,0-1 0,-1 1 0,1-1 0,-1 1 0,1 0 0,-1-1 1,0 4-1,2 11 10,-2 0 0,-3 26 0,2-20 244,-10 67 807,6-62-470,-2 50 0,8-76-569,0 0-1,0 0 1,0-1-1,1 1 1,-1 0-1,0-1 1,1 1-1,-1-1 1,1 1-1,-1-1 1,1 0 0,0 0-1,-1 0 1,1 0-1,0 0 1,0 0-1,0 0 1,0 0-1,0-1 1,0 1-1,0-1 1,0 0-1,3 1 1,4 2-12,62 21-59,0-3 0,112 18 0,-155-38-349,-22-4-2541,-6-11 1660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7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0 122 144,'0'0'123,"0"0"0,0 0 101,0 0 128,0 0 88,24-2-5,76-11 130,-88 10-460,1 0 0,0-1-1,-1 0 1,0-1-1,0-1 1,-1 0 0,1 0-1,16-13 1,14-7-59,3 2 18,-43 23-174,-2 1-466,-4 2-582,-12 5 104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3.2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5699,'0'0'672,"0"0"-336,0 0-320,0 0 128,0 0 112,224 23 16,-128-14-272,-3-6-96,-7 0-80,-13-3-176,-24 0 224,-16 0-496,-23 0 208,-10 0-705,-6 0 257,-44-6-1249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3.5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60 4306,'0'0'1088,"0"0"-687,0 0-241,0 0 16,0 0-112,0 0-96,149 6 128,-63 3-112,-3-3 16,-4-6-304,-16 0-112,-13 0-1,-14-12 321,-16-9-48,-17-3-160,-3 0-1569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3.9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36 1024,'0'0'2626,"0"0"-1490,0 0-528,0 0 529,0 0 368,0 0-97,86 0-399,-66 0-513,3 0-128,4 0-288,2-6-160,4-3-528,-3-2-817,-7 5-1632,-3 3-49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5.1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427 0 3666,'0'0'1547,"0"0"-760,0 0-352,0 0-192,0 0-142,0 0-34,0 0-105,0 0 108,0 0 13,-3 0-22,-23 0 60,1 1 1,-1 1-1,0 2 1,1 0-1,-1 1 0,1 2 1,1 1-1,-25 11 1,38-14-65,0 1 0,0 0 0,1 0 0,0 1 0,0 1 0,0 0 0,1 0 0,1 1 0,-1 0 0,2 1 0,-1-1 0,1 1 0,1 1 0,-1-1 0,2 1 0,0 1 0,0-1 0,1 0 0,-4 16 0,5-12-34,0-1 1,1 1-1,1-1 1,0 25 0,1-34-32,0-1 0,1 1 0,-1-1 1,1 0-1,0 1 0,0-1 0,1 0 1,-1 1-1,1-1 0,0 0 0,0 0 1,0 0-1,1-1 0,-1 1 0,1 0 1,0-1-1,0 0 0,6 5 1,8 3-79,0 0 1,1-2 0,0 0-1,1-1 1,0-1 0,0-1-1,21 5 1,-4-5-511,0 0 1,0-3-1,39 0 0,-73-3 563,0-1-1,-1 1 1,1-1-1,0 1 1,-1-1-1,1 1 1,0-1 0,-1 0-1,1 0 1,-1 0-1,1 0 1,-1 0-1,0 0 1,1-1-1,-1 1 1,0 0-1,0-1 1,0 1 0,0-1-1,0 1 1,0-1-1,0 1 1,0-1-1,-1 0 1,1 1-1,-1-1 1,1 0-1,-1 0 1,1 1 0,-1-1-1,0 0 1,0 0-1,0-1 1,1-12 557,-1 0 1,-2-29 0,1 35-204,1 6-213,-1 0 1,1 0-1,-1 0 1,0 0-1,0 0 0,0 1 1,0-1-1,-1 0 1,1 1-1,-1-1 1,0 1-1,1-1 0,-1 1 1,0 0-1,0 0 1,0 0-1,-1 0 1,-4-3-1,4 2 81,2 3-307,1 0-223,0 11-238,0-4 512,0 4 47,0 0 0,0 0 0,1-1 0,1 1 0,-1 0 0,5 10 0,-5-17 26,1 0 0,0-1-1,0 1 1,0-1 0,0 0 0,1 0 0,-1 0 0,1 0 0,0 0 0,0 0 0,0-1 0,0 0 0,0 1-1,0-1 1,1 0 0,-1 0 0,1-1 0,0 1 0,-1-1 0,1 0 0,4 1 0,7 1-47,1-1-1,0 0 1,0-1 0,27-2 0,-8 0-95,-34 1 179,-1 0 117,-1 4-131,0 1-1,0-1 1,1 0 0,-1 0 0,1 1-1,1-1 1,-1 0 0,1 7 0,1 5 5,-9 80 309,0 6-4178,7-102 898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5.5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64 0 2849,'0'0'1681,"0"0"-1241,0 0-392,0 0 24,0 9 160,1 43 752,1-27-488,-2 1-1,0 0 1,-1 0-1,-2 0 1,-1-1 0,-11 42-1,7-48-756,0 1 1,1 0-1,2 1 0,0-1 1,1 1-1,-2 28 0,10-43-1961,15-5-641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5.9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203 1 848,'0'0'3439,"0"0"-2846,0 0-455,1 11 409,-1-8-524,1 8 214,0-1 1,-1 1-1,0-1 0,-1 1 1,0-1-1,-1 1 0,0-1 1,-1 0-1,0 0 0,0 0 1,-6 11-1,-21 23 449,-1-1 0,-55 56 0,56-66-516,25-28-219,6-6-4619,13-14 2387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6.3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7 592,'0'0'2668,"0"0"-1355,0 0-529,0 0 38,0 0 221,27-6 1273,-20 6-2283,1 0 1,-1 0 0,0 1-1,0 0 1,0 0 0,0 1-1,0 0 1,0 1 0,0-1-1,-1 1 1,7 4-1,-4-1 3,0 1-1,0 0 0,-1 1 1,0 0-1,-1 0 0,10 14 1,29 53 184,5 10 204,-47-79-671,1-1 0,0 1 0,0-1 1,0 0-1,0 0 0,1 0 0,0-1 1,0 0-1,0 0 0,10 4 0,-4-4-2743,-7-4-569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6.7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42 3217,'0'0'1041,"0"0"-913,0 0 224,0 0-160,172 0 737,-73 0-801,7-12-128,-17 0 32,-13 3-96,-13 4 64,-23 2-48,-17 3-48,-23 0-641,0 0-79,-13 0-112,-30 0-385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7.3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140 1 5699,'0'0'989,"0"0"-330,0 0-24,0 0 158,0 0-254,74 0 917,-49 2-1494,-1 2 0,1 0-1,-1 1 1,0 2 0,-1 0-1,0 2 1,32 16-1,-52-24 36,0 1-1,0-1 0,-1 1 1,1 0-1,0 0 0,-1 0 1,1 0-1,-1 1 0,1-1 0,-1 1 1,0-1-1,0 1 0,0 0 1,0 0-1,-1 0 0,1 0 1,-1 0-1,0 0 0,0 0 0,0 0 1,0 1-1,0-1 0,-1 0 1,0 1-1,1-1 0,-1 0 1,0 1-1,-1-1 0,1 0 0,-1 1 1,1-1-1,-1 0 0,0 0 1,0 1-1,0-1 0,-1 0 0,1 0 1,-1 0-1,0 0 0,1-1 1,-1 1-1,-1 0 0,1-1 1,0 1-1,-1-1 0,1 0 0,-1 0 1,-4 3-1,-27 17 83,-1-2-1,-1-1 1,-1-2-1,-1-2 1,0-1-1,-1-2 1,0-1-1,-50 6 1,29-13 153,76-17-341,-5 7-34,0 1 1,0 0-1,0 0 0,0 1 1,1 1-1,0 0 1,-1 0-1,21-1 0,12 1-211,46 4-1,-79 0 343,0 1 1,-1 0-1,1 0 1,0 2-1,-1-1 1,0 1-1,1 0 1,-1 1-1,-1 0 1,1 1-1,-1 0 1,0 1-1,-1 0 1,1 0-1,10 12 1,-1 1-7,-1 1 1,0 0 0,-2 1-1,-1 1 1,16 31 0,-28-50 66,0 0 1,0 0-1,-1 0 0,1 0 1,-1 0-1,0 0 1,0 0-1,-1 0 0,1 1 1,-1-1-1,0 0 1,0 0-1,0 1 0,-1 4 1,0-6 0,0 0 0,-1 0 0,1 0 0,-1-1 0,1 1 0,-1-1 0,0 1 0,0-1 0,0 0 0,0 0 0,0 0 0,-1 0 0,1 0 1,-1 0-1,1 0 0,-1-1 0,0 0 0,1 1 0,-6 1 0,-38 12 254,0-2 1,-1-2-1,-1-2 1,-91 6-1,55-7-263,83-8-149,1 0 0,-1 0 1,1 0-1,-1 0 0,1 0 0,-1 0 0,1 1 0,-1-1 0,0 0 0,1 0 0,-1 0 1,1 0-1,-1 1 0,1-1 0,-1 0 0,1 0 0,0 1 0,-1-1 0,1 0 0,-1 1 0,1-1 1,0 1-1,-1-1 0,1 0 0,0 1 0,-1-1 0,1 1 0,0-1 0,-1 1 0,1-1 1,0 1-1,0-1 0,0 2 0,0-1-4182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49.8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1 278 1457,'0'0'32,"0"0"-195,0 0-405,0 0 378,1-7 68,-1 5 195,1 0 0,-1 0 0,1 1 1,-1-1-1,1 0 0,0 0 1,0 1-1,0-1 0,0 0 1,0 1-1,0-1 0,0 1 1,0-1-1,1 1 0,-1-1 1,1 1-1,1-1 0,1 0 317,0 1-1,0-1 0,0 1 1,0 0-1,1 1 0,-1-1 1,0 1-1,0 0 0,7 0 1,461-4 2112,237-37-3646,-42 0 914,-545 42 269,0 1 78,147-17-1,251-29 388,-61 41 236,-41 2-418,-398 1-301,394-2 76,-283 21-116,-93-12 57,0-2 1,47 2-1,2056-16 1947,-1553 9-4269,-300-18 1315,-273 18 1077,-1-1-1,1-1 1,0 0-1,-1-1 0,1 0 1,-1-1-1,18-8 1,-32 9-330,0 1 0,0 0 0,0-1 0,0 1 0,-1-1 0,1 1 0,0 0 0,-1-1 0,0 1 0,0 0 0,0-1 0,0 1 0,0 0 0,0 0 1,-2-2-1,-15-25-4546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02.35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172 0 3602,'0'0'552,"0"0"-584,0 0-56,0 0 32,0 0 37,-18 0 2274,8 2-2329,-1 0 1,1 0-1,-1 1 1,1 1-1,0-1 1,1 2 0,-1-1-1,-12 9 1,-14 6-251,34-18 288,1 0 0,0 0 0,0 1 1,0-1-1,0 1 0,0-1 0,0 1 0,0 0 0,0-1 0,0 1 0,1 0 0,-1 0 0,1-1 1,0 1-1,-1 0 0,1 0 0,0 0 0,0 0 0,0-1 0,0 3 0,3 40-709,-2-43 743,-1 0 0,1 0 0,-1 1 0,1-1 0,0 0 0,0 0 0,0 0 0,-1 0 0,1 0 0,0 0 0,0 0 0,0-1 0,0 1 0,0 0 1,1 0-1,-1-1 0,0 1 0,0-1 0,0 1 0,1-1 0,-1 0 0,0 1 0,1-1 0,1 0 0,36 5-79,-37-5 77,272 0-348,-272 0 347,0 1 0,-1-1 0,1 0 0,0 1 0,-1-1 0,1 1 0,0 0 0,-1 0 0,1 0 0,-1-1 0,1 1 0,-1 0 0,1 1 0,-1-1 0,0 0 0,1 0 0,-1 1 0,0-1 0,0 1 0,0-1 0,0 1 0,0-1 0,-1 1 0,1-1 0,0 1 0,-1 0 0,1-1 0,-1 1 0,1 0 0,-1 0 0,0-1 0,0 1 0,0 3 0,1 7 106,-1-1 1,0 0-1,-1 1 0,-2 12 0,2-22-95,0 0 0,0 1 0,0-1 0,-1 0 0,1 0 0,-1 0 0,1 0 0,-1 0 0,0-1 0,1 1 0,-1 0 0,0-1 0,0 1 0,-5 2 0,-40 22 58,27-16-28,10-4 79,2-1 1,0 0 1,0 0-1,0-1 1,-1 0 0,0 0-1,1-1 1,-1 0-1,0-1 1,-17 2-1,25-4 95,1 0 45,0-1-243,0-1 0,0 0-1,-1 0 1,1 1 0,-1-1-1,1 0 1,-1 1 0,0-1-1,1 1 1,-1-1 0,0 1-1,0-1 1,0 1 0,0 0-1,-1-1 1,1 1 0,0 0-1,0 0 1,-1 0 0,1 0-1,-1 0 1,1 0 0,-1 0-1,1 0 1,-1 1 0,-1-1-1,1 0-39,0 0-1,0 0 1,0 0-1,1 0 0,-1 0 1,0 0-1,1 0 1,-1 0-1,0-1 1,1 1-1,0-1 1,-1 1-1,1-1 0,0 0 1,0 1-1,0-1 1,0 0-1,0 0 1,0 0-1,1 0 1,-2-2-1,1-7-1506,-2-1-904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8.4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196 1 880,'0'0'168,"0"0"-34,0 0-6,0 0 29,0 0-77,-2 12 350,-6-5-299,0-1 0,-1 1 0,0-2 0,-1 0 0,-17 8 0,-15 9 428,32-16-412,0 1 0,0 1 0,1 0 0,-12 12 0,19-18-165,0 0 1,0-1-1,1 1 1,-1 0-1,1 0 1,-1 0-1,1 0 1,0 0-1,0 1 1,0-1-1,0 0 1,0 0-1,0 1 1,1-1-1,-1 1 1,1-1 0,-1 0-1,1 1 1,0-1-1,0 1 1,0-1-1,0 1 1,1-1-1,-1 1 1,1-1-1,-1 0 1,1 1-1,0-1 1,1 3-1,0-4 3,-1 1-1,1-1 1,0 1 0,-1-1-1,1 0 1,0 0-1,0 0 1,0 0-1,0 0 1,0 0 0,0-1-1,0 1 1,0 0-1,0-1 1,0 0-1,1 0 1,1 1 0,46-1 57,-32-1-31,8 0 41,-14 0-46,-1 1-1,1 0 1,-1 1 0,1 0-1,16 4 1,-26-4-10,1-1 0,-1 1 0,0 0 1,1 0-1,-1 1 0,0-1 0,0 0 0,0 1 0,0-1 0,0 1 0,0 0 0,0 0 1,-1 0-1,1-1 0,0 2 0,-1-1 0,0 0 0,0 0 0,1 0 0,-1 1 0,0-1 1,-1 0-1,1 1 0,0-1 0,-1 1 0,1-1 0,-1 1 0,0-1 0,0 1 0,0 3 1,0 11 20,1-7 95,-1-1 0,-1 1 0,1-1 1,-2 1-1,-2 11 0,3-18-55,0 0 0,0 0 1,-1 0-1,1 0 0,-1 0 0,0 0 1,0-1-1,0 1 0,0-1 0,-1 1 1,1-1-1,-1 0 0,1 0 0,-1 0 1,0 0-1,1 0 0,-1 0 1,0-1-1,-5 2 0,-23 9-55,-47 11 1,3-7-2823,68-16 1711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4.8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252 13 2785,'0'0'1033,"0"0"-1537,0 0 42,0 0 427,-5 7 6747,-1-5-7485,1-3 612,1 1 0,0-1 1,0 0-1,0 0 0,0 0 0,0 0 0,-5-3 1,5 2 78,0 0 0,0 0 0,0 1 0,-1 0 0,1 0 0,-1 0 0,-6 0 0,6 0 79,0 1 0,0 1 1,1-1-1,-1 1 0,0 0 1,1 0-1,-1 0 0,1 0 1,-1 1-1,1 0 0,0 0 1,-9 5-1,7-2 49,1 0 1,-1 1-1,1-1 0,0 2 1,1-1-1,0 0 1,-6 11-1,2 0-2,0 1 1,1-1-1,1 2 1,1-1-1,1 1 1,0 0-1,1 0 1,1 0-1,1 0 1,1 0-1,3 32 1,-2-42-38,1-1 1,0 1 0,0 0-1,1-1 1,0 0 0,1 0 0,0 0-1,0 0 1,0 0 0,1-1 0,10 12-1,3 2 36,0-1 0,33 26 0,-42-39-60,0-1 0,1 0 0,0-1 0,0 0-1,0 0 1,1-2 0,-1 1 0,1-1 0,0 0 0,0-1 0,15 1 0,-11-2-417,0 0 0,0-1 1,-1-1-1,1 0 0,0-1 1,-1 0-1,0-2 0,17-4 0,10-12-2706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5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45 3249,'0'0'297,"0"0"-295,0 0-60,0 0 122,-5 7 29,-5 10 159,1 0 0,0 1 0,2 0 0,0 1 0,1 0 0,-4 23-1,9-38-289,-8 29-393,1 0 1,2 0-1,-3 53 1,10-130-657,2 0 1,9-47 0,-6 57 1701,2 1 0,2 0 1,20-46-1,-19 62 3804,-9 15-4306,-1 1-1,1-1 0,-1 1 0,1 0 1,0 0-1,0-1 0,0 1 1,0 0-1,0 0 0,0 1 0,2-2 1,-3 2-117,1 0 0,-1-1 0,0 1 0,1 0 0,-1 0 0,1 0 0,-1 0 0,0 1 0,1-1 0,-1 0 0,0 0 0,1 1 0,-1-1 0,0 1 0,1-1 0,-1 1 0,0 0 0,0 0 0,1-1 0,-1 1 0,0 0 0,0 0 1,0 0-1,0 0 0,0 0 0,0 0 0,-1 0 0,1 1 0,0-1 0,-1 0 0,2 3 0,5 12 76,1 1-1,1-2 1,0 1 0,1-1-1,0-1 1,1 0 0,1 0-1,0-1 1,1-1 0,1 0-1,-1-1 1,2 0 0,0-1-1,18 10 1,11 0-196,-24-12-69,-2 0 0,1 2 0,-1 0 0,30 23 1,-47-32 189,0-1 0,0 1 0,-1-1 0,1 1 0,0 0 0,-1-1 1,1 1-1,-1 0 0,1 0 0,-1 0 0,1-1 0,-1 1 0,1 0 1,-1 0-1,0 0 0,0 0 0,1 0 0,-1 0 0,0 0 0,0 0 1,0-1-1,0 1 0,0 0 0,0 0 0,0 0 0,0 0 1,0 0-1,-1 0 0,1 0 0,0 0 0,-1 0 0,1-1 0,-1 1 1,1 0-1,0 0 0,-1 0 0,0-1 0,1 1 0,-1 0 0,1 0 1,-1-1-1,0 1 0,0-1 0,1 1 0,-1-1 0,0 1 0,0-1 1,0 1-1,0-1 0,-1 1 0,-43 17 735,2-11-606,0-1 0,0-2-1,0-2 1,-51-5 0,12 2 35,80 1-218,0 0-1,0 1 1,0-1-1,0 1 1,0-1 0,0 1-1,0 0 1,0-1-1,0 1 1,0 0-1,0 0 1,1 1 0,-1-1-1,0 0 1,1 1-1,-1-1 1,1 1-1,-1-1 1,1 1 0,0-1-1,0 1 1,0 0-1,0 0 1,0 0-1,0 0 1,0 0-1,0 0 1,1 0 0,-1 0-1,1 0 1,0 0-1,-1 0 1,1 0-1,0 0 1,1 3 0,-1-4-57,0 0 1,1-1-1,-1 1 1,1-1 0,-1 1-1,1-1 1,-1 1-1,1-1 1,-1 0 0,1 1-1,0-1 1,-1 0 0,1 1-1,0-1 1,-1 0-1,1 0 1,0 1 0,-1-1-1,1 0 1,0 0-1,-1 0 1,1 0 0,0 0-1,-1 0 1,1 0-1,0 0 1,0 0 0,-1-1-1,1 1 1,0 0 0,5-1-508,28 1-1766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6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0 5426,'0'0'1118,"0"0"-824,0 0-334,0 0 112,0 0-16,0 0-16,-4 6 99,1-2-61,0 1 0,0-1-1,1 1 1,0 0 0,0-1 0,0 1 0,0 0 0,-1 7 0,3-10-58,-1 0 0,1 0 0,0 0-1,0 0 1,0 0 0,0 0 0,0 1-1,1-1 1,-1 0 0,1 0 0,-1 0-1,1 0 1,0 0 0,-1 0 0,1 0-1,0 0 1,0-1 0,1 1 0,-1 0-1,0 0 1,1-1 0,-1 1 0,1-1 0,-1 1-1,1-1 1,3 3 0,-2-2-2,1 0 0,-1 0 1,0 1-1,0 0 0,0-1 0,0 1 1,-1 0-1,1 1 0,-1-1 0,0 0 1,0 1-1,0-1 0,0 1 0,-1-1 1,1 1-1,1 8 0,-1-1 178,-1 1 0,0 0 0,-1 0-1,-2 15 1,1-13-43,1 0-1,0-1 1,3 19-1,-2-29-152,0 0 0,1-1 0,-1 1 0,0-1 0,1 0 0,0 1 0,0-1 0,-1 0 0,1 0 0,1 0 0,-1 0 0,0-1 0,0 1 0,1 0 0,-1-1 0,1 0 0,-1 0 0,1 1 0,3 0 0,53 16-26,-56-17 26,24 4-22,-1-2 1,1-1 0,50-2 0,-36 0 12,-40 0 65,-1 0 46,21 0-86,-18 0 27,37-3-1011,-37 2 655,-1 1 0,0-1 0,0 1 0,0-1 0,0 0 0,0 0 0,0 0 0,-1 0 0,1 0 0,0 0 0,0-1 0,-1 1 0,1-1 0,-1 1 0,1-1 0,1-2 0,2-11-3366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7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10 3490,'0'0'2982,"0"0"-1941,0 0-854,0 0-17,0 0-63,0-7 66,0 4-530,0 6 248,-10 403 1960,10-404-1847,0-1-1,0 1 1,0 0 0,1 0-1,-1-1 1,1 1 0,-1 0-1,1-1 1,-1 1 0,1 0-1,0-1 1,0 1-1,0-1 1,0 1 0,0-1-1,0 1 1,0-1 0,1 0-1,-1 0 1,2 2 0,1-1-27,0 1 1,0-1 0,0 0 0,0-1 0,1 1-1,-1-1 1,0 0 0,6 1 0,12 1-234,0-1 0,38-3 0,-37 0 29,77-2 14,-99 3 301,-1 0 176,0 0 27,0 0 216,0 0-145,0 0-9,0 0-79,0 0-170,0 0-168,0 0-106,0 0-588,0-1-1037,0-7-1463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8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27 272,'0'0'1209,"0"0"-17,0 0-213,0 0-109,0 0 136,3-23 3612,-3 23-4159,0-1-254,0-1-154,0 2-30,0 0-143,0 9 69,0 1 1,0-1-1,1 1 1,4 16-1,2 22 99,-3 472 328,-5-334-2340,39-178-566,39-1 2336,-58-6 169,-1 0-1,1 1 1,0 1-1,21 6 1,-35-8 25,0 1 1,0 0-1,0 0 1,0 1-1,-1-1 1,1 1-1,-1 0 1,0 0-1,0 1 1,0-1-1,0 1 1,-1 0 0,1 0-1,-1 0 1,0 0-1,0 1 1,-1-1-1,1 1 1,2 8-1,0 4 68,-1 0 1,0 0-1,-1 0 0,-1 0 0,-1 27 1,-7 90 554,1-100-252,-2-1-1,-1 1 0,-2-1 1,-15 34-1,13-36-183,1 1 1,1 0-1,2 1 1,-7 51 0,8 169 1566,7-253-1525,0 0-78,0 0 70,0 0-69,15-38-2084,-7 20 282,-1-6-2158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9.3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29 800,'0'0'1300,"0"0"-297,0 0-29,0 0-33,0 0-87,25-27 1342,-20 26-2245,-5 1 69,0 0 0,0 0 0,0 0 0,0 0 0,0 0 0,1 0 0,-1 0 0,0-1 0,0 1 0,0 0 0,0 0 0,1 0 0,-1 0 0,0 0 0,0 0 0,0 0-1,0 0 1,1 0 0,-1 0 0,0 0 0,0 0 0,0 0 0,1 0 0,-1 0 0,0 0 0,0 1 0,0-1 0,0 0 0,1 0 0,-1 0 0,0 0 0,0 0 0,0 0 0,0 0 0,0 0 0,0 1 0,1-1 0,-1 0-1,0 0 1,0 0 0,0 0 0,0 0 0,0 1 0,0-1 0,0 0 0,0 0 0,0 0 0,0 0 0,0 1 0,0-1 0,1 0 0,-1 0 0,0 0 0,0 1 0,-1-1 0,1 0 0,0 0 0,0 0 0,0 0-1,0 1 1,0-1 0,0 0 0,0 0 0,0 0 0,2 26-7,2-1 0,0 1-1,2-1 1,1-1 0,17 41 0,12 50 20,-35-110-33,0 0 0,1-1 0,-1 1 0,1 0 0,0-1 1,0 1-1,1-1 0,-1 0 0,1 1 0,0-1 0,0-1 0,1 1 1,-1 0-1,6 4 0,-2-4 22,0 0 0,0 0 1,0-1-1,0 0 0,1 0 1,-1-1-1,1 0 0,13 2 0,14 0-94,1-1-1,51-3 0,-35-1-2755,-52 1 1102,0 0-41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3:59.7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63 304,'0'0'849,"0"0"-801,0 0 656,0 0 256,0 0 369,0 0-321,166-36 113,-146 33-689,0-3-192,-7 0 0,3 3-240,-2 0 0,-8 0-112,1 0-64,-1 3-1136,1 0-705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0.0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60 1489,'0'0'2166,"0"0"-1819,0 0-195,10-4-80,10-3 119,1 2 1,1 0 0,-1 1-1,37-1 1,-29 3 354,1 0-1,0-2 1,-1-1 0,34-11 0,-63 16-627,0 0 0,0 0 0,1 0 0,-1 0 0,0 0 0,0 0 0,0 0 0,0 0 0,1 0 0,-1 0 0,0 0 0,0 0 0,0 0 0,0 0 0,1 0 0,-1 0 0,0 0 0,0 0 0,0 0 0,1 0 0,-1 0 0,0 0 0,0 0 0,0 0 0,0 1 0,0-1 0,1 0 0,-1 0 0,0 0 0,0 0 0,0 0 0,0 0 0,0 1 0,0-1 0,0 0 0,1 0 0,-1 0 0,0 0 0,0 0 0,0 1 0,0-1 0,0 0 0,0 0 0,0 0 0,0 1 0,0-1 0,0 0 0,0 0 0,0 0 0,0 0 0,0 1 0,0-1 0,0 0 0,0 0 0,0 0 0,0 0 0,0 1 0,0-1 0,-1 0 0,1 0 0,0 0 0,0 3 343,0 11-2038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0.6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4162,'0'0'944,"5"0"-733,42 1-225,-21 1 35,-1-1 0,47-6-1,-66 3-1623,-2-1-1295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0.9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31 215 1056</inkml:trace>
  <inkml:trace contextRef="#ctx0" brushRef="#br0" timeOffset="1">31 215 1056,'-30'-191'1937,"40"188"-1905,0 0 144,0 0 241,3 0 191,-3 3 192,3-3-127,-3 3 31,0 0-400,0 0 16,6 0-176,1 0-192,3 0 48,0 0-32,3 0-560,3 0-913,1-9-1264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8.8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0 256,'0'0'11,"0"0"-17,0 0 30,0 0 83,0 0 155,0 43 1901,3 185-124,-3-220-1981,-2 1 0,1 0 0,-1 0 0,0-1 0,-5 14 1,3-14-267,1 1 0,1 0 0,0 0 0,0 0-1,-1 16 1,3-20-987,0-4-494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1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230 10 464,'0'0'1115,"0"0"-109,0 0 125,0 0 89,0 0 60,0 0-381,0-1-849,0 1 0,0-1-1,-1 1 1,1-1 0,0 1 0,-1-1-1,1 1 1,0-1 0,-1 1 0,1-1-1,-1 1 1,1 0 0,-1-1 0,1 1-1,-1 0 1,1-1 0,-1 1 0,1 0-1,-1 0 1,1-1 0,-1 1 0,0 0-1,1 0 1,-1 0 0,1 0 0,-1 0-1,0 0 1,1 0 0,-1 0 0,-1 0-1,-13 1-50,-1 1 1,0 1-1,1 1 0,0 0 0,0 0 0,0 2 0,0 0 0,1 1 0,0 0 0,0 1 1,-22 17-1,35-24-25,0-1 0,0 1 0,0 0 0,0 0 0,0 0 0,0 0 0,0 0 0,0 0 1,1 0-1,-1 0 0,0 0 0,1 0 0,-1 0 0,1 0 0,-1 0 0,1 1 0,0-1 0,-1 0 1,1 3-1,0-3 3,1-1 1,-1 1 0,0 0 0,1 0 0,-1-1 0,1 1 0,-1 0 0,1-1-1,-1 1 1,1-1 0,0 1 0,-1-1 0,1 1 0,0-1 0,-1 1-1,1-1 1,0 1 0,0-1 0,-1 0 0,1 1 0,0-1 0,1 0-1,54 6-448,-48-5 540,23-1-49,57 6-39,-81-5 12,0 0 0,0 1 0,0 0 1,0 0-1,0 1 0,0 0 0,-1 0 0,1 0 1,9 7-1,-14-8 0,-1 0 0,1 0 1,0 1-1,-1-1 0,1 0 0,-1 0 1,0 1-1,0-1 0,0 1 0,0 0 0,0-1 1,0 1-1,-1-1 0,1 1 0,-1 5 1,0 48-78,-1-34 103,1-10-42,1-9 29,-1 0 0,0 0 1,0 0-1,0 0 0,0 0 1,-1-1-1,1 1 0,-1 0 1,0 0-1,-1 3 0,1-4 14,-1-1-1,1 0 0,0 0 1,-1 0-1,1 0 0,-1 0 1,1 0-1,-1-1 1,1 1-1,-1 0 0,0-1 1,1 1-1,-1-1 0,0 0 1,1 1-1,-1-1 1,0 0-1,0 0 0,1 0 1,-5-1-1,-184 1-1598,190 0-113,0-3-594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2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1 3394,'0'0'1067,"0"0"-691,0 0-261,0 0 66,0 0 75,0 0 48,-2 11 123,-7 31-34,2 0-1,2 0 1,2 1 0,2-1-1,5 57 1,7-4-204,-6-65-157,2 50 0,-6-42-100,0-28-238,0 0 0,0 1 1,-2-1-1,1 1 0,-1-1 0,0 0 0,-1 1 0,-1-1 0,-6 19 1,3-17-1883,5-2-651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3.4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36 992,'0'0'1777,"14"-3"-1553,24-7-230,1 2 0,0 2 0,52-2 0,-31 8 327,-60 0-193,0 22 272,0-16-401,-1 0 0,0 0 1,0 0-1,-1 1 0,1-1 1,-1-1-1,-1 1 0,1 0 0,-1 0 1,0-1-1,0 0 0,-1 1 1,0-1-1,-4 5 0,-11 10 2,0-1 0,-23 18 0,-14 12 268,42-35-168,-37 45 771,48-55-808,0 1-1,0 0 1,0-1-1,1 1 0,0 0 1,0 0-1,0 0 1,1 1-1,-1-1 0,1 0 1,0 11-1,1-14-64,1-1-1,-1 0 0,1 1 0,0-1 0,0 0 0,0 1 1,0-1-1,0 0 0,0 0 0,0 0 0,0 0 1,0 0-1,0 0 0,1 0 0,-1 0 0,0 0 1,1 0-1,-1-1 0,1 1 0,-1-1 0,0 1 1,1-1-1,-1 1 0,1-1 0,0 0 0,2 0 0,49 7-239,-48-7 209,148 2-889,-84-3 574,-65 1 338,1 0 0,-1-1 0,1 0-1,-1 0 1,0-1 0,0 1 0,1-1-1,-1 1 1,0-2 0,0 1 0,-1 0-1,1-1 1,0 1 0,-1-1 0,1 0-1,-1 0 1,3-4 0,4-5-38,-1 0 1,0 0 0,11-22-1,-19 37 337,0 0-1,0-1 0,1 1 1,-1-1-1,1 1 1,0-1-1,-1 0 1,1 0-1,0 0 1,0 0-1,1 0 1,-1 0-1,0 0 0,1 0 1,-1-1-1,4 2 1,53 33-19,-32-25-265,0-2 0,1-1 1,0-1-1,1-1 0,-1-1 1,1-2-1,51-1 1,-78-2-25,-1 0 0,1-1 1,0 1-1,0-1 1,0 1-1,0-1 1,-1 0-1,1 0 1,0 0-1,-1 0 1,1 0-1,0 0 0,-1 0 1,0 0-1,1-1 1,-1 1-1,0 0 1,1-1-1,-1 1 1,0-1-1,1-2 1,20-44-74,-12 24 90,-1 3 67,-2 0 0,0-1 0,-2 1-1,0-1 1,-2-1 0,0 1 0,-1 0 0,-2-1 0,-1-23 0,1 39-45,0 5-12,0 0-1,-1 0 1,1 1-1,0-1 0,0 0 1,-1 0-1,1 1 1,-1-1-1,0 0 0,1 1 1,-1-1-1,0 1 1,0-1-1,0 1 1,0-1-1,0 1 0,0 0 1,-1-1-1,1 1 1,-3-2-1,0 1 33,1 0 0,-1 0 0,0 0 0,0 0 0,0 1 0,-1 0 0,1 0 0,-7-1 0,-10 0 188,1 1 1,-41 4-1,42-2-182,2 1-147,1 1 0,-1 0 1,1 1-1,0 1 0,0 0 1,0 1-1,-24 14 0,6 0-609,0 0 1,-34 30-1,43-31-2386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4.7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316 19 3682,'0'0'1147,"0"0"-603,0 0 342,0 0 285,0 0 16,8 0-8,-51-17-2966,29 16 1762,0 0-1,0 1 1,0 1 0,0 0-1,0 1 1,0 1-1,1 0 1,-1 1 0,1 0-1,0 1 1,-18 8 0,24-9 85,0 0 1,1 1 0,-1 0 0,1 0 0,0 0 0,1 0 0,-1 1 0,1 0 0,0 0-1,0 1 1,1 0 0,0-1 0,0 1 0,0 0 0,1 1 0,0-1 0,1 1 0,0-1-1,0 1 1,0 0 0,0 14 0,1-19-50,1 1-1,0-1 1,0 1-1,0-1 1,0 0-1,0 1 1,1-1 0,0 0-1,-1 1 1,1-1-1,1 0 1,-1 0-1,0 0 1,1 0-1,-1 0 1,1 0 0,0 0-1,3 4 1,2-2-10,-1 0 1,1 0 0,0-1-1,0 0 1,1-1 0,11 5-1,-15-6 6,18 7 23,1-1 0,0-2 0,1 0 0,-1-1 0,37 3 0,19-5-3206,-67-5 671,-1-5-1257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5.1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37 5651,'0'0'1936,"0"0"-1343,0 0-17,0 0-560,0 0 160,0 0-64,139 0-128,-102-3 240,-8-3-256,-6 0 32,-9 6-16,-4-3-272,-10 0-400,0 0-289,0-3-1408,0 0-1008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5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60 188 4290,'-59'-152'2209,"59"149"-1297,3 0-223,20 3 111,0-3 32,7 0-800,-3 0 177,-1 0 31,-3 0-480,0 3-145,-3-3-1343,0-3-1538,0 0-864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6.0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206 2 288,'0'0'1531,"0"0"-583,0 0-316,0 0 8,0 0-120,-7 0-157,-8-1-48,0 0-1,0 1 0,-26 4 0,35-3-187,-1 0-1,1 1 0,-1 0 0,1 1 0,0-1 0,0 1 1,0 1-1,1-1 0,-1 1 0,1 0 0,-1 0 0,-5 6 1,8-8-188,1 0 0,0 0 0,-1 1 0,1-1 0,0 1 0,0-1 0,1 1 0,-1 0 0,0 0 0,1 0 0,-1 0 0,1 0 0,0 0 0,0 0 0,1 0 0,-1 0 0,0 0 0,1 1 0,0-1 0,0 4 0,0-7-16,1 1 0,0 0 0,0 0 0,-1-1 0,1 1 0,0 0 1,0-1-1,0 1 0,0-1 0,0 1 0,0-1 0,0 1 0,0-1 0,0 0 0,0 0 0,0 1 0,0-1 0,0 0 1,0 0-1,0 0 0,0 0 0,1 0 0,36 2-479,-28-2 373,39 0 25,41 4 265,-84-3-49,0 0-1,0 0 1,1 1 0,-1-1 0,-1 1 0,1 1 0,0-1 0,0 1 0,-1 0-1,0 1 1,8 5 0,-12-9-37,0 1 1,0 0-1,-1 0 0,1 0 1,0 0-1,-1 0 0,1 0 0,0 0 1,-1 0-1,1 0 0,-1 0 1,0 0-1,1 1 0,-1-1 0,0 0 1,0 0-1,1 0 0,-1 0 1,0 1-1,0-1 0,0 0 0,-1 0 1,1 0-1,0 1 0,0-1 1,-1 0-1,1 0 0,0 0 0,-1 0 1,1 0-1,-1 0 0,0 0 1,1 0-1,-1 0 0,0 0 0,1 0 1,-3 1-1,0 2 60,0-1-1,0 0 1,-1 0 0,1 0-1,-1 0 1,0-1 0,-7 4-1,-12 4 234,0-1 0,0-1 1,-1-1-1,0-1 0,0-1 0,0-1 0,-32 1 0,56-23-2958,0 0-1080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6.4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3602,'0'0'1523,"0"0"-1117,0 0-129,0 0 297,0 0 77,0 0-347,1 5-30,3 45 224,-1 0 0,-5 65-1,-1-20-77,0 122-4675,3-216 2091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07.1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1 238 1617,'0'0'1384,"0"0"-722,0 0-203,0 0-291,0 0-128,11-20 19,34-66 13,-41 79-7,-1 1 0,0-1 0,0 0 0,-1 0 0,0-1 0,0 1 0,-1 0 1,0-1-1,0 1 0,-1-1 0,0 1 0,-1-12 0,0-8 2154,8 33-2387,-1 5 261,0 0 1,-1 0-1,0 1 1,-1-1-1,-1 1 0,1 0 1,1 19-1,8 92 1394,-13-113-1376,2 134 639,-3-80 224,1-64-870,0 0 42,0 0 33,0 0-70,0 0 14,0 0 5,0 0-34,0 0 44,0 0-31,0 0-110,0 0-18,0 0-16,10 0-5000,-10 0 1358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14.7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300 7 992,'0'0'1489,"0"0"-363,0 0-48,0 0-158,0 0-143,0 0-46,-15-6 552,1 6-1209,-13 0-98,0 0 0,0 2 0,-32 6 0,50-6-48,1 0-1,-1 1 1,1 0 0,0 1-1,0-1 1,0 2 0,0-1-1,1 1 1,0 0 0,0 0-1,0 1 1,0 0-1,1 0 1,-6 8 0,11-13 43,1-1 1,-1 1 0,0 0 0,0-1 0,0 1-1,1 0 1,-1 0 0,0 0 0,1 0-1,-1 0 1,1 0 0,-1 0 0,1 0 0,-1 0-1,1 0 1,0 0 0,-1 0 0,1 0 0,0 0-1,0 0 1,0 0 0,0 0 0,0 0-1,0 0 1,0 0 0,0 0 0,1 1 0,-1-1-1,0 0 1,1 0 0,-1 0 0,0 0-1,1 0 1,-1 0 0,1 0 0,0-1 0,-1 1-1,1 0 1,0 0 0,-1 0 0,1-1 0,0 1-1,0 0 1,0-1 0,0 1 0,0 0-1,0-1 1,0 1 0,0-1 0,0 0 0,0 1-1,0-1 1,0 0 0,0 1 0,0-1-1,0 0 1,0 0 0,0 0 0,2 0 0,12 2-92,0-1 1,1 0 0,20-2-1,-22 0-177,127 1-239,-126 27 397,22 8 347,11 11-27,-45-43-183,-1 0 1,0 0-1,0 0 1,0 1-1,0-1 1,0 1-1,0-1 1,-1 1-1,0 0 1,0-1-1,0 1 1,0 0 0,0 7-1,-1-10-6,-1 1 1,1-1-1,-1 0 0,1 1 0,-1-1 0,1 0 1,-1 0-1,0 0 0,0 0 0,1 0 0,-1 0 1,0 0-1,0 0 0,0 0 0,0 0 1,0 0-1,0 0 0,-1-1 0,1 1 0,0 0 1,0-1-1,-3 1 0,-32 12 131,30-12-91,-26 6 372,-1-1 1,0-2-1,0-2 1,-50-2-1,51 0-137,31 0-255,0 0-1,-1 0 0,1 0 1,0 0-1,0 0 1,0-1-1,-1 1 1,1 0-1,0-1 1,0 1-1,0-1 1,0 1-1,0-1 0,0 0 1,0 1-1,0-1 1,0 0-1,0 0 1,0 1-1,0-1 1,1 0-1,-1 0 1,0 0-1,1 0 0,-1 0 1,0 0-1,1-1 1,-1 1-1,1 0 1,0 0-1,-1-2 1,-1-41-2622,2 30 302,0 0 464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9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1 105 224,'0'0'736,"0"0"-53,0 0 235,0 0-75,0 0-106,32-12-12,13-6-489,106-38 526,-139 52-755,1 0 1,0 1-1,0 0 1,25-1-1,-38 43-767,0-20-1249,0-15 30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15.6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0 256,'0'0'446,"0"0"77,0 0-134,0 0-13,0 0 120,0 17 3604,0 59-4184,0-67 117,-1 4-30,1 0 0,0-1-1,1 1 1,0 0 0,1-1 0,1 1 0,0-1-1,0 0 1,9 17 0,-7-18 15,0 1 0,0-1 0,-1 1 1,-1-1-1,0 1 0,0 0 0,-1 1 0,-1-1 0,0 22 0,-17 113 1300,16-145-1344,-3 5 1832,-14 1-3951,-13 1-1966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7.6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0 135 1921,'0'0'1990,"0"0"-1224,0 0-625,0 0 54,0 0 122,4-1 46,119-20 283,237-9-1,-27 5-986,439-8 401,-770 33-59,23-2 228,-1 0-1,28-6 0,-29 3 227,1 2-1,26-1 1,-49 4-487,-1 0-114,0 0-113,0 0 181,0 3 288,0 0-3789,0-3-218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3.2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9 146 704,'0'0'1166,"0"0"-603,0 0-427,0 0 3,0 0 13,0 0 147,0 0 5,0 0-5,0 0-62,0 0-7,0 0 44,0 0-33,0 0 151,0 0-3,0 0 257,0 0-38,0 0 54,-4-11-524,3-2-784,-3-52-2940,4 62 3549,1-1-1,-1 1 1,0-1-1,1 1 0,0 0 1,0-1-1,0 1 0,0 0 1,0-1-1,1 1 0,-1 0 1,1 0-1,0 0 1,0 0-1,4-4 0,-6 7 692,0 0 5,0 0-104,0 0-163,0 0 238,0 0-161,0 0-111,-2 32-150,-1 191 1645,5-115-1246,-1-107-623,-1 1 1,1 0 0,-1-1 0,1 1 0,0-1 0,0 1 0,0-1-1,0 0 1,0 1 0,0-1 0,0 0 0,0 0 0,1 1 0,-1-1-1,0 0 1,1 0 0,-1-1 0,1 1 0,-1 0 0,1 0 0,-1-1-1,1 1 1,0-1 0,-1 1 0,1-1 0,0 0 0,1 1 0,57 7 33,-51-7 35,-4 0-367,0 0 0,0-1 0,0 1 0,0-1 0,0 0 0,0-1 0,0 1 0,0-1 0,0 0 0,0 0 0,0 0 0,-1-1 0,1 0 0,0 0 0,-1 0 0,8-4 0,8-19-3125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3.6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63 400,'0'0'1713,"0"0"-1137,0 0 33,0 0-17,0 0 80,0 0-368,14-9-128,15 3-96,8 0-16,3 0-32,-1-3-32,1 3-48,-7 3 0,-10-3-48,-3 3-640,-13 0 128,-4 0-865,-3 0-656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4.0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 3378,'0'0'584,"0"0"-429,0 0-153,0 0 36,0 0 108,12 0 36,15 0-91,14 2 197,1-3 0,-1-1 0,82-17 0,-105 16-615,-14 3-3057,-4 5 2536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5.0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30 101 864,'0'0'2279,"0"0"-1578,0 0-618,0 0-43,-10 15 464,12 26-3,-1 38 1356,-1-74-1763,-1 0 1,1 0-1,-1 0 0,0 0 1,-1 0-1,1 0 0,-1 0 1,0 0-1,0-1 0,-1 1 1,-4 7-1,14-32-490,0-1 0,-1 0 0,-1-1 0,2-24 0,-3-86 1711,-5 92-28,32 43-1536,-24 2 230,0 1-1,-1 0 0,1 0 0,-1 1 0,0 0 0,-1 0 0,0 0 0,6 11 0,-4-7 204,0-1-1,0 1 1,17 15-1,-21-25-186,1 0 0,-1-1-1,1 0 1,-1 1 0,1-1-1,-1 0 1,1-1-1,5 0 1,0 0-177,-5 1 139,0 1-109,0-1 0,-1 0 0,1 0 0,0 0 1,0 0-1,-1-1 0,1 1 0,0-1 0,-1 0 0,1 0 0,-1 0 0,1-1 0,-1 1 0,0-1 0,0 0 0,1 0 0,4-4 0,-7 5 185,0 1 0,-1-1 1,1 1-1,0 0 1,0 0-1,-1-1 0,1 1 1,0 0-1,0 0 0,-1 0 1,1 0-1,0 0 1,0 0-1,0 0 0,-1 0 1,1 0-1,0 0 0,0 1 1,0-1-1,-1 0 1,1 0-1,0 1 0,-1-1 1,1 1-1,0-1 0,-1 0 1,1 1-1,0-1 1,-1 1-1,1 0 0,21 20 1490,-17-16-1380,-2-1-144,1 0-1,-1 0 1,0 0-1,-1 0 1,1 1 0,-1 0-1,1-1 1,-1 1-1,-1 0 1,1 0-1,-1 0 1,2 8-1,-1 65 540,-3-45-206,2-29-708,0-1 0,0 1 0,0-1 0,1 1 0,0-1 0,-1 0 0,1 0 0,0 0 0,5 5-1,8 16-1692,-10-9 178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5.7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1 143 1953,'0'0'573,"0"0"-276,0 0 162,0 0 194,3-11 14,0 4-655,2-7 478,0-1 0,-1 0 0,-1 0 0,3-30 1,-6 43-431,0 1-48,0 0 0,0 0 1,0 0-1,0 0 0,0 0 0,0 0 1,1 1-1,-1-1 0,0 0 1,0 0-1,1 0 0,-1 0 0,1 0 1,-1 0-1,0 0 0,1 1 0,0-1 1,0-1-1,0 1-108,-1 1 64,0 0-117,0 0-209,0 15 81,-1 96 1144,3 131 555,-1-232-1401,1 0 1,1 0-1,0 0 1,0 0-1,1-1 0,1 1 1,-1-1-1,1 0 1,1-1-1,11 15 1,22 41 273,-39-62-294,1 1 0,1 0 1,-1-1-1,0 1 0,1-1 0,-1 0 1,1 1-1,0-1 0,0 0 1,-1 0-1,1 0 0,1 0 1,-1 0-1,0-1 0,0 1 1,5 2-1,-1-3-49,-1 0 0,1 0 1,0 0-1,0-1 0,-1 0 0,1 0 0,8-1 0,-8 0-81,0 0 0,0 0 0,0-1-1,0 0 1,0 0 0,0 0-1,-1-1 1,1 0 0,9-7-1,42-36-3360,-38 27 665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6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1 110 224,'0'0'1281,"0"0"-1009,0 0-48,0 0 624,0 0-335,0 0 95,192-74-256,-159 62-64,3 3-16,-6 0-224,-4 6 128,-6 0-96,-10 3-160,-6 0 0,-1 0-256,0 0-144,4 0-224,-4 12-1489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6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36 784,'0'0'814,"0"0"128,0 0-152,0 0-1,0 0 4,0 5 92,0 17 14,0-16 97,0-6-159,0 0-228,0 0-265,0 28 72,0-10-318,0-10-27,0 0 0,0 0 0,0 0 0,1 0 0,3 12 0,-3-17-80,1 0 0,-1 0 1,0 0-1,1 0 0,0-1 1,0 1-1,0 0 0,0-1 1,0 0-1,0 1 1,1-1-1,-1 0 0,1 0 1,0 0-1,-1 0 0,1-1 1,4 3-1,5 0 16,-1-1 0,1 0-1,0 0 1,-1-1 0,1-1 0,0 0 0,0-1-1,21-1 1,-5 0 7,-25 1-5,-1 0 0,1-1 1,-1 0-1,0 1 0,1-1 0,-1 0 1,0 0-1,0-1 0,0 1 1,1 0-1,-1-1 0,0 1 0,-1-1 1,1 0-1,0 1 0,0-1 1,-1 0-1,1 0 0,-1 0 0,0 0 1,1-1-1,-1 1 0,0 0 1,0 0-1,-1-1 0,1 1 0,0-1 1,-1 1-1,1-1 0,-1 1 1,0-4-1,2-9 122,0 0 0,-2 0 0,-1-28 0,0 39-103,0 0-1,0 0 0,-1 0 0,1 1 0,-1-1 0,1 0 0,-1 1 0,0-1 0,-1 1 1,1 0-1,-1 0 0,1 0 0,-1 0 0,0 0 0,0 0 0,0 1 0,0-1 0,-1 1 1,1 0-1,-1 0 0,1 0 0,-1 0 0,0 1 0,-6-2 0,-2-1-446,0 1-1,0 0 0,0 1 1,0 0-1,0 1 0,-24 1 1,34 0 274,0 1-1,0-1 1,0 1 0,1-1 0,-1 1 0,0 0 0,0 0-1,1 0 1,-1 0 0,0 0 0,1 0 0,-1 1 0,1-1-1,-1 0 1,1 1 0,0-1 0,0 1 0,0-1 0,-1 1-1,1 0 1,1 0 0,-1-1 0,0 1 0,0 0 0,1 0-1,-1 2 1,-2 2-295,-14 38-2950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8.0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63 4194,'0'0'96,"0"0"16,0 0-112,0 0 128,0 0 64,0 0-192,43-32-128,-36 26 112,-4 0-32,-3 3-272,0-3-897,0-3-1008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49.6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1 3025,'0'0'224,"0"0"-304,0 0 11,0 0 152,2 18 181,-1-15-280,12 118 1118,-12-104-812,0 0 0,-2 0 0,0 0 0,0 0 0,-2 0 0,-5 20 0,5-30-310,1-1-1,0 0 1,0 1 0,1 0-1,-1-1 1,2 1-1,-1 0 1,1-1 0,0 1-1,0 0 1,1 0 0,0-1-1,0 1 1,0 0 0,1-1-1,0 0 1,0 1 0,6 9-1,-5-12-344,0-1-1,-1 1 1,1 0-1,-1-1 1,0 1-1,0 0 1,0 1-1,-1-1 1,2 5-1,-2-2-2155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28.4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1 2449,'0'0'5491,"0"0"-4643,0 0-672,0 0-160,0 0-32,0 0-1008,-17 0-2386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0.4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194 5 3602,'0'0'1502,"0"0"-574,0 0-157,0 0-283,0 0-253,0 0-174,0 0-103,-7 0 599,-26-2-1533,29 1 977,1 0-1,-1 1 1,1 0 0,-1-1-1,1 1 1,-1 0-1,1 1 1,-1-1 0,1 0-1,-1 1 1,1 0 0,0 0-1,-1 0 1,1 0 0,0 1-1,0-1 1,0 1-1,0 0 1,0 0 0,0 0-1,0 0 1,1 0 0,-1 1-1,-2 2 1,-2 3 32,0-1 0,1 1 1,-1 0-1,2 0 0,-1 1 0,1 0 0,1 0 1,0 0-1,0 0 0,0 1 0,1-1 1,1 1-1,0 0 0,0 0 0,1 0 0,0 0 1,1 0-1,0 0 0,1 11 0,1-14-33,-1-1-1,1 1 1,0 0 0,0-1-1,0 1 1,1-1-1,0 0 1,1 0 0,-1 0-1,1 0 1,0-1 0,1 0-1,-1 1 1,1-1-1,0-1 1,0 1 0,1-1-1,7 5 1,-4-3-75,0 0 0,1-1 0,-1 0 0,1 0 0,0-1 0,0 0 0,1-1 0,-1 0 0,1-1 0,-1 0 0,14 0 0,0-2-109,-14 1 150,0 0 1,1-1 0,-1-1-1,0 0 1,0 0-1,0-1 1,0 0-1,0 0 1,0-1-1,17-8 1,-5-3 171,0 0 0,-1-1 0,0-1 1,21-23-1,-38 35 21,-4 4-127,0 0 0,0 0 1,0-1-1,0 1 0,0 0 0,0 0 0,0 0 1,0 0-1,0-1 0,0 1 0,0 0 0,1 0 1,-1 0-1,0 0 0,0 0 0,0-1 0,0 1 1,0 0-1,0 0 0,0 0 0,0 0 0,0 0 0,1-1 1,-1 1-1,0 0 0,0 0 0,0 0 0,0 0 1,0 0-1,0 0 0,1 0 0,-1 0 0,0 0 1,0 0-1,0 0 0,0 0 0,1-1 0,-1 1 1,0 0-1,0 0 0,0 0 0,0 0 0,1 0 1,-1 0-1,0 1 0,0-1 0,0 0 0,0 0 0,0 0 1,1 0-1,-1 0 0,0 0 0,0 0 0,0 0 1,0 0-1,0 0 0,1 0 0,-1 0 0,0 1 1,0-1-1,0 0 0,0 0 0,0 0 0,15 13 75,-1-8-261,1 0-1,0-1 1,0 0-1,1-1 1,-1-1-1,0 0 1,1-2-1,0 1 1,15-3-1,-5 2-255,-25 0 402,0 0 1,0-1-1,0 1 1,-1 0 0,1 0-1,0-1 1,0 1-1,-1 0 1,1-1 0,0 1-1,-1-1 1,1 1-1,0-1 1,-1 1 0,1-1-1,-1 1 1,1-1-1,-1 0 1,1 1-1,-1-1 1,1 0 0,-1 1-1,0-1 1,1 0-1,-1 0 1,1-1 0,4-31-133,-5 24 185,0 1 0,0-1 0,-1 1 0,-1-1 0,-3-13 0,1 13 7,0 1 0,-1 0-1,0 1 1,0-1-1,-1 1 1,0 0 0,-11-10-1,13 13-48,0 0 0,0 1 1,0 0-1,-1 0 0,1 0 0,-1 0 0,0 1 0,0 0 0,1 0 0,-2 0 0,1 1 0,0-1 0,0 1 0,-8 0 0,8 2-9,0 0-1,1 0 0,-1 1 1,0 0-1,1 0 1,-1 0-1,1 1 0,0-1 1,0 1-1,0 0 0,0 1 1,0-1-1,1 0 1,-1 1-1,1 0 0,0 0 1,0 0-1,0 0 0,-2 6 1,-5 6-836,1 1 0,0 0 0,-11 34 0,17-42-1071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1.2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95 3618,'0'0'1619,"0"0"-1240,0 0-155,0 0 216,12 3 171,-10 4-491,1 0 0,-1 0-1,-1 0 1,1 0 0,-1 0 0,-1 0-1,1 0 1,-1 0 0,0 0-1,-1 1 1,-1 6 0,1 10 105,0 5-95,1 37 96,1-63-218,-1 1 0,1 0 0,-1-1 0,1 1 0,0-1 0,1 1 1,-1-1-1,1 0 0,-1 0 0,1 1 0,0-1 0,0 0 1,0 0-1,4 3 0,-6-5-44,1-1 0,-1 0 0,0 0 0,0 1 0,1-1 0,-1 0 1,0 1-1,0-1 0,1 0 0,-1 0 0,0 0 0,1 1 0,-1-1 0,0 0 0,1 0 0,-1 0 1,0 0-1,1 0 0,-1 0 0,0 0 0,1 1 0,-1-1 0,1 0 0,-1 0 0,0 0 0,1 0 1,-1-1-1,0 1 0,1 0 0,-1 0 0,1 0 0,-1 0 0,0 0 0,1 0 0,-1-1 0,0 1 1,1 0-1,-1 0 0,0 0 0,0-1 0,1 1 0,-1 0 0,0 0 0,0-1 0,1 1 0,-1 0 1,0-1-1,0 1 0,0 0 0,1-1 0,-1 1 0,0 0 0,0-1 0,0 1 0,0 0 1,0-1-1,0 1 0,0-1 0,0 1 0,0 0 0,0-1 0,0 0 0,1-30-13,-1 24-124,2-43 155,-2 20-23,1 0 0,11-57 0,-11 80-28,1 0 0,0 1 0,0-1 0,1 0 0,-1 1 0,2 0 0,-1 0 0,1-1-1,-1 2 1,2-1 0,-1 0 0,1 1 0,-1 0 0,1 0 0,1 0 0,-1 1-1,11-7 1,-14 10 90,1-1 0,-1 1 0,0 0 0,1 0 0,-1 0 0,1 0 0,-1 1 0,1-1 0,-1 1 0,1-1 0,0 1 0,-1 0 0,1 0 0,2 1 0,-3-1 13,-1 0 0,1 1 0,-1 0 0,0-1 0,1 1 0,-1 0-1,0-1 1,0 1 0,0 0 0,1 0 0,-1 0 0,0 0 0,0 0 0,0 1 0,-1-1 0,1 0 0,0 0-1,1 3 1,1 6 193,0 0-1,0 0 0,-1 0 0,0 0 0,-1 1 1,0 10-1,-1-12-67,1 0 1,0 0-1,0 0 1,6 16 0,-5-23-184,-1 0 0,1 0 0,0 0 1,0 0-1,0 0 0,0-1 0,0 1 1,0-1-1,1 1 0,-1-1 0,1 0 1,-1 0-1,1 0 0,-1 0 1,1-1-1,-1 1 0,1-1 0,-1 1 1,1-1-1,0 0 0,3 0 0,66-3-1876,-59 2 1367,-5 0 180,0-1 0,-1 0 0,1 0 0,-1 0 0,1-1 0,-1 0 0,0 0 0,0-1 0,11-8 0,55-48-388,-57 46 2645,0 6 1672,14 11-2450,-24-1-1157,-1-1-1,0 1 1,1 1 0,-1-1-1,0 1 1,7 5-1,-8-5 59,-1 0 0,1 0 0,-1 0 0,0 1 0,0-1 0,-1 1-1,1-1 1,-1 1 0,0 0 0,0 0 0,0 0 0,0 0 0,1 5 0,-1 3 500,-1-1 0,1 1-1,-2 21 1,0-31-431,0 1-139,1 0-1,-1 0 1,1 0-1,-1-1 1,1 1 0,0 0-1,0 0 1,0-1 0,1 1-1,2 4 1,-3-6-292,0 1 1,1 0-1,-1-1 1,0 1-1,1-1 1,-1 1-1,1-1 1,-1 0-1,1 0 1,0 1-1,0-1 1,-1 0-1,1-1 1,0 1-1,3 1 1,14-1-3935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1.6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3522,'0'0'1808,"0"0"-1399,0 0-305,0 0 128,0 0 272,3 28 104,0-4-465,14 176 1809,-17-197-1908,0 1 0,0 0 0,0-1 0,0 1 0,0 0 0,1-1 0,0 1 0,-1-1 1,1 1-1,1-1 0,-1 1 0,3 4 0,12 10-4374,-15-18 1958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2.0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73 2721,'0'0'891,"0"0"-306,0 0-33,29-10-304,93-29-96,-101 33-152,0 0 0,1 2 0,0 1 0,0 0 0,0 2 0,0 0 0,24 3 0,12 0 152,-55-1-13,0 0 0,1 0 0,-1 0 0,0 0 0,0 1 0,0-1 0,0 1-1,-1 0 1,1 0 0,0 0 0,-1 0 0,1 0 0,-1 0 0,0 1 0,0-1 0,0 1 0,0 0 0,0 0 0,0 0 0,1 5 0,0-3-89,0 1 1,0 0-1,-1 0 1,0-1-1,0 1 1,0 1-1,-1-1 1,0 0 0,0 0-1,0 11 1,-2-16-37,0 1 1,1 0 0,-1 0 0,0 0 0,0-1-1,0 1 1,0-1 0,0 1 0,0-1 0,0 1-1,-1-1 1,1 1 0,-1-1 0,1 0 0,-1 0-1,1 0 1,-1 0 0,-2 2 0,-40 15 58,29-12-43,-28 13-166,-62 24-165,35-22-3109,68-21 1203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2.4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3714,'0'0'560,"0"0"-155,0 0 321,0 0-51,0 0-259,3 5 166,1 8-210,-1 1 1,0-1 0,0 1-1,-2 0 1,0 0-1,0 0 1,-3 27-1,1-5-79,2-34-578,-1 0-1,0 0 0,1 0 0,0 0 1,-1 0-1,1-1 0,0 1 1,0 0-1,0 0 0,0 0 0,0-1 1,0 1-1,1-1 0,-1 1 0,0-1 1,1 1-1,-1-1 0,1 0 1,3 2-1,-2-2-3182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2.8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1 164 3650,'62'-134'1555,"-61"131"-1510,1 0 0,-1 1 0,1-1 1,-1 1-1,1-1 0,0 1 0,0-1 0,0 1 0,0 0 0,3-2 0,8 4 6,-7 2 16,45-2 391,32-1-406,119 14 1,-201-12-55,-1 0 0,1 0 0,0-1 0,0 1 0,-1 0 0,1 0 0,-1 0 0,1 0 0,0 0 0,-1 0 0,0 0 0,1 0 0,-1 0 0,0 0 0,1 0 0,-1 0 0,0 0 0,0 0 0,0 0 0,0 0 0,0 0 0,0 0 0,0 0 0,0 0 0,-1 0 0,1 1 0,0-1 0,0 0 0,-1 0 0,1 0 0,-1 0 0,1-1 0,-1 1 0,0 0 0,0 2 0,-13 9 428,0 0 0,-1 0 1,0-1-1,-1-1 0,-32 15 1,-17 13-232,44-26-251,10-6 76,0 1-1,0 0 1,1 1 0,-10 9-1,18-15-75,0 0 1,0-1-1,1 1 0,-1 0 1,1 0-1,-1 1 0,1-1 0,0 0 1,0 0-1,0 1 0,0-1 1,0 1-1,0-1 0,1 0 0,-1 1 1,1 0-1,-1-1 0,1 1 1,0-1-1,0 1 0,1-1 0,-1 1 1,0-1-1,1 1 0,-1-1 1,2 4-1,1-3 52,-1 1 0,1-1-1,-1 0 1,1 0 0,0-1 0,0 1 0,0 0 0,1-1-1,-1 0 1,0 0 0,1 0 0,0 0 0,-1-1 0,9 3 0,56 15 82,-42-15 45,-1-2 1,1 0-1,39-2 1,-54-1-359,1 0 1,-1 0-1,0-1 0,0-1 1,0 0-1,-1 0 1,1-1-1,-1 0 1,0-1-1,14-8 1,-9-2-1839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3.5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146 1 5699,'0'0'296,"0"0"-216,0 0 67,0 0 319,0 0-140,-15 23-169,-7 5-112,10-12-17,0 0 0,1 0 0,1 1 0,-13 30-1,16-32-105,1-5-65,1 0-1,1 1 1,0 0 0,0 0-1,1 0 1,1 0-1,-1 0 1,1 13 0,2-24-751,0 0 67,0-4 48,2-5 511,0 1 0,0-1 0,1 0 0,1 1 0,0-1 0,0 1 0,0 0 0,8-9 0,17-36 602,17-48 3105,-46 100-2292,0 1-21,0 0-289,5 1-817,-1 0-1,1 0 1,-1 0 0,1 0-1,-1 1 1,1-1-1,-1 1 1,0 0 0,0 0-1,0 1 1,7 5-1,43 39 585,-36-29-266,92 98 1084,-80-81-1470,49 51 26,-78-85-18,-1-1 3,0 0 117,-39-1-40,-1-1 0,-76-16 0,102 15-105,0 1-1,0 0 0,0 1 1,0 0-1,0 1 0,0 0 1,-1 2-1,1-1 1,0 2-1,1 0 0,-1 1 1,0 0-1,1 1 0,-22 11 1,33-15-2358,2-1-1915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3.9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0 7299,'0'0'1297,"0"0"-1014,0 0-209,0 0-4,0 0-62,1 13 264,-1 2-223,2 13 97,-1 0 1,-2 0-1,-1 0 1,-5 28 0,3-40-268,1 1 1,0-1-1,2 0 1,0 1 0,0-1-1,2 1 1,2 17 0,-3-32-231,1 0 1,-1 0 0,1 0-1,0-1 1,0 1 0,0 0-1,0 0 1,0-1 0,0 1-1,0 0 1,1-1 0,2 3-1,3-2-3031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4.3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10 4082,'0'0'990,"0"0"-724,0 0-186,0 0 94,0 0 15,25-2-87,169-5 210,-175 7-261,5 0-88,45 4-1,-63-3 33,1 0 0,-1 1-1,0-1 1,-1 1 0,1 0-1,0 1 1,0-1-1,-1 1 1,1 0 0,-1 1-1,0-1 1,7 8-1,-11-11 31,0 1 0,0 0 0,0 0 0,-1 0 0,1 0 0,0 0 0,-1 0 0,1 0 0,-1 0 0,1 0 0,-1 0 0,1 0 0,-1 0 0,0 0 0,1 1 0,-1-1 0,0 0 0,0 0 0,0 0 0,0 0 0,0 1 0,0-1 0,0 0 0,-1 0 0,1 0 0,0 0 0,-1 0 0,1 0 0,-1 3 0,-1-2 35,0 1-1,0-1 0,0 0 1,0 0-1,0 0 0,-1 0 1,1 0-1,0 0 0,-1 0 1,0-1-1,-3 3 0,-60 24-137,-1-3-1,-2-3 0,-85 17 1,95-31-822,20-2-3251,77-4 2006,-26-2 2094,6-1 497,0 1-1,0 0 0,1 1 1,-1 2-1,0-1 0,0 2 0,-1 1 1,1 0-1,18 8 0,9 9 260,-6-5 430,0 3 0,-2 1 0,38 28 0,-52-23-5094,-19-25-1782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0.3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1 115 1088,'0'0'2183,"0"0"-1770,0 0-405,21-14 86,71-45-46,-84 54-25,0 1 1,1 0-1,0 0 1,-1 1 0,1 0-1,0 0 1,1 1-1,-1 0 1,0 1-1,14-1 1,14-1 162,-10 0 390,0 1-1,34 2 1,-22 1-243,-37 0-341,0-1 1,-1 1 0,1-1-1,0 1 1,-1 0-1,1-1 1,-1 1-1,1 0 1,-1 0-1,1 0 1,-1 0 0,0 1-1,0-1 1,1 0-1,-1 0 1,0 1-1,0-1 1,0 1-1,0-1 1,-1 1 0,1-1-1,0 1 1,-1 0-1,1-1 1,-1 1-1,1 0 1,-1-1-1,0 1 1,0 0 0,0 1-1,1 1-12,0 0-1,-1 0 1,0-1-1,0 1 1,0 0-1,0-1 1,0 1-1,-1 0 1,0-1-1,0 1 1,0 0-1,0-1 1,-4 7-1,0-3 11,-2-1 0,1 1-1,-1-2 1,0 1-1,0-1 1,-1 0 0,-13 6-1,-62 27 48,70-33-39,-122 46 45,134-51-47,0 1-1,1-1 1,-1 1-1,1 0 1,-1-1 0,1 1-1,-1 0 1,1-1 0,-1 1-1,1 0 1,0 0-1,-1 0 1,1-1 0,0 1-1,0 0 1,0 0-1,-1 0 1,1-1 0,0 1-1,0 0 1,0 0 0,0 0-1,1 0 1,-1-1-1,0 1 1,0 0 0,0 0-1,1 0 1,-1 0-1,0-1 1,1 1 0,-1 0-1,1-1 1,-1 1 0,1 0-1,-1-1 1,1 1-1,-1 0 1,2 0 0,23 26-32,-7-19 326,1-1 0,-1-1-1,1 0 1,0-1 0,0-2-1,0 0 1,1-1 0,25 0-1,-18-1-252,0 2-1,0 0 1,36 10-1,-63-12-173,1-1 0,0 1 0,0-1-1,0 1 1,0 0 0,-1 0-1,1-1 1,0 1 0,0 0-1,-1 0 1,1 0 0,-1 0-1,1-1 1,-1 1 0,1 0-1,-1 0 1,0 0 0,1 0-1,-1 0 1,0 0 0,0 0-1,0 0 1,1 1 0,-1-1 0,0 0-1,-1 0 1,1 0 0,0 0-1,0 0 1,0 0 0,-1 0-1,1 0 1,-1 1 0,-2 5-1744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5.1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209 24 256,'0'0'5034,"0"0"-3894,0 0-978,0 0 281,0-4-8,0-12-197,0 12-1,0 4-122,0 0 42,0 0-61,0 0-189,-5 3-25,-18 22 432,2 2 1,0 0-1,2 1 0,1 1 0,-17 37 0,26-48-280,1-4-74,1-2-239,0-1 0,1 1-1,0 1 1,1-1 0,1 1-1,0-1 1,0 1 0,-2 27-1,7-40-2361,8 0-728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5.5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2609,'0'0'3410,"0"0"-2119,0 0-589,0 0 552,17 0-537,-12 1-713,-1 0 0,1 0 0,-1 0 0,0 1 0,1 0 0,-1 0 0,0 0 0,0 0 0,0 0 0,0 1 0,0 0 0,-1 0-1,1 0 1,-1 0 0,0 0 0,5 7 0,44 64 87,-51-72-94,37 75 128,-33-63-90,1 0 0,1-1 0,0 0 0,0 0 0,1 0 0,1-1 0,0 0 0,17 17 0,-23-27-314,0 0-1,0 0 1,0 0-1,0-1 1,0 1-1,0-1 1,0 1-1,1-1 1,-1 0 0,0 0-1,6 0 1,5-1-2608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5.8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 2881,'0'0'3026,"0"0"-2594,0 0 224,0 0-400,0 0-112,0 0-144,172-9-96,-123 3-160,-2 0-320,-11 0 48,-3 3-705,-13 3-576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6.3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290 13 864,'0'0'1582,"0"0"-496,0 0 120,0 0 542,0 0-137,6-7 1014,-13 5-2651,0 1-1,-1 0 0,1 0 1,0 1-1,0 0 0,-1 0 1,1 0-1,0 1 0,0 0 1,-1 1-1,1-1 0,0 2 1,0-1-1,1 1 1,-1 0-1,0 0 0,1 0 1,0 1-1,0 0 0,0 1 1,-8 7-1,-1 2 64,1 0 0,0 1 0,1 1-1,1 0 1,1 1 0,-17 31 0,23-36-35,0-1 0,0 1 0,2 0 0,-4 18-1,6-27-2,0 0 0,0 0 0,1 0 0,-1 0-1,1 0 1,0 0 0,0 0 0,0 0-1,0 0 1,0 0 0,1 0 0,0-1-1,-1 1 1,1 0 0,0 0 0,0 0 0,1 0-1,-1-1 1,0 1 0,1-1 0,0 1-1,0-1 1,-1 1 0,5 2 0,1-1-40,1 0 0,0-1 1,0-1-1,0 1 1,0-1-1,0-1 0,0 1 1,16 0-1,78-4-695,-48 1 349,-42 1 59,0-1-1,0 0 1,-1-1-1,1 0 1,0 0-1,-1-1 1,18-8-1,-24 9 241,0 0 0,-1 0 0,1-1 0,-1 0 0,0 0 0,0 0 0,0 0 0,0-1 0,-1 0 0,1 1 0,-1-1 0,0 0 0,0-1 0,0 1 0,-1-1 0,0 1-1,0-1 1,0 1 0,0-1 0,1-6 0,0-3-63,0 0-1,0 0 0,2 1 0,0-1 1,0 1-1,1 0 0,1 1 1,0 0-1,1 0 0,0 0 0,0 1 1,2 0-1,-1 1 0,23-19 1,-20 21 315,15-11 347,-19 10 4067,-8 9-3151,0 0-467,0 0-578,-1 2-225,-5 7-71,1 1 0,-2-1-1,1-1 1,-9 9-1,-15 20 69,7 1-224,2 1 0,1 0 1,-16 46-1,18-39-806,18-45 654,-1 0 0,1 0 0,0 0 1,-1 0-1,0 0 0,1 0 0,-1 0 1,1 0-1,-1 0 0,0 0 0,0 0 1,1 0-1,-1 0 0,0 0 0,0-1 1,0 1-1,0 0 0,0-1 0,0 1 0,0-1 1,0 1-1,0-1 0,-2 1 0,-4 0-2304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6.8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2817,'0'0'1825,"0"0"-955,0 0 352,0 0 368,0 0-539,3-1-638,0 0-407,-1 0 0,0 1 0,1-1 0,-1 1 0,1-1 0,-1 1 0,0 0 0,1 0 0,-1 0 0,1 0-1,-1 0 1,1 1 0,-1-1 0,0 1 0,1 0 0,-1-1 0,0 1 0,1 0 0,-1 0 0,0 1 0,0-1 0,0 0-1,0 1 1,0-1 0,0 1 0,2 2 0,7 8 5,0 0 0,-1 0-1,11 19 1,18 19 165,-25-38-123,2 0 0,-1-1 0,2 0 0,24 11 0,33 23-1924,-73-45 1862,-1 0-1,0 0 1,1 0-1,-1 0 0,0 0 1,1 1-1,-1-1 1,1 0-1,-1 0 1,0 0-1,0 0 1,1 1-1,-1-1 0,0 0 1,1 0-1,-1 1 1,0-1-1,0 0 1,1 0-1,-1 1 0,0-1 1,0 0-1,0 1 1,1-1-1,-1 0 1,0 1-1,0-1 1,0 0-1,0 1 0,0-1 1,0 1-1,0-1 1,0 0-1,0 1 1,0-1-1,0 0 1,0 1-1,0-1 0,0 1 1,0-1-1,0 0 1,0 1-1,0-1 1,-1 0-1,1 1 0,0-1 1,0 0-1,0 1 1,-1-1-1,1 0 1,0 0-1,0 1 1,-1-1-1,1 0 0,0 0 1,0 1-1,-1-1 1,-22 6 733,21-6-710,-179 14 891,68-7-596,112-7-1822,7 1 455,25 0-177,44-6-1087,-22-14-597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37.7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1 100 3522,'0'0'1928,"0"0"-1237,0 0 241,0 0 225,0 0-156,10-7-334,-2 2-569,-3 0 43,1 1 0,-1 0 0,1 0 0,0 1 0,0-1 0,1 1 0,-1 1 0,1-1 0,-1 1 0,1 1 0,10-3 0,-17 46-282,-1-2 269,-1-30-95,1-1 1,1 1 0,0-1 0,0 1-1,0-1 1,1 1 0,1-1-1,0 1 1,0-1 0,1 0 0,0 0-1,0 0 1,8 14 0,3-2 69,-13-18-109,0-1-1,1 1 1,-1 0 0,1-1-1,0 1 1,-1-1 0,1 0-1,0 0 1,0 1-1,1-1 1,-1-1 0,0 1-1,1 0 1,-1 0 0,1-1-1,-1 0 1,1 1-1,0-1 1,0 0 0,0 0-1,-1 0 1,1-1 0,0 1-1,5-1 1,15 2-249,0-1 0,0-2 0,0 0 1,-1-1-1,1-2 0,0 0 0,30-11 0,-46 13 210,1-1 1,-1 0-1,0 0 0,0-1 1,0 0-1,-1 0 0,1-1 0,-1 0 1,0 0-1,0 0 0,-1-1 1,1 1-1,-1-2 0,-1 1 0,1 0 1,-1-1-1,0 0 0,0 0 0,-1 0 1,0 0-1,-1-1 0,1 1 1,-1-1-1,-1 0 0,2-11 0,-2-138 1809,-17 231-743,11-55-946,1 0 0,-3 33 0,6 88 96,2-137-176,-1 0 1,1 0 0,0 0 0,0 0-1,0 0 1,1 0 0,-1 0 0,1-1-1,0 1 1,-1 0 0,1-1 0,0 0-1,1 1 1,-1-1 0,0 0 0,1 0-1,-1 0 1,1 0 0,-1 0 0,1-1 0,0 1-1,0-1 1,0 0 0,0 0 0,0 0-1,3 1 1,13 3 30,0 0-1,34 5 1,12-4 37,104-4 0,-89-3 294,-136 17-1974,43-15-1197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0.0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130 21 656,'0'0'2228,"0"0"-955,0 0-182,0 0 253,0 0-196,4-1-444,-1 1-1289,-2 0 685,0-1-1,0 1 1,0 0 0,-1 0-1,1 0 1,0 0-1,0 0 1,0-1-1,-1 1 1,1 0-1,0-1 1,0 1 0,-1-1-1,1 1 1,0-1-1,-1 1 1,1-1-1,-1 1 1,1-1-1,-1 1 1,1-1 0,-1 0-1,1 1 1,-1-1-1,1 0 1,-1 0-1,0 1 1,1-1 0,-1 0-1,0 0 1,0 0-1,0 1 1,1-1-1,-1-1 1,0 1-218,0 1-98,0 0 62,0 0-6,0 0 32,0 0-81,-34 2 66,21-3 153,9 2 0,-1 0 0,1 0 0,-1 0-1,1 1 1,-1 0 0,1 0 0,0 0 0,0 1 0,0-1-1,0 1 1,0 0 0,1 0 0,-1 0 0,1 0 0,0 1 0,0-1-1,0 1 1,0 0 0,1 0 0,-1 0 0,1 0 0,0 1 0,0-1-1,1 0 1,-2 6 0,-2 6-12,0 1 1,2 0-1,0 0 0,1 0 0,-1 28 0,3-37-14,0 0-1,0 1 0,1-1 1,0 1-1,4 13 0,-3-17 31,0-1 1,0 0-1,1 0 0,0 0 0,0 0 0,0 0 0,0 0 0,0-1 0,1 1 1,-1-1-1,6 3 0,2 3-56,11 9 12,48 29 0,-61-42-344,-1-1 0,1 0 1,0 0-1,0-1 0,1-1 1,-1 1-1,1-1 0,-1-1 0,18 1 1,9-2-2471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0.5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173 0 2961,'0'0'913,"0"0"-593,0 0 160,0 0 353,0 0-289,0 0-352,-165 164 224,158-125-256,7-1 368,0 1-528,0 0 64,0-1-64,7 1 0,9 0-16,4 5-352,0 7-432,0 0-737,3 2 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1.0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0 1393,'0'0'1982,"0"0"-1369,0 0-399,0 0 39,0 0 369,7 3 210,0 0-611,0 0 0,1 0 0,-2 1 0,1 0-1,0 1 1,-1 0 0,1 0 0,-2 0 0,1 0-1,0 1 1,4 7 0,-1-1-12,0 1 0,-1 1 1,0-1-1,-2 1 0,8 20 0,-5-6-131,-1 1-1,-1 1 1,-1-1-1,-2 1 1,0 49-1,-3-66-85,-1 0 0,-1 0-1,-5 24 1,5-32-3,-1 0 0,0 0 0,0 0 1,-1 0-1,1-1 0,-1 1 0,0-1 1,0 0-1,0 0 0,-1 0 0,0 0 1,-5 4-1,-13 11-1174,-1-2 1,-1 0-1,-34 17 1,17-17-3224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2.6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19 5939,'0'0'1163,"0"0"-979,0 0-293,78-3-129,-56 0 754,4-2-598,1 1-1,0 2 1,-1 1 0,36 2-1,-59 0-23,0-1 0,0 1 0,-1 0 0,1 0 0,0 0 0,0 1 0,-1-1 0,1 0 0,-1 1 0,1 0 0,-1 0 0,1 0 0,-1 0 0,0 0 0,0 0-1,0 0 1,0 1 0,-1-1 0,1 1 0,0-1 0,-1 1 0,0 0 0,0-1 0,0 1 0,0 0 0,0 0 0,0 0 0,-1 0 0,1 0 0,-1 4 0,1-1 248,-1 0-1,0-1 1,0 1 0,-1 0 0,1-1-1,-1 1 1,-1 0 0,1-1 0,-1 1-1,0-1 1,0 0 0,0 0 0,-1 1 0,0-1-1,-5 7 1,-94 86 2070,67-67-1901,-41 47-1,75-76-340,0-1 0,0 0-1,-1 1 1,1-1 0,0 1-1,0 0 1,0-1-1,1 1 1,-1 0 0,0 0-1,1-1 1,-1 1 0,1 0-1,-1 0 1,1 0-1,0 0 1,0 0 0,0 0-1,0-1 1,0 1 0,0 0-1,1 0 1,-1 0-1,1 0 1,-1 0 0,1-1-1,0 1 1,-1 0 0,1 0-1,0-1 1,0 1-1,0-1 1,0 1 0,1-1-1,-1 1 1,0-1 0,1 0-1,-1 1 1,1-1-1,-1 0 1,1 0 0,-1 0-1,1 0 1,0 0 0,2 0-1,6 4 53,1 0 0,-1-1 0,1 0 0,0-1 0,0 0 0,13 2 0,-5-2-286,0-1 0,1-1-1,-1 0 1,0-2 0,0 0-1,0-1 1,0-1 0,0-1-1,0 0 1,-1-2 0,1 0 0,-1-1-1,-1-1 1,18-10 0,-24 12 134,-1 0 1,0-1-1,0 0 1,-1-1 0,0 0-1,12-14 1,-17 17 223,0 0 1,-1 0-1,0 0 1,0-1 0,0 0-1,-1 1 1,0-1-1,0 0 1,0 0-1,-1 0 1,1 0-1,-2-1 1,1 1-1,-1-6 1,5 33 4435,-5-19-4507,2 1 0,-1 0 0,0 0 0,0 0 0,1 0 0,0-1 0,-1 1 0,1-1 0,0 1 0,0-1 0,0 0 0,1 0 0,-1 0 0,0 0 0,1 0 0,0 0 0,-1-1 0,1 1 0,0-1 0,0 0 0,-1 0 0,1 0 0,0 0 1,0 0-1,0-1 0,4 1 0,41 2-536,1-1 1,78-9 0,-117 6 177,1-1 0,-1-1-1,0 0 1,14-5 0,-21 7 274,-1 0 0,0 0-1,1 0 1,-1 0 0,0 0 0,0-1-1,0 1 1,0-1 0,0 1 0,0-1-1,-1 0 1,1 0 0,0 0 0,-1 0 0,1 0-1,-1 0 1,0 0 0,0 0 0,0 0-1,0-1 1,0 1 0,0 0 0,-1-1-1,1-3 1,-1 2 225,0 0-1,-1 1 1,1-1 0,-1 1-1,0-1 1,0 1 0,0 0-1,-1-1 1,1 1-1,-1 0 1,1 0 0,-1 0-1,0 0 1,-1 0 0,-4-5-1,1 2 35,-1 1-1,1-1 0,-2 1 0,1 0 1,0 1-1,-12-5 0,-1 0 120,-1 2 0,0 0 0,0 1 0,-35-4 0,-33 6 230,87 5-559,0-1 0,0 1 1,0 0-1,1-1 0,-1 1 0,0 0 1,1 0-1,-1 0 0,1 0 0,-1 1 1,1-1-1,0 0 0,-1 1 0,1-1 1,0 1-1,0-1 0,0 1 0,0-1 1,0 1-1,0 0 0,0 0 1,0 2-1,-18 53-164,13-38 91,1-6-426,1 0-1,0 0 1,1 0 0,0 1-1,-1 23 1,6-30-1551,9-4-1409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0.8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229 1 176,'0'0'832,"0"0"-66,0 0-67,0 0-213,0 0-238,0 21 221,-1-7-327,0-1-1,-1 0 0,-1 0 0,0 1 0,-1-2 0,0 1 1,-1 0-1,0-1 0,-12 20 0,-10 11 50,-40 49 0,16-23-50,48-65-187,-1 1-28,0 0 0,0 1 0,1-1 0,0 0 0,0 1 0,0 0 0,1 0-1,0 0 1,0 0 0,0 0 0,1 0 0,-1 8 0,35-15-860,-32 0 825,1 0-1,0-1 0,-1 1 0,1 0 1,-1-1-1,0 0 0,1 1 1,-1-1-1,0 0 0,0 0 0,0 0 1,0 1-1,-1-1 0,1 0 1,0-3-1,6-21-1355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3.1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14 135 624,'0'0'3447,"0"0"-2220,0 0-976,0 0 120,0 0 128,-3 56 3036,3-53-3523,1 0 1,-1 0-1,1-1 0,0 1 1,0 0-1,0-1 1,1 1-1,-1-1 0,0 1 1,1-1-1,0 0 1,-1 1-1,1-1 0,0 0 1,0 0-1,0 0 1,0-1-1,1 1 0,-1 0 1,1-1-1,-1 0 1,1 1-1,-1-1 0,1 0 1,-1 0-1,1 0 1,0-1-1,0 1 0,4 0 1,9 2-50,1 0 0,0-2 0,26 1 0,4 0-113,44-1-395,-85-1 482,1-1 1,-1 1-1,0-1 1,0-1-1,0 1 0,0-1 1,-1 0-1,1-1 1,0 1-1,-1-1 1,8-5-1,-12 6 94,1-1 0,0 1 0,-1-1 0,1 1 0,-1-1 0,0 0 0,0 0 0,0 1 0,0-1-1,0 0 1,-1 0 0,1 0 0,-1 0 0,0 0 0,0 0 0,0 0 0,0 0 0,-1-3 0,0-1 51,1 1 1,-1-1-1,-1 1 0,1-1 0,-1 1 0,-1-1 1,-2-7-1,-2 5-75,1 0-1,-1 0 1,-1 1 0,1 0-1,-2 0 1,1 1 0,-1 0-1,0 0 1,0 1 0,-1 0-1,0 1 1,0 0 0,0 0-1,0 1 1,-1 0 0,0 1-1,0 1 1,0-1 0,0 2-1,0-1 1,0 2 0,0-1-1,0 2 1,-1-1 0,1 2-1,0-1 1,-19 6 0,24-4 11,-1 0 0,1 0 0,-1 1 1,1 0-1,0 0 0,0 0 1,1 1-1,-10 8 0,13-10-71,0-1 0,0 1 0,0 0-1,0 0 1,0 0 0,0-1 0,1 2 0,-1-1-1,1 0 1,0 0 0,0 0 0,0 0 0,1 1 0,-1-1-1,1 1 1,-1-1 0,1 0 0,0 1 0,1-1-1,0 6 1,0-7-81,0 0 0,-1-1 0,1 1 0,0-1 0,1 1 0,-1-1 0,0 1 1,0-1-1,1 0 0,-1 0 0,0 0 0,1 0 0,-1 0 0,1 0 0,0 0 0,-1 0 0,1 0 0,0-1 0,-1 1 0,4 0 0,0 1-262,27 8-1909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3.7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5 238 3410,'0'0'2755,"0"0"-1226,0 0-478,0 0-392,0 0-208,21-1-256,19 28 44,-35-23-185,0 0 1,0 0-1,1 0 1,0 0 0,0-1-1,0 0 1,0 0-1,0-1 1,0 0 0,1 0-1,7 1 1,0-1-90,0 0 0,0-1 0,0-1 0,-1 0 0,1-1 0,0-1 0,23-5 1,-31 5-98,-1 0 0,1 0 1,-1-1-1,0 0 0,1 0 1,-1 0-1,-1-1 0,1 1 1,0-1-1,-1 0 0,0-1 1,0 1-1,0-1 0,0 0 1,-1 0-1,0 0 0,0 0 1,0 0-1,-1-1 0,3-5 1,-2 2 145,-1 0 0,0 0 0,0 0 0,-1 0 0,0 0 0,-1 0 1,0 0-1,0 0 0,-1 0 0,0 0 0,-1 0 0,-3-14 0,4 19 32,-1 0 0,1 0 0,-1 0 0,1 0 0,-1 1-1,-1-1 1,1 0 0,0 1 0,-1 0 0,0-1-1,1 1 1,-1 0 0,-1 0 0,1 0 0,0 1 0,-1-1-1,1 1 1,-1 0 0,0 0 0,0 0 0,1 0 0,-1 1-1,-1 0 1,1 0 0,0 0 0,0 0 0,0 0-1,-7 1 1,-10-1 23,15 1-58,-1-1-1,0 1 0,1 0 0,-1 0 0,0 1 0,1 0 0,-1 0 1,1 1-1,-1-1 0,1 1 0,0 1 0,0-1 0,0 1 1,-8 5-1,-3 5 52,1 2 1,0-1 0,1 2-1,-21 28 1,30-36-161,1 1-1,-1-1 1,1 1-1,1 0 1,-1 0 0,2 1-1,-1 0 1,1-1 0,1 1-1,0 0 1,-2 20 0,4-27-286,0-3 316,-1 0 0,1 1 0,0-1 0,0 0 0,0 1 0,0-1 0,0 1 0,0-1 0,0 0 0,0 1 0,0-1 0,0 0-1,0 1 1,0-1 0,0 1 0,0-1 0,0 0 0,1 1 0,-1-1 0,0 0 0,0 1 0,0-1 0,0 0 0,1 1 0,-1-1 0,0 0 0,0 1 0,1-1 0,-1 0 0,0 0 0,1 1 0,-1-1 0,0 0 0,1 0 0,-1 0 0,0 0-1,1 1 1,-1-1 0,0 0 0,1 0 0,-1 0 0,0 0 0,1 0 0,-1 0 0,1 0 0,-1 0 0,1 0 0,30 1-3544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4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30 182 1313,'0'0'1056,"0"0"-82,0 0 168,0 0 130,0 0 28,4 3-159,10 8-335,-7-5-706,0 0-1,1-1 0,-1 1 0,1-1 1,0-1-1,1 0 0,-1 0 0,1 0 1,-1-1-1,1 0 0,0-1 1,0 0-1,14 1 0,2-2-328,1-1 0,0-1 0,38-6 0,-55 5 41,0 0 1,-1 0-1,1-1 1,-1 0-1,1 0 0,-1-1 1,0 0-1,-1-1 0,1 0 1,-1 0-1,0 0 0,0-1 1,10-12-1,-15 16 211,-1-1 0,1 1 0,-1-1 0,0 1 0,0-1 0,0 0 0,0 0 0,-1 1 0,1-1 0,-1 0 0,1 0 0,-1 0 0,0 1 0,0-1 0,-1 0 0,1 0 0,-2-5 0,1 2 70,0 1-1,-1 0 1,0 0 0,0 0-1,0 0 1,0 0 0,-7-8-1,5 6-49,-1 2-1,-1-1 0,1 1 0,-1-1 1,0 2-1,0-1 0,0 1 0,-1 0 1,1 0-1,-1 0 0,0 1 0,0 0 1,-12-3-1,-1 3 100,0 0-1,0 1 1,-38 1-1,49 1-131,0 1 0,1 1 0,-1 0-1,0 0 1,0 1 0,1 0 0,0 0 0,-1 1-1,1 0 1,1 0 0,-1 1 0,1 0 0,-1 1 0,2-1-1,-1 1 1,-10 12 0,10-10-101,0 0 0,1 0 1,0 0-1,1 1 0,0 0 0,0 0 0,0 0 1,1 1-1,1 0 0,0-1 0,0 1 0,1 0 1,0 1-1,0 13 0,5 1-1494,17-11-1005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5.1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254 43 224,'0'0'2532,"0"0"-1457,0 0-285,0 0 178,0 0-159,0 0-57,0 0-331,-10-32 2525,5 30-2980,0 0 1,1 0-1,-1 1 0,0 0 1,0 0-1,0 0 1,0 1-1,0 0 0,-9 0 1,-46 5-368,54-4 395,1 1 0,0 0 0,-1 0 0,1 0 0,0 1 0,1 0 0,-1 0 0,0 0 0,1 1 0,0-1 0,-1 1 0,1 0 0,1 0 0,-1 0 0,1 1 0,0-1 0,0 1 0,0 0 0,0 0 0,-1 5 0,-3 4 126,2 0 0,0 0 0,0 0-1,1 1 1,1-1 0,-2 22 0,4-31-117,0 1 0,1 0 0,0-1 0,0 1 0,0 0 0,0-1 0,1 1 0,0 0 1,0-1-1,1 1 0,-1-1 0,1 1 0,0-1 0,1 0 0,-1 0 0,1 0 0,0 0 0,0 0 0,1-1 0,-1 1 0,1-1 1,0 0-1,1 0 0,-1 0 0,6 3 0,2 2-61,0-1 1,1-1-1,0 0 1,0 0-1,0-2 1,1 1-1,0-2 1,0 0-1,0 0 1,1-2-1,-1 1 1,1-2-1,-1 0 0,1-1 1,22-2-1,-29 1 74,0-1-1,0 0 0,0 0 0,-1 0 1,1-1-1,-1 0 0,1-1 0,-1 0 1,0 0-1,0 0 0,-1-1 0,1 0 1,8-10-1,-14 15 494,-1 0 81,0 0-227,0 0-136,0 0-225,0 0-183,0 0-249,-2 26-3046,-6-10 600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6.0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15 1265,'0'0'400,"0"0"-173,0 0 159,0 0 516,0 0-11,-11-12 1200,10 9 1477,8 4-3521,-1 1 0,0 0 0,0 0 0,0 0 0,0 1 0,0-1 0,-1 1 0,1 1 0,-1-1 0,0 1 0,0 0 0,0 0 0,8 9 0,0 1-180,1 1 0,-1 0-1,14 23 1,-23-31-96,-3-4-4,0-1 0,0 0 0,0 0 1,0 0-1,0-1 0,0 1 0,1 0 0,-1 0 0,1-1 0,-1 1 0,1-1 0,0 1 0,-1-1 1,1 1-1,0-1 0,0 0 0,0 0 0,0 0 0,0 0 0,0-1 0,0 1 0,0 0 0,4 0 1,4-1-2797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6.4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0 4130,'0'0'2177,"0"0"-1969,0 0 128,0 0-240,0 0-96,0 0-80,-20 21 0,0 6 64,-6 6 32,-4 6 352,-3-4-128,6 1 289,4-6-145,10-7-112,6-5-272,7-12 0,0-6-2113,33-12-4130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7.3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318 1 16,'0'0'1046,"0"0"-705,0 0 276,0 0 356,0 0 193,18 0 1161,-16 0 3286,-11 1-5669,1 0 1,-1 0 0,0 1-1,1 1 1,-1-1-1,1 1 1,-14 7-1,-60 37-361,55-31 232,25-15 172,-30 20-117,30-20 105,1 0 0,-1 0-1,1 0 1,-1 0 0,1 0-1,0 1 1,-1-1 0,1 0-1,0 1 1,0-1 0,0 1-1,0-1 1,1 1 0,-1 0-1,0-1 1,0 3-1,1-3-278,201-1 224,-198 0 77,1 1-1,-1 0 1,0 1-1,0-1 0,1 0 1,-1 1-1,0 0 1,-1-1-1,1 1 0,0 0 1,0 1-1,-1-1 1,1 0-1,-1 1 1,0-1-1,0 1 0,0 0 1,0 0-1,0 0 1,-1 0-1,1 0 1,-1 0-1,0 0 0,0 1 1,0-1-1,0 0 1,0 1-1,-1-1 0,0 0 1,1 1-1,-1-1 1,0 1-1,-1-1 1,1 1-1,-1-1 0,0 0 1,-1 5-1,-1-5 43,-1-1 0,0 0 0,0 0 0,0 0 0,0 0 0,0-1-1,0 1 1,0-1 0,0 0 0,-1 0 0,1-1 0,-5 1 0,3 0 7,-42 4-384,0-2-1,-63-3 0,40-1-5085,59 1 2041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7.6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0 2161,'0'0'1990,"0"0"-992,0 0-246,0 0-85,0 0 54,2 15-297,-1 52 507,-2 1 0,-10 70 0,3-65-787,3 1 0,9 124 0,8-109-127,-7-59-1938,3 59 0,-8-71-982,0-8-603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8.1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1 258 1585,'0'0'2179,"0"0"-826,0 0-120,0 0 322,0 0-419,3-5-639,10-26-866,0 0 1,-2-1 0,8-41-1,3-6-361,-19 73 1722,-2 9-405,-2 24-239,-7 39-205,1-16-114,3 0 0,4 97 0,1-64-5235,-1-65 1465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8.5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348 0 1281,'0'0'3252,"0"0"-2244,0 0-674,0 0 613,-13 26 83,-43 85-246,39-71-310,1 0 1,-15 64-1,8-26-46,-74 181 143,20-61-608,70-169 10,2-6-1417,0-9-2957,5-14 421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1.2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15 720,'0'0'1388,"0"0"162,0 0-56,0 0-288,0 0-219,0-1-993,1 0 0,-1 0 0,1 0 0,0 0 1,0 0-1,-1 0 0,1 0 0,0 0 0,0 1 1,0-1-1,0 0 0,0 1 0,0-1 0,0 0 1,0 1-1,2-1 0,5 6 6,0 1 1,-1-1 0,0 1-1,0 1 1,0-1-1,-1 1 1,0 1-1,0-1 1,7 13-1,-12-18 0,13 20 18,-2 1-1,14 31 0,-21-40-6,0-1 0,1 0-1,0 0 1,2-1 0,-1 0 0,1 0 0,1-1 0,0 1-1,1-2 1,0 0 0,18 15 0,-18-19-42,5 5-68,0-2 0,1 0 0,23 10 0,-33-14-115,-5-4-2552,-1-1 1013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8.9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0 976,'0'0'1137,"0"0"112,0 0-705,0 0-352,0 0-192,0 0-672,-7 0-785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49.6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265 48 1313,'0'0'26,"0"0"0,1 0 0,-1 0 0,0 0 0,0 0 0,1 0 0,-1 0 0,0 0 0,1 0 0,-1 0 0,0 0 1,0 0-1,1 0 0,-1 0 0,0 0 0,0 0 0,1 0 0,-1 0 0,0 0 0,0-1 0,0 1 0,1 0 0,-1 0 0,0 0 1,0 0-1,0-1 0,1 1 0,-1 0 0,0 0 0,0 0 0,0-1 0,0 1 0,0 0 0,1 0 0,-1-1 0,0 1 1,0 0-1,0 0 0,0-1 0,-6-10 1613,-15-8 539,13 17-2068,0-1-1,-1 1 0,1 0 1,0 1-1,-1 0 0,1 0 1,0 1-1,-1 0 0,1 0 1,-10 3-1,12-2-16,0 0 1,0 0-1,1 1 0,-1-1 0,1 2 0,-1-1 1,1 0-1,0 1 0,0 0 0,0 0 1,0 1-1,1-1 0,-1 1 0,-6 8 1,4-2 6,0 0 1,1 0 0,1 0-1,-1 1 1,2 0 0,0 0-1,0 0 1,1 1-1,-4 19 1,3 7-62,1 65 0,3-86-69,1-9 16,0 0 1,1-1-1,0 1 1,0 0-1,1-1 1,0 1-1,0-1 1,1 0-1,0 0 1,0 0 0,0 0-1,1-1 1,0 1-1,0-1 1,7 5-1,-1 0-42,0-1-1,0-1 1,1 0-1,0 0 1,0-1-1,1-1 1,21 9 0,-17-12 56,1 0 0,0-1 1,-1-1-1,1-1 1,0 0-1,0-2 1,0 0-1,-1 0 1,1-2-1,0 0 0,18-7 1,-21 4 24,1 0 0,-1-1 0,0-1 0,19-14 0,-26 17 3,-1-1 1,0 1 0,0-1 0,0-1 0,-1 1 0,0-1 0,0 0 0,0-1 0,7-13-1,-15 17 812,-7 7-972,-7 6-581,-19 19-2427,22-18 627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0.4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1553,'0'0'4180,"0"0"-3107,0 0-956,0 0-69,0 0 35,0 0 58,18 0 1049,114 1 2055,-65 0-3781,0-1-4899,-66 0 3242,-1-2-761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0.8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 2801,'0'0'3154,"0"0"-1444,0 0-478,0 0-15,0 0-281,8-15-431,-2 13-430,0 0 0,0 0 1,0 0-1,0 1 0,0 0 1,0 1-1,0-1 1,10 1-1,-3 0-22,105-1-1282,-67 1-4209,-34 0 1084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1.5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345 1 3201,'0'0'2428,"0"0"-1590,0 0-555,0 0-147,0 0 64,-14 0-83,6 0-83,-52 1 125,57-1-153,-1 1 0,0-1 0,0 1 0,1 0 0,-1 0 0,0 0 0,1 1 0,-1-1 0,1 1 0,-1 0 0,1 0 0,0 0 0,0 1 0,0-1-1,-5 6 1,-14 18 155,19-23-168,0-1 1,0 1-1,0 0 0,0 1 0,0-1 0,0 1 1,1-1-1,0 1 0,0 0 0,0 0 0,0 0 0,0 0 1,1 0-1,0 0 0,0 0 0,0 0 0,0 1 1,1-1-1,-1 0 0,1 1 0,0-1 0,1 0 1,0 8-1,1-10-32,-1 0 0,0 0 1,0-1-1,0 1 0,1 0 0,-1-1 1,1 1-1,-1-1 0,1 1 0,0-1 1,0 0-1,-1 0 0,1 0 0,0 0 0,0 0 1,3 1-1,42 15 87,-28-11-43,9 4 101,-10-5-15,0 2 0,-1 0 0,0 1-1,0 1 1,24 16 0,-39-24-84,0 1 1,0-1-1,0 1 0,0-1 0,0 1 1,-1 0-1,1 0 0,-1-1 0,1 1 0,-1 0 1,0 0-1,0 1 0,0-1 0,0 0 1,0 0-1,0 0 0,0 1 0,-1-1 1,0 0-1,1 1 0,-1-1 0,0 1 1,0-1-1,0 0 0,0 1 0,0-1 1,-1 1-1,1-1 0,-1 0 0,0 1 0,-1 3 1,-1-2 54,0 1 1,0-1 0,0 0-1,-1 0 1,1 0-1,-1 0 1,0-1 0,0 0-1,0 1 1,-1-2 0,1 1-1,-9 4 1,-11 3 100,-2 0 0,1-2 0,-1 0 0,0-2 0,0-1 0,-1-1 0,0-1 0,0-2 0,1 0 0,-33-4 0,57 2-170,-1 0-1,1 0 1,0 0 0,-1-1 0,1 1 0,0 0 0,0-1-1,0 1 1,0-1 0,1 0 0,-1 0 0,0 0 0,1 0 0,-1 0-1,1 0 1,-1 0 0,1 0 0,0 0 0,0-1 0,0 1-1,0-1 1,1 1 0,-1 0 0,1-1 0,-1 1 0,1-1-1,0 1 1,0-5 0,-1-1-532,1 0 0,0 0-1,0 0 1,1 0 0,0 0 0,0 0-1,1 0 1,3-10 0,15-12-3460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1.8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5394,'0'0'2938,"0"0"-2245,0 0-92,0 30-324,0 101-79,1-80 65,3 0 0,14 66 0,-10-71-115,3 69 0,-8-63-106,-3-1-1,-2 0 0,-3 0 0,-16 80 0,18-122-260,-8 42-1472,8-17-2519,3-23 635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3.0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99 4594,'0'0'2068,"0"0"-433,0 0-496,0 0-792,0-9-411,0-36-104,1 44 108,0-1-1,-1 1 1,1-1 0,0 1-1,0 0 1,0 0 0,0-1-1,0 1 1,0 0 0,0 0 0,0 0-1,1 0 1,-1 0 0,0 0-1,1 1 1,-1-1 0,0 0-1,1 1 1,-1-1 0,1 1-1,-1-1 1,3 1 0,33-10-565,-27 8 604,7-2 107,0 2 0,0-1 0,0 2 1,0 0-1,0 2 0,31 3 0,-44-3-81,0 1 0,1-1 1,-1 1-1,0 0 0,0 1 0,0-1 0,0 0 1,-1 1-1,1 0 0,-1 0 0,1 0 0,-1 1 1,0-1-1,-1 1 0,1-1 0,0 1 0,-1 0 0,0 0 1,2 5-1,0-1-16,-2 1 0,1-1 0,-1 0 0,0 1 0,-1-1 0,0 1 0,0-1 1,-1 1-1,0 12 0,-1-18 60,0 0-1,0 0 1,0 0 0,0 0 0,-1 0-1,1 0 1,-1 0 0,0 0 0,1-1 0,-1 1-1,0-1 1,-1 1 0,1-1 0,0 0 0,-4 3-1,-48 31 830,29-20-501,-7 5-105,14-9-150,1 0 1,-31 27 0,44-35-151,0 0 0,1 0-1,-1 0 1,1 1 0,0-1 0,0 1 0,1 0-1,-1 0 1,1 0 0,0 0 0,0 0-1,1 0 1,-1 0 0,1 1 0,1-1 0,-1 8-1,0-10-38,1 0 0,1 0-1,-1 1 1,0-1-1,1 0 1,0 0 0,-1 0-1,1 0 1,0 0-1,1 0 1,-1 0 0,1 0-1,-1 0 1,1-1-1,0 1 1,2 2 0,0-1 44,0-1 0,1 1 0,-1-1 1,1 0-1,0 0 0,0-1 1,0 0-1,10 4 0,0-2-13,-1 0 0,1-1 0,0-1 0,0 0 0,-1-1 0,1-1 0,0 0 0,0-1 0,0 0 0,0-1 0,0-1 0,0-1 0,-1 0 0,24-10 0,-25 9-332,-1-1-1,0 0 0,0-1 0,-1-1 0,0 0 0,0 0 0,-1-1 0,0 0 0,-1-1 1,1 0-1,-2-1 0,0 1 0,0-2 0,-1 1 0,0-1 0,8-20 0,-15 29-362,0 3 1452,0 0 485,0 0-267,0 0-123,0 0-106,0 0-73,0 0-31,0 0-161,0 0 294,8 20 542,0-10-1302,0-1 0,1-1 0,0 1 0,0-2 0,1 1 0,0-1 0,0-1 0,1 0 0,0 0 0,0-1 0,0 0 0,1-1 0,13 3 0,-11-4-541,0-1 0,0 0 0,1-1 0,-1-1 0,0-1 0,26-3-1,-35 3 487,-1 0 0,0-1-1,0 1 1,0-1-1,0 0 1,0 0 0,-1 0-1,1-1 1,-1 1-1,1-1 1,-1 0-1,0 0 1,0 0 0,0 0-1,-1-1 1,1 1-1,-1-1 1,1 0 0,-1 0-1,0 1 1,-1-1-1,1-1 1,-1 1-1,0 0 1,0 0 0,1-7-1,0 3 345,-1 1 1,-1-1-1,1 1 0,-1-1 1,0 1-1,-1-1 0,1 0 0,-2 1 1,1-1-1,-1 1 0,0 0 0,-1 0 1,1 0-1,-7-12 0,4 13-193,0 0-1,0 0 1,-1 0 0,0 1-1,0 0 1,0 0-1,0 0 1,-1 1-1,0-1 1,0 2-1,0-1 1,0 1 0,-1 0-1,1 1 1,-1 0-1,0 0 1,0 0-1,0 1 1,1 0 0,-1 1-1,0 0 1,0 0-1,0 1 1,0 0-1,0 0 1,0 0-1,0 1 1,1 1 0,-1-1-1,1 1 1,0 1-1,-1-1 1,1 1-1,1 0 1,-1 1-1,1-1 1,-9 9 0,-2 4-315,1 1 0,0 0 0,2 1 1,0 1-1,1 0 0,1 1 0,-16 38 0,22-18-3751,6-31 937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3.5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1 136 2321,'0'0'1566,"0"0"-347,0 0 313,0 0 20,0 0-162,0 0-557,0 0-444,1 10-199,1-4-204,1-1 0,-1 0 1,1 0-1,0 0 0,0 0 0,1-1 1,0 1-1,0-1 0,0 0 0,0 0 1,0 0-1,1 0 0,0-1 1,-1 0-1,1 0 0,1 0 0,7 2 1,6 4-122,2-1 0,-1-1 0,31 6 0,-10-7-1110,0-2 0,69-1 0,-103-3 975,-5 0 191,1 0-1,0 0 1,-1 0 0,1 0-1,0-1 1,-1 1 0,1-1-1,-1 1 1,1-1 0,-1 0-1,1 0 1,-1 0-1,1-1 1,-1 1 0,0 0-1,0-1 1,0 0 0,0 1-1,0-1 1,0 0 0,0 0-1,0 0 1,-1 0-1,1 0 1,-1-1 0,0 1-1,3-5 1,-3 3 174,0-1-1,-1 1 1,1 0 0,-1-1-1,0 1 1,0 0 0,0-1 0,0 1-1,-1 0 1,0-1 0,0 1-1,0 0 1,0 0 0,-1 0-1,1 0 1,-1 0 0,-3-4 0,-3-5 302,-1 0 0,-1 1 1,0 0-1,0 1 0,-1 0 1,-1 1-1,0 0 0,0 1 1,-1 0-1,0 1 0,0 1 0,-1 0 1,-17-6-1,26 11-407,-1 1 1,1-1-1,-1 1 1,1 0-1,-1 0 0,0 1 1,1 0-1,-1 0 0,0 0 1,1 1-1,-1 0 0,0 0 1,1 0-1,-1 1 0,1 0 1,0 0-1,-1 0 0,1 1 1,0-1-1,0 1 0,1 0 1,-1 1-1,1-1 1,-1 1-1,1 0 0,0 0 1,1 0-1,-1 1 0,1-1 1,-1 1-1,1 0 0,1 0 1,-4 6-1,-2 6-584,1 0 1,0 1-1,-6 26 0,5 23-4813,8-60 2272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4.1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1 158 3105,'0'0'929,"0"0"-670,0 0 47,0 0 324,0 0-174,34 4 3546,45 37-2953,-64-32-1344,0 0 1,1-1-1,0 0 0,0-1 0,0-1 1,1-1-1,0 0 0,0-1 1,1-1-1,24 1 0,-38-3 260,0-1 1,0 0-1,1 0 1,-1 0-1,0 0 0,0-1 1,1 0-1,-1 0 1,0 0-1,0 0 0,0-1 1,0 1-1,0-1 1,0 0-1,-1 0 0,1-1 1,-1 1-1,1-1 1,-1 0-1,0 1 0,0-2 1,0 1-1,0 0 1,-1 0-1,1-1 0,-1 0 1,0 1-1,0-1 1,0 0-1,0 0 0,-1 0 1,0 0-1,0 0 0,1-9 1,1-7 4,-1 0 0,-2-41 0,-1 27 336,1 32-226,-1 0 0,1 0 0,-1 0 0,0 0 0,0 0 0,0 0 0,0 0 0,0 0 0,-1 0 0,1 1 0,-1-1 0,1 0 0,-1 1 0,1-1 0,-1 1 0,0 0 0,0-1 0,1 1 0,-1 0 0,0 0 0,0 0 0,0 0 1,-1 0-1,1 1 0,0-1 0,0 1 0,0-1 0,-5 1 0,-67-8 161,70 8-231,-17-1 40,0 1 0,0 1-1,0 1 1,-39 9 0,50-8-42,1 0 0,-1 0 0,1 1 0,0 1 0,0 0 0,1 0 0,-1 0-1,1 1 1,0 0 0,1 1 0,-1 0 0,-9 12 0,14-15-202,0 0 1,0 1-1,1-1 1,0 1-1,0-1 0,0 1 1,0 0-1,1-1 1,-1 1-1,1 0 1,1 0-1,-1 0 0,1 0 1,0 0-1,0 0 1,0 0-1,0 0 0,1 0 1,0 0-1,0 0 1,1 0-1,-1 0 0,1-1 1,0 1-1,0 0 1,1-1-1,-1 0 0,1 1 1,0-1-1,0 0 1,7 6-1,16 8-1849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4.6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0 295 3217,'0'0'3255,"0"0"-1654,0 0-707,0 0-283,1 0-616,-1-1 0,0 1 0,0 0 0,1 0 1,-1 0-1,0 0 0,0 0 0,1 0 0,-1 0 0,0 0 0,1 0 1,-1 0-1,0 0 0,0 0 0,1 0 0,-1 0 0,0 0 1,1 0-1,-1 0 0,0 0 0,0 0 0,1 0 0,-1 0 1,0 1-1,0-1 0,1 0 0,-1 0 0,0 0 0,0 0 1,0 1-1,1-1 0,-1 0 0,0 0 0,0 0 0,0 1 0,1-1 1,-1 0-1,0 0 0,0 1 0,0-1 0,0 0 0,0 1 1,18 22 81,-13-17-47,-1 1 0,1-1 1,0 0-1,1 0 0,-1-1 1,1 0-1,0 0 0,1 0 1,-1-1-1,1 1 0,0-2 1,0 1-1,10 3 0,1-1-163,1-1 0,0-1 0,0-1 0,0-1 0,0 0 0,1-2 0,30-2 0,-46 1-29,0 0 0,0 0 1,0-1-1,0 1 0,0-1 0,-1 0 1,1 0-1,-1 0 0,1-1 1,-1 1-1,0-1 0,0 0 0,4-4 1,32-44 109,-31 39 312,-1 0 0,0-1 1,-1 1-1,-1-2 0,0 1 0,-1-1 1,0 1-1,3-25 0,-3-7 314,-1-63 0,-3 88-348,-1 18-196,1 1 0,-1 0 0,1 0 0,-1 0-1,0 0 1,1 0 0,-1 0 0,0 0-1,0 0 1,0 1 0,0-1 0,0 0 0,0 0-1,0 1 1,0-1 0,0 1 0,0-1 0,0 1-1,0-1 1,-1 1 0,1-1 0,0 1 0,0 0-1,0 0 1,-1 0 0,1 0 0,0 0 0,0 0-1,-1 0 1,1 0 0,-2 1 0,-47 2-146,46-3 156,-12 4-88,-1 0-1,1 1 1,0 0 0,0 1-1,1 1 1,-1 1 0,-26 18-1,-4 1-586,-33 13-2097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1.6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28 1473,'0'0'224,"0"0"-224,0 0-144,0 0 144,0 0 144,0 0 208,89-6 352,-69 3-47,-3 3 127,3 0-368,3-3-96,3 3-224,7-3 128,-3 0 17,7-3-209,-4 3-32,0 3-545,-10 0-1376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8.0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1393,'0'0'1368,"0"0"-119,0 0 117,0 0 0,0 0-163,0 0-283,0 0-346,0 0-56,0 0-302,0 0-168,0 0-275,0 0-147,0 0 260,0 0-6,0 0-46,0 0 73,0 0 93,0 0 19,0 0-27,0 0 42,0 0 14,0 0 3,0 0-8,0 0-59,0 0 24,0 0-38,0 0-50,0 0 3,0 22 1784,-1 39-1636,-1-23-33,6 64 0,-1-92-64,0 1 1,1-1-1,0 0 0,1 0 0,-1-1 1,2 1-1,0-1 0,6 9 0,23 40 205,-33-54-246,0-1 0,0 0 1,0 0-1,1-1 1,-1 1-1,1 0 0,0-1 1,0 1-1,0-1 1,0 0-1,0 0 0,0 0 1,0 0-1,1-1 1,-1 0-1,1 1 0,-1-1 1,1 0-1,0 0 1,5 0-1,11 1-45,-1 0 0,34-2 0,-32-1 102,3 2 28,-20 0-3,1 0 1,0-1 0,-1 0 0,1 0-1,0 0 1,-1 0 0,1-1-1,0 0 1,-1 0 0,1 0 0,-1-1-1,1 1 1,-1-1 0,1 0 0,5-4-1,-10 6-79,1 0 13,-1 0-1,0 0 1,0-1-1,0 1 0,1 0 1,-1 0-1,0 0 1,0 0-1,0 0 1,0 0-1,0 0 0,1 0 1,-1 0-1,0 0 1,0-1-1,0 1 0,0 0 1,0 0-1,0 0 1,1 0-1,-1 0 1,0 0-1,0-1 0,0 1 1,0 0-1,0 0 1,0 0-1,0 0 0,0-1 1,0 1-1,0 0 1,0 0-1,0 0 1,0-1-1,0 1 0,0 0 1,0 0-1,0 0 1,0 0-1,0-1 1,0 1-1,0 0 0,0 0 1,0 0-1,0-6-2141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8.5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2609,'0'0'1251,"0"0"-882,0 0 81,0 0 311,0 0 127,0 0-838,0 0-1,0 0 1,0 0-1,0 0 1,0-1-1,0 1 0,0 0 1,0 0-1,-1 0 1,1 0-1,0-1 1,0 1-1,0 0 1,0 0-1,0 0 1,0 0-1,0 0 0,0-1 1,0 1-1,0 0 1,0 0-1,1 0 1,-1 0-1,0-1 1,0 1-1,0 0 1,0 0-1,0 0 0,0 0 1,0 0-1,0-1 1,0 1-1,0 0 1,0 0-1,1 0 1,-1 0-1,0 0 1,0 0-1,0 0 0,0 0 1,0 0-1,1-1 1,-1 1-1,0 0 1,0 0-1,0 0 1,0 0-1,0 0 1,1 0-1,-1 0 0,0 0 1,0 0-1,1 0 1,26-1 558,46-9 0,-43 5-1263,51-3 0,-68 8-3952,-6-3 2374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4:59.0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4 368,'0'0'974,"0"0"176,0 0-187,0 0 53,0 0 110,44-3 2300,183 8-6537,-227-4 3048,0 0-1,0-1 1,0 1-1,0-1 1,0 1-1,0-1 1,0 1-1,0-1 1,0 1-1,-1-1 1,1 0 0,0 1-1,0-1 1,-1 1-1,1-1 1,0 1-1,-1-1 1,1 0-1,0 1 1,-1-1-1,1 0 1,0 1 0,-1-1-1,1 0 1,-1 1-1,1-1 1,-1 0-1,-25 6-2326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0.1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99 768,'0'0'854,"0"0"-606,0 0 0,0 0 473,0 0 276,-7 9-76,3-4-680,0 1 0,0 0 0,1 0 0,0 0 0,0 0 0,1 1 0,-1-1 0,1 1 0,1-1 0,-1 1 1,1 0-1,1 0 0,-1 12 0,1 183 1239,0-202-1392,0 0-45,0 0 53,0-28-133,2-10-1054,2 1 0,1-1 1,12-38-1,-8 39 1457,-2-1-1,-1 1 1,0-43 0,-6 79 666,0 1-221,0 0-237,0 0-350,2 8-199,-1 1-1,-1 0 1,0-1-1,0 1 1,-2 13 0,1-17-34,0 1 1,0-1 0,1 1 0,0-1-1,0 1 1,0-1 0,1 0 0,-1 1 0,1-1-1,1 0 1,-1 1 0,1-1 0,0 0 0,0 0-1,0 0 1,4 5 0,11 12-16,25 28-152,-37-48 232,1 0-1,-1 0 1,1-1-1,-1 1 1,1-1 0,0-1-1,-1 1 1,1-1-1,0 0 1,0 0 0,10-2-1,2 2-245,-17-1 160,1 1-1,-1-1 1,1 1-1,-1-1 1,1 0-1,-1 0 0,0 0 1,1 1-1,-1-1 1,0-1-1,0 1 0,1 0 1,-1 0-1,0 0 1,0 0-1,0-1 0,-1 1 1,3-3-1,17-36-82,-12 23 111,10-28 256,-16 38-152,1-1-1,0 0 0,0 0 0,1 1 1,6-10-1,-9 15-120,1 0 0,0 0-1,0 0 1,0 0 0,0 1 0,0-1 0,1 0-1,-1 1 1,0 0 0,1-1 0,-1 1 0,1 0 0,-1 0-1,1 1 1,0-1 0,-1 0 0,1 1 0,0 0-1,0-1 1,4 1 0,-6 1 53,1-1 1,-1 0-1,1 1 0,-1-1 0,1 1 1,-1-1-1,1 1 0,-1 0 1,1-1-1,-1 1 0,0 0 1,1 0-1,-1 0 0,0 0 0,0 0 1,0 0-1,0 1 0,0-1 1,0 0-1,0 1 0,0-1 0,0 0 1,-1 1-1,1-1 0,0 1 1,-1-1-1,0 1 0,1-1 0,-1 1 1,0 0-1,0-1 0,1 4 1,-1 68 987,-1-46-860,-6 280-26,15-350-2940,4-3-592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1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2 115 3618,'0'0'2446,"0"0"-832,0 0-456,0 0-323,0-7-419,0-5-423,-1 5-65,1 1-1,0-1 0,0 0 0,0 1 0,1-1 0,0 0 0,1 1 0,-1-1 1,1 1-1,5-11 0,4 5 237,-11 27 136,-1 5-164,1 61 267,7 189 979,-5-259-1338,0 1 0,1-1 0,0 1 0,0-1 0,2 0 0,-1-1-1,1 1 1,1-1 0,0 0 0,13 18 0,-5-9-9,7 31-14,3-49-621,-11-3 358,0 0 1,-1 0 0,1-1 0,-1-1 0,0 0-1,0-1 1,0 0 0,18-11 0,47-18-2337,-67 31 2111,-4 1 33,1 0 1,0 0-1,0 1 1,0 0-1,9-1 1,-28-4 113,-12 3-377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1.5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63 3249,'0'0'1745,"0"0"-1206,0 0-216,0 0 280,0 0 413,12-1 94,22-2-430,0-3-1,49-13 0,-48 9-830,0 2 1,0 2-1,56-4 1,-89 10-1187,-2 4-3252,0 4 1006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2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1 208 4402,'0'0'1459,"0"0"-978,0 0-84,0 0 158,9-22-179,32-74-749,-37 88 201,1 1 0,-1-1 0,1 1 0,12-13 1,0-2 823,-14 5 2991,-3 16-3230,0 1 41,0 0-302,0 22-181,-9 399 517,5-412-3802,1-9-1245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3.6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0 108 1809,'0'0'2022,"0"0"-741,0 0-163,0 0-54,0 0-285,0 0-176,41-6 2236,200-12-2522,4 0-101,-196 18-213,57 1 34,0-4 1,158-25-1,-203 15-65,1 3 0,0 3 1,1 2-1,72 5 0,-38 11 471,10-13-367,-49-1-44,0 3-1,65 8 1,-109-2 960,-19 2-1080,-17 5-936,3-8-1247,-1-4-2582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5.3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25 496,'0'0'2569,"0"0"-1328,0 0-537,0 0 406,0 0 403,0 0-331,0 0-329,0 0-319,0 0-6,0 0-234,0 0-6,0 0-109,0 0 26,0 0 38,0 0-75,0 0-51,0 0-21,0 0-216,16-2-1464,9-6-1743,7-6-2393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05.9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29 1185,'0'0'1371,"0"0"-496,0 0 77,0 0 342,0 0 182,-8-28 2742,8 29-4298,0-1-22,0 0 0,0 1-1,0-1 1,0 0 0,-1 1 0,1-1 0,0 0 0,0 1 0,0-1 0,-1 0 0,1 1 0,0-1 0,0 0-1,-1 0 1,1 1 0,0-1 0,-1 0 0,1 0 0,0 0 0,-1 1 0,1-1 0,0 0 0,-1 0 0,1 0-1,0 0 1,-1 0 0,1 0 0,0 0 0,-1 0 0,1 0 0,-1 0 0,1 0 0,-1 0 0,-11 0-6149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2.0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8 1601,'0'0'2019,"0"0"-1381,0 0-483,0 0 98,-2-6 902,1 5-443,0 4-394,1 12-316,-1-5 4,1 0 1,-1 0-1,2 0 1,-1 0-1,2 0 1,-1 0-1,1 0 1,1-1-1,-1 1 0,2-1 1,-1 1-1,2-1 1,-1 0-1,11 16 1,-9-18 34,-2-3-80,-1 0-1,1 0 1,-1 0 0,0 0-1,-1 0 1,1 1-1,-1-1 1,1 1 0,-1 0-1,-1 0 1,1 0 0,-1 0-1,1 0 1,-2 0-1,1 0 1,0 0 0,-1 0-1,-1 10 1,-1-12-144,0 1-1,0-1 1,0 0 0,-1 0 0,1 0-1,-1 0 1,0 0 0,0-1 0,0 1-1,0-1 1,-1 0 0,1 0 0,-1 0-1,1 0 1,-6 2 0,1-3-2616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3.0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1 672,'0'0'822,"0"0"56,0 0-110,0 0-101,0 0-99,0 0-111,0 0-220,0 0-90,0 0-81,0 0-34,0 0-82,0 0-102,0 0-70,0 0-5,0 0 107,0 0-165,-24 0-1985,8 0 1520,-1 0-136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3.5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34 576,'-44'-28'1374,"35"23"-280,9 5-109,0 0 28,0 0-68,0 0-337,0 0-186,0 0-177,0 0-40,0 0-141,0 0-13,0 0-11,0 0-5,0 0-35,0 27 115,-1-12 90,-1-1 1,-1 1 0,0-1-1,-1 0 1,0 0 0,-9 19 0,6-15-141,0-1 1,2 1-1,-6 30 1,11 25 31,1-58-52,-1 0-1,0 1 0,-5 28 0,-6-20 194,4-21-5649,6-3 2325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4.1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16 1857,'0'0'1387,"0"0"-490,0 0-214,0 0-139,0 0-315,7-15 3392,-3 15-3570,0 0 0,0 1 0,0 0 0,0 0 0,0 0 0,0 0 1,0 1-1,0 0 0,-1-1 0,1 1 0,-1 0 0,1 1 0,5 4 0,41 45 219,-14-13-12,23 25-121,-35-36-31,49 38 163,-77-137-4903,-2 45 2572,0 1-598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4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33 304,'0'0'2375,"0"0"-1418,0 0-674,0 0 64,0 0 155,0-4-100,0-24 1135,0 27-1075,0 1-33,0 0 22,0 0-16,0 0-94,0 0-133,0 0-85,0 0-77,0 14 31,0 466 2201,0-480-2235,0 0 26,0 0 3,0 0-48,0 0-80,0 0-152,0-4-2318,0-6-1055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5.7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146 47 576,'0'0'459,"0"0"-139,0 0 104,0 0 331,0 0-229,1-6-187,-1 3 209,5-18-1094,-5 20 807,1 1-1,-1-1 0,1 0 0,-1 1 0,0-1 0,1 1 0,-1 0 0,1-1 1,-1 1-1,1-1 0,-1 1 0,1 0 0,-1-1 0,1 1 0,0 0 0,-1 0 1,1-1-1,-1 1 0,1 0 0,0 0 0,-1 0 0,1 0 0,1 0 0,-2 14-238,-2 2 50,-1-1 0,0 0 0,-1 1 0,0-1 1,-1-1-1,-1 1 0,-1-1 0,0 0 0,0 0 0,-12 14 0,-27 58 85,43-79-143,-5 11-1,0 0 1,1 1-1,0 0 0,2 0 0,0 0 0,1 1 0,-2 34 1,6-53-4,0-1-34,4-34-480,18-72-1191,32-205 874,-54 309 947,0 1-1,0 0 1,0 0-1,0-1 1,1 1 0,-1 0-1,0 0 1,1 0-1,-1-1 1,0 1-1,1 0 1,0 0 0,-1 0-1,1 0 1,0 0-1,-1 0 1,1 0-1,0 0 1,0 0 0,0 0-1,0 0 1,0 1-1,0-1 1,1-1-1,0 2-110,-1 0-1,0 1 0,0-1 1,1 0-1,-1 0 0,0 1 1,0-1-1,0 0 0,1 1 0,-1-1 1,0 1-1,0 0 0,0-1 1,0 1-1,0 0 0,0 0 0,0 0 1,0 0-1,0-1 0,-1 1 1,1 0-1,0 0 0,0 1 1,-1-1-1,2 2 0,46 67 437,68 76 0,-111-139-426,0 0 0,-1 0 0,0 0 0,0 1 1,-1 0-1,0 0 0,0 0 0,-1 0 0,0 0 0,0 0 0,-1 1 1,0-1-1,0 1 0,-1 8 0,0-4-77,1 0-1,1-1 1,0 1-1,6 20 1,-7-32-64,0 1 0,-1 0 1,1-1-1,0 1 1,0 0-1,0-1 1,0 1-1,0-1 0,0 0 1,1 1-1,-1-1 1,0 0-1,1 0 1,-1 0-1,3 2 0,9 0-4459,-12-3 1635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6.1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60 1473,'0'0'2553,"0"0"-1459,0 0-617,0 0 161,0 0 74,6-7-98,-4 4-547,0 0 1,0 0-1,0 1 1,1-1-1,0 1 1,-1-1-1,1 1 1,0 0-1,0 0 1,0 0-1,0 0 1,0 1-1,1-1 1,-1 1-1,1 0 1,-1 0-1,1 0 1,-1 1-1,1-1 1,-1 1-1,1-1 1,4 1 0,6 1 66,12-1-1339,0-1 0,0 0 0,30-7 1,-39 3-1144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6.7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162 180 2721,'0'0'755,"0"0"-509,0 0-70,0 0 360,0 0 118,13 15 3161,-8-4-3670,1 0 0,0 0 1,0-1-1,1 0 0,0 0 1,0-1-1,1 0 0,1 0 1,0 0-1,0-1 0,0-1 0,1 0 1,0 0-1,15 7 0,-16-9-114,0-1-1,0-1 0,1 1 0,-1-1 1,1-1-1,0 0 0,14 1 0,-19-2-31,0-1 0,0 0 0,0 0 0,0-1-1,0 1 1,0-1 0,-1 0 0,1-1 0,0 1-1,0-1 1,-1 0 0,1 0 0,0 0-1,-1-1 1,0 0 0,6-4 0,-3 1-29,0-1 1,0 0-1,0-1 0,-1 1 1,0-1-1,0-1 1,-1 1-1,0-1 0,0 0 1,-1 0-1,-1 0 1,1-1-1,-2 1 0,1-1 1,-1 0-1,-1 1 1,1-1-1,-2 0 0,1 0 1,-2-12-1,0 16 35,1 1 0,-1-1 0,-1 1 0,1-1-1,-1 1 1,0-1 0,0 1 0,0 0 0,-1 0 0,0 0-1,0 0 1,0 1 0,0-1 0,-1 1 0,0 0 0,0 0-1,0 0 1,0 0 0,-1 1 0,1 0 0,-1 0 0,0 0-1,-5-2 1,0 0 0,0 0 0,0 1 0,0 1 0,0-1 0,0 2 0,-1-1 0,1 2 0,-1-1 0,0 1 0,0 1 0,-16 1 0,24 0-24,0 1 0,1-1 0,-1 1 0,0-1 1,1 1-1,-1 0 0,1 0 0,0 1 0,0-1 0,0 0 0,0 1 0,0-1 0,0 1 0,1-1 0,-3 7 0,-6 5-113,-18 19-698,-1-1-1,-2-1 1,-1-2 0,-1-1-1,-1-1 1,-47 26-1,49-36-1090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7.6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208 0 1489,'0'0'1053,"0"0"-100,0 0 127,0 0 49,0 0-246,0 0-400,0 0-142,-30 4 188,-148 46 1157,197-45-1299,0 0 1,31 2 0,75-3-299,132-11 1,-242 5 481,-29 0-321,-26 1-4099,32 1-1226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8.4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 4 2593,'0'0'2721,"0"0"-1675,0 0-688,0 0 2,0 0 91,0-3 205,0 7-450,-10 107 1056,5-80-1074,2 0-1,1 54 0,4-79-198,0-1 0,0 1 1,0 0-1,0-1 0,1 0 0,0 0 0,0 1 0,0-2 0,1 1 0,0 0 0,0-1 0,0 1 0,0-1 0,1-1 0,0 1 0,6 4 0,-2-2-10,0 0 0,0 0 0,0-1 0,1 0 0,0-1 0,0 0-1,0 0 1,16 2 0,-18-4-169,-1-1-1,0 0 1,1-1-1,-1 0 1,1 0 0,-1-1-1,1 0 1,-1 0-1,0 0 1,1-1-1,-1 0 1,0-1 0,0 1-1,0-2 1,-1 1-1,1-1 1,-1 1-1,0-2 1,0 1 0,0-1-1,0 0 1,-1 0-1,0 0 1,0-1-1,0 0 1,-1 0 0,0 0-1,5-11 1,-4-2-2222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8.8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99 272,'0'0'2753,"0"0"-2208,0 0-289,0 0 16,0 0 32,0 0 16,122-24 160,-62 12-384,-4 0 81,-3 1-177,0-4 144,-17 6-144,-6 0 0,-13 3-96,-11 6-417,-6 0 17,0 0-833,0 0-399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2.7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0 272,'0'0'376,"0"0"102,0 0 79,0 0 169,0 0 106,3 0-10,218 0 1520,116 0-3619,-336 0 1282,-8 1 531,-5 3-370,0 1 0,1 0 0,0 0-1,0 1 1,0 0 0,-15 13 0,25-19-192,0 1 0,-1 1 1,1-1-1,0 0 0,0 0 1,0 0-1,0 1 0,0-1 1,0 0-1,1 1 0,-1-1 1,0 1-1,1-1 0,-1 1 1,1-1-1,-1 1 0,1-1 1,0 1-1,0 0 0,-1-1 1,1 1-1,0-1 0,1 1 1,-1 0-1,0-1 0,0 1 0,1-1 1,-1 1-1,1-1 0,0 3 1,1 1-94,0-1 1,0 0-1,0-1 0,1 1 1,-1 0-1,1-1 0,0 1 1,0-1-1,4 4 1,-4-5 162,0 0 0,-1 0 1,1 1-1,-1-1 0,1 1 1,-1 0-1,0-1 0,0 1 1,0 0-1,-1 0 0,1 1 1,-1-1-1,1 0 0,-1 0 1,0 1-1,-1-1 0,1 0 1,0 1-1,-1-1 0,0 1 1,0-1-1,0 1 0,0-1 1,0 1-1,-1-1 1,1 1-1,-1-1 0,0 1 1,0-1-1,-1 0 0,1 0 1,-1 0-1,1 0 0,-1 0 1,0 0-1,-3 4 0,2-4-15,1 0-1,1 0 0,-1 0 1,0 0-1,1 1 0,0-1 1,0 0-1,0 1 0,0-1 0,0 1 1,1-1-1,-1 1 0,1 4 1,0-6-26,1 0 0,-1 0 0,1 0 0,0 0 0,-1 0 1,1-1-1,0 1 0,0 0 0,0 0 0,0-1 0,0 1 0,1 0 1,-1-1-1,1 1 0,-1-1 0,1 0 0,-1 1 0,1-1 0,-1 0 1,1 0-1,0 0 0,0 0 0,0 0 0,2 0 0,16 6 20,0-1 0,0 0 0,1-2-1,-1 0 1,24 0 0,111-1 0,-102-4 1,-52 1 72,-1 0 337,0-17 329,0 4-4000,0 5 55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9.5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81 720,'0'0'731,"0"0"3,0 0 64,0 0-86,0 0-21,28-10 59,8-5-472,-10 4 166,0 1 1,53-12-1,-61 18 270,1 1-1,0 0 1,34 1 0,-48 4-692,0 0 0,-1 0 1,1 1-1,0-1 0,-1 1 0,0 0 1,1 0-1,-1 1 0,-1-1 0,1 1 1,0 0-1,-1 0 0,0 0 1,4 6-1,14 14 4,-18-21 18,1 0 1,0-1-1,0 1 1,0-1-1,0 0 1,1 0-1,-1 0 1,6 1-1,-6-2-8,-1 0-1,0 0 0,0 0 0,0 1 1,0-1-1,0 1 0,0-1 0,0 1 1,0 0-1,-1 0 0,1 1 0,-1-1 1,0 0-1,1 1 0,-1 0 1,0-1-1,3 7 0,93 167 170,-84-153-202,-9-13 9,1-1-1,0 1 1,0-2 0,1 1 0,0-1-1,0 0 1,1 0 0,0-1 0,17 12 0,-22-16-110,1 0-1649,0-3-3249,-1 0 1378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39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245 0 1345,'0'0'3940,"0"0"-2187,0 0-1083,0 0-54,0 0-56,-46 70-533,34-44 167,1 0 0,1 1 0,1 0 0,-7 40 0,10-39-160,-1 0 1,-1-1 0,-1 0 0,-19 37 0,1-20-242,16-27 3,0 0 1,-11 28-1,20-39-494,-1 0 0,2 1-1,-1-1 1,1 1-1,0 0 1,-1 10 0,2-12-2643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0.3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1649,'0'0'1915,"0"0"-1301,0 0-249,0 0 305,0 0 8,0 45 3430,1-42-4045,-1-1-1,1 1 1,0 0-1,0-1 0,0 1 1,0-1-1,0 1 1,1-1-1,-1 0 1,1 1-1,0-1 1,0 0-1,-1 0 0,1 0 1,1 0-1,-1-1 1,0 1-1,0-1 1,1 1-1,-1-1 0,0 0 1,1 1-1,0-1 1,3 1-1,12 4-8,-1 0 0,26 4-1,-38-9-38,35 7-322,1-1 0,69 2 1,-109-9 175,0 0 0,0 0 0,0 0 0,1-1 0,-1 1 0,0 0 0,0-1 0,0 1 1,0-1-1,0 1 0,0-1 0,0 1 0,0-1 0,0 0 0,0 1 0,-1-1 0,1 0 1,0 0-1,0 0 0,-1 0 0,1 0 0,0 0 0,-1 0 0,1 0 0,-1 0 0,1 0 0,-1 0 1,0 0-1,1 0 0,-1 0 0,0-2 0,5-20-2878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0.7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60 1281,'0'0'2081,"0"0"-1073,0 0 241,0 0 159,0 0-239,0 0-593,49-17-48,-39 17-224,-3 0 129,9 0-305,4 0-96,13 0-16,7 0-32,3-3-128,3-6-641,-3-3-783,-13 3-513,-10 0-641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1.1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0 157 1201,'0'0'2555,"0"0"-1285,0 0-267,0 0-74,0 0-348,0-1-560,0-1-1,0 1 0,0 0 0,0 0 0,1 0 0,-1 0 0,0 0 0,1 0 0,-1 0 0,0 0 0,1 0 0,-1 0 0,1 0 0,-1 0 1,1 0-1,0 0 0,-1 0 0,1 1 0,0-1 0,1-1 0,15-5 29,1 1-1,0 0 1,19-3-1,33-10 137,39-31-185,-40 17 163,-68 32-402,1 0 0,-1 1 0,1-1 0,0 1 0,-1-1 0,1 1 1,0 0-1,0-1 0,-1 1 0,1 0 0,0 0 0,0 0 1,-1 1-1,1-1 0,2 1 0,-1-1-648,4 3-1883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1.5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2721,'0'0'1934,"0"0"-1435,0 0-301,0 0 429,0 0-14,0 20-180,0 177 1410,0 11-1264,0-208-2356,0 0-896,0 0-1011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1.9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42 3474,'0'0'2686,"0"0"-1603,0 0-864,0 0-163,16-7 21,0 1-80,0-1 0,1 2 0,-1 0 0,1 1 0,0 1 0,32-2 0,97 5-747,-143 0 748,-1 1-1,0-1 0,1 1 1,-1-1-1,0 1 0,1 0 0,-1 0 1,0-1-1,0 2 0,0-1 1,0 0-1,0 0 0,0 1 1,0-1-1,0 1 0,0 0 0,-1-1 1,1 1-1,0 0 0,-1 0 1,0 0-1,0 0 0,1 0 0,-1 1 1,0-1-1,-1 0 0,2 3 1,-1-2 11,0 0-1,0 0 1,-1 1 0,1-1 0,-1 0 0,0 1 0,0-1 0,0 1 0,0-1 0,0 0 0,-1 1 0,1-1 0,-1 0 0,0 0 0,0 1 0,-1-1 0,1 0 0,0 0 0,-1 0 0,-3 4 0,-8 5 54,-1-1 1,0 0 0,-1-1 0,-1 0 0,1-2 0,-1 0 0,-23 9 0,16-7-74,-210 91-718,232-100 650,17-1-34,10 0 128,5-2 247,-1 2 0,1 1 0,-1 2 0,1 1 1,-1 1-1,0 2 0,31 10 0,6 10 1714,-66-26-1985,-1 0 0,1 0 0,-1 0 0,1 0 0,-1 0 0,1 1 0,-1-1 0,1 0 0,-1 0 0,0 1 0,0-1 0,0 0 0,0 0 0,0 1 0,0-1 0,0 0 0,0 0 0,0 1 0,-1 0 0,2 17-2823,4-12-298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2.7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252 21 2273,'0'0'955,"0"0"-42,0 0 170,0 0 24,0 0-403,-11-15 390,5 14-1031,1-1 1,-1 1-1,0 1 0,0-1 1,0 1-1,1 0 0,-1 0 1,0 1-1,0-1 0,0 1 1,1 1-1,-1-1 0,0 1 1,-8 4-1,4-2 12,1 1-1,0 0 1,0 1 0,0 0 0,1 0 0,0 1 0,0 0-1,0 0 1,1 1 0,0 0 0,1 0 0,0 1-1,0 0 1,1 0 0,0 0 0,0 1 0,1-1-1,1 1 1,-1 0 0,2 0 0,-1 1 0,2-1 0,-2 17-1,3-23-70,1-1 0,0 1 0,-1-1 0,1 0 0,1 1 0,-1-1 0,0 0 0,1 0 0,0 0 0,0 0 0,0 0-1,0 0 1,0-1 0,0 1 0,1 0 0,-1-1 0,1 0 0,0 0 0,5 4 0,8 4-38,1-1 0,24 11 0,-35-17 33,26 10-437,0 0-1,1-3 1,1 0 0,0-2-1,0-2 1,0-1-1,1-1 1,35-2-1,-68-5 259,-1 1-1,-1-1 0,1 0 1,0 1-1,-1-1 0,1 0 1,-1 0-1,0 1 0,0-1 1,0 0-1,0 0 0,-1-4 1,1 1-49,-4-57-825,2 44 659,1 0 1,0 1-1,1-1 0,5-32 0,-5 52 524,0-1 1,0 1-1,0-1 0,0 1 0,0-1 0,1 0 1,-1 1-1,0-1 0,0 1 0,0-1 0,0 0 1,1 1-1,-1-1 0,0 0 0,0 1 0,1-1 1,-1 0-1,0 1 0,1-1 0,-1 0 1,0 0-1,1 1 0,-1-1 0,1 0 0,-1 0 1,0 1-1,1-1 0,-1 0 0,1 0 0,-1 0 1,0 0-1,1 0 0,-1 0 0,1 0 0,-1 0 1,1 0-1,-1 0 0,0 0 0,1 0 0,-1 0 1,1 0-1,-1 0 0,0 0 0,1-1 0,-1 1 1,1 0-1,-1 0 0,0 0 0,1-1 0,-1 1 1,0 0-1,1 0 0,-1-1 0,0 1 0,1 0 1,-1-1-1,0 1 0,0 0 0,1-1 0,-1 1 1,0-1-1,0 0 0,1 12 50,-1-1 0,2 1-1,-1-1 1,1 0 0,1 0 0,0 0-1,0 0 1,1 0 0,0-1 0,1 1 0,0-1-1,1 0 1,-1-1 0,2 1 0,-1-1 0,1 0-1,0-1 1,11 9 0,-8-8-194,1 0 0,0-1 1,1 0-1,0 0 0,0-1 1,0-1-1,0 0 0,1-1 0,0 0 1,0-1-1,0-1 0,0 0 1,26 1-1,-32-3-118,-1 0-1,1 0 1,0-1 0,0 1-1,-1-1 1,1-1 0,-1 0 0,1 0-1,-1 0 1,0 0 0,11-7 0,-13 6-67,-1 0 0,1 0 1,-1-1-1,0 1 1,0-1-1,0 0 0,-1 0 1,1 0-1,-1 0 1,0 0-1,0-1 1,-1 1-1,1-1 0,-1 1 1,0-1-1,0 0 1,1-7-1,-1-24-2329,-1 3-1500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3.1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66 3298,'0'0'672,"0"0"-224,0 0 144,0 0-400,0 0 0,0 0-47,208 0 239,-162 0-240,-6 0 128,-13-9-208,-4 0-32,-7 0-32,-6-3-304,-10 1-433,0-4-1488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3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24 5843,'0'0'2929,"0"0"-2433,0 0 241,0 0 63,0 0-800,0 0-256,119-5-32,-66 5 112,3 0-129,-10 0-319,-3 0 16,-6 0 384,-8 0 224,-2 0-64,-4 0-176,0 0-641,-6-9-816,-4 0-592</inkml:trace>
  <inkml:trace contextRef="#ctx0" brushRef="#br0" timeOffset="1">583 39 2017,'0'0'2068,"0"0"-508,0 0-159,0 0-107,0 0-320,-3 24-521,2-17-429,-9 62 509,1 71 1,9 83-491,0-223-122,-1 0-1,1 1 1,0-1-1,0 0 1,0 1 0,-1-1-1,1 0 1,0 1-1,0-1 1,0 0-1,0 1 1,0-1 0,0 1-1,0-1 1,0 0-1,0 1 1,0-1 0,0 1-1,0-1 1,0 0-1,0 1 1,1-1 0,-1 0-1,0 1 1,0-1-1,0 1 1,0-1 0,1 0-1,-1 0 1,0 1-1,0-1 1,1 0 0,-1 1-1,0-1 1,1 0-1,-1 0 1,0 1-1,1-1 1,-1 0 0,0 0-1,1 0 1,-1 0-1,0 0 1,1 1 0,-1-1-1,1 0 1,-1 0-1,0 0 1,1 0 0,-1 0-1,0 0 1,1 0-1,-1 0 1,1 0 0,-1 0-1,0 0 1,1-1-1,-1 1 1,0 0-1,1 0 1,-1 0 0,1 0-1,-1-1 1,0 1-1,1 0 1,-1 0 0,1-1-1,11-11-5325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03.21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72 0 304,'0'0'643,"0"0"-131,0 0-98,0 0-102,0 0-93,0 0 21,0 0-115,0 0-82,0 0 0,0 0-70,0 16 96,1 3 175,-1 0-1,-1-1 0,0 1 1,-2-1-1,0 1 0,-1-1 1,-1 0-1,0 0 0,-17 33 0,17-40-247,0 1 0,1 0 0,1-1 0,-1 2-1,2-1 1,0 0 0,0 0 0,1 1 0,0-1-1,1 1 1,1-1 0,0 1 0,1-1-1,0 0 1,1 1 0,0-1 0,1 0 0,6 12-1,-5-8 101,-1 0-1,0 0 0,-1 1 0,0-1 1,-1 1-1,-1-1 0,-1 1 0,-3 32 1,1 5 82,-2-50-1382,4-4-148,0 0-825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3.0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15 816,'0'0'2295,"0"0"-1514,0 0-543,0 0 183,13 0-60,238-14-225,-243 13-84,-6 1-2388,-2 0 436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3.9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87 5426,'0'0'2684,"0"0"-1873,35-11-699,118-36-184,-127 39-275,1 2 0,1 0 0,-1 2 0,1 1 0,52 2 0,-47 1 356,-35 7 1339,-3 3-1167,-1 1 0,0-1 0,-1 0 1,0-1-1,0 0 0,-1 0 0,0-1 0,-1 1 0,1-2 1,-19 13-1,13-9-611,0 0 1,1 1-1,0 1 1,-15 19-1,20-20-339,2-5-334,1 1 0,0 0 0,0 1 0,-6 13 0,4 23 2131,7-40-697,0 0 0,0-1-1,0 1 1,1 0 0,-1-1-1,1 1 1,0 0-1,1-1 1,-1 1 0,1-1-1,-1 0 1,6 9 0,-4-10-139,1 0 1,-1 0-1,1 0 0,0 0 1,0 0-1,0-1 1,0 1-1,1-1 1,-1 0-1,1-1 1,-1 1-1,1-1 0,4 1 1,38 7 480,0-2 1,0-2-1,1-2 0,68-5 1,-38 1-496,-77 1-238,-1 0-1,1 0 1,-1-1-1,1 1 0,-1 0 1,0-1-1,1 1 1,-1 0-1,0-1 0,1 1 1,-1-1-1,0 1 1,0-1-1,1 1 0,-1-1 1,0 1-1,0-1 1,0 1-1,0-1 0,1 1 1,-1-1-1,0 1 1,0-1-1,0 1 0,0-1 1,0 1-1,0-1 1,0 1-1,-1-1 0,1 1 1,0-1-1,0 1 1,0-1-1,0 1 0,-1-1 1,1 1-1,0-1 1,0 1-1,-1 0 1,1-1-1,0 1 0,-1-1 1,1 1-1,-1 0 1,1-1-1,0 1 0,-1 0 1,0-1-1,-30-13-4218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4.9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 0 3298,'0'0'1120,"0"0"-1056,0 0-80,0 0 32,0 0-32,0 0-432,-89 84-369,83-49-175,-1 4 576,0-3-272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5.7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 82 1121,'0'0'1184,"0"0"-376,0 0-447,0 0-746,-3-4-559,0 0 1157,-8-13-1723,8 1 6121,3 15-3515,0 1 94,0 0 37,0 0-352,-3-34-118,5 28-932,-1 27 431,1 96 496,-5 139-328,-2-224 32,-16 57 1,14-65-379,1 0 1,1 0-1,1 1 1,0 27-1,4-51-233,22-2-312,-20 0 369,-1 0-1,1 0 1,-1 0-1,1 0 1,-1 0-1,0 0 0,1 0 1,-1 0-1,0-1 1,0 1-1,0-1 1,0 1-1,0 0 1,0-1-1,-1 0 0,1 1 1,0-1-1,-1 1 1,1-1-1,-1 0 1,0 1-1,0-1 1,1 0-1,-1 0 0,0 1 1,0-1-1,0 0 1,-1 0-1,1 1 1,0-1-1,-1 0 1,1 1-1,-1-1 0,-1-3 1,-12-8-3683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46.2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48 400,'0'0'3621,"0"0"-2466,0 0-1006,0 0-74,0 0-43,3 6-43,-1-1 26,0-1 1,0 1-1,1 0 1,0-1-1,0 0 0,0 1 1,0-1-1,0 0 0,1-1 1,0 1-1,0-1 0,0 0 1,0 1-1,0-2 0,1 1 1,-1 0-1,1-1 0,0 0 1,-1 0-1,1-1 0,0 1 1,0-1-1,9 1 0,-13-1 26,1-1-1,-1 0 1,1 0-1,-1 0 0,1 0 1,-1 0-1,1-1 1,-1 1-1,0 0 1,1-1-1,-1 1 1,1 0-1,-1-1 0,0 0 1,1 1-1,-1-1 1,0 0-1,0 0 1,0 0-1,0 0 0,1 0 1,0-1-1,-1-1 21,0 0 0,0 0 0,-1 0 0,1 0 1,-1 0-1,1 0 0,-1 0 0,0 0 0,-1-4 0,1-1 44,1 4 63,-1 1-1,0-1 1,-1 0-1,1 0 1,-1 0-1,1 1 1,-1-1-1,0 0 1,-1 0 0,1 1-1,-1-1 1,1 1-1,-1 0 1,0-1-1,-4-4 1,3 6-146,1 1 1,0-1 0,-1 1-1,1-1 1,-1 1 0,1 0 0,-1 0-1,0 0 1,1 0 0,-1 1-1,0-1 1,0 1 0,0-1 0,1 1-1,-1 0 1,0 0 0,0 0 0,0 1-1,1-1 1,-1 1 0,0-1-1,0 1 1,-2 1 0,2-1-226,1 1 0,-1-1 0,1 1 0,-1-1 0,1 1 0,0 0 0,-1-1 0,1 1 0,0 0-1,1 1 1,-1-1 0,0 0 0,0 0 0,1 1 0,0-1 0,-1 1 0,1 0 0,-1 3 0,-9 22-5175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4.3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33 976,'0'0'726,"0"0"-163,0 0-72,0 0-211,0 0 59,0 0 112,0-32 1486,10 219 74,-4-113-314,-6-23-1249,0-51-469,0 0 80,0 0-182,1 1-253,0 1 0,0-1 0,-1 0 0,1 1 0,0-1 0,-1 0 0,1 1 0,-1-1 0,0 1 0,1-1 0,-1 1 0,0-1 0,0 1 0,0 2 0,0 5-1865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4.9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2145,'0'0'675,"0"0"-211,0 0 27,0 0-149,0 0-17,0 0-66,0 8 2385,0 26-2225,0 132 170,3-119-3139,-3-43-100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5.5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1072,'0'0'2727,"0"0"-1793,0 0-683,0 0 223,0 0-7,0 0 32,0 0-243,0 42 2186,1-27-2396,1 1 1,0-1 0,1 1 0,6 16 0,-5-16 28,0-1 0,-1 1-1,0 0 1,-1 20 0,4-26-1336,-6-10-289,-5-2-1028,1 0-883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6.1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1 720,'0'0'1364,"0"0"-801,0 0-3,0 0 451,0 0 16,0 7 102,13 143 2502,-8-106-3463,-1-1 0,-3 47 0,-1-80-120,1-9-62,-1 0-1,0 1 1,0-1 0,0 0-1,1 0 1,-1 0 0,1 0-1,-1 0 1,1 0 0,-1 0-1,1 0 1,-1 0 0,1 0-1,0 0 1,0 0 0,0 0 0,-1 0-1,2 0 1,-1 0-169,0 0 1,0 0-1,0 0 1,0 0-1,0 0 1,0 0-1,0 0 1,-1 1-1,1-1 0,0 0 1,-1 0-1,1 1 1,-1-1-1,1 0 1,-1 1-1,0-1 1,0 0-1,1 3 0,-1 3-2823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6.7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1361,'0'0'1059,"0"0"-566,0 0-285,0 0 297,0 0 36,0 0 65,0 0-169,0 45 3552,1-14-3471,3-1 1,6 32-1,-2-18-350,-8-43-178,1 0 0,-1 0-1,0-1 1,0 1-1,1 0 1,-1 0 0,0-1-1,1 1 1,-1 0 0,1-1-1,-1 1 1,1-1-1,-1 1 1,1 0 0,0-1-1,-1 1 1,1-1-1,-1 0 1,1 1 0,0-1-1,0 1 1,-1-1 0,1 0-1,0 0 1,0 1-1,-1-1 1,1 0 0,0 0-1,0 0 1,-1 0 0,1 0-1,0 0 1,0 0-1,0 0 1,-1 0 0,1 0-1,0 0 1,1-1 0,16-10-4468,-8-8-970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8.2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27 304,'0'0'2230,"0"0"-1461,0 0-614,0 0 117,0 0 301,-1-17 1956,-1 7-1009,2 11-844,0 459 754,0-452-1404,1 0 0,0-1 0,1 0 0,-1 1 0,1-1 0,1 0 0,-1 0 0,1 0 0,5 7 0,-7-10-9,1-1-1,0 0 1,0 0 0,0 0-1,0 0 1,0 0-1,1-1 1,0 1 0,-1-1-1,1 1 1,0-1 0,0 0-1,0 0 1,0 0-1,1-1 1,-1 1 0,0-1-1,1 0 1,6 2-1,4-2-51,0 0-1,0-1 1,0-1-1,0 0 1,0-1-1,0 0 0,0-1 1,-1-1-1,1 0 1,-1-1-1,19-10 1,-4 5-127,-22 8 34,0 0-1,0 0 1,-1 0 0,1-1 0,-1 0 0,9-6-1,-13 9-882,-9 1-1256,-30 7-866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3.4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2097,'0'0'678,"0"0"-316,0 0 87,0 0-12,15-2 6,161-5 256,9 2-1171,-183 4 476,-2 1-48,1 1 0,-1-1 0,0 0-1,1 0 1,-1 0 0,0 0 0,0 0-1,1 0 1,-1 0 0,0 0 0,1 0 0,-1 0-1,0 0 1,1-1 0,-1 1 0,0 0 0,1 0-1,-1 0 1,0 0 0,0 0 0,1-1-1,-1 1 1,0 0 0,0 0 0,1 0 0,-1-1-1,0 1 1,0 0 0,0 0 0,1-1 0,-1 1-1,0 0 1,0 0 0,0-1 0,0 1-1,0 0 1,0-1 0,0 1 0,1 0 0,-1-1-1,0 1 1,0 0 0,0 0 0,0-1 0,0 1-1,0 0 1,0-1 0,-1 1 0,1-1-1,0-5-1849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38.9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40 43 544,'0'0'857,"0"0"-663,0 0-140,0 0-33,0 0 62,-17 0 3812,16 0-3840,-1 0 1,1 0-1,-1 0 0,0 0 1,1 1-1,-1-1 1,1 1-1,-1-1 0,1 1 1,0-1-1,-1 1 1,1 0-1,-3 1 0,4 3 772,14-2-628,8-5-179,-1-1 0,0-1 0,0-1 0,0-1 0,28-12 1,7 0 66,-51 17-679,-12 1-902,-7 0-219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40.5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0 122 96,'0'0'187,"0"0"298,0 0 310,0 0 19,0 0-94,4-9-58,12-26-195,-13 26 163,-3 9-68,0 0-185,0 0-284,0 0-80,0 0-10,2-5-57,-1 1 0,1 0 0,0 0 0,0 0 0,0 1 0,1-1 0,-1 0 0,1 1 0,0 0 0,0-1 0,0 1 0,1 1-1,5-6 1,3-3 507,-7 10-464,-1 1 0,1-1 0,-1 1 0,1 0 0,-1 0-1,1 0 1,5 1 0,2 0-50,122-4-69,-133 3 186,-1 26 467,1-13-410,-1 1 0,-1 0 0,0 0 0,-4 20 0,3-27-115,1-1 0,0 1 0,1 0 0,-1-1 0,2 10 0,-1-13 9,0 1 1,1-1-1,-1 0 1,-1 1-1,1-1 1,0 0 0,-1 1-1,0-1 1,1 0-1,-1 0 1,0 0 0,-1 1-1,1-1 1,-1 0-1,1 0 1,-1-1 0,0 1-1,0 0 1,0-1-1,-4 4 1,-7 8 54,-1-1 0,0-1 0,-30 19 0,43-30-92,0 1 0,0-1 0,0 0 0,0 1 0,0-1 0,1 0 0,-1 1 0,0-1 0,1 1 0,-1-1 0,1 1 0,-1-1 0,1 1 0,0 0 0,0-1 1,0 4-1,0-3 75,-1 0 1,1 0-1,0 0 1,-1 0-1,1 0 1,-1 0-1,1 0 1,-1 0 0,0 0-1,0 0 1,0 0-1,-2 2 1,3-4-26,0 0 0,-1 1 0,1-1 0,0 0 1,-1 1-1,1-1 0,0 0 0,-1 1 0,1-1 0,0 0 1,0 1-1,-1-1 0,1 1 0,0-1 0,0 1 0,0-1 1,0 1-1,0-1 0,0 1 0,-1-1 0,1 0 0,0 1 1,0-1-1,0 1 0,1-1 0,-1 1 0,0-1 0,0 1 1,0-1-1,0 1 0,0-1 0,0 1 0,1-1 0,-1 0 1,0 1-1,0-1 0,1 1 0,-1-1 0,0 0 0,1 1 1,-1-1-1,0 0 0,1 1 0,-1-1 0,0 0 0,1 0 1,-1 1-1,1-1 0,-1 0 0,1 0 0,-1 0 0,0 0 1,1 1-1,-1-1 0,1 0 0,0 0 0,27 6 141,159-12 1098,-186 6-1238,-1 0 70,0 0 112,0 0-48,0 0 194,0 0 11,0 0-216,0 0 70,0 0-118,0 0 10,0 0-52,0 0-25,0 0-26,0 0 69,0 0-128,0 0 101,0 0-130,0 0-9,0 0-119,0 0-614,0 0-843,-3 0-1358,-11 0-1908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6:56.2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1 221 96,'0'0'984,"0"0"-335,0 0-38,0 0 16,0 0 165,0 0-53,0 0 11,0 0-294,0 0-104,0 0-162,0 0-54,0 0-83,0 0 19,0 0 163,0 0 90,0 0 110,0 0-112,0 0 136,0 0-163,0 0-75,0 0-85,0 0-40,0 0 19,0 0-168,0 0 61,0 0-59,0 0-45,0 0 5,0 0-61,0 0-48,0 0-147,0 0 126,0 0-32,0 0 111,0 0 158,0 0-88,0 0 51,0 0 71,0 0 14,0 0 30,0 0 85,0 0-81,0 0 20,0 0-44,0 0 92,0 0-62,0 0-51,0 0-69,0 0 75,0 0-107,0 0 117,14 3 556,44 104-544,-31-59-40,-21-36 266,-6-11-266,0 0 1,0 0 0,1 0 0,-1-1-1,0 1 1,1 0 0,-1 0 0,1-1 0,-1 1-1,1 0 1,-1-1 0,1 1 0,-1-1-1,1 1 1,0 0 0,-1-1 0,1 1-1,0-1 1,0 0 0,-1 1 0,1-1-1,0 0 1,0 1 0,-1-1 0,1 0-1,0 0 1,0 0 0,0 1 0,0-1-1,-1 0 1,1 0 0,0 0 0,0-1-1,0 1 1,0 0 0,1 0 0,9-1-6,0-1 0,0 0 0,0 0 0,0-1 1,0 0-1,-1-1 0,1 0 0,-1 0 0,0-2 0,-1 1 0,1-1 1,-1 0-1,16-15 0,10-11-247,61-73 1,-66 70-171,35-42-1586,1-10-2408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2.9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0 238 448,'0'0'294,"0"0"159,0 0 366,0 0 184,0 0-250,0 0-86,0 0 40,0 0-107,0 0-179,0 0-300,0 0 9,0 0-39,0 0-3,0 0-45,0-41-1444,0 33 1213,2-22 25,-1 29 231,-1 0-1,0 0 1,1 0 0,-1 1 0,0-1 0,1 0-1,-1 0 1,1 1 0,-1-1 0,1 0-1,-1 0 1,1 1 0,0-1 0,-1 1 0,1-1-1,0 1 1,-1-1 0,1 1 0,0-1 0,0 1-1,0 0 1,-1-1 0,1 1 0,0 0-1,0 0 1,0-1 0,0 1 0,-1 0 0,1 0-1,2 0 1,-2 1-13,0 1-1,1-1 1,-1 0 0,0 1-1,0-1 1,0 1-1,0-1 1,0 1-1,0-1 1,0 1 0,-1 0-1,1 0 1,-1-1-1,1 1 1,-1 0 0,1 0-1,-1 1 1,2 3 128,7 17 20,0-1 0,2-1 0,1 0 0,1 0 0,0-2-1,18 21 1,8 13 359,15 48 684,-54-101-1236,1 1 0,-1 0 1,0 0-1,1-1 0,-1 1 0,1-1 0,-1 1 0,1 0 0,-1-1 0,1 1 1,0-1-1,-1 1 0,1-1 0,-1 1 0,1-1 0,0 0 0,0 1 0,-1-1 0,1 0 1,0 0-1,0 1 0,-1-1 0,1 0 0,0 0 0,0 0 0,0 0 0,-1 0 1,1 0-1,0 0 0,0 0 0,-1 0 0,1 0 0,0-1 0,0 1 0,-1 0 0,1-1 1,0 1-1,0 0 0,-1-1 0,1 1 0,0-1 0,-1 1 0,1-1 0,-1 1 1,1-1-1,-1 1 0,1-1 0,-1 1 0,1-1 0,-1 0 0,1 1 0,-1-1 1,0 0-1,1 0 0,-1 1 0,0-1 0,1-1 0,23-64-611,-13 32 452,0 10 113,-1 0-1,-1-1 0,-1 0 0,-1 0 1,-1-1-1,-2 1 0,0-1 0,-1-29 1,-3 50 28,1 1 0,-1 0-1,1 0 1,0 0 0,0 0 0,0 0 0,0 0 0,1 0 0,0 0 0,0 0 0,0 0 0,0 1 0,0-1 0,1 1 0,3-4 0,4-3-50,0 1 0,1 0 0,13-9 0,13-10-11,-37 27 0,0 1 21,0 0-14,0 0-90,-4 22-98,-17 30-2867,13-30-1850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3.5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1008,'0'0'313,"0"0"-132,0 0 387,0 0 278,0 0-307,0 7 3802,0-4-4313,0 0 1,0 1 0,1-1 0,0 0 0,0 0 0,0 0 0,0 0 0,0 0 0,0 0-1,1 0 1,-1 0 0,1 0 0,0-1 0,0 1 0,0-1 0,0 1 0,1-1-1,-1 0 1,0 0 0,1 0 0,0 0 0,-1 0 0,1 0 0,0-1 0,0 0 0,0 1-1,0-1 1,0 0 0,0 0 0,0-1 0,5 1 0,11 3 16,1-2 0,0 0 1,39-2-1,-36 0 2,-8-1-38,0 1 0,0-2 1,0 0-1,-1-1 0,1-1 0,0 0 0,-1-1 1,26-12-1,-34 16-428,-5 1-3610,-1 0 1447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3.9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21 1521,'0'0'2441,"0"0"-1563,0 0-556,0 0 273,0 0 392,4 0-346,62-1-1742,89-13 1,-107 8-1627,-37 6 286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4.3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53 1953,'0'0'1897,"0"0"-1190,0 0-558,0 0 19,0 0 291,19-4-136,13-5-176,118-25 1099,-83 29-886,-24 15-5355,-33-7 2581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4.7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60 0 512,'0'0'721,"0"0"204,0 0 62,0 0-125,0 0 11,-4 14-121,3-9-713,-4 12 246,1 0-1,0 0 1,2 0-1,-1 19 1,3-35-405,-1 0 1,1 0-1,0 0 0,-1 0 1,1 0-1,-1 0 0,1 0 1,-1 0-1,1 0 0,-1 0 1,0 0-1,1 0 0,-1 0 1,0-1-1,0 1 0,0 0 1,0 0-1,0-1 0,0 1 1,0-1-1,0 1 0,0-1 1,0 1-1,0-1 0,0 1 1,0-1-1,0 0 0,0 0 1,0 0-1,-1 0 1,1 0-1,0 0 0,0 0 1,0 0-1,0 0 0,0 0 1,0 0-1,-2-1 0,3 1 30,-2 0-1559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5.2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0 215 4626,'17'-57'2044,"-14"46"-1177,-3 11-86,0 0-34,6 1-634,0 0 0,0 1 0,0 0 0,0 0 0,0 0 0,0 1-1,-1 0 1,0 0 0,1 0 0,-1 1 0,0 0 0,0 0 0,4 5-1,0-2 19,-1 0 0,1 0-1,18 9 1,-10-9-66,-1 0 0,1-1 0,0 0 1,0-2-1,1 0 0,-1-1 0,1-1 1,24 1-1,-42-5-69,1 0 1,0 0 0,0 0 0,-1 0-1,1 0 1,-1 0 0,0 0-1,0 0 1,1 0 0,-1 0-1,0 0 1,-1 0 0,1-4 0,-1 4 1,1-232-2170,-9 235-1120,-1 7 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5.5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2353,'0'0'195,"0"0"-225,0 0 103,2 16 327,-1-8-408,9 71 1377,-6-12 2285,-4-36-5799,0-27-162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3.8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7 4034,'0'0'979,"0"0"-720,0 0-22,0 0 107,0 0-324,-1-1 1,1 1-1,-1-1 0,1 1 0,-1-1 0,1 1 0,-1-1 0,1 1 0,-1 0 0,1-1 1,-1 1-1,0 0 0,1-1 0,-1 1 0,0 0 0,1 0 0,-1 0 0,0 0 0,1 0 1,-1-1-1,0 1 0,1 0 0,-1 1 0,0-1 0,0 0 0,-3 2-50,1 1 0,1 0 0,-1 0 0,0 0 0,1 0 0,-1 0 1,1 0-1,0 1 0,0-1 0,0 1 0,1-1 0,-1 1 0,-1 7 0,1 0-1085,0 0 0,1 0 0,0 20 0,1-16-382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5.9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0 1 4674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6.3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88 4674,'5'-70'1900,"-4"69"-1893,-1 0 1,1 0-1,0 0 1,-1 0-1,1 0 1,0 0-1,0 0 1,0 0-1,0 0 1,0 0-1,0 0 1,0 1-1,0-1 1,0 0-1,0 1 1,0-1-1,0 1 1,1-1-1,-1 1 1,0 0-1,0-1 1,1 1-1,-1 0 1,0 0-1,0 0 1,1 0-1,-1 0 1,0 0-1,1 0 1,-1 0-1,0 1 1,0-1-1,1 0 1,0 2-1,5-2 43,22 1 75,0 0 0,45 9 0,-63-8-82,0 1 0,0 0 0,-1 0 0,1 1 0,-1 1 0,0 0 0,0 0 0,-1 1 0,18 12 1,-25-15 1,0 0 1,1 0 0,-1 0-1,-1 0 1,1 0 0,0 1-1,-1-1 1,0 0 0,1 1-1,-1-1 1,-1 1 0,1-1-1,0 1 1,-1 6 0,-1 61 834,-1-37-951,2-17 197,1-13-240,-1 0-1,0 1 0,0-1 0,-1 0 1,1 0-1,-1 1 0,0-1 0,-1 4 0,1-6 50,-1 0-1,1 0 0,0 0 1,-1 0-1,0 0 0,1-1 0,-1 1 1,0-1-1,0 1 0,0-1 1,0 0-1,0 0 0,0 1 0,0-2 1,0 1-1,-1 0 0,-3 1 1,-25 5-413,0-2 0,0 0 0,0-3 1,0 0-1,-46-4 0,14 1-460,62 1-388,1 0-416</inkml:trace>
  <inkml:trace contextRef="#ctx0" brushRef="#br0" timeOffset="1">470 284 2225,'0'0'571,"0"0"-355,0 0-45,0 0 368,0 0 128,15 9 0,43 27-88,-52-33-464,-1 0 1,1 0 0,0 0-1,0-1 1,0 0 0,0-1-1,0 1 1,0-1 0,0 0-1,1 0 1,-1-1 0,0 0-1,0 0 1,13-3 0,8 2-80,118-7-665,-2 1-3291,-118 7 1863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6.7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27 3970,'0'0'2316,"0"0"-1668,0 0-283,0 0 289,0 0-11,0 0-480,23-2-70,204-5 366,-220 7-419,-5 0-352,0 0 0,0 1-1,1-1 1,-1-1 0,0 1-1,0 0 1,0 0 0,0-1-1,0 1 1,0-1 0,0 0-1,0 1 1,0-1-1,2-2 1,7-8-3634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7.1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42 576,'0'0'2305,"0"0"-901,0 0 36,0 0 220,0 0-86,5-2-446,5-2-930,1 1 0,0 0 0,0 1 0,0 0-1,0 1 1,0 0 0,1 1 0,-1 0 0,15 2 0,31-1-184,71-14-144,-24 3-2110,-35 7-4242,-67 3 3254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7.5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 1 2817,'0'0'2983,"0"0"-2143,0 0-525,-2 14-104,-6 236 1891,8-249-3617,0-1-1294,0 0-1191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7.9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 11 1601,'0'0'2377,"0"0"-1462,0 0-699,0 0-131,0 0 3,19-2-45,-7 1-42,19-3 34,0 2 0,0 0 0,43 5 1,-59-1-11,30 5 33,-44-7-59,0 1 0,0-1-1,1 1 1,-1-1-1,0 1 1,0-1-1,0 1 1,0 0 0,0-1-1,0 1 1,0 0-1,0 0 1,0 0-1,0 0 1,0 0 0,0 0-1,-1 0 1,1 0-1,0 0 1,-1 0 0,1 0-1,-1 0 1,1 1-1,-1-1 1,0 0-1,1 0 1,-1 1 0,0 1-1,0 1 42,-1-1 0,1 1 1,-1 0-1,0-1 0,0 1 0,-1 0 0,1-1 0,-1 1 0,0-1 0,0 0 0,0 1 1,0-1-1,0 0 0,-1 0 0,1-1 0,-1 1 0,0 0 0,0-1 0,0 0 0,0 0 1,0 0-1,-5 3 0,-11 5 73,0-1-1,-40 12 1,31-11-29,-51 11-30,58-17-46,0 1-1,-31 13 1,59-14 151,9-2-115,-1-1-5,64 2 820,1 4 1,84 18-1,-158-24-932,0 1 0,0 0 0,0 1 0,-1 0 1,1 0-1,-1 0 0,1 0 0,-1 1 0,0 0 0,0 0 0,4 5 0,-1-6-4505,0-3 584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8.4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153 1 224,'0'0'536,"0"0"-13,0 0 307,0 0 88,0 0-38,-5 15-205,-14 49 8,16-56-477,0-1 0,-1 0-1,1-1 1,-1 1 0,-1-1-1,1 1 1,-1-1 0,-8 8 0,-9 11 570,9-6-344,7-13-402,1 1-1,-1 0 1,2 1-1,-1-1 1,1 1 0,0 0-1,0 0 1,1 0-1,0 1 1,-2 12 0,5-21-1196,0 0-664,0 0-475,0 0-841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8.7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5619,'0'0'1763,"0"0"-1237,0 0-188,0 0 63,12 9 148,-2 8-88,-1 0-1,14 36 1,-17-36-226,1-1 0,0 0 0,15 22 1,-18-32-259,1-1 1,-1 0 0,1 0 0,0 0 0,0 0-1,0-1 1,1 0 0,-1 0 0,1 0 0,0-1-1,0 0 1,1 0 0,5 2 0,-5-3 1,-6-2-156,0 0 0,-1 0 0,1 0 0,-1 0 0,1 0 0,0 0 0,-1 0 0,1 0 0,-1 1 1,1-1-1,-1 0 0,1 0 0,-1 1 0,1-1 0,-1 0 0,1 1 0,-1-1 0,1 1 0,-1-1 1,0 0-1,1 1 0,-1-1 0,0 1 0,1-1 0,-1 1 0,0-1 0,0 1 0,1-1 0,-1 1 1,0 0-1,0-1 0,0 1 0,0-1 0,0 1 0,0 0 0,0 5-2864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09.1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 2721,'0'0'3015,"0"0"-1321,0 0-560,0 0-62,0 0-127,4 0-524,57-2-96,-37 0-377,1 1-1,0 1 1,0 1-1,-1 2 1,1 0-1,43 12 1,-65-14-379,1 0 1,-1 0 0,1-1-1,-1 1 1,1-1 0,-1 0-1,1 0 1,4 0-1,3 0-1533,12 0-2710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10.7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215 0 400,'0'0'1017,"0"0"-596,0 0 201,0 0 245,0 0-216,-9 2-134,4-1-407,0 1-1,0-1 0,-1 1 0,2 0 0,-1 0 1,0 0-1,0 0 0,1 1 0,-1 0 0,1 0 1,0 0-1,0 1 0,0-1 0,-5 8 0,1-3 215,-12 14 279,1 1 1,1 1-1,1 0 0,-25 49 1,41-70-554,-1 0 1,1 0 0,0 0-1,0 0 1,1 0 0,-1 0 0,1 0-1,-1 0 1,1 0 0,0 0-1,0 0 1,0 0 0,1 0 0,-1 0-1,1 0 1,0 0 0,2 6-1,-2-7-39,1 0-1,-1 1 0,1-1 1,0 0-1,0 0 1,0-1-1,0 1 0,0 0 1,1-1-1,-1 1 1,0-1-1,1 0 0,-1 1 1,1-1-1,-1-1 1,1 1-1,0 0 0,-1 0 1,5-1-1,13 3-196,0 0-1,0-2 1,0-1-1,0 0 1,0-1-1,0-2 1,0 0 0,37-10-1,-26 3-39,-25 9 211,0 0-1,0-1 1,0 0 0,-1 0 0,1-1 0,-1 1 0,1-1 0,-1-1-1,0 1 1,0-1 0,6-5 0,14-19 250,38-56 0,-30 36 514,-45 67-597,1 0 0,-12 30 1,14-29-116,-1 1 0,-1-1 0,-20 27 1,26-41-128,3-4 54,0 0 0,0-1-1,1 1 1,-1 0 0,1 0 0,0 0-1,-1 0 1,1 0 0,0 0-1,0 0 1,0 1 0,1-1-1,-2 3 1,11-7-895,-2-1 718,0-1-1,-1 1 1,1-2 0,-1 1-1,0-1 1,0 0 0,-1 0-1,1 0 1,-1-1 0,0 0-1,-1 0 1,8-12 0,0-3-613,0 0 0,15-42 1,-23 51 1052,-1 0 1,0 0 0,0 0-1,-1 0 1,0-18 0,-2 29-147,0 1 1,0 0 0,0-1-1,1 1 1,-1 0 0,0-1-1,0 1 1,0 0 0,0-1-1,1 1 1,-1 0 0,0 0-1,0-1 1,1 1 0,-1 0 0,0 0-1,0 0 1,1-1 0,-1 1-1,0 0 1,1 0 0,-1 0-1,0 0 1,1 0 0,-1-1-1,0 1 1,1 0 0,-1 0-1,0 0 1,1 0 0,-1 0-1,0 0 1,1 0 0,-1 0-1,0 0 1,1 0 0,-1 1 0,0-1-1,1 0 1,-1 0 0,0 0-1,1 0 1,-1 0 0,0 1-1,1-1 1,-1 0 0,0 1-1,17 8-349,-5 4 469,0 0 0,1-1 0,0-1 0,1 0 0,0-1 1,1 0-1,25 11 0,9 1 290,58 18 1,-79-31-454,-27-8-40,27 11-3,-27-12-10,0 1 1,0-1-1,1 1 1,-1 0-1,0 0 1,0-1-1,0 1 0,0 0 1,-1 0-1,1 0 1,0 0-1,0 0 1,0 0-1,-1 0 0,1 1 1,-1-1-1,1 0 1,-1 0-1,1 0 0,-1 1 1,1 1-1,-2-2 16,1-1 0,0 1 0,-1 0 0,1-1 0,-1 1 0,1-1 0,0 1 0,-1 0 0,0-1 1,1 1-1,-1-1 0,1 1 0,-1-1 0,0 0 0,1 1 0,-1-1 0,0 0 0,1 1 0,-1-1 0,0 0 0,1 0 0,-1 1 0,0-1 0,0 0 0,1 0 0,-2 0 0,-24 3-36,22-3 13,-69 7 54,33-4-49,1 2 0,-66 16 0,104-21-24,1 0-1,-1 0 1,1 0-1,-1 0 1,1 0-1,-1 0 1,1 0-1,-1 0 1,1 0-1,-1 0 1,1 1-1,-1-1 1,1 0-1,-1 0 1,1 0-1,-1 1 1,1-1-1,-1 0 1,1 0-1,-1 1 1,1-1-1,0 0 1,-1 1-1,1-1 1,-1 1-1,1-1 1,0 0-1,0 1 1,-1-1-1,1 1 1,0-1-1,0 1 1,-1-1-1,1 1 1,0-1-1,0 1 1,0-1-1,0 1 1,0 0-1,1 0-73,0-1-1,1 1 1,-1-1 0,0 0-1,1 1 1,-1-1-1,0 0 1,1 0-1,-1 0 1,1 0 0,-1 0-1,0 0 1,1-1-1,-1 1 1,0 0-1,1-1 1,0 0 0,15-5-1129,-1-1 1,0-1 0,0-1-1,16-12 1,-27 18 1003,18-12-392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5.0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325 9 384,'0'0'539,"0"0"-149,0 0-25,0 0 14,0 0-163,0 0-196,0-1 1,0 1-1,0 0 0,0 0 0,0-1 1,0 1-1,0 0 0,0-1 1,0 1-1,0 0 0,0-1 0,0 1 1,0 0-1,-1-1 0,1 1 0,0 0 1,0 0-1,0-1 0,0 1 1,-1 0-1,1 0 0,0-1 0,0 1 1,0 0-1,-1 0 0,1-1 0,0 1 1,0 0-1,-1 0 0,1 0 1,0 0-1,-1 0 0,1-1 0,-1 1 1,-30 0 113,0 1 1,0 2 0,-35 7-1,55-8-96,1 1-1,0 0 0,0 1 1,0 0-1,0 0 1,0 1-1,1 0 0,0 1 1,0 0-1,0 0 0,1 1 1,0 0-1,-7 9 1,12-11 24,0 1 1,0-1-1,1 0 1,0 1 0,0 0-1,0-1 1,1 1-1,-1 0 1,2 0 0,-1 0-1,1 10 1,3 67 1157,-1-80-1198,-1 1 0,1-1 0,-1 0-1,1 0 1,0 0 0,0 0 0,0-1 0,1 1 0,-1-1-1,1 1 1,-1-1 0,1 0 0,0 0 0,0 0 0,0 0 0,0 0-1,0-1 1,0 1 0,0-1 0,6 2 0,7 3-14,1-1 0,29 6 0,-15-7-42,0-2 1,50-3-1,-27 0 175,-53-23 593,-3-31-1262,1 33 268,0-1 1,1 0-1,5-25 1,-5 50 1145,1 2-892,-1 0 0,1 0 0,0 0 0,1 0 0,-1 0 0,1 0 0,-1-1 0,1 1 0,0-1 0,1 1 0,-1-1 0,6 6 0,24 15 18,52 28 0,-48-31 252,-34-19-207,0 0-1,0 0 1,0 0 0,0 1 0,-1-1-1,1 1 1,-1-1 0,1 1-1,-1 0 1,0 0 0,0-1-1,0 1 1,0 0 0,-1 0-1,1 0 1,-1 0 0,1 0-1,-1 0 1,-1 5 0,1-4-88,0-1 0,0 1 0,1-1 0,-1 1 0,1-1 0,0 1 0,0-1 0,0 0 0,0 1 0,0-1 1,1 0-1,-1 0 0,1 0 0,4 5 0,-3-7-1370,0-1-845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11.51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1 200 592,'0'0'891,"0"0"88,0 0-50,0 0-11,0 0 103,24-14 105,73-42-56,-70 36 2994,-27 12-4694,0 1 656,53-86-2784,-52 92 2977,-1 1 215,0 0-145,0 14 65,-1-4-215,-1-1 0,1 1 0,-1 0 0,-1-1 0,0 0 0,0 0 0,-6 10 0,4-7-51,1-1 0,0 1 1,-5 22-1,9-31-11,0 0 1,0 0-1,0 0 1,0-1-1,0 1 0,1 0 1,-1 0-1,1-1 1,0 1-1,0 0 0,0-1 1,0 1-1,1-1 1,-1 1-1,0-1 0,1 0 1,0 1-1,0-1 0,0 0 1,0 0-1,0 0 1,2 1-1,-1-1-65,-1 1 1,1-1-1,-1 0 0,0 1 0,0 0 1,0-1-1,0 1 0,0 0 1,-1 0-1,1 0 0,-1 0 0,0 0 1,0 0-1,0 1 0,0-1 0,0 0 1,0 7-1,-2 5-34,1-11-23,0 0-1,0 0 1,0 0-1,0 0 1,0 0-1,1 0 1,0 0-1,1 5 1,-1-8 25,0 0 1,0 0 0,0 1-1,0-1 1,0 0 0,0 0-1,1 0 1,-1 0 0,0 0-1,0-1 1,1 1 0,-1 0-1,1-1 1,-1 1 0,0 0-1,1-1 1,-1 0 0,1 1-1,-1-1 1,1 0 0,0 0-1,-1 0 1,1 0 0,-1 0 0,3 0-1,21 0-3,-1 0 0,1-2 0,0 0 0,43-11 0,-59 11 6,1 0-1,-1 0 1,1 1-1,-1 1 0,1 0 1,0 0-1,-1 1 0,1 0 1,-1 0-1,1 1 0,-1 1 1,10 3-1,-18-6-8,1 1-1,-1-1 1,0 1 0,0-1-1,1 0 1,-1 0 0,0 1 0,0-1-1,1 0 1,-1 0 0,0 0-1,1 0 1,-1-1 0,0 1-1,0 0 1,1 0 0,-1-1-1,2 0 1,1-8-5893,-4-2 3731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12.2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1 126 1265,'0'0'1723,"0"0"-680,0 0 67,0 0 323,0 0-38,1-6-643,8-101-1800,-5 94 1595,-1 23 334,0 25-258,-5 29-310,2 67 898,1-118-1118,1 0 0,0 0-1,0 0 1,1-1 0,1 1-1,0-1 1,10 20-1,-13-31-80,1 1-1,0 0 1,0-1-1,-1 0 0,1 1 1,0-1-1,0 0 0,0 0 1,0 0-1,1 0 1,-1 0-1,0-1 0,0 1 1,0-1-1,1 1 1,-1-1-1,0 0 0,5 0 1,54-1 327,-37 0-268,48-2-43,-44 1 77,0 1 0,1 2 0,-1 0 0,42 9 0,-103-2-721,-30-2-1260,7-6-1614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20.43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102 158 672,'0'0'755,"0"0"214,0 0-169,0 0-184,0 0-253,0 0-251,-27 0 2193,22 0-2308,1 1 0,-1-1 0,0 1-1,0 0 1,1 1 0,-1-1 0,1 1-1,-1 0 1,1 0 0,0 0 0,-1 0-1,1 1 1,-5 4 0,8-6 46,1-1-70,0 0-61,0 0-115,0 0 150,0 0 58,0 0-42,0 0 56,-5 4 188,20-1-129,22-1-6,-13-4-57,0-1-1,0-1 1,0-2-1,25-8 1,0 1-8,70-22 64,-106 30-49,1-1 1,-1 0 0,0-1-1,0 0 1,-1-1 0,16-13-1,-17 13 406,1 1-1,0 0 0,0 0 0,25-9 1,-11 5-273,-13 10-2102,-13 1-372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21.9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215 2 656,'0'0'689,"0"0"-108,0 0 78,0 0 46,0 0-263,0 0-411,0 0-1,0 0 0,0 0 0,-1-1 1,1 1-1,0 0 0,0 0 1,0 0-1,-1 0 0,1 0 0,0 0 1,0 0-1,-1 0 0,1 0 0,0 0 1,0 0-1,-1 0 0,1 0 1,0 0-1,-1 0 0,1 0 0,0 0 1,0 0-1,0 0 0,-1 0 0,1 0 1,0 0-1,0 0 0,-1 0 1,1 0-1,0 1 0,0-1 0,0 0 1,-1 0-1,1 0 0,0 0 0,0 1 1,0-1-1,-1 0 0,1 0 1,0 1-1,0-1 0,0 0 0,0 0 1,0 0-1,0 1 0,0-1 0,0 1 1,-10 19 59,0 0 1,-1-1 0,-1 0 0,-1-1-1,-27 30 1,8-18-44,19-19-11,1 1 1,0 1-1,1-1 1,-18 27-1,30-38-36,-1-1 0,1 1 0,0 0 0,-1-1-1,1 1 1,0-1 0,0 1 0,0-1-1,0 1 1,-1-1 0,1 1 0,0-1 0,0 0-1,0 0 1,0 1 0,0-1 0,0 0 0,0 0-1,0 0 1,0 0 0,0 0 0,0 0-1,1-1 1,27 3 189,50-2 244,-77 0-327,-2 0 6,0 0 174,0 0-65,0 0-21,0 0-5,17 0-96,242 0 18,-257 0-93,-2 0-109,0 0-142,-1 0 376,0 1 0,0 0 0,1-1 0,-1 0 0,0 1 0,0-1 0,0 1 0,0-1 0,1 0 0,-1 0 0,0 0 0,0 1 0,0-1 0,0 0 0,0 0 0,0 0 0,0 0 0,0-1 0,-2 0-142,0-1 0,0 0-1,0 0 1,1 0 0,-1 0 0,1-1 0,-1 1 0,1-1 0,0 1 0,0-1 0,0 0 0,-1-3-1,-23-44-28,12 22-24,1 4 58,5 7 64,-1 1 0,-20-25 0,27 37-409,-7-3 1326,2 14-4497,-2 11-700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45.7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0 238 1105,'0'0'717,"0"0"-205,0 0 171,0 0 80,0 0 134,0 0-182,0 0-51,0 0-136,0 0 17,0 0-76,0 0-10,0 0-128,0 0-128,0 0 26,0 0-128,0 0 73,0 0-75,0 0-3,4-28 112,-2 21-353,0-1 0,0 1 0,0 0 1,1-1-1,0 1 0,1 0 0,-1 1 1,1-1-1,1 1 0,-1-1 0,1 1 1,0 0-1,1 1 0,-1 0 0,1-1 1,0 2-1,7-5 0,14-9-123,1 2 1,51-22-1,-68 33 288,-3 2 16,1 0 0,-1 1 1,1 0-1,0 0 0,0 1 0,0 0 0,0 0 0,0 1 0,13 2 0,-16-2-16,-1 1 1,1 0-1,-1 0 1,1 0-1,-1 0 1,0 1-1,1 0 1,-1 0-1,0 1 1,0 0-1,-1-1 1,1 1-1,0 1 1,-1-1-1,8 8 1,-8-3-34,1 0-1,-2 1 1,1-1 0,-1 1 0,0 0 0,-1-1-1,0 1 1,0 0 0,-1 0 0,0 0 0,-1 1-1,0-1 1,-2 13 0,2-1-16,-1-16 13,0 0-1,0 0 1,0 0-1,-1 0 1,0 0-1,0 0 1,0-1-1,0 1 1,-1-1-1,0 1 0,0-1 1,0 0-1,0 0 1,-1 0-1,1-1 1,-1 1-1,0-1 1,0 0-1,-5 3 1,-11 7-64,0-1 1,-39 17 0,25-14-186,-53 26 1,80-37 237,1 0 0,-1 0 1,1 0-1,1 1 1,-1 0-1,1 0 1,-1 1-1,1-1 1,1 1-1,-5 7 0,7-8 27,0 0-1,0 0 1,1 1-1,-1-1 1,1 0-1,1 1 0,-1-1 1,1 1-1,0 6 1,0-9 9,0-1 1,0 0 0,0 1 0,0-1-1,1 0 1,-1 1 0,0-1 0,1 0 0,0 0-1,0 0 1,0 1 0,0-1 0,0 0-1,0 0 1,0 0 0,0 0 0,1-1-1,-1 1 1,1 0 0,0 0 0,-1-1-1,5 3 1,7 0 105,1-1 1,-1-1-1,1 0 0,0-1 0,0 0 0,0-1 1,18-3-1,12 2 73,90-19-372,-134 20-347,-6 1-643,-10 0-483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46.6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303 0 2113,'0'0'875,"0"0"-144,0 0 32,0 0 133,0 0-234,-19 10 307,9 0-922,-1 0 0,-1-1 0,0 0 0,0-1 0,0-1 0,-18 8 0,-2 3-64,2-1 29,-90 48-86,118-60-507,10-1 463,9 0 121,40 0-4,-30-3 30,0 2-1,39 8 1,-58-8-26,1-1 1,-1 1-1,0 0 0,0 1 1,0 0-1,0 0 1,-1 1-1,0 0 0,0 0 1,0 1-1,11 11 0,-14-13-35,-1-1 0,1 1 0,-1 0 0,1 0 0,-1 1 0,-1-1 0,1 1 0,-1-1 0,1 1 0,-1 0 0,-1 0 0,1 0 0,-1 0 0,2 8 0,-4-12 33,1 0-1,-1 0 1,1-1-1,-1 1 1,0 0-1,1 0 0,-1 0 1,0-1-1,1 1 1,-1 0-1,0-1 1,0 1-1,0-1 1,1 1-1,-1-1 1,0 1-1,0-1 1,0 0-1,0 1 1,0-1-1,0 0 0,0 0 1,-1 0-1,-30 6 28,26-5-21,-56 6-12,-108-2 1,140-5-94,30-1-46,-1 0 0,1-1 1,0 1-1,0 0 0,0-1 0,0 1 1,0 0-1,0 0 0,0-1 0,1 1 1,-1 0-1,0 0 0,1-1 1,-1 1-1,2-2 0,17-16-2214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7:46.9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34 4 1249,'0'0'3532,"0"0"-2348,0 0-933,0 0-35,0 0 491,2-2-315,0 0-496,0 11 48,-1 13-5,-19 223 357,0 6-106,16-203-140,0-31-77,2 1 0,0-1 0,1 1-1,3 22 1,-2-36-102,-1 0 0,1 0 0,0 0 0,0-1 0,0 1 0,1-1 0,-1 0 0,1 0 0,0 1 0,0-2 0,0 1 0,0 0 0,0-1 0,0 1 0,1-1 0,-1 0-1,1 0 1,5 2 0,5 0-1831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09.9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13 400,'0'0'806,"0"0"-419,0 0-51,0 0 117,0 0 78,0 0-56,0 0-229,0 0 68,-10-12-1647,15 12 948,95 22-59,-16-3 352,151 14-1575,-179-27 1640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10.8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60 64,'0'0'152,"0"0"184,0 0-82,0 0 71,27-2 145,79-6 165,-82 3 2982,-23 5-3606,-1 0 0,0 0 0,0 0 0,0 0-1,0-1 1,0 1 0,0 0 0,0 0 0,1 0 0,-1 0-1,0 0 1,0 0 0,0 0 0,0 0 0,0 0 0,0-1-1,0 1 1,0 0 0,0 0 0,0 0 0,0 0 0,0 0-1,1 0 1,-1-1 0,0 1 0,0 0 0,0 0 0,0 0-1,0 0 1,0 0 0,0 0 0,0-1 0,0 1-1,-1 0 1,1 0 0,0 0 0,0 0 0,0 0 0,0 0-1,0-1 1,0 1 0,0 0 0,0 0 0,0 0 0,0 0-1,0 0 1,0 0 0,0 0 0,-1 0 0,1-1 0,0 1-1,0 0 1,0 0 0,0 0 0,0 0 0,-1 0 0,-11-5-330,11 5 292,0-1 0,0 1 0,0-1 0,0 1 0,-1-1 0,1 0 1,0 1-1,0-1 0,0 0 0,0 0 0,0 0 0,1 0 0,-1 0 0,0 0 0,0 0 0,0 0 0,1 0 0,-1 0 0,0-1 0,-5-14-1888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11.8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24 304,'0'0'1422,"0"0"-744,0 0 31,0 0 377,0 0 93,3-4 59,5-12-451,-5 12-248,-3 4-373,0 0-121,27 2-410,-18 2 362,1 1 0,-1 0 0,-1 1 0,1 0 0,14 12 0,15 11 135,16 6-209,179 123 189,-167-108-97,116 96 7,-149-117-9,-2 2 0,-1 2-1,34 47 1,-55-68-21,137 187-38,-112-160 59,0-1-1,72 60 1,-40-47 26,59 50 15,-111-88-59,0 0 1,-2 1-1,0 1 1,0 0-1,-2 1 1,12 20-1,-14-23 14,0 0-1,0-1 0,1 0 0,1-1 0,0 0 1,1 0-1,23 17 0,-1 0 33,-35-24-805,-10-3 526,-14-4-147,-12-14-1248,-2-5-755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5.5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1 416,'0'0'232,"0"0"-50,0 0 159,0 0 131,0 0 254,0 0-152,0 0-193,0 0-34,0 0 77,0 0-26,0 0-153,0 0-66,0 3-64,-9 244 1656,8-242-1777,0-2-53,0 1 1,1-1-1,-1 0 1,1 1-1,0-1 0,0 0 1,0 1-1,0-1 1,0 0-1,1 1 1,0-1-1,-1 0 1,1 1-1,0-1 1,1 0-1,-1 0 1,0 0-1,1 0 0,0 0 1,0 0-1,0-1 1,0 1-1,3 2 1,4 3-1906,-8-7-247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12.7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1268 0 288,'0'0'411,"0"0"8,0 0-144,0 0-91,0 0 18,-19 17 87,-9 4-114,11-8-47,1 0-1,1 1 1,0 1 0,-25 31-1,-58 66 624,-161 143 0,151-146-441,4 4-1,5 5 1,6 3-1,-90 155 1,171-258-102,0 0 1,-1-1-1,-1 0 1,-1-1-1,-1-1 1,-31 25-1,39-35-191,6-4-2,0 0 0,0 0 0,0 1 0,-1-1 0,1 1 0,1 0 1,-1-1-1,0 1 0,0 0 0,1 0 0,-1 0 0,-1 3 0,3-4-9,0-1-14,0 0 107,0 0 77,0 0 138,0 0-143,0 0 32,0 0 13,0 0-35,0 0-39,0 0-49,0 0 115,0 0-82,0 0-129,0 0-96,0 0-370,-2 6-2394,-6 0-848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25.2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244 4 672,'0'0'2095,"0"0"-1191,0 0-288,0 0 422,0 0 93,0 0-272,-7-3 1473,-32 3-2417,-61 1-199,91 0 263,0 0 1,-1 0 0,1 1-1,0 1 1,0-1 0,1 1-1,-1 1 1,-9 4 0,17-5-115,0-1 0,0 1 0,0 0 0,0-1-1,0 1 1,1 0 0,-1 0 0,1 0 0,0-1 0,0 1 0,0 0 0,0 0 0,0 0 0,1-1 0,-1 1 0,1 0-1,0 0 1,1 2 0,2 0 27,-1-1-1,1 0 0,1 0 0,-1-1 1,0 1-1,1-1 0,0 0 0,0 0 1,0-1-1,0 1 0,0-1 0,8 2 1,72 19-50,-81-22 163,20 4-37,-1 1 1,-1 1-1,0 0 0,0 2 0,0 1 0,25 15 1,-40-21-100,-1 1 1,1 0 0,-1 0 0,0 1 0,0-1-1,-1 2 1,0-1 0,0 0 0,0 1 0,-1 0 0,0 0-1,0 0 1,-1 0 0,0 1 0,0 0 0,-1-1-1,1 1 1,-2 0 0,1 0 0,-1 0 0,0 15 0,-1-19 157,0-1 0,0 1 1,0 0-1,0-1 1,-1 1-1,1-1 0,-1 1 1,0-1-1,0 0 1,0 1-1,0-1 0,-1 0 1,1 0-1,-1 0 1,-2 4-1,0-4 88,0 0 0,0 0 0,-1 0 0,1-1 1,-1 1-1,1-1 0,-1-1 0,0 1 0,0 0 0,-7 0 0,-36 9 153,-1-2 0,0-2 0,-1-3 0,-58-2 0,106-2-265,1 0 1,0 0-1,0 0 1,0 0-1,0-1 1,-1 1 0,1-1-1,0 1 1,0-1-1,0 1 1,0-1-1,0 1 1,0-1 0,0 0-1,0 0 1,0 1-1,0-1 1,1 0-1,-1 0 1,0 0 0,1 0-1,-1 0 1,0 0-1,1 0 1,-1 0-1,1 0 1,-1-1 0,1 1-1,0 0 1,0 0-1,-1 0 1,1-2-1,-1-46-1567,1 34 663,0-17-887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25.64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124 0 864,'0'0'38,"0"0"28,0 0 65,0 0 136,0 0 72,-7 31-75,-22 97 176,27-119-361,0 0 0,1 1 0,0-1 1,0 1-1,1-1 0,1 1 0,-1-1 0,1 0 0,1 1 0,2 9 0,4 19 233,-3 12 191,-3 1 1,-7 95-1,0-123-367,0 0-1,-1-1 1,-1 1 0,-18 35-1,17-40-132,0 1-1,0 0 1,2 0 0,1 0-1,0 1 1,1 0-1,-1 30 1,4-39-179,1-8 57,-1-1 0,1 1 0,0-1 0,0 1 0,0 0 1,0-1-1,1 1 0,-1-1 0,1 1 0,-1 0 1,1-1-1,0 1 0,0-1 0,0 0 0,0 1 0,0-1 1,1 0-1,-1 1 0,1-1 0,-1 0 0,4 2 0,14 7-2026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26.3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225 1 3330,'0'0'314,"0"0"-2,0 0 297,0 0-1,0 0-197,-43 72 162,-4 12-5,-67 128-68,110-203-530,1 0 0,0 0 0,0 0 0,1 1 0,0-1 0,0 1 0,1 0 0,1 13 0,0-22 30,0 0-1,0 0 1,1 0-1,-1 0 1,1 0-1,-1 0 1,1 0-1,-1 0 1,1-1-1,0 1 1,-1 0-1,1 0 1,0-1-1,0 1 1,0 0-1,-1-1 1,1 1-1,0-1 1,0 1 0,0-1-1,0 1 1,0-1-1,0 0 1,0 1-1,0-1 1,0 0-1,2 0 1,34 5 50,-30-4-25,154 1 213,-89-3 28,-70 1 65,-2 0 183,0 0 87,0 0-193,0 0-248,0 0-208,0 0 80,0 0-144,0 0-222,0 0-300,3 0 143,-1 0 1,1 0 0,0 0 0,0-1 0,0 1 0,0-1 0,0 1 0,0-1 0,3-1 0,-2-11-2024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26.8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 0 4514,'0'0'1374,"0"0"-904,0 0-284,0 0-271,0 9-67,1 89 219,2-9 397,-19 172 0,10-215-54,3 84 0,-3 18 1086,3-72-1683,3-59-4226,0-16 884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37.6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112 175 480,'0'0'544,"0"0"-146,0 0 112,0 0-25,0 0 49,0 0 23,-1-7-95,-1-23-145,2 23 148,0 7-81,0 0 133,0 0-114,0 0 171,0-1-563,-1-1 1,1 1-1,0 0 1,0-1-1,-1 1 0,1 0 1,-1 0-1,1 0 1,-1-1-1,0 1 1,1 0-1,-1 0 1,0 0-1,0 0 1,0 0-1,-1-2 0,-27-16-1647,25 16 1624,-1 1 0,0-1-1,1 0 1,-1 0 0,1-1 0,0 1-1,0-1 1,0 0 0,1 0 0,-1 0-1,1-1 1,0 1 0,0-1 0,0 1-1,1-1 1,0 0 0,-3-8 0,4 8 252,0-2 462,2 10-36,12 28-167,24 21-324,2-2-1,3-2 0,47 43 1,30 33 168,-80-75-308,51 84 1,-62-88-25,2-2 0,1-1 0,40 41-1,29 7 22,-73-69-9,0 2 1,-2 1-1,0 1 0,-2 2 0,30 43 0,-38-45-12,-2-1-2,1 0 1,1-1 0,1-1-1,2 0 1,-1-1 0,2-1 0,34 28-1,-43-45-30,-10-16-1785,-1-1-64,1-3-1033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38.5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1648 1 320,'0'0'803,"0"0"-165,0 0-33,0 0-202,0 0-109,-46 2 535,43 0-827,0-1 0,0 1 0,0 0 0,0 0 0,0 0 0,0 1 0,0-1-1,0 1 1,-3 4 0,-8 7 22,-119 78 524,-174 90 0,-53 35 352,97-12 270,87-63-694,142-119-322,0-2 1,-49 22 0,46-25-11,1 2 0,-39 27 0,65-40-291,4 0-555,18 3-207,-10-8 821,20 14-1331,1-3-1068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56.4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279 0 112,'0'0'1884,"0"0"-879,0 0-524,0 0-12,0 0-90,0 0-179,0 0-59,-37 3 791,5-3-941,13-1-7,-1 1 0,1 1 0,0 0 0,-1 2 0,-19 4 1,39-6-8,-1-1 1,1 0 0,0 0 0,0 0 0,-1 0 0,1 0 0,0 0 0,-1 1-1,1-1 1,0 0 0,0 0 0,-1 0 0,1 1 0,0-1 0,0 0 0,0 0-1,-1 0 1,1 1 0,0-1 0,0 0 0,0 1 0,0-1 0,0 0 0,-1 0-1,1 1 1,0-1 0,0 0 0,0 1 0,0-1 0,0 0 0,0 1 0,0-1-1,0 0 1,0 1 0,0-1 0,0 0 0,0 1 0,0-1 0,1 0 0,-1 0-1,0 1 1,0-1 0,0 0 0,0 1 0,0-1 0,1 0 0,-1 0 0,0 1-1,1-1 1,13 12-320,33 3 354,-13-6 42,-1 3 0,0 0-1,34 20 1,136 90-4,-202-122-46,0 1 0,-1-1-1,1 1 1,-1-1-1,1 0 1,-1 1 0,1-1-1,-1 1 1,1-1-1,-1 1 1,1 0 0,-1-1-1,0 1 1,1-1-1,-1 1 1,0 0 0,0-1-1,1 1 1,-1 0-1,0-1 1,0 1 0,0 0-1,0-1 1,0 1-1,0 0 1,0 0 0,0-1-1,0 1 1,0 0-1,0-1 1,0 1 0,-1 0-1,1-1 1,0 1 0,0 0-1,-1-1 1,1 1-1,0-1 1,-1 1 0,1 0-1,-1-1 1,1 1-1,-1-1 1,1 1 0,-1-1-1,1 0 1,-1 1-1,0-1 1,1 1 0,-1-1-1,1 0 1,-1 0-1,0 1 1,0-1 0,-38 21 446,37-20-405,-30 12 243,-1 0 0,0-2 0,0-2 0,-1-1 1,0-2-1,0-1 0,-1-1 0,1-2 0,-45-3 0,76 0-344,1 1 0,-1-1-1,0 0 1,0 0-1,1 0 1,-1 0 0,0 0-1,1 0 1,-1-1-1,1 0 1,-1 1 0,1-1-1,0 0 1,0 0 0,0 0-1,0 0 1,0 0-1,0-1 1,-1-2 0,-15-15-3654,9 14 645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56.8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140 0 544,'0'0'3714,"0"0"-3087,0 0-801,0 0 100,-5 11 116,-6 19-4,2-1 0,1 1 0,1 0 0,1 1-1,-1 37 1,4 88 500,-5 75 238,3-187-722,-1-1 1,-2 0-1,-18 55 1,21-82-53,-1 0 8,1-1 1,1 1-1,0 0 0,-2 27 0,6-42-245,0-1-434,1 0-839,8 0-682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57.5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308 1 224,'0'0'1369,"0"0"-1054,0 0-251,0 0 29,0 0 96,0 1 2347,-5 14-2404,1-4-92,-1 1 0,0-1 0,-1 0 0,0 0-1,0-1 1,-1 0 0,-11 13 0,-64 62 30,74-77-43,2-3 2,-142 150 628,148-155-654,0 0-1,0 0 1,0 1-1,-1-1 1,1 0-1,0 0 1,0 1-1,0-1 1,0 0-1,0 0 1,0 1-1,0-1 1,0 0-1,0 0 1,0 1 0,0-1-1,0 0 1,0 0-1,0 1 1,0-1-1,0 0 1,0 0-1,0 1 1,0-1-1,1 0 1,-1 0-1,0 1 1,0-1-1,0 0 1,0 0-1,1 0 1,-1 1 0,0-1-1,0 0 1,0 0-1,1 0 1,-1 0-1,0 1 1,0-1-1,0 0 1,1 0-1,-1 0 1,0 0-1,0 0 1,1 0-1,-1 0 1,0 0-1,1 0 1,-1 0-1,0 0 1,0 0 0,1 0-1,-1 0 1,0 0-1,0 0 1,1 0-1,-1 0 1,0 0-1,21 1 50,-20-1-31,293 0-77,-255 3-1441,-39-3 69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6.5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294 6 384,'0'0'547,"0"0"-320,0 0 240,0 0 475,0 0-155,0 0-257,0 0-145,-2 16 556,-58 90 82,19-38-757,-13 31-142,-82 138-77,250-346-1632,-93 85 1002,0 0-1,-2-1 1,-1-2-1,27-53 1,-35 59 717,-1-1-1,-1 0 1,8-37 0,-12 41 1710,-2 0 1,1-31-1,-3 48-1212,2 0-572,-1 1 0,0-1-1,0 0 1,1 0 0,-1 0 0,0 0-1,0 0 1,0 0 0,0 0 0,0 0-1,0 0 1,0 0 0,0-1 0,0 1-1,-1 0 1,1 0 0,0-1 0,-1 1 0,1-1-1,0-1 1,3-4-320,-2 31 284,-2-10-9,0 0 0,2-1 0,0 1 1,0-1-1,1 1 0,1-1 0,0 0 0,1 0 0,1 0 0,-1-1 0,2 0 0,0 0 1,0-1-1,14 17 0,-5-12 5,0 0-1,1-1 1,0-1 0,1 0 0,1-1 0,0-2 0,1 0 0,24 11 0,-37-18-23,1 0-1,-1 1 1,0 0 0,-1 0 0,9 8 0,-9-8-53,-3-3-1568,-3 0-3483,0-2 1828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58.0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47 1 2593,'0'0'1980,"0"0"-1836,0 0-294,0 0 68,0 6 36,-2 44 207,-10 51 0,4-47 104,1 59-1,-7 195 2959,12-291-3058,1-15-3307,1-2 519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58.39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 1 4066,'0'0'1096,"0"0"-789,0 0-347,0 0 147,0 0 21,-3 12-59,-5 53 545,-1 81 0,9-130-153,0-6-3756,0-30-576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8:59.7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52 2289,'0'0'531,"0"0"-355,0 0 75,0 0 376,0 0-30,8-13 612,-1 8-1225,1 0 1,0 1-1,0 0 1,1 0-1,-1 1 0,1 0 1,0 1-1,0 0 1,13-2-1,9 2-213,46 1 0,-35 2 269,-40-1-46,0 0-1,0 0 0,-1 1 0,1-1 0,0 0 0,0 1 1,0 0-1,0-1 0,0 1 0,-1 0 0,1 0 1,0 0-1,0 0 0,-1 0 0,1 0 0,-1 0 0,1 1 1,-1-1-1,0 1 0,0-1 0,1 1 0,-1-1 1,0 1-1,0 0 0,0-1 0,-1 1 0,1 0 1,0 0-1,-1 0 0,2 3 0,0 7-41,-1-1 0,1 0-1,-2 0 1,0 15 0,0-13 36,-1-9 25,1 1 0,-1-1 0,0 0 0,-1 0 0,1 0 0,-1 0 0,0 0 0,0 0 0,0 0 0,0 0 0,-1-1 0,1 1 0,-1-1 0,0 0 0,0 1 0,0-2 0,-6 6 0,-10 6 127,-1 0 0,-22 11 0,14-8-12,-6 2 83,21-12-97,-1 1 1,1 0-1,-12 11 0,22-17-108,1 1 0,-1-1 0,1 1 0,-1-1 0,1 1 0,0 0 0,0 0 0,0 0 0,1 0 0,-1 0 0,1 1 0,-1-1 0,1 0 0,0 1 0,0-1 0,1 1 0,-1-1 0,1 5 0,0 4-33,-1 3 4,1-1-1,1 1 1,1 0 0,3 15-1,-4-27 25,0 1-1,0-1 1,0 0 0,0 1-1,1-1 1,-1 0-1,1 0 1,0 0-1,0 0 1,0 0-1,0-1 1,1 1-1,-1 0 1,1-1-1,0 0 1,-1 0 0,1 0-1,0 0 1,0 0-1,1 0 1,-1-1-1,5 2 1,-1-1-2,-1-1-1,0 0 1,0-1 0,1 1 0,-1-1-1,0 0 1,1-1 0,-1 0 0,0 0 0,0 0-1,1-1 1,-1 0 0,0 0 0,-1 0 0,1-1-1,0 0 1,-1 0 0,1 0 0,6-7-1,10-7-147,-1-2 0,-1 0-1,20-25 1,-13 14-38,-15 17 17,2 0 1175,-14 13-983,1 1 1,-1-1-1,1 1 0,-1-1 1,1 1-1,-1-1 0,0 1 1,1 0-1,-1-1 0,0 1 1,1 0-1,-1-1 0,0 1 1,0 0-1,0-1 0,0 1 1,0 0-1,0 0 1,0-1-1,0 1 0,0 0 1,0 0-1,0-1 0,0 1 1,0 0-1,-1 0 0,1 3-3,0 1-1,0-1 0,0 0 1,0 0-1,1 0 0,-1 0 1,1 0-1,0 0 0,0 0 1,1 0-1,-1 0 0,1-1 1,0 1-1,2 4 0,0-5-14,-1 0 0,1-1-1,0 1 1,-1-1-1,1 0 1,0 0 0,0 0-1,1-1 1,-1 0-1,0 1 1,0-1 0,1-1-1,5 2 1,22 2-50,1-2 1,45-2-1,-37 0-620,-35-1 649,1 0 1,-1 0-1,0-1 0,0 0 1,0 0-1,0 0 0,0-1 1,0 0-1,0 0 0,-1-1 1,0 1-1,0-1 0,0 0 1,0-1-1,0 1 1,3-6-1,12-12 122,-2-1 0,16-26 1,-33 48-104,1-1 57,-1-1 0,1 0 0,0 1 0,0-1 0,-1 0 1,0 0-1,0 0 0,1 0 0,-2-1 0,1 1 0,0 0 0,-1 0 1,1 0-1,-1-5 0,-1 5-11,1 1 1,-1 0-1,0 0 1,0 0-1,0 0 1,-1 0-1,1 0 1,0 0-1,-1 0 1,1 0-1,-1 0 1,0 1-1,1-1 1,-1 1-1,0-1 0,0 1 1,0 0-1,0 0 1,-4-2-1,-36-17-237,-1 3-1,-45-13 1,41 14-521,39 14 699,8 1 19,-1 1 0,0-1 0,0 1 0,0-1 1,0 1-1,0 0 0,0-1 0,0 1 0,0 0 0,0 0 0,0 0 0,0 0 0,0 0 0,0 0 0,0 0 1,0 0-1,0 0 0,0 0 0,0 1 0,0-1 0,0 0 0,0 1 0,0-1 0,0 1 0,0-1 0,1 1 1,-1-1-1,0 1 0,0-1 0,0 1 0,1 0 0,-1 0 0,0-1 0,1 1 0,-1 0 0,1 0 0,-2 2 1,-142 167 1541,142-168-1570,0 0 0,1 0 1,-1 0-1,0 1 1,1-1-1,-1 1 1,1-1-1,0 1 0,0-1 1,0 1-1,0 0 1,0 0-1,1-1 1,-1 7-1,1-8-97,1 0 0,-1 0-1,1 0 1,-1 0 0,1 1 0,0-1 0,0 0-1,-1 0 1,1 0 0,0 0 0,0 0 0,0-1-1,0 1 1,0 0 0,0 0 0,0-1-1,1 1 1,-1-1 0,0 1 0,0-1 0,0 1-1,1-1 1,-1 1 0,0-1 0,1 0 0,-1 0-1,0 0 1,0 0 0,1 0 0,2 0 0,40 3-3538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1.6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0 273 1056,'0'0'2076,"0"0"-1345,0 0-507,0 0-50,0 0 178,0 0 213,8 13 4318,0 5-4923,2 0 1,0-1 0,1 0 0,0-1 0,18 19 0,3 7 31,-27-35 42,0 1 0,-1 0 0,0 0 0,5 16 0,-7-18-31,0 1-1,0-1 0,0-1 0,1 1 1,0 0-1,0 0 0,1-1 0,0 0 1,0 0-1,0 0 0,8 8 0,-10-12 8,-1-1-1,0 1 1,0 0-1,0 0 1,0 0-1,0-1 1,1 1-1,-1 0 0,0-1 1,1 1-1,-1-1 1,0 0-1,1 1 1,-1-1-1,2 0 1,-2 0 19,0 0 1,-1 0-1,1-1 1,-1 1-1,1 0 1,-1-1-1,1 1 1,-1 0-1,1-1 1,-1 1-1,0 0 1,1-1-1,-1 1 1,1-1-1,-1 1 1,0-1 0,1 1-1,-1-1 1,0 1-1,0-1 1,1 1-1,-1-1 1,0 1-1,0-1 1,0 0-1,0-49 1306,-1 29-1743,2-3 240,1 1-1,2 0 0,0 0 1,1 0-1,1 0 0,2 1 1,13-30-1,-13 32-96,0-6 154,-1 0 0,0-1 0,3-49 0,8-30 603,-14 94-1965,-1 13 525,-1 23 193,-3 45 727,-24 52-753,9-66-1847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2.4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8 496,'0'0'1185,"0"0"85,0 0-104,0 0 66,0 0-87,4-2-182,-4 1-948,1 1 0,-1-1-1,1 1 1,-1-1 0,1 1 0,-1 0 0,1-1 0,-1 1 0,1 0 0,-1-1 0,1 1-1,0 0 1,-1 0 0,1 0 0,-1-1 0,1 1 0,0 0 0,-1 0 0,1 0 0,-1 0-1,1 0 1,0 0 0,-1 0 0,1 0 0,0 1 0,-1-1 0,1 0 0,-1 0 0,1 0-1,0 1 1,-1-1 0,1 1 0,2 20-54,-19 37-29,-3-7 149,10-30-69,1 0 0,1 1-1,0 0 1,2 1-1,1-1 1,-3 43 0,7-43-10,-1-4-14,1-1 1,1 1 0,1-1 0,4 19-1,-4-30 3,0 0-1,0 1 0,0-2 1,1 1-1,0 0 0,1-1 0,-1 1 1,1-1-1,0 0 0,0 0 0,1 0 1,-1-1-1,1 1 0,9 5 1,-7-5-270,0-1 0,0 0 1,1-1-1,-1 1 1,1-1-1,0-1 0,0 0 1,-1 0-1,2 0 1,-1-1-1,0 0 0,0-1 1,9 0-1,18 0-2968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2.9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 2561,'0'0'1782,"0"0"-594,0 0-79,0 0-52,0 0-134,0 0-903,0 0 0,0-1 1,0 1-1,-1 0 0,1 0 0,0 0 1,0-1-1,0 1 0,0 0 0,0 0 0,0-1 1,0 1-1,0 0 0,1 0 0,-1 0 1,0-1-1,0 1 0,0 0 0,0 0 1,0 0-1,0-1 0,0 1 0,0 0 1,0 0-1,1 0 0,-1-1 0,0 1 0,0 0 1,0 0-1,0 0 0,1 0 0,-1 0 1,0 0-1,0-1 0,0 1 0,1 0 1,-1 0-1,0 0 0,0 0 0,0 0 0,1 0 1,-1 0-1,0 0 0,0 0 0,0 0 1,1 0-1,-1 0 0,0 0 0,0 0 1,1 0-1,-1 0 0,0 0 0,0 0 0,0 0 1,1 0-1,-1 0 0,0 1 0,0-1 1,1 0-1,149 187 420,-144-179-446,0 0 0,-1 1 0,1-1 0,-2 1-1,1 0 1,-2 0 0,1 0 0,-1 0 0,0 1 0,2 15 0,-2 2-1,-2-1 0,-2 46 0,0-66-3,0 0-1,0 0 1,0 0-1,-1-1 1,0 1 0,0 0-1,0 0 1,-1-1-1,0 0 1,0 1 0,-1-1-1,1 0 1,-1-1 0,0 1-1,0-1 1,-1 1-1,1-1 1,-9 5 0,13-8-796,0-1-1016,0 0-881,0 0-1187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3.8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35 2257,'0'0'2532,"0"0"-1401,0 0-600,0 0-115,0 0-194,0 0-81,0 0-66,0 0 45,0 0-70,0 0-47,0 0 112,13-9 29,-7 6-155,0-1-1,-1 1 1,1 0 0,1 1-1,-1 0 1,0 0 0,0 0-1,1 0 1,-1 1-1,1 0 1,0 1 0,-1 0-1,1 0 1,-1 0 0,13 2-1,-17 0-15,0-1-1,0 0 0,0 1 0,0 0 0,0 0 0,0-1 0,-1 1 0,1 0 0,0 0 0,-1 0 0,0 1 1,1-1-1,-1 0 0,0 0 0,0 1 0,-1-1 0,1 1 0,0-1 0,-1 1 0,1-1 0,-1 1 0,0-1 1,0 6-1,-1 64 143,0-67-82,0 0 0,0-1 1,0 1-1,-1-1 1,0 1-1,0-1 1,0 1-1,0-1 0,-1 0 1,0 0-1,1 0 1,-7 6-1,-48 37 354,44-39-184,2 1 0,-1 1 0,-15 16-1,26-23-207,-1 1-1,1-1 1,0 1 0,-1-1-1,2 1 1,-1 0-1,0-1 1,1 1-1,-1 0 1,1 0-1,0-1 1,1 1 0,-1 0-1,0-1 1,1 1-1,0 0 1,0-1-1,0 1 1,0 0-1,1-1 1,0 0 0,-1 1-1,1-1 1,3 3-1,4 0 28,0 0 1,1 0-1,0-1 0,0-1 0,0 0 0,1 0 0,-1-1 1,20 3-1,-7-3-181,0-1 1,-1-2-1,30-2 0,-45 1-151,0-1-1,0 0 0,0-1 0,0 0 0,-1 0 1,0 0-1,1 0 0,-1-1 0,0 0 0,-1-1 0,1 1 1,-1-1-1,9-11 0,-6 9-1431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4.2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1 250 224,'0'0'4685,"0"0"-2644,0 0-1278,0 0 157,0 0 17,29 6 759,-17 1-1776,-1-1-1,1 0 0,0-1 0,1-1 1,-1 0-1,1 0 0,0-1 1,0-1-1,0 0 0,0-1 0,0 0 1,0-1-1,0-1 0,22-3 0,-31 4-58,0-1 1,0 1-1,0-1 0,0 0 0,0-1 0,0 1 0,0-1 0,-1 1 1,1-1-1,0 0 0,-1-1 0,0 1 0,1 0 0,-1-1 0,0 0 1,0 0-1,-1 0 0,1 0 0,0 0 0,-1-1 0,0 1 0,0-1 1,0 1-1,0-1 0,-1 0 0,1 0 0,0-6 0,-1 5 135,0 0 0,0 0-1,-1 0 1,1-1 0,-1 1 0,-1 0-1,1 0 1,-1-1 0,0 1-1,0 0 1,0 0 0,-1 0 0,1 0-1,-1 0 1,-1 0 0,1 1 0,-1-1-1,0 1 1,0-1 0,-5-5-1,4 6 32,-12-13 744,0 1 0,-37-28 0,47 40-629,0 0 0,-1 0 0,1 1 0,-1 0 0,0 0 0,0 1 0,0 0 0,0 0 0,0 1 0,0-1 0,-1 2 0,1-1 0,-14 1 0,18 1-147,0 0 0,0 0 0,0 0-1,1 1 1,-1-1 0,0 1 0,0-1 0,1 1 0,-1 0 0,1 0 0,-1 0 0,1 1 0,0-1 0,0 0 0,0 1-1,0-1 1,0 1 0,1 0 0,-1 0 0,1 0 0,0-1 0,-2 6 0,-4 11-81,1 0 0,-5 26 1,10-37 51,-3 7-974,2 1 0,0 0 0,0 19 0,2-16-2140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4.8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50 130 3410,'0'0'677,"0"0"-389,0 0-56,0 0 467,0 0-125,0 0-14,6 13-120,-2-4-396,0 0-1,1 0 0,0-1 0,0 0 1,1 0-1,0 0 0,1-1 0,0 0 0,0 0 1,0-1-1,1 1 0,0-2 0,0 1 1,11 5-1,-4-5-32,0-1 0,0-1 0,0 0 1,0 0-1,1-2 0,27 2 0,-36-4-156,0 0 0,0 0 0,0 0-1,0-1 1,0 0 0,0 0 0,0-1-1,0 0 1,0 0 0,-1 0 0,1-1 0,-1 0-1,0-1 1,0 1 0,0-1 0,10-9-1,-12 9 14,-1-1 0,0 0 0,-1 1 0,1-1 0,-1-1 0,0 1 0,0 0 0,-1-1 0,1 1 0,-1 0 0,0-1 0,-1 0 0,1 1 0,-1-1 0,0 1 0,-1-1 0,-1-8 0,1 6 285,0 1 1,-1-1 0,0 1 0,0 0 0,0 0 0,-1 0 0,-1 0 0,1 0 0,-1 0-1,0 1 1,0 0 0,-7-8 0,4 9-4,-1 0 0,0 0 0,0 0 0,0 1 0,0 0 0,-1 1 0,1 0 0,-1 0 0,0 1 0,0 0-1,0 1 1,0 0 0,0 0 0,0 1 0,0 0 0,0 1 0,0-1 0,0 2 0,0 0 0,0 0 0,0 0 0,1 1 0,-1 0 0,-8 5 0,-10 7-244,12-8-133,1 1 0,0 0 1,0 1-1,0 0 0,2 1 0,-1 0 1,1 2-1,-21 24 0,32-34-18,0 0 0,0 0 0,0 0 0,0 0 0,0 0 0,1 0 0,-1 0 0,1 1 0,-1-1 0,1 0 0,0 0 0,0 3 0,0 13-2594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5.3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36 144 992,'0'0'2527,"0"0"-1641,0 0-646,0 0 392,0 0 230,-6 0-67,-18-2-515,24 2-274,-1 0 0,1 0-1,0 0 1,0 0 0,-1 0 0,1 0 0,0 0-1,0 0 1,-1 1 0,1-1 0,0 0 0,0 0-1,0 0 1,0 0 0,-1 1 0,1-1 0,0 0 0,0 0-1,0 0 1,0 1 0,0-1 0,-1 0 0,1 0-1,0 0 1,0 1 0,0-1 0,0 0 0,0 0-1,0 1 1,0-1 0,0 0 0,0 0 0,0 1-1,0-1 1,0 0 0,0 0 0,0 1 0,0-1 0,0 0-1,0 0 1,0 0 0,0 1 0,0-1 0,1 0-1,-1 0 1,0 1 0,0-1 0,0 0 0,0 0-1,0 0 1,1 0 0,-1 1 0,0-1 0,0 0-1,0 0 1,1 0 0,-1 0 0,0 0 0,0 1 0,1-1-1,-1 0 1,0 0 0,1 0 0,9 12 110,1-3-19,0-1-1,0 0 1,0-1-1,1-1 1,0 0-1,1 0 1,-1-1-1,1 0 1,0-1-1,0-1 1,1 0-1,-1-1 1,15 1-1,-17-3-189,0 1 0,0-2 0,1 1 0,-1-1-1,0-1 1,0 0 0,0-1 0,0 0 0,0-1 0,-1 0 0,0 0 0,0-1 0,0 0-1,0-1 1,-1-1 0,10-7 0,-15 11-6,-1-1 0,0 0-1,0 1 1,-1-1 0,1 0-1,-1 0 1,0-1 0,0 1-1,0 0 1,-1-1 0,1 1 0,-1-1-1,0 0 1,0 1 0,-1-1-1,1 0 1,-1 0 0,0 1 0,-1-1-1,-1-9 1,2 11 162,-1-1 0,0 0-1,0 0 1,0 1 0,0-1 0,-1 1-1,1-1 1,-1 1 0,0 0 0,0 0-1,0 0 1,-1 0 0,1 0 0,-1 0-1,1 0 1,-1 1 0,0-1 0,0 1-1,0 0 1,-1 0 0,1 0 0,0 0-1,-1 1 1,1-1 0,-7-1 0,-13 1 472,1 0 0,-1 1 1,-30 3-1,4-1 77,41 0-681,1 0 1,-1 1-1,1-1 1,0 1-1,0 1 1,0-1-1,0 1 1,0 0-1,1 1 1,-1 0-1,1 0 1,0 0-1,0 1 1,0 0-1,1 0 1,0 0-1,0 1 1,-5 6-1,6-7-367,0 0 0,1 1 0,-1-1 0,1 1 0,1 0 0,-1 0-1,1 0 1,0 1 0,0-1 0,0 0 0,1 1 0,-1 11 0,2 0-1803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6.9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0 416,'0'0'2727,"0"0"-1884,0 0-603,0 0 219,0 0 277,1 0 2019,14 1-2613,353 16 1136,-368-17-1339,0 0 56,-3 8-385,-3-4 33,0-1 1,0 1-1,0-1 0,-1 0 0,1 0 1,-1-1-1,0 0 0,0 0 0,0-1 0,-10 1 1,-17 0-4188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27 193 1601,'0'0'1126,"0"0"-521,0 0-199,0 0 117,0 0 61,0 3 227,-1 1-687,1-1 0,0 0 0,0 0 0,1 0 0,-1 0 0,1 0 0,-1 0 0,1 1 0,0-1 0,0-1 0,0 1 0,1 0 0,-1 0 1,1 0-1,3 4 0,-1-4-38,0 1-1,0-1 1,1 0 0,0-1 0,-1 1 0,1-1 0,0 0 0,0 0 0,9 1 0,28 7-193,0-3-1,1-1 1,-1-3 0,70-2 0,-97-1-91,-15 0 184,1 0 0,0 0-1,-1-1 1,1 1 0,-1 0-1,1 0 1,0-1 0,-1 1-1,1 0 1,-1-1 0,1 1-1,-1 0 1,1-1 0,-1 1-1,1-1 1,-1 1 0,0-1 0,1 1-1,-1-1 1,0 1 0,1-1-1,-1 1 1,0-1 0,0 0-1,1 1 1,-1-1 0,0-1-1,4-27-92,-8-28 194,-2 26-19,-2 1 0,-12-33 0,7 22 112,11 39-124,1-1 0,0 1 1,-1 0-1,1-1 0,-1 1 0,1 0 0,-1 0 1,0 0-1,0 0 0,0 0 0,0 0 1,0 1-1,-1-1 0,1 1 0,0-1 1,-1 1-1,1 0 0,-1 0 0,1 0 1,-1 0-1,0 1 0,1-1 0,-1 1 0,0 0 1,0-1-1,1 1 0,-1 0 0,0 0 1,0 1-1,1-1 0,-4 2 0,-5-1-26,0 1 0,1 1 0,-1 0 0,1 0 0,0 1 0,-15 7 0,-6 7 112,-48 36 1,70-47-519,0 1-1,0 0 1,0 0-1,1 1 1,1 0-1,0 0 1,0 1-1,-11 20 1,16-22-4066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6.6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306 52 2593,'0'0'942,"0"0"-419,0 0 184,0 0-267,0 0-2,1-1-276,-1 1 0,1 0 0,-1-1 0,1 1 0,0-1 0,-1 1 0,1 0 0,-1-1 0,1 1 0,-1-1 0,1 0 0,-1 1 1,1-1-1,-1 1 0,0-1 0,1 0 0,-1 1 0,0-1 0,1-1 0,-1 0-165,-1 0 1,1 1-1,-1-1 0,1 0 0,-1 0 0,0 0 1,0 1-1,0-1 0,0 0 0,0 1 1,0-1-1,0 1 0,0-1 0,-1 1 0,1-1 1,-1 1-1,1 0 0,-1 0 0,1 0 1,-1 0-1,0 0 0,1 0 0,-1 0 0,0 0 1,0 1-1,1-1 0,-1 1 0,0-1 0,0 1 1,0 0-1,0 0 0,0 0 0,-3 0 1,-12-1-17,0 0 0,-32 5 0,32-3 15,10 0 31,-1 0-1,0 0 1,1 1-1,-1 0 1,1 0-1,0 1 0,0 0 1,0 0-1,0 1 1,0 0-1,0 0 1,1 0-1,0 1 0,0 0 1,0 0-1,1 1 1,0 0-1,0 0 1,0 0-1,1 0 0,-1 1 1,2-1-1,-1 1 1,1 0-1,0 1 1,0-1-1,1 0 1,0 1-1,0-1 0,1 1 1,0 0-1,0 11 1,1-16-18,-1 8 19,0 1 0,2-1 0,-1 0 0,1 0 0,4 17-1,-4-24-24,1 0 0,0 0 0,0 0 0,0 0 0,0 0 0,1-1 0,-1 1 0,1-1 0,0 1 0,0-1 0,0 0 0,0 0 0,1-1-1,-1 1 1,1-1 0,0 0 0,6 3 0,9 3-80,0-2 0,1 0 1,0-1-1,0-1 0,0-1 0,0-1 0,0 0 0,1-2 1,38-3-1,-56 2 4,0 1 0,-1 0 0,1 0 0,0-1 0,0 0 0,-1 1 0,1-1 0,0 0 0,-1 0 0,1-1 0,-1 1 0,1 0 0,-1-1 0,0 0 0,0 1 0,0-1 0,0 0 0,0 0 0,0 0 0,0 0 0,0-1 0,-1 1 0,1 0 0,-1-1 0,0 1 0,1-1 0,-1 0 0,-1 1 0,1-1 0,0 0 0,-1 1 0,1-6 0,-9 7-1074,-7 1-1495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7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0 608,'0'0'2962,"0"0"-1362,0 0-322,0 0 160,0 0-504,6 6-227,29 13-299,-26-15-312,0 1 1,-1 0-1,1 0 0,-1 1 1,0 0-1,0 0 1,-1 1-1,12 13 0,-15-14-172,0-1 0,0 0 0,1-1 0,-1 1 0,1-1 0,0 0 0,0 0-1,1 0 1,-1-1 0,1 1 0,0-2 0,0 1 0,9 2 0,-5-2-1104,1-1 1,0-1-1,0 0 1,14 0-1,2-1-2659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7.8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0 2945,'0'0'2754,"0"0"-1826,0 0-672,0 0 128,0 0-320,0 0 192,-60 87-175,27-46-81,-6 1-513,-8-3-1920,8-7-1825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8.7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211 3 912,'0'0'1038,"0"0"-211,0 0 179,0 0 109,0 0-165,-8-3 1809,-4 5-2751,1-1 0,-1 2 1,1 0-1,-1 0 0,1 1 0,0 0 1,0 1-1,0 0 0,1 1 1,0 0-1,0 1 0,0 0 1,1 1-1,0-1 0,0 2 0,1-1 1,-7 11-1,14-18-40,0 0 1,0 0-1,0 0 1,0 1-1,0-1 1,0 0-1,1 1 0,-1-1 1,1 0-1,-1 1 1,1-1-1,-1 1 0,1-1 1,0 1-1,-1-1 1,1 1-1,0 2 1,1-4-34,-1 1 1,0 0 0,1 0 0,-1 0 0,1 0-1,-1 0 1,1-1 0,-1 1 0,1 0 0,0 0-1,-1-1 1,1 1 0,0 0 0,-1-1 0,1 1-1,0-1 1,0 1 0,0-1 0,0 0 0,1 1 0,6 2-418,0-1 0,0-1 1,0 1-1,0-1 0,9-1 0,-3 1 57,118 7-1221,15 2 3626,-145-10-1933,-1 0 0,1 0 0,0 0 1,-1 0-1,1 1 0,0-1 0,-1 1 1,1-1-1,-1 1 0,1-1 0,0 1 0,-1 0 1,1 0-1,-1 0 0,0 0 0,1 0 1,-1 0-1,0 0 0,0 0 0,1 1 1,-1-1-1,1 2 0,-1 1 7,0-1 1,0 1-1,-1 0 1,0 0-1,1-1 0,-1 1 1,0 0-1,-1 0 0,0 4 1,0-4-24,-1-1 0,1 1 0,-1-1 0,0 1 0,-1-1 0,1 0 0,0 1 0,-1-1 0,0 0 0,0-1 0,0 1 0,0 0 0,0-1 0,0 0 0,-1 0 0,1 0 0,-6 2 0,-7 5 41,0-1 0,-28 9 0,26-11 24,0-2 0,0 0 1,0-1-1,-1 0 0,1-2 1,-1 0-1,1-1 0,-37-5 1,52 4-287,0 0 0,0 0-1,0 0 1,1 0 0,-1 0 0,0-1 0,1 1 0,-1-1 0,1 1 0,0-1 0,0 0 0,-1 0 0,1 0 0,0-1 0,1 1 0,-3-4 0,-4-6-2155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9.1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5010,'0'0'835,"0"0"-717,0 9 31,0 165 1741,1 24-1468,2-161-2358,10 52-1,-7-67-789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19.6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2017,'0'0'1587,"0"0"-736,0 0-101,0 0 13,0 0-141,0 4-158,-3 328 2206,3-331-2683,1 0 0,-1 1 0,1-1-1,-1 0 1,1 0 0,0 0-1,0 1 1,0-1 0,-1 0-1,1 0 1,0 0 0,0 0 0,1-1-1,-1 1 1,0 0 0,0 0-1,0-1 1,0 1 0,1 0-1,-1-1 1,0 0 0,1 1 0,-1-1-1,0 0 1,1 1 0,-1-1-1,0 0 1,1 0 0,1 0-1,52 2-251,-47-2 158,27 1-259,-25 1 321,-1-1 0,1-1 0,-1 0 0,1 0 0,-1-1 0,1 0 0,-1 0 0,1-1 0,10-4 0,-42 2-452,-18 3-1906,10 1-785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0.0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1 176,'0'0'4840,"0"0"-2917,0 0-1331,0 0 123,0 0-114,4 12-198,6 383-894,-10-333-1494,0-58-771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0.4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0,'0'0'2286,"0"0"-1344,0 0-187,0 0 478,0 0 223,3 6-39,2 7-840,-1 0 0,0 0 0,-1 0 0,2 15 0,-1 15-617,-2 47-1,2-71-1910,3-16-2050,-1-3 325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1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78 1969,'0'0'2332,"0"0"-1412,0 0-779,0 0-170,0 0-16,16-9-67,-8 4 88,8-5-28,1 1 0,0 0 0,1 1 0,0 1 1,0 1-1,35-7 0,16 12 201,-68 1-124,0 0 0,0 1 0,0-1 0,1 0 0,-1 1-1,0-1 1,0 1 0,0 0 0,0-1 0,0 1 0,0 0 0,-1 0 0,1-1-1,0 1 1,0 0 0,0 0 0,-1 0 0,1 0 0,0 0 0,-1 0 0,1 0-1,-1 0 1,1 0 0,-1 1 0,0-1 0,1 0 0,-1 0 0,0 0 0,0 0-1,0 3 1,2 45 551,-2-39-434,1 1-120,-1-1 1,0 1-1,0 0 0,-1-1 0,-1 1 1,0-1-1,0 1 0,-1-1 1,0 0-1,-1 0 0,0 0 0,0 0 1,-12 16-1,-4-1 3,-2-1 0,-1-1 0,-43 33 0,65-55-24,-4 2 52,0 1 0,1-1 0,-1 1-1,1 0 1,0 0 0,0 0-1,1 1 1,-1-1 0,1 1-1,0 0 1,0 0 0,0 0-1,1 1 1,0-1 0,0 0 0,0 1-1,0 0 1,1-1 0,-1 9-1,3-12-45,0-1-1,0 1 0,0-1 1,0 1-1,0-1 0,0 0 1,0 1-1,1-1 1,-1 0-1,0 0 0,1 0 1,-1 0-1,1 0 0,-1 0 1,1 0-1,-1-1 1,1 1-1,0-1 0,-1 1 1,1-1-1,0 1 0,0-1 1,2 0-1,50 9 93,-51-8-87,140 4-348,-138-5 279,0-1 1,0 0-1,0-1 0,0 1 0,0-1 0,0 0 0,0 0 1,-1 0-1,1-1 0,-1 0 0,0 0 0,0 0 0,0 0 0,0-1 1,0 1-1,-1-1 0,0 0 0,1 0 0,-1 0 0,2-5 1,0 1 2,0 0 0,-1 0 0,0-1 0,0 1 0,-1-1 0,0 0 0,0 1 0,-1-1 0,0-1 0,0-13 0,-4 44 1019,-1-3-650,2 0 0,0 0 0,1 0 0,0 0 0,4 19 0,-4-34-254,1 1 0,0 0-1,-1 0 1,1-1 0,1 1 0,-1 0 0,1-1 0,-1 1 0,1-1 0,0 0-1,0 1 1,0-1 0,1 0 0,-1 0 0,1 0 0,0-1 0,-1 1 0,1-1-1,0 1 1,1-1 0,-1 0 0,0 0 0,1-1 0,-1 1 0,1-1 0,-1 1 0,1-1-1,0 0 1,0 0 0,-1-1 0,1 1 0,0-1 0,4 0 0,5 0-18,7 1-85,-1-1 0,0 0 0,1-2 0,-1 0 1,0-1-1,0-1 0,-1-1 0,35-13 0,-42 14-16,-1-2 0,0 1 0,0-1 1,-1 0-1,0-1 0,0 0 0,9-10 0,-14 13 47,-1-1 0,1 1 0,-1-1 0,0 0 0,-1 0 1,1-1-1,-1 1 0,0 0 0,0-1 0,0 1 0,-1-1 0,0 0 0,0 1 0,0-1 0,-1-9 1,0 10 47,0-1 0,0 0 0,0 1 0,-1-1 0,0 0 0,0 1 0,0-1 0,-1 1 1,1-1-1,-5-6 0,4 8-12,-1 0 1,-1 1 0,1 0 0,0 0-1,-1 0 1,1 0 0,-1 0 0,0 1-1,0 0 1,0-1 0,0 1-1,-1 1 1,-5-3 0,-12-1-33,0 0 0,0 1-1,-1 1 1,1 1 0,-1 2 0,-42 3 0,4-2-2,58-1-64,0 0-1,0 1 1,0-1 0,0 0-1,0 1 1,0 0-1,1-1 1,-1 1-1,0 0 1,0 1 0,1-1-1,-1 0 1,1 1-1,-1-1 1,1 1 0,0 0-1,0 0 1,-1 0-1,1 0 1,0 0-1,1 0 1,-1 1 0,0-1-1,1 1 1,-1-1-1,1 1 1,0 0-1,0-1 1,0 1 0,-1 4-1,-1 8-708,0 0-1,2 0 0,-1 0 1,3 27-1,-1-22 145,0 10-2673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9:59.1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0 154 1425,'0'0'2203,"0"0"-2549,0 0-596,0 0 707,17-4 555,-14 3-396,188-33 4589,-129 28-4434,452-47-249,-424 42-138,110 1 0,-199 10 695,-1 0 93,0 0-181,0 0-206,0 0-34,10 1 31,38 4 77,-1-1 0,72-4-1,-45-1-231,201-17-255,-235 17 288,-17 0 23,1 1 0,-1 0-1,0 2 1,0 0 0,0 2-1,0 1 1,32 11-1,-41-11 111,-1-1-1,1 0 1,0 0-1,0-1 0,0-1 1,0-1-1,0 0 0,1 0 1,-1-1-1,0-1 0,0-1 1,18-4-1,49-9-672,-1 2 0,151-2 1,-130 16 1679,-43 2-1049,1-4 0,-1-2 0,69-12 0,-86 10-99,0 1-1,0 2 0,0 2 1,77 10-1,38 0-17,93-9-259,268-3-641,-437-1 953,-10 0-13,1 2 0,118 14 0,-133-7-9,103-2 1,-108-4 124,-51 1-471,0-1 434,0 0 0,0 0 0,0 0 1,0 0-1,1 0 0,-1 0 0,0 0 0,0 1 0,0-1 0,0 0 1,0 0-1,0 0 0,0 0 0,0 0 0,0 1 0,0-1 0,0 0 1,0 0-1,0 0 0,0 0 0,0 0 0,0 1 0,0-1 0,0 0 1,0 0-1,0 0 0,0 0 0,-1 0 0,1 1 0,0-1 0,0 0 1,0 0-1,0 0 0,0 0 0,0 0 0,0 0 0,0 0 0,0 0 1,-1 1-1,1-1 0,0 0 0,0 0 0,0 0 0,0 0 1,0 0-1,-1 0 0,1 0 0,0 0 0,0 0 0,0 0 0,0 0 1,0 0-1,-1 0 0,1 0 0,0 0 0,0 0 0,0 0 0,0 0 1,0 0-1,-1 0 0,1 0 0,0 0 0,-25 0-1478,-18 0-1693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3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1 960,'0'0'0,"0"0"-464,0 0 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3.5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39 384,'-56'-39'1985,"56"39"-1585,0 0-80,0 0-320,0 0-432,0 0-624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3.9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305 1 80,'0'0'488,"0"0"249,0 0 162,0 0-16,0 0-294,-1 0-569,1 0-1,0 0 0,0 0 0,0 0 1,0 0-1,0 0 0,0 1 0,0-1 1,0 0-1,0 0 0,1 0 1,-1 0-1,0 0 0,0 0 0,0 1 1,0-1-1,0 0 0,0 0 0,0 0 1,0 0-1,0 0 0,0 0 1,0 0-1,0 1 0,1-1 0,-1 0 1,0 0-1,0 0 0,0 0 0,0 0 1,0 0-1,0 0 0,0 0 0,1 0 1,-1 0-1,0 0 0,0 0 1,0 0-1,0 0 0,0 0 0,1 0 1,-1 0-1,0 0 0,0 0 0,0 0 1,0 0-1,0 0 0,0 0 0,1 0 1,-1 0-1,0 0 0,0 0 1,0 0-1,0 0 0,0 0 0,0 0 1,0 0-1,1 0 0,-1-1 0,0 1 1,0 0-1,0 0 0,2 13 250,0-1 1,-1 1-1,-1 0 0,0 0 0,-1 0 0,0-1 0,-1 1 1,0 0-1,-6 16 0,-46 119 971,38-109-973,-73 168-13,-42 110 45,129-309-493,-1 0 1,1 0-1,1 0 0,0 0 1,0 0-1,0 14 0,25-25-3122,5-17 571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4.6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242 104 48,'0'0'782,"0"0"269,0 0 104,0 0-168,0 0 19,4-1-48,-2 0-908,-1 0 1,0 1-1,0-1 1,1 0 0,-1 0-1,0 0 1,0 0-1,0 0 1,0 0-1,0 0 1,0-1 0,0 1-1,0 0 1,-1-1-1,1 1 1,0 0-1,-1-1 1,1 1-1,-1-1 1,0 1 0,1-1-1,-1 1 1,0-2-1,0-45-695,-1 24-70,-20 23 606,10 2 136,1 1 1,0 0 0,-1 1 0,1 0 0,0 0-1,0 1 1,1 0 0,-1 1 0,1 0 0,0 0-1,0 1 1,-8 8 0,7-6 129,0 0-1,1 0 1,0 1-1,0 0 0,1 1 1,0 0-1,1 0 1,0 0-1,-10 23 1,13-20-99,1 0 0,0 0 0,1 0 0,1 0 0,0 1 0,1 18 1,0-27-63,0-2 8,1 0 1,0 0-1,0-1 0,0 1 1,0 0-1,1 0 1,-1-1-1,1 1 1,-1-1-1,1 1 1,0-1-1,0 0 0,0 0 1,0 0-1,0 0 1,1 0-1,-1 0 1,0 0-1,1-1 1,0 1-1,-1-1 0,1 0 1,0 0-1,0 0 1,0 0-1,-1 0 1,5 0-1,11 4-26,1-1 0,34 3 0,1-2-748,0-2 0,85-5 0,-129-2 562,-24 2-1985,12 2-1214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4.9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 1409,'0'0'4690,"0"0"-4066,0 0-400,0 0-128,0 0 352,0 0-255,83-15-97,-80 15-96,7 0 0,0 0-161,3 0 226,7 0-146,0 0-319,6 0-240,4 0-288,0 0-737,-7 0-2305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5.3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4434,'0'0'2033,"0"0"-1745,0 0-256,0 0 464,0 0 193,0 0-401,126-6 224,-99 6-416,-1 0-96,1 3-96,-4 6-1313,3-6-1488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6.7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277 25 144,'0'0'435,"0"0"456,0 0 560,0 0-58,0 0-358,0 0-32,8-4-72,25-12-93,-24 12-126,-9 4-303,0 0-185,0 0-104,0 0-126,0 0 36,0 0-76,0 0-7,0 0-48,0 0-38,-16 0-69,-11 3 172,0 1 0,0 1 1,0 1-1,1 1 0,0 2 1,-44 20-1,29-12 8,40-17 1,-26 14 135,27-14-129,-1 0 0,1 0 0,-1 0 0,0 1 0,1-1 0,-1 0 0,1 0 0,-1 1 0,1-1 0,-1 0 0,1 1 0,-1-1 0,1 0 0,-1 1 0,1-1 0,0 1 0,-1-1 0,1 1 0,0-1 0,-1 1 0,1-1 0,0 1 0,0 0 0,-1-1 0,1 1 0,0-1 0,0 1 0,0-1 0,0 1 0,0 0 0,0-1 0,0 1 0,0-1 0,0 1 0,0 0 0,0-1 0,0 1 0,0-1 0,0 1 0,1 0 0,-1-1 0,0 1 0,0-1 0,1 1 0,1 0-34,0 0 0,0 0 0,0-1 0,0 1 0,-1-1 1,1 0-1,0 0 0,0 1 0,0-1 0,0 0 0,0-1 0,3 1 0,4-1-18,63 1-155,-42-2 172,0 2 0,0 1 0,1 1 0,29 7 0,-53-8 34,-1 1-1,0-1 1,0 1-1,0 0 0,0 1 1,0 0-1,0 0 1,-1 0-1,1 0 0,-1 1 1,0 0-1,0 0 1,-1 1-1,1-1 0,-1 1 1,0 0-1,0 0 1,0 0-1,-1 1 0,0-1 1,0 1-1,0 0 1,-1 0-1,3 8 0,-3-2 18,0 0-1,-1-1 1,-1 1-1,0 15 0,-1-3 26,-1-22 13,-1 0-1,1-1 1,-1 1-1,0-1 0,1 0 1,-1 0-1,0 0 1,0 0-1,0 0 0,0-1 1,0 1-1,-4-1 1,3 1 20,-37 5 164,-1-2 0,-80-2 0,68-2 205,53 0-873,3-2-1043,12-5-945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27.3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 1 176,'0'0'101,"0"0"102,0 0 341,0 0 129,0 0-41,-3 9 3770,-13 39-4052,10-16-356,2 0 1,1 0-1,1 0 1,6 56 0,-3-47 0,4 56 36,0 98 135,-6-169-145,-1 0 1,-2-1-1,0 0 0,-2 1 1,-14 37-1,20-63-26,-4 8-215,1 1 0,0-1 0,1 1 0,-1 0-1,1 0 1,1 0 0,-1 11 0,2-20-4267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0.9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46 219 272,'0'0'2721,"0"0"-1365,0 0-415,0 0 73,0 0 181,10-9 1140,119 24-1375,-87-13-1448,-28-1 189,1 0 1,-1-1 0,1 0 0,23-5 0,-36 4 309,-1 1 1,1-1-1,0 0 1,0-1-1,-1 1 1,1 0-1,-1 0 1,1-1 0,-1 1-1,0-1 1,0 1-1,1-1 1,-1 1-1,0-1 1,0 0-1,-1 0 1,1 0-1,0 1 1,0-1-1,-1 0 1,1 0-1,-1 0 1,0 0 0,0 0-1,1-3 1,-1-60 464,-1 43-404,1-61-640,-1 82 596,0 1 0,0-1 0,0 0 0,1 1 1,-1-1-1,0 0 0,0 1 0,0-1 0,0 1 0,-1 0 0,1-1 0,0 1 1,0 0-1,0 0 0,0 0 0,0 0 0,0-1 0,0 2 0,-1-1 1,1 0-1,0 0 0,0 0 0,-2 1 0,-1-1 44,-60-1-58,39-2-77,1 2 0,0 1 1,0 2-1,0 0 0,0 1 0,0 1 0,-32 10 1,53-12 18,1-1 0,0 1 1,0 0-1,0-1 0,0 1 1,1 0-1,-1 0 0,0 0 0,1 1 1,-1-1-1,1 0 0,0 0 1,0 1-1,0-1 0,0 1 1,0-1-1,0 1 0,1-1 1,-1 1-1,1 0 0,0-1 1,0 1-1,0-1 0,0 1 1,0 0-1,0-1 0,1 1 1,1 3-1,-1 2-11,0 0 1,1 0-1,0-1 0,1 1 1,0-1-1,0 1 1,0-1-1,8 11 0,-8-14-178,0 1-1,1-1 1,0 1-1,-1-1 0,1 0 1,1-1-1,-1 1 1,1-1-1,-1 0 0,1 0 1,0 0-1,0 0 1,0-1-1,0 0 0,9 2 1,7-3-2537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1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135 27 1745,'0'0'904,"0"0"-648,0 0-101,0 0-78,0 0 19,0 0 30,-12 5 309,5-2-283,0 0-1,-1 0 1,1 1 0,0 0 0,1 0 0,-1 1 0,1 0 0,0 0-1,0 1 1,1-1 0,-1 1 0,1 0 0,1 1 0,-1-1-1,1 1 1,0 0 0,0 0 0,1 0 0,0 1 0,0-1 0,1 1-1,0-1 1,-1 10 0,3-12-134,-1 5 15,0 0 1,1 0 0,0 0 0,3 19 0,-2-26-34,0 0-1,0 0 1,0-1 0,0 1 0,0 0 0,1 0 0,-1-1 0,1 1 0,0-1 0,0 1-1,0-1 1,0 0 0,0 0 0,0 0 0,1 0 0,-1 0 0,1 0 0,-1-1-1,1 1 1,4 1 0,4 1-153,1 0-1,1 0 1,-1-1-1,0-1 0,1 0 1,-1-1-1,1 0 1,0-1-1,-1 0 1,1-1-1,-1-1 1,1 0-1,-1 0 1,1-1-1,-1-1 1,0 0-1,-1-1 1,1 0-1,-1-1 1,0 0-1,0-1 0,-1 0 1,1 0-1,-2-1 1,1-1-1,-1 1 1,0-2-1,-1 1 1,0-1-1,10-17 1,-15 19-19,1 1 1,-2-1 0,1 1 0,-1-1-1,0 0 1,-1 0 0,0 0-1,1-10 1,-5-36 1891,2 52-1566,0-1-1,0 1 1,0 0-1,0-1 0,0 1 1,0 0-1,-1 0 1,1 0-1,-1 0 1,0 0-1,1 0 0,-1 0 1,0 1-1,0-1 1,0 0-1,0 1 0,0 0 1,-1-1-1,1 1 1,0 0-1,-1 0 0,1 0 1,0 1-1,-1-1 1,1 1-1,-1-1 1,-3 1-1,-10-2 178,-1 0 0,0 2 0,-18 1 0,11 0-172,17 0-286,0-1-1,0 1 1,0 1 0,0-1-1,0 1 1,1 1 0,-1-1 0,1 1-1,-1 0 1,1 0 0,0 1-1,0 0 1,0 0 0,1 0-1,0 1 1,-1 0 0,-5 7-1,-6 6-2414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06.8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20 325 64,'0'0'464,"0"0"-160,0 0-146,0 0 31,0 0 38,0 0-24,0 0 96,-19-1 7083,21-5-7438,1 1 0,0 0 0,1 1 0,-1-1 0,1 0 1,0 1-1,0 0 0,1 0 0,-1 0 0,7-4 1,-7 5 2,1 0 0,-1 0 0,0-1 0,0 1 0,0-1 0,0 0 0,-1 0 0,1-1 0,-1 1 0,0-1 0,-1 1 0,1-1 0,-1 0 0,4-10 0,-1-45 298,-6 52-169,1 0 1,0 0-1,1 0 1,0 0-1,0 0 1,1 0-1,0 0 0,0 1 1,1-1-1,0 1 1,0 0-1,1-1 1,5-8-1,-3 8-17,7-6 489,-13 14-540,1 0 1,-1 0-1,0 0 1,1 1-1,-1-1 1,0 0-1,1 0 1,-1 0-1,0 0 0,1 1 1,-1-1-1,0 0 1,0 0-1,1 1 1,-1-1-1,0 0 1,0 0-1,0 1 0,1-1 1,-1 0-1,0 1 1,0-1-1,0 0 1,0 0-1,0 1 0,1-1 1,-1 0-1,0 1 1,0-1-1,0 0 1,0 1-1,0-1 1,0 1-1,0-1 0,0 0 1,0 1-1,-1-1 1,1 0-1,0 1 1,0-1-1,0 0 1,0 0-1,0 1 0,0-1 1,-1 1-1,18 128-114,-31 57 226,14-181-115,0 1 1,-1-1 0,2 0 0,-1 0 0,0 1 0,1-1-1,0 0 1,1 0 0,-1 0 0,1 0 0,0 0-1,0 0 1,0-1 0,1 1 0,-1 0 0,7 6-1,-7-8 10,0 0-1,0 0 1,0 1-1,-1-1 0,1 0 1,-1 0-1,0 1 1,0-1-1,0 1 0,-1-1 1,1 1-1,-1-1 1,1 1-1,-2 5 0,1-8 99,0-1 25,0 0-63,0 0-56,10 33-41,-10-31-23,0-1 56,0-1 47,0 0 52,0 0 52,0 0 188,0 0-137,0 0-21,0 0-117,0 0-59,0 0-27,0 0-18,0 0-56,0 0-49,0 0-82,0 0-64,-8 6-2062,-20-1-590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2.1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107 39 0,'0'0'4253,"0"0"-3149,0 0-978,0 0 122,0 0 555,5-6 18,12-20-122,-12 19-234,-5 7 9,0 0-39,-2 13-377,-1 0 0,0 0-1,-1 0 1,0-1 0,-1 0-1,-1 0 1,0 0 0,0 0-1,-14 17 1,3 0-5,8-16-170,2 1-1,0 0 1,1 1-1,0-1 1,1 1 0,1 0-1,0 1 1,1-1-1,0 1 1,2 0 0,-1 23-1,2-36 34,0-1 0,0 1 0,0-1-1,0 1 1,0 0 0,0-1 0,1 1-1,-1 0 1,1-1 0,0 1 0,0-1-1,0 1 1,0-1 0,0 0 0,3 4-1,-2-4 22,1 0-1,0-1 1,0 0-1,0 1 0,0-1 1,0 0-1,0 0 1,0-1-1,0 1 0,0-1 1,0 1-1,0-1 1,5-1-1,22 3-175,0-3 0,-1 0 0,1-2 0,-1-1 0,0-2 0,31-9 0,-31 8-563,1-1 2547,-33 5-1433,-22 2-1500,11 1-1296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2.5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1201,'0'0'2219,"0"0"-1570,0 0-457,0 0 72,0 0 480,4 23-109,5 38 212,4 99 0,-23 132 1176,7-251-1978,2 37-1006,2-43-2619,-1-32 1112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3.0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30 172 4786,'0'0'1254,"0"0"-462,0 0-266,1 0-436,0 0 1,0 0-1,0 0 0,0 0 1,-1 1-1,1-1 0,0 0 0,0 1 1,0-1-1,0 0 0,-1 1 1,1-1-1,0 1 0,-1-1 1,1 1-1,0 0 0,-1-1 1,1 1-1,1 1 0,7 18 246,2 0 1,0-1-1,16 20 0,-22-33-327,0 0-1,0-1 0,1 1 1,-1-1-1,1-1 1,1 1-1,-1-1 0,1 0 1,-1 0-1,1-1 0,0 0 1,14 4-1,-10-4-139,-1-1 0,1 0-1,0 0 1,-1-1 0,1-1-1,0 1 1,0-2 0,0 0-1,0 0 1,-1-1 0,13-3 0,-17 3-13,0-1 1,1 0 0,-1 0-1,0 0 1,-1-1 0,1 0 0,-1 0-1,1 0 1,-1-1 0,-1 1-1,1-1 1,-1-1 0,1 1 0,-1 0-1,-1-1 1,1 0 0,-1 0 0,3-9-1,-1-1 355,-2 0 0,0 0 0,-1 0 0,0 0 0,-1 0 0,-1-1 0,-4-27 1,3 29 145,1 12-305,0 0-1,-1-1 1,0 1-1,1 0 1,-1 0-1,-1 0 1,1 0-1,0 0 0,-1 0 1,1 1-1,-1-1 1,0 0-1,0 1 1,0-1-1,0 1 1,0 0-1,-1 0 0,1-1 1,-1 2-1,1-1 1,-1 0-1,0 0 1,0 1-1,1 0 0,-1-1 1,0 1-1,0 0 1,-1 0-1,-3 0 1,-11-2-47,-1 0 0,1 2 0,0 0 0,-20 2 1,14-1 4,9 1-57,0 0 1,1 1-1,-1 1 1,1 1-1,0-1 1,0 2-1,0 0 1,1 1-1,-17 9 1,24-12-78,0 0 1,0 1 0,1 0 0,-1 0-1,1 0 1,0 0 0,0 1 0,0 0-1,1 0 1,-1 0 0,1 1 0,1-1-1,-1 1 1,1 0 0,0 0 0,0 0-1,0 1 1,1-1 0,0 1-1,1-1 1,-1 1 0,0 8 0,2 46-2831,0-34 607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3.6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70 126 2769,'0'0'2380,"0"0"-1668,0 0-589,0 0 32,0 0 317,2 8 3041,10 31-2845,-11-32-640,1 0 1,0 0 0,0-1-1,1 1 1,0-1 0,0 0-1,1 1 1,-1-2 0,1 1 0,1 0-1,-1-1 1,1 0 0,0 0-1,0 0 1,0 0 0,1-1-1,8 5 1,-4-4-101,1 0 1,0-1-1,-1 0 0,2-1 1,-1-1-1,0 1 0,0-2 1,1 1-1,21-2 1,-21 1-68,1-1 0,-1-1 0,1-1 1,15-3-1,-23 4 100,0-1 1,0 0-1,0 0 1,-1-1-1,1 1 0,-1-1 1,0 0-1,0 0 1,0-1-1,0 1 0,0-1 1,5-7-1,-3 3 93,-1 0-1,0 0 0,0 0 1,-1 0-1,0-1 0,-1 0 1,0 0-1,0 0 1,0 0-1,-2 0 0,1 0 1,-1-1-1,0 1 0,-1-1 1,-1-16-1,1 23-38,0 1 1,-1-1-1,1 0 0,-1 1 1,1-1-1,-1 0 0,0 1 1,0-1-1,0 1 0,0-1 1,-1 1-1,1 0 0,-1-1 1,1 1-1,-1 0 0,0 0 1,-3-3-1,0 1 18,-1 0 0,1 0 0,-1 1 0,1-1 0,-1 2 0,0-1 0,-8-2 0,-7-1 36,0 1 0,-1 1 0,-31-3 0,-121 4-537,121 3 280,51 0 154,0 0-1,0 0 1,0 0-1,0 0 1,-1 0 0,1 1-1,0-1 1,0 1-1,0-1 1,0 1-1,0 0 1,0 0 0,0 0-1,0 0 1,1 0-1,-1 0 1,0 1-1,0-1 1,1 0 0,-1 1-1,1 0 1,0-1-1,-1 1 1,1 0-1,0-1 1,0 1-1,0 0 1,0 0 0,0 0-1,0 0 1,0 3-1,-1 5-40,1 0-1,0 1 0,0-1 0,1 1 0,2 14 0,0 6 67,-2 54-2613,0-45-447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4.2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64 319 3378,'0'0'912,"0"0"-600,0 0-128,0 0 403,0 0 13,0 7-130,1-3-415,-1-1 0,1 1 1,0-1-1,0 1 0,0-1 1,0 0-1,1 1 0,-1-1 0,1 0 1,0 0-1,0 0 0,0 0 0,0 0 1,1-1-1,-1 1 0,1-1 0,0 1 1,-1-1-1,1 0 0,0 0 0,0 0 1,0-1-1,1 1 0,-1-1 1,0 1-1,1-1 0,-1 0 0,1-1 1,-1 1-1,1 0 0,-1-1 0,1 0 1,-1 0-1,5 0 0,57 2 446,-35 0-1044,0-2 0,58-6 0,-79 5 447,-1-1 1,0-1 0,0 1 0,-1-2-1,1 1 1,0-1 0,-1 0-1,0 0 1,0-1 0,0 0 0,6-6-1,-9 8 187,0-2-1,-1 1 1,1 0-1,-1-1 1,1 1-1,-1-1 1,-1 0-1,1 0 1,-1 0-1,0 0 1,0-1-1,0 1 1,-1-1-1,1 1 1,-1-1-1,0-10 0,0-5 149,-2-1 0,0 1 0,-1 0 0,-1 0 0,-11-41 0,12 57-255,0 0-1,-1 0 0,1 0 1,-1 0-1,0 1 0,0-1 0,0 1 1,-1-1-1,1 1 0,-1 0 1,0 0-1,0 1 0,-1-1 1,1 1-1,-1 0 0,0 0 1,0 1-1,0-1 0,0 1 0,0 0 1,0 0-1,0 1 0,-1-1 1,1 1-1,-1 1 0,1-1 1,-1 1-1,-8 0 0,-2 0 24,0 1-1,0 0 0,0 1 1,0 1-1,0 1 1,1 0-1,-1 1 0,1 0 1,0 2-1,1-1 1,-1 2-1,1 0 1,1 1-1,-22 17 0,24-17-105,2-1-1,-1 1 1,1 1 0,0 0-1,1 0 1,0 1-1,1 0 1,0 0-1,1 0 1,-9 22-1,7-2-2261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2.2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90 36 3602,'0'0'555,"0"0"-398,0 0-37,0 0 104,3-9 1566,-5 21-1534,0 0 0,-1 0 0,0-1 0,-1 1-1,0-1 1,-1 0 0,0 0 0,0-1 0,-2 1 0,-8 11-1,-21 43-129,34-63-62,2-2-58,0 0 23,0 0 8,0 0 105,0-10 303,0 7-443,1 0-1,-1 0 0,0 1 0,1-1 0,0 0 1,-1 0-1,1 1 0,0-1 0,0 1 0,1-1 1,-1 1-1,0-1 0,1 1 0,3-4 0,15-27 1112,-8 13-1027,0 0-1,23-26 1,-30 41-141,0 0 1,-1 0 0,1 1-1,1 0 1,-1 0 0,1 0-1,0 1 1,-1 0 0,1 0-1,1 0 1,-1 1 0,0 0-1,1 0 1,9-1 0,6 1 214,-1 0 0,44 3 0,-24 0 55,-43-1-227,-19-1-17,0 1-1,1 1 0,-1 1 1,0 1-1,1 1 0,-22 6 1,6 1-7,25-8 23,-1 1 0,1 0 0,0 0-1,0 1 1,-18 11 0,26-13 21,1 1 1,0 0-1,0 0 0,0 0 1,0 0-1,1 1 0,0-1 1,-1 0-1,2 1 0,-1-1 1,0 1-1,1-1 0,0 1 1,0-1-1,1 8 0,-1 8 59,-1 9 141,1-19-121,-1 0 0,0 0 1,0 1-1,-1-1 0,-4 13 0,4-17-19,1 0-1,1 0 1,-1 0-1,1 0 1,0 0-1,0 0 1,0 0-1,1 0 0,0 0 1,0-1-1,1 1 1,-1 0-1,1 0 1,1-1-1,-1 0 1,5 9-1,0-7-37,1 1 0,-1-1 0,1 0 0,0-1 0,1 0 0,-1 0 0,1-1 0,0 0 0,1 0 0,-1-1-1,1 0 1,0-1 0,10 2 0,-16-4-29,7 2 26,0-1 0,0 0-1,0-1 1,12 0 0,-19-1-20,-1 0-1,0 0 0,1-1 0,-1 0 1,0 0-1,1 0 0,-1 0 1,0 0-1,0-1 0,0 1 0,0-1 1,0 0-1,0 0 0,-1 0 0,1 0 1,-1 0-1,5-5 0,18-20-178,37-31 0,-38 37 23,-23 20 53,-1 1-67,0 0 75,0 0-35,0 0-202,-6 6-3208,5-6-1322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8.6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242 4 1569,'0'0'1670,"0"0"-856,0 0-174,0 0-45,0 0 117,0 0-197,0-3 759,-1 9-1254,-6 20 43,0-1 0,-2 0 0,-1 0 0,-13 23 0,-18 48 41,5 32-26,26-86-158,-2 1 0,-24 57-1,33-93 70,-1 1-1,0-1 1,0 1 0,0-1 0,-1-1-1,0 1 1,0-1 0,-10 9 0,15-17-116,-1-1 0,1 0 0,0 0 1,0 0-1,1 0 0,-1 0 1,1 0-1,-1 1 0,3-6 0,6-9-678,0 1 0,2 0-1,0 1 1,13-15-1,13-17-572,-4-1 471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39.2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71 218 96,'0'0'1211,"0"0"105,0 0 172,0 0-295,0 0-214,-1-26-149,-5-121 250,7 145-1027,-1 0-1,1-1 1,0 1 0,0 0-1,0 0 1,0 0-1,0 0 1,0 0 0,0 0-1,1 0 1,-1 0-1,1 0 1,-1 1 0,1-1-1,0 0 1,0 1-1,-1-1 1,1 1 0,0 0-1,0 0 1,1 0-1,-1 0 1,0 0 0,0 0-1,0 1 1,1-1-1,-1 0 1,0 1 0,1 0-1,-1 0 1,3 0 0,-4 0-115,-3 11 304,1 0 0,0 0 1,1 0-1,2 21 0,0 2-79,-2-25-147,0 0-1,2-1 0,-1 1 1,1 0-1,0 0 1,0-1-1,1 1 1,1-1-1,-1 0 1,1 0-1,8 11 1,4 3 25,1-1 0,27 27 1,-25-28-19,-1 0 1,22 31-1,-35-43-21,0-1 0,-1 1 0,0 0 1,-1 0-1,0 0 0,0 1 0,-1-1 0,0 1 0,0 0 0,-1-1 1,1 14-1,-2-2 28,0-13-38,1 0-1,-2 0 1,1-1-1,-1 1 0,1 0 1,-2-1-1,-2 9 1,3-12 0,-1 0 1,0 0-1,0 0 1,0 0-1,0-1 1,-1 1-1,1-1 1,-1 0-1,0 1 0,1-1 1,-1 0-1,0-1 1,0 1-1,0 0 1,-1-1-1,1 0 1,-4 1-1,-26 8 69,0-2-1,0-1 0,0-2 1,-49 1-1,20 0 265,50-4-539,19 0-2092,19 0-1577,-6-2-193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0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275 125 3506,'0'0'1483,"0"0"-851,0 0-392,0 0 118,0 0-73,2-3-151,39-26-94,-40 24-26,0 1 1,0 0-1,0 0 0,0-1 1,-1 1-1,1 0 1,-1-1-1,0 1 1,-1 0-1,1-1 1,-1 1-1,0 0 0,0-1 1,0 1-1,0 0 1,-3-4-1,1 6 11,0 0 0,0 0-1,-1 0 1,1 1 0,-1 0-1,1-1 1,-1 1 0,1 1 0,-1-1-1,0 0 1,0 1 0,1 0-1,-1 0 1,0 0 0,1 0 0,-1 1-1,0-1 1,0 1 0,1 0-1,-1 0 1,1 0 0,-1 1 0,1-1-1,0 1 1,-5 3 0,-7 4 241,0 2 1,1 0 0,-26 25 0,30-26-29,-2 1-113,0 1 0,2 0 0,-1 1 0,1 0 0,1 1 0,1 0 0,0 0 0,0 1 0,2 0 0,0 0 1,0 0-1,2 1 0,0 0 0,0 0 0,2 0 0,-1 19 0,3-19-126,-1 5-6,2 0-1,4 29 1,-3-42 6,0 0 1,0 0 0,1 0-1,0 0 1,1 0 0,0-1-1,0 1 1,10 12-1,-9-14 13,0 0 0,0 0-1,1 0 1,-1-1-1,1 1 1,0-1 0,1-1-1,-1 1 1,1-1-1,0 0 1,0-1 0,0 0-1,1 0 1,-1 0-1,1-1 1,0 0 0,-1-1-1,1 0 1,0 0-1,0 0 1,0-1 0,12-1-1,-16 0-12,1 1 0,-1-1 0,1 1 0,-1-2 0,0 1 1,1 0-1,-1-1 0,0 0 0,0 1 0,0-2 0,0 1 0,-1 0 0,1-1 0,6-6 0,3-4-33,0-1 1,15-21-1,18-19 16,-46 54 90,0 0 61,0 0-61,0 25-3249,0-11 367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0.6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93 4610,'0'0'846,"0"0"-417,0 0-159,0 0 85,0 0 21,6 0-96,82 1 1260,-17 1-1053,1-3 0,131-19 0,60-39-377,-237 54-149,0 1 0,1 0 0,-1 2 0,1 1 0,-1 2 0,30 3 1,-27 7 133,-26-9-80,0 0 0,0-1 1,1 0-1,-1 1 0,0-1 1,1 0-1,-1-1 0,1 1 0,5 0 1,-1-1 312,-1 0-4183,-18 0 1867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08.6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0,'0'0'464,"0"0"-128,0 0-13,0 0 56,0 0-27,6 0 88,184 0 1118,-96 15-1379,121-9-219,-47-4 1494,78 0-938,-125-3-592,222 4 3168,-408-5-3302,11 7-1850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2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24 512,'0'0'947,"0"0"-29,0 0 88,0 0 117,0 0 259,0-12 657,2 9 2744,41 5-4932,-29 0-225,1-1 0,-1-1 0,0 0 0,1-1 0,-1-1 0,20-4 0,-31 4-24,4-1-3491,-7 3 1803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3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 3426,'0'0'648,"0"0"-368,0 0 104,0 0 91,0 0-120,27-5 1094,-4 11-1031,-13-2 2,1-1 0,-1-1 0,1 0 0,19 1 0,-17-3-402,0 0 0,0 0 0,0-1 0,0-1-1,0 0 1,0-1 0,-1 0 0,1-1 0,16-7 0,3 0-352,-26 13-409,-17 13 56,3-8 98,0 0 0,-1-1 0,0 1 0,-13 6 0,-8-1-4272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6.8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0 202 768,'0'0'739,"0"0"136,0 0 0,0 0-63,0 0 71,0 0-134,0 0-111,0 0-297,0 0-20,29 6 71,-24 0-408,1 0 0,-1 1 0,-1-1 0,1 1-1,-1 0 1,0 0 0,-1 1 0,0-1 0,0 1 0,0 0 0,-1-1 0,0 1 0,-1 0 0,0 0 0,0 1 0,-1 11 0,3 3-42,-3-21 46,0 1 0,0-1 0,1 1 0,-1-1 0,1 1 0,0-1 0,0 0 0,0 0 0,0 1 0,0-1 0,1 0 0,-1 0 0,0 0-1,1 0 1,0 0 0,-1-1 0,1 1 0,0 0 0,0-1 0,0 1 0,4 1 0,12 11-46,23-73 2854,22-19-3567,-39 50 743,38-57 0,-56 75 37,2 0-1,-1 0 1,2 1-1,-1 0 1,1 0-1,0 1 1,1 0-1,0 1 1,11-7-1,14-5-222,53-22 0,-45 22-110,-38 14 424,-17 9-1022,-8 11-718,-5 1-674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48.9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1 317 2817,'0'0'1017,"0"0"-329,0 0 104,0 0 340,0 0-209,0 0-812,0-1 1,0 1-1,0-1 1,0 1-1,0-1 0,0 1 1,0-1-1,0 1 1,0 0-1,0-1 1,0 1-1,0-1 1,0 1-1,0-1 0,1 1 1,-1-1-1,0 1 1,0-1-1,0 1 1,1 0-1,-1-1 1,0 1-1,1-1 0,-1 1 1,0 0-1,1-1 1,-1 1-1,0 0 1,1 0-1,0-1 1,12 6-87,-1 2 0,0-1 0,0 1 0,0 1 0,-1 0 0,10 10 0,-16-13-73,-1-1 1,-1 0-1,1 1 0,0 0 0,-1 0 0,0 0 0,0 0 1,-1 0-1,1 1 0,-1-1 0,0 1 0,-1-1 0,1 1 1,-1 0-1,0 0 0,0 11 0,-2-13-53,1-4 110,0 0 0,0 1 0,0-1 0,0 0 0,0 1 0,0-1 0,0 0-1,0 0 1,0 1 0,0-1 0,0 0 0,0 1 0,0-1 0,0 0-1,0 0 1,0 1 0,1-1 0,-1 0 0,0 1 0,0-1 0,0 0-1,0 0 1,0 0 0,1 1 0,-1-1 0,0 0 0,0 0 0,1 0-1,-1 1 1,0-1 0,0 0 0,0 0 0,1 0 0,-1 0 0,0 0-1,1 1 1,-1-1 0,0 0 0,0 0 0,1 0 0,-1 0 0,0 0 0,1 0-1,-1 0 1,0 0 0,0 0 0,1 0 0,-1 0 0,0 0 0,1 0-1,-1 0 1,0-1 0,0 1 0,1 0 0,0 0 132,-1 0 14,-1-14-397,1 1 0,0-1 0,1 1 0,1-1-1,0 1 1,1 0 0,0 0 0,1 0 0,1 0 0,0 1 0,1-1 0,0 1 0,0 0-1,2 1 1,12-17 0,0 6-631,1 0-1,0 2 1,2 0-1,0 1 1,49-29-1,-25 22 1118,1 3 0,72-26 0,-104 44 1852,-19 9 732,-11 4-1709,-1-1-4155,-11 0-1256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1.3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 20 880,'0'0'2751,"0"0"-1185,0 0-848,0 0-193,0 0-263,0 0-6,0-14 234,-3 10 2261,-37 3-2679,-63 1 47,96 1-115,1 0-1,-1 0 1,0 0 0,1 1-1,-1 0 1,1 0-1,-1 1 1,1-1-1,0 1 1,0 1 0,0-1-1,-5 6 1,10-9-25,1 1 0,-1 0 0,1 0 0,-1 0 0,1 0 0,-1 0 0,1 1 0,0-1 0,-1 0 0,1 0 0,0 0 0,0 0 0,0 0 0,0 0 0,0 0 0,0 0 0,0 1 0,0-1 0,1 0 0,-1 0 0,0 0 0,1 0 0,-1 0 0,1 0 0,0 2 0,15 20-594,0-14 393,0-2-1,0 1 1,0-2-1,1 0 1,0-1-1,0-1 1,0-1-1,26 3 1,-15-2 105,49 13 1,-74-16 107,-1-1 1,1 1 0,-1 0 0,0 0 0,0 0 0,1 1 0,-1-1 0,0 0 0,0 1-1,0 0 1,0-1 0,-1 1 0,1 0 0,0 0 0,-1 0 0,1 0 0,-1 0 0,0 0-1,0 0 1,2 4 0,-2 0 42,0 0-1,0-1 0,0 1 0,-1 0 1,1 0-1,-1 0 0,-2 10 1,1-13 13,0 0 0,0 0-1,-1 0 1,1 0 0,-1-1 0,0 1 0,1 0 0,-1-1 0,0 1 0,-1-1 0,1 0 0,0 0 0,-1 0 0,1 0 0,-1 0 0,1 0 0,-1-1 0,0 1 0,0-1 0,-3 1 0,-66 24 500,69-25-528,-28 7-14,-1-1-1,1-2 0,-1 0 0,-53-1 1,85-4-45,-1 0 0,1 0 0,-1 0 0,1-1 0,-1 1 1,1 0-1,-1 0 0,1 0 0,-1-1 0,1 1 0,-1 0 1,1 0-1,-1-1 0,1 1 0,0 0 0,-1-1 0,1 1 1,0-1-1,-1 1 0,1 0 0,0-1 0,-1 1 0,1-1 1,0 1-1,0-1 0,-1 1 0,1-1 0,0 1 0,0-1 0,0 1 1,0-1-1,0 1 0,0-1 0,0 0 0,0-25-1740,1 18 843,2-25-1389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1.7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2881,'0'0'1785,"0"0"-1182,0 0-523,0 0-48,0 0 0,0 0-37,0 11-1,16 273 1653,-17-168-1080,3 129-283,9-155-1090,-6-65-1368,1 51-1,-6-60-186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2.6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296 54 288,'0'0'688,"0"0"-498,0 0-17,0 0 241,0-9 117,0-16 19,0 6 2429,-24 19-1493,15 0-1454,-1 1 1,0 0-1,1 1 0,-1 0 0,1 0 0,0 1 0,-1 0 0,1 1 0,1 0 0,-1 1 0,1-1 0,-1 2 0,1-1 0,1 1 1,-8 7-1,5-3 11,0 0 0,1 0 0,0 1 0,1 1 0,0-1 0,1 1 0,0 1 1,1-1-1,-8 25 0,10-25 92,-21 81 952,23-84-1039,0-1 1,1 1-1,1 0 1,0 0 0,0 0-1,0 0 1,1 0 0,4 15-1,-4-21-51,1-1-1,0 1 0,0 0 1,0-1-1,0 1 0,1-1 1,-1 0-1,1 1 0,-1-1 1,1 0-1,0-1 0,0 1 1,0 0-1,0-1 0,0 0 1,0 0-1,0 0 0,0 0 1,1 0-1,2 0 0,79 12-207,-72-12 110,-13-1 98,8 0-99,-1 1 0,1 0 0,-1 0 0,1 1 0,-1 0 0,0 0 0,11 6 0,-18-8 43,1 0 0,0 0 0,0 0 0,0 0 0,-1 0 0,1 0 0,0 0 0,0 0 1,0-1-1,-1 1 0,1 0 0,0 0 0,0-1 0,-1 1 0,1 0 0,0-1 0,-1 1 0,1-1 0,0 1 1,-1-1-1,1 1 0,-1-1 0,1 1 0,-1-1 0,1 0 0,-1 1 0,1-1 0,-1 0 0,1 1 1,-1-1-1,0 0 0,0 0 0,1-1 0,13-29-21,-13 28-28,6-13 101,-5 11 109,0 1 0,0-1 1,0 1-1,-1-1 0,0 1 0,1-1 0,-2 0 1,1-5-1,-1 10 421,-121 0-219,119 0-304,0 0 1,1 1-1,-1 0 1,0-1-1,1 1 0,-1 0 1,1 0-1,-1 0 1,1 0-1,0 0 1,-1 0-1,1 0 0,0 0 1,0 0-1,0 1 1,0-1-1,0 0 1,-1 3-1,-21 34 10,12-17-15,-18 28-243,22-12-4079,7-30 645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3.3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149 1 912,'0'0'1438,"0"0"-805,0 0-308,0 0 41,0 0 293,0 0-99,0 8 624,1-2-1102,-1 0-1,0 1 0,0-1 1,0 0-1,-1 1 0,0-1 0,0 0 1,-1 0-1,1 0 0,-1 0 1,-1 0-1,1 0 0,-1-1 1,0 1-1,0-1 0,-6 7 0,-9 9 48,-2 1 108,-29 42 1,45-57-232,0 0 0,0 1 0,0-1 0,1 1 0,0 0 0,1 0 0,0 0 0,0 0 0,0 0 0,0 16 0,3-22-11,-1-1 0,1 0 0,-1 0 0,1 0 0,-1 1 0,1-1-1,0 0 1,0 0 0,0 0 0,0 0 0,-1 0 0,1 0 0,1 0 0,-1-1 0,0 1 0,0 0 0,0-1 0,0 1-1,0 0 1,1-1 0,-1 1 0,0-1 0,0 0 0,1 1 0,-1-1 0,0 0 0,1 0 0,-1 0 0,3 0-1,51 2-169,-46-2 164,-5 0 11,14 1-106,0 0 0,1-2 1,-1 0-1,1-1 1,-1-1-1,0-1 1,0 0-1,0-1 0,27-13 1,-40 16 68,2-2 43,-1 0 0,1 1 0,-1 0 0,1 1-1,0 0 1,0 0 0,0 0 0,8 0 0,4-6-2101,-18 7-47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3.7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0 3714,'0'0'1246,"0"0"-964,0 0-119,0 0 304,-3 21-139,-17 244 1510,19-230-1692,2 1-1,1-1 1,2 1-1,1-1 0,17 58 1,-18-82-892,-1-1 0,0 1 1,-1 0-1,0 0 0,1 16 1,-3-15-3692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4.1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33 276 2913,'0'0'3367,"0"0"-1939,0 0-866,0 0-55,0 0-40,37-6-243,12 7-14,-22 0-241,1 0 0,-1-2 0,33-5 0,-54 5-215,0 0 1,1-1-1,-1 0 1,0 0-1,0 0 1,0 0-1,0-1 1,0 0 0,-1-1-1,1 1 1,-1-1-1,0 0 1,0 0-1,0-1 1,-1 1 0,0-1-1,0 0 1,6-10-1,-8 12 272,0 0 0,-1 0 0,1 0 0,-1-1 0,0 1 0,0-1 0,-1 1 0,1-1-1,-1 1 1,1-1 0,-1 1 0,0-1 0,-1 1 0,1-1 0,0 1 0,-1-1 0,0 1 0,0-1 0,0 1 0,0 0-1,-1-1 1,1 1 0,-1 0 0,0 0 0,0 0 0,-3-4 0,-5-5 602,-1 1 0,0 0 0,-1 0-1,-22-14 1,12 8-492,18 15-57,0 0 0,0 0 0,0 1 0,-1-1 0,1 1-1,-1 0 1,1 0 0,-1 0 0,1 1 0,-1 0 0,0-1-1,1 2 1,-7 0 0,5-1-91,0 1 0,-1 0 0,1 0 0,0 0 0,0 1 1,0 0-1,0 0 0,0 1 0,-6 3 0,2 1-99,0 0 0,1 1 0,0 0 0,0 1 1,1-1-1,0 2 0,0-1 0,1 1 0,1 1 0,0-1 0,0 1 1,1 0-1,0 0 0,1 1 0,0-1 0,0 1 0,2 0 1,0 0-1,-2 23 0,4-12-1850,0-6-1214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08.07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1 108 0,'0'0'1371,"0"0"-794,0 0-465,0 0-91,0 0 8,0 0 41,36-12 2397,-36 9-2446,0 0 1,0 1-1,1-1 0,-1 1 0,1-1 0,0 1 0,0-1 0,0 1 0,0-1 0,0 1 0,0 0 0,0 0 0,1-1 0,-1 1 0,1 0 0,0 0 0,0 0 0,3-2 0,1-1 5,-1 2 0,1-1-1,0 1 1,0 0 0,1 0 0,-1 1-1,8-3 1,11-1-300,-1 2 0,48-4 0,-71 8 253,45-3-665,-45 3 492,-1 0 210,0 0 213,0 0 75,0 0-74,0 0-94,0 0-104,43 21-139,-39-20 105,0 1 0,-1 0 0,1 0 0,0 0-1,-1 1 1,0-1 0,1 1 0,-1 0 0,5 6 0,-7-8 27,0 1 0,0 0 1,0-1-1,-1 1 0,1 0 1,0 0-1,-1 0 0,1 0 0,-1 0 1,0 0-1,0 0 0,1 0 1,-1 0-1,0 0 0,-1 0 0,1 0 1,0 0-1,-1 0 0,1-1 1,-1 1-1,1 0 0,-1 0 0,0 0 1,-1 2-1,0-1 24,0 0 1,0 0 0,0-1-1,0 1 1,-1-1-1,1 0 1,-1 1-1,1-1 1,-1 0-1,0-1 1,0 1-1,0 0 1,0-1-1,0 0 1,-6 2-1,8-3-1,1 0-21,0 0-46,0 0-18,-23 18-470,-4-1 560,15-9-49,0 0 1,-1-1-1,0 0 0,-15 5 1,25-11 40,2-1-122,1 0-203,0 0 16,0 0-27,-7 24-8,-65 32 814,72-56-507,0 0-46,0 0-92,0 0 12,0 0-76,0 1 124,0 2 93,0 1-1,0-1 0,0 0 0,-1 1 1,1-1-1,-1 1 0,0-1 0,0 1 1,0-1-1,0 0 0,-1 0 0,1 0 1,-1 0-1,-3 5 0,-5 8 44,68-13-418,120-6 344,-177 3-13,-1 0-62,0 0-64,0 0 169,0 0 37,0 0 47,0 0-47,0 0-27,0 0-141,0 0 10,7 3-101,-7-3-1481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19.4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 16 1201,'0'0'893,"0"0"-55,0 0 56,0 0 37,0 0 27,-43-15 1147,29 15-2340,0 0-1,1 1 1,-1 0 0,0 1 0,1 1 0,-1 0 0,-17 7 0,26-8 178,1 0 0,0 1 1,0-1-1,0 1 0,0 0 0,0 0 0,0 0 0,1 1 0,-1 0 0,1-1 0,0 1 0,0 0 1,1 0-1,-1 1 0,1-1 0,0 0 0,0 1 0,0 0 0,1-1 0,0 1 0,0 0 0,0 0 1,0-1-1,0 9 0,0-3-21,0 1 1,1-1 0,0 1-1,1-1 1,4 20 0,-4-26 77,1 1 1,0-1-1,0 1 1,0-1-1,0 0 1,1 0-1,0 0 1,0-1-1,0 1 1,0-1-1,0 1 1,1-1-1,0 0 1,-1 0-1,6 3 1,7 3 62,-1 0 1,2-1 0,-1-1 0,1 0 0,0-1-1,1-1 1,-1 0 0,20 1 0,16 0-421,77-3 1,-129-47 1764,0 43-1400,-1 0-1,0 0 0,1 0 0,-1 1 0,1-1 1,-1 0-1,1 0 0,-1 1 0,1-1 0,0 0 0,-1 1 1,1-1-1,0 1 0,0-1 0,0 1 0,-1-1 1,1 1-1,0-1 0,0 1 0,0 0 0,0 0 0,0-1 1,-1 1-1,1 0 0,0 0 0,0 0 0,0 0 1,0 0-1,0 0 0,1 0 0,36 7 256,-16-3-228,30-3-19,-19 1-149,43-5 0,-68 3-1,1-2 0,0 1-1,0-1 1,-1-1 0,1 1-1,-1-2 1,1 1 0,-1-1-1,12-7 1,-19 9 148,1 1-1,-1 0 1,0 0 0,0-1-1,0 1 1,0-1 0,0 1-1,0-1 1,0 1 0,0-1-1,0 1 1,-1-1 0,1 0-1,-1 1 1,1-1 0,-1 0-1,0 0 1,0 0 0,1 1-1,-1-1 1,0 0 0,-1 0-1,1 1 1,0-1 0,-1 0-1,1 0 1,0 1-1,-1-1 1,-1-1 0,1-2 157,-1 1 0,0-1 0,0 1 0,-1 0 0,1 0 0,-1 0 1,0 0-1,0 0 0,-6-4 0,1 1-91,0 1 0,0 0 0,-1 0-1,0 1 1,0 0 0,0 1 0,0 0 0,-1 0 0,0 1 0,0 0 0,0 1-1,0 0 1,0 1 0,0 0 0,-1 0 0,-11 1 0,19 0-157,-1 0 0,1 0 0,-1 0 0,1 0 0,-1 1 1,1-1-1,0 1 0,-1 0 0,1 0 0,0 0 0,-1 0 0,1 1 0,0-1 0,0 1 1,0 0-1,0 0 0,0 0 0,1 0 0,-1 1 0,1-1 0,-1 1 0,1-1 0,0 1 1,0 0-1,0 0 0,0 0 0,1 0 0,-1 0 0,1 0 0,0 1 0,-1-1 0,2 0 1,-1 1-1,0-1 0,1 1 0,-1-1 0,1 1 0,0 5 0,0-1-182,3 19-1376,11-9-665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4.7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1 192 3698,'0'0'1067,"0"0"-488,0 0 261,0 0-61,0 0-352,4 8-344,-3-3-84,1-1 1,0 0-1,0 0 1,0 0-1,1 0 1,0-1-1,-1 1 1,1-1-1,0 1 1,1-1-1,-1 0 1,0 0-1,1-1 1,0 1-1,0-1 1,0 1-1,0-1 1,0 0-1,0-1 1,6 2-1,14 3-243,1-2 1,-1-1-1,1 0 0,0-2 1,0-1-1,0-1 0,0-2 1,29-5-1,-44 5 69,1 0 0,-1-1 0,1 0 0,14-9 0,-23 12 115,1-1 0,0 1 0,-1-1 0,1 0 0,-1 0 0,0 0 0,0 0 1,0 0-1,0 0 0,0 0 0,0-1 0,0 1 0,-1-1 0,1 1 0,-1-1 0,0 0 1,0 0-1,0 0 0,0 1 0,0-1 0,0-5 0,-1 3 117,-1-1-1,0 1 1,0-1-1,0 1 0,-1 0 1,1 0-1,-1 0 1,0 0-1,-1 0 1,1 0-1,-1 0 1,0 1-1,-1-1 1,-4-5-1,-8-6 326,1 1 0,-25-17-1,35 28-351,-1-1 142,0 0 0,-1 1 0,0-1 0,0 2 0,0-1 0,0 1 0,0 0 0,-1 0 0,-10-1 0,15 3-119,-1 1 0,1-1 0,0 1 0,-1 0 0,1 0 0,-1 1 0,1-1 0,0 1 0,-1-1 0,1 1 0,0 0 0,0 0 0,0 1 0,0-1 0,0 1 0,0-1 0,0 1 0,0 0 0,0 0 0,1 1 0,-1-1 0,1 0-1,0 1 1,-3 2 0,-26 34 211,-50 70 38,79-105-472,0-1-1,0 1 1,0 0 0,0 0-1,1 0 1,-1 1 0,1-1 0,0 0-1,0 0 1,1 1 0,-1 5-1,1-2-2075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5.2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60 126 1185,'0'0'2161,"0"0"-1220,0 0-300,0 0 98,0 0 144,0 10-168,-1-2-637,0 37 871,1-42-907,1 0 0,-1-1 1,0 1-1,1-1 1,-1 1-1,1-1 0,0 1 1,0-1-1,0 1 1,0-1-1,0 0 0,1 0 1,-1 1-1,1-1 1,-1 0-1,1 0 0,2 1 1,6 4-17,0-1 0,1-1 0,0 0 1,0 0-1,0-1 0,0 0 0,1-1 1,-1-1-1,1 1 0,0-2 0,0 0 0,0 0 1,0-1-1,0-1 0,20-3 0,-22 3-75,0-1-1,0-1 1,-1 0-1,1 0 1,-1 0-1,0-1 1,0-1-1,0 0 1,0 0-1,-1 0 1,0-1-1,0-1 1,-1 1-1,1-1 0,-2 0 1,1-1-1,-1 0 1,0 0-1,5-9 1,-8 12 89,-1 0 0,0 0 0,0 0 0,-1 0 0,1 0 0,-1 0 0,0 0 0,-1 0 0,1 0 0,-1-1 0,0 1 0,0 0 0,-1 0 0,-1-9 0,1 10 24,0 1-1,0 0 1,-1-1-1,1 1 0,-1 0 1,0 0-1,0 0 1,0 0-1,0 0 1,0 0-1,-1 0 0,1 1 1,-1-1-1,0 1 1,0 0-1,0 0 0,0 0 1,0 0-1,0 0 1,0 1-1,-5-2 0,-5-2 14,-1 2 0,0 0 0,0 0-1,0 1 1,0 1 0,-1 0-1,1 1 1,0 1 0,0 0 0,-1 1-1,-16 4 1,9 1-297,1 0 0,-1 1 0,1 1 0,1 0 0,0 2 0,-23 16 1,-7 8-2519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7.1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0 128 848,'0'0'2036,"0"0"-966,0 0-489,0 0 148,0 0 119,24 0 1884,667 0-1545,-547 5-1362,-85-1-114,-1-3 1,1-2 0,107-17 0,-89 4 300,1 3 0,0 3 0,79 3 0,-87 5-32,23 1-60,0-3-1,101-18 0,-157 16 305,-1 2 0,58 2 0,-63 2-130,0-2 0,0-1 0,0-1 0,40-8 0,-42 3-4,2 1 1,-1 1-1,1 2 0,0 2 1,-1 0-1,45 6 0,-45 3-153,11 1-124,9-9 52,0-3 1,83-15 0,-100 14 237,-1 1 0,1 2 0,52 4 0,37-1 104,-78-11-131,11 0-104,-82 23-1871,7-2-1207,1-8-1206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8.1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285 4 1281,'0'0'1566,"0"0"-726,0 0-136,0 0 385,0 0 223,-70-3 609,61 5-1925,-1 0-1,1 0 0,-1 2 1,1-1-1,0 1 0,1 0 1,-1 1-1,1 0 0,-1 0 1,-11 11-1,-10 5 80,15-13-39,-24 16-52,38-23 21,-1 0 0,1 0 0,-1 0 0,1 0 0,0 0 0,-1 1 0,1-1 0,0 0 0,0 1 0,0-1 0,0 1 0,0-1 0,0 1 0,0 0 0,1-1 0,-1 1 0,0 3 0,1-4-96,0-1-13,21 9-248,182 18 525,-195-26-139,0 0-1,0 1 1,-1 0-1,1 1 0,-1 0 1,1 0-1,10 7 1,-15-8-100,0 0 0,0 1-1,-1-1 1,1 1 0,-1-1 0,0 1 0,0 0 0,0 0 0,0 0 0,0 0-1,-1 0 1,1 1 0,-1-1 0,0 0 0,0 1 0,0-1 0,0 1 0,-1-1-1,1 1 1,-1-1 0,0 6 0,-1-8 83,1 0 0,0-1-1,-1 1 1,1 0 0,-1-1 0,1 1 0,-1 0-1,0-1 1,1 1 0,-1 0 0,0-1 0,1 1-1,-1-1 1,0 1 0,0-1 0,1 0 0,-1 1-1,0-1 1,0 0 0,0 1 0,1-1 0,-1 0-1,0 0 1,0 0 0,0 0 0,0 0 0,-1 0 0,-33 3 422,24-3-317,-25 4 90,1 1-1,0 2 1,-63 21-1,92-27-199,5-1-3300,1 0 954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8.6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1 864,'0'0'2212,"0"0"-1361,0 0-464,0 0-19,0 0 408,0 0 158,0 3-51,-1 350 2812,-1 7-4033,2-359-140,0-1-717,0-1-809,0-4-1093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9:59.8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5 181 3906,'0'0'1633,"0"0"-740,0 0-119,0 0-187,0 0-238,0 0-266,0 0-150,0-21-792,0 3 602,-1 10 198,1 0 0,1 0 0,-1 0 1,1 0-1,3-10 0,-3 15 35,0-1 0,1 1 0,0 0 1,-1 0-1,1 0 0,0 0 0,1 0 0,-1 0 0,1 1 0,-1-1 0,1 1 1,0-1-1,-1 1 0,8-3 0,4-2-6,0 1 0,1 0 1,0 2-1,0-1 0,0 2 0,1 0 0,-1 1 1,1 1-1,0 0 0,29 2 0,-31-1 35,-12 1 12,-1-1-1,0 1 1,0-1 0,1 1-1,-1-1 1,0 1-1,0-1 1,0 1 0,1 0-1,-1 0 1,0 0-1,0 0 1,0 0 0,0 0-1,-1 0 1,1 0 0,0 0-1,0 0 1,-1 0-1,1 0 1,0 1 0,-1-1-1,1 0 1,-1 1-1,0-1 1,1 0 0,-1 1-1,0-1 1,0 0 0,0 1-1,0-1 1,0 2-1,0 59 485,-1-43-413,2 16 44,0-23-94,-1 1 0,0-1 0,-3 21 0,2-29-5,0 0 0,0-1 1,0 1-1,0 0 0,-1-1 0,0 1 0,1-1 0,-1 0 0,-1 1 0,1-1 0,0 0 0,-1 0 0,1-1 0,-1 1 0,-6 4 0,-65 42 597,47-32-538,0 1 0,1 1-1,1 1 1,-33 34 0,57-53-90,1-1 0,-1 0 0,1 1 0,-1-1 0,1 1 0,-1-1 0,1 1 0,-1-1 0,1 1 0,-1-1 0,1 1 0,0-1 1,-1 1-1,1 0 0,0-1 0,-1 1 0,1 0 0,0-1 0,0 1 0,0 0 0,0-1 0,0 1 0,0 0 0,0-1 0,0 1 0,0 0 0,0-1 0,0 1 0,0 0 0,0-1 1,0 1-1,1 0 0,-1-1 0,0 1 0,1 0 0,-1-1 0,0 1 0,1-1 0,-1 1 0,0-1 0,1 1 0,-1-1 0,1 1 0,-1-1 0,1 1 0,0-1 0,-1 0 0,1 1 1,-1-1-1,1 0 0,0 1 0,-1-1 0,1 0 0,0 0 0,-1 0 0,1 1 0,0-1 0,-1 0 0,1 0 0,0 0 0,-1 0 0,1 0 0,0 0 0,1-1 0,62 1 533,-45-2-550,219 2 117,-234 0-364,0-1 1,0 0-1,-1 0 1,1-1 0,-1 1-1,1-1 1,-1 0-1,0 0 1,0 0-1,0 0 1,0 0-1,0-1 1,4-3-1,5-8-1765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0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34 3794,'0'0'1955,"0"0"-845,0 0-269,0 0 34,0 0-294,3 0-231,1 1-296,-1 1 0,0-1 0,0 1 0,0-1 0,0 1 0,0 0 0,0 1 0,-1-1 0,1 0 0,-1 1 0,1-1 0,-1 1 1,0 0-1,0 0 0,2 3 0,-2-2-29,1 0 1,-1-1-1,1 1 1,0-1-1,0 1 1,0-1-1,1 0 0,-1-1 1,1 1-1,-1 0 1,1-1-1,0 0 1,0 0-1,0 0 1,6 2-1,1-2-220,1-1 0,-1 0 0,0-1 0,1 0 0,-1-1 0,0 0 0,0-1 0,12-3 0,-11 2-460,1-2 1,-1 0 0,0 0 0,0-1 0,-1 0 0,0-1 0,0 0 0,-1-1 0,1 0 0,16-19 0,-5 0-1174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0.6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338 74 112,'0'0'2100,"0"0"-1172,0 0-392,-28-12 121,-91-33 399,112 41-927,0 2 0,-1-1-1,1 1 1,-1 1 0,0-1 0,1 1-1,-1 0 1,0 1 0,0 0 0,0 0-1,0 1 1,1 0 0,-13 3 0,19-4-128,-3 1 11,0 1 0,1 0 0,-1-1 1,1 1-1,-1 0 0,1 1 0,0-1 1,-1 1-1,1-1 0,1 1 0,-1 0 1,0 0-1,1 0 0,-1 1 0,1-1 1,0 0-1,0 1 0,0 0 0,1-1 1,-1 1-1,1 0 0,0 0 0,-1 4 1,0 2-200,0 0 1,0 0 0,1 0 0,1 0 0,-1 0-1,2 0 1,-1 0 0,4 14 0,-3-21-115,0 0 1,1 0 0,0 0 0,0 0-1,-1-1 1,2 1 0,-1 0 0,0-1 0,0 0-1,1 1 1,-1-1 0,6 3 0,3 2-1608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1.0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112 150 3185,'0'0'825,"0"0"-465,0 0-221,0 0 202,0 0-90,0 0 61,0 27 1569,0-25-1805,0 1 0,0-1 0,0 0-1,1 0 1,-1 0 0,1 0 0,-1 0 0,1 0 0,0 0 0,0 0-1,0 0 1,0 0 0,0-1 0,1 1 0,-1 0 0,0-1 0,1 1-1,-1-1 1,1 1 0,-1-1 0,1 0 0,0 1 0,0-1 0,0 0-1,0 0 1,-1 0 0,1-1 0,0 1 0,0 0 0,1-1-1,-1 1 1,3-1 0,10 2-54,-1 0-1,1-2 1,28-1 0,-13-1 8,-19 2-35,0-2 1,-1 1 0,1-2-1,-1 1 1,1-2-1,-1 1 1,0-1-1,18-10 1,-27 9-42,1 0 0,-1 0 0,0 0 0,-1-1 0,1 1 0,-1 0 0,0 0 0,0 0 0,-2-11 0,2 4-9,0 7 20,-1 0 1,1 0-1,0 0 1,-1 0-1,0 0 1,0 0-1,-1 0 1,1 1-1,-1-1 1,0 1-1,0-1 1,-1 1-1,1-1 1,-1 1-1,0 0 1,0 0-1,-1 1 1,1-1-1,-1 1 1,1-1-1,-1 1 1,0 0-1,0 0 0,-1 1 1,1 0-1,-1-1 1,1 1-1,-1 1 1,1-1-1,-1 1 1,0-1-1,-8 0 1,0 1-130,0 1 1,1 0 0,-1 1-1,0 0 1,1 1-1,-1 1 1,1 0-1,-1 0 1,1 1 0,0 1-1,-14 7 1,25-11 159,-14 7 77,0 1 0,0 1 1,-22 20-1,33-26-12,1 0 1,0-1-1,-1 2 0,1-1 0,0 0 1,1 1-1,-1-1 0,1 1 1,0 0-1,0-1 0,1 1 1,-1 0-1,1 0 0,0 1 1,0-1-1,0 10 0,1 0-77,0-12-108,-1 1-1,1-1 1,0 0-1,-1 0 1,2 1-1,-1-1 0,0 0 1,1 0-1,-1 1 1,1-1-1,0 0 1,0 0-1,0 0 1,1 0-1,-1 0 0,1 0 1,-1 0-1,1-1 1,0 1-1,0 0 1,3 2-1,21 11-1956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1.6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106 137 1201,'0'0'1846,"0"0"-1051,0 0-328,0 0 408,0 0 69,6 6-226,-1 0-668,0-2-1,1 1 1,-1-1 0,1 0 0,0 0-1,0 0 1,1-1 0,-1 0 0,1 0-1,0-1 1,-1 0 0,1 0 0,0 0-1,0-1 1,0 0 0,13 0 0,-17-1-53,27 0-161,61-7 0,-82 5 58,1 0 1,-1 0 0,0-1 0,-1 0-1,1-1 1,0 1 0,-1-2 0,0 1-1,0-1 1,14-12 0,-20 16 102,-1 0 1,0 0 0,0 0-1,0 0 1,0-1-1,0 1 1,0 0 0,0-1-1,0 1 1,0-1-1,0 1 1,-1-1 0,1 1-1,-1-1 1,1 1-1,-1-1 1,0 1 0,1-1-1,-1 0 1,0 1 0,0-1-1,0 0 1,0 1-1,-1-1 1,1 1 0,0-1-1,-1 0 1,1 1-1,-1-1 1,1 1 0,-1-1-1,0 1 1,0-1-1,-1-1 1,-1 0 41,0-1 1,0 0-1,0 1 1,0 0-1,-1 0 0,0 0 1,0 0-1,0 0 1,0 1-1,-5-3 0,-13-4 9,0 1-1,0 0 1,-1 2-1,0 1 0,0 0 1,-1 2-1,1 1 1,-35 0-1,51 3-76,1 0 1,0 1-1,0-1 0,0 1 1,0 0-1,0 1 0,1-1 0,-1 1 1,1 0-1,0 1 0,0-1 0,0 1 1,0 0-1,0 1 0,1-1 1,0 1-1,-7 9 0,-6 8-157,2 1 0,-22 41 0,34-59-200,1 0 0,0 0 1,0 0-1,0 1 0,0-1 0,1 0 1,0 1-1,0-1 0,0 11 0,1-10-700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0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27 194 896,'0'0'598,"0"0"80,0 0-25,0 0-151,0 0-238,0 3-104,-4 40 417,3-26-407,-1 0 1,-1 0 0,-5 22-1,3-16-28,3-12 185,1-25-219,1-222 767,0 235-872,1 0 0,0 0 0,-1 1 0,1-1 1,0 0-1,0 1 0,-1-1 0,1 1 0,0-1 0,0 1 1,0-1-1,0 1 0,0 0 0,0-1 0,-1 1 1,1 0-1,0 0 0,0-1 0,0 1 0,0 0 0,0 0 1,0 0-1,1 0 0,27 2 169,83 55 92,-96-51-238,-1-1 0,1-1 1,0-1-1,0 0 0,26 1 0,-41-4 17,0 0-21,-1 0 1,0 1-1,0-1 0,1 0 1,-1 1-1,0-1 1,0 0-1,1 0 0,-1 1 1,0-1-1,1 0 0,-1 0 1,1 0-1,-1 1 0,0-1 1,1 0-1,-1 0 1,1 0-1,-1 0 0,0 0 1,1 0-1,-1 0 0,1 0 1,-1 0-1,0 0 0,1 0 1,-1 0-1,1 0 1,-1 0-1,0 0 0,1 0 1,-1 0-1,1-1 0,-1 1 1,0 0-1,1 0 1,-1 0-1,0-1 0,1 1 1,17-9-465,7-15 43,-2 0 0,-1-2 0,0-1 0,31-53 0,-53 80 404,1 1 1,-1-1-1,0 0 0,0 1 1,0-1-1,0 0 0,0 1 1,0-1-1,1 0 0,-1 0 1,0 1-1,0-1 0,0 0 1,1 0-1,-1 1 0,0-1 1,0 0-1,1 0 0,-1 0 1,0 1-1,1-1 0,-1 0 1,0 0-1,0 0 0,1 0 1,-1 0-1,0 0 0,1 0 1,-1 0-1,0 0 0,1 0 1,-1 0-1,0 0 0,1 0 1,-1 0-1,0 0 0,1 0 1,-1 0-1,0 0 0,1 0 1,-1 0-1,0 0 0,1 0 1,-1-1-1,0 1 0,0 0 1,1 0-1,-1 0 0,0-1 1,0 1-1,1 0 0,-1 0 1,0-1-1,0 1 0,0 0 1,1 0-1,-1-1 0,0 1 1,2 28 26,-2 34 110,-2-32 41,1-1 1,1 1-1,2 0 0,1-1 1,2 0-1,1 0 0,14 45 0,-20-73-224,1 0 0,-1 0 0,0 0 0,1-1 0,-1 1 0,1 0 0,-1 0-1,1-1 1,-1 1 0,1 0 0,0 0 0,-1-1 0,1 1 0,0-1 0,0 1-1,-1-1 1,1 1 0,0-1 0,0 1 0,0-1 0,-1 0 0,1 1-1,0-1 1,0 0 0,0 0 0,0 0 0,0 1 0,0-1 0,0 0 0,0 0-1,0 0 1,0-1 0,-1 1 0,1 0 0,2-1 0,13-1-2801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2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73 222 1985,'0'0'1729,"0"0"-457,0 0-149,0 0-159,0 0-546,0 4-191,1-1-201,0 1 1,0 0-1,1-1 0,-1 0 0,1 1 0,0-1 0,-1 0 1,2 0-1,-1 0 0,0 0 0,0 0 0,1 0 0,0-1 1,-1 1-1,1-1 0,0 0 0,0 0 0,1 0 0,-1 0 1,0 0-1,1-1 0,-1 1 0,7 1 0,4 2 41,0-1-1,0 0 1,0 0-1,0-1 1,17 1-1,-14-3 39,30 1 207,62-3 0,-105-1-285,0 1 1,0 0 0,0-1-1,0 0 1,-1 0-1,1 0 1,0 0 0,-1 0-1,1-1 1,-1 0-1,0 0 1,0 0 0,0 0-1,0 0 1,-1 0 0,1-1-1,3-7 1,3-5-15,0 0 0,11-31 0,-15 31-110,0-1 0,-2 0 0,0 0 1,-1 0-1,0 0 0,-2-28 0,-1 43 106,1 0 1,-1 1-1,0-1 0,1 0 0,-1 0 0,0 1 0,-1-1 1,1 0-1,0 1 0,0-1 0,-1 1 0,1-1 0,0 1 0,-1 0 1,0-1-1,1 1 0,-1 0 0,0 0 0,1 0 0,-1 1 1,0-1-1,0 0 0,0 1 0,0-1 0,0 1 0,0-1 1,0 1-1,0 0 0,-3 0 0,-70-4 212,67 4-215,-13-1-23,1 1 0,0 1 0,-1 1 1,1 0-1,0 2 0,0 0 0,0 2 0,1 0 0,0 1 1,0 1-1,0 0 0,-29 20 0,36-21-71,1 1 1,0 1-1,0 0 1,0 1-1,1 0 0,-9 11 1,15-14-47,0-1 0,0 1 1,1 0-1,0 0 1,0 0-1,1 0 0,-1 1 1,2-1-1,-1 0 1,1 1-1,0 0 0,0 14 1,1 56-3061,0-44-877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3.3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57 592,'0'0'1211,"0"0"366,0 0-355,0 0-77,0 0-121,0 0 110,0 0-969,0-1 0,0 0 0,-1 0 0,1 1 0,0-1 0,0 0 0,0 0 0,0 1 1,0-1-1,0 0 0,0 0 0,0 1 0,0-1 0,0 0 0,1 0 0,-1 1 0,0-1 0,0 0 0,1 0 0,-1 1 0,0-1 0,2-1 0,241-17-4597,-82 2 1672,-143 15 1810,-9 2-544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3.8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1585,'0'0'1667,"0"0"-909,0 0 5,0 0 373,0 0 57,0 0-177,0 0-234,18 0 149,-1 1-891,0 1-1,-1 0 1,17 6 0,38 4-780,77-11-3937,-104-1 1977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5.2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51 1473,'0'0'1849,"0"0"-1065,0 0-256,0 0 150,0 0 39,11-2 2064,52-7-3627,45-9-1721,-67 10 2089,0 2 1,55-1-1,-97 38 2957,-1-25-2310,0 0 0,0 0 0,-1-1 0,0 1 0,0 0 0,-1-1-1,1 0 1,-1 0 0,0 0 0,-1 0 0,1-1 0,-1 0 0,0 0 0,0 0 0,-9 5 0,-10 6 182,0-1 0,-31 13 0,15-8-164,-1-2 0,-68 18 0,105-34-153,3-1 41,1 0-182,22 0-976,-7-2 914,1 0 0,-1 0 0,0-1 0,21-8 0,24-5-186,-2 8 167,1 2 0,81 2 1,-137 4 182,0 0 1,1 0 0,-1 0-1,0 0 1,1 1 0,-1-1-1,0 1 1,0 0 0,1 0-1,-1 0 1,0 1 0,0-1-1,0 1 1,-1-1 0,1 1-1,0 0 1,0 0 0,-1 0-1,0 1 1,1-1 0,-1 0-1,0 1 1,0 0 0,0-1-1,0 1 1,-1 0 0,1 0-1,2 6 1,-1 4 5,0 0 0,-1 0-1,-1 1 1,0-1 0,-1 24 0,0-23 18,-1-8 12,0 1-1,0-1 0,0 1 1,-1-1-1,-1 1 0,1-1 1,-1 0-1,0 0 0,0 0 1,0-1-1,-1 1 0,0-1 1,0 0-1,0 0 0,-10 8 1,-7 6 170,-1 0 0,-31 18 0,42-30-153,0-1 1,0 0 0,-1-1-1,0 0 1,0-1-1,-1 0 1,1-1 0,-22 2-1,-8-1-54,-56-3-1,56-1-116,42 0 5,0 0 0,0 1 0,-1-1 0,1 0-1,0 1 1,0-1 0,0 0 0,0 1 0,0-1 0,0 0-1,0 1 1,0-1 0,0 0 0,0 1 0,0-1 0,0 0 0,0 1-1,1-1 1,-1 0 0,0 1 0,0-1 0,0 0 0,0 1-1,1-1 1,-1 0 0,0 0 0,0 1 0,0-1 0,1 0-1,-1 0 1,0 1 0,0-1 0,1 0 0,-1 0 0,0 0-1,1 0 1,-1 1 0,25 0-3443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6.6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16 325 1681,'0'0'1854,"0"0"-1222,0 0-408,0 0 417,0 0 122,-3-12-152,2 7-537,-3-10-76,1 0 1,-1-31 0,3 41-42,1 0 0,1 0 0,-1 0 0,1 0 0,-1 0 0,2 0 0,-1 0 0,0 0 0,1 0 1,0 1-1,0-1 0,1 1 0,-1-1 0,6-7 0,1 2 29,-3 3 392,-1 1-1,1 0 0,0 0 1,0 0-1,1 1 1,13-9-1,5 0-441,1 1 0,0 1 1,1 2-1,0 0 0,0 2 0,1 1 1,0 1-1,1 1 0,57-1 0,-85 46 787,-2-29-626,0 0-1,-1 1 0,0-1 1,-1 0-1,0 0 1,0 0-1,-7 13 1,-43 75-68,35-66-19,-34 51 85,-66 82-1,106-149 85,10-15-155,1 0 0,-1 0 0,1 0 0,0 0 0,0 0 0,0 1-1,0-1 1,0 0 0,0 0 0,1 1 0,-2 4 0,2-6-22,1 0-1,-1-1 1,0 1 0,0 0 0,0 0 0,0 0 0,1 0 0,-1 0-1,0 0 1,1 0 0,-1-1 0,1 1 0,-1 0 0,1 0-1,-1 0 1,1-1 0,0 1 0,-1 0 0,1-1 0,0 1 0,1 0-1,3 2-9,1 0-1,1-1 1,-1 0-1,0 0 1,0-1-1,1 1 1,6-1-1,7 3 89,8 0-48,0-2 0,1 0 0,29-3-1,-9 0-126,-41 0 83,-1-1-1,1 1 0,-1-1 0,0 0 0,0-1 1,0 0-1,0 0 0,-1-1 0,11-6 0,-8 4-80,0 1 0,1 0-1,0 1 1,13-5-1,-23-19 775,-10-139-2730,10 166 2171,0 1 143,0 0 111,0 3 40,0 158 2084,0-158-2503,0 0 1,1 0-1,-1-1 1,1 1-1,0 0 1,0 0-1,0-1 1,0 1-1,1 0 1,-1-1-1,1 1 0,-1-1 1,1 0-1,0 0 1,0 1-1,0-1 1,0 0-1,1-1 1,-1 1-1,0 0 1,1-1-1,-1 1 1,1-1-1,-1 0 1,1 0-1,0 0 1,0 0-1,-1 0 1,1 0-1,3 0 1,10 2-114,1 0 0,0-1 0,30-1 0,-25-1-148,13 0-579,60-6 1,-83 4 661,0-1 1,-1 0 0,1 0-1,-1-1 1,0-1 0,0 0-1,0 0 1,18-13 0,-24 14 238,0 0 1,0 0-1,0 0 0,-1 0 1,0-1-1,1 0 0,-2 0 1,1 0-1,0-1 0,-1 1 1,0-1-1,0 0 0,-1 0 1,0 1-1,0-2 0,0 1 1,-1 0-1,0 0 0,0-1 1,0 1-1,-1 0 0,0-1 1,0 1-1,-1 0 0,1-1 1,-1 1-1,-1 0 0,1-1 1,-5-8-1,0 4 65,-2 0 0,1 1 0,-1 0-1,0 0 1,-1 1 0,0 0 0,-1 1 0,0 0 0,0 0 0,-1 1 0,0 0-1,0 1 1,0 0 0,-1 1 0,0 0 0,0 1 0,-14-3 0,15 6-239,-1 0 0,1 1 0,0 0-1,-1 1 1,1 0 0,0 0 0,0 2 0,0-1 0,0 1 0,0 1 0,1 0 0,0 1 0,-1 0 0,2 0 0,-1 1 0,0 0 0,1 1 0,0 0 0,1 0 0,0 1 0,0 0 0,0 0-1,1 1 1,1 0 0,-1 1 0,1-1 0,1 1 0,0 0 0,-5 15 0,7-14-142,1 0 0,0 1-1,1-1 1,0 0 0,1 1-1,0-1 1,1 0 0,2 12 0,-2-16 54,0-1 0,1 0 0,0 1 0,0-1 0,0 0 0,1 0 0,0 0 0,0-1 0,1 1 0,0-1 0,0 0 0,0 1 0,0-2 0,9 8 0,24 14-2525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7.1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401 0 4674,'0'0'782,"0"0"-529,0 0-95,0 0 173,0 0-137,4 2-76,-2-1-74,1 1 0,-1 0 0,0-1 0,0 1 0,0 0 0,-1 1 0,1-1 0,0 0 0,-1 0-1,1 1 1,-1-1 0,0 1 0,0-1 0,0 1 0,0-1 0,0 1 0,-1 0 0,1-1 0,-1 1 0,1 0 0,-1 0 0,0-1 0,-1 6 0,-3 79 1110,4-87-1146,-5 19 90,0-1 0,-1-1 0,0 1 1,-2-1-1,0 0 0,-1-1 0,0 0 1,-2 0-1,-12 15 0,-12 19 107,-141 252 135,150-249-393,2 0 1,3 2 0,-28 110 0,46-147-699,1 0 0,0 1 0,1 18 0,4-27-1274,11-9-478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7.5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6 7075,'0'0'2401,"0"0"-1840,0 0 367,0 0-272,0 0-272,0 0-271,0-6-17,-6 6-192,-1 0-241,4 0-1055,3 0-3875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7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45 8708,'0'0'3650,"0"0"-3138,0 0-496,0 0-16,0 0 96,0 0-96,10-29-144,-7 20-592,1 9 207,2-6-1167,1 6-2450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9.1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298 84 2961,'0'0'2356,"0"0"-1305,0 0-592,0 0 349,0 0 124,7-12-399,28-56 654,-62 65 451,21 3-1653,-22-1-147,0 2-1,-28 5 1,45-4 138,1 0-1,0 1 1,1 0-1,-1 1 1,0 0-1,1 0 1,0 1-1,0 1 1,-8 6-1,6-5 18,1 1-1,1 0 1,0 0-1,0 1 1,-14 19-1,20-24 8,1 0 0,-1 1 0,1-1 1,0 1-1,1-1 0,-1 1 0,1 0 0,0 0 0,0-1 0,0 1 1,1 0-1,0 0 0,0 0 0,0 0 0,0 0 0,1 0 0,0 0 1,1 4-1,-1-6 0,1 0 0,-1 0-1,1-1 1,0 1 0,-1-1 0,1 1 0,0-1 0,1 0 0,-1 0-1,0 0 1,1 0 0,-1 0 0,1 0 0,-1-1 0,1 1 0,0-1 0,0 0-1,0 1 1,0-2 0,0 1 0,0 0 0,3 0 0,8 2-33,0-1-1,1 0 1,19-1 0,-19 0-25,0-2 0,1 0-1,-1-1 1,0 0 0,25-8 0,-35 9-77,-1-1 1,1 0-1,-1 0 0,1-1 0,-1 1 1,0-1-1,0 0 0,0 0 0,0 0 0,-1-1 1,1 1-1,-1-1 0,0 0 0,0 0 1,0 0-1,-1 0 0,1 0 0,-1-1 1,0 1-1,0-1 0,1-5 0,-2 6 105,7-20-562,-2 20 1106,0 15 1398,28 83-1045,-30-83-805,1-1 1,0-1-1,1 1 0,0-1 1,1 0-1,0 0 0,10 9 1,-15-16-102,0 0 0,1 0 1,-1-1-1,1 1 0,-1-1 1,1 0-1,-1 0 0,1 0 0,0 0 1,0 0-1,-1 0 0,1-1 1,0 1-1,0-1 0,0 0 1,0 0-1,0 0 0,3-1 1,-2 1-287,-1-1 0,0 0 0,1 0 0,-1 0 1,0-1-1,0 1 0,0-1 0,0 1 0,4-4 0,26-27-5587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9.5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5635,'0'0'2145,"0"0"-1081,0 0 254,0 0 109,0 0-386,5 1-14,17 8-5261,-12 2 1283,0 1-1456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1.1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 0 688,'0'0'726,"0"0"-136,0 0 93,-5 12-32,-4 6-294,0 1 0,1 0 0,2 0 0,0 1 0,1 0 1,0 0-1,-1 29 0,9 82-1096,-3-131-1051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09.9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0 912,'0'0'3042,"0"0"-2180,0 0-590,0 0 45,0 0 716,0 34 140,4 213 1077,6 678 562,-10-664-3005,-4-183 166,1-1-3481,5-82 1302,6-17-163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10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1185,'0'0'1614,"0"0"-838,0 0-106,0 0 330,0 0 1,0 2-871,0 0 0,0 0 0,0 0 0,0 0 0,0 1 0,0-1 0,0 0 0,1 0 0,-1 0 0,2 4 0,6-1-80,1 1 0,-1-1 0,1-1 0,0 1 1,0-2-1,0 1 0,1-1 0,-1-1 1,11 2-1,-5 0-64,78 16-506,-56-13 260,-1 1 0,39 14 0,-71-20 262,0 0 0,0 0-1,-1 0 1,1 0-1,-1 1 1,0 0 0,1-1-1,-1 1 1,-1 0-1,1 1 1,0-1 0,-1 0-1,1 1 1,-1-1-1,0 1 1,0 0-1,-1 0 1,1 0 0,-1 0-1,1 0 1,-1 0-1,-1 0 1,1 0 0,-1 0-1,1 1 1,-1-1-1,0 0 1,-1 0 0,1 0-1,-1 1 1,0-1-1,0 0 1,0 0 0,0 0-1,-1 0 1,1 0-1,-1-1 1,0 1-1,0 0 1,-1-1 0,1 1-1,-1-1 1,0 0-1,0 0 1,0 0 0,-4 3-1,-12 9 73,-1-1-1,0-1 1,0-1-1,-1-1 1,-1-1-1,0-1 1,0-1-1,-32 8 1,30-15-365,24-1-1486,0 0-1851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10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6131,'0'0'4850,"0"0"-3649,0 0-145,0 0-144,0 0 417,0 0-961,7 0-368,-7 0-96,0 0-80,0 0-336,0 0-657,7 0-864,-1 0-3377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20.4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0 560,'0'0'0,"0"0"-416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21.0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7 212 96,'-6'-45'939,"5"36"35,1 9-24,0 0-54,0 0-141,0 0-85,0-17 517,0 17-862,0 0-114,0 0 16,15-16-211,12 5-339,1 1-1,-1 2 1,1 0 0,56-7-1,0 0 49,-36-16 745,-28 24-836,-14 6 296,0-1 0,-1 0 0,1 0 0,-1 0 0,1-1 0,5-4 0,-10 7 62,-1 0 74,0 0 116,0 0-44,0 0 49,-27 0-1732,11 0-842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22.3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176 1 224,'0'0'352,"0"0"-101,0 0 53,0 0-82,0 0-121,0 0-32,0 0-2,0 0-38,0 0-2,-26 10 48,-93 49 186,89-30-279,30-29-9,0 0 67,0 0 67,0 0 93,0 0 26,0 0-108,0 0 5,0 0-121,0 0-23,24 5 32,-22-6-9,0 1-1,-1 0 1,1 0-1,0 1 1,0-1-1,0 0 1,0 1 0,-1-1-1,1 1 1,0-1-1,-1 1 1,1 0-1,0 0 1,-1 0-1,1 0 1,1 2-1,10 3 50,-13-6-52,1 0 1,0 0-1,-1 1 1,1-1-1,-1 0 1,1 0-1,-1 0 1,1 1-1,-1-1 1,1 0-1,-1 1 1,1-1-1,-1 0 1,1 1-1,-1-1 0,0 1 1,1-1-1,-1 1 1,1-1-1,-1 1 1,0-1-1,0 1 1,1-1-1,-1 1 1,13 15-216,-12-16 271,-1 1 0,0-1 0,0 0 0,0 1-1,0-1 1,0 0 0,1 0 0,-1 1 0,0-1-1,0 0 1,0 0 0,1 0 0,-1 1 0,0-1-1,0 0 1,1 0 0,-1 0 0,0 0 0,0 1-1,1-1 1,-1 0 0,0 0 0,1 0 0,-1 0-1,0 0 1,0 0 0,1 0 0,-1 0 0,0 0-1,1 0 1,-1 0 0,0 0 0,1 0-1,-1 0 1,0 0 0,0 0 0,1 0 0,-1 0-1,0-1 1,1 1 0,-1 0 0,0 0 0,0 0-1,1 0 1,-1-1 0,0 1 0,0 0 0,0 0-1,1-1 1,-1 1 0,0 0 0,0 0 0,0-1-1,1 1 1,12-106 1052,-13 100-658,0 0-736,0 1-3882,0 13 2488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52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1 197 192,'0'0'1833,"0"0"-835,0 0-339,0 0-110,0 0-309,0 0-122,0 0-22,18-1 3188,6-4-3340,0-1 1,0-1-1,31-14 1,-1 1-187,165-44-1234,-45 15 449,-151 38 917,-20 9 169,0 1 0,0-1 0,0 1 0,1-1 1,-1 1-1,0 0 0,1 0 0,3-1 0,-7 2-2602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53.4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387 24 912,'0'0'659,"0"0"-26,0 0 322,0 0 69,0 0 51,8-24 620,-19 28-1621,1 1 1,0 0 0,1 0 0,-1 1 0,1 0-1,0 0 1,0 1 0,-8 9 0,1-3-23,-235 206 82,248-217-139,0 1 0,0 0 0,0 0 0,1 0 0,-1 0 0,1 0 0,0 0 0,0 1 1,0-1-1,1 1 0,-1-1 0,1 1 0,0 0 0,0-1 0,0 1 0,0 0 0,0 6 1,3-9 21,0 0 1,0 0-1,1 0 1,-1-1 0,0 1-1,0-1 1,0 1 0,1-1-1,-1 0 1,0 1 0,0-1-1,0-1 1,1 1 0,1 0-1,1 0 20,329 0 379,-304 19-369,-16-9-56,-11-8 206,31 17-510,-12-13 3227,-24-14-1996,-17-29-673,9 21-310,1-1-1,1-1 0,1 0 1,-8-29-1,10 15-88,1 0-1,2 0 0,3-52 0,-1 27 347,-3 72-5074,3 2 448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11.8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0 375 304,'0'0'390,"0"0"-110,0 0-67,0 0-95,0 0 52,0 0 30,0 0 187,3-27 2209,1 21-2601,2 0-1,-1 1 0,1 0 1,0 0-1,0 0 1,0 0-1,9-3 1,21-18-10,117-97 14,-68 59-40,-62 47 68,-17 13 34,1 0 0,-1 0 0,1-1 0,-1 0 0,-1 0 0,1 0 0,-1-1 0,0 0 0,8-12 0,-9 10 1916,-1 5-5616,-3 3 1980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12.3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1361,'0'0'96,"0"0"-96,0 0-192,0 0-193,0 0 129,0 0 16,16 0 208,-9 0 32,-4 0 0,-3 0 16,0 0-96,0 0-48,0 0-32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1.6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 1024,'0'0'1308,"0"0"-985,0 0-251,0 0 13,0-1-62,0 1-1,0-1 1,1 1 0,-1-1 0,0 1 0,0-1-1,1 1 1,-1-1 0,0 1 0,1 0-1,-1-1 1,0 1 0,1-1 0,-1 1 0,0 0-1,1 0 1,-1-1 0,1 1 0,-1 0-1,1 0 1,-1-1 0,1 1 0,-1 0-1,1 0 1,-1 0 0,1 0 0,0 0 0,263 11 1028,-170-5-1286,-71-5 151,-15-1 39,0 0 0,0 0 0,0 1-1,0 0 1,0 0 0,13 5 0,-21-6 42,1 1-1,-1-1 1,1 0 0,-1 1 0,1-1-1,-1 1 1,1-1 0,-1 1 0,1-1-1,-1 1 1,0-1 0,1 1 0,-1 0 0,0-1-1,0 1 1,0-1 0,1 1 0,-1 0-1,0-1 1,0 1 0,0 0 0,0-1-1,0 1 1,0-1 0,0 1 0,0 0-1,0-1 1,0 1 0,0 0 0,-1-1 0,1 1-1,0 0 1,0-1 0,-1 1 0,-12 20 407,-9-6-58,0 0 0,-1-2 0,-1-1 0,0 0 0,-1-2 1,0-1-1,-28 6 0,42-12-586,0-1 0,0 0-1,-22-1 1,27-1 100,0 0 1,0 0-1,0 0 0,0 1 0,0 0 1,0 0-1,0 0 0,0 1 0,0 0 1,1 0-1,-1 0 0,1 1 0,0-1 1,-1 2-1,1-1 0,0 0 0,-6 7 1,4 2-558,6 0-984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05:14.8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196 0 64,'19'0'1500,"-35"0"690,6 3-2169,1 1 1,-1 0 0,1 0-1,0 1 1,0 0 0,0 0-1,-12 11 1,-68 63-113,80-70 143,-6 2 431,25-34-108,-3 13-246,-1-1-1,1 1 1,1 0-1,0 0 1,9-9-1,-15 17-86,0 1 0,-1-1 1,1 0-1,-1 0 0,0 0 0,0 0 0,1 0 0,-1 0 1,-1 0-1,1-1 0,0 1 0,0 0 0,-1 0 0,1-3 0,-1 4 63,0 1-44,0 0-69,0 0 61,0 0-95,0 0 108,0 0-10,0 0 59,0 0 8,0 0 45,0 0-93,0 0-121,0 0 3,0 0-55,0 0-233,0 0-144,0 0-128,0 0 5,0 0 236,0 0 178,0 0 122,-20 33 230,10-22-157,8-9-8,0 0-1,0 0 1,0 1 0,0-1-1,0 0 1,1 1 0,-1-1-1,1 1 1,-1 0 0,1-1-1,0 1 1,0 0 0,0 0-1,0 4 1,1-6 45,0-1-40,0 0 5,0 0-15,0 0 34,0 0-72,0 0 77,0 0 11,0 0-69,0 0-1,0 0 108,0 0-92,0 0 44,0 0 10,0 0 53,0 0 86,0 0 50,14-2-50,33-23-144,-40 21-42,-1 0 0,1 0-1,0 0 1,0 1 0,1 0-1,-1 0 1,1 1 0,-1 0-1,1 1 1,10-2 0,-17 3-84,-1 0 142,0 0-67,0 0 50,0 0 9,43-3-107,-43 3 20,1 0 1,-1 0-1,1 0 0,-1 0 0,1 0 1,0 1-1,-1-1 0,1 0 0,-1 0 0,1 0 1,-1 1-1,1-1 0,-1 0 0,1 1 1,-1-1-1,0 0 0,1 1 0,-1-1 1,1 1-1,-1-1 0,0 0 0,1 1 1,-1-1-1,0 1 0,0-1 0,1 1 0,-1-1 1,0 1-1,0-1 0,0 1 0,1 0 1,-1-1-1,0 1 0,0-1 0,0 1 1,0-1-1,0 1 0,0-1 0,0 1 1,0 0-1,-1-1 0,1 1 0,0-1 0,0 1 1,0-1-1,-1 1 0,1 0 0,-1 11-1275,1-11 1490,0-1 640,0 0 40,0 0 0,0 0-251,0 0-221,0 0-187,0 0 38,0 0 79,0 0-111,0 0 12,0 0-132,0 0-137,0 0-32,0 0-175,0 0-562,-2 0-548,-9 0-460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55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2 414 192,'0'0'1291,"0"0"-400,0 0-101,0 0-22,0 0 190,0 0 8,0 0-910,0 0 0,0 0 0,0 1 0,-1-1 0,1 0 0,0 0 0,0 0 0,0 1 0,0-1 0,0 0 0,0 0 0,0 1 0,0-1 0,0 0 0,0 0 0,0 1 0,0-1 0,0 0 1,0 0-1,0 0 0,0 1 0,0-1 0,0 0 0,1 0 0,-1 1 0,0-1 0,0 0 0,0 0 0,0 0 0,0 0 0,1 1 0,-1-1 0,0 0 0,0 0 0,0 0 0,0 0 0,1 1 0,-1-1 0,0 0 0,0 0 0,0 0 0,1 0 0,-1 0 0,7-2-61,-1 0 0,0-1 0,1 0-1,-1 0 1,-1-1 0,1 1 0,0-1 0,-1 0-1,7-7 1,12-8-122,-9 8-1,74-50-432,-3-4 0,80-79 0,-164 142 627,12-12 274,0 1-1,21-15 1,-30 24-376,0 1 0,0 0-1,1 1 1,-1-1 0,0 1 0,1 0 0,0 0-1,-1 1 1,1 0 0,0 0 0,12-1 0,-18 5-45,0 0 1,-1-1-1,1 1 1,0 0 0,-1 0-1,0-1 1,1 1 0,-1 0-1,0-1 1,-1 1-1,-1 4 1,-14 11 64,0-1 0,0-1 0,-33 23 0,16-13-482,4-3-1104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56.7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184 74 768,'0'0'2073,"0"0"-1291,0 0-521,0 0-132,0 0 145,3-33 1098,-4 8-1113,-4 34 278,-10 22-141,-27 31-378,16-26 7,2 0 1,2 2 0,-28 64-1,49-101 14,1-1-1,0 0 0,0 1 1,0-1-1,0 1 0,-1-1 1,1 1-1,0-1 0,0 1 1,0-1-1,0 1 0,0-1 1,0 1-1,0-1 1,0 0-1,0 1 0,0-1 1,1 1-1,-1-1 0,0 1 1,0-1-1,0 1 0,1-1 1,-1 0-1,0 1 0,0-1 1,1 1-1,-1-1 0,0 0 1,1 1-1,-1-1 1,0 0-1,1 0 0,-1 1 1,0-1-1,1 0 0,-1 0 1,1 1-1,25 1 374,37-14-690,-55 10 366,76-6-73,-26 4-35,-28 3 167,-30-3-116,0 1 1,-1-1-1,0 0 0,0 0 1,0 0-1,0 1 1,0-1-1,-1 0 1,1 1-1,-1 0 1,0-1-1,0 1 1,-1 0-1,-2-4 0,-46-40 864,42 40-794,1 0-1,0 0 1,0 0-1,1-1 1,-1-1-1,-5-8 1,10 9-90,-1-1-1,2 1 1,-1-1-1,1 1 1,0-1-1,1 0 1,-1-16 0,2 14 18,-1 0 0,-1 0-1,0-1 1,-5-13 0,1 83-605,6-25 454,3 61-1095,-2-86 894,0 0 1,1 0 0,0 0 0,0-1-1,1 1 1,0-1 0,0 1 0,0-1-1,8 10 1,18 15-2180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5.0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56 141 912,'0'0'843,"0"0"-325,0 0 192,0 0 7,0 0 68,0 0-153,0 0-74,0-34 2227,10-72-2772,-9 138-17,-3-1 1,0 1-1,-2 0 0,-12 50 1,4-40 17,2 1 0,2 0 1,2 0-1,-1 74 1,7 150 17,1-264-35,-1 0 1,1-1-1,0 1 1,0-1-1,0 1 1,0-1 0,1 0-1,-1 1 1,1-1-1,-1 0 1,1 0-1,0 0 1,-1 0-1,1 0 1,0 0 0,1-1-1,-1 1 1,0-1-1,4 3 1,52 25 18,-51-25-7,13 2 132,1 0 1,-1-1 0,1-1-1,0 0 1,0-2 0,0-1-1,37-2 1,-56 1-142,-2 17-3799,0-13 427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6.8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245 71 1024,'0'0'2023,"0"0"-1455,0 0-304,0 0 256,0 0-85,1-11-307,6-33 19,-1 29 743,-12 16 133,-15 0-1133,1 0 0,0 1-1,0 0 1,-32 10 0,43-10 86,1 1-1,0 0 1,-1 1-1,1 0 1,1 0-1,-1 0 1,1 1-1,-1 0 1,1 1-1,1 0 1,-1 0-1,1 0 1,-8 11-1,14-17 6,-1 1 0,0 0 0,1-1 0,-1 1 0,0 0 0,1-1 0,-1 1 0,1 0 0,0 0 0,-1 0 0,1-1 0,-1 1 0,1 0 0,0 0 0,0 0 0,0 0 0,-1 0 0,1 0 0,0-1 0,0 1 0,0 0 0,0 0 0,1 0 0,-1 0 0,0 0-1,0 0 1,0 0 0,1-1 0,-1 1 0,0 0 0,1 0 0,-1 0 0,1 0 0,-1-1 0,1 1 0,-1 0 0,1-1 0,0 1 0,-1 0 0,1-1 0,0 1 0,-1-1 0,1 1 0,0-1 0,0 1 0,0-1 0,-1 0 0,1 1 0,0-1 0,1 1 0,6 1-21,0-1-1,1 1 1,-1-1 0,13 0-1,-9-1 66,0 1-17,6 0-19,-1 1 0,0 0 0,0 1 1,32 10-1,-45-11 17,0-1 0,0 1 0,-1 0 1,1 0-1,0 1 0,-1-1 0,0 1 0,0-1 0,0 1 1,0 0-1,0 0 0,0 1 0,-1-1 0,1 1 1,-1-1-1,0 1 0,0-1 0,0 1 0,-1 0 1,1 0-1,-1 0 0,0 0 0,0 0 0,-1 0 0,1 7 1,0-2-2,0-1 1,-1 0-1,0 1 0,0-1 1,-1 0-1,0 1 1,-3 9-1,3-14 21,-1-1 0,0 0 0,0 0 0,0 0 0,0 0 0,-1 0 0,1 0 0,-1-1-1,1 1 1,-1-1 0,0 1 0,0-1 0,0 0 0,-1 0 0,1-1 0,0 1 0,-1-1 0,-3 2 0,-8 2-32,0-1 0,0-1 0,0 0 0,0-1 0,-1 0 0,1-2 0,-23-1 0,14 1-538,11-2-185,8-8-461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7.2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 1 1761,'0'0'835,"0"0"-646,0 0-205,0 0 64,0 0 96,0 15 144,0 668 2895,-1-664-3233,0-1 0,-2 1-1,0-1 1,-1 0-1,-8 21 1,-6 14-3521,17-52 1364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7.7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1 896,'0'0'497,"0"0"167,0 0 358,0 0-235,0 0-307,0 83 987,-1 3-940,3 96 544,-2-181-1058,0 1 0,1 0 0,-1 0-1,1 0 1,-1 0 0,1 0-1,-1 0 1,1 0 0,0 0-1,0-1 1,0 1 0,0 0 0,0-1-1,1 1 1,-1-1 0,0 1-1,1-1 1,-1 0 0,1 1 0,-1-1-1,1 0 1,0 0 0,-1 0-1,1 0 1,0-1 0,0 1 0,0 0-1,0-1 1,2 1 0,6 1 90,0-1 1,0 0 0,0 0 0,17-3-1,-4 2-7,4-3-37,0 0 1,-1-1-1,1-2 0,-1-1 1,-1-1-1,1-1 1,-1-1-1,-1-1 1,36-22-1,-60 33-85,0 0-1,0 0 0,0 0 1,1 0-1,-1 0 0,0 0 1,0 0-1,0 0 0,1 0 0,-1 0 1,0 0-1,0 0 0,0 0 1,0-1-1,1 1 0,-1 0 0,0 0 1,0 0-1,0 0 0,0 0 1,1 0-1,-1-1 0,0 1 1,0 0-1,0 0 0,0 0 0,0 0 1,0-1-1,0 1 0,1 0 1,-1 0-1,0 0 0,0 0 1,0-1-1,0 1 0,0 0 0,0 0 1,0 0-1,0-1 0,0 1 1,0 0-1,0 0 0,0 0 0,0-1 1,0 1-1,0 0 0,0 0 1,-1 0-1,1 0 0,0-1 1,0 1-1,0 0 0,0 0 0,0 0 1,0 0-1,0-1 0,-1 1 1,1 0-1,0 0 0,-18-3-944,-25 6-609,-6 9-1283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8.1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0 464,'0'0'2303,"0"0"-1692,0 0-486,0 0 62,0 0 360,-10 8 66,6-4-558,-1 0-1,0 0 1,1 0-1,0 1 1,0 0 0,0 0-1,1 0 1,-1 0-1,1 1 1,1-1-1,-1 1 1,1 0-1,0-1 1,0 1 0,0 0-1,1 0 1,0 1-1,0-1 1,1 6-1,-5 121 810,5-87-344,-2 1 0,-2 0-1,-18 84 1,17-111-1332,2-1 1,0 1-1,1 0 1,1 25-1,1-29-2093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9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1 238 960,'0'0'1679,"0"0"-1205,0 0-137,0 0 338,0 0 98,0 8-271,0 56 858,43-64-194,-32 0-1025,-7 0-107,0 1 0,0-1 1,1 0-1,-1 0 0,0-1 0,0 1 0,0-1 1,0 0-1,0 0 0,0 0 0,0-1 1,0 1-1,0-1 0,-1 0 0,7-4 1,-9 5 266,-1 1 73,0 0 290,0 0-275,0 0-74,0 0-211,0 0-149,0 0 0,0 0-49,0 0-138,0 0-67,0 0-122,0 0 253,0 0-22,0 0 113,0 0 122,0 0 78,0 0 42,0 0 137,0 0-83,0 0 170,0 0-199,0 0-118,0 0-131,0 0-51,0 0 20,0 0-57,0 3 155,1 1 0,-1 0 0,0-1 0,1 1 0,0-1 0,0 1 0,0-1 0,0 1 0,1-1 0,-1 1 0,1-1 0,0 0 0,0 0 0,0 0 0,0 0 0,0 0 0,1 0 0,-1-1 0,1 1 0,0-1 0,0 0 0,0 0 0,0 0 0,0 0 0,0 0 0,1-1 0,-1 1 0,0-1 0,1 0 0,0 0 0,-1 0 0,1-1 0,3 1 0,1 0 14,-1 0 0,1-1 0,-1 0 0,1 0 1,-1-1-1,0 0 0,1 0 0,-1 0 0,0-1 1,0 0-1,0-1 0,0 0 0,0 0 1,0 0-1,9-7 0,-11 6-2,-1 1 0,0-1 0,1 0 1,-1-1-1,0 1 0,-1 0 0,1-1 0,-1 0 0,0 0 0,0 0 1,-1 0-1,1-1 0,1-5 0,-2-2 54,0 0 1,0 0-1,-1-1 1,-1-18-1,0 22-58,-1 7-13,1 1 1,-1-1 0,0 1 0,0 0-1,0-1 1,0 1 0,-1 0 0,1-1-1,0 1 1,-1 0 0,0 0 0,1 0-1,-1 0 1,0 0 0,-4-2 0,3 1-53,0 1 0,1-1 0,-1 1 0,1-1 0,-1 0 0,1 0 0,0 0 0,0 0-1,1-1 1,-1 1 0,-1-5 0,-1-9-290,3 10 290,0 1 0,-1-1 0,0 1 0,0-1 0,0 1 0,-5-9 0,5 13 54,0-1 1,0 1-1,0 0 0,0 0 1,0 0-1,-1 0 0,1 0 1,0 1-1,-1-1 0,0 1 0,1-1 1,-1 1-1,0 0 0,0 0 1,0 0-1,1 1 0,-1-1 1,-5 0-1,-8-2-51,0 1 0,0 1 0,-30 2 0,42-1 26,0 0 1,1 1 0,-1 0 0,0-1-1,0 2 1,0-1 0,0 0-1,1 1 1,-1 0 0,1-1-1,-1 1 1,1 1 0,0-1-1,-1 0 1,1 1 0,0 0-1,1 0 1,-1 0 0,0 0 0,-3 6-1,2 2 20,0 1-1,0 0 0,1 0 1,1 0-1,0 0 0,0 0 1,1 1-1,1-1 0,2 23 1,-2-3-20,0-27-56,1-1 1,-1 0 0,1 0 0,-1 1 0,1-1 0,0 0 0,1 0 0,-1 0 0,1 0 0,0 0 0,0 0 0,0-1 0,0 1-1,1-1 1,-1 1 0,1-1 0,0 0 0,0 0 0,0 0 0,0 0 0,1-1 0,-1 1 0,6 2 0,0-1-504,0 1 0,0-2 0,1 1 0,-1-2 1,1 1-1,0-1 0,0 0 0,19 0 0,9-2-1486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49.7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176 146 304,'0'0'886,"0"0"-243,0 0 192,0 0 181,0 0-170,-1-1-726,0 1-1,0 0 1,0 0 0,0 0-1,0 0 1,0 1-1,0-1 1,1 0 0,-1 0-1,0 0 1,0 1-1,0-1 1,0 1 0,0-1-1,1 0 1,-1 1-1,-1 0 1,2 29 891,-1-16-577,1-1-1,0 0 1,4 20-1,-3-28-373,0-1 0,0 0 0,0 0 0,1 0 0,0 0 0,0 0 0,0 0 0,0 0 0,1-1 0,0 1 0,-1-1 0,1 1 0,0-1-1,7 5 1,-2-2-2,1-1 0,0 1 0,0-1 0,0-1-1,0 0 1,1 0 0,0-1 0,0 0 0,18 3-1,-7-4-74,-1-1 0,1 0 0,39-5 0,-54 3-10,1 0 0,-1 0 0,-1-1 0,1 0 0,0 0-1,0-1 1,-1 1 0,1-1 0,-1 0 0,0-1 0,0 0 0,0 1 0,0-1 0,-1-1 0,1 1 0,-1-1 0,0 0 0,-1 0-1,1 0 1,-1 0 0,0 0 0,0-1 0,3-9 0,-2 4 51,0-1 0,-1 0-1,0 0 1,-1 0 0,-1 0-1,0 0 1,0 0 0,-1 0-1,0 0 1,-1-1 0,-4-13-1,4 20-21,-1 0-1,0 1 1,0-1-1,-1 1 1,0-1-1,0 1 0,0 0 1,-1 0-1,1 0 1,-1 0-1,-1 1 1,1 0-1,0 0 1,-1 0-1,0 0 0,0 1 1,0 0-1,0 0 1,-1 0-1,1 0 1,-1 1-1,1 0 0,-1 0 1,0 1-1,0-1 1,0 1-1,-8 0 1,3 0-67,-1 0 0,1 1 0,0 0 0,0 0 0,0 2 0,0-1 0,0 1 0,0 1 0,0 0 0,1 0 0,-1 1 0,1 1 1,0 0-1,-11 6 0,-19 22-828,1 1 0,2 2 1,-36 44-1,48-52-440,-22 24-2485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2.0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1777,'0'0'1024,"0"0"-1085,0 0-16,0 0 114,3 18 256,-4 50 839,0-52-723,0-1 0,2 1-1,2 26 1,-1-38-390,-1 0 1,1 0-1,0 0 0,0 0 0,0 0 1,0-1-1,1 1 0,4 5 1,-4-6-210,-1-1 0,0 1 0,0-1 0,0 1 0,0 0 1,-1 0-1,1 0 0,-1 0 0,0 0 0,0 0 1,0 0-1,0 1 0,1 4 0,-2-7-2014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0:50.1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1457,'0'0'2561,"0"0"-2465,0 0 288,0 0 705,0 0 143,0 0-672,3-3 81,-3 3-161,0 0-32,0 0-208,0 0-224,0 15 112,0 14-80,0 4-96,0-3-320,0-3-1553,0-18-2449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04.3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163 184 608,'0'0'392,"0"0"-282,0 0-25,0 0 147,0 0 118,0 0-107,0-16 9694,-2-36-9957,1 29 26,0 1 1,1-1-1,4-24 1,-4 70 933,0-8-935,0 1 0,-1 0 0,0 0 0,-7 26 1,-2-8 2,1 1 0,1 0 0,-5 68 0,10 109 32,3-138 10,-2-26-65,-16 84 0,10-86-5,-4 86 1,13-80 20,-3 0 0,-13 82 0,14-130-5,-17 84-75,3 1 0,-4 142 1,20-218 81,1-1 1,0 1-1,1-1 1,1 1 0,0-1-1,0 0 1,8 13 0,6 21-20,-14-35 2,0 1-1,1-1 1,0-1 0,1 1-1,0-1 1,1 0 0,0 0-1,0-1 1,1 0 0,1 0-1,-1-1 1,1 0 0,1 0 0,-1-1-1,1 0 1,1-1 0,-1 0-1,1-1 1,0 0 0,0-1-1,16 5 1,42 14 21,-38-11 4,2-1 0,-1-2 0,46 7 0,12-10 69,-89-6 131,-1 0 93,0 0-110,0 0 9,0 0-75,0 0-229,0 0-115,0 0-323,0 0-456,1-2-1369,4-8-2361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04.7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272 281 1505,'0'0'861,"0"0"263,0 0 295,0 0-203,0 0-164,0 0-332,0 0-226,0 0-233,0 0-160,0 0-103,0 0-65,-13 12-669,-44 15 761,33-18-16,1 2 0,0 0 0,0 1 0,1 2 0,1 0 0,-27 24 0,47-37-33,-1 0 1,1 0 0,0 0-1,0 0 1,0 0 0,0 0-1,0 0 1,1 0 0,-1 0-1,0 0 1,0 0 0,1 1-1,-1-1 1,1 0-1,-1 1 1,1-1 0,-1 0-1,1 1 1,0-1 0,0 0-1,-1 1 1,1-1 0,0 1-1,0-1 1,1 0 0,-1 1-1,0-1 1,0 1 0,1-1-1,-1 0 1,1 1 0,-1-1-1,1 0 1,-1 0 0,1 1-1,0-1 1,0 0 0,-1 0-1,1 0 1,0 0-1,0 0 1,0 0 0,0 0-1,1 0 1,-1 0 0,0-1-1,0 1 1,0 0 0,1-1-1,-1 1 1,0-1 0,1 1-1,1 0 1,11 4 80,1 0 0,0-1 0,28 4-1,-30-6-103,-12-2 45,13 2 16,0 1 1,0 0-1,0 1 0,0 1 0,14 7 0,-24-10-70,-1 0 0,1 0 1,-1 0-1,0 1 0,0 0 0,0-1 0,0 1 1,-1 0-1,1 1 0,-1-1 0,1 0 0,-1 1 1,0-1-1,-1 1 0,1-1 0,-1 1 0,1 0 1,-1 0-1,0 0 0,0 0 0,-1 0 0,1 7 1,-1 89 12,-1-98 81,1 1 1,-1-1-1,0 0 0,0 0 0,0 0 1,0 0-1,0 0 0,0 0 0,-1 0 1,1 0-1,-1 0 0,0 0 1,1-1-1,-1 1 0,0-1 0,0 1 1,0-1-1,0 0 0,0 0 1,0 0-1,0 0 0,0 0 0,-1 0 1,1 0-1,0-1 0,-4 1 1,-8 2 137,0 0 0,-1-2 0,-14 1 0,26-2-201,-152 1-600,159-8-1111,18-13-351</inkml:trace>
  <inkml:trace contextRef="#ctx0" brushRef="#br0" timeOffset="1">282 19 368,'0'0'635,"0"0"59,0 0 597,0 0 259,0 0-357,0-6-764,0-7-230,0 15-70,0 32-9,0 56 104,-4-42-86,-2-1-1,-1 0 0,-3-1 0,-25 71 0,-6 32 341,30-93-790,3 0 1,2 0-1,2 68 1,3-123 206,1 0 0,0 0 0,0 0 0,0 0 0,0 0 1,0 1-1,0-1 0,0 0 0,1 0 0,-1 0 0,0 0 0,1 0 0,-1 0 0,0 0 1,1 0-1,-1 0 0,1 0 0,0 0 0,-1 0 0,1 0 0,0 0 0,0 0 1,-1-1-1,1 1 0,0 0 0,0 0 0,0-1 0,1 1 0,14 1-1938</inkml:trace>
  <inkml:trace contextRef="#ctx0" brushRef="#br0" timeOffset="2">808 459 1681,'0'0'2217,"0"0"-1492,0 0-508,0 0 161,0 0 60,0 0-43,0 0-246,19 33 1214,-19-28-1313,1 1 0,0-1 0,0 0-1,0 0 1,0 0 0,1 0 0,-1 0-1,1-1 1,1 1 0,-1 0 0,1-1-1,-1 0 1,1 1 0,1-1 0,-1 0-1,0-1 1,1 1 0,0-1 0,0 1-1,0-1 1,0 0 0,1 0 0,-1-1-1,1 1 1,-1-1 0,1 0 0,0-1-1,0 1 1,0-1 0,0 0 0,0 0-1,0 0 1,9-1 0,0 2-60,-1-2-1,0 0 1,0 0 0,1-1 0,-1-1-1,17-4 1,-24 4 10,-1 0 0,1-1 0,-1 0 1,0 0-1,0 0 0,0 0 0,0-1 0,0 0 0,0 0 0,-1 0 1,0 0-1,0-1 0,0 0 0,-1 0 0,1 0 0,2-6 1,1-6-87,0 0 1,-1 0-1,-1-1 1,-1 1-1,0-1 1,-1 0 0,-1 0-1,-1 0 1,-1-1-1,-2-21 1,2 11 120,0 26 26,0 0-1,0 0 1,-1 0-1,1 0 1,-1 0-1,1 0 1,-1 1-1,0-1 1,0 0-1,-1 0 1,1 1-1,0-1 1,-1 1-1,0-1 1,1 1-1,-1-1 1,-4-3-1,1 3-19,1 0 0,-1 0 0,1 0 0,-1 0-1,0 1 1,0 0 0,0 0 0,0 0 0,-7-1-1,-12-1-86,0 1 0,1 2 0,-41 1 0,40 0-18,19 0 14,0 0 0,1 0 1,-1 1-1,1-1 0,-1 1 0,1 0 1,-1 0-1,1 1 0,-1-1 0,1 1 1,0 0-1,0 0 0,0 1 1,0-1-1,0 1 0,1-1 0,-1 1 1,1 1-1,-1-1 0,1 0 1,0 1-1,1-1 0,-1 1 0,0 0 1,1 0-1,0 0 0,0 0 0,0 1 1,-1 6-1,-2 8-326,1 1 0,1 1 0,1-1 1,0 0-1,2 26 0,0-39 236,4 24-1293,12 4-504</inkml:trace>
  <inkml:trace contextRef="#ctx0" brushRef="#br0" timeOffset="3">1235 656 2417,'0'0'1449,"0"0"-1001,0 0 64,0 0 470,0 0 37,1 10-101,4 232 2222,-5-241-3307,0 0 0,1 0 0,-1 0 0,0 0 0,1 0 0,-1 0 0,0-1 0,1 1 0,-1 0 0,1 0 0,-1 0 0,1-1 0,-1 1 0,1 0 0,0-1 0,-1 1 0,1-1 0,0 1 0,0 0 0,-1-1-1,1 1 1,0-1 0,0 0 0,0 1 0,-1-1 0,1 0 0,0 0 0,0 1 0,0-1 0,0 0 0,0 0 0,0 0 0,0 0 0,0 0 0,0 0 0,-1 0 0,3-1 0,10 1-3875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05.1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27 1008,'0'0'1009,"0"0"-443,0 0 173,0 0 125,0 0-162,0 0-190,31-7 382,-13 2-849,-1 0 0,1 2 1,0 0-1,1 1 0,-1 0 1,24 2-1,-40 1-36,0 0 0,0-1-1,0 1 1,0 0 0,0 0-1,0 1 1,0-1 0,0 0 0,0 0-1,-1 1 1,1-1 0,0 1 0,-1 0-1,0-1 1,1 1 0,-1 0 0,0 0-1,0 0 1,0 0 0,0 0 0,0 0-1,0 0 1,-1 0 0,1 0 0,-1 1-1,1-1 1,-1 0 0,0 4-1,2 7 89,-1 1 0,-1-1 0,-1 18-1,0-27-61,0 0 0,-1 0-1,1 0 1,-1-1-1,0 1 1,0 0 0,0-1-1,0 0 1,0 1 0,-1-1-1,1 0 1,-1 0 0,0 0-1,0-1 1,-6 5-1,-62 40 581,44-31-386,23-13-208,-6 3 40,-1 1 1,2 1-1,-1-1 0,-11 13 1,18-16-53,0-1 1,1 1-1,-1 0 1,1 0-1,0 0 1,0 1-1,0-1 1,1 0 0,0 1-1,0-1 1,0 1-1,0-1 1,0 1-1,1-1 1,0 6 0,0-2-8,0-3 7,-1 0-1,2 0 0,-1 0 0,0 0 0,1 0 0,0-1 0,0 1 1,3 7-1,-3-10-6,0 0 1,1 0 0,-1-1-1,1 1 1,0 0-1,0-1 1,0 1 0,0-1-1,0 1 1,0-1-1,0 0 1,0 0 0,0 0-1,0 0 1,1 0-1,-1-1 1,0 1 0,1-1-1,-1 1 1,0-1-1,4 0 1,15 3-542,1-1 0,-1-1 0,0-1 0,26-4 0,-41 4 417,-1-1-1,1 0 1,-1 0-1,0 0 1,0-1-1,1 0 1,-1 0-1,0 0 1,-1 0 0,1-1-1,0 0 1,-1 0-1,1 0 1,-1-1-1,0 0 1,0 1-1,0-1 1,-1-1-1,1 1 1,-1 0-1,4-8 1,-4 5 557,-1 0 0,0 0-1,-1 0 1,0 0 0,0 0 0,0 0 0,-1-9 0,0 15 773,0 1-399,0 0-300,0 0-367,4 27 90,-1-20-165,0 0 0,1 0 1,0 0-1,0-1 0,0 1 0,0-1 1,1 0-1,0-1 0,1 1 1,-1-1-1,1 0 0,0 0 1,0 0-1,1-1 0,-1 0 0,1-1 1,0 1-1,0-1 0,0 0 1,0-1-1,8 2 0,3 0-126,1 0 1,-1-1-1,1-1 0,0-1 1,-1 0-1,1-1 0,29-5 1,-45 4 55,0 0 0,0-1 0,0 1 0,0-1 0,0 0 0,0 0 1,0 0-1,-1 0 0,1 0 0,-1-1 0,0 1 0,1-1 0,-1 0 0,0 1 0,-1-1 0,1 0 1,0 0-1,-1 0 0,1 0 0,-1 0 0,0-1 0,1-4 0,2-7 85,-1 1 0,0 0 0,2-28 0,-3 9-4,0 10-25,-1-1 1,-1 1-1,-6-46 0,5 66-56,0 1-1,0-1 0,0 1 1,-1 0-1,1-1 1,0 1-1,-1 0 1,1 0-1,-1 0 0,0 0 1,0 0-1,0 0 1,0 0-1,0 1 1,0-1-1,0 1 1,-1-1-1,1 1 0,-1 0 1,1 0-1,-1 0 1,1 0-1,-1 0 1,1 1-1,-1-1 0,0 1 1,1 0-1,-1 0 1,0 0-1,-4 0 1,-1 0-32,0 1 0,0 0 1,0 0-1,0 1 1,0 0-1,0 0 1,0 1-1,-14 6 1,3 4-195,0 0 0,1 2 1,1 0-1,0 0 1,-20 26-1,-27 25-4586,46-52 1576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09.0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1 116 2305,'0'0'2289,"0"0"-1379,0 0-681,0 0-2,0 0-134,0 0 6,0-1 43,1 1-1,0 0 1,-1-1-1,1 1 1,-1-1-1,1 1 1,-1 0-1,1 0 1,0-1-1,-1 1 1,1 0-1,0 0 1,-1 0-1,1 0 1,0 0-1,-1 0 1,1 0-1,0 0 1,-1 0-1,1 0 1,0 0-1,-1 0 1,1 0-1,0 0 1,0 1-1,5 6-135,0 1 0,0-1 0,-1 1 0,0 0 0,-1 1 0,1-1 0,-2 1 0,1 0 0,3 15 0,-1 4 65,3 54-1,-2-10-20,-5-65-40,0 0 0,0 0 1,0 0-1,0-1 0,1 1 0,0-1 0,5 8 0,-6-12 2,-1 1-1,1-1 1,0 1-1,-1-1 1,1 0-1,0 0 1,0 0-1,0 0 1,0 0-1,1-1 1,-1 1-1,1-1 1,-1 1-1,1-1 1,-1 0-1,1 0 1,-1 0-1,1 0 1,0 0-1,3 0 1,-5-1 22,-1 0-4,0 0 0,0 0-1,0 1 1,0-1-1,0 0 1,0 0-1,0 0 1,0 1-1,0-1 1,0 0 0,0 0-1,0 0 1,0 0-1,0 1 1,0-1-1,0 0 1,0 0-1,1 0 1,-1 1-1,0-1 1,0 0 0,0 0-1,0 0 1,0 0-1,0 0 1,0 1-1,1-1 1,-1 0-1,0 0 1,0 0 0,0 0-1,0 0 1,1 0-1,-1 0 1,0 0-1,0 1 1,0-1-1,0 0 1,1 0-1,-1 0 1,0 0 0,0 0-1,0 0 1,1 0-1,-1 0 1,11-7 217,6-11-381,-9 5 145,0 0-1,-2-1 1,1 0-1,-1 0 1,-1-1-1,4-20 1,9-91 71,-16 101-80,0 1-1,2-1 1,0 1-1,2 0 1,1 0-1,1 1 1,14-32-1,-16 70-300,-6-10-206,1-1 1,-1 0 0,1 0 0,0 0 0,1 1 0,-1-1 0,1 0-1,-1 0 1,1-1 0,4 7 0,8 0-5731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09.9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1 2497,'0'0'1150,"0"0"-368,0 0-179,0 0 144,0 0-118,0 0-229,0 0-183,0 0-156,0 0 11,0 0 21,0 0 14,0 0 120,0 0 234,0 0-221,0 0 33,0 0-177,0 0-70,0 0 36,0 3 68,1 17-26,-2 0 0,0 1 1,-1-1-1,-1 0 0,-8 27 0,8-33-91,0 0 0,1 0 0,1 1 0,0-1 0,1 1 0,2 24 0,-1-20 31,0-1 0,-1 1 0,-3 20-1,-3-8 324,2-14-248,1 1 1,-1 26 0,4-43-107,0-1 35,0 0 30,0 0 18,0 0 61,0 0-15,0 0-100,0 0-82,0 0-192,0 0-539,0 0-803,0 0-1384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12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0 205 1072,'0'0'142,"0"0"-19,0 0 58,0 0 393,0 0 189,5 0-70,12 0-172,-12 0 121,-5 0-23,0 0 51,0 0-123,0 0 80,0 0-192,0 0-104,0 0-235,0 0-16,0 0-35,3 15 579,0 31-133,-2-23-398,1 1 0,1-1 0,6 26 0,-6-42-81,-1 1 0,1 0 0,0-1 0,1 0 0,0 1 0,0-1 0,1-1-1,-1 1 1,1-1 0,1 1 0,-1-2 0,1 1 0,7 5 0,-10-8 46,0 0 0,-1 0 0,0 1-1,1-1 1,-1 1 0,-1-1 0,1 1 0,0-1-1,-1 1 1,0 0 0,0 0 0,0 0-1,0 0 1,-1 0 0,1 8 0,6 26 314,-6-38-353,0 1 0,-1-1 0,1 1 0,0-1 0,0 0 0,-1 1 0,1-1 0,0 0 0,0 0 0,0 1 0,-1-1 0,1 0 0,0 0 0,0 0 0,0 0 0,-1 0 0,1 0 0,0 0 0,0 0 0,0-1 0,-1 1 0,1 0-1,0 0 1,0-1 0,-1 1 0,1 0 0,0-1 0,0 1 0,-1-1 0,1 1 0,0-1 0,-1 1 0,1-2 0,6-13 80,0-1 0,-2 0-1,7-27 1,5-16 43,18-38-260,52-103 1,-81 186 134,-1 0 0,0 0 0,-1-1 0,-1 0 0,0 0 0,-1 0 0,0-22 0,-2 36 2,0 1-107,0 0-35,0 0-112,0 0-40,-2 45-1331,-10-17 219,-7-6-1510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13.5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65 2225,'0'0'-651,"0"0"742,0 0 15,2-13 31,7-38 188,-9 64 4914,2 26-3477,1 30-1984,-3-36 280,-1-8-14,1-1-1,5 35 1,-4-52-21,1 0-1,-1-1 1,1 1 0,0-1 0,1 0-1,-1 1 1,1-1 0,1 0-1,-1 0 1,1-1 0,0 1 0,0-1-1,8 8 1,-8-11 10,0 1 0,0-1 1,0 1-1,0-1 0,1-1 0,-1 1 0,0 0 0,1-1 0,0 0 1,-1 0-1,1 0 0,7-1 0,64-1 327,-39 0-193,26-14 89,-63 15-237,0 0-70,0 0-109,0-14-3645,0-2 895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13.8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31 416,'0'0'2393,"0"0"-1480,0 0-652,0 0 390,0 0 342,0 0 28,32-3-226,169-21 865,-190 23-1496,3-1-3999,-1 2 1204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14.4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21 992,'0'0'1412,"0"0"-721,0 0-248,0 0 173,0 0 358,11 0 157,151 0 4134,98 0-4253,-259 0-1044,-1 0 158,0 0 26,0 0-93,0 0 2,0 0 48,0 0-69,-1 0-230,0 1 0,0-1-1,0 0 1,0 0 0,0 0-1,0 0 1,0 0-1,0 0 1,0 0 0,0 0-1,0 0 1,0-1 0,0 1-1,0 0 1,0-1 0,0 1-1,1 0 1,-1-1 0,-2 0-1,1-17-5131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2.7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57 3906,'0'0'675,"0"0"-406,0 0-218,0 0-11,0 0 37,14-7-37,-12 7-40,13-8 10,1 2-1,-1 0 0,1 1 1,1 0-1,24-3 0,-2 4 274,-19 1-172,0 1 0,0 0 0,1 2 1,-1 1-1,28 3 0,-49-4-100,1 1 0,-1-1 0,1 0 0,0 0-1,-1 1 1,1-1 0,-1 0 0,1 0 0,0 1 0,-1-1 0,1 0-1,0 1 1,0-1 0,-1 0 0,1 1 0,0-1 0,0 1 0,-1-1-1,1 0 1,0 1 0,0-1 0,0 1 0,0-1 0,0 1 0,0-1-1,0 0 1,0 1 0,0-1 0,0 1 0,0-1 0,0 1 0,0-1-1,0 1 1,0-1 0,0 0 0,0 1 0,0-1 0,1 1 0,-1-1-1,0 1 1,0-1 0,1 0 0,-1 1 0,0-1 0,0 0 0,1 1-1,-1-1 1,0 0 0,1 0 0,-1 1 0,1-1 0,-1 0 0,0 0 0,1 1-1,-1-1 1,1 0 0,-1 0 0,0 0 0,1 0 0,-1 0 0,1 0-1,-1 0 1,1 0 0,-1 0 0,1 0 0,-1 0 0,1 0 0,-34 19 42,30-18-37,-19 9-2,1-1-5,1 0-1,0 2 0,0 0 1,1 2-1,-27 21 1,44-32-20,1 0 0,-1 0 0,1 0 1,0-1-1,-1 2 0,1-1 1,0 0-1,1 0 0,-1 0 1,0 0-1,1 1 0,-1-1 1,1 0-1,-1 0 0,1 1 1,0-1-1,0 0 0,0 1 0,1-1 1,-1 0-1,0 1 0,1-1 1,0 0-1,-1 0 0,1 1 1,0-1-1,0 0 0,0 0 1,0 0-1,1 0 0,-1 0 1,0 0-1,4 2 0,-1 1 28,0-1 0,0 1-1,0-1 1,1 0 0,0 0-1,-1-1 1,1 0 0,1 0 0,-1 0-1,0 0 1,10 3 0,3-4 447,1 0 1,-1-1-1,1-1 1,-1-1-1,1-1 1,-1 0-1,22-6 1,-38 8-436,-2 0-109,0-1 0,1 1 0,-1 0-1,0 0 1,0 0 0,1 0-1,-1 0 1,0 0 0,1 0-1,-1 0 1,0 0 0,0 0-1,1 0 1,-1 0 0,0 0-1,1 0 1,-1 0 0,0 0-1,0 0 1,1 0 0,-1 0-1,0 0 1,1 0 0,-1 0-1,0 1 1,0-1 0,1 0-1,-1 0 1,0 0 0,0 1-1,0-1 1,1 0 0,-1 0-1,0 0 1,0 1 0,0-1-1,1 0 1,-1 0 0,0 1-1,0-1 1,0 0 0,0 1 0,0-1-1,4 6-2750,-1-5-875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6.1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7 1521,'0'0'1112,"0"0"-554,0 0-147,0 0 80,0 0-107,0 0-21,0 0-105,-1 7-84,1-3-181,0-1 15,0 1 0,-1-1 0,1 1 0,-1-1 0,0 1-1,0-1 1,0 0 0,0 1 0,-1-1 0,1 0 0,-1 0 0,0 0 0,0 0 0,-3 4 0,-8 7 6,1 0-1,1 0 1,0 2 0,1-1-1,1 1 1,-12 27 0,20-42-14,1 0 1,0 1-1,-1-1 1,1 0-1,0 0 1,0 0-1,0 0 1,0 0-1,0 0 0,0 0 1,0 1-1,0-1 1,1 0-1,-1 0 1,0 0-1,1 0 1,-1 0-1,0 0 1,1 0-1,-1 0 1,1 0-1,0 0 0,-1 0 1,1 0-1,0 0 1,0-1-1,-1 1 1,1 0-1,2 1 1,35 15 28,-33-16-11,0 1-1,0-1 0,0 1 0,-1 1 0,1-1 0,5 5 0,14 21 485,-23-25-497,0-1-1,0 0 0,1 0 0,-1 0 1,1 0-1,-1 0 0,1 0 0,0-1 1,-1 1-1,1 0 0,0-1 0,0 1 1,0-1-1,1 0 0,-1 0 1,0 0-1,0 0 0,1 0 0,-1 0 1,1-1-1,-1 1 0,0-1 0,1 1 1,-1-1-1,4 0 0,1 0-58,0-1 1,0 0-1,0 0 0,0 0 0,0-1 0,0 0 0,0 0 0,0 0 1,-1-1-1,1 0 0,-1-1 0,0 0 0,0 1 0,0-2 1,-1 1-1,1-1 0,-1 0 0,0 0 0,0 0 0,-1-1 0,6-7 1,-8 4 272,0-1 0,0 1 0,-1 0 0,0-1 0,-1 1 0,0-1 0,0 1 0,-1-1 0,-3-14 0,0 5-154,1 0-52,-1 0 1,-1 1-1,-1-1 0,-10-22 0,13 40 156,0-1 0,0 1 0,-1 0 0,1 0 0,-1 0 0,1 0 0,-1 0 1,1 1-1,-1 0 0,1 0 0,-1 0 0,1 0 0,-1 0 0,-6 2 0,-2-2 8,-29-1 32,27-1-239,0 2 1,0 0-1,0 0 1,-18 4-1,31-3-112,0 0-1,0 0 1,0 0 0,0 0-1,0 0 1,0 0-1,1 0 1,-1 0 0,0 1-1,1-1 1,-1 0-1,0 0 1,1 1 0,0-1-1,-1 0 1,1 1-1,0-1 1,0 1 0,-1-1-1,1 0 1,0 1-1,0-1 1,1 1-1,-1-1 1,0 0 0,1 3-1,9 40-2881,5-20 190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6.6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0 2289,'0'0'2884,"0"0"-1406,0 0-603,0 0-56,0 0-296,-1 3-374,-4 11-203,1 0 0,1 0 0,0 0 0,-2 17-1,5-24 28,-1-1 0,1 0 0,0 1 0,1-1-1,0 0 1,0 1 0,0-1 0,0 0 0,1 0 0,0 0 0,1 0-1,4 9 1,-1-5 80,0 1 0,-1 0 0,0 0 0,3 13 0,-6-19-147,-1 0 0,1-1 0,-1 1 0,-1 0 0,1 0 0,-1-1 0,0 1 0,0 0 0,0 0 0,0 0 0,-1-1 0,0 1 0,-2 6 0,-3-7-1848,-3-3-1377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7.3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 1249,'0'0'1475,"0"0"-987,0 0-368,0 0 62,18-4 135,54-14 171,-64 16-145,0 0 0,1 1 1,-1 0-1,0 1 0,1 0 0,-1 0 0,0 1 0,13 2 0,15 0-237,-1-3-54,3-1-145,1 2 0,-1 1 0,63 12 0,-99-14 81,-1 1 1,0-1-1,0 0 1,1 0-1,-1 1 1,0-1-1,0 1 1,0-1-1,1 1 1,-1-1-1,0 1 1,0 0-1,0 0 1,0-1-1,0 1 1,0 0-1,0 0 1,-1 0-1,1 0 1,0 0-1,0 0 1,-1 0-1,1 0 1,-1 1-1,1-1 1,0 2-1,-1-1 24,0 0 0,0 0-1,-1 1 1,1-1-1,-1 0 1,1 0-1,-1 0 1,0-1-1,0 1 1,0 0-1,0 0 1,0 0-1,0 0 1,-2 2-1,-7 6 156,1 0-1,-1 0 0,-18 12 1,-13 11-76,-2-3-1,-2-1 1,-51 24 0,69-43-676,26-10 433,1 0-157,0 0-187,0 0-6,7-15-189,312 12 1209,-318 3-540,0 0 1,-1 0-1,1 0 0,0 1 1,0-1-1,-1 0 1,1 0-1,0 0 0,0 1 1,-1-1-1,1 0 1,0 1-1,-1-1 1,1 1-1,-1-1 0,1 1 1,0-1-1,-1 1 1,1-1-1,-1 1 0,1-1 1,-1 1-1,0 0 1,1-1-1,-1 1 1,0 0-1,1-1 0,-1 2 1,2 27 323,-2-25-133,-1 1-1,0 0 1,0 0 0,0 0-1,-1-1 1,0 1 0,0-1 0,0 1-1,-4 6 1,-7 0 157,1-1 0,-2 0 1,1-1-1,-1-1 0,-1 0 0,1-1 0,-28 9 1,-18 10-1443,46-15-2520,14-10 1205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7.8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133 0 2145,'0'0'1433,"0"0"-740,0 0 20,0 0-4,0 0 86,0 0-237,-15 6-211,-4 0-190,13-5-66,0 1-1,0 0 1,0 1-1,0-1 1,0 1-1,0 0 1,1 1-1,-1-1 0,1 1 1,-8 8-1,10-8-36,0 0-1,0 0 1,0 0 0,1 1-1,0-1 1,0 1-1,0 0 1,0-1 0,1 1-1,0 0 1,0 0-1,0 0 1,0 0 0,1 0-1,0 0 1,0 0-1,0 0 1,2 8 0,-1 8-128,-1-20 51,0 0 1,1 0 0,-1 0-1,0 1 1,1-1 0,-1 0 0,1 0-1,0 0 1,-1 0 0,1 0-1,0 0 1,0 0 0,-1 0 0,1-1-1,0 1 1,0 0 0,0 0-1,0-1 1,0 1 0,0 0-1,0-1 1,1 1 0,-1-1 0,0 0-1,0 1 1,2-1 0,37 8-658,-33-7 598,12 2-242,-5-2 119,0 1 0,0 1-1,0 0 1,25 9-1,-36-10 204,0-1-1,0 1 0,0-1 1,-1 1-1,1 0 0,0 0 0,-1 0 1,1 1-1,-1-1 0,0 0 0,0 1 1,0 0-1,0-1 0,0 1 1,-1 0-1,1 0 0,-1 0 0,0 0 1,1 0-1,-2 0 0,1 0 0,0 1 1,0-1-1,-1 0 0,0 0 0,0 5 1,0-5 81,0 0 0,0 0 0,0 0 0,0 1 0,-1-1 1,0 0-1,1 0 0,-1 0 0,0 0 0,-1 0 0,1 0 1,0 0-1,-1-1 0,0 1 0,0 0 0,-2 2 0,-2 0 93,0 0 0,0-1 0,0 1-1,0-1 1,-1-1 0,-8 4 0,7-3-378,-37 16 1279,43-19-1313,0 0 0,0 0 0,0-1-1,0 1 1,-1 0 0,1-1-1,0 0 1,0 0 0,0 0-1,-1 0 1,1 0 0,0 0-1,0 0 1,-1-1 0,1 1 0,0-1-1,-3-1 1,-2-5-3775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8.4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1969,'0'0'870,"0"0"-329,0 0 284,0 0 66,0 0-86,34 0-170,215 0 782,-222 2-1370,0 0 0,48 12-1,-46-8-140,0-1-1,31 2 0,46-7 68,150-20 1,-48 7 484,-207 13-281,-1 0 265,0 0 9,-26 8 307,10-4-3050,15-4-240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8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3185,'0'0'3810,"0"0"-2673,0 0-481,0 0 288,0 0-175,0 0 63,0 0-560,0 0 96,0 0-207,0 0 127,0 0-288,0 0-112,0 0-16,0-3-497,0-6-415,0-6-2210,0-5-2864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39.5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4674,'0'0'5058,"0"0"-4257,0 0-497,0 0-304,0 0-32,0 0-1153,23-33-4609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1.9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237 90 1921,'0'0'752,"0"0"-234,0 0 320,0 0 263,0 0-228,0 0-316,0 0-92,-6-39 1135,2 34-1685,0 1-1,-1 0 0,1 0 0,-1 0 0,0 0 1,1 1-1,-2 0 0,1 0 0,0 0 1,-1 1-1,1-1 0,-1 1 0,0 1 0,1-1 1,-1 1-1,0 0 0,0 0 0,0 1 1,-12 0-1,15 0 85,0 1 0,0 0 0,0 0 0,1 1 0,-1-1 1,0 1-1,0-1 0,1 1 0,-1 0 0,1 0 0,-1 0 0,1 0 1,0 0-1,0 0 0,0 1 0,0-1 0,0 1 0,-2 5 0,-29 54 245,27-46-46,0 1 1,1-1-1,1 1 1,1-1-1,0 1 1,1 0-1,0 1 1,2-1-1,3 32 1,-2-44-187,0 0 0,1 0 0,0 0 0,1 0 0,-1 0 0,1 0 0,0 0 0,0-1 0,0 0 0,0 1 0,1-1 0,0 0 0,0-1 0,0 1 0,0-1 0,0 0 0,1 0 0,0 0 0,-1 0 0,11 3 0,-1 0-38,0 0 0,1-1 0,-1-1-1,1-1 1,0 0 0,22 2 0,-24-4-117,31 0-920,-42-1 796,1 0 0,-1 0 0,0 0 0,0 0 0,0-1 0,1 1 0,-1-1 0,0 0 0,0 0 0,0 0 0,0 0 1,0 0-1,0 0 0,0 0 0,2-2 0,6-13-2935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2.3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1 2145,'0'0'2759,"0"0"-1748,0 0-571,0 0 21,0 0-36,0 0-196,0 15-85,1 11 24,-2 0 0,-1 0-1,-1 0 1,-2 0 0,0-1 0,-2 1-1,-16 42 1,17-51-90,5-14-125,1 0-1,-1 0 0,0 0 1,0-1-1,0 1 1,-1 0-1,1-1 1,-1 1-1,-2 3 1,3-6-599,1 0-34,0 0-187,0-15-1278,0-11 277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2.7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64 896,'30'-59'2967,"-23"54"2837,7 10-3970,5 10-2343,116 102 1034,-88-79-477,-7 0 490,-24-14-1596,-9 2-5033,-7-26 1681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3.1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212 0 2321,'0'0'872,"0"0"-663,0 0-135,0 0 25,0 0 16,-9 16 1043,-60 67 238,52-65-1292,0 1 0,2 0-1,0 1 1,-14 26 0,26-41-124,-3 5-24,1 0 0,0 0-1,0 1 1,1 0 0,1 0 0,0 0 0,-4 22 0,7-32-114,9-14-1229,9-16-1137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3.1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0 134 4274,'0'0'2993,"0"0"-2993,0 0 32,0 0-32,0 0 80,0 0-64,90-33-16,-57 21-352,0 1-160,0-4-176,-3-6-945,0 0 0,-7 0 177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3.4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4530,'0'0'2038,"0"0"-1003,0 0-245,0 0-75,0 0-429,0 6-369,0 254 1508,1-257-1425,-1-1 0,0 0 1,0 0-1,1 0 1,-1 0-1,1 0 1,0-1-1,0 1 1,0 0-1,0 0 1,0 0-1,0-1 0,0 1 1,0 0-1,1-1 1,-1 1-1,0-1 1,1 1-1,-1-1 1,1 0-1,0 0 1,0 0-1,-1 0 0,1 0 1,0 0-1,0 0 1,0 0-1,0-1 1,0 1-1,0-1 1,0 0-1,4 1 1,8 1 10,1-1 1,0-1 0,24-2 0,-14 1 200,34 1-369,-58 0-201,-1 0-140,3 0 19,-1 0 1,0 0 0,0-1-1,0 1 1,0-1 0,0 1 0,1-1-1,-1 0 1,0 0 0,2-1 0,0-9-1937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3.8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 3009,'0'0'566,"0"0"-310,0 0 96,0 0-82,5-7-161,2-2-54,23-26 658,-30 41 4629,0 14-5009,1-2-378,-4 269-137,8-285 112,0 0 0,0 0 0,1-1 0,-1 1 0,1-1 0,-1 0 0,8-1 0,-3 2-143,0-1 1,0 0-1,0-1 0,0 0 1,0-1-1,0 0 0,-1-1 1,1 0-1,0 0 1,0-1-1,-1 0 0,0-1 1,1 0-1,-2-1 0,1 1 1,12-10-1,2-4-1580,0 1-536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4.4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145 1 1921,'0'0'878,"0"0"-182,0 0 43,0 0-11,0 0-298,-9 5-286,-127 84 2334,202-68-2846,-45-16 210,-4-2 82,0 2-1,0-1 1,0 2 0,26 12 0,-39-15 80,0-1 0,0 1 0,0 0 0,0 0 0,-1 0 0,1 0 0,-1 1 0,0-1 0,0 1-1,0 0 1,0 0 0,-1 0 0,1 0 0,-1 0 0,0 0 0,-1 1 0,1-1 0,-1 1 0,0 0 0,0-1 0,0 1 0,0 5 0,-1-7 11,1 8-12,0 0 0,-1 1 0,0-1 0,-1 0 0,0 0 0,-3 12 0,3-20 17,0-1-1,0 1 1,0-1 0,-1 1-1,1-1 1,0 1 0,-1-1-1,0 0 1,1 0 0,-1 0-1,0 0 1,0 0 0,0 0-1,-1-1 1,1 1 0,0-1-1,-1 1 1,1-1 0,-1 0-1,1 0 1,-1 0 0,1 0-1,-1-1 1,0 1 0,1-1-1,-1 1 1,0-1 0,1 0-1,-1 0 1,-3 0 0,-17-1 633,15 0-691,1 1 0,-1-1-1,1 1 1,-1 1 0,1 0 0,0 0-1,-1 0 1,1 1 0,0 0 0,0 0 0,0 1-1,0-1 1,0 2 0,-11 6 0,5-1-1659,0-3-1457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5.0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 1985,'0'0'2593,"0"0"-1488,0 0-657,0 0 96,0 0 112,0 0 1,53-12 63,-24 6 80,1 3-127,-3 3-289,-7 0-240,-7 0-80,0 0-128,4 0-480,-1 0-209,7 9-975,0 0-946,4-3-1424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5.8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2 2465,'0'0'2465,"0"0"-1614,0 0-579,0 0 425,0 0 279,4 0-90,-3 0-878,12-1 234,1 1 0,0 0 0,0 1 0,0 0 0,0 1 0,0 1 0,0 0 0,-1 1 0,0 1 0,21 10 0,-19-8-1042,1-1 0,0 0 0,28 6-1,-27-8 142,0 1 0,-1 1 0,16 7 0,-31-13 713,0 0 0,0 1 0,-1-1 0,1 0 0,0 1 0,-1-1 0,1 1 0,0-1 0,-1 0 0,1 1 0,-1-1 0,1 1 0,-1 0 0,1-1 0,-1 1 0,1-1 0,-1 1 0,1 0 0,-1-1 0,0 1 0,1 0 0,-1-1 0,0 1 0,0 0 0,0 0 0,1-1 0,-1 1 0,0 1 0,-1 0-13,1-1 1,-1 0-1,0 0 0,1 0 1,-1 0-1,0 1 0,0-1 1,1 0-1,-1 0 0,0 0 1,0-1-1,0 1 0,-1 0 1,-1 1-1,-43 19 118,45-20-148,-193 66 1355,169-59-1349,0 1 1,0 1-1,-36 22 0,58-30-6,2-1 37,1-1-5,0 0-1,0 0-122,17-18-1918,20-43-1641,-15 23-24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6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175 0 5074,'0'0'963,"0"0"-690,0 0 95,0 0 120,-14 29-131,-91 186-44,49-103 132,72-140-1449,-2-1 0,-1 0 0,-1-1 0,-1-1 0,8-43 0,-16 56 1168,-2 6 212,1 0 0,0 0 0,8-20 0,-10 30-211,1 0 0,0 0-1,0 0 1,0 0 0,0 0 0,0 0 0,0 0 0,0 1 0,1-1 0,-1 0 0,1 1 0,-1-1 0,1 1-1,0-1 1,0 1 0,-1 0 0,1 0 0,0 0 0,0 0 0,0 0 0,0 0 0,0 0 0,0 1-1,1-1 1,-1 1 0,4-1 0,2 1-60,-1 1-1,1-1 1,-1 1 0,0 1-1,1-1 1,-1 1-1,0 1 1,0-1 0,0 1-1,7 4 1,2 4-67,1 0 1,22 21-1,-38-31-31,48 45 212,-34-31-195,1-1 1,0 0-1,1-1 1,23 14-1,-39-27-40,0 1 0,0-1 0,0 0 0,0 1 0,0-1 0,-1 1 0,1-1 0,0 1 0,0 0 0,0-1 0,0 1 0,-1 0 0,1-1-1,0 1 1,-1 0 0,1 0 0,-1 0 0,1 0 0,-1-1 0,1 1 0,-1 0 0,1 0 0,-1 0 0,0 0 0,0 0 0,1 0 0,-1 0 0,0 0 0,0 0 0,0 0 0,0 0 0,0 0-1,0 0 1,0 0 0,-1 0 0,1 0 0,0 0 0,-1 0 0,1 0 0,0 0 0,-1 0 0,1 0 0,-1 0 0,0 0 0,1 0 0,-1-1 0,1 1 0,-1 0 0,0 0 0,0-1-1,0 1 1,1-1 0,-1 1 0,0-1 0,0 1 0,-1 0 0,-6 4 59,0 0 0,0 0-1,0-1 1,-17 6 0,-45 9-577,-143 20 1,162-32-1242,46-7-639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7.6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0 116 4274,'0'0'1206,"0"0"-894,0 0 94,0 0 674,0 0 161,0 12-606,0 142 1539,0-153-2220,0-1-1,1 1 1,-1-1 0,0 1-1,0-1 1,0 1 0,1-1-1,-1 1 1,0-1 0,1 1-1,-1-1 1,0 1 0,1-1-1,-1 0 1,0 1 0,1-1-1,-1 1 1,1-1 0,-1 0-1,1 0 1,-1 1 0,1-1-1,-1 0 1,1 0 0,-1 1-1,1-1 1,-1 0 0,1 0-1,0 0 1,-1 0 0,1 0-1,-1 0 1,1 0 0,-1 0-1,1 0 1,-1 0 0,1 0-1,0 0 1,-1-1 0,1 1-1,-1 0 1,1 0 0,-1 0-1,1-1 1,-1 1 0,1 0-1,-1-1 1,1 1 0,-1 0-1,0-1 1,1 0 0,4-7-201,0 0 0,-1-1 0,-1 1 0,1-1 0,-2 0 1,1 0-1,-1 0 0,0 0 0,-1-1 0,0 1 0,0 0 0,-2-10 1,2 4 231,0 1 1,0-1-1,2 1 1,5-21-1,-7 34 741,-1 1 336,0 0 186,14 17 545,-10-9-1767,1 0 0,0 0 0,1 0 0,-1-1 0,2 1 0,-1-1 0,1-1 0,0 1 0,0-1 0,1 0 0,0-1 0,0 0 0,0 0 0,1-1 0,-1 0 0,1 0 0,0-1 0,0-1 0,0 1 0,1-1 0,-1-1 0,0 1 0,19-1 0,-25-1-67,0 0-1,-1 0 1,1 0 0,0-1-1,0 1 1,-1-1-1,1 1 1,0-1-1,-1 0 1,1 0-1,-1 0 1,1 0-1,-1-1 1,1 1-1,-1 0 1,0-1-1,0 0 1,0 0-1,0 0 1,0 0 0,0 0-1,2-3 1,0-2-42,-1-1 1,1 0-1,-1 0 1,-1 0-1,1 0 1,0-10-1,-1 9 77,14-51-107,-15 57 132,0 0-1,0 0 0,0 1 1,0-1-1,1 1 0,-1-1 1,1 1-1,-1-1 0,1 1 0,0 0 1,0 0-1,0 0 0,0 0 1,0 0-1,1 0 0,-1 1 1,5-3-1,-6 4 6,0-1 1,1 1-1,-1 0 0,0 0 1,1 0-1,-1 1 1,0-1-1,1 0 0,-1 0 1,0 1-1,0-1 0,1 1 1,-1-1-1,0 1 1,0-1-1,0 1 0,1 0 1,-1 0-1,0-1 1,0 1-1,0 0 0,0 0 1,0 0-1,-1 0 0,1 0 1,0 0-1,0 1 1,-1-1-1,1 0 0,0 2 1,18 43 55,-16-36-44,11 48 40,-12-47-36,1 0-1,-1 0 0,2 0 1,-1-1-1,8 16 0,-6-20-6946,1-4 2908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7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6467,'0'0'1574,"0"0"-883,0 0 216,0 0-24,0 15-419,1 44-282,-1-57-161,0 1 1,1 0-1,-1 0 0,1-1 1,-1 1-1,1-1 0,0 1 1,0 0-1,0-1 1,1 1-1,-1-1 0,0 0 1,1 0-1,0 1 0,-1-1 1,1 0-1,0 0 1,0 0-1,0-1 0,0 1 1,1 0-1,3 1 0,0 0 71,0 0-1,1 0 1,0-1-1,-1 0 1,13 2-1,-1-1-182,-1-1 0,0-1 0,1-1 0,-1 0 0,0-1 0,31-6 0,-14-12-2901,-19-1-1769,-14 11 943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8.3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78 1105,'0'0'2881,"0"0"-1921,0 0-560,0 0 321,0 0 31,0 0-288,73-3-384,-53 3 225,6 0 31,-3 0 160,0 0 16,-3 0-512,0-6 256,0 0-240,3-8-32,0 2-1056,-6-6-1441,-1 0-2354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3.5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10 1153,'0'0'1915,"0"0"-1083,0 0 73,0 0 58,0 0-261,1 0-690,-1-1-1,1 0 1,0 0 0,-1 1 0,1-1 0,0 0 0,0 1 0,-1-1 0,1 1 0,0-1-1,0 1 1,0-1 0,-1 1 0,1 0 0,0-1 0,0 1 0,0 0 0,0 0 0,0 0 0,0-1-1,0 1 1,0 0 0,1 1 0,11 5 68,0 1 1,-1 1-1,0 1 1,-1-1-1,21 21 0,3 3 62,106 89 747,-137-117-766,0 0 1,0 1 0,-1-1-1,0 1 1,0 0-1,0 0 1,-1 0 0,3 6-1,-5-11-136,0 0 74,0 0-170,-4 0-88,-84-2 29,39 0 195,0 2-1,-90 11 0,129-10-9,1 1 0,0 1 0,0 0 0,1 0 0,-16 8-1,22-10-114,-1 0 1,1 1-1,0 0 0,-1-1 0,1 1 0,0 0 0,0 0 0,0 0 0,1 0 0,-1 1 0,0-1 0,1 0 0,-1 1 1,1-1-1,0 1 0,0-1 0,0 1 0,0 0 0,1 0 0,-1-1 0,1 1 0,-1 0 0,1 3 0,0-6 50,0 0-1,0 1 1,0-1-1,0 0 0,0 0 1,0 1-1,0-1 0,0 0 1,0 1-1,0-1 1,0 0-1,1 0 0,-1 1 1,0-1-1,0 0 0,0 0 1,0 1-1,1-1 1,-1 0-1,0 0 0,0 0 1,0 1-1,1-1 1,-1 0-1,0 0 0,0 0 1,1 0-1,-1 1 0,0-1 1,0 0-1,1 0 1,-1 0-1,0 0 0,1 0 1,-1 0-1,0 0 0,1 0 1,-1 0-1,1 0 1,37 2-2375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8.7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1 120 1105,'0'0'538,"0"0"-255,0 0-27,8-12-125,25-33 128,-25 33 392,-8 12 293,0 0-173,21 0 2372,-9 0-2832,133-3 753,-114 0-2517,1-1-1,48-12 1,-15-2-1789,-40 12 1388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9.0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3794,'0'0'1246,"0"0"-233,0 0 292,0 0-110,0 0-517,0 16-187,0 229-1310,0-245 731,0 0 0,0 0 1,1 1-1,-1-1 0,0 0 1,0 1-1,0-1 0,0 0 1,0 0-1,0 1 0,0-1 1,0 0-1,0 0 1,1 1-1,-1-1 0,0 0 1,0 0-1,0 1 0,1-1 1,-1 0-1,0 0 0,0 0 1,1 1-1,-1-1 0,0 0 1,0 0-1,1 0 0,-1 0 1,0 0-1,0 0 0,1 0 1,-1 0-1,0 0 0,1 1 1,-1-1-1922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9.4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39 1905,'0'0'2422,"0"0"-1675,0 0-547,0 0-34,30-6 106,-4 1-166,21-5 182,1 2 1,68-2-1,-76 10 2665,-39 30-2126,-1-23-857,-1-1-1,0 1 0,0-1 1,0 0-1,-1 0 0,0 1 1,0-1-1,-1 0 0,0-1 1,0 1-1,0 0 0,0-1 1,-1 0-1,0 1 0,0-2 1,-1 1-1,1 0 0,-7 4 1,-11 8-672,0-2-1,-1 0 1,-29 13 0,-18 13-791,69-40 1493,0 0 1,0 0-1,-1 0 1,1 1-1,1-1 1,-1 0-1,0 1 1,0-1 0,0 0-1,1 1 1,-1-1-1,0 1 1,1-1-1,0 1 1,-1 0-1,1-1 1,0 1 0,0-1-1,0 1 1,0 0-1,0-1 1,0 1-1,0-1 1,0 1-1,1-1 1,-1 1 0,1 0-1,-1-1 1,1 0-1,0 1 1,-1-1-1,1 1 1,0-1-1,0 0 1,0 1 0,0-1-1,0 0 1,0 0-1,0 0 1,1 0-1,-1 0 1,0 0-1,1 0 1,-1 0 0,0-1-1,1 1 1,2 0-1,16 9 315,0-1 0,0-1 1,1-1-1,1-1 0,39 6 0,-10-6 1223,72-2 1,-101 3-1884,-7 0-3152,-8-6-225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49.8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14 4402,'0'0'-635,"0"0"419,0-4-27,0 4 255,0-10 491,0 14 345,-7 84 3368,-6-36-3645,-14 44-2671,18-78-792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0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335 2 1153,'0'0'1165,"0"0"212,0 0-78,0 0-63,0 0-188,-4 0-346,-12 0-363,11-1-321,-1 1-1,1 0 1,0 0-1,-1 0 1,1 1-1,-1-1 0,1 1 1,0 1-1,-1-1 1,1 1-1,0 0 1,0 0-1,0 0 1,0 1-1,0-1 0,1 1 1,-5 4-1,-21 19 248,-3 3 181,-58 65 0,84-86-409,0 1 0,1-1-1,0 1 1,0 1 0,1-1-1,0 1 1,1 0-1,0 0 1,1 0 0,0 1-1,0-1 1,1 1 0,-1 16-1,4-25-35,-1 1-1,1-1 0,-1 1 0,1-1 1,0 1-1,0-1 0,0 0 0,0 1 0,0-1 1,0 0-1,1 0 0,-1 0 0,1 0 1,0 0-1,-1 0 0,1 0 0,0-1 0,0 1 1,0-1-1,0 1 0,1-1 0,-1 0 1,0 1-1,0-1 0,5 1 0,8 3-6,0 0 0,0-1 0,17 2 0,-18-3 0,53 8-531,1-3 0,93 0 0,-160-9 433,-1 1 0,1-1 0,-1 1-1,1-1 1,-1 0 0,0 1 0,0-1 0,1 0 0,-1 1-1,0-1 1,0 0 0,0 1 0,1-1 0,-1 0 0,0 1-1,0-1 1,0 0 0,0 1 0,0-1 0,-1 0 0,1 1 0,0-2-1,0-1-404,0-20-2389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1.0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9364,'0'0'2337,"0"0"-1472,0 0 15,0 0-368,0 0-512,0 0-48,0 0-896,0 0-1153,6 0-6371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3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1 496,'0'0'915,"0"0"176,0 0 126,0 0-192,0 0-102,0 0-235,0 0-48,0 0-200,0 0-143,0 0-12,0 0 27,0 0-112,0 0-125,0 0-91,0 0 45,0 0-58,0 0 74,0 0 59,0 0 48,0 0-21,0 10 93,-1 4-175,-1 0-1,-1 0 0,0 0 1,-1 0-1,-9 21 1,7-17-43,0 0 0,-6 30 1,9-21 13,2-15-9,0-1 0,-1 1 0,0 0 0,-1-1 0,0 1 0,-1-1 0,0 0 0,-1 0 0,-6 11 0,10-19-57,0 1-1,0-1 1,0 1-1,0-1 1,0 1-1,1 0 1,0 0-1,0-1 1,0 1-1,0 0 1,1 4-1,0 6-1241,-1-13 664,0-1-176,10-14-1535,-3-8 321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4.1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77 24 912,'0'0'2119,"0"0"-1049,0 0-126,0 0 302,0 0 2,2-4-517,7-12-213,-7 12-27,-2 4-75,0 0-234,0 0-134,0 0-78,0 0-4,1 3-9,10 28 42,2-1 1,1 0 0,2-1-1,1-1 1,0-1 0,32 36-1,-44-56 43,-1 0 0,1 0 0,-1 0 0,-1 0 0,1 0 0,-1 1-1,0 0 1,-1 0 0,0 0 0,0 0 0,-1 0 0,0 0 0,0 9 0,6 28-151,-6-41 3,0-1 1,0 0-1,0 0 1,1 0 0,0-1-1,-1 1 1,1 0-1,0-1 1,0 1-1,0-1 1,0 1-1,1-1 1,-1 0 0,1 0-1,3 2 1,6 7 98,-18-10 180,0 1 0,0-1 0,0 0 0,0-1 0,-1 1 0,-8-2 0,-1 2-232,0 1-1,1 0 1,-1 2 0,0-1 0,-29 12 0,-35 9 72,56-23 46,21-2-22,0 1-1,0 0 0,0 0 0,0 0 0,0 0 1,0 1-1,0-1 0,0 1 0,0 0 0,0 0 1,-3 2-1,5-2 17,1 0-135,0-1-183,1 1 63,0-1-1,-1 1 1,1 0-1,0-1 0,0 1 1,-1 0-1,1-1 0,0 1 1,0-1-1,0 0 1,-1 1-1,1-1 0,0 0 1,0 1-1,0-1 0,0 0 1,0 0-1,0 0 1,1 0-1,20 1-1699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5.1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0 144,'0'0'443,"0"0"13,0 0-117,0 0-91,0 0-48,-10 21 195,-19 38 1509,-24 70-1,41-99-1091,8-23-645,0 0 0,1 1 0,1 0-1,-1 0 1,1 0 0,-1 13 0,3-20-293,0-1-397,0-11-941,4-17 223,-2 18 1116,0 0 1,-1-1 0,0 1-1,-1-1 1,0 1 0,0-1-1,-1 1 1,0-1 0,-1 1-1,-1 0 1,1-1 0,-5-9-1,6 19 234,1 1-1,-1-1 1,1 1 0,0-1-1,-1 1 1,1-1-1,0 1 1,-1-1-1,1 0 1,0 1-1,0-1 1,-1 0-1,1 1 1,0-1-1,0 0 1,0 1-1,0-1 1,0 0 0,0 1-1,0-1 1,0 0-1,0 1 1,1-1-1,-1 0 1,0 1-1,0-1 1,0 1-1,1-1 1,-1 0-1,0 1 1,1-1-1,-1 1 1,1-1 0,-1 1-1,1-1 1,-1 1-1,1-1 1,1 0-31,0 0 0,1 1-1,-1 0 1,0-1 0,0 1 0,1 0 0,-1 0 0,0 0 0,1 0 0,-1 1 0,3 0 0,65 20 153,11 11 531,72 25 199,-144-54-795,-1 0 0,0 1-1,0 0 1,-1 1 0,1 0 0,-1 0-1,0 0 1,0 1 0,6 7 0,-1-2-124,-12-10-65,1-1 1,-1 0-1,0 0 1,0 1-1,0-1 1,1 0-1,-1 0 1,0 1-1,1-1 0,-1 0 1,0 0-1,0 0 1,1 0-1,-1 1 1,0-1-1,1 0 1,-1 0-1,1 0 1,-1 0-1,0 0 1,1 0-1,-1 0 1,0 0-1,1 0 1,-1 0-1,0 0 1,1 0-1,-1 0 0,0 0 1,1 0-1,-1 0 1,0-1-1,1 1 1,0 0-1,4-14-208,-5-28 379,0 33-207,-1-7 126,-1-1 1,-1 1 0,-6-26-1,4 26-493,2 1 1,0-1-1,-1-26 0,4 41-617,0 1-539,0 0-352,0 0-38,3-3-72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5.9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201 40 1457,'0'0'1144,"0"0"-845,0 0-35,0 0 411,0 0-565,1 0-1,-1 0 1,0 0-1,1 0 1,-1 0-1,0 0 1,1 0-1,-1 0 1,0 0-1,1 0 1,-1 0 0,0 0-1,1 1 1,-1-1-1,0 0 1,1 0-1,-1 0 1,0 0-1,0 0 1,1 1-1,-1-1 1,0 0-1,1 0 1,-1 1-1,0-1 1,0 0 0,0 0-1,1 1 1,-1-1-1,0 0 1,0 0-1,0 1 1,0-1-1,1 1 1,-2 19-4,0 1 0,-2-1 0,0 0 1,-1 0-1,-1 0 0,-1-1 0,-1 0 0,-1 0 0,-16 30 1,0-9 54,-2-2 0,-2 0 1,-36 38-1,57-68-305,9-9-246,17-17-853,29-33-1219,-37 36 2109,-1 0 0,0-1 0,-1 0 0,-1-1-1,-1 0 1,0 0 0,-1-1 0,5-22 0,-5 4 1141,-1-1 0,-1 1 0,-3-42-1,-1 76-728,0 1 0,0-1-1,0 0 1,0 0-1,0 1 1,0-1 0,0 0-1,1 1 1,-1-1 0,0 1-1,1-1 1,0 0-1,-1 1 1,1-1 0,0 1-1,0-1 1,0 1 0,0 0-1,0-1 1,0 1-1,0 0 1,0-1 0,0 1-1,3-1 1,0 0 65,0 1-1,-1 0 1,1 1-1,0-1 1,0 1-1,0 0 1,0 0-1,7 0 1,7 1 78,-15-1-159,0 0-1,0 1 0,0-1 1,-1 1-1,1 0 1,0 0-1,0 0 0,-1 0 1,1 0-1,0 1 1,-1-1-1,1 1 0,-1 0 1,0-1-1,0 1 1,0 0-1,4 4 0,32 50 836,-34-48-771,1 1 0,0-1 1,0-1-1,1 1 0,0-1 0,14 13 0,19 10-5,41 40 0,-44-37-69,-34-31-402,1-1-1,-1 1 1,1-1-1,-1 0 1,1 0-1,0 0 1,-1 0-1,1-1 1,0 1-1,0-1 1,-1 1-1,1-1 1,0 0-1,0 0 1,0 0-1,-1-1 1,5 0-1,-3-2-3501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3.9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2 208,'0'0'961,"0"0"-647,0 0 223,0 0 588,0 0-367,0 0-741,0 0 1,0 0-1,0 0 0,1 0 0,-1-1 0,0 1 1,0 0-1,0 0 0,1 0 0,-1 0 1,0 0-1,0 0 0,1 0 0,-1 0 1,0 0-1,0-1 0,1 1 0,-1 0 0,0 0 1,0 0-1,1 0 0,-1 1 0,0-1 1,0 0-1,1 0 0,-1 0 0,0 0 1,0 0-1,0 0 0,1 0 0,-1 0 0,0 0 1,0 1-1,1-1 0,-1 0 0,0 0 1,0 0-1,0 0 0,0 1 0,1-1 0,-1 0 1,0 0-1,0 0 0,0 1 0,0-1 1,0 0-1,0 0 0,0 0 0,1 1 1,-1-1-1,0 0 0,0 0 0,0 1 0,0-1 1,0 0-1,0 0 0,0 1 0,0-1 1,-2 22 406,0-1 1,-6 26-1,4-25-390,1 0 1,-2 30-1,5 87 39,0-80-2699,0-58 228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1:56.3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60 3153,'0'0'1209,"0"0"-785,0 0-26,0 0 407,0 0-100,14-2-185,104-14 601,100-17 719,-183 25-5316,-66 8 507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05.5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1313,'0'0'1376,"0"0"-573,0 0-320,0 0 157,0 0 38,0 0-206,0 0-328,0 0-352,0 0-517,0 0-361,6 0-1730,5 3 3948,-11 2-1492,0 1-1390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07.5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1521,'72'26'1827,"-56"-22"-859,-13-7 840,1-1-886,-3 4-706,-1 0 334,0 0 149,24 0 1195,554-3-1916,-242 12-1242,-296-7 1255,70 13 0,-71-9 13,72 4-1,189-10-11,-212 12 94,275-15 156,-246 18-263,-27-16 58,144-18 1,-186 14 44,0 2 1,56 5-1,38-3 36,41-5-36,66-6 199,-202 9-75,60 2 0,-48 2 390,-59-1-438,0 0 58,0 0-80,0 0-8,0 0-69,0 0-6,0 0-24,0 0-45,0 0-18,0 0 52,0 0-39,0 0 77,0 0-83,0 0 81,0 0-6,0 0 16,0 0 13,0 0-42,0 0 13,0 0 0,0 0-75,0 0 54,0 0-88,0 0-54,0 0 8,0 0-26,0 0-25,0 0 84,0 0 2,0 0-3,0 0 131,0 0-59,0 0 46,0 0 53,0 0 16,0 0 67,0 0-102,0 0 6,0 0-27,0 0-93,0 0 26,0 0-45,0 0-64,0 0 61,0 0-5,0 0-13,0 0 39,0 0 9,0 0 74,0 0-47,0 0 58,0 0 2,0 0-7,0 0 88,0 0-27,0 0-48,0 0 13,0 0-15,0 0-102,0 0 45,0 0-69,0 0-80,0 0 45,0 0 33,0 0-63,0 0 95,0 0 103,0 0 8,0 0 30,0 0 29,0 0 22,0 0-68,0 0 30,0 0-61,0 0-3,0 0-21,0 0-62,0 0 6,0 0-25,0 0-138,0 0-85,0 0 31,-22 0-4014,1 0 1477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10.2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84 176 912,'0'0'539,"0"0"-130,0 0 279,0 0 80,0 0-77,0 0-125,-31-9-163,-4 9-717,19 0 3274,16 30-2781,-1-26-158,1 0-1,-1 1 1,1-1 0,0 1 0,0-1-1,1 1 1,0-1 0,-1 1 0,2-1 0,-1 0-1,0 0 1,1 1 0,0-1 0,0 0-1,0 0 1,0 0 0,0-1 0,1 1-1,0-1 1,0 1 0,0-1 0,5 4-1,78 73 141,-85-79-153,-1-1 0,1 1 0,-1-1 0,1 1 1,-1-1-1,1 1 0,0-1 0,-1 0 1,1 1-1,0-1 0,-1 0 0,1 0 1,0 1-1,-1-1 0,1 0 0,0 0 1,0 0-1,-1 0 0,1 0 0,1 0 1,19 5 1368,-12 2-1346,-9-7 14,0 1 0,1 0 0,-1-1 0,1 1 1,-1-1-1,1 1 0,-1-1 0,1 1 0,0-1 0,-1 1 0,1-1 1,0 0-1,-1 1 0,1-1 0,0 0 0,-1 0 0,1 1 0,0-1 1,-1 0-1,1 0 0,0 0 0,0 0 0,-1 0 0,1 0 0,0 0 0,0 0 1,-1 0-1,1 0 0,0-1 0,-1 1 0,1 0 0,0 0 0,0-1 1,22-10-73,-1 0 0,-1-1-1,0-2 1,0 0 0,-2-1 0,19-18 0,47-42 32,-32 27 6,1 3 0,110-70 0,-151 111 355,-14 12-452,-15 15-1859,-2-7-1694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15.6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166 1 608,'0'0'1753,"0"0"-803,0 0-377,0 0 222,0 0-13,0 0-246,0 0-285,0 0-226,1 0 0,-1 0-1,0 0 1,1 0 0,-1 1-1,0-1 1,1 0 0,-1 0 0,1 1-1,-1-1 1,0 0 0,0 1-1,1-1 1,-1 0 0,0 1 0,0-1-1,1 0 1,-1 1 0,0-1-1,0 1 1,0-1 0,0 0 0,1 1-1,-1-1 1,0 1 0,0-1-1,0 0 1,0 1 0,0-1 0,0 1-1,0-1 1,0 1 0,0-1-1,-1 0 1,1 1 0,0-1 0,0 1-1,-3 17 30,-1 1-1,-1-1 0,-13 33 0,-1 6 30,-24 114 44,-27 216 0,62-349-17,6-33-4062,2-33 1482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17.5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228 34 816,'0'0'1868,"0"0"-1204,0 0-402,0 0 76,0 0 268,-20 19 1462,-43 74-1940,52-73-99,-2 0-1,0-1 1,-1 0 0,-1-1-1,-1-1 1,0 0 0,-30 23-1,67-58-71,-1 0 0,-1-2 0,-1 0 0,0-1 0,19-31-1,-33 44 46,0 0-1,-1-1 0,0 1 1,-1-1-1,0 0 1,1-12-1,-2 14 61,0-1 0,0 1 0,0 0 0,1 0 0,0 1 0,1-1 0,-1 0 0,2 1-1,-1-1 1,4-5 0,-6 11-20,0 0-1,-1 0 0,1 0 0,0 0 0,-1 0 0,1 1 1,0-1-1,0 0 0,0 1 0,0-1 0,0 0 0,0 1 1,0-1-1,0 1 0,0 0 0,0-1 0,0 1 0,0 0 1,0-1-1,0 1 0,0 0 0,0 0 0,1 0 0,-1 0 1,0 0-1,0 0 0,0 0 0,0 1 0,0-1 0,0 0 1,0 1-1,0-1 0,0 0 0,0 1 0,0-1 0,0 1 1,0 0-1,0-1 0,0 1 0,0 0 0,0-1 0,-1 1 1,1 0-1,0 0 0,0 0 0,-1 0 0,1 0 0,0 1 1,6 9-9,-1 0 0,0 0 0,7 21 1,-2-9 232,-1-3-207,-5-10-19,0-1-1,0 0 1,1 0 0,0 0-1,1-1 1,8 9 0,-14-15-35,-1-2 40,0 0 62,0 0-14,0 0 137,0 0-6,0 0 43,0 0-24,0 0-70,0 0 24,0 0 6,50 0 16,-43 0-528,-3 0-2944,7 0-1034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20.3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1 352,'0'0'1438,"0"0"-715,0 0-357,0 0 186,0 0 88,0 0-34,0 0-265,0 0-181,0 0-117,0 0-8,0 0 26,37 0 1252,302 0-1591,-397 2-960,31-1-450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21.0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1 480,'0'0'582,"0"0"-353,0 0 6,0 0 307,0 0 293,22 0-326,179 0 1359,-199 0-1738,22 0 287,130 0 1103,-154 0-1469,0 0 24,0 0 66,0 0 89,0 0 95,0 0-200,-17 0-1752,-2 0-1022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22.0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1 272,'0'0'841,"0"0"68,0 0 129,0 0-93,0 0-116,0 0-151,0 0-99,0 0-54,0 0 124,0 0-201,0 0-61,0 0-163,0 0-8,0 0-93,1 2-110,-1-1 0,0 0 0,1 1 0,-1-1 0,1 0 0,0 0 0,-1 1 0,1-1 0,0 0 0,0 0 0,0 0 0,0 0 0,0 0 0,0 0 0,0 0 0,0 0 0,0 0 0,0 0 0,0-1 0,3 2 0,33 15 29,-17-8 24,8 5-190,0-2-1,1 0 1,1-2 0,35 7 0,-65-17 127,1 0 1,-1 0 0,0 0 0,0 0 0,0 0 0,0 0 0,0 0-1,1 0 1,-1 0 0,0 0 0,0 1 0,0-1 0,0 0 0,0 0-1,0 0 1,0 0 0,1 0 0,-1 0 0,0 0 0,0 0 0,0 0 0,0 0-1,0 1 1,0-1 0,0 0 0,0 0 0,0 0 0,0 0 0,0 0-1,0 0 1,0 1 0,0-1 0,0 0 0,0 0 0,0 0 0,0 0-1,0 0 1,0 0 0,0 1 0,0-1 0,0 0 0,0 0 0,0 0 0,0 0-1,0 0 1,0 1 0,0-1 0,0 0 0,0 0 0,0 0 0,0 0-1,0 0 1,0 0 0,0 0 0,-1 0 0,1 1 0,0-1 0,0 0-1,-11 9 0,-16 6-31,3-6-29,0 0 1,-34 5-1,39-10 68,1 0 1,0 1 0,1 1 0,-1 0 0,1 2-1,-19 10 1,39-23 2056,0 0-2085,1 0 0,-1-1 0,0 1 0,0-1 0,-1 1 0,1-1 0,-1 0 0,0 0 0,-1 0 0,2-9 0,-3 14-271,0 1-211,0 0-341,0 0-889,3 0-1043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87 1753 272,'0'0'560,"0"0"-167,0 0-177,0 0 5,0 0-18,0 0 138,-1-1-270,1 0-1,0 0 1,0 1-1,0-1 1,0 0-1,-1 1 0,1-1 1,0 0-1,0 1 1,-1-1-1,1 0 1,-1 1-1,1-1 0,-1 1 1,1-1-1,-1 1 1,1-1-1,-1 1 1,1-1-1,-1 1 0,1-1 1,-1 1-1,0 0 1,0-1-1,-4 1-99,1 1-1,-1-1 1,1 1-1,0 0 1,0 1-1,-1-1 1,1 1-1,0 0 1,-5 3-1,7-5 24,0 1 0,1 1-1,-1-1 1,0 0 0,1 0 0,-1 1-1,0-1 1,1 1 0,0-1 0,-1 1 0,1 0-1,0-1 1,0 1 0,0 0 0,0 0-1,0 0 1,0 0 0,0 0 0,1 0-1,-1 0 1,1 2 0,0-3-181,0-1 32,3 0 17,33 1 128,-23 1-12,1-1 1,-1-1-1,1-1 1,-1 0 0,1 0-1,-1-2 1,24-6-1,-35 8 57,-2 1 120,0 0 330,0 0 238,0 0-18,0 0-239,-1 1-444,0-1 0,1 0-1,-1 0 1,1 0 0,-1 0-1,1 0 1,-1 0 0,1 0-1,-1-1 1,1 1 0,-1 0-1,0 0 1,1 0 0,-1 0-1,1-1 1,-1 1 0,1 0-1,0-1 1,-1 1 0,1 0-1,-1-1 1,1 1 0,-1 0-1,1-1 1,0 1 0,-1-1-1,1 1 1,0-1 0,0 1-1,-1-1 1,1 1 0,0-1-1,0 1 1,0-1 0,-1 1-1,1-1 1,0 1 0,0-2-1,21-21 477,-17 20-720,69-56 57,-62 49 585,1 0 0,0 1 0,26-16 0,-35 25-412,-3 0 11,0 0 64,0 0 181,0 0 51,0 0-201,8-1-116,-1-1-1,0 1 1,1-1 0,-1 0-1,0-1 1,10-5-1,21-6-54,-24 12 23,1 0 1,-1 1 0,0 0-1,1 1 1,-1 1 0,1 1-1,-1 0 1,0 0 0,0 2-1,0-1 1,0 2 0,-1 0-1,1 1 1,-1 0-1,18 12 1,-17-6 118,-13-10-81,0-1 0,0 0-1,1 1 1,-1-1 0,0 0-1,1 0 1,-1 0 0,1 0 0,-1 0-1,1 0 1,0 0 0,-1-1 0,1 1-1,0-1 1,0 1 0,-1-1-1,3 1 1,95 0 146,-52-2-4,-46 1-134,0-1 1,0 1-1,0-1 0,0 1 0,0-1 0,0 0 0,0 0 0,0 1 0,0-1 0,0 0 0,-1 0 1,1 0-1,0 0 0,-1 0 0,1 0 0,-1 0 0,1 0 0,-1 0 0,1-2 0,12-30 321,-9 21-275,4-6-95,2-1 0,0 2 1,1-1-1,0 1 0,2 1 1,0 0-1,1 1 0,0 0 0,1 1 1,1 1-1,32-21 0,-41 29 37,1 0 0,-1 1-1,1 0 1,0 1 0,0-1 0,0 2-1,1-1 1,-1 1 0,16-2-1,-1 3-85,0 0-1,27 3 0,-1 0-146,-49-2 137,0 0 51,0 2 70,1 0 0,-1 1 1,1-1-1,0 0 0,-1 0 0,1 0 1,0 0-1,0 0 0,0 0 0,1 0 1,-1 0-1,0 0 0,1-1 0,2 4 1,-4-5-17,1 1 1,0 0 0,-1-1 0,1 1 0,0-1-1,0 1 1,-1-1 0,1 1 0,0-1-1,0 0 1,0 1 0,-1-1 0,1 0 0,0 0-1,0 1 1,0-1 0,0 0 0,0 0-1,0 0 1,0 0 0,0 0 0,-1 0 0,1 0-1,0-1 1,0 1 0,0 0 0,0 0 0,0-1-1,-1 1 1,1 0 0,0-1 0,0 1-1,0-1 1,-1 1 0,1-1 0,0 0 0,-1 1-1,1-1 1,0 0 0,-1 1 0,1-2-1,14-15-102,1 1 0,0 0 0,1 1 0,0 1 0,1 0 0,1 1 0,0 1 0,26-11 0,-27 12 54,-14 8 52,0 0-1,1 1 1,-1-1 0,1 1-1,0 0 1,0 0-1,0 0 1,5-1-1,-9 3 63,40-9 3,3 2-335,58-1 1,-101 8 238,-1 0 7,0 0 86,0 0 261,0 0 37,0 0-119,0 0-102,56-3-275,-53 3 83,-2 0-16,-1 37 251,1-26-183,0-1-1,1 0 1,0 0 0,0 0 0,1 0-1,0-1 1,1 1 0,0-1 0,1 0-1,-1 0 1,2 0 0,-1-1 0,1 1 0,1-1-1,-1-1 1,2 1 0,-1-1 0,1-1-1,0 1 1,0-1 0,17 9 0,-22-13-1,0-1 1,0 0 0,0 0 0,1-1 0,-1 1 0,0-1-1,0 1 1,1-1 0,-1 0 0,0 0 0,0-1 0,0 1-1,1-1 1,-1 1 0,0-1 0,0 0 0,0 0 0,0 0-1,0-1 1,5-2 0,9-6-33,-1 0-1,21-16 1,-22 15 23,-1 0-38,0 0-1,-1 0 0,-1-2 1,0 1-1,15-22 1,-21 27 48,-1-1 0,0 0 0,-1 0 0,0-1 0,0 1 1,-1-1-1,0 0 0,0 0 0,-1 0 0,0 0 1,-1 0-1,1-10 0,-2 12 3,1 1-1,0-1 1,1 0 0,0 1-1,0-1 1,0 1 0,1 0-1,0 0 1,0 0 0,0 0-1,1 0 1,0 0 0,0 1-1,0 0 1,1 0 0,5-5-1,13-10-128,0 1-1,34-22 0,-23 18 77,66-61 30,-99 83 216,-1 1 141,0 0-18,0 0-86,0 0-258,0 0-86,6 0-261,-2 0 278,30 1-123,0-2 0,0-1 0,66-14 0,-98 37 37,3-12 99,0-1-1,0 0 0,1-1 0,1 1 1,-1-1-1,1-1 0,0 1 0,1-1 1,-1 0-1,1-1 0,17 9 0,15 14-168,-20-14 214,1-1-1,24 12 1,-33-18 39,-7-5-19,-1 0 1,1 0 0,0 0-1,0-1 1,0 1 0,0-1-1,1-1 1,-1 1 0,0-1-1,0 0 1,0 0 0,0 0-1,1-1 1,-1 0 0,0 0-1,0 0 1,0 0 0,0-1-1,0 0 1,-1 0 0,1 0-1,0-1 1,-1 0 0,0 1-1,1-2 1,-1 1 0,-1 0-1,1-1 1,0 0 0,5-7-1,-2 2 55,0 0-1,0 0 1,-1-1-1,0 0 1,-1 0-1,0 0 0,-1 0 1,0-1-1,0 0 1,-2 0-1,1 0 1,-1 0-1,1-16 1,-3 10 62,0 1 0,1 0 1,1 0-1,7-28 1,-7 39-121,0-1 0,-1 1 1,2 0-1,-1 1 1,0-1-1,1 0 1,0 1-1,0-1 1,1 1-1,-1 0 1,1 0-1,0 1 1,0-1-1,0 1 1,0-1-1,1 1 0,-1 0 1,6-2-1,10-5 101,0-2 0,25-19 0,9-6-130,-32 22 46,-17 11 80,0 0 1,1 0 0,-1 0 0,1 1 0,0 0-1,0 0 1,0 0 0,0 1 0,10-3 0,-14-23 317,2 13-521,1 1 1,0-1 0,1 1-1,0 0 1,2 0 0,-1 1 0,2 0-1,0 0 1,16-18 0,3-8 845,-9 9-1184,-8 16 464,-6 7 100,1 0 0,-1 0 0,1 0 1,1 1-1,-1 0 0,1 0 0,9-6 0,-15-23-524,0 27 378,1-1 1,0 0-1,0 1 0,1-1 0,1 1 0,-1 0 1,1 0-1,0 0 0,1 1 0,0-1 0,0 1 0,1 0 1,0 0-1,0 1 0,0 0 0,1 0 0,0 1 1,0-1-1,12-5 0,-18 10-7,-1 1 35,0 0 114,0 0 38,0 0 77,0 0-83,0 0 38,0 0-110,0 0-45,0 0-93,0 0-59,0 0-3,0 0-88,4 2 162,1 0 0,-1 0 0,0-1 0,1 0-1,0 1 1,-1-2 0,1 1 0,9 0 0,-14-1 52,-1 0 0,1 0 0,0 0 0,0 1 1,0-1-1,0 0 0,0 0 0,0 0 0,0 0 0,0 0 1,0 1-1,0-1 0,0 0 0,0 0 0,0 0 1,0 0-1,0 1 0,0-1 0,0 0 0,0 0 1,0 0-1,0 0 0,0 0 0,0 1 0,0-1 1,0 0-1,1 0 0,-1 0 0,0 0 0,0 0 1,0 0-1,0 1 0,0-1 0,0 0 0,0 0 1,0 0-1,1 0 0,-1 0 0,0 0 0,0 0 1,0 0-1,0 0 0,0 0 0,1 0 0,-1 0 1,0 1-1,0-1 0,0 0 0,0 0 0,1 0 1,-1 0-1,0 0 0,0 0 0,0-1 0,0 1 0,1 0 1,-16 6-1214,-4-5-1906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4.5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31 1521,'0'0'1296,"0"0"-1037,0 0-302,0 0 19,10-5 11,28-15 16,-34 18 43,1 1 0,-1 0 0,1 0 0,-1 1 0,1-1 0,-1 1 0,1 0 1,-1 0-1,1 1 0,0-1 0,-1 1 0,0 0 0,1 0 0,-1 0 0,1 1 0,-1-1 1,0 1-1,6 4 0,14 3 236,0-3 56,-15-5-248,1 1-1,0 1 0,-1 0 1,0 0-1,0 0 1,0 1-1,14 9 0,-23-12-44,1 0 0,-1 0 0,0 0 0,0 0 0,0 0 0,0 0-1,-1 0 1,1 0 0,0 0 0,0 0 0,0 0 0,-1 0 0,1 0-1,-1 0 1,1 0 0,-1 0 0,1 0 0,-1 0 0,1 0 0,-1-1-1,0 1 1,0 0 0,1 0 0,-1-1 0,0 1 0,-1 0 0,-15 11 36,-1-2 1,0 0-1,-1-1 0,0-1 1,-25 7-1,-33 15-135,64-23 7,-35 18-181,46-23 213,0-1 0,1 1 0,-1-1 0,0 1 0,1 0 0,-1-1 0,1 1 0,0 0 0,-1 0 0,1 0 0,0 0 0,0 0 0,0 1 0,1-1-1,-1 0 1,0 0 0,1 1 0,0-1 0,-1 4 0,2 0 26,0 0 1,0 0-1,0 0 0,1 0 1,0 0-1,0-1 0,1 1 0,-1-1 1,1 1-1,0-1 0,1 0 0,-1 0 1,9 8-1,7 7 18,36 30 0,-50-46-23,2 1 22,-1 0 1,1 0-1,0-1 1,1 0 0,-1 0-1,1-1 1,-1 0-1,1 0 1,0-1-1,10 2 1,5-1 903,0-1 1,30-1-1,-52-1-885,9-2 570,-9-2-3136,-1 4-1173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4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33 17 2481,'0'0'1073,"0"0"-70,0 0-61,0 0-177,0 0-346,0 0-187,0 0-93,0 0-3,0 0 91,0 0-81,0 0 153,0 0-43,0 0 51,0 0 51,0 0 31,0 0-61,0 0-45,0 0-19,0 0-82,0 0-65,-4-17-1080,-5 66 885,6-41 90,1 0 0,0 0 0,1 1-1,-1 12 1,2 56 138,0-76-140,0-1 28,0 0-81,0 33 16,0 115 251,-5-127-215,4-19-34,1-1 1,-1 1-1,0 0 1,1 0-1,0 0 1,-1-1-1,1 1 0,0 0 1,0 0-1,0 0 1,0 0-1,0-1 0,0 1 1,1 3-1,0 49 417,48-36-629,-42-13 238,-5-3-2,1 0-1,0 0 1,0 0 0,0-1 0,0 1-1,0-1 1,0 0 0,1 0 0,-1 0 0,0 0-1,0 0 1,1-1 0,-1 1 0,1-1 0,3 0-1,127 0-158,-133 0 206,-1 0 34,0 0 138,0 0-92,0 0 15,0 0-87,0 0-25,0 0-88,0 0-21,0 0-109,0 0 13,0-1 4,0 1 0,0-1-1,0 0 1,0 0 0,0 0 0,0 1 0,0-1 0,0 0 0,0 0 0,0 1 0,0-1 0,0 0 0,0 0 0,-1 1 0,1-1-1,0 0 1,-1 1 0,1-1 0,-1 0 0,-13-8-1842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4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71 57 16,'0'0'448,"0"0"27,0 0 131,0 0 101,0 0-99,-6 0 2167,-21 0-2989,0 1 267,17 0 1412,28-7-902,-2 1-574,-1 1-22,0 0 0,0 1 0,0 0 0,30-1 0,-44 4 185,-1 0 22,0 0 92,0 0-66,40-5 71,0 2-1,45 2 0,-137 1-478,51 0 148,1 0 0,0 0 0,0 0-1,0 0 1,-1 0 0,1 0 0,0 0-1,0 0 1,0 0 0,-1 0 0,1-1-1,0 1 1,0 0 0,0 0 0,-1 0-1,1 0 1,0 0 0,0-1 0,0 1-1,0 0 1,0 0 0,0 0 0,0-1-1,-1 1 1,1 0 0,0 0 0,0 0 0,0-1-1,0 1 1,0 0 0,0 0 0,0 0-1,0-1 1,0 1 0,0 0 0,0 0-1,0 0 1,0-1 0,0 1 0,0 0-1,0 0 1,1-1 0,-1-1-658,0-10-2902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1 143 592,'0'0'926,"0"0"34,0 0-92,0 0-156,0 0-99,0 0-140,0 0-60,0 0-141,0 0 78,0 0-33,7-35 436,-6 31-874,0 1 1,1 0 0,-1 0-1,1 0 1,0 0-1,0 0 1,0 0 0,0 0-1,1 1 1,-1-1 0,1 1-1,5-5 1,-1 1 193,-6 5 130,2-2-42,0 0 1,1 0-1,-1 0 0,1 0 1,0 0-1,0 1 1,0-1-1,0 1 0,6-2 1,-10 4-111,51-15-566,-20 8 171,-24 5 387,0 1 0,1-1 0,-1 1 0,0 0 0,1 1-1,-1 0 1,1 0 0,-1 0 0,10 2 0,-16 1-14,0 0 0,0 0 0,0 0 0,-1-1 0,1 1 0,-1 0 0,0 0 0,0 0 0,0 0 0,0 0 0,0 0 0,-1 4 0,1-1-30,0 3-19,0-5 24,1 1 1,-1-1 0,0 0 0,0 0 0,-1 0 0,1 0 0,-1 0 0,0 0 0,0 0 0,0 0 0,0 0 0,-1-1 0,1 1 0,-1 0 0,0-1-1,0 1 1,0-1 0,-1 0 0,1 0 0,-4 4 0,-7 4 9,11-9-33,-1-1 0,1 1 0,0 0 0,0 0-1,0 0 1,0 0 0,0 1 0,0-1 0,1 0 0,-1 1-1,1-1 1,0 1 0,-1 0 0,1-1 0,0 1 0,1 0 0,-2 4-1,0-2 20,0 0 0,-1 1 0,0-1 0,0 0 0,0-1 0,0 1 0,-1-1-1,0 1 1,0-1 0,-6 5 0,-2 4 31,9-10-24,-1 1-8,1-1 1,0 1 0,0 0 0,0 0 0,1-1 0,-1 2 0,1-1 0,0 0 0,0 0-1,0 1 1,1-1 0,-2 8 0,3-12-16,-11 30 29,2-17 23,1 0-1,0 0 0,1 1 0,-9 24 0,19-37 24,-1 0 0,1 0 0,0 0 0,0-1 0,0 1 0,0-1 0,0 0 0,0 0 0,0 0 0,4-1 0,-4 1 13,132 0-75,-134 0 24,-1 0-42,0 0 56,0 0 7,0 0 68,0 0-1,0 0-66,0 0 5,0 0-35,0 0-47,0 0 12,0 0 41,0 0-96,5-16-2317,6-3-642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41 63 816,'0'0'264,"0"0"-135,0 0 47,0 0 2,0 0 17,0 0-56,0 0 42,-8 18 1340,-19 59-225,26-71-1254,-1 1-1,1 0 1,0 0 0,1 0-1,-1 0 1,1 0 0,1 0-1,-1 0 1,4 12 0,-3-15-20,1-1 0,-1 1 0,1-1 0,0 1 0,0-1 0,1 1 0,-1-1 0,1 0 0,-1 0 0,1 0 0,0 0 0,0-1 0,0 1 0,0-1 0,1 0 0,-1 0 0,1 0 0,0 0 0,-1-1 0,1 1 0,0-1 0,0 0 0,7 1 0,10 1 212,-1 0 0,0-2 0,31-1 0,-25-1-210,-25 1-13,0 0 0,1-1 0,-1 1 0,0-1-1,0 1 1,0-1 0,0 1 0,0-1-1,0 0 1,0 1 0,0-1 0,0 0-1,-1 0 1,1 0 0,0 0 0,0 0-1,-1 1 1,1-1 0,0-1 0,-1 1-1,1 0 1,0-1 0,13-36 417,-2 7-210,-6 21-265,0 0-1,-1-1 1,-1 0 0,0 0-1,0 0 1,-1-1-1,-1 1 1,1-1 0,-2 0-1,0 0 1,0 0-1,-2-12 1,1 23 20,0 1 73,-24-15 476,19 10-575,3 4 22,0-1 0,0 1 0,0-1 0,0 0 0,0 0 0,0 0 0,1 0 0,-1 0 0,0 0-1,1-1 1,0 1 0,0 0 0,-1-1 0,1 1 0,1-1 0,-2-3 0,-38 6-76,8 0 158,31 0-35,1 0 16,0 0 8,0 0-24,-27 18-29,9-1 46,10-10-29,0 1 0,0 0 0,1 0 0,-12 18 0,15 1-1229,5-27-93,1 0-880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172 0 3602,'0'0'552,"0"0"-584,0 0-56,0 0 32,0 0 37,-18 0 2274,8 2-2329,-1 0 1,1 0-1,-1 1 1,1 1-1,0-1 1,1 2 0,-1-1-1,-12 9 1,-14 6-251,34-18 288,1 0 0,0 0 0,0 1 1,0-1-1,0 1 0,0-1 0,0 1 0,0 0 0,0-1 0,0 1 0,1 0 0,-1 0 0,1-1 1,0 1-1,-1 0 0,1 0 0,0 0 0,0 0 0,0-1 0,0 3 0,3 40-709,-2-43 743,-1 0 0,1 0 0,-1 1 0,1-1 0,0 0 0,0 0 0,0 0 0,-1 0 0,1 0 0,0 0 0,0 0 0,0-1 0,0 1 0,0 0 1,1 0-1,-1-1 0,0 1 0,0-1 0,0 1 0,1-1 0,-1 0 0,0 1 0,1-1 0,1 0 0,36 5-79,-37-5 77,272 0-348,-272 0 347,0 1 0,-1-1 0,1 0 0,0 1 0,-1-1 0,1 1 0,0 0 0,-1 0 0,1 0 0,-1-1 0,1 1 0,-1 0 0,1 1 0,-1-1 0,0 0 0,1 0 0,-1 1 0,0-1 0,0 1 0,0-1 0,0 1 0,0-1 0,-1 1 0,1-1 0,0 1 0,-1 0 0,1-1 0,-1 1 0,1 0 0,-1 0 0,0-1 0,0 1 0,0 3 0,1 7 106,-1-1 1,0 0-1,-1 1 0,-2 12 0,2-22-95,0 0 0,0 1 0,0-1 0,-1 0 0,1 0 0,-1 0 0,1 0 0,-1 0 0,0-1 0,1 1 0,-1 0 0,0-1 0,0 1 0,-5 2 0,-40 22 58,27-16-28,10-4 79,2-1 1,0 0 1,0 0-1,0-1 1,-1 0 0,0 0-1,1-1 1,-1 0-1,0-1 1,-17 2-1,25-4 95,1 0 45,0-1-243,0-1 0,0 0-1,-1 0 1,1 1 0,-1-1-1,1 0 1,-1 1 0,0-1-1,1 1 1,-1-1 0,0 1-1,0-1 1,0 1 0,0 0-1,-1-1 1,1 1 0,0 0-1,0 0 1,-1 0 0,1 0-1,-1 0 1,1 0 0,-1 0-1,1 0 1,-1 1 0,-1-1-1,1 0-39,0 0-1,0 0 1,0 0-1,1 0 0,-1 0 1,0 0-1,1 0 1,-1 0-1,0-1 1,1 1-1,0-1 1,-1 1-1,1-1 0,0 0 1,0 1-1,0-1 1,0 0-1,0 0 1,0 0-1,1 0 1,-2-2-1,1-7-1506,-2-1-904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72 0 304,'0'0'643,"0"0"-131,0 0-98,0 0-102,0 0-93,0 0 21,0 0-115,0 0-82,0 0 0,0 0-70,0 16 96,1 3 175,-1 0-1,-1-1 0,0 1 1,-2-1-1,0 1 0,-1-1 1,-1 0-1,0 0 0,-17 33 0,17-40-247,0 1 0,1 0 0,1-1 0,-1 2-1,2-1 1,0 0 0,0 0 0,1 1 0,0-1-1,1 1 1,1-1 0,0 1 0,1-1-1,0 0 1,1 1 0,0-1 0,1 0 0,6 12-1,-5-8 101,-1 0-1,0 0 0,-1 1 0,0-1 1,-1 1-1,-1-1 0,-1 1 0,-3 32 1,1 5 82,-2-50-1382,4-4-148,0 0-825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1 108 0,'0'0'1371,"0"0"-794,0 0-465,0 0-91,0 0 8,0 0 41,36-12 2397,-36 9-2446,0 0 1,0 1-1,1-1 0,-1 1 0,1-1 0,0 1 0,0-1 0,0 1 0,0-1 0,0 1 0,0 0 0,0 0 0,1-1 0,-1 1 0,1 0 0,0 0 0,0 0 0,3-2 0,1-1 5,-1 2 0,1-1-1,0 1 1,0 0 0,1 0 0,-1 1-1,8-3 1,11-1-300,-1 2 0,48-4 0,-71 8 253,45-3-665,-45 3 492,-1 0 210,0 0 213,0 0 75,0 0-74,0 0-94,0 0-104,43 21-139,-39-20 105,0 1 0,-1 0 0,1 0 0,0 0-1,-1 1 1,0-1 0,1 1 0,-1 0 0,5 6 0,-7-8 27,0 1 0,0 0 1,0-1-1,-1 1 0,1 0 1,0 0-1,-1 0 0,1 0 0,-1 0 1,0 0-1,0 0 0,1 0 1,-1 0-1,0 0 0,-1 0 0,1 0 1,0 0-1,-1 0 0,1-1 1,-1 1-1,1 0 0,-1 0 0,0 0 1,-1 2-1,0-1 24,0 0 1,0 0 0,0-1-1,0 1 1,-1-1-1,1 0 1,-1 1-1,1-1 1,-1 0-1,0-1 1,0 1-1,0 0 1,0-1-1,0 0 1,-6 2-1,8-3-1,1 0-21,0 0-46,0 0-18,-23 18-470,-4-1 560,15-9-49,0 0 1,-1-1-1,0 0 0,-15 5 1,25-11 40,2-1-122,1 0-203,0 0 16,0 0-27,-7 24-8,-65 32 814,72-56-507,0 0-46,0 0-92,0 0 12,0 0-76,0 1 124,0 2 93,0 1-1,0-1 0,0 0 0,-1 1 1,1-1-1,-1 1 0,0-1 0,0 1 1,0-1-1,0 0 0,-1 0 0,1 0 1,-1 0-1,-3 5 0,-5 8 44,68-13-418,120-6 344,-177 3-13,-1 0-62,0 0-64,0 0 169,0 0 37,0 0 47,0 0-47,0 0-27,0 0-141,0 0 10,7 3-101,-7-3-1481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141 1 1489,'0'0'755,"0"0"-118,0 0-39,0 0-94,0 0-205,0 0-22,0 0 60,0 0 175,-10 18-328,6-14-188,0-1 0,0 1 0,1-1 0,-1 1 0,1 1 0,0-1-1,0 0 1,0 1 0,1-1 0,0 1 0,0 0 0,0 0 0,0 0 0,1 0 0,-1 0 0,1 0 0,1 0 0,-1 0 0,1 1 0,0 7 0,-1-8 23,1-1 1,-1 1 0,0-1-1,-1 1 1,1-1 0,-1 0 0,0 1-1,0-1 1,0 0 0,-5 6 0,4-6-28,1 0 0,-1 1 0,1-1 0,0 0 0,0 1 0,0-1 1,0 1-1,1 0 0,0 0 0,-1 9 0,3-10 34,-1-1 0,0 1-1,1 0 1,-1 0 0,-1 0-1,1-1 1,0 1 0,-1 0-1,0-1 1,0 1 0,0 0-1,0-1 1,-1 1 0,1-1-1,-1 1 1,0-1 0,0 0-1,0 0 1,0 0 0,-1 0-1,1 0 1,-1-1 0,-5 5 0,7-6-41,0 0 1,1-1-1,-1 1 1,0 0-1,1 0 1,-1 0-1,1 0 1,-1 0 0,1 0-1,-1 0 1,1 0-1,0 0 1,-1 0-1,1 0 1,0 0 0,0 0-1,0 0 1,0 0-1,0 0 1,0 0-1,0 0 1,0 0-1,0 0 1,1 0 0,-1 0-1,0 0 1,1 0-1,-1 0 1,0 0-1,1 0 1,-1 0 0,1 0-1,0-1 1,-1 1-1,1 0 1,0 0-1,-1 0 1,1-1-1,0 1 1,0-1 0,0 1-1,0 0 1,-1-1-1,1 1 1,0-1-1,0 0 1,0 1 0,0-1-1,0 0 1,2 1-1,69-1 287,-71 0-229,-1 0 106,0 0 89,0 0-126,0 0-24,0 0-45,0 0 26,0 0-16,23 0-213,40 0-16,-63 0 150,0 2 26,0-1 0,58-1 240,-57 0-256,-1 0 24,0 0-27,0 0 70,0 0 90,0 0 104,0 0 350,0 0 91,0 0-131,0-47-1676,0 55 1116,0 0 0,-1 0-1,0-1 1,0 1 0,-1 0-1,0 0 1,-3 7 0,2 42-87,4-31 533,0-21 160,-1-7 354,0-7-1049,1-1 1,0 1 0,0 0-1,1 0 1,0-1-1,0 1 1,6-11 0,-4 3-27,0 0 0,0-1 0,-2 1 1,0-1-1,-1 1 0,-2-21 0,1 31-117,0 7 243,0 0-52,-6-1 95,-15-5 153,12-33-1067,8 27 245,6 31 283,8 28-1426,-7-37 23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48 254 368,'0'0'219,"0"0"344,0 0 195,0 0-214,0 0-104,-7 15 4320,8-10-4810,0 0 1,0 0 0,1 0 0,0 0 0,0 0 0,0 0 0,1-1 0,-1 1 0,1-1 0,0 0 0,0 0 0,1 0 0,-1 0 0,1 0 0,0-1 0,0 1 0,0-1 0,0 0 0,1 0 0,-1-1 0,1 1 0,0-1 0,8 3 0,3-2-289,-1-1 1,1 0-1,0-1 0,0 0 1,0-2-1,-1 1 1,1-2-1,0 0 0,-1-1 1,1-1-1,-1 0 0,0-1 1,0-1-1,-1 0 0,1-1 1,-1-1-1,13-9 1,-26 16 450,0 0 1,0 0 0,0 0 0,-1 0 0,1 0-1,0 0 1,0-1 0,0 1 0,-1 0 0,1-1 0,-1 1-1,1 0 1,-1-1 0,0 1 0,1 0 0,-1-1-1,0 1 1,0-1 0,0 1 0,0-1 0,0 1 0,0-1-1,0 1 1,-1 0 0,1-1 0,0 1 0,-1-1-1,1 1 1,-1 0 0,0 0 0,1-1 0,-1 1-1,-1-1 1,-31-41 1503,28 38-1394,-1-1-85,0-1 1,1 0-1,0 0 1,0 0 0,1 0-1,0-1 1,0 0-1,1 0 1,-1 0-1,2 0 1,-1 0 0,1-1-1,1 1 1,0-1-1,-1-11 1,-1 16-48,0 0 0,-1 0 0,0 0 0,0 0 1,0 0-1,0 1 0,0 0 0,-1 0 0,1 0 0,-1 0 0,-5-2 1,8 4-98,-9-5-112,1 0-1,-1 1 1,-1 0 0,-21-6-1,29 10 102,0 0-1,0 1 0,-1 0 1,1 0-1,0 0 0,0 0 1,-1 0-1,1 1 0,0 0 1,0 0-1,0 0 0,0 0 1,0 1-1,0 0 0,0-1 1,0 1-1,-5 5 1,0-1-56,0 0-1,0 1 1,0 0 0,1 1 0,1 0 0,-1 0 0,1 1 0,1-1 0,-1 2 0,1-1 0,1 1 0,-7 15 0,10-15-27,0 1 0,0 0 0,1 0 0,1 1 0,0-1 0,0 0 1,1 0-1,4 19 0,-4-27 44,1-1 1,-1 0 0,1 1-1,0-1 1,0 0-1,0 0 1,0 0 0,0 0-1,0 0 1,0 0 0,1-1-1,-1 1 1,1-1-1,-1 0 1,1 1 0,0-1-1,-1 0 1,6 1-1,2 0-595,-1 0 0,1 0 0,-1-1-1,13 0 1,-1-1-1694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144 1 624,'0'0'641,"0"0"-177,0 0 77,0 0 225,0 0-67,0 0-27,0 0-245,0 0 32,0 0 5,0 0 195,0 0-69,0 0-241,0 18-490,16 477 213,-16-244-35,1-251-54,-1 0-1,0-1 1,0 1-1,0 0 0,1 0 1,-1-1-1,0 1 0,0 0 1,1 0-1,-1 0 1,0-1-1,1 1 0,-1 0 1,0 0-1,0 0 1,1 0-1,-1 0 0,0 0 1,1 0-1,-1 0 1,0 0-1,1 0 0,-1 0 1,0 0-1,1 0 1,-1 0-1,0 0 0,0 0 1,1 0-1,-1 0 1,0 0-1,1 0 0,-1 0 1,0 0-1,1 1 0,-1-1 1,0 0-1,0 0 1,1 0-1,-1 1 0,0-1 1,0 0-1,0 0 1,1 1-1,-1-1 0,0 0 1,0 0-1,0 1 1,0-1-1,1 0 0,-1 1 1,0-1-1,0 0 1,0 0-1,0 1 0,0-1 1,0 0-1,0 1 0,0-1 1,0 0-1,0 1 1,0-1-1,0 0 0,0 1 1,-1 7 15,0 0 0,0-1 0,0 1 0,-1-1 0,-1 1 0,1-1 0,-1 1 0,0-1 0,0 0 0,-1-1 0,0 1 0,-9 10 0,-7 8-22,-44 40 0,18-19 60,46-46-56,0 0-1,0 0 0,0 0 1,0 0-1,0 0 0,-1 0 0,1 0 1,0 0-1,0 0 0,0 0 0,0 0 1,0 0-1,0 0 0,-1 1 1,1-1-1,0 0 0,0 0 0,0 0 1,0 0-1,0 0 0,0 0 0,0 0 1,0 1-1,0-1 0,0 0 0,0 0 1,0 0-1,0 0 0,0 0 1,0 1-1,0-1 0,0 0 0,0 0 1,0 0-1,0 0 0,0 0 0,0 1 1,0-1-1,0 0 0,0 0 0,0 0 1,0 0-1,0 0 0,0 0 1,0 1-1,0-1 0,0 0 0,0 0 1,0 0-1,1 0 0,-1 0 0,0 0 1,0 0-1,0 1 0,0-1 1,0 0-1,0 0 0,1 0 0,-1 0 1,0 0-1,14-2-122,-10 1 195,0 0-1,0-1 1,0 1-1,0-1 1,-1 0-1,1 0 1,4-4-1,231-208 61,-237 212-165,-2 2 8,0 0-35,-1 1 103,1 0 1,0-1 0,0 1 0,0-1 0,-1 1 0,1 0-1,0-1 1,0 1 0,0 0 0,0-1 0,0 1 0,0 0-1,0-1 1,0 1 0,0 0 0,0-1 0,1 1-1,-1 0 1,0-1 0,0 1 0,1-1 0,-1 1 0,0 0-1,1-1 1,-1 1 0,0-1 0,1 1 0,-1-1-1,1 1 1,-1-1 0,1 0 0,-1 1 0,1-1 0,-1 1-1,1-1 1,0 0 0,-1 0 0,1 1 0,-1-1-1,1 0 1,0 0 0,-1 0 0,1 1 0,0-1 0,-1 0-1,1 0 1,0 0 0,-1 0 0,1 0 0,0-1 0,-1 1-1,1 0 1,0 0 0,-1 0 0,2-1 0,-2 37 304,1-33-323,0 0-1,0-1 1,0 1 0,0 0 0,1 0-1,-1-1 1,1 1 0,0-1 0,0 1 0,0-1-1,0 0 1,0 0 0,0 0 0,0 0-1,1 0 1,-1 0 0,1-1 0,-1 1-1,1-1 1,0 0 0,0 0 0,-1 0 0,1 0-1,0 0 1,3 0 0,0 1 18,-1 0-1,0 0 1,0 0 0,-1 1-1,1-1 1,6 6 0,-5 4 111,-6-12-131,0 1 1,0-1 0,0 1-1,0-1 1,0 1 0,0-1-1,1 1 1,-1-1 0,0 0-1,0 1 1,0-1 0,0 1 0,1-1-1,-1 1 1,0-1 0,1 0-1,-1 1 1,0-1 0,1 0-1,-1 1 1,0-1 0,1 0-1,-1 0 1,0 1 0,1-1-1,-1 0 1,1 0 0,-1 0 0,1 1-1,-1-1 1,0 0 0,1 0-1,-1 0 1,1 0 0,0 0-1,-1 0 51,0 0-1,0 0 56,0 0-15,0 0 66,0 0-96,0 0 13,0 0-29,0 0-170,0 0-385,0 0-507,-2 0-1382,-9-3-1515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48:10.95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141 1 1489,'0'0'755,"0"0"-118,0 0-39,0 0-94,0 0-205,0 0-22,0 0 60,0 0 175,-10 18-328,6-14-188,0-1 0,0 1 0,1-1 0,-1 1 0,1 1 0,0-1-1,0 0 1,0 1 0,1-1 0,0 1 0,0 0 0,0 0 0,0 0 0,1 0 0,-1 0 0,1 0 0,1 0 0,-1 0 0,1 1 0,0 7 0,-1-8 23,1-1 1,-1 1 0,0-1-1,-1 1 1,1-1 0,-1 0 0,0 1-1,0-1 1,0 0 0,-5 6 0,4-6-28,1 0 0,-1 1 0,1-1 0,0 0 0,0 1 0,0-1 1,0 1-1,1 0 0,0 0 0,-1 9 0,3-10 34,-1-1 0,0 1-1,1 0 1,-1 0 0,-1 0-1,1-1 1,0 1 0,-1 0-1,0-1 1,0 1 0,0 0-1,0-1 1,-1 1 0,1-1-1,-1 1 1,0-1 0,0 0-1,0 0 1,0 0 0,-1 0-1,1 0 1,-1-1 0,-5 5 0,7-6-41,0 0 1,1-1-1,-1 1 1,0 0-1,1 0 1,-1 0-1,1 0 1,-1 0 0,1 0-1,-1 0 1,1 0-1,0 0 1,-1 0-1,1 0 1,0 0 0,0 0-1,0 0 1,0 0-1,0 0 1,0 0-1,0 0 1,0 0-1,0 0 1,1 0 0,-1 0-1,0 0 1,1 0-1,-1 0 1,0 0-1,1 0 1,-1 0 0,1 0-1,0-1 1,-1 1-1,1 0 1,0 0-1,-1 0 1,1-1-1,0 1 1,0-1 0,0 1-1,0 0 1,-1-1-1,1 1 1,0-1-1,0 0 1,0 1 0,0-1-1,0 0 1,2 1-1,69-1 287,-71 0-229,-1 0 106,0 0 89,0 0-126,0 0-24,0 0-45,0 0 26,0 0-16,23 0-213,40 0-16,-63 0 150,0 2 26,0-1 0,58-1 240,-57 0-256,-1 0 24,0 0-27,0 0 70,0 0 90,0 0 104,0 0 350,0 0 91,0 0-131,0-47-1676,0 55 1116,0 0 0,-1 0-1,0-1 1,0 1 0,-1 0-1,0 0 1,-3 7 0,2 42-87,4-31 533,0-21 160,-1-7 354,0-7-1049,1-1 1,0 1 0,0 0-1,1 0 1,0-1-1,0 1 1,6-11 0,-4 3-27,0 0 0,0-1 0,-2 1 1,0-1-1,-1 1 0,-2-21 0,1 31-117,0 7 243,0 0-52,-6-1 95,-15-5 153,12-33-1067,8 27 245,6 31 283,8 28-1426,-7-37 23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9.4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39 576,'0'0'1729,"0"0"-1569,0 0 0,0 0 128,0 0 64,0 0 97,47-33-49,-37 30 192,-4 0-192,-3 3 193,1 0-17,-1 0-128,7 0-448,0 0-176,10 0-608,3 0-689,3 6-752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96 120 464,'0'0'713,"0"0"-95,0 0-17,0 0-17,0 0 32,0 0 97,0 0 12,0 0 73,-30 0 96,25-1-887,1 1 1,-1 1-1,1-1 0,-1 1 1,1-1-1,-1 1 1,1 1-1,-1-1 1,1 1-1,0-1 0,0 1 1,0 0-1,-4 3 1,51-2 448,109-18-427,-117 11 8,1-1-1,-1-2 0,0-2 0,-1-1 0,0-2 1,53-25-1,-58 27-31,-7 3 184,-20 5 651,-7 1 828,4-2-2967,1-14-1878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301 0 560,'0'0'2271,"0"0"-956,0 0-389,0 0 79,0 0-12,0 0-350,0 0-235,0 0-283,0 0 41,0 0-65,0 0-34,0 0 0,0 0 5,0 0-14,0 0 30,0 0 40,0 0-53,0 0-11,0 0-90,0 0-49,0 0-37,-30 0-147,23 1 196,0-1 0,0 1 0,0 1 0,0-1 0,0 1 0,1 1 0,-1-1 0,1 1 0,-1 0 0,1 0 0,0 1 0,0 0 0,0 0 0,1 0 0,-1 1 0,1 0 0,0 0 0,1 0 0,-1 1 0,-7 11 0,12-16 30,0-1 0,-1 1 1,1-1-1,0 1 0,0-1 1,0 1-1,0-1 0,0 1 1,0 0-1,0-1 0,0 1 1,0-1-1,0 1 0,0-1 1,0 1-1,0 0 0,0-1 1,1 1-1,-1-1 0,0 1 1,0-1-1,0 1 0,1-1 1,-1 1-1,0-1 1,1 1-1,-1-1 0,1 0 1,-1 1-1,0-1 0,1 1 1,-1-1-1,1 0 0,-1 0 1,1 1-1,-1-1 0,1 0 1,-1 0-1,1 1 0,-1-1 1,1 0-1,0 0 0,-1 0 1,1 0-1,-1 0 0,1 0 1,-1 0-1,1 0 0,0 0 1,0 0-1,39 5 199,-33-5-280,8 2 114,0 0 1,0 1-1,0 1 1,17 6 0,-26-7-69,1 0 1,-1 0 0,0 1 0,0-1 0,0 1 0,0 1-1,-1-1 1,0 1 0,0 0 0,0 0 0,6 8 0,-6-5 72,1-1 0,0 0 1,0 0-1,1 0 0,0-1 1,0 0-1,0 0 0,1-1 1,0 0-1,0 0 0,0-1 1,1 0-1,0 0 0,-1-1 1,14 3-1,-22-5 1,1-1 0,-1 1 0,1 0 0,-1 1-1,1-1 1,-1 0 0,1 0 0,-1 0 0,0 0 0,1 0 0,-1 0 0,0 0-1,0 1 1,0-1 0,0 0 0,0 0 0,0 0 0,-1 0 0,1 0 0,0 1 0,0-1-1,-1 0 1,1 0 0,-1 0 0,1 0 0,-1 0 0,1 0 0,-2 1 0,-11 6 73,-1 0 1,0-1 0,0-1-1,0 0 1,-1-1 0,0-1-1,-17 3 1,3 1 35,-2-2 492,0 0-1,0-3 1,0 0-1,-44-3 1,66 0-414,6 0-177,1 1 0,0-1 1,-1-1-1,1 1 0,0 0 1,0 0-1,-1-1 1,1 1-1,0-1 0,0 0 1,-1 0-1,1 0 1,0 0-1,0 0 0,0 0 1,0-1-1,1 1 1,-1 0-1,0-1 0,0 0 1,1 1-1,-1-1 0,-1-3 1,0-1-16,1 0-1,0 0 1,0 0 0,0 0-1,1 0 1,-1-13 0,-1 0-178,3 18-50,-1-1 0,0 0 0,0 0 0,0 0 0,0 0-1,0 1 1,0-1 0,-1 0 0,1 1 0,0-1 0,-1 1 0,1-1 0,-1 1 0,0 0 0,1 0 0,-1 0-1,0 0 1,0 0 0,0 0 0,0 0 0,0 1 0,0-1 0,0 1 0,-2-1 0,-16-3-3471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16,'0'0'2126,"0"0"-1059,0 0-504,0 0 259,0 0 18,6-6 828,8 441-1476,-14-322-183,-1-85 5,0-1 0,2 0 0,1 0 0,1 0 0,7 28 0,-8-50-13,-1 0 1,2-1-1,-1 1 0,0-1 0,1 1 0,0-1 0,0 0 0,0 0 0,0 0 1,1-1-1,5 6 0,-8-7 113,-1-2-31,0 0-136,-10-20-2340,0-10-342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1 197 1153,'0'0'1256,"0"0"-178,0 0 328,0 0-40,0 0-152,0-30 314,0 20-2031,-1-2 132,1 1 1,1 0-1,0-1 1,3-10-1,-3 17 339,1 0-1,0 0 0,0 1 1,0-1-1,1 1 0,0 0 1,0 0-1,0 0 0,0 0 1,0 0-1,8-5 1,-5 5 43,0 1 1,1 0 0,-1 0 0,1 1 0,0 0 0,0 0-1,0 0 1,0 1 0,0 0 0,0 1 0,11 0 0,12-3-328,77-2-676,-105 5 909,-2 0 142,-8 23 800,5-18-748,0 0-83,0-1 0,0 1 0,1 0 0,-1 0 0,1 0 0,0 0 0,0 0 0,1 0 1,0 1-1,-1-1 0,2 0 0,-1 1 0,1 7 0,-1-8-4,0-1-1,0 1 1,-1-1-1,1 1 1,-1-1-1,0 0 1,0 0-1,0 0 1,-1 0 0,0 0-1,1-1 1,-1 1-1,0-1 1,-1 0-1,1 1 1,-1-1 0,1-1-1,-9 6 1,7-5-7,0 1 0,1 0 0,-1 0 0,1 0 0,-1 0 0,1 1 1,1 0-1,-1 0 0,-5 10 0,5 15-101,4-28 98,0 0-1,0 1 1,0-1 0,0 0 0,-1 1 0,1-1-1,0 0 1,-1 1 0,0-1 0,0 0-1,1 0 1,-1 0 0,-1 0 0,-1 4 0,-13 14-9,11-16-6,1 0 0,0 1 0,0-1 0,1 1 0,-1 0 0,1 0 0,0 0 0,0 1 0,1-1 0,0 1 0,0 0 0,-3 11 0,7-16-22,0 0 1,0 0 0,0 0 0,0 0-1,0 0 1,0 0 0,0-1 0,1 1-1,-1-1 1,0 0 0,0 1 0,0-1-1,4 0 1,-2 0 43,34 3 664,68-4 0,-36-1 31,-69 2-628,-1 0 128,0 0-133,0 0-104,0 0 31,0 0-143,0 0-321,12 0-4359,-8 0 2338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48 120 2897,'0'0'566,"0"0"-393,0 0-205,0 0-16,20 32 763,-21-29-668,1 0 0,0-1-1,0 1 1,0-1 0,0 1-1,0-1 1,0 1 0,1 0-1,-1-1 1,1 1 0,-1-1 0,1 1-1,0-1 1,0 0 0,0 1-1,1-1 1,-1 0 0,1 0-1,-1 0 1,1 0 0,-1 0-1,1 0 1,0 0 0,0-1-1,0 1 1,0 0 0,0-1 0,1 0-1,-1 1 1,0-1 0,1 0-1,-1 0 1,1-1 0,-1 1-1,1 0 1,-1-1 0,1 1-1,-1-1 1,1 0 0,-1 0-1,6-1 1,5 2-25,9 2-39,0-2 1,0 0-1,0-2 1,1 0-1,24-5 1,-46 4 22,1 0 0,-1-1 1,0 1-1,0 0 0,0-1 0,0 1 1,0-1-1,-1 1 0,1-1 1,-1 1-1,0-1 0,1 1 0,-1-1 1,0 0-1,-1 1 0,1-1 1,0 1-1,-1-4 0,1-19-112,5-1-43,-1 8-95,0 0-1,-1-1 1,-1-20 0,-2 38 244,0 0 0,-1 0-1,1 0 1,0 0 0,-1 0-1,1 1 1,-1-1-1,0 0 1,1 0 0,-1 1-1,0-1 1,1 0 0,-1 0-1,0 1 1,0-1 0,0 1-1,1-1 1,-1 1-1,0-1 1,0 1 0,0 0-1,0-1 1,0 1 0,0 0-1,0 0 1,-2-1 0,-30-4-49,28 5 25,-113-4-84,82 5-33,32-2 141,1 1-1,0 0 0,0 0 1,-1 1-1,1-1 0,0 1 0,0-1 1,0 1-1,-1 0 0,1 0 1,0 0-1,0 1 0,1-1 0,-1 1 1,0 0-1,0 0 0,1-1 1,-1 2-1,1-1 0,0 0 0,-1 0 1,1 1-1,0-1 0,0 1 1,-1 3-1,2-5 3,-32 48 334,31-46-342,1-1 0,-1 1 0,1 0 0,0 0 0,0 1-1,0-1 1,1 0 0,-1 0 0,1 0 0,0 0 0,-1 1 0,1-1 0,1 0 0,-1 0 0,0 1 0,2 2 0,7 0-717,17-5-1017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4 159 3986,'0'0'1427,"0"0"-1059,0 0-216,0 0 6,47 2 90,-23 6 80,0-1 0,1-1 0,0-1 1,0-2-1,30 1 0,113 0-177,-115-5-67,-52-32 929,-2 15-1402,-1 1-1,-1 0 1,-1 0-1,0 0 1,-1 1-1,-13-30 1,17 45 397,0 0 0,0-1 0,0 1-1,0 0 1,0 0 0,-1 0 0,1 0 0,0 0 0,-1 0 0,1 1 0,-1-1 0,1 0 0,-1 1 0,1-1 0,-1 1-1,1-1 1,-1 1 0,0 0 0,1 0 0,-4 0 0,-41-1 388,31 2-326,-28-1 198,0 2 0,1 2 0,-76 16 1,99-16-180,14-3-72,1-1 0,-1 1-1,0 0 1,1 1-1,-1-1 1,1 1 0,-1 0-1,1 0 1,-6 4 0,9 36-1538,-1 12 1527,1-31-6,0 0 1,1-1-1,6 36 1,-6-56-49,1-1 1,0 1-1,0 0 0,0 0 0,-1-1 1,1 1-1,1-1 0,-1 1 0,0-1 1,0 1-1,1-1 0,-1 0 0,0 1 1,1-1-1,0 0 0,-1 0 0,1 0 1,-1 0-1,1 0 0,0-1 0,0 1 1,0 0-1,-1-1 0,1 1 0,0-1 1,0 0-1,0 0 0,3 0 0,42 2-2563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1 155 368,'0'0'1019,"0"0"128,0 0-146,0 0-198,0 0-339,0 0-136,0 4-274,0 0-1,0 0 0,1 0 1,0 0-1,0 1 0,0-1 1,2 6-1,1-7 21,4 4 7,0-1-1,0 0 1,0 0 0,1 0-1,0-1 1,0 0-1,0-1 1,0 0-1,1-1 1,0 0 0,0 0-1,0-1 1,0 0-1,0-1 1,12 1 0,3-3 14,0 0 0,0-2 0,-1 0 1,33-10-1,-46 10-113,-1 0-1,0-1 1,0 0-1,0 0 1,-1-1 0,1-1-1,-1 1 1,0-1-1,-1-1 1,1 0 0,-1 0-1,11-14 1,-17 18 104,-1 0 0,0 1 0,0-1 0,0 0 0,0 0 1,0 0-1,-1 1 0,1-1 0,-1 0 0,0 0 0,0 0 0,0 0 0,0 0 0,-1 0 0,1 0 1,-1 0-1,1 0 0,-2-3 0,-22-47-25,20 49-62,1 0 1,-1 0 0,-1 0 0,1 0-1,-1 1 1,1 0 0,-1 0-1,0 0 1,0 1 0,0-1 0,-1 1-1,1 0 1,0 1 0,-1-1-1,1 1 1,-1 0 0,0 1 0,1-1-1,-9 1 1,-3 0-28,0 0 1,-1 2-1,2-1 1,-1 2-1,-22 6 1,-128 57 294,165-65-582,1-1 0,-1 1 0,1 0 1,-1 0-1,1-1 0,-1 1 0,1 0 0,0 0 0,-1 0 1,1 1-1,0-1 0,0 0 0,0 0 0,0 1 1,0-1-1,0 1 0,0-1 0,-1 3 0,2 4-1854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80 165 1953,'0'0'421,"0"0"-207,0 0 317,0 0 186,0 0-106,-13-3 59,84 24 493,-10-12-671,125 2 1,-176-73 486,0 26-1100,-6 25 43,-1 0 0,0 0 1,-1 0-1,2-23 0,-5 33 95,1 0-1,-1 0 1,1 0-1,-1 1 1,1-1-1,-1 0 1,0 0-1,1 0 1,-1 1-1,0-1 1,0 0-1,0 1 1,1-1-1,-1 1 1,0-1-1,0 1 1,0-1-1,0 1 1,0 0 0,0-1-1,0 1 1,0 0-1,0 0 1,-2 0-1,-30-6 40,31 6-34,-129-6 93,130 6-72,1 0-81,0 0 92,0 0-44,-31 0-12,17 1 7,1 0 1,-1 1-1,1 1 1,0 0-1,0 1 1,0 1-1,0 0 1,1 0-1,-1 1 1,2 1-1,-1 0 1,1 0-1,-16 14 1,26-20-136,0 0 0,0 0 1,1 1-1,-1-1 0,0 0 0,1 0 1,-1 1-1,1-1 0,-1 0 0,1 0 1,-1 1-1,1-1 0,0 1 0,0-1 1,0 0-1,0 1 0,0-1 1,0 2-1,0-2-2239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36 208,'0'0'1481,"0"0"-737,0 0-424,0 0-48,0 0 14,5-26 3375,-3 17-4681,-2 9 1012,0 0 1,0 1-1,0-1 0,0 0 0,0 0 1,1 1-1,-1-1 0,0 0 0,0 0 1,0 1-1,0-1 0,0 0 0,1 0 1,-1 1-1,0-1 0,0 0 0,0 0 1,1 0-1,-1 0 0,0 1 0,0-1 1,1 0-1,-1 0 0,0 0 0,0 0 1,1 0-1,-1 0 0,0 0 0,0 0 1,1 0-1,-1 0 0,0 1 0,1-1 1,-1-1-1,0 1 0,0 0 0,1 0 1,-1 0-1,0 0 0,1 0 0,-1 0 1,0 0-1,0 0 0,1 0 0,-1 0 1,0-1-1,0 1 0,0 0 0,1 0 1,-1 0-1,0 0 0,0-1 0,0 1 0,1 0 1,-1 0-1,0-1 0,0 1 0,0 0 1,0 0-1,0-1 0,1 1 0,-1 0 1,0 0-1,0-1 0,0 1 0,6 21-363,-6 171 1758,0-191-1385,1 0 1,-1 0-1,0 0 0,0 0 0,1 1 0,-1-1 0,0 0 1,1 0-1,-1 0 0,1 0 0,0-1 0,-1 1 0,1 0 0,0 0 1,-1 0-1,1 0 0,0-1 0,0 1 0,0 0 0,0-1 1,0 1-1,0 0 0,0-1 0,0 1 0,0-1 0,0 0 0,0 1 1,1-1-1,-1 1 0,1-1 0,-1 0 1,0 1-1,0-1 0,0 1 0,0-1 1,0 1-1,0-1 0,0 1 0,0 0 1,0-1-1,0 1 0,0 0 0,-1 0 1,1 0-1,0 0 0,0 0 0,-1 0 1,1 0-1,-1 0 0,1 0 1,-1 0-1,1 0 0,-1 0 0,1 0 1,-1 0-1,0 0 0,0 3 0,4 165 1434,-4-168-1442,0 0 0,0 0 0,0 1 1,0-1-1,0 0 0,1 0 0,-1 0 0,0 0 1,1 0-1,-1 0 0,1 0 0,-1 0 0,1 0 1,-1-1-1,1 1 0,0 0 0,-1 0 0,1 0 1,0-1-1,0 1 0,0 0 0,-1-1 1,1 1-1,0 0 0,0-1 0,0 0 0,0 1 1,0-1-1,0 1 0,2-1 0,38 4-325,-6 0 159,-27 4 345,5 3 70,-3-9-598,0-1 0,0 0-1,0 0 1,1-1 0,13-2 0,8 0-1129,-35 2-1293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0 592,'0'0'0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5.3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0 3298,'0'0'853,"0"0"-642,0 0-230,0 0 59,0 0 11,0 8 637,-1 4-367,-1 0-1,-1 0 0,0 0 1,0 0-1,-1-1 1,-1 1-1,0-1 0,-7 12 1,5-8-278,0 0 0,0 0 1,1 1-1,-5 25 0,7-3-599,1 1 0,3 40 0,0-34-1220,0-43 1544,0-1 176,0-1-1,0 1 0,0-1 1,0 1-1,0 0 0,0-1 1,0 1-1,0-1 0,0 1 1,0-1-1,0 1 1,0-1-1,0 1 0,0-1 1,0 1-1,0-1 0,1 1 1,-1-1-1,0 1 0,0-1 1,1 1-1,-1-1 0,0 1 1,1-1-1,-1 0 1,0 1-1,1-1 0,-1 0 1,1 1-1,-1-1 0,0 0 1,1 1-1,-1-1 0,2 0 1,0 0-763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1 193 48,'6'-9'245,"-5"7"-60,0 1-1,0-1 0,0 1 1,0-1-1,0 0 0,0 0 0,0 0 1,-1 1-1,1-1 0,-1 0 1,1 0-1,0-3 0,-1 5-840,6-5 3918,24-13-3301,-11 10 85,-11 4 23,1 1 0,-1-1 0,0 0 0,0-1 0,-1 0 0,1 0 0,-1 0 0,0-1 0,8-9 0,-6 7-68,0 0 0,1 0 0,0 1 0,0 0 0,1 1 0,0 0 1,0 1-1,1 0 0,21-6 0,-55 13-2053,19-1-955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22 160 1905,'0'0'760,"0"0"-538,0 0-132,0 0-47,-3 2 13,1-1-43,1 0 1,0 0-1,-1 1 0,1-1 1,0 0-1,-1 1 0,1-1 1,0 1-1,0 0 0,0-1 1,1 1-1,-1 0 0,0-1 1,0 1-1,1 0 1,-1 0-1,1 0 0,0 0 1,0-1-1,-1 1 0,1 0 1,0 0-1,0 0 0,1 0 1,-1 0-1,0 0 0,1-1 1,0 3-1,3-2 14,-1 0-1,1-1 1,0 0-1,0 0 1,0 0 0,0 0-1,0-1 1,0 1 0,0-1-1,0 0 1,0 0-1,0 0 1,6-2 0,2 1 32,7 3 163,16 0-212,-17-6 2962,9-31-3046,-18 28-99,-4 2 198,0 1 0,0-1 0,0 0 0,-1 0 0,0 0 0,6-9 0,-10 13 9,1-1-1,0 1 1,-1-1-1,0 1 1,1-1 0,-1 0-1,0 1 1,0-1-1,0 0 1,0 1 0,0-1-1,0 1 1,0-1-1,0 0 1,-1 1 0,1-1-1,-1 0 1,1 1-1,-1-1 1,0 1 0,1-1-1,-1 1 1,0 0 0,0-1-1,0 1 1,0 0-1,0-1 1,0 1 0,-1 0-1,1 0 1,-2-1-1,2 0-92,0 0 0,0 0-1,0 0 1,1 0 0,-1 0-1,0 0 1,1 0 0,0 0-1,-1 0 1,1 0 0,0 0-1,0 0 1,0-1 0,0 1-1,1 0 1,-1 0 0,0 0-1,2-3 1,-1 2 9,-1 0 0,1 1 0,-1-1-1,0 0 1,0 1 0,0-1 0,0 0 0,0 0 0,0 1 0,-1-1 0,0-3 0,-4 4 123,1 1 1,-1 0 0,1 0 0,-1 0 0,0 0 0,1 1 0,-1 0-1,0 0 1,-8 1 0,6-1-65,6 0-39,-35 0-319,31 0 332,1 1 1,-1-1-1,0 1 1,1 0-1,-1 0 1,1 0-1,-1 1 1,1 0-1,-1 0 1,1 0-1,0 0 1,0 0-1,0 1 1,1 0-1,-1 0 1,0 0-1,1 0 1,0 1-1,0-1 1,0 1-1,-4 6 1,6-7-73,1-1 1,0 0 0,0 1-1,0-1 1,0 1-1,0-1 1,0 1-1,0-1 1,1 1-1,-1-1 1,1 0 0,0 1-1,0-1 1,0 0-1,2 4 1,6 28 145,-9-25 137,-1-7-173,1 0 0,0 0 0,-1-1 0,1 1 0,0 0-1,1 0 1,-1 0 0,0 0 0,0 0 0,1 0 0,-1-1 0,1 1 0,0 0 0,-1 0 0,1-1 0,2 4 0,-2-4-5,-1-1-83,0 0 70,0 0-102,0 0-288,-3 3-2382,-8-3 501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9 134 1072,'0'0'435,"0"0"-195,0 0 30,0 0 469,0 0 27,0-5 7,0-15-103,0 15-102,0 5-117,0 0-99,0 0-66,0 0-129,0 0 25,0 0-60,0 0 164,0-24 290,10-55-840,-10 78 651,0 1-30,0 0 3,0 0-216,0 0 30,0 0-81,0 0-101,0 0 24,0 0-53,0 0-49,0 0-31,0 28-174,-13 197 435,11-213-145,0 1-1,1 0 0,0 0 1,1 0-1,1 0 0,0 0 0,0-1 1,1 1-1,1 0 0,0-1 1,1 0-1,0 1 0,12 21 0,-14-29 22,0-1 0,0 0 0,-1 1 0,0 0-1,0-1 1,0 1 0,0 8 0,-1-10-14,0 0 0,0 0 0,0 1 1,1-1-1,-1 0 0,1 0 0,0 0 1,0 0-1,0 0 0,0 0 0,1-1 0,-1 1 1,3 3-1,1-4-25,1 0 0,-1-1 0,1 1 0,-1-1 0,1 0 0,0-1 1,-1 1-1,1-1 0,0 0 0,-1-1 0,11-1 0,6 1 118,-21 1-132,3 0 82,0 0 0,1 0 1,-1 0-1,0 0 1,0-1-1,0 1 1,0-1-1,7-3 1,-9 3-236,-1 0 0,0 0 0,1-1 1,-1 1-1,0 0 0,0-1 0,0 1 1,0-1-1,-1 1 0,1-1 0,0 0 1,-1 1-1,1-1 0,-1 0 0,1 0 1,-1 1-1,0-1 0,0 0 0,1 0 1,-1 1-1,-1-1 0,1-3 0,0-7-3199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0 688,'0'0'483,"0"0"-144,0 0 152,0 0 173,0 0-170,27 6 2504,52-6-1658,18 0-1266,-28 0-3486,-67 0 2222,-2 3-674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1 144 96,'0'0'651,"0"0"149,0 0 214,0 0 88,0 0-80,0 0-59,0 0 48,0 0-357,0 0-17,0 0-330,0 0-216,0 0-38,0 0-133,6-40-251,-6-62 545,0 101-238,0 1-19,0 0 3,0 0-61,0 0-43,0 0-182,0 0 33,0 44-380,0-19 609,-1-8 38,1 0 0,0 0 0,1 1 0,1-1 0,0 0-1,2-1 1,0 1 0,1 0 0,8 19 0,-10-31 34,-1 1 0,1-1 0,-1 1 0,-1 0 0,1-1 0,-1 1 0,0 0 0,0 0 0,-1 0 0,1 9 0,-21-15-2796,-10 0-747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11 896,'0'0'1116,"0"0"-1084,0 0 58,0 0 30,-4-8 240,1 5 4453,-7 143-3052,10-137-1732,0 0-1,-1 0 0,1 0 1,-1 0-1,0 0 1,0 0-1,0 0 1,0-1-1,0 1 0,-1 0 1,1-1-1,-3 4 1,-4 7 111,7-11-122,1-1-7,0-1-11,0 0 13,-2 12 29,1 1 0,0-1-1,1 1 1,0-1-1,4 22 1,-1 20-73,-3-25 37,-1-12 4,1 0 0,1 0-1,3 18 1,-2-29-8,-1-1 0,1 1 0,0-1 0,0 0 0,0 0 0,1 1 0,-1-2 0,2 1 0,-1 0 0,0 0 0,1-1-1,0 0 1,4 5 0,-5-6 0,-1 0 0,0 0-1,0 0 1,0 0-1,0 1 1,0-1 0,-1 1-1,0-1 1,0 1 0,0 0-1,0 0 1,0-1 0,-1 1-1,1 5 1,-1 65 47,-1-44-27,-2 32 45,2-36-67,0-1 0,1 1 0,5 31 0,-2-45 37,-1 1-1,-1-1 1,0 1 0,-1-1-1,0 1 1,0-1-1,-2 1 1,0-1 0,0 0-1,-1 1 1,0-1 0,-1 0-1,-1-1 1,-11 22 0,11-21-39,0-1 0,0 0 0,1 1 1,1 0-1,0 0 0,0 0 1,1 0-1,1 0 0,0 14 1,-1-5 39,-1-2 3,0 1 0,-2-1 0,-8 22-1,8-25-7,-1 1 0,2-1 0,1 1 0,0 0-1,-1 20 1,4-28-38,0-1-1,0 1 0,1 0 1,1-1-1,-1 1 1,1-1-1,0 0 0,1 1 1,0-1-1,6 11 1,-6-8 30,0 0 1,-1 0-1,0 0 1,-1 0-1,0 0 1,-1 0-1,0 0 1,-3 18-1,1 12 167,1 9-52,0-16-143,6 59 0,-2-48 122,-3 90 1,-3-48-181,16 3 85,-13 187-21,1-269-3,0 0 0,0 0 0,1 0 1,0-1-1,4 11 0,7 38-4,-12 112 18,-1-168 2,0 39-86,0 86 100,0-125-38,0 0 2,0 0-34,0 0 59,0 0-40,0 45 37,-10 66 16,10-90-33,1 5-1,-2 1 0,0 0 1,-11 51-1,10-68-3,1 0 0,0 0 0,0-1 0,1 1 0,1 0 0,1 12 0,0 11 2,-2 4 80,0-21-310,0-20-584,0-27-672,0-8-2043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331 212 1201,'0'0'98,"0"0"-20,0 0 127,0 0 134,0 0 205,0 0 32,0-7 2581,-3-25-3768,8 2-42,-5 29 650,0 0-1,0 0 0,0 0 0,1 0 0,-1 0 0,0 0 0,1 0 0,-1 0 0,1 0 0,-1 1 0,1-1 1,0 0-1,-1 0 0,1 0 0,0 1 0,-1-1 0,1 0 0,0 1 0,0-1 0,0 1 0,0-1 0,0 1 1,-1-1-1,1 1 0,0-1 0,2 1 0,-3 0 103,0 0 127,0 0 111,0 0 79,0 0 0,0 0-69,-2 0-299,0 0-1,-1 0 1,1 0 0,0 1 0,0-1 0,-1 1-1,1-1 1,0 1 0,0 0 0,0 0 0,-4 2-1,-90 160-15,51-97 176,-3-3 1,-84 86-1,136-150-230,0 0 1,0 0-1,0-1 1,0 1-1,0-1 1,-1 0-1,1 0 1,-1 0-1,1-1 1,-1 1-1,5-6 1,1 1 4,24-18-36,-1-2 1,49-55-1,-71 71 65,0-1 0,-2 0 0,1-1 0,-2 0-1,1-1 1,-2 1 0,0-1 0,-1-1-1,0 1 1,-1-1 0,3-16 0,-6 20 76,1-1 0,1 1 1,0 0-1,0 0 0,1 1 1,0-1-1,1 1 0,0 0 0,1 0 1,7-10-1,6-5-50,-14 21-13,-1-1-1,0 0 1,-1 1 0,1-1-1,-1-1 1,0 1-1,0 0 1,-1-1 0,1 0-1,-1 1 1,2-13-1,-4 18 262,0 0 77,0 0-16,0 0-161,0 0 20,0 0-121,0 0 3,0 0-43,0 0-55,0 0 4,0 0-28,0 0 26,0 0-75,0 0 8,6 14 72,-1 1-1,0 0 1,-1 0-1,3 28 0,-4-24 77,0-1-1,12 33 0,-13-45-71,0-1-1,1 0 1,-1 0-1,1 0 0,0 0 1,1-1-1,-1 1 1,1-1-1,0 0 1,0 0-1,0 0 1,1-1-1,7 6 1,3-3-10,-14-6 30,0 0 0,0 0 0,0 0 0,0 0 0,0 0 0,0 1 0,0-1 0,0 0 0,0 1 0,0-1 0,-1 1 0,1-1 0,0 1 0,0-1 0,0 1 0,-1-1 0,1 1 0,0 0 0,-1 0 0,1-1 0,-1 1 0,1 0 0,-1 0 0,1 0-1,-1-1 1,1 3 0,-1-2 11,7 17-381,2 17-3530,-8-17-382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0 229 720,'0'0'1003,"0"0"22,0 0-41,0 0 81,0 0-169,0 0-330,0 0-390,0 0-171,0 0-111,0 0 12,0 0 14,0 0 56,0 0 35,0 0 7,0 0 17,0 0 21,0 0-21,27 7-14,-4-1 8,0-1 0,0-1-1,0-1 1,1-2 0,-1 0-1,0-1 1,25-3-1,24 0 69,21 4 77,166-23 1,-191 11 199,5-2 152,1 3 1,80 0-1,545 4-102,-627 6-377,480 5 1203,-428-5-1212,38 1-44,-44 6 84,0-5 0,146-17 1,54-5 19,-116 4 38,-182 15-20,1 0 0,36-9 0,12-1-98,304-5-27,-234 13-14,316-38-241,-377 35 184,124 6 1,-81 3 54,-29-7 4,-1-4 1,100-22-1,-36 19-96,-96 7-76,58 4-1,-108 0-22,-88 0-2748,26 0-1441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0 1088,'0'0'230,"0"0"58,0 0 176,0 0 78,0 0-153,0 0-52,0 0-121,0 0 72,0 0-45,0 0-70,0 0 11,0 0 88,0 0-64,-12 1 326,25 7-471,-1 0 0,2-1 0,-1-1 0,1 0 0,0-1 0,0 0 0,20 3 0,16 7-36,-29-9 16,0-1 0,1-1 0,-1-1 0,1-1 0,29-1 0,52 5 27,-65 8-119,-35-11 88,1-1 0,-1-1 0,1 1 0,0 0 0,0-1-1,0 0 1,0 0 0,0 0 0,0 0 0,6-1 0,-47 2 1141,-46 9-1,41-5-1159,-58 2-1,59-8 203,-1 2-1,-68 11 0,109-13-227,1 0-1,0 0 0,-1 0 1,1 0-1,0 0 0,-1 0 1,1 0-1,0 0 0,-1 0 1,1 0-1,0 0 0,-1-1 1,1 1-1,0 0 0,0 0 0,-1 0 1,1-1-1,0 1 0,0 0 1,-1 0-1,1-1 0,0 1 1,0 0-1,0-1 0,-1 1 1,1 0-1,0 0 0,0-1 0,0 1 1,0 0-1,0-1 0,0 1 1,0 0-1,0-1 0,0 1 1,0 0-1,0-1 0,0 1 1,0-1-1,0-24-817,-2-7-1579,-6 12-3715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96,'0'0'128,"0"0"-80,0 0-96,0 0 16,0 0 32,0 0 0,0 0-80,0 0 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5.7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 5939,'0'0'1118,"0"0"-836,0 0-188,0 0-41,0 0-37,0 0-16,0-1-1,0 1 1,0 0-1,0 0 1,1 0-1,-1-1 1,0 1-1,0 0 1,0 0-1,0-1 1,1 1-1,-1 0 1,0 0-1,0 0 1,1 0-1,-1 0 1,0-1-1,0 1 1,1 0-1,-1 0 1,0 0-1,1 0 1,-1 0-1,0 0 1,0 0-1,1 0 1,-1 0-1,0 0 1,1 0-1,-1 0 1,0 0-1,0 0 1,1 0-1,-1 0 1,0 0-1,0 1 1,1-1-1,-1 0 1,0 0-1,0 0 1,1 0 0,-1 0-1,0 1 1,0-1-1,0 0 1,1 0-1,-1 0 1,0 1-1,10 8 16,-1-1 1,-1 2-1,0-1 0,0 1 1,-1 1-1,0-1 1,6 13-1,8 12 17,5 4-35,12 18 333,54 62-1,-83-113-4352,-8-6 269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0 288,'1'0'168,"-1"0"1,1 0-1,0 0 0,-1 1 1,1-1-1,-1 0 0,1 0 1,-1 0-1,1 0 0,-1 1 0,1-1 1,-1 0-1,1 1 0,-1-1 1,1 0-1,-1 1 0,1-1 1,-1 1-1,0-1 0,1 1 1,-1-1-1,1 0 0,-1 1 0,0 0 1,0-1-1,1 1 0,-1-1 1,0 1-1,0-1 0,0 1 1,2 26 617,-13 24-979,11-9-558,1-39 619,0 1 0,0-1 0,-1 1 0,0 0 0,0-1 0,0 1 0,0 0 0,0-1-1,-1 1 1,0-1 0,0 1 0,0 0 0,0-1 0,-3 7 0,-10 2-1042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1169,'0'0'1256,"0"0"-354,0 0-299,0 0 48,0 0-176,-17 12 58,14 148-682,4-149-1647,5-4-1128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0 2065,'0'0'976,"0"0"-711,0 0-212,0 0-10,-7 18 557,8-15-514,0 0 0,0 0 0,-1 0 0,1 0 0,-1 0 0,1 0 0,-1 0-1,0 0 1,-1 0 0,1 1 0,0-1 0,-1 0 0,0 0 0,0 0 0,-1 3 0,1-3-1,0 0 0,0 0 0,0 0 1,0 0-1,1 0 0,0 0 0,-1 0 0,1 0 0,0 0 0,0 0 0,1 0 1,-1 0-1,1 0 0,-1 0 0,2 4 0,0-3-326,-1 0 1,0 0-1,-1 0 0,1 0 0,-1 0 0,1 0 1,-1 0-1,-1 0 0,0 6 0,1 3-841,0 0-1255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0 976,'0'0'147,"0"0"91,0 0 108,0 0 127,0 0 39,0 42 2487,0-21-2720,-1-18-286,0 1-1,1-1 0,-1 1 1,1-1-1,0 1 1,0-1-1,0 1 0,1-1 1,-1 1-1,1-1 1,0 1-1,0-1 0,0 0 1,0 1-1,1-1 1,-1 0-1,1 0 0,0 0 1,0 0-1,3 4 1,-2-6-233,-1 1 1,0 0-1,1 0 1,-1 1 0,0-1-1,0 0 1,0 1-1,0-1 1,-1 1 0,1 0-1,-1 0 1,1-1-1,-1 1 1,1 6 0,-1 3-1757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0 224,'0'0'1814,"0"0"-824,0 0-480,0 0-94,0 0-272,0 36 675,0 41-2764,0-68 382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0 464,'0'0'1326,"0"0"-688,0 0-91,0 0-6,0 0 68,0 0-287,0 0-76,0 0-115,0 0 173,0 31 685,0 45-78,0-43-4423,0-33 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38 288,'0'0'715,"0"0"99,0 0-257,0 0-124,0 0-95,0 0-177,-9-15 415,8 15-470,1 0-81,0 0-31,0 0 30,0 0 27,0 0-86,0 0 23,0 0 0,-1-1 0,1 1-1,0 0 1,0 0 0,-1-1 0,1 1 0,0 0 0,0 0-1,-1-1 1,1 1 0,0 0 0,0-1 0,0 1 0,0 0-1,0-1 1,0 1 0,0-1 0,-1 1 0,1 0 0,0-1-1,0 1 1,0 0 0,0-1 0,1 1 0,-1 0-1,0-1 1,0 1 0,0-1 0,0 1 0,0 0 0,0-1-1,0 1 1,1 0 0,-1-1 0,0 1 0,0 0 0,0 0-1,1-1 1,-1 1 0,0 0 0,1 0 0,-1-1-1,0 1 1,0 0 0,1 0 0,-1 0 0,0-1 0,1 1-1,-1 0 1,0 0 0,1 0 0,-1 0 0,1 0 0,-1 0-1,0 0 1,1 0 0,-1 0 0,0 0 0,1 0 0,0 0-1,23-3-518,192 3 1030,-195-2-308,-17 1-366,-1 1 0,0-1-1,1 1 1,-1 0 0,1 0 0,-1 0 0,0 0 0,1 1 0,5 1-1,4 5-1123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21 848,'0'0'310,"0"0"-139,0 0 47,0 0-106,0 0 24,0 0 75,35-6 851,-21 2-1250,0 0 0,1 2 0,-1 0 0,1 0 0,0 2 0,0-1-1,27 5 1,7-2-1103,-42-2 1163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19 848,'0'0'235,"0"0"123,0 0 58,0 0-181,12-2-289,211-14-1877,-223 16 1824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0 384,'0'0'1681,"0"0"-1308,0 0-415,13 0 2,178 0-286,-150 0-1320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6.1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2769,'0'0'833,"0"0"-833,0 0-529,0 0 481,0 0 48,0 0 32,99 21 32,-53-18-64,7 0 32,7-1-96,3-2 64,-1 0-464,-5 0-912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1 288,'0'0'656,"0"0"-111,0 0 79,0 0-480,0 0-96,0 0 16,46 0-128,-16 0 32,3 0-576,0 0-177,0 0-15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2113,'0'0'576,"0"0"-576,0 0 112,0 0-224,0 0-256,0 0 48,67-6 320,-38 3-80,-2 3-32,-11 0-208,-6 0 176,-3 0-16,-7 0 160,0 0 0,0 0 64,0 0-64,0 0-737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1809,'0'0'656,"0"0"-672,0 0-269,0 0 63,19 0 126,7-1 83,9-1-85,59 6 1,-92-4 94,1 0 0,-1 1 0,1-1 1,-1 1-1,1-1 0,-1 1 0,0 0 0,0 0 0,1 0 0,-1 0 0,3 2 0,-5-2 81,0-1 357,0 0 440,0 0 40,0 0-16,0 0-173,0 0 95,0 0-252,15 0-380,515-9-4442,-496 9 2773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 1201,'0'0'2011,"0"0"-1325,0 0-169,0 0 1,12 0-371,99-5 58,45-2-2601,-134 7 595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39 96,'0'0'427,"0"0"72,0 0-91,0 0 43,0 0-35,0 0-120,19-36 360,203 36 25,-202-2-2394,-10 2 456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2113,'0'0'80,"0"0"-16,0 0-64,0 0 0,0 0-400,0 0 400,63 0-48,-37 0 96,-6 0 0,-7 0 0,-3 0-96,-3 0 96,3 0-112,-7 0 48,7 0-112,0 3-529,3 0-431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80,'0'0'1494,"0"0"-1078,0 0-587,0 0-279,12 1-543,61 11 1033,-55-10 2689,-35-2-3582,-3 0-1439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13 544,'0'0'1414,"0"0"-851,0 0-368,0 0-22,0 0 105,0 0-169,0-11-157,0 10 6086,0 112-5273,4 22 121,9-97-750,-13 274 1166,0-308-1311,1 1 1,-1-1-1,1 0 1,0 1-1,0-1 1,0 0-1,0 1 1,0-1-1,0 0 0,3 3 1,-2-2 7,-1-1-1,1 0 1,-1 1 0,1-1-1,-1 1 1,0 0 0,0-1 0,0 1-1,0 0 1,-1 0 0,1 3 0,-1 58 134,0-63-141,0-1-80,2 5 90,-1 1 1,-1-1-1,1 1 0,-1-1 1,1 1-1,-2 9 1,1-10 20,0 179 129,0-183-184,0-1 43,0 42-393,-1-36-166,1 26 100,6-20-5901,8-12 2839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176 93 448,'0'0'1147,"0"0"-461,0 0-118,0 0-125,0 0-67,0 0-34,-13-1 520,9 4 2979,2 3-3867,0 1-1,-1-1 0,0 0 1,0 0-1,-1 0 1,0 0-1,0-1 0,0 1 1,-1-1-1,-5 5 0,-5 8 46,7-8-14,-53 76-60,57-79 48,-1 1 1,2 0-1,-1 0 1,1 0-1,0 0 1,1 0-1,0 1 1,0-1-1,0 17 1,2-25 48,0 0-36,0 0 34,0 0 37,0 0 177,3-1-246,0 0 1,1 0-1,-1 0 0,0-1 1,0 0-1,0 1 1,0-1-1,0 0 0,-1-1 1,1 1-1,0 0 1,-1-1-1,3-3 1,6-4-18,54-40-168,-45 37-63,-1-1 1,-1-1 0,0-1-1,28-33 1,-44 45 358,0 0 0,0 0-1,0-1 1,-1 1 0,0-1 0,0 1 0,0-1-1,0 1 1,-1-1 0,0 0 0,0 0 0,0 1-1,0-1 1,-1 1 0,0-1 0,-2-9 0,1 11-63,1-1 1,0 0-1,0 0 1,1 0 0,-1 0-1,1 0 1,0 0-1,0 0 1,0 0 0,0 0-1,1 0 1,-1 0 0,1 1-1,0-1 1,0 0-1,1 0 1,-1 1 0,1-1-1,0 0 1,0 1-1,0 0 1,5-6 0,-7 8-68,0 1 35,0 0-59,0 0 46,0 0-51,0 0-35,0 0 43,-3 40-34,2-36 51,1 0 1,-1 0 0,1 1-1,0-1 1,1 0 0,-1 0-1,1 1 1,0-1 0,0 0-1,0 0 1,0 0 0,1 0-1,-1 0 1,1 0 0,0 0 0,0-1-1,1 1 1,-1-1 0,1 1-1,0-1 1,6 6 0,23 18 47,-24-22-21,-1 1 1,0 0-1,0 0 0,0 0 1,-1 1-1,9 13 1,-10-10 41,-4-8-16,0 1-1,0-1 1,0 1 0,0-1 0,0 1 0,1-1-1,-1 0 1,1 0 0,0 1 0,-1-1 0,1 0-1,0-1 1,0 1 0,0 0 0,0 0 0,1-1-1,-1 0 1,0 1 0,1-1 0,-1 0 0,4 1-1,-6-29-159,0-5-3731,0 32 292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8 208,'0'0'1766,"0"0"-931,0 0-371,0 0 326,0 0 395,0-7 1010,0 281-1437,17-237-710,-15 70 483,23-110-2078,6-34-740,-17 14-2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6.5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153 0 464,'0'0'134,"0"0"151,0 0 347,0 0 222,0 0-278,-1 4-183,-10 30 106,-1-1 0,-1-1 0,-29 50 1,21-42-274,-24 61 0,38-70-512,10-22-675,13-17-466,14-23-1414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80,'0'0'1782,"0"0"-957,0 0-567,0 0-124,0 0 55,0 0 6,0 0 106,0 0-36,0 0 105,0 0-100,0 0-83,33 0 653,237 0 1132,-269 0-1943,-1 0 56,0 0 62,0 0 221,0 0 267,0 0-131,0 0-120,0 0-194,0 0-145,0 0-37,0 0-82,18 0-367,-13 0-3950,-5 0 1795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5.99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4 173 3249,'0'0'470,"0"0"-342,0 0 96,0 0 481,0 0 244,0 0-196,0 0-1,0 0-165,0 0-232,0-33 37,-4-104-2025,38 137 1633,173-3 56,-206 3 6,-1 0 95,0 0 8,3 56 119,-1-48-248,-1 0 0,0 1 0,-1-1 0,1 0 0,-1 1 0,-1-1-1,0 1 1,0-1 0,-1 0 0,0 0 0,0 0 0,-1 0 0,0 0 0,0 0-1,-1 0 1,-5 7 0,-16 14 148,0-2 0,-40 32 1,37-35-127,27-22-68,-1-1 0,0 0 0,0 0 0,1 1 0,-1-1 0,1 1 1,-1-1-1,1 1 0,0-1 0,0 1 0,-1 0 0,1 0 0,0 0 0,1 0 0,-1 0 0,0 0 0,0 0 0,1 0 0,-1 0 0,1 0 0,0 0 0,0 0 1,0 0-1,0 0 0,0 1 0,0-1 0,0 0 0,1 2 0,24-4 269,-7-1-245,0-1-1,0-1 1,0-1 0,25-8 0,-25 6-70,0 1 1,0 1-1,0 1 1,27-2 0,-44 5 20,36 0-267,-36 0 315,-1 0-1,1 0 0,0 0 0,-1 0 0,1 0 1,0 0-1,-1 0 0,1 0 0,0 0 0,-1 0 0,1-1 1,-1 1-1,1 0 0,0-1 0,-1 1 0,1 0 0,-1-1 1,1 1-1,-1 0 0,1-1 0,-1 1 0,0-1 1,1 1-1,-1-1 0,1 1 0,-1-1 0,0 0 0,1 1 1,-1-1-1,0 1 0,0-1 0,0 0 0,1 0 0,-2-28-832,0 27 791,1 0 1,-1 0-1,1-1 0,0 1 1,0 0-1,0-1 1,0 1-1,0 0 1,0-1-1,1 1 1,-1 0-1,1-1 1,-1 1-1,1 0 1,0 0-1,0 0 1,2-4-1,-2 5 272,-1 1 93,0 0-179,0 0 1,0 0-41,0 0-18,0 0-94,0 0-58,0 0-75,10 36-46,-7-31 184,0-1-1,1 1 1,-1 0-1,1-1 0,0 0 1,0 0-1,0 0 0,0 0 1,1-1-1,0 0 1,-1 0-1,1 0 0,1 0 1,-1-1-1,7 3 1,7 0 62,0-1-1,0 0 1,24 1 0,40 8-88,-79-12 10,0 0 1,0 0-1,0 0 1,1 0-1,-1-1 1,0 1-1,0-1 1,1 0-1,-1 0 1,0-1-1,1 1 1,-1-1-1,0 0 1,6-2-1,-7 1 26,0 0 0,0-1 0,0 1 0,0-1 0,0 1 0,-1-1 0,1 0 0,-1 0 0,0 0 0,0-1 0,0 1-1,0 0 1,-1-1 0,1 1 0,-1-1 0,1-4 0,4-13-218,-1-1 0,-1 1 0,-1-1 1,-1-1-1,-1-36 0,-4 55 283,1 0 1,-1 0 0,0 1-1,0-1 1,0 1-1,-1-1 1,1 1-1,-8-5 1,-1-2 11,8 5-146,-1 0 1,1 0-1,-1 1 1,0 0-1,-1 0 1,1 0-1,-1 1 1,0 0-1,-7-3 1,10 5 44,0 0 0,0 1 0,-1-1 0,1 1 0,-1 0 0,1 0 0,0 0 0,-1 0 0,1 1 0,-1-1-1,1 1 1,0 0 0,0 0 0,-1 0 0,1 0 0,0 1 0,0-1 0,0 1 0,-3 2 0,-3 2 38,1-1 0,0 1 1,0 0-1,0 0 0,1 1 0,0 0 0,1 0 0,-7 9 0,13-3-4279,0-2 2554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392 0 48,'0'0'2441,"0"0"-1219,0 0-646,0 0-2,0 0-110,0 0-248,0 0-109,-17 2-3,14 1-97,-1-1 0,1 1 0,1 0 1,-1 0-1,0 0 0,1 0 0,-1 0 0,1 1 0,0-1 0,-2 6 0,-21 46 32,18-39-36,-20 50 61,-19 43 125,-81 140 1,108-214-162,15-25 111,-1-1-1,0 1 1,-1-1-1,0-1 1,-13 14-1,19-21 46,0-1-120,0 0-5,0 0-38,-1 8-37,-1 1 1,0-1-1,0 0 0,-1 0 0,0 0 0,0 0 1,-1-1-1,0 1 0,0-1 0,-1 0 0,-5 7 1,10-14-18,-1 0 1,1 0-1,0-1 0,-1 1 1,1 0-1,0-1 1,-1 1-1,1 0 1,0 0-1,0-1 0,-1 1 1,1 0-1,0-1 1,0 1-1,0-1 1,0 1-1,-1 0 0,1-1 1,0 1-1,0 0 1,0-1-1,0 1 1,0-1-1,0 1 0,0 0 1,0-1-1,0 1 1,0-1-1,0 1 0,0 0 1,0-1-1,1 1 1,-1-1-1,0 1 1,0 0-1,1-1 0,-1-2-167,0-33-1241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6.00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31 1297,'0'0'192,"0"0"-56,0 0 128,0 0 411,0 0-40,14 9 2313,6-8-3071,34-2-685,-52 1 779,0 0-1,0-1 1,1 1 0,-1-1-1,0 1 1,0-1 0,0 0-1,0 0 1,0 0-1,0 0 1,0 0 0,0 0-1,0-1 1,-1 1 0,1-1-1,0 1 1,-1-1 0,1 0-1,1-2 1,-3 4 60,-1-1 1,1 0-1,0 1 1,0-1-1,-1 0 1,1 1-1,0-1 1,-1 0-1,1 1 1,0-1-1,-1 0 0,1 1 1,-1-1-1,1 1 1,-1-1-1,0 1 1,1 0-1,-1-1 1,1 1-1,-1-1 1,0 1-1,1 0 1,-1-1-1,0 1 1,1 0-1,-1 0 1,0 0-1,0 0 1,1 0-1,-1-1 0,0 1 1,0 0-1,1 1 1,-1-1-1,0 0 1,-1 0-1,-31-2 245,30 1-262,1 1 0,0 0-1,0 0 1,0 0 0,0 0-1,-1 1 1,1-1 0,0 0-1,0 1 1,0 0-1,0-1 1,0 1 0,0 0-1,0 0 1,0 0 0,0 0-1,0 1 1,1-1-1,-1 0 1,0 1 0,1-1-1,-1 1 1,-1 2 0,1 1-149,0 1 1,1-1-1,-1 0 1,1 1-1,0-1 1,0 0-1,1 1 1,0 8-1,-1 25-1593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6.00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2785,'0'0'619,"0"0"-291,0 0 142,0 0 128,0 0-134,0 0-320,0 0 8,0 0-32,0 0 112,0 0-128,21 41 11,-20-39-106,0 0-1,1 0 1,-1 0 0,1 0 0,0 0 0,-1-1 0,1 1-1,0-1 1,0 1 0,0-1 0,0 0 0,0 0-1,1 0 1,-1 0 0,0 0 0,0 0 0,1-1-1,-1 1 1,0-1 0,1 1 0,-1-1 0,0 0 0,1 0-1,-1 0 1,1 0 0,-1 0 0,0-1 0,1 1-1,-1-1 1,0 0 0,1 0 0,-1 1 0,0-1-1,0 0 1,0-1 0,0 1 0,0 0 0,0-1 0,0 1-1,0-1 1,-1 0 0,1 1 0,0-1 0,-1 0-1,0 0 1,1 0 0,-1 0 0,0 0 0,0 0-1,0-1 1,0 1 0,0 0 0,-1 0 0,1-1 0,0-4-1,-1-1 97,-1-11 1184,1 18-1277,-1 1 0,1 0-1,0-1 1,-1 1 0,1-1 0,-1 1 0,1 0-1,0-1 1,-1 1 0,1 0 0,-1-1-1,1 1 1,-1 0 0,0 0 0,1 0-1,-1-1 1,1 1 0,-1 0 0,1 0 0,-1 0-1,1 0 1,-1 0 0,0 0 0,1 0-1,-1 0 1,1 0 0,-1 0 0,1 0-1,-1 1 1,1-1 0,-1 0 0,0 1 0,-2 0-124,1 0 1,0 0 0,0 0 0,0 0 0,1 0 0,-1 1 0,0-1-1,0 1 1,1-1 0,-1 1 0,1 0 0,-1 0 0,1-1 0,0 1 0,-2 3-1,-4 5-660,-15 15-2331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2:46.0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0 255 1169,'0'0'189,"0"0"-42,0 0 111,0 0-1,0 0-148,0 0 59,0 0-64,7-12 4149,1 72-4392,-6-57 146,0 0 0,1 0 0,-1 0 0,1 0 1,0-1-1,0 1 0,0-1 0,0 0 0,0 0 0,0 0 0,1 0 0,-1-1 0,1 1 1,3 0-1,-6 2 432,-1-4-393,0 0 0,0-1 1,0 1-1,0 0 0,0 0 0,0 0 0,0 0 0,1 0 0,-1 0 0,0 0 0,0 0 0,0-1 1,0 1-1,1 0 0,-1 0 0,0 0 0,0 0 0,0 0 0,0 0 0,1 0 0,-1 0 1,0 0-1,0 0 0,0 0 0,0 0 0,1 0 0,-1 0 0,0 0 0,0 0 0,0 0 0,0 0 1,1 1-1,-1-1 0,0 0 0,0 0 0,0 0 0,0 0 0,0 0 0,0 0 0,1 0 0,-1 0 1,0 1-1,0-1 0,0 0 0,0 0 0,0 0 0,0 0 0,0 0 0,0 1 0,1-1 1,-1 0-1,0 0 0,0 0 0,0 0 0,0 1 0,0-1 0,0 0 0,0 0 0,0 0 0,0 0 1,0 1-1,0-1 0,0 0 0,0 0 0,44-46-469,-9 9 110,275-221-1936,-307 255 2041,-10 6-180,-11 10-156,13-7 354,1-1 0,0 1 0,1 0-1,-1 0 1,1 1 0,0-1 0,1 1-1,0-1 1,0 1 0,0 0 0,1 0-1,-1 9 1,-2 8-2486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0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102 104 1201,'0'0'1232,"0"0"-781,0 0-222,0 0 121,0 4 1252,0-6 414,-1-74-2007,0 47-177,0 41-44,-1 18 455,-2 1 1,-1-1 0,-2 0 0,0 0-1,-15 33 1,11-30-173,1-1 0,1 2 0,2-1 0,-4 44 0,10-55-71,-1-11-25,2-1 0,0 1 0,0 0 0,1 0 1,2 13-1,-2-22 26,0 1-1,0-1 1,0 1 0,0-1-1,0 1 1,0-1 0,1 0-1,-1 0 1,1 1 0,-1-1-1,1 0 1,0 0 0,0-1 0,0 1-1,0 0 1,0-1 0,1 1-1,-1-1 1,0 1 0,1-1-1,-1 0 1,1 0 0,-1 0-1,1-1 1,4 2 0,11 1-216,-1 0-1,1-1 1,1-1 0,-1-1 0,0 0-1,0-2 1,0 0 0,0 0-1,0-2 1,-1 0 0,1-1 0,-1-1-1,0-1 1,-1 0 0,22-13 0,-36 18 37,1 1 0,-1 0 0,0-1 0,0 1 0,1-1 0,-1 1 0,0-1 0,-1 0 0,1 0 0,0 0 1,0 0-1,-1 0 0,1-1 0,-1 1 0,2-4 0,-1-12-1927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0.6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66 2289,'0'0'128,"0"0"-96,0 0 336,0 0 433,0 0 95,0 0 177,202 0-241,-156 0 80,-9-6 17,-11 0-481,-3 0-448,-9 1-80,-4-1-432,-4-6-689,-6 0-608,0 0-1520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1.0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2801,'0'0'1713,"0"0"-1617,0 0-16,0 0 256,0 0-64,0 0 385,145 9 15,-118-9-48,-1 0-207,1 0-225,3 0-192,-1 0-577,-2-9-303,-4-3-993,-10 3-896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1.4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321 0 2449,'0'0'1910,"0"0"-1445,0 0-369,0 0-91,0 0 48,-5 5 137,-48 38 764,-81 49 0,6-4 323,128-88-1287,1 0 1,-1 0-1,1 0 0,-1 0 0,0 0 1,1 0-1,-1 0 0,1 0 0,-1 0 1,0 0-1,1 0 0,-1 0 0,1 0 1,-1 0-1,0 0 0,1 1 0,-1-1 1,0 0-1,1 0 0,-1 1 1,0-1-1,1 0 0,-1 0 0,0 1 1,1-1-1,-1 0 0,0 1 0,0-1 1,1 0-1,-1 1 0,0-1 0,0 0 1,0 1-1,0-1 0,0 1 0,1-1 1,-1 0-1,0 1 0,0-1 0,0 1 1,0-1-1,0 0 0,0 1 0,0-1 1,0 1-1,0-1 0,-1 0 0,1 1 1,0-1-1,0 1 0,0-1 0,0 0 1,0 1-1,-1-1 0,1 0 0,0 1 1,0-1-1,-1 0 0,1 1 0,0-1 1,-1 0-1,1 0 0,0 1 0,-1-1 1,1 0-1,0 0 0,-1 1 1,44 3-16,-34-4-27,14 2 28,5-1-133,0 2 0,0 1 0,-1 1-1,34 11 1,-52-13 122,-1 0-1,0 1 0,-1 0 1,1 0-1,-1 1 0,0 0 1,0 1-1,0-1 1,-1 1-1,1 0 0,-2 1 1,1 0-1,-1 0 0,0 0 1,0 0-1,-1 1 0,7 16 1,-7-14 145,0 1 0,-1-1 0,-1 1 1,2 14-1,-4-22-72,1 0 0,-1 0 0,0 0 0,1 0 0,-2 1 0,1-1 0,0 0 0,-1 0 0,1 0 0,-1 0 0,0 0 0,0 0 0,0 0 0,0 0 0,-1 0 1,1 0-1,-1-1 0,0 1 0,1-1 0,-4 3 0,-8 4 122,-1 0 0,0-2 0,0 0 0,-1 0 0,0-1-1,0-1 1,-24 4 0,3-1 185,-1-2-1,-45 1 1,12-7-316,70 0-76,0 0-1,-1 0 0,1-1 1,-1 1-1,1 0 0,0 0 1,-1-1-1,1 1 1,0 0-1,-1-1 0,1 1 1,0 0-1,0-1 0,-1 1 1,1 0-1,0-1 1,0 1-1,0-1 0,-1 1 1,1-1-1,0 1 0,0 0 1,0-1-1,0 1 1,0-1-1,0 1 0,0-1 1,0 1-1,0-1 0,0 1 1,0-1-1,0 1 1,1 0-1,-1-1 0,0 0 1,6-18-1438,24-8-1100,14-2-974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6.8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32 3474,'0'0'1534,"0"0"-774,0 0 331,0 0 192,0 0-239,0-4-508,7-20-66,0 21-337,2 18-136,6 36 57,-8-24 7,1 0-1,25 50 0,-21-55-154,0-1 0,2 0-1,1-1 1,0-1 0,2-1 0,26 25 0,-30-28-3641,-12-12 1382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1.8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2401,'0'0'1868,"0"0"-1327,0 0-389,0 0 158,0 0 210,0 6-82,0 38 552,-2-1-587,3 0 0,1 0-1,2-1 1,18 76 0,-18-105-592,4 14 236,-7-10-4022,-1-17 1083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2.3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3394,'0'0'1411,"0"0"-1497,0 0-7,26 0 149,189 0 259,-95 0-417,58 0-4646,-178 43 7618,0 48-464,6 208 57,-5-268-2475,-1-20-3748,0-16 1151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2.8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6515,'0'0'627,"0"0"-771,28-5 0,10-3 121,-10 2 42,-1 1-1,1 2 0,54 0 0,-46 2 56,-16 0-11,1 0 0,-1 2-1,1 0 1,-1 2 0,26 5 0,-42-6-46,0-1 0,1 0 0,-1 1 1,0 0-1,0 0 0,0 0 0,-1 0 0,1 1 1,0 0-1,-1 0 0,0 0 0,0 0 1,0 0-1,0 0 0,0 1 0,-1-1 1,1 1-1,-1 0 0,0 0 0,0 0 1,0 0-1,-1 0 0,1 0 0,-1 1 1,0-1-1,0 0 0,-1 1 0,1-1 0,-1 1 1,-1 5-1,2-2 59,-1 0 0,-1 0 1,0 0-1,0 0 0,-3 11 0,3-15-52,-1 0-1,0-1 1,0 1-1,0-1 0,0 0 1,0 1-1,-1-1 0,1 0 1,-1 0-1,0-1 0,0 1 1,0-1-1,-5 3 0,-21 14-242,-2-3-1,0 0 1,0-2 0,-2-2-1,1 0 1,-2-2-1,-53 8 1,87-18 177,-1 0 0,1 0 0,-1 0-1,1 0 1,-1 0 0,1 0 0,-1 0 0,1 0 0,-1 0 0,1 1 0,0-1 0,-1 0-1,1 0 1,-1 0 0,1 1 0,-1-1 0,1 0 0,0 0 0,-1 1 0,1-1 0,0 0 0,-1 1-1,1-1 1,0 1 0,0-1 0,-1 0 0,1 1 0,0-1 0,0 1 0,0-1 0,-1 1 0,1-1-1,0 0 1,0 1 0,0-1 0,0 2 0,12 13-260,25 10 422,21 5 417,2-2 0,2-4 0,83 24 0,-91-42-155,-51-6-471,-1 0 0,1 0 0,-1 0 0,0 0 1,1 0-1,-1-1 0,1 1 0,-1-1 0,0 1 1,1-1-1,-1 0 0,0 0 0,0 0 0,0 0 0,0-1 1,0 1-1,0-1 0,0 1 0,0-1 0,1-1 1,11-29-2265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3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149 0 3249,'0'0'2012,"0"0"-1412,0 0-512,0 0 142,0 0 634,-5 20 265,2-11-999,-4 19 114,-1-1 1,-1-1-1,-2 1 1,-22 40-1,23-51-308,-1-1-108,1 2 0,0-1 0,1 2 0,1-1 0,-6 19 0,13-27-3811,1-9 1795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3.5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2657,'0'0'2711,"0"0"-1428,0 0-258,0 0-49,0 0-424,12 4-181,-9-3-346,3 0 21,-1 1 1,1 0-1,-1 1 0,0-1 0,1 1 0,-1 0 0,-1 0 1,1 0-1,0 1 0,-1 0 0,0 0 0,1 0 0,-2 0 1,7 9-1,12 26 356,18 46 1,-27-55-332,1 0 0,2-1-1,31 45 1,-42-69-144,-1 0-1,1 0 1,0 0 0,0-1-1,8 6 1,5-2-2811,-17-7-360,-1-1-945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3.9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63 4370,'0'0'3362,"0"0"-3362,0 0-241,0 0 225,0 0 32,196-48 64,-127 39-48,-3 6-32,-6 0 321,-17 3-193,-14 0-128,-15 0-288,-4 0-193,-7 0-191,4 0 176,2 0-417,5 0-1072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4.3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1457,'0'0'1483,"0"0"-795,0 0 19,12 25 80,32 84 75,-39-93-557,-1-1 0,-1 0 1,0 1-1,-1 0 0,-1 0 0,0-1 0,-1 1 1,-3 19-1,1 15 544,1-33-734,1 34 251,0-50-568,-1 0 0,1 0 0,0 0 0,0 0 0,0 0-1,0 0 1,1 0 0,-1 0 0,0 1 0,0-1 0,1 0 0,-1 0 0,1 0 0,-1 0 0,1 0 0,-1-1 0,1 1-1,-1 0 1,1 0 0,0 0 0,-1 0 0,1-1 0,0 1 0,0 0 0,0 0 0,0-1 0,0 1 0,-1-1 0,1 1-1,2 0 1,2-1-3146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4.7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5250,'0'0'470,"0"0"-363,0 0-107,10-1-51,90-2 1017,0 4 0,125 17-1,-224-18-948,0 1 0,0-1 0,0 0 1,0 1-1,0-1 0,0 1 0,-1 0 0,1-1 0,0 1 0,0 0 0,-1-1 0,1 1 0,0 0 0,-1 0 0,1 0 0,-1-1 0,1 1 0,-1 0 0,1 0 0,-1 0 1,0 0-1,1 0 0,-1 0 0,0 0 0,0 0 0,0 0 0,0 0 0,0 0 0,0 2 0,0 40 120,-1-26-33,0 28-8,0-18-48,2 0 0,0 0 0,7 39 0,-6-57-44,1 0 0,-1 0 0,2-1 0,-1 1 0,1-1 0,0 0 0,1 0 1,0 0-1,0 0 0,1-1 0,0 0 0,0 0 0,1-1 0,9 8 0,3 0-13,0-1 0,1-1 0,0-1 0,1-1 0,0 0 0,0-2 1,1 0-1,0-2 0,1 0 0,-1-2 0,1 0 0,0-1 0,0-2 0,1 0 0,-1-2 0,35-4 0,-44 1-543,0-1 1,-1 0-1,1-1 0,-1 0 0,0-1 1,-1-1-1,0 0 0,0-1 1,21-19-1,-15 9-2834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5.1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193 242 5651,'0'0'1376,"0"0"-1264,0 0 80,0 0-112,0 0 96,0 0-144,102 0 113,-39 0-113,0-6 160,-4 3-144,-12 0-48,-8 0 0,-15 0-849,-11 0-511,-7 0-609,-6-3-432</inkml:trace>
  <inkml:trace contextRef="#ctx0" brushRef="#br0" timeOffset="1">1 1 800,'0'0'1777,"0"0"-1729,0 0-48,0 0 240,192 18-240,-126-9 16,0-4 0,-6-2 48,-11-3 192,-9 0-256,-20 0-672,-17-3-1809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5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77 0 3682,'0'0'3073,"0"0"-2545,0 0-528,0 0-304,0 0 304,0 164 304,-10-84 32,-10 1-239,0-7-97,7-8-865,0-16-2032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7.2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3698,'0'0'2369,"0"0"-2369,0 0-1073,0 0 977,0 0 64,205-17-880,-142 17-625,-7-3-288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6.2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415 5 1169,'0'0'675,"0"0"-435,0 0-56,0 0 187,0 0 162,-6 0 233,-53-2 337,32 0-643,1 1-1,-1 2 1,0 0 0,-39 8-1,56-6-366,1 1-1,0 0 0,1 0 0,-1 1 0,1 0 1,0 1-1,0 0 0,1 0 0,-1 1 1,1 0-1,1 0 0,-1 0 0,1 1 0,1 0 1,-7 11-1,5-6-55,0-1 0,1 1 0,0 0 0,1 1 0,1-1 0,0 1 0,1 0 0,0 0 0,-1 27 1,4-32-104,0 0 0,0 0 0,1 0 0,4 18 0,-4-24 51,0 0 1,1 1 0,0-1-1,0 0 1,0 0-1,0 0 1,0 0-1,0-1 1,1 1-1,-1 0 1,1-1-1,0 0 1,0 1-1,6 2 1,15 11-333,1-2 0,1-1 1,0-1-1,1-1 1,0-1-1,0-2 0,1 0 1,0-2-1,0-1 1,1-2-1,50 1 0,-77-4 270,0 0 0,0-1-1,0 1 1,0-1 0,-1 1-1,1-1 1,0 0-1,0 1 1,-1-1 0,1 0-1,-1 0 1,1 0 0,0 0-1,-1-1 1,0 1-1,1 0 1,-1-1 0,0 1-1,0-1 1,1 1 0,-1-1-1,-1 1 1,1-1-1,0 0 1,0 0 0,0 1-1,-1-1 1,1 0 0,-1 0-1,0 0 1,1 0 0,-1 1-1,0-1 1,0 0-1,0 0 1,0 0 0,-1 0-1,1-2 1,-1-2 164,0-1 1,0 1-1,0 0 0,-1 0 1,0 0-1,0 0 0,0 0 0,-1 0 1,0 0-1,-4-7 0,-13-10 1542,0 1-1,-28-24 0,90 105-1561,47 21 93,-34-33-77,-52-43 14,0 0 0,0-1-1,-1 1 1,0 0 0,0 1 0,0-1 0,0 0 0,-1 0 0,1 1 0,-1-1-1,0 1 1,-1 0 0,1-1 0,-1 1 0,0-1 0,0 1 0,-1 6-1,0 4 168,0-1-1,-2 1 0,0-1 1,-6 17-1,-26 80-415,35-111 2,1 0 0,-1 1 0,1-1 0,0 0 1,-1 0-1,1 0 0,-1 0 0,1 0 0,0 0 0,-1 0 0,1 0 0,0 0 1,-1 0-1,1 0 0,-1 0 0,1 0 0,0 0 0,-1-1 0,1 1 1,-1 0-1,1 0 0,0-1 0,-1 1 0,1 0 0,-1-1 0,1 1 1,-1-1-1,1 0 0,37-28-5165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6.6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1825,'0'0'2873,"0"0"-1976,0 0-599,0 0-98,21 5-87,90 25 164,-107-18 3344,-6 38-3363,-4 9-422,3 1-1,4 81 1,0-139-73,-1 1 0,1-1 1,0 1-1,0-1 0,0 1 1,0-1-1,0 1 0,1-1 1,-1 0-1,1 0 0,-1 0 1,1 0-1,0 0 1,0 0-1,0 0 0,0 0 1,0-1-1,0 1 0,3 1 1,9 6-3011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7.2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289 1 592,'0'0'1518,"0"0"-963,0 0 115,0 0 434,0 0 132,-21 24-191,-1 1-782,-18 20 861,-59 84 0,74-92-469,13-21-514,1-1 0,0 2 0,2 0 1,0 0-1,0 0 0,-10 36 0,19-52-178,0-1-1,-1 0 0,1 1 1,0-1-1,0 0 0,0 1 1,0-1-1,0 0 1,0 1-1,0-1 0,0 0 1,0 1-1,0-1 0,0 0 1,0 1-1,0-1 0,0 0 1,0 1-1,0-1 1,0 0-1,0 1 0,0-1 1,1 0-1,-1 1 0,0-1 1,0 0-1,0 1 0,1-1 1,-1 0-1,0 0 0,0 1 1,1-1-1,-1 0 1,0 0-1,1 0 0,-1 1 1,0-1-1,0 0 0,1 0 1,-1 0-1,0 0 0,1 0 1,-1 1-1,0-1 0,1 0 1,-1 0-1,1 0 1,-1 0-1,1 0 0,16-8-1236,-11 3 1029,0 0 0,0 0 0,-1-1 0,0 0-1,0 0 1,0-1 0,-1 1 0,0-1 0,0 0 0,-1 0 0,0 0-1,4-13 1,2-11-245,7-61-1,-13 65 1240,2 1 0,12-43 0,-15 68-510,-1-1-1,1 1 1,-1 0 0,1 0-1,0 0 1,0 0-1,-1 0 1,1 0-1,0 1 1,0-1 0,0 0-1,0 1 1,0 0-1,0-1 1,0 1-1,0 0 1,0 0 0,0 0-1,0 0 1,2 1-1,46 3-115,-35 0-45,1 0 0,-1 1 0,0 1 0,0 1 0,-1 0-1,0 0 1,17 12 0,5 7 287,46 41 0,-77-61-300,0-1 0,0 1 0,0 0 0,-1 0 0,1 0 0,-2 1 0,1-1 0,-1 1 0,0 0 0,3 10 0,0 5-211,6 46-1,-11-59-3,3 3-865,2-8-2505,0-4-162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7.6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4866,'0'0'977,"0"0"-897,0 0 240,0 0 160,0 0 256,0 0-207,82 48-129,-39-45-64,4-3-336,-1 0-400,0 0-657,-3 0 305,0-9 80,0 0-1,-6 3-895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8.6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243 99 2177,'0'0'379,"0"0"-190,0 0 6,8-12-88,-1-2-43,-5 8-16,0 1 0,0 0 1,1 1-1,0-1 0,0 0 1,0 1-1,1 0 0,0 0 0,4-5 1,-7 9 281,-1 0 81,0 0-131,0 0 118,0 0 109,0 0 34,0 0 92,0 0 34,0 0 154,0 0-250,0 0-146,0 0-241,1 0-228,1-1 0,0 1 0,-1 0 0,1 0 0,0-1-1,-1 1 1,1-1 0,0 0 0,-1 0 0,1 1 0,-1-1 0,1 0 0,-1 0 0,0 0 0,1 0 0,-1 0 0,0-1 0,0 1 0,0 0 0,0-1 0,2-2 0,-3 4 124,0 0 51,0 0 138,0 0 126,0 0-131,0 0 0,-11 12-157,-76 71 72,-115 121 253,199-201-449,0 0 0,1 0-1,-1 0 1,1 0 0,0 1-1,0-1 1,0 1 0,0-1-1,1 1 1,0 0 0,-2 4-1,3-6 7,0 1 1,1 0-1,-1-1 0,0 1 0,1 0 0,0-1 0,0 1 1,0-1-1,0 1 0,0-1 0,0 1 0,0-1 0,1 0 1,-1 0-1,1 0 0,0 1 0,2 1 0,5 7-24,0 0-1,1-1 0,0 0 0,1-1 1,0 0-1,0 0 0,1-1 1,0-1-1,1 0 0,-1-1 0,1 0 1,1-1-1,-1 0 0,1-1 0,0-1 1,0 0-1,20 2 0,-20-4 47,0-1-1,0 0 0,0-1 0,-1 0 0,1-1 1,0-1-1,-1 0 0,1-1 0,-1 0 1,0-1-1,21-12 0,-8 5 29,15-11 317,-40 22-265,-1 1-105,0 0-223,-15 5-857,-27 22-1947,23-17 471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09.0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0 2689,'0'0'2433,"0"0"-2113,0 0 593,0 0-81,14 214-143,-14-136-17,0-7 48,-17-5-127,4-10-193,3-5-144,0-16-160,7-8-192,3-12-833,0-15-2432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1.1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53 480,'0'0'2380,"0"0"-899,0 0-369,0 0 35,0 0-74,0 0-91,0 0-377,0 0-279,0 0-196,0 0-103,0 0-8,0 0 56,0 0-156,0 0 71,0 0-52,0 0 124,7 1-12,814 46-1421,-606-48 1399,243 2 195,-71 25-173,80 1 47,722-27 1231,-765-20-851,-247 8-209,98-18-63,15 0 547,-201 26-464,386-36-58,-353 28-218,236 6 0,-198 8-20,-28-2 21,147 1 62,-248 2-94,1 1 1,-1 2-1,-1 1 0,31 12 0,-29-9-83,1-1-1,0-2 0,41 5 1,227-6 332,-231-6-212,165 18 35,-176-18 660,-59 0-623,0 0-44,0 0-25,0 0 3,-44-1-4194,2-1-824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6.4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348 195 1201,'0'0'1531,"0"0"-1032,0 0-176,0 0 157,0 0 96,0 0 35,-1-4 43,-15-31 5068,-32-28-7369,23 31 1640,22 27 20,-1 0-1,-1 0 1,1 0 0,-1 1-1,1-1 1,-1 1 0,-1 0-1,1 1 1,0-1 0,-1 1-1,0 0 1,0 0-1,-9-2 1,11 4-11,0 0 0,1 1 0,-1 0 0,0 0 0,0 0-1,0 0 1,0 0 0,1 1 0,-1 0 0,0-1 0,0 1 0,1 1 0,-1-1 0,1 1-1,-1-1 1,1 1 0,0 0 0,-1 0 0,1 0 0,0 1 0,0-1 0,1 1 0,-1 0-1,-3 4 1,-3 4-17,0 0-1,1 1 0,0 0 1,0 1-1,2 0 0,0 0 1,0 0-1,1 1 0,1 0 0,-5 22 1,4 6-35,1 0 0,2 56 0,2-93 50,0 3 0,0 1 0,1-1 0,0 1 0,0-1 0,1 0 0,0 1 0,1-1 0,-1 0 0,2 0 0,-1-1 0,1 1 0,0-1 0,0 0 0,1 0 0,0 0 0,1 0 0,-1-1 0,1 0 0,0 0 0,14 9 0,-8-8-9,0 0-1,0 0 0,1-2 1,0 0-1,0 0 0,1-1 1,-1 0-1,1-2 1,0 1-1,0-2 0,25 1 1,7 0-573,-31-1-97,0 0 0,-1-1 0,1 0 0,-1-1 0,17-4 0,-28 4 603,0 0-1,0-1 0,0 0 0,0 1 1,-1-1-1,1 0 0,-1 0 0,1-1 1,-1 1-1,0 0 0,1-1 0,-1 0 1,-1 1-1,1-1 0,0 0 0,-1 0 1,1 0-1,-1 0 0,2-5 0,16-70-127,-15 54 145,0 7 89,5-30 304,3 0 0,22-59 1,-29 85 1101,-3 9 152,-1 18 403,-1 14-1995,1-1 76,-1 0 1,-1-1 0,-1 1-1,0-1 1,-1 1 0,-10 31-1,4-28-338,2 0 0,1 1 0,0 0 0,2 0 0,0 0 0,2 0 0,0 29 0,4-69-98,1 1 1,0 0 0,1 0 0,1 0 0,1 1 0,0-1 0,0 1 0,14-21 0,-8 14 233,-1 0-1,-2 0 1,13-41 0,-17 38 289,2-47-1,-5 6 2793,-2 61-2631,1 1 0,0 0-1,0-1 1,0 1-1,1-1 1,0 1 0,3-7-1,-4 9-311,0 1-1,-1 0 0,1-1 1,0 1-1,-1 0 0,1-1 1,0 1-1,0 0 1,0 0-1,0 0 0,0 0 1,0 0-1,1 0 0,-1 0 1,0 0-1,0 0 1,1 1-1,-1-1 0,1 1 1,-1-1-1,0 1 0,1-1 1,-1 1-1,1 0 0,-1-1 1,3 1-1,3 27 119,0 1 25,1 0 1,20 47 0,-23-65-114,1 0-1,0 0 0,0-1 1,1 0-1,0 0 1,0 0-1,1-1 0,0 0 1,1-1-1,15 11 1,-1-5-81,0-1 1,1-1 0,46 14 0,-40-15-47,55 27 0,-82-36 66,-1 0-1,0 1 1,1-1 0,-1 1-1,0-1 1,0 1 0,-1 0-1,1 0 1,0 0 0,0 0-1,-1 0 1,1 1 0,-1-1 0,0 0-1,0 1 1,0-1 0,1 5-1,2 45 21,-5-34 519,-29-18-628,-35-1-531,37-1 492,0 1-1,0 2 0,1 0 1,-1 2-1,-34 9 0,59-12 168,-1 1-1,1 1 0,-1-1 1,1 0-1,-1 1 1,1 0-1,0 0 0,0 0 1,0 0-1,0 0 0,-2 3 1,5-4 48,16-1-102,-5-1-23,0 0-1,0-1 0,0-1 1,-1 1-1,1-2 1,-1 1-1,1-1 0,-1-1 1,0 0-1,-1-1 1,1 1-1,-1-2 0,10-8 1,-9 6-7,0 1-1,-1-1 1,0-1 0,0 0 0,-1 0 0,-1-1-1,0 1 1,0-2 0,-1 1 0,0-1 0,5-16-1,4-52 90,-13 65 255,0 0-1,0 1 1,2-1 0,0 1 0,0 0 0,1 0-1,1 0 1,13-22 0,-16 75 850,-4-26-1122,1-1 0,0 1 0,1-1 0,0 1 0,1-1 0,0 1 0,1-1 0,0 0 0,1 0 0,1 0 0,0 0 0,0-1 0,8 11 0,0-2-7,1 0-1,1-1 1,1-1 0,33 29 0,-41-40-60,0-1 0,0 0 0,1 0 0,-1-1 0,1 0-1,1-1 1,-1 0 0,1 0 0,-1-1 0,1 0 0,0-1 0,0 0 0,21 1 0,-21-4 43,0 0 1,-1 0-1,1-1 1,0-1-1,-1 0 1,1 0-1,-1-1 1,0 0-1,0 0 1,0-1-1,-1 0 1,10-8-1,29-15-319,-46 25 256,1 0 0,-1 0-1,0-1 1,1 1 0,-2 0-1,1-1 1,0 1-1,-1-1 1,1 1 0,-1-1-1,0 1 1,0-1 0,-1 1-1,1-1 1,-1-4-1,0-5-2189,2-11 1366,-2 0-1,0 0 1,-2 0-1,0 0 1,-14-46-1,10 50 1288,3 11 434,1 0-1,0-1 1,0 1-1,1-1 1,-2-18-1,4 28 527,0 0-481,0 0-232,0 0-387,0 5-355,0 25 210,-1-2 57,2-1 0,5 34-1,-4-50-144,0-1 0,1 1-1,0-1 1,1 0-1,0 0 1,1-1 0,0 1-1,1-1 1,8 11-1,-3-6 15,1-1-1,1-1 1,0 0-1,1-1 1,0 0-1,1-1 1,0-1-1,32 15 0,-36-21-90,0-1-1,1 0 0,-1 0 0,1-1 0,0 0 0,-1-1 0,24-3 0,2 1 142,-17 2-20,1-2 0,-1 0-1,0-1 1,-1-2 0,1 0-1,-1-1 1,34-14 0,-52 18 2235,-10 3-1637,-2-1-6236,11 0 846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7.8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4786,'0'0'1798,"0"0"-763,0 0-31,0 0-148,0 0-456,0-2-61,0 6-336,11 283 55,1 11 30,-12 186-1638,7-488 979,2-14 147,0-1 0,9-29 0,5-12-403,-22 58 821,-1 1 0,1 0 0,-1 0 0,1-1 0,-1 1 1,1 0-1,-1 0 0,1 0 0,0 0 0,0 0 0,0 0 0,0 0 0,0 0 1,0 0-1,0 0 0,0 1 0,0-1 0,0 0 0,0 1 0,0-1 0,0 1 0,1-1 1,1 0-1,-2 1 7,1 1 1,-1-1 0,0 1 0,0-1-1,0 1 1,1-1 0,-1 1 0,0-1-1,0 1 1,0 0 0,0 0 0,0 0-1,0 0 1,0-1 0,0 1 0,0 0-1,-1 1 1,2 1 0,4 6 26,0 1-1,-1 1 1,7 19-1,27 98 825,27 152-1,-61-241-227,-1 0 0,-3 1 1,-2 43-1,-1-9-1032,26-76-1348,-20 1 1521,0-1-1,0 0 1,-1 0 0,1 0-1,-1 0 1,1-1 0,-1 1-1,0-1 1,0 0-1,0 0 1,0 0 0,-1 0-1,1 0 1,-1-1 0,0 1-1,0-1 1,3-7-1,3-18-3152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8.4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14 2545,'0'0'560,"0"0"-365,0 0 32,0 0 253,0 0 163,-8-12 759,6 11 2836,0 86-4135,0-27-17,6 70 0,-3-126-88,-1 0 0,1 0 0,0 0 0,0-1 0,0 1 0,0 0 0,0-1 0,0 1 0,0-1 0,1 1 0,-1-1 0,1 0 0,-1 1 0,1-1 0,-1 0 0,1 0 0,0 0 0,-1 0 0,1 0 1,0-1-1,0 1 0,0 0 0,-1-1 0,1 1 0,0-1 0,4 0 0,61 6-208,-53-5 166,160-1-780,-173 0 790,0 0 0,0 0 0,0 0 0,1 0 0,-1 0 0,0 0 0,0 0 1,0 0-1,0-1 0,1 1 0,-1 0 0,0-1 0,0 1 0,0-1 0,0 1 0,0-1 0,0 0 1,0 1-1,0-1 0,0 0 0,0 0 0,0-1 0,4-27-3556,-5 18 991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8.2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349 54 2545,'0'0'2655,"0"0"-1852,0 0-654,0 0-31,-1-8 180,-6-22-132,6 29-136,1 0 1,-1 0 0,0 0-1,1 0 1,-1 0 0,0 0-1,0 1 1,0-1 0,0 0-1,0 0 1,0 1-1,0-1 1,0 0 0,0 1-1,0-1 1,0 1 0,0-1-1,0 1 1,-1 0 0,1-1-1,0 1 1,0 0-1,-1 0 1,1 0 0,0 0-1,0 0 1,0 0 0,-1 0-1,1 0 1,0 1 0,-2 0-1,-2-1 46,-19 0-61,0 1-1,0 1 1,0 1-1,-44 11 1,60-12-21,0 1 0,1 0-1,-1 0 1,1 1 0,0-1 0,0 2 0,0-1 0,0 1 0,1 0 0,0 0 0,0 1 0,0 0 0,1 0 0,-1 0 0,2 1 0,-1-1 0,1 1 0,-6 12 0,8-15 7,0 0 0,0 0 0,1 1 0,0-1 0,-1 1 0,2-1 0,-1 0 0,0 1 0,1 0 0,0-1 0,0 1 1,0-1-1,1 1 0,-1-1 0,1 1 0,0-1 0,0 0 0,1 1 0,0-1 0,-1 0 0,1 0 0,0 0 0,1 0 1,-1 0-1,1 0 0,0-1 0,0 1 0,0-1 0,0 0 0,1 0 0,-1 0 0,1 0 0,-1-1 0,1 1 0,0-1 0,7 3 1,15 5-62,1 0 0,-1-2 0,2-1 0,-1-2 0,38 4 0,143-2-319,-203-8 294,0-2 1,-1 1-1,1 0 1,-1-1-1,0 0 0,1 0 1,-2 0-1,1 0 1,0-1-1,-1 0 1,1 0-1,-1 0 1,0 0-1,3-6 1,7-6-255,31-30-419,30-34 438,-67 71 409,0 0 0,-1-1-1,0 0 1,-1 1 0,0-2 0,8-20 0,-9-8 3444,-4 38-3592,0 1-61,0 0-86,-1 12 169,0 1 0,0-1 0,-1 0 0,-1 0 0,0 0 0,0 0 0,-1-1 0,-1 1-1,0-1 1,-1 0 0,-7 10 0,-8 11 370,-3-2 0,-31 33 0,44-51-460,10-12 126,-1 2-72,0 1 1,0-1 0,0 0-1,0 1 1,0-1 0,0 1-1,1-1 1,-1 1 0,1 0 0,0 0-1,0 0 1,0-1 0,-1 6-1,2-7-519,6-1-419,-2 0 970,-1 0 1,0 0-1,0 0 0,0-1 1,1 0-1,-1 1 0,0-1 1,0-1-1,0 1 0,0 0 1,0-1-1,-1 1 0,1-1 1,0 0-1,-1 0 0,1 0 0,-1 0 1,0 0-1,1 0 0,-1-1 1,0 1-1,0-1 0,-1 0 1,1 0-1,-1 1 0,1-1 1,-1 0-1,0 0 0,0 0 1,0 0-1,1-7 0,1-9 255,-1-1 0,0 0 0,-2 0 0,-2-25 0,1 5 2454,2 39-2659,-1-1 0,1 1 0,0 0 0,0-1 0,0 1 0,0 0 0,0 0 0,0 0 1,0-1-1,0 1 0,1 1 0,-1-1 0,0 0 0,1 0 0,-1 0 0,0 1 0,1-1 0,-1 0 0,1 1 0,-1-1 0,1 1 1,0 0-1,-1 0 0,1-1 0,-1 1 0,1 0 0,2 1 0,1-2 15,-1 1 0,0 0 0,1 0 0,-1 0 0,0 0 0,1 1 0,-1-1 0,0 1-1,8 3 1,9 9-12,-1 1-1,0 1 1,0 1-1,-2 1 0,0 1 1,-1 0-1,-1 1 1,-1 1-1,0 0 0,20 40 1,-32-55-711,0-1 0,0 1 0,1-1 0,-1 1 0,1-1 0,0 0 0,5 4 0,-9-8-1091,0 0 397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8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87 2721,'0'0'1889,"0"0"-1729,0 0-32,0 0 96,0 0 465,0 0-273,162-30 64,-129 21-400,-3 0-80,-7 0-176,-3 0-832,-3 0-113,-11-3-1568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9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7 784,'0'0'4405,"0"0"-2348,0 0-1430,0 0 27,0 0-100,0-1-191,24-1-443,181-1-5402,-200 3 3201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19.6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4002,'0'0'1126,"0"0"-662,0 0-256,0 0 248,0 0 86,30 12 701,-8-8-1257,1-1 0,39 0 1,5-8-4015,-56 0 1032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0.0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 1585,'0'0'2369,"0"0"-2145,0 0 16,0 0-64,0 0 144,0 0 257,37 0 719,-11 0-624,1 3-111,-1-3 239,1 0-496,-4 0-304,-7 0-384,-6 0-368,-7-6-1249,-3-6-993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0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228 1 3666,'0'0'1502,"0"0"-878,0 0-74,0 0 63,0 0-367,-21 0 674,7 2-782,0 0-1,0 1 1,1 1-1,-1 0 1,1 1-1,0 1 1,0 0-1,1 1 1,-1 0-1,-21 17 1,2 12-93,32-36-74,-1 1 0,0 0 1,1-1-1,-1 1 1,0 0-1,1 0 0,-1-1 1,1 1-1,0 0 1,-1 0-1,1 0 1,0-1-1,-1 1 0,1 0 1,0 0-1,0 0 1,0 0-1,0 0 0,0 0 1,0 0-1,0 0 1,0-1-1,0 1 0,0 0 1,0 0-1,0 0 1,1 0-1,-1 0 0,0 0 1,1-1-1,-1 1 1,1 0-1,-1 0 1,1-1-1,-1 1 0,1 0 1,-1 0-1,1-1 1,0 1-1,-1-1 0,1 1 1,0-1-1,0 1 1,-1-1-1,1 1 0,0-1 1,0 0-1,0 1 1,1-1-1,29 7-133,-1-2-1,1-2 0,51 0 1,-48-3 18,0 2-1,67 12 1,-98-13 162,-1 0 1,1 0-1,-1 0 1,1 1-1,-1-1 1,0 1-1,0-1 1,1 1-1,-1 0 0,0 0 1,-1 0-1,1 0 1,0 1-1,-1-1 1,1 0-1,-1 1 1,1-1-1,-1 1 0,0-1 1,0 1-1,0-1 1,-1 1-1,1 0 1,-1 0-1,1-1 1,-1 1-1,0 0 0,0 0 1,0 0-1,0-1 1,-1 1-1,1 0 1,-1 0-1,0-1 1,1 1-1,-1 0 1,-1-1-1,1 1 0,0-1 1,0 0-1,-1 1 1,0-1-1,1 0 1,-1 0-1,0 0 1,-4 4-1,-7 4-14,-2 0 0,1-1-1,-1-1 1,-1 0 0,1-1 0,-1-1 0,0 0 0,-1-2-1,1 1 1,-1-2 0,0 0 0,0-1 0,-24 0-1,40-2-92,1-1 0,-1 1 0,1 0 0,-1 0 0,1 0-1,-1 0 1,1 0 0,-1-1 0,1 1 0,0 0-1,-1 0 1,1-1 0,-1 1 0,1 0 0,-1-1 0,1 1-1,0 0 1,-1-1 0,1 1 0,0 0 0,-1-1 0,1 1-1,0-1 1,0 1 0,-1-1 0,1 1 0,0-1 0,0 1-1,0-1 1,0 1 0,0-1 0,0 1 0,0-1-1,0 1 1,0-1 0,0 1 0,0-1 0,0 1 0,0-1-1,0 0 1,0-3-582,-1-21-3008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1.3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75 0 4370,'0'0'339,"0"0"-184,0 0 258,0 0 302,-12 33-181,-37 104-196,46-128-309,0 0 0,1 0 0,0 1-1,0 0 1,1-1 0,0 1-1,1 0 1,1 12 0,0 2 99,1 3-26,1-1 0,2 1 0,0-1-1,2 0 1,1 0 0,12 27 0,-10-27-38,0 1 0,-2 0 0,-1 1 0,-2-1 0,4 34 0,-8-36-47,1-16-22,-1 1 0,-1 0 0,1-1 0,-2 1 0,1 0 0,-1 0 0,-1-1 0,0 1 0,0-1 0,-1 0 0,-4 10 0,-16 22-3658,23-40 814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2.6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0 150 3666,'0'0'1704,"0"0"-543,0 0-65,0 0 145,0 0-542,13-30-309,-12 26-470,-1 0 0,1-1 0,0 1 0,0 0 0,1 0 0,-1 0 0,1 0 0,0 1 0,0-1 0,0 0 0,1 1 0,-1-1 0,1 1 0,4-4 0,-1 2-54,1 1 0,0 0 0,1 0 0,-1 1 1,0 0-1,10-2 0,-9 2 11,10-3-14,0 0 1,1 2 0,0 0-1,0 1 1,0 1-1,34 0 1,-51 2 177,-1 0 0,1-1 0,-1 1 0,1 0-1,-1 1 1,1-1 0,-1 0 0,1 0 0,0 1 0,-1-1 0,1 0 0,-1 1 0,0 0 0,1-1 0,-1 1 0,1 0 0,-1 0 0,0 0 0,0-1 0,1 1 0,-1 1 0,0-1 0,2 2-1,-2 1 13,0-1 0,0 1-1,-1-1 1,1 1-1,-1-1 1,1 1-1,-1-1 1,-1 8 0,1 5-21,-1-5 15,0 1 0,0-1-1,-1 1 1,0-1-1,-1 1 1,-1-1 0,0 0-1,-8 16 1,-5 4 74,-30 42 0,27-45 79,-25 48 0,45-75-213,0 0-1,-1 0 1,1-1-1,0 1 1,-1 0-1,1 0 1,0-1-1,0 1 1,0 0-1,0 0 1,-1 0-1,1 0 1,0-1-1,1 1 1,-1 0-1,0 0 1,0 0-1,0 0 1,0-1-1,1 1 0,-1 0 1,0 0-1,1-1 1,-1 1-1,0 0 1,1 0-1,-1-1 1,1 1-1,-1 0 1,1-1-1,0 1 1,2 1 7,0 0-1,-1-1 1,1 1 0,0-1 0,0 0 0,0 0-1,0 0 1,0 0 0,4 0 0,74 4-177,-73-6 20,0 1 76,0 0-1,0-1 1,0 0-1,0-1 1,-1 0 0,1 0-1,0 0 1,-1-1 0,0 0-1,13-8 1,-1-2-26,0-1 0,23-23-1,-35 31 113,3-3-498,-10 8 602,1 0-1,0 0 1,0 0-1,0 1 1,-1-1-1,1 0 1,0 0-1,0 0 1,1 1-1,-1-1 1,0 1-1,0-1 1,0 1-1,0-1 1,0 1-1,2-1 1,16 21 1452,-15-15-1515,1-1 1,-1 1 0,1-1 0,0 0-1,0 0 1,1-1 0,-1 1 0,1-1-1,0-1 1,-1 1 0,1-1 0,1 0-1,-1 0 1,0 0 0,13 1 0,9-1 46,0 0 0,38-3 0,-24 0-192,-20 1 97,-13 1-48,-1-1 0,0 0 1,0 0-1,1-1 0,-1 0 1,14-4-1,-20 4 57,0 0 1,0 0-1,0 0 1,0-1-1,0 1 0,0 0 1,0-1-1,-1 0 0,1 1 1,-1-1-1,1 0 1,-1 0-1,1 0 0,-1 0 1,0 0-1,0 0 1,0 0-1,0 0 0,0-1 1,-1 1-1,1 0 1,-1-1-1,1 1 0,-1 0 1,0-1-1,0 1 1,0 0-1,-1-4 0,2-17 72,-2 0 0,-1 0 0,-5-24-1,5 39-54,0 0-1,0 0 1,-1 0-1,0 1 0,-1-1 1,1 1-1,-2 0 1,1 0-1,-1 0 1,0 0-1,0 1 1,-9-8-1,10 11-21,0 1-1,-1 0 1,1 0 0,0 0-1,-1 1 1,1-1 0,-1 1-1,0 0 1,1 0 0,-1 1-1,0-1 1,1 1 0,-1 0-1,0 1 1,-8 0 0,1 1-13,0 0-1,1 0 1,-1 1 0,-21 9 0,11-1-120,0 1 0,2 0 0,-1 2-1,2 0 1,-27 25 0,35-28-1306,1 0 0,0 1 0,-8 13 0,8-7-2724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4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297 3 1745,'0'0'1224,"0"0"-447,0 0 28,0 0 135,0 0-9,0 0-392,0 0-265,0 0-151,0 0-16,-1 28-203,0-31 126,0 1 0,0 0 1,-1 1-1,1-1 1,-1 0-1,1 0 0,-1 0 1,0 1-1,0-1 1,1 1-1,-1 0 0,0-1 1,0 1-1,-1 0 0,1 0 1,0 0-1,0 0 1,0 1-1,-1-1 0,1 1 1,0-1-1,-1 1 1,1 0-1,-5 0 0,-73 0 333,51 2-325,23-3 80,-1 1-1,0 0 1,1 1 0,-1 0-1,1 0 1,-1 0-1,1 1 1,-1-1-1,1 2 1,0-1 0,0 1-1,0 0 1,-10 6-1,14-5-63,0 0 0,0 0 0,1 0 0,-1 0 0,1 1 0,0-1 0,0 0 0,1 1 0,-1-1-1,1 0 1,0 9 0,-1 6 17,-8 32 45,5-37-116,1 0 1,1 0-1,0 1 1,1-1-1,0 1 1,2-1 0,2 22-1,-2-32-9,1-1 0,-1 0 0,1-1 0,0 1 0,0 0 0,0 0 0,0-1 0,1 1 0,-1-1 0,1 0 0,0 0 0,-1 0 0,1 0 0,0 0 0,0-1 0,0 1 0,0-1 0,6 2 0,61 17-423,-50-18 17,0 0 0,27-2 1,-22 0 271,-25 0 164,0 0 11,0 0 8,0 0 48,0 0 54,0 0-36,0 0 54,0 0-93,0 0-139,30-5-4821,-13-5 1860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4.5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2849,'0'0'2017,"0"0"-1398,0 0-523,0 0 72,0 0 118,5 0 26,31-1 80,0 0 0,0-3 0,36-8 1,-44 11-395,-23 1-328,-1 0 0,1 0 0,-1 0 0,1-1 1,-1 0-1,1 1 0,-1-1 0,1-1 0,5-1 0,-10 0-963,0-3-732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4.9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24 215 5603</inkml:trace>
  <inkml:trace contextRef="#ctx0" brushRef="#br0" timeOffset="1">24 215 5603,'-23'-128'1568,"23"128"-879,0-3-561,3-3 496,17 3 80,3 0-288,3 0 17,4-3-273,0 0 272,0 0-432,3 0 144,-7-3-48,-3 3-112,-6 3 16,0-3-224,-8 0-881,-5 0-2272,-4-2-1954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8.9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1 345 864,'0'0'2967,"0"0"-1601,0 0-670,0 0 14,0 0-403,17-2-259,67-5-186,106-11-114,-164 14 529,0 2 1,0 0-1,1 2 0,-1 1 0,1 1 0,-1 1 0,41 10 0,-60-11-372,1 0-1,-1-1 1,1 0-1,0 0 0,0-1 1,-1 0-1,1 0 1,0-1-1,0 0 0,-1 0 1,1-1-1,-1 0 1,1 0-1,-1-1 0,0 0 1,0 0-1,0-1 1,0 0-1,0 0 0,-1 0 1,0-1-1,0 0 1,6-7-1,-6 7-250,0 0 0,-1 0 0,1-1-1,-1 0 1,0 0 0,-1 0 0,0-1 0,0 1 0,0-1 0,4-11 0,-7 11 611,1 0 1,-1 0-1,0 0 1,0-1-1,-1 1 1,0 0-1,-1-10 1,-1 12-89,1 1 0,-1 0 1,0-1-1,-1 1 0,1 0 1,-1 0-1,0 1 1,0-1-1,0 0 0,0 1 1,-1 0-1,1 0 1,-1 0-1,0 0 0,-4-2 1,-67-40 1268,60 39-1507,1 1-1,-1 0 0,0 1 1,-1 1-1,1 0 1,-1 1-1,1 1 0,-1 0 1,1 1-1,-27 4 1,39-4-21,0 1 0,0-1 0,0 1 0,0 0 0,1 0 0,-1 0 0,0 0 0,1 1 0,-1-1 0,0 1 0,1-1 0,0 1 0,-1 0 0,1 0 0,0 0 0,0 0 0,0 1 0,0-1 0,1 0 0,-1 1 0,1-1 0,-1 1 0,1 0 0,0-1 0,0 1 0,0 0 0,0 0 0,0 4 0,-2 8 50,1 0 0,1 1 0,1-1 0,1 21 0,0-9 307,-2-22-310,1-1 0,0 1 0,0-1 1,1 1-1,-1-1 0,1 1 0,0-1 0,0 0 0,1 1 0,-1-1 0,1 0 0,0 0 1,0 0-1,0 0 0,1 0 0,-1-1 0,1 1 0,0-1 0,0 1 0,0-1 0,1 0 1,-1 0-1,1-1 0,-1 1 0,1-1 0,0 1 0,0-1 0,0 0 0,0-1 0,0 1 0,1-1 1,-1 0-1,0 0 0,1 0 0,-1 0 0,1-1 0,7 0 0,19 0-2790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5.6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0 448,'0'0'657,"0"0"-188,0 0-45,0 0-13,0 0 176,-4 3-61,-10 9 534,1 0 1,-24 29-1,13-14-197,24-27-866,-1 0 1,0 1-1,0-1 0,1 1 0,-1-1 0,1 1 1,-1-1-1,0 1 0,1 0 0,-1-1 1,1 1-1,-1 0 0,1-1 0,-1 1 1,1 0-1,0 0 0,-1-1 0,1 1 0,0 0 1,0 0-1,0 0 0,0 0 0,-1-1 1,1 1-1,0 0 0,0 0 0,0 0 0,1 0 1,-1-1-1,0 1 0,0 0 0,0 0 1,1 0-1,-1-1 0,0 1 0,1 0 1,-1 0-1,0-1 0,1 1 0,-1 0 0,1-1 1,0 1-1,-1 0 0,1-1 0,-1 1 1,1-1-1,0 1 0,-1-1 0,1 1 0,0-1 1,0 0-1,-1 1 0,2-1 0,6 3-41,1-1 0,-1 0 0,0 0 0,14 0 0,-7 0 102,34 6-88,-8-2 34,79 22 1,-118-26-31,1-1 0,0 0 0,-1 1 0,1-1 1,-1 1-1,0 0 0,0 0 0,1 0 1,-1 0-1,0 0 0,-1 1 0,1-1 0,0 1 1,-1-1-1,1 1 0,-1-1 0,2 6 0,-2-6 9,-1 0 0,1 0 0,0-1 0,-1 1 0,0 0 0,0 0 0,1 0 0,-1 0 0,0 0 0,0 0 0,-1 0 0,1 0 0,0 0 0,-1 0 0,1 0 0,-1 0 0,0-1 0,1 1 0,-1 0 0,0 0 0,0-1 0,0 1 0,0 0 0,0-1 0,-1 1 0,1-1 0,0 0 0,-3 2 0,-3 2 72,-1-1 1,-1 1-1,1-2 1,0 1-1,-1-1 1,0 0-1,0-1 1,0 0-1,-10 1 0,0-1 302,1-1-1,-1 0 0,-31-4 0,47 2-324,0 0-1,0 1 1,0-1-1,0 0 1,0-1-1,0 1 1,0 0-1,0-1 1,1 0-1,-1 0 1,0 0-1,1 0 1,0 0-1,-1 0 1,1 0-1,0-1 1,0 1-1,0-1 1,1 0-1,-1 0 1,1 1-1,-1-1 1,1 0-1,-2-6 0,-10 8-3403,3 1 1209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6.0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1585,'0'0'901,"0"0"289,0 0-93,0 0 125,0 0 186,9 30-98,29 99-392,-33-112-647,-1 1 0,-1 0 0,-1-1 0,0 1 0,-1 0 0,-3 33-1,-1-1 35,3 0-171,-2-26-130,2 1-1,0-1 1,2 0-1,1 1 0,11 43 1,-7-45-371,-1 0-1,0 1 1,3 40 0,-7-5-4885,-2-57 1699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26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1 307 2881,'0'0'2327,"0"0"-1260,0 0-518,0 0 89,0 0 96,13-16 1835,4-11-2592,-1-2 0,18-45 1,-22 47-115,1-1 0,1 2 0,21-32 0,-30 50 244,-4 7-50,-1 0 0,1 0-1,-1 1 1,1-1 0,-1 0 0,1 0-1,-1 1 1,1-1 0,0 0 0,-1 1-1,1-1 1,0 0 0,0 1 0,-1-1 0,1 1-1,0 0 1,0-1 0,0 1 0,0-1-1,0 1 1,0 0 0,0 0 0,-1 0-1,1 0 1,0-1 0,0 1 0,2 1-1,-3 11 24,9 300 916,-10-256-956,-1-38-34,1 1 0,1 1-1,0-1 1,2 0-1,0-1 1,8 33 0,-9-50-632,5 15 1803,-5-11-3404,-2-3-3559,1-2 935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33.7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1 122 496,'0'0'2324,"0"0"-1537,0 0-611,0 0 190,0 0 269,0 0 29,0 0-309,22-19 4534,-15 12-5288,-4 6 404,-2 1 19,-1-7 43,1 0-1,0 0 1,0 0-1,0 0 1,5-11-1,-5 15-67,0 0 0,0 0 0,1 0 1,-1 1-1,0-1 0,1 0 0,0 1 0,0-1 0,0 1 0,0 0 0,0-1 0,0 1 0,1 0 0,-1 0 0,4-1 0,-5 2-52,-1 1-46,0 0-37,0 0 51,0 36 81,-1 9 53,7 52 0,-4-81-36,1 0 0,1-1 0,0 1-1,1-1 1,1 0 0,13 27 0,-15-34 44,-1 1 0,0 0 0,0 0 1,-1 0-1,0 0 0,-1 0 0,0 1 0,0-1 0,-1 0 1,-2 15-1,2 1 7,0-25-21,0 0-11,0 0-72,0 0-35,0 0 51,0 0 38,0 0 15,0 0 11,-11 6-1441,-2-6-1386,-3 0-2285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37.3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253 175 2897,'0'0'755,"0"0"-419,0 0 286,0 0 336,0 0-190,10-30 1287,-10 24-1973,1 0-87,0 1 1,-1-1 0,0 1-1,0-1 1,-1 0 0,1 1-1,-1-1 1,-1 1-1,1-1 1,-1 1 0,1 0-1,-2-1 1,1 1-1,0 0 1,-1 0 0,0 1-1,0-1 1,-1 1 0,-7-9-1,9 11-17,0 0-1,0 0 1,0 0-1,-1 0 1,1 0-1,-1 0 1,1 1 0,-1-1-1,0 1 1,1-1-1,-1 1 1,0 0-1,0 0 1,0 1-1,0-1 1,0 1-1,0-1 1,0 1-1,0 0 1,-5 0 0,4 1-13,0 0 1,0 1 0,-1-1-1,1 1 1,0 0 0,0 0 0,0 0-1,1 1 1,-1-1 0,1 1-1,-1 0 1,-4 5 0,-3 4 28,0 2 0,1-1 0,1 1 1,0 1-1,1-1 0,-8 22 0,8-15 41,1 0 0,2 1 0,0-1-1,1 1 1,-2 38 0,5-44-17,1 0 0,1 0 0,1 0 0,0 0 0,0 0 0,2 0 0,0-1 0,10 24 0,-3-15-18,5 11 31,26 43 1,-37-70-61,0-1 1,0 1-1,0-1 1,1 0-1,0-1 0,1 0 1,0 0-1,0 0 1,0-1-1,0 0 1,12 6-1,-9-8 9,0 0 1,-1-1-1,1-1 0,0 0 0,0 0 0,0-1 1,0 0-1,0-1 0,0 0 0,0 0 0,0-1 1,-1 0-1,1-1 0,-1 0 0,1-1 0,-1 0 1,0 0-1,10-7 0,-9 3-103,0 1-1,-1-1 1,0-1-1,-1 0 1,0 0-1,0-1 1,-1 1-1,0-2 1,0 1 0,7-19-1,1-6 47,-2-1-1,8-40 1,-12 42 312,-6 26-149,4-18 317,0-1 1,-1 1-1,2-41 0,-8 66 59,0 1-148,0 0-17,0 0-193,0 11-8,-2 20 33,-1-1 0,-1 0 1,-11 36-1,6-30 59,-6 67 0,13 73-134,3-97-84,-1-79-154,0 0-117,0-13-556,1-8 259,2-1-1,1 0 1,10-31-1,1-10 256,-2-17-280,7-125-1,-18 81 4502,-2 123-3171,0 1-136,0 0-257,9 2-351,2 4 42,0 1-1,0-1 1,-1 2-1,0 0 1,-1 0 0,0 0-1,0 1 1,-1 1-1,11 15 1,9 16 21,24 47 0,-42-69-28,10 19 20,36 58 41,-50-87-55,1 0 0,0 0 0,0-1 0,1 0 0,0 0 0,0-1 1,16 10-1,-24-17-6,0 1 1,0-1 0,1 0 0,-1 0 0,0 0 0,0 0 0,0 0-1,0 0 1,0 0 0,0 0 0,0 0 0,0 0 0,0 0 0,0 0-1,1 0 1,-1 0 0,0 0 0,0 0 0,0 0 0,0 1 0,0-1 0,0 0-1,0 0 1,0 0 0,0 0 0,0 0 0,0 0 0,0 0 0,0 0-1,0 0 1,0 1 0,0-1 0,0 0 0,0 0 0,0 0 0,0 0-1,0 0 1,0 0 0,0 0 0,0 0 0,0 1 0,0-1 0,0 0-1,0 0 1,0 0 0,0 0 0,0 0 0,0 0 0,0 0 0,0 0-1,0 0 1,-1 0 0,1 1 0,0-1 0,0 0 0,0 0 0,0 0-1,0 0 1,0 0 0,0 0 0,0 0 0,0 0 0,0 0 0,-1 0-1,1 0 1,-12 3-165,-16-1-83,-189-2-1376,234 0 1485,-1-2 0,0 0 1,1-1-1,-1 0 0,0-2 1,-1 0-1,1 0 0,16-10 0,-22 11 28,0-1 0,-1-1 0,1 0 0,-1 0 0,-1-1-1,1 0 1,-1-1 0,0 0 0,-1 0 0,0 0-1,0-1 1,-1 0 0,8-14 0,-10 8 399,0 0 0,-1 0 0,-1 0-1,0-1 1,-1 1 0,0-1 0,-1 1 0,-4-22 0,2-14 738,1 38-806,1-16 533,1 28-720,-1 1 1,0-1-1,0 0 1,1 1-1,-1-1 0,0 0 1,1 1-1,-1-1 1,1 0-1,-1 1 1,1-1-1,-1 1 0,1-1 1,-1 1-1,1-1 1,-1 1-1,1-1 0,0 1 1,-1-1-1,1 1 1,0 0-1,-1 0 0,1-1 1,0 1-1,0 0 1,-1 0-1,1 0 0,0 0 1,0 0-1,-1-1 1,1 1-1,0 1 1,1-1-1,-2 40 304,0-20-247,0 27 42,6 51-1,-4-81-134,1-1-1,1 0 0,0 0 1,2 0-1,-1 0 0,15 26 1,-7-18-26,2 0 1,29 39 0,-41-61 16,-1 0 1,1-1 0,0 1 0,-1 0 0,1-1 0,0 1 0,0-1-1,0 0 1,0 0 0,0 0 0,0 0 0,1-1 0,-1 1 0,6-1 0,55-1-310,-35-1 207,-19 2 67,0 0 0,1 0 1,-1-2-1,0 1 0,1-1 1,-1 0-1,0-1 0,0 0 1,-1-1-1,1 0 1,-1-1-1,0 0 0,17-12 1,-24 12 127,-1 0 0,0-1 1,0 1-1,0 0 0,-1-1 1,1 1-1,-1-1 0,-1 1 1,-1-12-1,1 2-214,1-249-1769,0 165 4094,1 120-2267,0 1-1,1-1 0,2 0 0,8 31 0,-5-17 157,-2 1-1,-1 0 1,-1-1 0,-4 64-1,0-31 289,4-67-352,0 0-1,0 1 1,0-1 0,0-1 0,0 1-1,0 0 1,0-1 0,0 0 0,1 1-1,-1-1 1,0 0 0,6-2 0,-5 2-18,22 0-23,-4 1-15,1-1 0,-1-1 0,0-1 0,44-10 1,77-21-1824,-174 31-1173,-8-5-2924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38.6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46 1169,'0'0'2246,"0"0"-1104,0 0-120,0 0 261,0 0-32,0 0-525,3-7 1322,8-10-3131,-6 14 957,1 0-1,0 0 0,0 1 0,-1 0 0,2 0 0,-1 0 0,0 1 0,0-1 0,0 2 0,1-1 0,-1 1 1,0 0-1,8 0 0,-12 6 213,-1-1 0,0 1 1,0-1-1,0 1 1,0-1-1,-1 1 0,0 6 1,0 15 3,-4 57-37,3-77-29,-1 0 0,0 0 0,0 0 0,0-1 0,-1 1 1,0-1-1,-1 1 0,1-1 0,-9 10 0,-79 85 410,65-74-351,24-23-105,1 0 0,-1 0 0,1 0 0,0 0 0,0 0 0,0 0 0,0 1 0,1-1 0,-1 0 0,1 0 0,0 1 0,1-1 0,-1 0 0,1 1 0,0-1 0,0 0 0,0 0 0,0 0 0,1 0 0,0 0 0,0 0 0,0 0 0,5 6 0,-3-7 80,0 0-1,1-1 1,-1 1 0,1-1-1,0 0 1,-1 0-1,1 0 1,0-1-1,0 0 1,1 0 0,-1 0-1,0 0 1,0-1-1,0 0 1,1 0 0,-1-1-1,9-1 1,4-2 247,0-1-1,-1-1 1,28-14 0,-36 16-282,-8 4-129,0-1 1,0 1 0,0-1-1,0 1 1,-1-1 0,1 1 0,0-1-1,0 0 1,-1 1 0,1-1 0,0 0-1,-1 0 1,1 1 0,0-1 0,-1 0-1,1 0 1,-1 0 0,0 0-1,1 0 1,-1 0 0,0 0 0,1 0-1,-1 0 1,0 0 0,0 0 0,0 0-1,0 0 1,0 0 0,0 0-1,0 0 1,0 0 0,-1 0 0,1-1-1,-1-10-1218,1-22-3718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0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51 160,'0'0'2265,"0"0"-1454,0 0-637,0 0 71,0 0 294,-2-10-222,-7-30-194,11 88 5603,-14 134-4966,-12-24-332,-7 268 0,32-388-430,0-26-13,0 0 1,-1 1-1,0-1 0,-1 0 0,0 0 0,-1 1 0,0-1 1,-1 0-1,-1-1 0,0 1 0,0 0 0,-9 14 0,0-8-54,9-14 74,1 0 0,-1 1 0,1-1 0,0 1 0,0 0 1,0 0-1,0 0 0,1 0 0,0 0 0,0 0 0,-1 11 0,3-16-378,8-1 257,0 0 1,1 0-1,-1-1 0,0 0 1,0-1-1,0 0 1,7-4-1,-9 4 103,-1 0-1,1 0 1,0 1-1,-1 0 1,1 0 0,0 1-1,0 0 1,1 0-1,-1 0 1,0 1 0,0-1-1,0 2 1,0-1-1,7 2 1,-10-1 13,-1 1 0,1-1 0,-1 1 0,1 0 0,-1 0 0,0 0 0,0 0 0,0 0 0,0 0 1,0 1-1,-1-1 0,1 1 0,1 4 0,20 42 58,-20-42-34,87 269 484,-45-128-240,-30-89-55,-2 2 0,-2-1 0,-3 1 0,-3 1 0,-4 84 0,-1-143-268,1 2 182,11-3-909,-12-6-1197,0-13-2140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1.5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48 4018,'0'0'645,"0"0"-431,0 0 183,0 0 329,0 0-35,0 0-83,-1-5 145,-4-37 1709,5 42-2360,0 0-52,0 0-12,0 0-129,0 17-344,0 293 486,0-305-54,0 0-1,0 1 1,1-1 0,-1 0 0,1 0 0,1 0 0,-1 0 0,1 0-1,0-1 1,0 1 0,0 0 0,1-1 0,-1 1 0,1-1 0,0 0 0,0 0-1,1 0 1,-1 0 0,6 3 0,-3-3-3,-1 0 0,2 0-1,-1-1 1,0 0 0,1 0 0,-1-1 0,1 0-1,0 0 1,0 0 0,0-1 0,0 0 0,0 0-1,10-1 1,155 0-1656,-170 0 1413,0 0 0,0 0 0,-1-1-1,1 1 1,0 0 0,0-1 0,-1 1-1,1-1 1,0 0 0,-1 0 0,1 1 0,0-1-1,-1 0 1,1 0 0,-1-1 0,2 0 0,4-7-2315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1.9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2001,'0'0'1902,"0"0"-1446,0 0-66,9 0-214,248 0 1313,-255 0-1465,-2 0-126,0 0-117,0 0-151,-10-1-1813,0-4-1301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2.3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99 2945,'0'0'2295,"0"0"-1249,0 0-243,0 0 125,0 0-117,18-9-533,3-1-297,88-40 366,-95 44-413,1 1 0,0 0 0,1 1 0,-1 1 0,1 0 0,15 0 0,-24 36-1121,-4 9-1980,-2-31-266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8:50:29.9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4338,'0'0'1526,"0"0"-971,0 0-312,0 0 248,0 0 272,14 15 66,-12-6-826,0 0-1,-1 0 0,0 1 0,-1-1 1,0 1-1,-2 14 0,1 7-44,1-28 11,0 1-172,0 1 0,0-1 0,0 0 0,-1 1 0,1-1 1,-1 0-1,0 0 0,-2 6 0,-1-7-3137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2.7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 2689,'0'0'803,"0"0"-629,0 0-148,0 0 14,24 0 254,2 2 402,-19-1-536,0 0 1,0-1 0,0 0 0,0 0 0,0 0-1,0-1 1,10-2 0,-16 2-276,-1 1 0,1 0 1,-1-1-1,1 1 0,-1-1 0,0 1 0,1-1 0,-1 1 1,1-1-1,-1 1 0,0-1 0,1 0 0,-1 1 0,0-1 1,0 1-1,0-1 0,1 0 0,-1 1 0,0-1 0,0 0 1,0 1-1,0-1 0,0-1 0,0-4-2785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3.1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60 212 3025</inkml:trace>
  <inkml:trace contextRef="#ctx0" brushRef="#br0" timeOffset="1">60 212 3025,'-59'-143'2273,"62"140"-1648,0 3 79,1-3 433,6 0-225,3-5-416,7-1-480,0 0 128,3 0-48,3 3-160,4-3 64,3 3-48,-10 6-160,-3-3-240,-13 3-641,-7 0-495,0 0-913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4.2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1601,'0'0'256,"0"0"-256,0 0-256,0 0-865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4.8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163 0 48,'28'3'465,"0"0"-39,5-3 3154,-33 0-3315,0 0-39,0 0 118,0 0 110,0 0 146,-15 9 585,-22 1-1030,-60 20 368,88-26-486,-1 0 0,1 0 1,0 1-1,0 0 0,1 0 1,0 1-1,-12 10 0,18-14-60,1 0-1,-1 0 1,0 0-1,0 0 0,1 0 1,0 0-1,-1 0 1,1 0-1,0 1 1,0-1-1,0 1 1,0-1-1,0 1 0,1-1 1,-1 1-1,1-1 1,0 1-1,0-1 1,-1 1-1,2 0 1,-1-1-1,0 1 0,0-1 1,1 1-1,0-1 1,-1 1-1,3 4 1,-1-3-23,1 0 0,-1-1 0,1 1 0,0-1 0,0 1 0,0-1 0,0 0 0,1 0 0,-1-1 0,1 1 0,0-1 0,0 1 0,0-1 0,0 0 0,5 1 0,22 6-171,0-2 1,0-1-1,54 4 1,42 7-259,-114-14 475,1 0-1,0 1 1,-1 1 0,0 0 0,0 1 0,21 14 0,-33-20 24,0 1 1,0 0-1,0 0 1,0 0-1,0 0 1,0 0-1,0 0 1,-1 0-1,1 0 1,0 0-1,0 0 1,-1 1-1,1-1 1,-1 0-1,1 0 1,-1 1-1,0-1 1,1 0-1,-1 1 1,0-1-1,0 0 1,0 1-1,0-1 1,0 0-1,0 1 1,-1-1-1,1 0 1,0 1-1,0-1 1,-1 0-1,0 2 1,0-1 58,0 1 0,-1-1 1,1 1-1,0-1 0,-1 0 1,0 1-1,0-1 0,0 0 1,0 0-1,0 0 0,0 0 1,0-1-1,-4 3 0,-32 13 181,0-2 0,-1-1-1,0-2 1,-1-2 0,-47 5-1,86-14-311,1-1 0,-1 0-1,0 0 1,0 0-1,0 0 1,1 0 0,-1 0-1,0 0 1,0 0-1,0 0 1,0 0 0,1 0-1,-1 0 1,0-1 0,0 1-1,0 0 1,1 0-1,-1-1 1,0 1 0,1-1-1,-1 1 1,0-1-1,1 1 1,-1-1 0,0 1-1,1-1 1,-1 1 0,1-1-1,-1 0 1,1 1-1,-1-1 1,1 0 0,0 0-1,-1 1 1,1-1-1,0 0 1,0 0 0,-1 0-1,1 1 1,0-1 0,0 0-1,0 0 1,0 0-1,0 1 1,0-3 0,1-1-408,-1 0 0,1-1 0,0 1 0,0 0 1,0 0-1,1 0 0,3-8 0,13-14-2732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45.2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0 2417,'0'0'699,"0"0"-43,0 0-143,-5 29-199,-3 7-182,1-2 74,2-1 0,-3 68 0,4 428 3420,4-411-3418,1-98-201,1 0 1,1 0-1,0 0 1,2-1-1,11 32 1,-14-44-37,-1 10-3090,-1-17-112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53.4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72 1425,'0'0'1406,"0"0"-790,0 0-189,0 0 213,0 0 88,0 0-287,0 0 28,0 0 49,0 0 141,0 0-267,0 0-61,0 0-22,0 0-55,0 0 151,0 0-45,0 0-74,0 0-185,0 0 14,4-29-1988,11 27 1738,0 0 0,0 0-1,0-2 1,23-7 0,25-7-24,-10 15-247,-53 41 1209,7 24-864,-5-48 19,0-1 0,-1 1 0,0 16 0,-1-26 56,-1 1 0,0-1 0,1 1-1,-2-1 1,1 0 0,0 0-1,-1 1 1,0-1 0,0 0-1,0 0 1,0-1 0,-1 1-1,-5 6 1,-24 21 111,25-25-165,0 0-1,0 1 1,0-1 0,1 2 0,0-1 0,0 1-1,0-1 1,1 2 0,-7 15 0,5 2-76,6-17 76,-1-1 0,-1 0-1,0 0 1,0 1 0,0-2 0,-1 1 0,0 0-1,0-1 1,-7 8 0,-17 16-37,23-26 57,0-1-1,0 1 0,1 0 0,0 1 0,-1-1 0,2 1 0,-1-1 0,1 1 0,0 0 0,0 1 0,0-1 0,1 0 1,0 1-1,0-1 0,1 1 0,-2 12 0,3-18 141,241-15 1942,-155 13-2998,-85 1 389,-1 0 352,0 0 246,0 0 5,0 0-70,19 0-3673,-8-3 822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54.6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237 0 2561,'0'0'1366,"0"0"-974,0 0-98,0 0 127,0 0-154,-63 42 1638,46-29-1865,0 0 1,1 2-1,0 0 1,1 0-1,1 2 0,-15 21 1,22-27-32,1 1 0,0-1-1,1 2 1,0-1 0,0 0 0,2 1 0,0 0 0,0 0 0,1 0 0,0 0 0,1 20-1,0 2 62,1-22 51,-1 1 1,1 0-1,1-1 0,5 25 0,-5-34-83,0 0 1,1 0-1,-1 0 0,1 0 0,0-1 0,1 1 0,-1 0 0,0-1 0,1 0 0,0 1 1,0-1-1,0 0 0,0 0 0,0-1 0,1 1 0,-1-1 0,1 1 0,0-1 0,5 2 0,9 2-83,1 0 0,0-2-1,0 0 1,0-1-1,0-1 1,0-1-1,1-1 1,19-2 0,-1 2-230,-34 0 271,0-1 0,-1 0 0,1 1-1,0-1 1,0-1 0,-1 1-1,1 0 1,-1-1 0,1 0 0,-1 0-1,0 0 1,0 0 0,0-1-1,0 1 1,0-1 0,0 1 0,-1-1-1,1 0 1,-1 0 0,0 0 0,1-1-1,-2 1 1,1 0 0,0-1-1,-1 0 1,1 1 0,-1-1 0,0 0-1,0 1 1,-1-1 0,1 0-1,-1-6 1,0 7 12,-1-1 0,1 1-1,-1 0 1,0 0 0,0-1 0,0 1 0,-1 0-1,1 0 1,-1 0 0,0 0 0,0 0 0,0 1-1,0-1 1,0 1 0,0-1 0,-1 1 0,1 0-1,-1-1 1,0 1 0,1 1 0,-1-1 0,0 0-1,0 1 1,0-1 0,0 1 0,-1 0-1,1 0 1,0 0 0,-1 1 0,-3-1 0,-12-3-23,-1 1 0,0 1 0,-32 0 0,49 3 36,0 0 0,1 0 1,-1 0-1,0 1 1,1-1-1,-1 1 1,1-1-1,-1 1 1,1 0-1,0 0 1,-1 0-1,1 0 0,-3 4 1,-23 34 366,24-29-361,1 1 0,0 0 0,0-1 0,1 1 1,1 0-1,0 0 0,1 0 0,0 1 0,0-1 0,4 17 1,3-21 213,-7-8-315,0 0-1,0 0 1,0 0 0,0 0-1,0 1 1,0-1 0,0 0-1,0 0 1,1 0 0,-1 0-1,0 0 1,0 0 0,0 0-1,0 0 1,0 1 0,0-1-1,0 0 1,1 0 0,-1 0-1,0 0 1,0 0 0,0 0-1,0 0 1,0 0 0,1 0-1,-1 0 1,0 0 0,0 0-1,0 0 1,0 0 0,0 0-1,1 0 1,-1 0 0,0 0-1,0 0 1,0 0 0,0 0-1,0 0 1,0 0 0,1 0-1,-1-1 1,0 1 0,0 0-1,0 0 1,0 0 0,0 0-1,0 0 1,0 0 0,0 0-1,1 0 1,-1 0 0,0-1-1,0 1 1,0 0 0,0 0-1,0 0 1,0 0 0,0 0-1,0-1 1,0 1 0,0 0-1,0 0 1,0 0 0,0 0-1,0 0 1,0 0 0,0-1-1,0 1 1,0-17-3472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57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351 51 2497,'0'0'2793,"0"0"-1669,0 0-812,0 0-77,0 0 242,0 0-127,0 0-73,0 0-154,0 0 101,0 0 8,0 0 3,0 0 66,0 0 158,0 0 176,0 0-125,0 0-30,0 0-301,0 0-51,0 0-75,0 0-72,0 0-10,0 0-24,0 0-70,0 0 182,0 0-102,0 0 62,0 0-46,0 0 91,0 0 51,0 0-46,0 0 54,-7-23-796,3 19 589,-1 1-1,0 0 1,0 0-1,-1 1 0,1-1 1,0 1-1,-1 0 0,0 1 1,1 0-1,-1-1 1,0 2-1,0-1 0,0 1 1,1 0-1,-1 0 0,0 0 1,0 1-1,0 0 1,1 0-1,-7 2 0,-12 4 131,1 0 1,0 2-1,-28 15 0,38-18-74,4-2 10,0 1 0,0-1 1,1 2-1,-16 11 1,21-14 14,1-1 0,0 1 1,0 0-1,-1 0 0,2 0 0,-1 0 1,0 0-1,1 0 0,-1 0 0,1 1 1,0-1-1,0 0 0,0 1 0,1-1 1,-1 1-1,1-1 0,0 7 0,-4 198 838,5-207-849,-1 0-1,0 1 0,0-1 0,0 0 1,1 0-1,-1 0 0,1 0 0,-1 0 1,1 1-1,-1-1 0,1 0 0,0 0 1,-1 0-1,1 0 0,0 0 0,0-1 1,0 1-1,-1 0 0,1 0 1,0 0-1,0-1 0,3 2 0,34 10-22,41-6 365,-77-6-320,70 0 304,-71 0-250,-1 0-30,0 0-30,0 0-100,0 0-190,0 0-78,0 8-5829,0-5 3279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58.5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1 560,'0'0'174,"0"0"127,0 0 105,0 0 149,0 0 112,4 0 6049,17 0-6635,139 0 738,-160 0-701,0 0-46,0 0-163,0 0-114,0 0 90,0 0 118,31 0-265,20 0-2838,-50 0 1763,-2 0-784,-5 0-864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7T19:13:59.0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6 448,'0'0'2305,"0"0"-1446,0 0-194,0 0 335,0 0 235,36 0 2268,119-6-2617,-136 6-2144,-35 1-2470,-6 1 1479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B751B-363F-4390-A30C-91511144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E3643-C815-4E89-983F-F764A9B7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7680D-9F1B-4508-B010-B1BCC684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60187-E581-4F6B-8E06-B37D870D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0B643-5E68-4852-8333-627EA839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A701-AAD8-472A-B8B4-4C192D43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1C9736-94A5-4292-B0C9-2854ABB7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76346-0F61-4661-B063-F1FB0E79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47CB1-09CC-437E-9515-2305506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D78CB-CD7E-4D3F-B72F-546AF41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9682DE-FA2E-48C1-A2A1-BB43B7ED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CFB5D-2708-4B36-B97E-C11D157C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46BEF-71A2-4B39-9776-926289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5CBAA-754E-46AF-8895-191B4449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89F-2678-4528-8A11-A4715055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51B1-4121-4072-96C7-9813405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234C1-93F4-4708-887B-E49EF76A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529CA-9467-463F-A856-C2565CB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01A27-EA04-471F-B268-76CC008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E6A4C-6893-4C35-BF62-0EBF164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EC7-CEFD-4654-91C8-A9D2930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E056D-088E-4C80-BD70-B77364FB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09DB17-A779-4178-98F2-C8C4BA1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62112-6691-481B-8E06-F937C4A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4ED85-F05E-4E36-977F-DA509DE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6C1F-9DDA-4671-A785-AF90CA6B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8C0F1-B189-41D4-A8BC-1A8FC2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2F136-CB5D-4250-A015-8871E888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C7C2D2-0524-4C55-8661-1BDBC792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58CA1-25DF-4E12-BB1D-9D9118B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42E4A-1B98-4446-94C8-2DD5E18F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2200-A702-49FE-BC12-64D5CBB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07866-A454-4434-8506-57C96069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A260BE-104B-40EA-A18C-59D7C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93F1EE-24DD-4089-84B9-FA175721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72A4C-4414-4F9D-A484-A7BD6EC0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9613A6-FDA5-451F-BDCF-D448C2F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C88673-1FF3-4AE9-BA57-13EDA58B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D895B-695C-45C3-B5A9-ECF27BE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6F4C-FF05-40A4-BBF2-8C4FCD6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60A698-5FE5-45D2-9C76-F1C59E9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D91F05-FCAC-4513-831A-9B39D8F4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A4DAE0-2ABF-405F-AC07-81C6E84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62D4B6-1D31-4146-A605-C5EB9FF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D1332-B049-45FC-BCEC-C83A0F0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6E7CB-602C-4ABA-9C91-EACDCD1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3797-3D8B-4FF1-9CE6-6D9F7CE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AFBA-4F22-4A14-BD73-FA29688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0CFC8D-35EC-4A1F-8DF4-3F7914C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F0FCF5-DCE3-412B-BCA5-7478E01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2DFA6-3D15-4BDD-BE7C-2E9674C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96F84-708F-47AF-8B94-4CDE0D3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58CE1-E1C4-4292-8EB6-03CA9D1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252972-2EF6-4EEF-A551-44DABD8F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8C645-1102-4116-8B24-CCF7F8B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CEF3F-EF33-4B18-B652-3A8E6580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3C2EEB-C3D3-4751-B611-B66C9803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4DBBAC-F532-451B-A81E-90B5295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9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4E31C-C7EE-492D-9F86-2B31C9B0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41A4-5D51-46C0-9E38-99F58DA3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B1002-3431-4937-BB3F-DD68376A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28F1-ACB9-44B5-BB1B-812B6609E2DB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A772-D0CF-41A6-981C-C794005D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C2A30-6DFE-4AA0-975E-B5BE272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image" Target="../media/image148.png"/><Relationship Id="rId21" Type="http://schemas.openxmlformats.org/officeDocument/2006/relationships/image" Target="../media/image10.png"/><Relationship Id="rId63" Type="http://schemas.openxmlformats.org/officeDocument/2006/relationships/customXml" Target="../ink/ink32.xml"/><Relationship Id="rId159" Type="http://schemas.openxmlformats.org/officeDocument/2006/relationships/customXml" Target="../ink/ink80.xml"/><Relationship Id="rId324" Type="http://schemas.openxmlformats.org/officeDocument/2006/relationships/image" Target="../media/image160.png"/><Relationship Id="rId366" Type="http://schemas.openxmlformats.org/officeDocument/2006/relationships/image" Target="../media/image181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433" Type="http://schemas.openxmlformats.org/officeDocument/2006/relationships/image" Target="../media/image214.png"/><Relationship Id="rId268" Type="http://schemas.openxmlformats.org/officeDocument/2006/relationships/image" Target="../media/image133.png"/><Relationship Id="rId475" Type="http://schemas.openxmlformats.org/officeDocument/2006/relationships/image" Target="../media/image235.png"/><Relationship Id="rId32" Type="http://schemas.openxmlformats.org/officeDocument/2006/relationships/customXml" Target="../ink/ink16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9.xml"/><Relationship Id="rId377" Type="http://schemas.openxmlformats.org/officeDocument/2006/relationships/image" Target="../media/image186.png"/><Relationship Id="rId5" Type="http://schemas.openxmlformats.org/officeDocument/2006/relationships/image" Target="../media/image2.png"/><Relationship Id="rId181" Type="http://schemas.openxmlformats.org/officeDocument/2006/relationships/customXml" Target="../ink/ink91.xml"/><Relationship Id="rId237" Type="http://schemas.openxmlformats.org/officeDocument/2006/relationships/customXml" Target="../ink/ink119.xml"/><Relationship Id="rId402" Type="http://schemas.openxmlformats.org/officeDocument/2006/relationships/customXml" Target="../ink/ink203.xml"/><Relationship Id="rId279" Type="http://schemas.openxmlformats.org/officeDocument/2006/relationships/customXml" Target="../ink/ink140.xml"/><Relationship Id="rId444" Type="http://schemas.openxmlformats.org/officeDocument/2006/relationships/customXml" Target="../ink/ink224.xml"/><Relationship Id="rId43" Type="http://schemas.openxmlformats.org/officeDocument/2006/relationships/image" Target="../media/image21.png"/><Relationship Id="rId139" Type="http://schemas.openxmlformats.org/officeDocument/2006/relationships/customXml" Target="../ink/ink70.xml"/><Relationship Id="rId290" Type="http://schemas.openxmlformats.org/officeDocument/2006/relationships/image" Target="../media/image144.png"/><Relationship Id="rId304" Type="http://schemas.openxmlformats.org/officeDocument/2006/relationships/customXml" Target="../ink/ink153.xml"/><Relationship Id="rId346" Type="http://schemas.openxmlformats.org/officeDocument/2006/relationships/image" Target="../media/image171.png"/><Relationship Id="rId388" Type="http://schemas.openxmlformats.org/officeDocument/2006/relationships/customXml" Target="../ink/ink196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413" Type="http://schemas.openxmlformats.org/officeDocument/2006/relationships/image" Target="../media/image204.png"/><Relationship Id="rId248" Type="http://schemas.openxmlformats.org/officeDocument/2006/relationships/image" Target="../media/image123.png"/><Relationship Id="rId455" Type="http://schemas.openxmlformats.org/officeDocument/2006/relationships/image" Target="../media/image225.png"/><Relationship Id="rId12" Type="http://schemas.openxmlformats.org/officeDocument/2006/relationships/customXml" Target="../ink/ink6.xml"/><Relationship Id="rId108" Type="http://schemas.openxmlformats.org/officeDocument/2006/relationships/image" Target="../media/image53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4" Type="http://schemas.openxmlformats.org/officeDocument/2006/relationships/customXml" Target="../ink/ink27.xml"/><Relationship Id="rId96" Type="http://schemas.openxmlformats.org/officeDocument/2006/relationships/image" Target="../media/image47.png"/><Relationship Id="rId161" Type="http://schemas.openxmlformats.org/officeDocument/2006/relationships/customXml" Target="../ink/ink81.xml"/><Relationship Id="rId217" Type="http://schemas.openxmlformats.org/officeDocument/2006/relationships/customXml" Target="../ink/ink109.xml"/><Relationship Id="rId399" Type="http://schemas.openxmlformats.org/officeDocument/2006/relationships/image" Target="../media/image197.png"/><Relationship Id="rId259" Type="http://schemas.openxmlformats.org/officeDocument/2006/relationships/customXml" Target="../ink/ink130.xml"/><Relationship Id="rId424" Type="http://schemas.openxmlformats.org/officeDocument/2006/relationships/customXml" Target="../ink/ink214.xml"/><Relationship Id="rId466" Type="http://schemas.openxmlformats.org/officeDocument/2006/relationships/customXml" Target="../ink/ink235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270" Type="http://schemas.openxmlformats.org/officeDocument/2006/relationships/image" Target="../media/image134.png"/><Relationship Id="rId326" Type="http://schemas.openxmlformats.org/officeDocument/2006/relationships/image" Target="../media/image161.png"/><Relationship Id="rId65" Type="http://schemas.openxmlformats.org/officeDocument/2006/relationships/customXml" Target="../ink/ink33.xml"/><Relationship Id="rId130" Type="http://schemas.openxmlformats.org/officeDocument/2006/relationships/image" Target="../media/image64.png"/><Relationship Id="rId368" Type="http://schemas.openxmlformats.org/officeDocument/2006/relationships/image" Target="../media/image182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435" Type="http://schemas.openxmlformats.org/officeDocument/2006/relationships/image" Target="../media/image215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image" Target="../media/image129.png"/><Relationship Id="rId281" Type="http://schemas.openxmlformats.org/officeDocument/2006/relationships/customXml" Target="../ink/ink141.xml"/><Relationship Id="rId316" Type="http://schemas.openxmlformats.org/officeDocument/2006/relationships/image" Target="../media/image156.png"/><Relationship Id="rId337" Type="http://schemas.openxmlformats.org/officeDocument/2006/relationships/customXml" Target="../ink/ink170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358" Type="http://schemas.openxmlformats.org/officeDocument/2006/relationships/image" Target="../media/image177.png"/><Relationship Id="rId379" Type="http://schemas.openxmlformats.org/officeDocument/2006/relationships/image" Target="../media/image187.png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18" Type="http://schemas.openxmlformats.org/officeDocument/2006/relationships/image" Target="../media/image108.png"/><Relationship Id="rId239" Type="http://schemas.openxmlformats.org/officeDocument/2006/relationships/customXml" Target="../ink/ink120.xml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425" Type="http://schemas.openxmlformats.org/officeDocument/2006/relationships/image" Target="../media/image210.png"/><Relationship Id="rId446" Type="http://schemas.openxmlformats.org/officeDocument/2006/relationships/customXml" Target="../ink/ink225.xml"/><Relationship Id="rId467" Type="http://schemas.openxmlformats.org/officeDocument/2006/relationships/image" Target="../media/image231.png"/><Relationship Id="rId250" Type="http://schemas.openxmlformats.org/officeDocument/2006/relationships/image" Target="../media/image124.png"/><Relationship Id="rId271" Type="http://schemas.openxmlformats.org/officeDocument/2006/relationships/customXml" Target="../ink/ink136.xml"/><Relationship Id="rId292" Type="http://schemas.openxmlformats.org/officeDocument/2006/relationships/image" Target="../media/image145.png"/><Relationship Id="rId306" Type="http://schemas.openxmlformats.org/officeDocument/2006/relationships/customXml" Target="../ink/ink154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327" Type="http://schemas.openxmlformats.org/officeDocument/2006/relationships/customXml" Target="../ink/ink165.xml"/><Relationship Id="rId348" Type="http://schemas.openxmlformats.org/officeDocument/2006/relationships/image" Target="../media/image172.png"/><Relationship Id="rId369" Type="http://schemas.openxmlformats.org/officeDocument/2006/relationships/customXml" Target="../ink/ink186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5.xml"/><Relationship Id="rId380" Type="http://schemas.openxmlformats.org/officeDocument/2006/relationships/customXml" Target="../ink/ink192.xml"/><Relationship Id="rId415" Type="http://schemas.openxmlformats.org/officeDocument/2006/relationships/image" Target="../media/image205.png"/><Relationship Id="rId436" Type="http://schemas.openxmlformats.org/officeDocument/2006/relationships/customXml" Target="../ink/ink220.xml"/><Relationship Id="rId457" Type="http://schemas.openxmlformats.org/officeDocument/2006/relationships/image" Target="../media/image226.png"/><Relationship Id="rId240" Type="http://schemas.openxmlformats.org/officeDocument/2006/relationships/image" Target="../media/image119.png"/><Relationship Id="rId261" Type="http://schemas.openxmlformats.org/officeDocument/2006/relationships/customXml" Target="../ink/ink131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17" Type="http://schemas.openxmlformats.org/officeDocument/2006/relationships/customXml" Target="../ink/ink160.xml"/><Relationship Id="rId338" Type="http://schemas.openxmlformats.org/officeDocument/2006/relationships/image" Target="../media/image167.png"/><Relationship Id="rId359" Type="http://schemas.openxmlformats.org/officeDocument/2006/relationships/customXml" Target="../ink/ink181.xml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219" Type="http://schemas.openxmlformats.org/officeDocument/2006/relationships/customXml" Target="../ink/ink110.xml"/><Relationship Id="rId370" Type="http://schemas.openxmlformats.org/officeDocument/2006/relationships/image" Target="../media/image183.png"/><Relationship Id="rId391" Type="http://schemas.openxmlformats.org/officeDocument/2006/relationships/image" Target="../media/image193.png"/><Relationship Id="rId405" Type="http://schemas.openxmlformats.org/officeDocument/2006/relationships/image" Target="../media/image200.png"/><Relationship Id="rId426" Type="http://schemas.openxmlformats.org/officeDocument/2006/relationships/customXml" Target="../ink/ink215.xml"/><Relationship Id="rId447" Type="http://schemas.openxmlformats.org/officeDocument/2006/relationships/image" Target="../media/image221.png"/><Relationship Id="rId230" Type="http://schemas.openxmlformats.org/officeDocument/2006/relationships/image" Target="../media/image114.png"/><Relationship Id="rId251" Type="http://schemas.openxmlformats.org/officeDocument/2006/relationships/customXml" Target="../ink/ink126.xml"/><Relationship Id="rId468" Type="http://schemas.openxmlformats.org/officeDocument/2006/relationships/customXml" Target="../ink/ink236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272" Type="http://schemas.openxmlformats.org/officeDocument/2006/relationships/image" Target="../media/image135.png"/><Relationship Id="rId293" Type="http://schemas.openxmlformats.org/officeDocument/2006/relationships/customXml" Target="../ink/ink147.xml"/><Relationship Id="rId307" Type="http://schemas.openxmlformats.org/officeDocument/2006/relationships/image" Target="../media/image152.png"/><Relationship Id="rId328" Type="http://schemas.openxmlformats.org/officeDocument/2006/relationships/image" Target="../media/image162.png"/><Relationship Id="rId349" Type="http://schemas.openxmlformats.org/officeDocument/2006/relationships/customXml" Target="../ink/ink176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360" Type="http://schemas.openxmlformats.org/officeDocument/2006/relationships/image" Target="../media/image178.png"/><Relationship Id="rId381" Type="http://schemas.openxmlformats.org/officeDocument/2006/relationships/image" Target="../media/image188.png"/><Relationship Id="rId416" Type="http://schemas.openxmlformats.org/officeDocument/2006/relationships/customXml" Target="../ink/ink210.xml"/><Relationship Id="rId220" Type="http://schemas.openxmlformats.org/officeDocument/2006/relationships/image" Target="../media/image109.png"/><Relationship Id="rId241" Type="http://schemas.openxmlformats.org/officeDocument/2006/relationships/customXml" Target="../ink/ink121.xml"/><Relationship Id="rId437" Type="http://schemas.openxmlformats.org/officeDocument/2006/relationships/image" Target="../media/image216.png"/><Relationship Id="rId458" Type="http://schemas.openxmlformats.org/officeDocument/2006/relationships/customXml" Target="../ink/ink231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image" Target="../media/image130.png"/><Relationship Id="rId283" Type="http://schemas.openxmlformats.org/officeDocument/2006/relationships/customXml" Target="../ink/ink142.xml"/><Relationship Id="rId318" Type="http://schemas.openxmlformats.org/officeDocument/2006/relationships/image" Target="../media/image157.png"/><Relationship Id="rId339" Type="http://schemas.openxmlformats.org/officeDocument/2006/relationships/customXml" Target="../ink/ink171.xml"/><Relationship Id="rId78" Type="http://schemas.openxmlformats.org/officeDocument/2006/relationships/image" Target="../media/image38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64" Type="http://schemas.openxmlformats.org/officeDocument/2006/relationships/image" Target="../media/image81.png"/><Relationship Id="rId185" Type="http://schemas.openxmlformats.org/officeDocument/2006/relationships/customXml" Target="../ink/ink93.xml"/><Relationship Id="rId350" Type="http://schemas.openxmlformats.org/officeDocument/2006/relationships/image" Target="../media/image173.png"/><Relationship Id="rId371" Type="http://schemas.openxmlformats.org/officeDocument/2006/relationships/customXml" Target="../ink/ink187.xml"/><Relationship Id="rId406" Type="http://schemas.openxmlformats.org/officeDocument/2006/relationships/customXml" Target="../ink/ink205.xml"/><Relationship Id="rId9" Type="http://schemas.openxmlformats.org/officeDocument/2006/relationships/image" Target="../media/image4.png"/><Relationship Id="rId210" Type="http://schemas.openxmlformats.org/officeDocument/2006/relationships/image" Target="../media/image104.png"/><Relationship Id="rId392" Type="http://schemas.openxmlformats.org/officeDocument/2006/relationships/customXml" Target="../ink/ink198.xml"/><Relationship Id="rId427" Type="http://schemas.openxmlformats.org/officeDocument/2006/relationships/image" Target="../media/image211.png"/><Relationship Id="rId448" Type="http://schemas.openxmlformats.org/officeDocument/2006/relationships/customXml" Target="../ink/ink226.xml"/><Relationship Id="rId469" Type="http://schemas.openxmlformats.org/officeDocument/2006/relationships/image" Target="../media/image232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52" Type="http://schemas.openxmlformats.org/officeDocument/2006/relationships/image" Target="../media/image125.png"/><Relationship Id="rId273" Type="http://schemas.openxmlformats.org/officeDocument/2006/relationships/customXml" Target="../ink/ink137.xml"/><Relationship Id="rId294" Type="http://schemas.openxmlformats.org/officeDocument/2006/relationships/customXml" Target="../ink/ink148.xml"/><Relationship Id="rId308" Type="http://schemas.openxmlformats.org/officeDocument/2006/relationships/customXml" Target="../ink/ink155.xml"/><Relationship Id="rId329" Type="http://schemas.openxmlformats.org/officeDocument/2006/relationships/customXml" Target="../ink/ink166.xml"/><Relationship Id="rId47" Type="http://schemas.openxmlformats.org/officeDocument/2006/relationships/image" Target="../media/image23.png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340" Type="http://schemas.openxmlformats.org/officeDocument/2006/relationships/image" Target="../media/image168.png"/><Relationship Id="rId361" Type="http://schemas.openxmlformats.org/officeDocument/2006/relationships/customXml" Target="../ink/ink182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382" Type="http://schemas.openxmlformats.org/officeDocument/2006/relationships/customXml" Target="../ink/ink193.xml"/><Relationship Id="rId417" Type="http://schemas.openxmlformats.org/officeDocument/2006/relationships/image" Target="../media/image206.png"/><Relationship Id="rId438" Type="http://schemas.openxmlformats.org/officeDocument/2006/relationships/customXml" Target="../ink/ink221.xml"/><Relationship Id="rId459" Type="http://schemas.openxmlformats.org/officeDocument/2006/relationships/image" Target="../media/image227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0.png"/><Relationship Id="rId263" Type="http://schemas.openxmlformats.org/officeDocument/2006/relationships/customXml" Target="../ink/ink132.xml"/><Relationship Id="rId284" Type="http://schemas.openxmlformats.org/officeDocument/2006/relationships/image" Target="../media/image141.png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330" Type="http://schemas.openxmlformats.org/officeDocument/2006/relationships/image" Target="../media/image163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image" Target="../media/image92.png"/><Relationship Id="rId351" Type="http://schemas.openxmlformats.org/officeDocument/2006/relationships/customXml" Target="../ink/ink177.xml"/><Relationship Id="rId372" Type="http://schemas.openxmlformats.org/officeDocument/2006/relationships/customXml" Target="../ink/ink188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428" Type="http://schemas.openxmlformats.org/officeDocument/2006/relationships/customXml" Target="../ink/ink216.xml"/><Relationship Id="rId449" Type="http://schemas.openxmlformats.org/officeDocument/2006/relationships/image" Target="../media/image222.png"/><Relationship Id="rId211" Type="http://schemas.openxmlformats.org/officeDocument/2006/relationships/customXml" Target="../ink/ink106.xml"/><Relationship Id="rId232" Type="http://schemas.openxmlformats.org/officeDocument/2006/relationships/image" Target="../media/image115.png"/><Relationship Id="rId253" Type="http://schemas.openxmlformats.org/officeDocument/2006/relationships/customXml" Target="../ink/ink127.xml"/><Relationship Id="rId274" Type="http://schemas.openxmlformats.org/officeDocument/2006/relationships/image" Target="../media/image136.png"/><Relationship Id="rId295" Type="http://schemas.openxmlformats.org/officeDocument/2006/relationships/image" Target="../media/image146.png"/><Relationship Id="rId309" Type="http://schemas.openxmlformats.org/officeDocument/2006/relationships/image" Target="../media/image153.png"/><Relationship Id="rId460" Type="http://schemas.openxmlformats.org/officeDocument/2006/relationships/customXml" Target="../ink/ink232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320" Type="http://schemas.openxmlformats.org/officeDocument/2006/relationships/image" Target="../media/image158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341" Type="http://schemas.openxmlformats.org/officeDocument/2006/relationships/customXml" Target="../ink/ink172.xml"/><Relationship Id="rId362" Type="http://schemas.openxmlformats.org/officeDocument/2006/relationships/image" Target="../media/image179.png"/><Relationship Id="rId383" Type="http://schemas.openxmlformats.org/officeDocument/2006/relationships/image" Target="../media/image189.png"/><Relationship Id="rId418" Type="http://schemas.openxmlformats.org/officeDocument/2006/relationships/customXml" Target="../ink/ink211.xml"/><Relationship Id="rId439" Type="http://schemas.openxmlformats.org/officeDocument/2006/relationships/image" Target="../media/image217.png"/><Relationship Id="rId201" Type="http://schemas.openxmlformats.org/officeDocument/2006/relationships/customXml" Target="../ink/ink101.xml"/><Relationship Id="rId222" Type="http://schemas.openxmlformats.org/officeDocument/2006/relationships/image" Target="../media/image110.png"/><Relationship Id="rId243" Type="http://schemas.openxmlformats.org/officeDocument/2006/relationships/customXml" Target="../ink/ink122.xml"/><Relationship Id="rId264" Type="http://schemas.openxmlformats.org/officeDocument/2006/relationships/image" Target="../media/image131.png"/><Relationship Id="rId285" Type="http://schemas.openxmlformats.org/officeDocument/2006/relationships/customXml" Target="../ink/ink143.xml"/><Relationship Id="rId450" Type="http://schemas.openxmlformats.org/officeDocument/2006/relationships/customXml" Target="../ink/ink227.xml"/><Relationship Id="rId471" Type="http://schemas.openxmlformats.org/officeDocument/2006/relationships/image" Target="../media/image233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310" Type="http://schemas.openxmlformats.org/officeDocument/2006/relationships/customXml" Target="../ink/ink156.xml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4.xml"/><Relationship Id="rId331" Type="http://schemas.openxmlformats.org/officeDocument/2006/relationships/customXml" Target="../ink/ink167.xml"/><Relationship Id="rId352" Type="http://schemas.openxmlformats.org/officeDocument/2006/relationships/image" Target="../media/image174.png"/><Relationship Id="rId373" Type="http://schemas.openxmlformats.org/officeDocument/2006/relationships/image" Target="../media/image184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429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5.png"/><Relationship Id="rId233" Type="http://schemas.openxmlformats.org/officeDocument/2006/relationships/customXml" Target="../ink/ink117.xml"/><Relationship Id="rId254" Type="http://schemas.openxmlformats.org/officeDocument/2006/relationships/image" Target="../media/image126.png"/><Relationship Id="rId440" Type="http://schemas.openxmlformats.org/officeDocument/2006/relationships/customXml" Target="../ink/ink222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275" Type="http://schemas.openxmlformats.org/officeDocument/2006/relationships/customXml" Target="../ink/ink138.xml"/><Relationship Id="rId296" Type="http://schemas.openxmlformats.org/officeDocument/2006/relationships/customXml" Target="../ink/ink149.xml"/><Relationship Id="rId300" Type="http://schemas.openxmlformats.org/officeDocument/2006/relationships/customXml" Target="../ink/ink151.xml"/><Relationship Id="rId461" Type="http://schemas.openxmlformats.org/officeDocument/2006/relationships/image" Target="../media/image228.png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321" Type="http://schemas.openxmlformats.org/officeDocument/2006/relationships/customXml" Target="../ink/ink162.xml"/><Relationship Id="rId342" Type="http://schemas.openxmlformats.org/officeDocument/2006/relationships/image" Target="../media/image169.png"/><Relationship Id="rId363" Type="http://schemas.openxmlformats.org/officeDocument/2006/relationships/customXml" Target="../ink/ink183.xml"/><Relationship Id="rId384" Type="http://schemas.openxmlformats.org/officeDocument/2006/relationships/customXml" Target="../ink/ink194.xml"/><Relationship Id="rId419" Type="http://schemas.openxmlformats.org/officeDocument/2006/relationships/image" Target="../media/image207.png"/><Relationship Id="rId202" Type="http://schemas.openxmlformats.org/officeDocument/2006/relationships/image" Target="../media/image100.png"/><Relationship Id="rId223" Type="http://schemas.openxmlformats.org/officeDocument/2006/relationships/customXml" Target="../ink/ink112.xml"/><Relationship Id="rId244" Type="http://schemas.openxmlformats.org/officeDocument/2006/relationships/image" Target="../media/image121.png"/><Relationship Id="rId430" Type="http://schemas.openxmlformats.org/officeDocument/2006/relationships/customXml" Target="../ink/ink217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3.xml"/><Relationship Id="rId286" Type="http://schemas.openxmlformats.org/officeDocument/2006/relationships/image" Target="../media/image142.png"/><Relationship Id="rId451" Type="http://schemas.openxmlformats.org/officeDocument/2006/relationships/image" Target="../media/image223.png"/><Relationship Id="rId472" Type="http://schemas.openxmlformats.org/officeDocument/2006/relationships/customXml" Target="../ink/ink238.xml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311" Type="http://schemas.openxmlformats.org/officeDocument/2006/relationships/customXml" Target="../ink/ink157.xml"/><Relationship Id="rId332" Type="http://schemas.openxmlformats.org/officeDocument/2006/relationships/image" Target="../media/image164.png"/><Relationship Id="rId353" Type="http://schemas.openxmlformats.org/officeDocument/2006/relationships/customXml" Target="../ink/ink178.xml"/><Relationship Id="rId374" Type="http://schemas.openxmlformats.org/officeDocument/2006/relationships/customXml" Target="../ink/ink189.xml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customXml" Target="../ink/ink107.xml"/><Relationship Id="rId234" Type="http://schemas.openxmlformats.org/officeDocument/2006/relationships/image" Target="../media/image116.png"/><Relationship Id="rId420" Type="http://schemas.openxmlformats.org/officeDocument/2006/relationships/customXml" Target="../ink/ink212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customXml" Target="../ink/ink128.xml"/><Relationship Id="rId276" Type="http://schemas.openxmlformats.org/officeDocument/2006/relationships/image" Target="../media/image137.png"/><Relationship Id="rId297" Type="http://schemas.openxmlformats.org/officeDocument/2006/relationships/image" Target="../media/image147.png"/><Relationship Id="rId441" Type="http://schemas.openxmlformats.org/officeDocument/2006/relationships/image" Target="../media/image218.png"/><Relationship Id="rId462" Type="http://schemas.openxmlformats.org/officeDocument/2006/relationships/customXml" Target="../ink/ink233.xml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301" Type="http://schemas.openxmlformats.org/officeDocument/2006/relationships/image" Target="../media/image149.png"/><Relationship Id="rId322" Type="http://schemas.openxmlformats.org/officeDocument/2006/relationships/image" Target="../media/image159.png"/><Relationship Id="rId343" Type="http://schemas.openxmlformats.org/officeDocument/2006/relationships/customXml" Target="../ink/ink173.xml"/><Relationship Id="rId364" Type="http://schemas.openxmlformats.org/officeDocument/2006/relationships/image" Target="../media/image180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385" Type="http://schemas.openxmlformats.org/officeDocument/2006/relationships/image" Target="../media/image190.png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5" Type="http://schemas.openxmlformats.org/officeDocument/2006/relationships/customXml" Target="../ink/ink123.xml"/><Relationship Id="rId266" Type="http://schemas.openxmlformats.org/officeDocument/2006/relationships/image" Target="../media/image132.png"/><Relationship Id="rId287" Type="http://schemas.openxmlformats.org/officeDocument/2006/relationships/customXml" Target="../ink/ink144.xml"/><Relationship Id="rId410" Type="http://schemas.openxmlformats.org/officeDocument/2006/relationships/customXml" Target="../ink/ink207.xml"/><Relationship Id="rId431" Type="http://schemas.openxmlformats.org/officeDocument/2006/relationships/image" Target="../media/image213.png"/><Relationship Id="rId452" Type="http://schemas.openxmlformats.org/officeDocument/2006/relationships/customXml" Target="../ink/ink228.xml"/><Relationship Id="rId473" Type="http://schemas.openxmlformats.org/officeDocument/2006/relationships/image" Target="../media/image234.png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312" Type="http://schemas.openxmlformats.org/officeDocument/2006/relationships/image" Target="../media/image154.png"/><Relationship Id="rId333" Type="http://schemas.openxmlformats.org/officeDocument/2006/relationships/customXml" Target="../ink/ink168.xml"/><Relationship Id="rId354" Type="http://schemas.openxmlformats.org/officeDocument/2006/relationships/image" Target="../media/image175.png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75" Type="http://schemas.openxmlformats.org/officeDocument/2006/relationships/image" Target="../media/image185.png"/><Relationship Id="rId396" Type="http://schemas.openxmlformats.org/officeDocument/2006/relationships/customXml" Target="../ink/ink200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5" Type="http://schemas.openxmlformats.org/officeDocument/2006/relationships/customXml" Target="../ink/ink118.xml"/><Relationship Id="rId256" Type="http://schemas.openxmlformats.org/officeDocument/2006/relationships/image" Target="../media/image127.png"/><Relationship Id="rId277" Type="http://schemas.openxmlformats.org/officeDocument/2006/relationships/customXml" Target="../ink/ink139.xml"/><Relationship Id="rId298" Type="http://schemas.openxmlformats.org/officeDocument/2006/relationships/customXml" Target="../ink/ink150.xml"/><Relationship Id="rId400" Type="http://schemas.openxmlformats.org/officeDocument/2006/relationships/customXml" Target="../ink/ink202.xml"/><Relationship Id="rId421" Type="http://schemas.openxmlformats.org/officeDocument/2006/relationships/image" Target="../media/image208.png"/><Relationship Id="rId442" Type="http://schemas.openxmlformats.org/officeDocument/2006/relationships/customXml" Target="../ink/ink223.xml"/><Relationship Id="rId463" Type="http://schemas.openxmlformats.org/officeDocument/2006/relationships/image" Target="../media/image229.png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302" Type="http://schemas.openxmlformats.org/officeDocument/2006/relationships/customXml" Target="../ink/ink152.xml"/><Relationship Id="rId323" Type="http://schemas.openxmlformats.org/officeDocument/2006/relationships/customXml" Target="../ink/ink163.xml"/><Relationship Id="rId344" Type="http://schemas.openxmlformats.org/officeDocument/2006/relationships/image" Target="../media/image170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179" Type="http://schemas.openxmlformats.org/officeDocument/2006/relationships/customXml" Target="../ink/ink90.xml"/><Relationship Id="rId365" Type="http://schemas.openxmlformats.org/officeDocument/2006/relationships/customXml" Target="../ink/ink184.xml"/><Relationship Id="rId386" Type="http://schemas.openxmlformats.org/officeDocument/2006/relationships/customXml" Target="../ink/ink195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3.xml"/><Relationship Id="rId246" Type="http://schemas.openxmlformats.org/officeDocument/2006/relationships/image" Target="../media/image122.png"/><Relationship Id="rId267" Type="http://schemas.openxmlformats.org/officeDocument/2006/relationships/customXml" Target="../ink/ink134.xml"/><Relationship Id="rId288" Type="http://schemas.openxmlformats.org/officeDocument/2006/relationships/image" Target="../media/image143.png"/><Relationship Id="rId411" Type="http://schemas.openxmlformats.org/officeDocument/2006/relationships/image" Target="../media/image203.png"/><Relationship Id="rId432" Type="http://schemas.openxmlformats.org/officeDocument/2006/relationships/customXml" Target="../ink/ink218.xml"/><Relationship Id="rId453" Type="http://schemas.openxmlformats.org/officeDocument/2006/relationships/image" Target="../media/image224.png"/><Relationship Id="rId474" Type="http://schemas.openxmlformats.org/officeDocument/2006/relationships/customXml" Target="../ink/ink239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313" Type="http://schemas.openxmlformats.org/officeDocument/2006/relationships/customXml" Target="../ink/ink158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5.xml"/><Relationship Id="rId334" Type="http://schemas.openxmlformats.org/officeDocument/2006/relationships/image" Target="../media/image165.png"/><Relationship Id="rId355" Type="http://schemas.openxmlformats.org/officeDocument/2006/relationships/customXml" Target="../ink/ink179.xml"/><Relationship Id="rId376" Type="http://schemas.openxmlformats.org/officeDocument/2006/relationships/customXml" Target="../ink/ink190.xml"/><Relationship Id="rId397" Type="http://schemas.openxmlformats.org/officeDocument/2006/relationships/image" Target="../media/image196.png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15" Type="http://schemas.openxmlformats.org/officeDocument/2006/relationships/customXml" Target="../ink/ink108.xml"/><Relationship Id="rId236" Type="http://schemas.openxmlformats.org/officeDocument/2006/relationships/image" Target="../media/image117.png"/><Relationship Id="rId257" Type="http://schemas.openxmlformats.org/officeDocument/2006/relationships/customXml" Target="../ink/ink129.xml"/><Relationship Id="rId278" Type="http://schemas.openxmlformats.org/officeDocument/2006/relationships/image" Target="../media/image138.png"/><Relationship Id="rId401" Type="http://schemas.openxmlformats.org/officeDocument/2006/relationships/image" Target="../media/image198.png"/><Relationship Id="rId422" Type="http://schemas.openxmlformats.org/officeDocument/2006/relationships/customXml" Target="../ink/ink213.xml"/><Relationship Id="rId443" Type="http://schemas.openxmlformats.org/officeDocument/2006/relationships/image" Target="../media/image219.png"/><Relationship Id="rId464" Type="http://schemas.openxmlformats.org/officeDocument/2006/relationships/customXml" Target="../ink/ink234.xml"/><Relationship Id="rId303" Type="http://schemas.openxmlformats.org/officeDocument/2006/relationships/image" Target="../media/image150.png"/><Relationship Id="rId42" Type="http://schemas.openxmlformats.org/officeDocument/2006/relationships/customXml" Target="../ink/ink21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345" Type="http://schemas.openxmlformats.org/officeDocument/2006/relationships/customXml" Target="../ink/ink174.xml"/><Relationship Id="rId387" Type="http://schemas.openxmlformats.org/officeDocument/2006/relationships/image" Target="../media/image191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customXml" Target="../ink/ink124.xml"/><Relationship Id="rId412" Type="http://schemas.openxmlformats.org/officeDocument/2006/relationships/customXml" Target="../ink/ink208.xml"/><Relationship Id="rId107" Type="http://schemas.openxmlformats.org/officeDocument/2006/relationships/customXml" Target="../ink/ink54.xml"/><Relationship Id="rId289" Type="http://schemas.openxmlformats.org/officeDocument/2006/relationships/customXml" Target="../ink/ink145.xml"/><Relationship Id="rId454" Type="http://schemas.openxmlformats.org/officeDocument/2006/relationships/customXml" Target="../ink/ink229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5.xml"/><Relationship Id="rId314" Type="http://schemas.openxmlformats.org/officeDocument/2006/relationships/image" Target="../media/image155.png"/><Relationship Id="rId356" Type="http://schemas.openxmlformats.org/officeDocument/2006/relationships/image" Target="../media/image176.png"/><Relationship Id="rId398" Type="http://schemas.openxmlformats.org/officeDocument/2006/relationships/customXml" Target="../ink/ink201.xml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423" Type="http://schemas.openxmlformats.org/officeDocument/2006/relationships/image" Target="../media/image209.png"/><Relationship Id="rId258" Type="http://schemas.openxmlformats.org/officeDocument/2006/relationships/image" Target="../media/image128.png"/><Relationship Id="rId465" Type="http://schemas.openxmlformats.org/officeDocument/2006/relationships/image" Target="../media/image230.png"/><Relationship Id="rId22" Type="http://schemas.openxmlformats.org/officeDocument/2006/relationships/customXml" Target="../ink/ink11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5.xml"/><Relationship Id="rId434" Type="http://schemas.openxmlformats.org/officeDocument/2006/relationships/customXml" Target="../ink/ink219.xml"/><Relationship Id="rId33" Type="http://schemas.openxmlformats.org/officeDocument/2006/relationships/image" Target="../media/image16.png"/><Relationship Id="rId129" Type="http://schemas.openxmlformats.org/officeDocument/2006/relationships/customXml" Target="../ink/ink65.xml"/><Relationship Id="rId280" Type="http://schemas.openxmlformats.org/officeDocument/2006/relationships/image" Target="../media/image139.png"/><Relationship Id="rId336" Type="http://schemas.openxmlformats.org/officeDocument/2006/relationships/image" Target="../media/image166.png"/><Relationship Id="rId75" Type="http://schemas.openxmlformats.org/officeDocument/2006/relationships/customXml" Target="../ink/ink38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customXml" Target="../ink/ink191.xml"/><Relationship Id="rId403" Type="http://schemas.openxmlformats.org/officeDocument/2006/relationships/image" Target="../media/image199.png"/><Relationship Id="rId6" Type="http://schemas.openxmlformats.org/officeDocument/2006/relationships/customXml" Target="../ink/ink3.xml"/><Relationship Id="rId238" Type="http://schemas.openxmlformats.org/officeDocument/2006/relationships/image" Target="../media/image118.png"/><Relationship Id="rId445" Type="http://schemas.openxmlformats.org/officeDocument/2006/relationships/image" Target="../media/image220.png"/><Relationship Id="rId291" Type="http://schemas.openxmlformats.org/officeDocument/2006/relationships/customXml" Target="../ink/ink146.xml"/><Relationship Id="rId305" Type="http://schemas.openxmlformats.org/officeDocument/2006/relationships/image" Target="../media/image151.png"/><Relationship Id="rId347" Type="http://schemas.openxmlformats.org/officeDocument/2006/relationships/customXml" Target="../ink/ink175.xml"/><Relationship Id="rId44" Type="http://schemas.openxmlformats.org/officeDocument/2006/relationships/customXml" Target="../ink/ink22.xml"/><Relationship Id="rId86" Type="http://schemas.openxmlformats.org/officeDocument/2006/relationships/image" Target="../media/image42.png"/><Relationship Id="rId151" Type="http://schemas.openxmlformats.org/officeDocument/2006/relationships/customXml" Target="../ink/ink76.xml"/><Relationship Id="rId389" Type="http://schemas.openxmlformats.org/officeDocument/2006/relationships/image" Target="../media/image192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customXml" Target="../ink/ink125.xml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8.xml"/><Relationship Id="rId299" Type="http://schemas.openxmlformats.org/officeDocument/2006/relationships/image" Target="../media/image326.png"/><Relationship Id="rId21" Type="http://schemas.openxmlformats.org/officeDocument/2006/relationships/image" Target="../media/image10.png"/><Relationship Id="rId63" Type="http://schemas.openxmlformats.org/officeDocument/2006/relationships/customXml" Target="../ink/ink271.xml"/><Relationship Id="rId159" Type="http://schemas.openxmlformats.org/officeDocument/2006/relationships/customXml" Target="../ink/ink319.xml"/><Relationship Id="rId324" Type="http://schemas.openxmlformats.org/officeDocument/2006/relationships/customXml" Target="../ink/ink402.xml"/><Relationship Id="rId366" Type="http://schemas.openxmlformats.org/officeDocument/2006/relationships/customXml" Target="../ink/ink423.xml"/><Relationship Id="rId531" Type="http://schemas.openxmlformats.org/officeDocument/2006/relationships/image" Target="../media/image442.png"/><Relationship Id="rId573" Type="http://schemas.openxmlformats.org/officeDocument/2006/relationships/image" Target="../media/image463.png"/><Relationship Id="rId170" Type="http://schemas.openxmlformats.org/officeDocument/2006/relationships/image" Target="../media/image262.png"/><Relationship Id="rId226" Type="http://schemas.openxmlformats.org/officeDocument/2006/relationships/customXml" Target="../ink/ink353.xml"/><Relationship Id="rId433" Type="http://schemas.openxmlformats.org/officeDocument/2006/relationships/image" Target="../media/image393.png"/><Relationship Id="rId268" Type="http://schemas.openxmlformats.org/officeDocument/2006/relationships/customXml" Target="../ink/ink374.xml"/><Relationship Id="rId475" Type="http://schemas.openxmlformats.org/officeDocument/2006/relationships/image" Target="../media/image414.png"/><Relationship Id="rId32" Type="http://schemas.openxmlformats.org/officeDocument/2006/relationships/customXml" Target="../ink/ink255.xml"/><Relationship Id="rId74" Type="http://schemas.openxmlformats.org/officeDocument/2006/relationships/image" Target="../media/image36.png"/><Relationship Id="rId128" Type="http://schemas.openxmlformats.org/officeDocument/2006/relationships/image" Target="../media/image241.png"/><Relationship Id="rId335" Type="http://schemas.openxmlformats.org/officeDocument/2006/relationships/image" Target="../media/image344.png"/><Relationship Id="rId377" Type="http://schemas.openxmlformats.org/officeDocument/2006/relationships/image" Target="../media/image365.png"/><Relationship Id="rId500" Type="http://schemas.openxmlformats.org/officeDocument/2006/relationships/customXml" Target="../ink/ink490.xml"/><Relationship Id="rId542" Type="http://schemas.openxmlformats.org/officeDocument/2006/relationships/customXml" Target="../ink/ink511.xml"/><Relationship Id="rId584" Type="http://schemas.openxmlformats.org/officeDocument/2006/relationships/customXml" Target="../ink/ink532.xml"/><Relationship Id="rId5" Type="http://schemas.openxmlformats.org/officeDocument/2006/relationships/image" Target="../media/image2.png"/><Relationship Id="rId181" Type="http://schemas.openxmlformats.org/officeDocument/2006/relationships/image" Target="../media/image267.png"/><Relationship Id="rId237" Type="http://schemas.openxmlformats.org/officeDocument/2006/relationships/image" Target="../media/image295.png"/><Relationship Id="rId402" Type="http://schemas.openxmlformats.org/officeDocument/2006/relationships/customXml" Target="../ink/ink441.xml"/><Relationship Id="rId279" Type="http://schemas.openxmlformats.org/officeDocument/2006/relationships/image" Target="../media/image316.png"/><Relationship Id="rId444" Type="http://schemas.openxmlformats.org/officeDocument/2006/relationships/customXml" Target="../ink/ink462.xml"/><Relationship Id="rId486" Type="http://schemas.openxmlformats.org/officeDocument/2006/relationships/customXml" Target="../ink/ink483.xml"/><Relationship Id="rId43" Type="http://schemas.openxmlformats.org/officeDocument/2006/relationships/image" Target="../media/image21.png"/><Relationship Id="rId139" Type="http://schemas.openxmlformats.org/officeDocument/2006/relationships/customXml" Target="../ink/ink309.xml"/><Relationship Id="rId290" Type="http://schemas.openxmlformats.org/officeDocument/2006/relationships/customXml" Target="../ink/ink385.xml"/><Relationship Id="rId304" Type="http://schemas.openxmlformats.org/officeDocument/2006/relationships/customXml" Target="../ink/ink392.xml"/><Relationship Id="rId346" Type="http://schemas.openxmlformats.org/officeDocument/2006/relationships/customXml" Target="../ink/ink413.xml"/><Relationship Id="rId388" Type="http://schemas.openxmlformats.org/officeDocument/2006/relationships/customXml" Target="../ink/ink434.xml"/><Relationship Id="rId511" Type="http://schemas.openxmlformats.org/officeDocument/2006/relationships/image" Target="../media/image432.png"/><Relationship Id="rId553" Type="http://schemas.openxmlformats.org/officeDocument/2006/relationships/image" Target="../media/image453.png"/><Relationship Id="rId85" Type="http://schemas.openxmlformats.org/officeDocument/2006/relationships/customXml" Target="../ink/ink282.xml"/><Relationship Id="rId150" Type="http://schemas.openxmlformats.org/officeDocument/2006/relationships/image" Target="../media/image252.png"/><Relationship Id="rId192" Type="http://schemas.openxmlformats.org/officeDocument/2006/relationships/customXml" Target="../ink/ink336.xml"/><Relationship Id="rId206" Type="http://schemas.openxmlformats.org/officeDocument/2006/relationships/customXml" Target="../ink/ink343.xml"/><Relationship Id="rId413" Type="http://schemas.openxmlformats.org/officeDocument/2006/relationships/image" Target="../media/image383.png"/><Relationship Id="rId248" Type="http://schemas.openxmlformats.org/officeDocument/2006/relationships/customXml" Target="../ink/ink364.xml"/><Relationship Id="rId455" Type="http://schemas.openxmlformats.org/officeDocument/2006/relationships/image" Target="../media/image404.png"/><Relationship Id="rId497" Type="http://schemas.openxmlformats.org/officeDocument/2006/relationships/image" Target="../media/image425.png"/><Relationship Id="rId12" Type="http://schemas.openxmlformats.org/officeDocument/2006/relationships/customXml" Target="../ink/ink245.xml"/><Relationship Id="rId108" Type="http://schemas.openxmlformats.org/officeDocument/2006/relationships/image" Target="../media/image53.png"/><Relationship Id="rId315" Type="http://schemas.openxmlformats.org/officeDocument/2006/relationships/image" Target="../media/image334.png"/><Relationship Id="rId357" Type="http://schemas.openxmlformats.org/officeDocument/2006/relationships/image" Target="../media/image355.png"/><Relationship Id="rId522" Type="http://schemas.openxmlformats.org/officeDocument/2006/relationships/customXml" Target="../ink/ink501.xml"/><Relationship Id="rId54" Type="http://schemas.openxmlformats.org/officeDocument/2006/relationships/customXml" Target="../ink/ink266.xml"/><Relationship Id="rId96" Type="http://schemas.openxmlformats.org/officeDocument/2006/relationships/image" Target="../media/image47.png"/><Relationship Id="rId161" Type="http://schemas.openxmlformats.org/officeDocument/2006/relationships/customXml" Target="../ink/ink320.xml"/><Relationship Id="rId217" Type="http://schemas.openxmlformats.org/officeDocument/2006/relationships/image" Target="../media/image285.png"/><Relationship Id="rId399" Type="http://schemas.openxmlformats.org/officeDocument/2006/relationships/image" Target="../media/image376.png"/><Relationship Id="rId564" Type="http://schemas.openxmlformats.org/officeDocument/2006/relationships/customXml" Target="../ink/ink522.xml"/><Relationship Id="rId259" Type="http://schemas.openxmlformats.org/officeDocument/2006/relationships/image" Target="../media/image306.png"/><Relationship Id="rId424" Type="http://schemas.openxmlformats.org/officeDocument/2006/relationships/customXml" Target="../ink/ink452.xml"/><Relationship Id="rId466" Type="http://schemas.openxmlformats.org/officeDocument/2006/relationships/customXml" Target="../ink/ink473.xml"/><Relationship Id="rId23" Type="http://schemas.openxmlformats.org/officeDocument/2006/relationships/image" Target="../media/image11.png"/><Relationship Id="rId119" Type="http://schemas.openxmlformats.org/officeDocument/2006/relationships/customXml" Target="../ink/ink299.xml"/><Relationship Id="rId270" Type="http://schemas.openxmlformats.org/officeDocument/2006/relationships/customXml" Target="../ink/ink375.xml"/><Relationship Id="rId326" Type="http://schemas.openxmlformats.org/officeDocument/2006/relationships/customXml" Target="../ink/ink403.xml"/><Relationship Id="rId533" Type="http://schemas.openxmlformats.org/officeDocument/2006/relationships/image" Target="../media/image443.png"/><Relationship Id="rId65" Type="http://schemas.openxmlformats.org/officeDocument/2006/relationships/customXml" Target="../ink/ink272.xml"/><Relationship Id="rId130" Type="http://schemas.openxmlformats.org/officeDocument/2006/relationships/image" Target="../media/image242.png"/><Relationship Id="rId368" Type="http://schemas.openxmlformats.org/officeDocument/2006/relationships/customXml" Target="../ink/ink424.xml"/><Relationship Id="rId575" Type="http://schemas.openxmlformats.org/officeDocument/2006/relationships/image" Target="../media/image464.png"/><Relationship Id="rId172" Type="http://schemas.openxmlformats.org/officeDocument/2006/relationships/image" Target="../media/image263.png"/><Relationship Id="rId228" Type="http://schemas.openxmlformats.org/officeDocument/2006/relationships/customXml" Target="../ink/ink354.xml"/><Relationship Id="rId435" Type="http://schemas.openxmlformats.org/officeDocument/2006/relationships/image" Target="../media/image394.png"/><Relationship Id="rId477" Type="http://schemas.openxmlformats.org/officeDocument/2006/relationships/image" Target="../media/image415.png"/><Relationship Id="rId281" Type="http://schemas.openxmlformats.org/officeDocument/2006/relationships/image" Target="../media/image317.png"/><Relationship Id="rId337" Type="http://schemas.openxmlformats.org/officeDocument/2006/relationships/image" Target="../media/image345.png"/><Relationship Id="rId502" Type="http://schemas.openxmlformats.org/officeDocument/2006/relationships/customXml" Target="../ink/ink491.xml"/><Relationship Id="rId34" Type="http://schemas.openxmlformats.org/officeDocument/2006/relationships/customXml" Target="../ink/ink256.xml"/><Relationship Id="rId76" Type="http://schemas.openxmlformats.org/officeDocument/2006/relationships/image" Target="../media/image37.png"/><Relationship Id="rId141" Type="http://schemas.openxmlformats.org/officeDocument/2006/relationships/customXml" Target="../ink/ink310.xml"/><Relationship Id="rId379" Type="http://schemas.openxmlformats.org/officeDocument/2006/relationships/image" Target="../media/image366.png"/><Relationship Id="rId544" Type="http://schemas.openxmlformats.org/officeDocument/2006/relationships/customXml" Target="../ink/ink512.xml"/><Relationship Id="rId586" Type="http://schemas.openxmlformats.org/officeDocument/2006/relationships/customXml" Target="../ink/ink533.xml"/><Relationship Id="rId7" Type="http://schemas.openxmlformats.org/officeDocument/2006/relationships/image" Target="../media/image3.png"/><Relationship Id="rId183" Type="http://schemas.openxmlformats.org/officeDocument/2006/relationships/image" Target="../media/image268.png"/><Relationship Id="rId239" Type="http://schemas.openxmlformats.org/officeDocument/2006/relationships/image" Target="../media/image296.png"/><Relationship Id="rId390" Type="http://schemas.openxmlformats.org/officeDocument/2006/relationships/customXml" Target="../ink/ink435.xml"/><Relationship Id="rId404" Type="http://schemas.openxmlformats.org/officeDocument/2006/relationships/customXml" Target="../ink/ink442.xml"/><Relationship Id="rId446" Type="http://schemas.openxmlformats.org/officeDocument/2006/relationships/customXml" Target="../ink/ink463.xml"/><Relationship Id="rId250" Type="http://schemas.openxmlformats.org/officeDocument/2006/relationships/customXml" Target="../ink/ink365.xml"/><Relationship Id="rId292" Type="http://schemas.openxmlformats.org/officeDocument/2006/relationships/customXml" Target="../ink/ink386.xml"/><Relationship Id="rId306" Type="http://schemas.openxmlformats.org/officeDocument/2006/relationships/customXml" Target="../ink/ink393.xml"/><Relationship Id="rId488" Type="http://schemas.openxmlformats.org/officeDocument/2006/relationships/customXml" Target="../ink/ink484.xml"/><Relationship Id="rId45" Type="http://schemas.openxmlformats.org/officeDocument/2006/relationships/image" Target="../media/image22.png"/><Relationship Id="rId87" Type="http://schemas.openxmlformats.org/officeDocument/2006/relationships/customXml" Target="../ink/ink283.xml"/><Relationship Id="rId110" Type="http://schemas.openxmlformats.org/officeDocument/2006/relationships/image" Target="../media/image54.png"/><Relationship Id="rId348" Type="http://schemas.openxmlformats.org/officeDocument/2006/relationships/customXml" Target="../ink/ink414.xml"/><Relationship Id="rId513" Type="http://schemas.openxmlformats.org/officeDocument/2006/relationships/image" Target="../media/image433.png"/><Relationship Id="rId555" Type="http://schemas.openxmlformats.org/officeDocument/2006/relationships/image" Target="../media/image454.png"/><Relationship Id="rId152" Type="http://schemas.openxmlformats.org/officeDocument/2006/relationships/image" Target="../media/image253.png"/><Relationship Id="rId194" Type="http://schemas.openxmlformats.org/officeDocument/2006/relationships/customXml" Target="../ink/ink337.xml"/><Relationship Id="rId208" Type="http://schemas.openxmlformats.org/officeDocument/2006/relationships/customXml" Target="../ink/ink344.xml"/><Relationship Id="rId415" Type="http://schemas.openxmlformats.org/officeDocument/2006/relationships/image" Target="../media/image384.png"/><Relationship Id="rId457" Type="http://schemas.openxmlformats.org/officeDocument/2006/relationships/image" Target="../media/image405.png"/><Relationship Id="rId261" Type="http://schemas.openxmlformats.org/officeDocument/2006/relationships/image" Target="../media/image307.png"/><Relationship Id="rId499" Type="http://schemas.openxmlformats.org/officeDocument/2006/relationships/image" Target="../media/image426.png"/><Relationship Id="rId14" Type="http://schemas.openxmlformats.org/officeDocument/2006/relationships/customXml" Target="../ink/ink246.xml"/><Relationship Id="rId56" Type="http://schemas.openxmlformats.org/officeDocument/2006/relationships/customXml" Target="../ink/ink267.xml"/><Relationship Id="rId317" Type="http://schemas.openxmlformats.org/officeDocument/2006/relationships/image" Target="../media/image335.png"/><Relationship Id="rId359" Type="http://schemas.openxmlformats.org/officeDocument/2006/relationships/image" Target="../media/image356.png"/><Relationship Id="rId524" Type="http://schemas.openxmlformats.org/officeDocument/2006/relationships/customXml" Target="../ink/ink502.xml"/><Relationship Id="rId566" Type="http://schemas.openxmlformats.org/officeDocument/2006/relationships/customXml" Target="../ink/ink523.xml"/><Relationship Id="rId98" Type="http://schemas.openxmlformats.org/officeDocument/2006/relationships/image" Target="../media/image48.png"/><Relationship Id="rId121" Type="http://schemas.openxmlformats.org/officeDocument/2006/relationships/customXml" Target="../ink/ink300.xml"/><Relationship Id="rId163" Type="http://schemas.openxmlformats.org/officeDocument/2006/relationships/customXml" Target="../ink/ink321.xml"/><Relationship Id="rId219" Type="http://schemas.openxmlformats.org/officeDocument/2006/relationships/image" Target="../media/image286.png"/><Relationship Id="rId370" Type="http://schemas.openxmlformats.org/officeDocument/2006/relationships/customXml" Target="../ink/ink425.xml"/><Relationship Id="rId426" Type="http://schemas.openxmlformats.org/officeDocument/2006/relationships/customXml" Target="../ink/ink453.xml"/><Relationship Id="rId230" Type="http://schemas.openxmlformats.org/officeDocument/2006/relationships/customXml" Target="../ink/ink355.xml"/><Relationship Id="rId468" Type="http://schemas.openxmlformats.org/officeDocument/2006/relationships/customXml" Target="../ink/ink474.xml"/><Relationship Id="rId25" Type="http://schemas.openxmlformats.org/officeDocument/2006/relationships/image" Target="../media/image12.png"/><Relationship Id="rId67" Type="http://schemas.openxmlformats.org/officeDocument/2006/relationships/customXml" Target="../ink/ink273.xml"/><Relationship Id="rId272" Type="http://schemas.openxmlformats.org/officeDocument/2006/relationships/customXml" Target="../ink/ink376.xml"/><Relationship Id="rId328" Type="http://schemas.openxmlformats.org/officeDocument/2006/relationships/customXml" Target="../ink/ink404.xml"/><Relationship Id="rId535" Type="http://schemas.openxmlformats.org/officeDocument/2006/relationships/image" Target="../media/image444.png"/><Relationship Id="rId577" Type="http://schemas.openxmlformats.org/officeDocument/2006/relationships/image" Target="../media/image465.png"/><Relationship Id="rId132" Type="http://schemas.openxmlformats.org/officeDocument/2006/relationships/image" Target="../media/image243.png"/><Relationship Id="rId174" Type="http://schemas.openxmlformats.org/officeDocument/2006/relationships/image" Target="../media/image264.png"/><Relationship Id="rId381" Type="http://schemas.openxmlformats.org/officeDocument/2006/relationships/image" Target="../media/image367.png"/><Relationship Id="rId241" Type="http://schemas.openxmlformats.org/officeDocument/2006/relationships/image" Target="../media/image297.png"/><Relationship Id="rId437" Type="http://schemas.openxmlformats.org/officeDocument/2006/relationships/image" Target="../media/image395.png"/><Relationship Id="rId479" Type="http://schemas.openxmlformats.org/officeDocument/2006/relationships/image" Target="../media/image416.png"/><Relationship Id="rId36" Type="http://schemas.openxmlformats.org/officeDocument/2006/relationships/customXml" Target="../ink/ink257.xml"/><Relationship Id="rId283" Type="http://schemas.openxmlformats.org/officeDocument/2006/relationships/image" Target="../media/image318.png"/><Relationship Id="rId339" Type="http://schemas.openxmlformats.org/officeDocument/2006/relationships/image" Target="../media/image346.png"/><Relationship Id="rId490" Type="http://schemas.openxmlformats.org/officeDocument/2006/relationships/customXml" Target="../ink/ink485.xml"/><Relationship Id="rId504" Type="http://schemas.openxmlformats.org/officeDocument/2006/relationships/customXml" Target="../ink/ink492.xml"/><Relationship Id="rId546" Type="http://schemas.openxmlformats.org/officeDocument/2006/relationships/customXml" Target="../ink/ink513.xml"/><Relationship Id="rId78" Type="http://schemas.openxmlformats.org/officeDocument/2006/relationships/image" Target="../media/image38.png"/><Relationship Id="rId101" Type="http://schemas.openxmlformats.org/officeDocument/2006/relationships/customXml" Target="../ink/ink290.xml"/><Relationship Id="rId143" Type="http://schemas.openxmlformats.org/officeDocument/2006/relationships/customXml" Target="../ink/ink311.xml"/><Relationship Id="rId185" Type="http://schemas.openxmlformats.org/officeDocument/2006/relationships/image" Target="../media/image269.png"/><Relationship Id="rId350" Type="http://schemas.openxmlformats.org/officeDocument/2006/relationships/customXml" Target="../ink/ink415.xml"/><Relationship Id="rId406" Type="http://schemas.openxmlformats.org/officeDocument/2006/relationships/customXml" Target="../ink/ink443.xml"/><Relationship Id="rId588" Type="http://schemas.openxmlformats.org/officeDocument/2006/relationships/customXml" Target="../ink/ink534.xml"/><Relationship Id="rId9" Type="http://schemas.openxmlformats.org/officeDocument/2006/relationships/image" Target="../media/image4.png"/><Relationship Id="rId210" Type="http://schemas.openxmlformats.org/officeDocument/2006/relationships/customXml" Target="../ink/ink345.xml"/><Relationship Id="rId392" Type="http://schemas.openxmlformats.org/officeDocument/2006/relationships/customXml" Target="../ink/ink436.xml"/><Relationship Id="rId448" Type="http://schemas.openxmlformats.org/officeDocument/2006/relationships/customXml" Target="../ink/ink464.xml"/><Relationship Id="rId252" Type="http://schemas.openxmlformats.org/officeDocument/2006/relationships/customXml" Target="../ink/ink366.xml"/><Relationship Id="rId294" Type="http://schemas.openxmlformats.org/officeDocument/2006/relationships/customXml" Target="../ink/ink387.xml"/><Relationship Id="rId308" Type="http://schemas.openxmlformats.org/officeDocument/2006/relationships/customXml" Target="../ink/ink394.xml"/><Relationship Id="rId515" Type="http://schemas.openxmlformats.org/officeDocument/2006/relationships/image" Target="../media/image434.png"/><Relationship Id="rId47" Type="http://schemas.openxmlformats.org/officeDocument/2006/relationships/image" Target="../media/image23.png"/><Relationship Id="rId89" Type="http://schemas.openxmlformats.org/officeDocument/2006/relationships/customXml" Target="../ink/ink284.xml"/><Relationship Id="rId112" Type="http://schemas.openxmlformats.org/officeDocument/2006/relationships/image" Target="../media/image55.png"/><Relationship Id="rId154" Type="http://schemas.openxmlformats.org/officeDocument/2006/relationships/image" Target="../media/image254.png"/><Relationship Id="rId361" Type="http://schemas.openxmlformats.org/officeDocument/2006/relationships/image" Target="../media/image357.png"/><Relationship Id="rId557" Type="http://schemas.openxmlformats.org/officeDocument/2006/relationships/image" Target="../media/image455.png"/><Relationship Id="rId196" Type="http://schemas.openxmlformats.org/officeDocument/2006/relationships/customXml" Target="../ink/ink338.xml"/><Relationship Id="rId417" Type="http://schemas.openxmlformats.org/officeDocument/2006/relationships/image" Target="../media/image385.png"/><Relationship Id="rId459" Type="http://schemas.openxmlformats.org/officeDocument/2006/relationships/image" Target="../media/image406.png"/><Relationship Id="rId16" Type="http://schemas.openxmlformats.org/officeDocument/2006/relationships/customXml" Target="../ink/ink247.xml"/><Relationship Id="rId221" Type="http://schemas.openxmlformats.org/officeDocument/2006/relationships/image" Target="../media/image287.png"/><Relationship Id="rId242" Type="http://schemas.openxmlformats.org/officeDocument/2006/relationships/customXml" Target="../ink/ink361.xml"/><Relationship Id="rId263" Type="http://schemas.openxmlformats.org/officeDocument/2006/relationships/image" Target="../media/image308.png"/><Relationship Id="rId284" Type="http://schemas.openxmlformats.org/officeDocument/2006/relationships/customXml" Target="../ink/ink382.xml"/><Relationship Id="rId319" Type="http://schemas.openxmlformats.org/officeDocument/2006/relationships/image" Target="../media/image336.png"/><Relationship Id="rId470" Type="http://schemas.openxmlformats.org/officeDocument/2006/relationships/customXml" Target="../ink/ink475.xml"/><Relationship Id="rId491" Type="http://schemas.openxmlformats.org/officeDocument/2006/relationships/image" Target="../media/image422.png"/><Relationship Id="rId505" Type="http://schemas.openxmlformats.org/officeDocument/2006/relationships/image" Target="../media/image429.png"/><Relationship Id="rId526" Type="http://schemas.openxmlformats.org/officeDocument/2006/relationships/customXml" Target="../ink/ink503.xml"/><Relationship Id="rId37" Type="http://schemas.openxmlformats.org/officeDocument/2006/relationships/image" Target="../media/image18.png"/><Relationship Id="rId58" Type="http://schemas.openxmlformats.org/officeDocument/2006/relationships/customXml" Target="../ink/ink268.xml"/><Relationship Id="rId79" Type="http://schemas.openxmlformats.org/officeDocument/2006/relationships/customXml" Target="../ink/ink279.xml"/><Relationship Id="rId102" Type="http://schemas.openxmlformats.org/officeDocument/2006/relationships/image" Target="../media/image50.png"/><Relationship Id="rId123" Type="http://schemas.openxmlformats.org/officeDocument/2006/relationships/customXml" Target="../ink/ink301.xml"/><Relationship Id="rId144" Type="http://schemas.openxmlformats.org/officeDocument/2006/relationships/image" Target="../media/image249.png"/><Relationship Id="rId330" Type="http://schemas.openxmlformats.org/officeDocument/2006/relationships/customXml" Target="../ink/ink405.xml"/><Relationship Id="rId547" Type="http://schemas.openxmlformats.org/officeDocument/2006/relationships/image" Target="../media/image450.png"/><Relationship Id="rId568" Type="http://schemas.openxmlformats.org/officeDocument/2006/relationships/customXml" Target="../ink/ink524.xml"/><Relationship Id="rId589" Type="http://schemas.openxmlformats.org/officeDocument/2006/relationships/image" Target="../media/image471.png"/><Relationship Id="rId90" Type="http://schemas.openxmlformats.org/officeDocument/2006/relationships/image" Target="../media/image44.png"/><Relationship Id="rId165" Type="http://schemas.openxmlformats.org/officeDocument/2006/relationships/customXml" Target="../ink/ink322.xml"/><Relationship Id="rId186" Type="http://schemas.openxmlformats.org/officeDocument/2006/relationships/customXml" Target="../ink/ink333.xml"/><Relationship Id="rId351" Type="http://schemas.openxmlformats.org/officeDocument/2006/relationships/image" Target="../media/image352.png"/><Relationship Id="rId372" Type="http://schemas.openxmlformats.org/officeDocument/2006/relationships/customXml" Target="../ink/ink426.xml"/><Relationship Id="rId393" Type="http://schemas.openxmlformats.org/officeDocument/2006/relationships/image" Target="../media/image373.png"/><Relationship Id="rId407" Type="http://schemas.openxmlformats.org/officeDocument/2006/relationships/image" Target="../media/image380.png"/><Relationship Id="rId428" Type="http://schemas.openxmlformats.org/officeDocument/2006/relationships/customXml" Target="../ink/ink454.xml"/><Relationship Id="rId449" Type="http://schemas.openxmlformats.org/officeDocument/2006/relationships/image" Target="../media/image401.png"/><Relationship Id="rId211" Type="http://schemas.openxmlformats.org/officeDocument/2006/relationships/image" Target="../media/image282.png"/><Relationship Id="rId232" Type="http://schemas.openxmlformats.org/officeDocument/2006/relationships/customXml" Target="../ink/ink356.xml"/><Relationship Id="rId253" Type="http://schemas.openxmlformats.org/officeDocument/2006/relationships/image" Target="../media/image303.png"/><Relationship Id="rId274" Type="http://schemas.openxmlformats.org/officeDocument/2006/relationships/customXml" Target="../ink/ink377.xml"/><Relationship Id="rId295" Type="http://schemas.openxmlformats.org/officeDocument/2006/relationships/image" Target="../media/image324.png"/><Relationship Id="rId309" Type="http://schemas.openxmlformats.org/officeDocument/2006/relationships/image" Target="../media/image331.png"/><Relationship Id="rId460" Type="http://schemas.openxmlformats.org/officeDocument/2006/relationships/customXml" Target="../ink/ink470.xml"/><Relationship Id="rId481" Type="http://schemas.openxmlformats.org/officeDocument/2006/relationships/image" Target="../media/image417.png"/><Relationship Id="rId516" Type="http://schemas.openxmlformats.org/officeDocument/2006/relationships/customXml" Target="../ink/ink498.xml"/><Relationship Id="rId27" Type="http://schemas.openxmlformats.org/officeDocument/2006/relationships/image" Target="../media/image13.png"/><Relationship Id="rId48" Type="http://schemas.openxmlformats.org/officeDocument/2006/relationships/customXml" Target="../ink/ink263.xml"/><Relationship Id="rId69" Type="http://schemas.openxmlformats.org/officeDocument/2006/relationships/customXml" Target="../ink/ink274.xml"/><Relationship Id="rId113" Type="http://schemas.openxmlformats.org/officeDocument/2006/relationships/customXml" Target="../ink/ink296.xml"/><Relationship Id="rId134" Type="http://schemas.openxmlformats.org/officeDocument/2006/relationships/image" Target="../media/image244.png"/><Relationship Id="rId320" Type="http://schemas.openxmlformats.org/officeDocument/2006/relationships/customXml" Target="../ink/ink400.xml"/><Relationship Id="rId537" Type="http://schemas.openxmlformats.org/officeDocument/2006/relationships/image" Target="../media/image445.png"/><Relationship Id="rId558" Type="http://schemas.openxmlformats.org/officeDocument/2006/relationships/customXml" Target="../ink/ink519.xml"/><Relationship Id="rId579" Type="http://schemas.openxmlformats.org/officeDocument/2006/relationships/image" Target="../media/image466.png"/><Relationship Id="rId80" Type="http://schemas.openxmlformats.org/officeDocument/2006/relationships/image" Target="../media/image39.png"/><Relationship Id="rId155" Type="http://schemas.openxmlformats.org/officeDocument/2006/relationships/customXml" Target="../ink/ink317.xml"/><Relationship Id="rId176" Type="http://schemas.openxmlformats.org/officeDocument/2006/relationships/image" Target="../media/image265.png"/><Relationship Id="rId197" Type="http://schemas.openxmlformats.org/officeDocument/2006/relationships/image" Target="../media/image275.png"/><Relationship Id="rId341" Type="http://schemas.openxmlformats.org/officeDocument/2006/relationships/image" Target="../media/image347.png"/><Relationship Id="rId362" Type="http://schemas.openxmlformats.org/officeDocument/2006/relationships/customXml" Target="../ink/ink421.xml"/><Relationship Id="rId383" Type="http://schemas.openxmlformats.org/officeDocument/2006/relationships/image" Target="../media/image368.png"/><Relationship Id="rId418" Type="http://schemas.openxmlformats.org/officeDocument/2006/relationships/customXml" Target="../ink/ink449.xml"/><Relationship Id="rId439" Type="http://schemas.openxmlformats.org/officeDocument/2006/relationships/image" Target="../media/image396.png"/><Relationship Id="rId201" Type="http://schemas.openxmlformats.org/officeDocument/2006/relationships/image" Target="../media/image277.png"/><Relationship Id="rId222" Type="http://schemas.openxmlformats.org/officeDocument/2006/relationships/customXml" Target="../ink/ink351.xml"/><Relationship Id="rId243" Type="http://schemas.openxmlformats.org/officeDocument/2006/relationships/image" Target="../media/image298.png"/><Relationship Id="rId264" Type="http://schemas.openxmlformats.org/officeDocument/2006/relationships/customXml" Target="../ink/ink372.xml"/><Relationship Id="rId285" Type="http://schemas.openxmlformats.org/officeDocument/2006/relationships/image" Target="../media/image319.png"/><Relationship Id="rId450" Type="http://schemas.openxmlformats.org/officeDocument/2006/relationships/customXml" Target="../ink/ink465.xml"/><Relationship Id="rId471" Type="http://schemas.openxmlformats.org/officeDocument/2006/relationships/image" Target="../media/image412.png"/><Relationship Id="rId506" Type="http://schemas.openxmlformats.org/officeDocument/2006/relationships/customXml" Target="../ink/ink493.xml"/><Relationship Id="rId17" Type="http://schemas.openxmlformats.org/officeDocument/2006/relationships/image" Target="../media/image8.png"/><Relationship Id="rId38" Type="http://schemas.openxmlformats.org/officeDocument/2006/relationships/customXml" Target="../ink/ink258.xml"/><Relationship Id="rId59" Type="http://schemas.openxmlformats.org/officeDocument/2006/relationships/image" Target="../media/image29.png"/><Relationship Id="rId103" Type="http://schemas.openxmlformats.org/officeDocument/2006/relationships/customXml" Target="../ink/ink291.xml"/><Relationship Id="rId124" Type="http://schemas.openxmlformats.org/officeDocument/2006/relationships/image" Target="../media/image239.png"/><Relationship Id="rId310" Type="http://schemas.openxmlformats.org/officeDocument/2006/relationships/customXml" Target="../ink/ink395.xml"/><Relationship Id="rId492" Type="http://schemas.openxmlformats.org/officeDocument/2006/relationships/customXml" Target="../ink/ink486.xml"/><Relationship Id="rId527" Type="http://schemas.openxmlformats.org/officeDocument/2006/relationships/image" Target="../media/image440.png"/><Relationship Id="rId548" Type="http://schemas.openxmlformats.org/officeDocument/2006/relationships/customXml" Target="../ink/ink514.xml"/><Relationship Id="rId569" Type="http://schemas.openxmlformats.org/officeDocument/2006/relationships/image" Target="../media/image461.png"/><Relationship Id="rId70" Type="http://schemas.openxmlformats.org/officeDocument/2006/relationships/image" Target="../media/image34.png"/><Relationship Id="rId91" Type="http://schemas.openxmlformats.org/officeDocument/2006/relationships/customXml" Target="../ink/ink285.xml"/><Relationship Id="rId145" Type="http://schemas.openxmlformats.org/officeDocument/2006/relationships/customXml" Target="../ink/ink312.xml"/><Relationship Id="rId166" Type="http://schemas.openxmlformats.org/officeDocument/2006/relationships/image" Target="../media/image260.png"/><Relationship Id="rId187" Type="http://schemas.openxmlformats.org/officeDocument/2006/relationships/image" Target="../media/image270.png"/><Relationship Id="rId331" Type="http://schemas.openxmlformats.org/officeDocument/2006/relationships/image" Target="../media/image342.png"/><Relationship Id="rId352" Type="http://schemas.openxmlformats.org/officeDocument/2006/relationships/customXml" Target="../ink/ink416.xml"/><Relationship Id="rId373" Type="http://schemas.openxmlformats.org/officeDocument/2006/relationships/image" Target="../media/image363.png"/><Relationship Id="rId394" Type="http://schemas.openxmlformats.org/officeDocument/2006/relationships/customXml" Target="../ink/ink437.xml"/><Relationship Id="rId408" Type="http://schemas.openxmlformats.org/officeDocument/2006/relationships/customXml" Target="../ink/ink444.xml"/><Relationship Id="rId429" Type="http://schemas.openxmlformats.org/officeDocument/2006/relationships/image" Target="../media/image391.png"/><Relationship Id="rId580" Type="http://schemas.openxmlformats.org/officeDocument/2006/relationships/customXml" Target="../ink/ink53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46.xml"/><Relationship Id="rId233" Type="http://schemas.openxmlformats.org/officeDocument/2006/relationships/image" Target="../media/image293.png"/><Relationship Id="rId254" Type="http://schemas.openxmlformats.org/officeDocument/2006/relationships/customXml" Target="../ink/ink367.xml"/><Relationship Id="rId440" Type="http://schemas.openxmlformats.org/officeDocument/2006/relationships/customXml" Target="../ink/ink460.xml"/><Relationship Id="rId28" Type="http://schemas.openxmlformats.org/officeDocument/2006/relationships/customXml" Target="../ink/ink253.xml"/><Relationship Id="rId49" Type="http://schemas.openxmlformats.org/officeDocument/2006/relationships/image" Target="../media/image24.png"/><Relationship Id="rId114" Type="http://schemas.openxmlformats.org/officeDocument/2006/relationships/image" Target="../media/image110.png"/><Relationship Id="rId275" Type="http://schemas.openxmlformats.org/officeDocument/2006/relationships/image" Target="../media/image314.png"/><Relationship Id="rId296" Type="http://schemas.openxmlformats.org/officeDocument/2006/relationships/customXml" Target="../ink/ink388.xml"/><Relationship Id="rId300" Type="http://schemas.openxmlformats.org/officeDocument/2006/relationships/customXml" Target="../ink/ink390.xml"/><Relationship Id="rId461" Type="http://schemas.openxmlformats.org/officeDocument/2006/relationships/image" Target="../media/image407.png"/><Relationship Id="rId482" Type="http://schemas.openxmlformats.org/officeDocument/2006/relationships/customXml" Target="../ink/ink481.xml"/><Relationship Id="rId517" Type="http://schemas.openxmlformats.org/officeDocument/2006/relationships/image" Target="../media/image435.png"/><Relationship Id="rId538" Type="http://schemas.openxmlformats.org/officeDocument/2006/relationships/customXml" Target="../ink/ink509.xml"/><Relationship Id="rId559" Type="http://schemas.openxmlformats.org/officeDocument/2006/relationships/image" Target="../media/image456.png"/><Relationship Id="rId60" Type="http://schemas.openxmlformats.org/officeDocument/2006/relationships/customXml" Target="../ink/ink269.xml"/><Relationship Id="rId81" Type="http://schemas.openxmlformats.org/officeDocument/2006/relationships/customXml" Target="../ink/ink280.xml"/><Relationship Id="rId135" Type="http://schemas.openxmlformats.org/officeDocument/2006/relationships/customXml" Target="../ink/ink307.xml"/><Relationship Id="rId156" Type="http://schemas.openxmlformats.org/officeDocument/2006/relationships/image" Target="../media/image255.png"/><Relationship Id="rId177" Type="http://schemas.openxmlformats.org/officeDocument/2006/relationships/customXml" Target="../ink/ink328.xml"/><Relationship Id="rId198" Type="http://schemas.openxmlformats.org/officeDocument/2006/relationships/customXml" Target="../ink/ink339.xml"/><Relationship Id="rId321" Type="http://schemas.openxmlformats.org/officeDocument/2006/relationships/image" Target="../media/image337.png"/><Relationship Id="rId342" Type="http://schemas.openxmlformats.org/officeDocument/2006/relationships/customXml" Target="../ink/ink411.xml"/><Relationship Id="rId363" Type="http://schemas.openxmlformats.org/officeDocument/2006/relationships/image" Target="../media/image358.png"/><Relationship Id="rId384" Type="http://schemas.openxmlformats.org/officeDocument/2006/relationships/customXml" Target="../ink/ink432.xml"/><Relationship Id="rId419" Type="http://schemas.openxmlformats.org/officeDocument/2006/relationships/image" Target="../media/image386.png"/><Relationship Id="rId570" Type="http://schemas.openxmlformats.org/officeDocument/2006/relationships/customXml" Target="../ink/ink525.xml"/><Relationship Id="rId202" Type="http://schemas.openxmlformats.org/officeDocument/2006/relationships/customXml" Target="../ink/ink341.xml"/><Relationship Id="rId223" Type="http://schemas.openxmlformats.org/officeDocument/2006/relationships/image" Target="../media/image288.png"/><Relationship Id="rId244" Type="http://schemas.openxmlformats.org/officeDocument/2006/relationships/customXml" Target="../ink/ink362.xml"/><Relationship Id="rId430" Type="http://schemas.openxmlformats.org/officeDocument/2006/relationships/customXml" Target="../ink/ink455.xml"/><Relationship Id="rId18" Type="http://schemas.openxmlformats.org/officeDocument/2006/relationships/customXml" Target="../ink/ink248.xml"/><Relationship Id="rId39" Type="http://schemas.openxmlformats.org/officeDocument/2006/relationships/image" Target="../media/image19.png"/><Relationship Id="rId265" Type="http://schemas.openxmlformats.org/officeDocument/2006/relationships/image" Target="../media/image309.png"/><Relationship Id="rId286" Type="http://schemas.openxmlformats.org/officeDocument/2006/relationships/customXml" Target="../ink/ink383.xml"/><Relationship Id="rId451" Type="http://schemas.openxmlformats.org/officeDocument/2006/relationships/image" Target="../media/image402.png"/><Relationship Id="rId472" Type="http://schemas.openxmlformats.org/officeDocument/2006/relationships/customXml" Target="../ink/ink476.xml"/><Relationship Id="rId493" Type="http://schemas.openxmlformats.org/officeDocument/2006/relationships/image" Target="../media/image423.png"/><Relationship Id="rId507" Type="http://schemas.openxmlformats.org/officeDocument/2006/relationships/image" Target="../media/image430.png"/><Relationship Id="rId528" Type="http://schemas.openxmlformats.org/officeDocument/2006/relationships/customXml" Target="../ink/ink504.xml"/><Relationship Id="rId549" Type="http://schemas.openxmlformats.org/officeDocument/2006/relationships/image" Target="../media/image451.png"/><Relationship Id="rId50" Type="http://schemas.openxmlformats.org/officeDocument/2006/relationships/customXml" Target="../ink/ink264.xml"/><Relationship Id="rId104" Type="http://schemas.openxmlformats.org/officeDocument/2006/relationships/image" Target="../media/image51.png"/><Relationship Id="rId125" Type="http://schemas.openxmlformats.org/officeDocument/2006/relationships/customXml" Target="../ink/ink302.xml"/><Relationship Id="rId146" Type="http://schemas.openxmlformats.org/officeDocument/2006/relationships/image" Target="../media/image250.png"/><Relationship Id="rId167" Type="http://schemas.openxmlformats.org/officeDocument/2006/relationships/customXml" Target="../ink/ink323.xml"/><Relationship Id="rId188" Type="http://schemas.openxmlformats.org/officeDocument/2006/relationships/customXml" Target="../ink/ink334.xml"/><Relationship Id="rId311" Type="http://schemas.openxmlformats.org/officeDocument/2006/relationships/image" Target="../media/image332.png"/><Relationship Id="rId332" Type="http://schemas.openxmlformats.org/officeDocument/2006/relationships/customXml" Target="../ink/ink406.xml"/><Relationship Id="rId353" Type="http://schemas.openxmlformats.org/officeDocument/2006/relationships/image" Target="../media/image353.png"/><Relationship Id="rId374" Type="http://schemas.openxmlformats.org/officeDocument/2006/relationships/customXml" Target="../ink/ink427.xml"/><Relationship Id="rId395" Type="http://schemas.openxmlformats.org/officeDocument/2006/relationships/image" Target="../media/image374.png"/><Relationship Id="rId409" Type="http://schemas.openxmlformats.org/officeDocument/2006/relationships/image" Target="../media/image381.png"/><Relationship Id="rId560" Type="http://schemas.openxmlformats.org/officeDocument/2006/relationships/customXml" Target="../ink/ink520.xml"/><Relationship Id="rId581" Type="http://schemas.openxmlformats.org/officeDocument/2006/relationships/image" Target="../media/image467.png"/><Relationship Id="rId71" Type="http://schemas.openxmlformats.org/officeDocument/2006/relationships/customXml" Target="../ink/ink275.xml"/><Relationship Id="rId92" Type="http://schemas.openxmlformats.org/officeDocument/2006/relationships/image" Target="../media/image45.png"/><Relationship Id="rId213" Type="http://schemas.openxmlformats.org/officeDocument/2006/relationships/image" Target="../media/image283.png"/><Relationship Id="rId234" Type="http://schemas.openxmlformats.org/officeDocument/2006/relationships/customXml" Target="../ink/ink357.xml"/><Relationship Id="rId420" Type="http://schemas.openxmlformats.org/officeDocument/2006/relationships/customXml" Target="../ink/ink450.xml"/><Relationship Id="rId2" Type="http://schemas.openxmlformats.org/officeDocument/2006/relationships/customXml" Target="../ink/ink240.xml"/><Relationship Id="rId29" Type="http://schemas.openxmlformats.org/officeDocument/2006/relationships/image" Target="../media/image14.png"/><Relationship Id="rId255" Type="http://schemas.openxmlformats.org/officeDocument/2006/relationships/image" Target="../media/image304.png"/><Relationship Id="rId276" Type="http://schemas.openxmlformats.org/officeDocument/2006/relationships/customXml" Target="../ink/ink378.xml"/><Relationship Id="rId297" Type="http://schemas.openxmlformats.org/officeDocument/2006/relationships/image" Target="../media/image325.png"/><Relationship Id="rId441" Type="http://schemas.openxmlformats.org/officeDocument/2006/relationships/image" Target="../media/image397.png"/><Relationship Id="rId462" Type="http://schemas.openxmlformats.org/officeDocument/2006/relationships/customXml" Target="../ink/ink471.xml"/><Relationship Id="rId483" Type="http://schemas.openxmlformats.org/officeDocument/2006/relationships/image" Target="../media/image418.png"/><Relationship Id="rId518" Type="http://schemas.openxmlformats.org/officeDocument/2006/relationships/customXml" Target="../ink/ink499.xml"/><Relationship Id="rId539" Type="http://schemas.openxmlformats.org/officeDocument/2006/relationships/image" Target="../media/image446.png"/><Relationship Id="rId40" Type="http://schemas.openxmlformats.org/officeDocument/2006/relationships/customXml" Target="../ink/ink259.xml"/><Relationship Id="rId115" Type="http://schemas.openxmlformats.org/officeDocument/2006/relationships/customXml" Target="../ink/ink297.xml"/><Relationship Id="rId136" Type="http://schemas.openxmlformats.org/officeDocument/2006/relationships/image" Target="../media/image245.png"/><Relationship Id="rId157" Type="http://schemas.openxmlformats.org/officeDocument/2006/relationships/customXml" Target="../ink/ink318.xml"/><Relationship Id="rId178" Type="http://schemas.openxmlformats.org/officeDocument/2006/relationships/customXml" Target="../ink/ink329.xml"/><Relationship Id="rId301" Type="http://schemas.openxmlformats.org/officeDocument/2006/relationships/image" Target="../media/image327.png"/><Relationship Id="rId322" Type="http://schemas.openxmlformats.org/officeDocument/2006/relationships/customXml" Target="../ink/ink401.xml"/><Relationship Id="rId343" Type="http://schemas.openxmlformats.org/officeDocument/2006/relationships/image" Target="../media/image348.png"/><Relationship Id="rId364" Type="http://schemas.openxmlformats.org/officeDocument/2006/relationships/customXml" Target="../ink/ink422.xml"/><Relationship Id="rId550" Type="http://schemas.openxmlformats.org/officeDocument/2006/relationships/customXml" Target="../ink/ink515.xml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image" Target="../media/image276.png"/><Relationship Id="rId203" Type="http://schemas.openxmlformats.org/officeDocument/2006/relationships/image" Target="../media/image278.png"/><Relationship Id="rId385" Type="http://schemas.openxmlformats.org/officeDocument/2006/relationships/image" Target="../media/image369.png"/><Relationship Id="rId571" Type="http://schemas.openxmlformats.org/officeDocument/2006/relationships/image" Target="../media/image462.png"/><Relationship Id="rId19" Type="http://schemas.openxmlformats.org/officeDocument/2006/relationships/image" Target="../media/image9.png"/><Relationship Id="rId224" Type="http://schemas.openxmlformats.org/officeDocument/2006/relationships/customXml" Target="../ink/ink352.xml"/><Relationship Id="rId245" Type="http://schemas.openxmlformats.org/officeDocument/2006/relationships/image" Target="../media/image299.png"/><Relationship Id="rId266" Type="http://schemas.openxmlformats.org/officeDocument/2006/relationships/customXml" Target="../ink/ink373.xml"/><Relationship Id="rId287" Type="http://schemas.openxmlformats.org/officeDocument/2006/relationships/image" Target="../media/image320.png"/><Relationship Id="rId410" Type="http://schemas.openxmlformats.org/officeDocument/2006/relationships/customXml" Target="../ink/ink445.xml"/><Relationship Id="rId431" Type="http://schemas.openxmlformats.org/officeDocument/2006/relationships/image" Target="../media/image392.png"/><Relationship Id="rId452" Type="http://schemas.openxmlformats.org/officeDocument/2006/relationships/customXml" Target="../ink/ink466.xml"/><Relationship Id="rId473" Type="http://schemas.openxmlformats.org/officeDocument/2006/relationships/image" Target="../media/image413.png"/><Relationship Id="rId494" Type="http://schemas.openxmlformats.org/officeDocument/2006/relationships/customXml" Target="../ink/ink487.xml"/><Relationship Id="rId508" Type="http://schemas.openxmlformats.org/officeDocument/2006/relationships/customXml" Target="../ink/ink494.xml"/><Relationship Id="rId529" Type="http://schemas.openxmlformats.org/officeDocument/2006/relationships/image" Target="../media/image441.png"/><Relationship Id="rId30" Type="http://schemas.openxmlformats.org/officeDocument/2006/relationships/customXml" Target="../ink/ink254.xml"/><Relationship Id="rId105" Type="http://schemas.openxmlformats.org/officeDocument/2006/relationships/customXml" Target="../ink/ink292.xml"/><Relationship Id="rId126" Type="http://schemas.openxmlformats.org/officeDocument/2006/relationships/image" Target="../media/image240.png"/><Relationship Id="rId147" Type="http://schemas.openxmlformats.org/officeDocument/2006/relationships/customXml" Target="../ink/ink313.xml"/><Relationship Id="rId168" Type="http://schemas.openxmlformats.org/officeDocument/2006/relationships/image" Target="../media/image261.png"/><Relationship Id="rId312" Type="http://schemas.openxmlformats.org/officeDocument/2006/relationships/customXml" Target="../ink/ink396.xml"/><Relationship Id="rId333" Type="http://schemas.openxmlformats.org/officeDocument/2006/relationships/image" Target="../media/image343.png"/><Relationship Id="rId354" Type="http://schemas.openxmlformats.org/officeDocument/2006/relationships/customXml" Target="../ink/ink417.xml"/><Relationship Id="rId540" Type="http://schemas.openxmlformats.org/officeDocument/2006/relationships/customXml" Target="../ink/ink510.xml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286.xml"/><Relationship Id="rId189" Type="http://schemas.openxmlformats.org/officeDocument/2006/relationships/image" Target="../media/image271.png"/><Relationship Id="rId375" Type="http://schemas.openxmlformats.org/officeDocument/2006/relationships/image" Target="../media/image364.png"/><Relationship Id="rId396" Type="http://schemas.openxmlformats.org/officeDocument/2006/relationships/customXml" Target="../ink/ink438.xml"/><Relationship Id="rId561" Type="http://schemas.openxmlformats.org/officeDocument/2006/relationships/image" Target="../media/image457.png"/><Relationship Id="rId582" Type="http://schemas.openxmlformats.org/officeDocument/2006/relationships/customXml" Target="../ink/ink531.xml"/><Relationship Id="rId3" Type="http://schemas.openxmlformats.org/officeDocument/2006/relationships/image" Target="../media/image1.png"/><Relationship Id="rId214" Type="http://schemas.openxmlformats.org/officeDocument/2006/relationships/customXml" Target="../ink/ink347.xml"/><Relationship Id="rId235" Type="http://schemas.openxmlformats.org/officeDocument/2006/relationships/image" Target="../media/image294.png"/><Relationship Id="rId256" Type="http://schemas.openxmlformats.org/officeDocument/2006/relationships/customXml" Target="../ink/ink368.xml"/><Relationship Id="rId277" Type="http://schemas.openxmlformats.org/officeDocument/2006/relationships/image" Target="../media/image315.png"/><Relationship Id="rId298" Type="http://schemas.openxmlformats.org/officeDocument/2006/relationships/customXml" Target="../ink/ink389.xml"/><Relationship Id="rId400" Type="http://schemas.openxmlformats.org/officeDocument/2006/relationships/customXml" Target="../ink/ink440.xml"/><Relationship Id="rId421" Type="http://schemas.openxmlformats.org/officeDocument/2006/relationships/image" Target="../media/image387.png"/><Relationship Id="rId442" Type="http://schemas.openxmlformats.org/officeDocument/2006/relationships/customXml" Target="../ink/ink461.xml"/><Relationship Id="rId463" Type="http://schemas.openxmlformats.org/officeDocument/2006/relationships/image" Target="../media/image408.png"/><Relationship Id="rId484" Type="http://schemas.openxmlformats.org/officeDocument/2006/relationships/customXml" Target="../ink/ink482.xml"/><Relationship Id="rId519" Type="http://schemas.openxmlformats.org/officeDocument/2006/relationships/image" Target="../media/image436.png"/><Relationship Id="rId116" Type="http://schemas.openxmlformats.org/officeDocument/2006/relationships/image" Target="../media/image205.png"/><Relationship Id="rId137" Type="http://schemas.openxmlformats.org/officeDocument/2006/relationships/customXml" Target="../ink/ink308.xml"/><Relationship Id="rId158" Type="http://schemas.openxmlformats.org/officeDocument/2006/relationships/image" Target="../media/image256.png"/><Relationship Id="rId302" Type="http://schemas.openxmlformats.org/officeDocument/2006/relationships/customXml" Target="../ink/ink391.xml"/><Relationship Id="rId323" Type="http://schemas.openxmlformats.org/officeDocument/2006/relationships/image" Target="../media/image338.png"/><Relationship Id="rId344" Type="http://schemas.openxmlformats.org/officeDocument/2006/relationships/customXml" Target="../ink/ink412.xml"/><Relationship Id="rId530" Type="http://schemas.openxmlformats.org/officeDocument/2006/relationships/customXml" Target="../ink/ink505.xml"/><Relationship Id="rId20" Type="http://schemas.openxmlformats.org/officeDocument/2006/relationships/customXml" Target="../ink/ink249.xml"/><Relationship Id="rId41" Type="http://schemas.openxmlformats.org/officeDocument/2006/relationships/image" Target="../media/image20.png"/><Relationship Id="rId62" Type="http://schemas.openxmlformats.org/officeDocument/2006/relationships/customXml" Target="../ink/ink270.xml"/><Relationship Id="rId83" Type="http://schemas.openxmlformats.org/officeDocument/2006/relationships/customXml" Target="../ink/ink281.xml"/><Relationship Id="rId179" Type="http://schemas.openxmlformats.org/officeDocument/2006/relationships/image" Target="../media/image266.png"/><Relationship Id="rId365" Type="http://schemas.openxmlformats.org/officeDocument/2006/relationships/image" Target="../media/image359.png"/><Relationship Id="rId386" Type="http://schemas.openxmlformats.org/officeDocument/2006/relationships/customXml" Target="../ink/ink433.xml"/><Relationship Id="rId551" Type="http://schemas.openxmlformats.org/officeDocument/2006/relationships/image" Target="../media/image452.png"/><Relationship Id="rId572" Type="http://schemas.openxmlformats.org/officeDocument/2006/relationships/customXml" Target="../ink/ink526.xml"/><Relationship Id="rId190" Type="http://schemas.openxmlformats.org/officeDocument/2006/relationships/customXml" Target="../ink/ink335.xml"/><Relationship Id="rId204" Type="http://schemas.openxmlformats.org/officeDocument/2006/relationships/customXml" Target="../ink/ink342.xml"/><Relationship Id="rId225" Type="http://schemas.openxmlformats.org/officeDocument/2006/relationships/image" Target="../media/image289.png"/><Relationship Id="rId246" Type="http://schemas.openxmlformats.org/officeDocument/2006/relationships/customXml" Target="../ink/ink363.xml"/><Relationship Id="rId267" Type="http://schemas.openxmlformats.org/officeDocument/2006/relationships/image" Target="../media/image310.png"/><Relationship Id="rId288" Type="http://schemas.openxmlformats.org/officeDocument/2006/relationships/customXml" Target="../ink/ink384.xml"/><Relationship Id="rId411" Type="http://schemas.openxmlformats.org/officeDocument/2006/relationships/image" Target="../media/image382.png"/><Relationship Id="rId432" Type="http://schemas.openxmlformats.org/officeDocument/2006/relationships/customXml" Target="../ink/ink456.xml"/><Relationship Id="rId453" Type="http://schemas.openxmlformats.org/officeDocument/2006/relationships/image" Target="../media/image403.png"/><Relationship Id="rId474" Type="http://schemas.openxmlformats.org/officeDocument/2006/relationships/customXml" Target="../ink/ink477.xml"/><Relationship Id="rId509" Type="http://schemas.openxmlformats.org/officeDocument/2006/relationships/image" Target="../media/image431.png"/><Relationship Id="rId106" Type="http://schemas.openxmlformats.org/officeDocument/2006/relationships/image" Target="../media/image52.png"/><Relationship Id="rId127" Type="http://schemas.openxmlformats.org/officeDocument/2006/relationships/customXml" Target="../ink/ink303.xml"/><Relationship Id="rId313" Type="http://schemas.openxmlformats.org/officeDocument/2006/relationships/image" Target="../media/image333.png"/><Relationship Id="rId495" Type="http://schemas.openxmlformats.org/officeDocument/2006/relationships/image" Target="../media/image424.png"/><Relationship Id="rId10" Type="http://schemas.openxmlformats.org/officeDocument/2006/relationships/customXml" Target="../ink/ink244.xml"/><Relationship Id="rId31" Type="http://schemas.openxmlformats.org/officeDocument/2006/relationships/image" Target="../media/image15.png"/><Relationship Id="rId52" Type="http://schemas.openxmlformats.org/officeDocument/2006/relationships/customXml" Target="../ink/ink265.xml"/><Relationship Id="rId73" Type="http://schemas.openxmlformats.org/officeDocument/2006/relationships/customXml" Target="../ink/ink276.xml"/><Relationship Id="rId94" Type="http://schemas.openxmlformats.org/officeDocument/2006/relationships/image" Target="../media/image46.png"/><Relationship Id="rId148" Type="http://schemas.openxmlformats.org/officeDocument/2006/relationships/image" Target="../media/image251.png"/><Relationship Id="rId169" Type="http://schemas.openxmlformats.org/officeDocument/2006/relationships/customXml" Target="../ink/ink324.xml"/><Relationship Id="rId334" Type="http://schemas.openxmlformats.org/officeDocument/2006/relationships/customXml" Target="../ink/ink407.xml"/><Relationship Id="rId355" Type="http://schemas.openxmlformats.org/officeDocument/2006/relationships/image" Target="../media/image354.png"/><Relationship Id="rId376" Type="http://schemas.openxmlformats.org/officeDocument/2006/relationships/customXml" Target="../ink/ink428.xml"/><Relationship Id="rId397" Type="http://schemas.openxmlformats.org/officeDocument/2006/relationships/image" Target="../media/image375.png"/><Relationship Id="rId520" Type="http://schemas.openxmlformats.org/officeDocument/2006/relationships/customXml" Target="../ink/ink500.xml"/><Relationship Id="rId541" Type="http://schemas.openxmlformats.org/officeDocument/2006/relationships/image" Target="../media/image447.png"/><Relationship Id="rId562" Type="http://schemas.openxmlformats.org/officeDocument/2006/relationships/customXml" Target="../ink/ink521.xml"/><Relationship Id="rId583" Type="http://schemas.openxmlformats.org/officeDocument/2006/relationships/image" Target="../media/image468.png"/><Relationship Id="rId4" Type="http://schemas.openxmlformats.org/officeDocument/2006/relationships/customXml" Target="../ink/ink241.xml"/><Relationship Id="rId180" Type="http://schemas.openxmlformats.org/officeDocument/2006/relationships/customXml" Target="../ink/ink330.xml"/><Relationship Id="rId215" Type="http://schemas.openxmlformats.org/officeDocument/2006/relationships/image" Target="../media/image284.png"/><Relationship Id="rId236" Type="http://schemas.openxmlformats.org/officeDocument/2006/relationships/customXml" Target="../ink/ink358.xml"/><Relationship Id="rId257" Type="http://schemas.openxmlformats.org/officeDocument/2006/relationships/image" Target="../media/image305.png"/><Relationship Id="rId278" Type="http://schemas.openxmlformats.org/officeDocument/2006/relationships/customXml" Target="../ink/ink379.xml"/><Relationship Id="rId401" Type="http://schemas.openxmlformats.org/officeDocument/2006/relationships/image" Target="../media/image377.png"/><Relationship Id="rId422" Type="http://schemas.openxmlformats.org/officeDocument/2006/relationships/customXml" Target="../ink/ink451.xml"/><Relationship Id="rId443" Type="http://schemas.openxmlformats.org/officeDocument/2006/relationships/image" Target="../media/image398.png"/><Relationship Id="rId464" Type="http://schemas.openxmlformats.org/officeDocument/2006/relationships/customXml" Target="../ink/ink472.xml"/><Relationship Id="rId303" Type="http://schemas.openxmlformats.org/officeDocument/2006/relationships/image" Target="../media/image328.png"/><Relationship Id="rId485" Type="http://schemas.openxmlformats.org/officeDocument/2006/relationships/image" Target="../media/image419.png"/><Relationship Id="rId42" Type="http://schemas.openxmlformats.org/officeDocument/2006/relationships/customXml" Target="../ink/ink260.xml"/><Relationship Id="rId84" Type="http://schemas.openxmlformats.org/officeDocument/2006/relationships/image" Target="../media/image41.png"/><Relationship Id="rId138" Type="http://schemas.openxmlformats.org/officeDocument/2006/relationships/image" Target="../media/image246.png"/><Relationship Id="rId345" Type="http://schemas.openxmlformats.org/officeDocument/2006/relationships/image" Target="../media/image349.png"/><Relationship Id="rId387" Type="http://schemas.openxmlformats.org/officeDocument/2006/relationships/image" Target="../media/image370.png"/><Relationship Id="rId510" Type="http://schemas.openxmlformats.org/officeDocument/2006/relationships/customXml" Target="../ink/ink495.xml"/><Relationship Id="rId552" Type="http://schemas.openxmlformats.org/officeDocument/2006/relationships/customXml" Target="../ink/ink516.xml"/><Relationship Id="rId191" Type="http://schemas.openxmlformats.org/officeDocument/2006/relationships/image" Target="../media/image272.png"/><Relationship Id="rId205" Type="http://schemas.openxmlformats.org/officeDocument/2006/relationships/image" Target="../media/image279.png"/><Relationship Id="rId247" Type="http://schemas.openxmlformats.org/officeDocument/2006/relationships/image" Target="../media/image300.png"/><Relationship Id="rId412" Type="http://schemas.openxmlformats.org/officeDocument/2006/relationships/customXml" Target="../ink/ink446.xml"/><Relationship Id="rId107" Type="http://schemas.openxmlformats.org/officeDocument/2006/relationships/customXml" Target="../ink/ink293.xml"/><Relationship Id="rId289" Type="http://schemas.openxmlformats.org/officeDocument/2006/relationships/image" Target="../media/image321.png"/><Relationship Id="rId454" Type="http://schemas.openxmlformats.org/officeDocument/2006/relationships/customXml" Target="../ink/ink467.xml"/><Relationship Id="rId496" Type="http://schemas.openxmlformats.org/officeDocument/2006/relationships/customXml" Target="../ink/ink488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314.xml"/><Relationship Id="rId314" Type="http://schemas.openxmlformats.org/officeDocument/2006/relationships/customXml" Target="../ink/ink397.xml"/><Relationship Id="rId356" Type="http://schemas.openxmlformats.org/officeDocument/2006/relationships/customXml" Target="../ink/ink418.xml"/><Relationship Id="rId398" Type="http://schemas.openxmlformats.org/officeDocument/2006/relationships/customXml" Target="../ink/ink439.xml"/><Relationship Id="rId521" Type="http://schemas.openxmlformats.org/officeDocument/2006/relationships/image" Target="../media/image437.png"/><Relationship Id="rId563" Type="http://schemas.openxmlformats.org/officeDocument/2006/relationships/image" Target="../media/image458.png"/><Relationship Id="rId95" Type="http://schemas.openxmlformats.org/officeDocument/2006/relationships/customXml" Target="../ink/ink287.xml"/><Relationship Id="rId160" Type="http://schemas.openxmlformats.org/officeDocument/2006/relationships/image" Target="../media/image257.png"/><Relationship Id="rId216" Type="http://schemas.openxmlformats.org/officeDocument/2006/relationships/customXml" Target="../ink/ink348.xml"/><Relationship Id="rId423" Type="http://schemas.openxmlformats.org/officeDocument/2006/relationships/image" Target="../media/image388.png"/><Relationship Id="rId258" Type="http://schemas.openxmlformats.org/officeDocument/2006/relationships/customXml" Target="../ink/ink369.xml"/><Relationship Id="rId465" Type="http://schemas.openxmlformats.org/officeDocument/2006/relationships/image" Target="../media/image409.png"/><Relationship Id="rId22" Type="http://schemas.openxmlformats.org/officeDocument/2006/relationships/customXml" Target="../ink/ink250.xml"/><Relationship Id="rId64" Type="http://schemas.openxmlformats.org/officeDocument/2006/relationships/image" Target="../media/image31.png"/><Relationship Id="rId118" Type="http://schemas.openxmlformats.org/officeDocument/2006/relationships/image" Target="../media/image236.png"/><Relationship Id="rId325" Type="http://schemas.openxmlformats.org/officeDocument/2006/relationships/image" Target="../media/image339.png"/><Relationship Id="rId367" Type="http://schemas.openxmlformats.org/officeDocument/2006/relationships/image" Target="../media/image360.png"/><Relationship Id="rId532" Type="http://schemas.openxmlformats.org/officeDocument/2006/relationships/customXml" Target="../ink/ink506.xml"/><Relationship Id="rId574" Type="http://schemas.openxmlformats.org/officeDocument/2006/relationships/customXml" Target="../ink/ink527.xml"/><Relationship Id="rId171" Type="http://schemas.openxmlformats.org/officeDocument/2006/relationships/customXml" Target="../ink/ink325.xml"/><Relationship Id="rId227" Type="http://schemas.openxmlformats.org/officeDocument/2006/relationships/image" Target="../media/image290.png"/><Relationship Id="rId269" Type="http://schemas.openxmlformats.org/officeDocument/2006/relationships/image" Target="../media/image311.png"/><Relationship Id="rId434" Type="http://schemas.openxmlformats.org/officeDocument/2006/relationships/customXml" Target="../ink/ink457.xml"/><Relationship Id="rId476" Type="http://schemas.openxmlformats.org/officeDocument/2006/relationships/customXml" Target="../ink/ink478.xml"/><Relationship Id="rId33" Type="http://schemas.openxmlformats.org/officeDocument/2006/relationships/image" Target="../media/image16.png"/><Relationship Id="rId129" Type="http://schemas.openxmlformats.org/officeDocument/2006/relationships/customXml" Target="../ink/ink304.xml"/><Relationship Id="rId280" Type="http://schemas.openxmlformats.org/officeDocument/2006/relationships/customXml" Target="../ink/ink380.xml"/><Relationship Id="rId336" Type="http://schemas.openxmlformats.org/officeDocument/2006/relationships/customXml" Target="../ink/ink408.xml"/><Relationship Id="rId501" Type="http://schemas.openxmlformats.org/officeDocument/2006/relationships/image" Target="../media/image427.png"/><Relationship Id="rId543" Type="http://schemas.openxmlformats.org/officeDocument/2006/relationships/image" Target="../media/image448.png"/><Relationship Id="rId75" Type="http://schemas.openxmlformats.org/officeDocument/2006/relationships/customXml" Target="../ink/ink277.xml"/><Relationship Id="rId140" Type="http://schemas.openxmlformats.org/officeDocument/2006/relationships/image" Target="../media/image247.png"/><Relationship Id="rId182" Type="http://schemas.openxmlformats.org/officeDocument/2006/relationships/customXml" Target="../ink/ink331.xml"/><Relationship Id="rId378" Type="http://schemas.openxmlformats.org/officeDocument/2006/relationships/customXml" Target="../ink/ink429.xml"/><Relationship Id="rId403" Type="http://schemas.openxmlformats.org/officeDocument/2006/relationships/image" Target="../media/image378.png"/><Relationship Id="rId585" Type="http://schemas.openxmlformats.org/officeDocument/2006/relationships/image" Target="../media/image469.png"/><Relationship Id="rId6" Type="http://schemas.openxmlformats.org/officeDocument/2006/relationships/customXml" Target="../ink/ink242.xml"/><Relationship Id="rId238" Type="http://schemas.openxmlformats.org/officeDocument/2006/relationships/customXml" Target="../ink/ink359.xml"/><Relationship Id="rId445" Type="http://schemas.openxmlformats.org/officeDocument/2006/relationships/image" Target="../media/image399.png"/><Relationship Id="rId487" Type="http://schemas.openxmlformats.org/officeDocument/2006/relationships/image" Target="../media/image420.png"/><Relationship Id="rId291" Type="http://schemas.openxmlformats.org/officeDocument/2006/relationships/image" Target="../media/image322.png"/><Relationship Id="rId305" Type="http://schemas.openxmlformats.org/officeDocument/2006/relationships/image" Target="../media/image329.png"/><Relationship Id="rId347" Type="http://schemas.openxmlformats.org/officeDocument/2006/relationships/image" Target="../media/image350.png"/><Relationship Id="rId512" Type="http://schemas.openxmlformats.org/officeDocument/2006/relationships/customXml" Target="../ink/ink496.xml"/><Relationship Id="rId44" Type="http://schemas.openxmlformats.org/officeDocument/2006/relationships/customXml" Target="../ink/ink261.xml"/><Relationship Id="rId86" Type="http://schemas.openxmlformats.org/officeDocument/2006/relationships/image" Target="../media/image42.png"/><Relationship Id="rId151" Type="http://schemas.openxmlformats.org/officeDocument/2006/relationships/customXml" Target="../ink/ink315.xml"/><Relationship Id="rId389" Type="http://schemas.openxmlformats.org/officeDocument/2006/relationships/image" Target="../media/image371.png"/><Relationship Id="rId554" Type="http://schemas.openxmlformats.org/officeDocument/2006/relationships/customXml" Target="../ink/ink517.xml"/><Relationship Id="rId193" Type="http://schemas.openxmlformats.org/officeDocument/2006/relationships/image" Target="../media/image273.png"/><Relationship Id="rId207" Type="http://schemas.openxmlformats.org/officeDocument/2006/relationships/image" Target="../media/image280.png"/><Relationship Id="rId249" Type="http://schemas.openxmlformats.org/officeDocument/2006/relationships/image" Target="../media/image301.png"/><Relationship Id="rId414" Type="http://schemas.openxmlformats.org/officeDocument/2006/relationships/customXml" Target="../ink/ink447.xml"/><Relationship Id="rId456" Type="http://schemas.openxmlformats.org/officeDocument/2006/relationships/customXml" Target="../ink/ink468.xml"/><Relationship Id="rId498" Type="http://schemas.openxmlformats.org/officeDocument/2006/relationships/customXml" Target="../ink/ink489.xml"/><Relationship Id="rId13" Type="http://schemas.openxmlformats.org/officeDocument/2006/relationships/image" Target="../media/image6.png"/><Relationship Id="rId109" Type="http://schemas.openxmlformats.org/officeDocument/2006/relationships/customXml" Target="../ink/ink294.xml"/><Relationship Id="rId260" Type="http://schemas.openxmlformats.org/officeDocument/2006/relationships/customXml" Target="../ink/ink370.xml"/><Relationship Id="rId316" Type="http://schemas.openxmlformats.org/officeDocument/2006/relationships/customXml" Target="../ink/ink398.xml"/><Relationship Id="rId523" Type="http://schemas.openxmlformats.org/officeDocument/2006/relationships/image" Target="../media/image438.png"/><Relationship Id="rId55" Type="http://schemas.openxmlformats.org/officeDocument/2006/relationships/image" Target="../media/image27.png"/><Relationship Id="rId97" Type="http://schemas.openxmlformats.org/officeDocument/2006/relationships/customXml" Target="../ink/ink288.xml"/><Relationship Id="rId120" Type="http://schemas.openxmlformats.org/officeDocument/2006/relationships/image" Target="../media/image237.png"/><Relationship Id="rId358" Type="http://schemas.openxmlformats.org/officeDocument/2006/relationships/customXml" Target="../ink/ink419.xml"/><Relationship Id="rId565" Type="http://schemas.openxmlformats.org/officeDocument/2006/relationships/image" Target="../media/image459.png"/><Relationship Id="rId162" Type="http://schemas.openxmlformats.org/officeDocument/2006/relationships/image" Target="../media/image258.png"/><Relationship Id="rId218" Type="http://schemas.openxmlformats.org/officeDocument/2006/relationships/customXml" Target="../ink/ink349.xml"/><Relationship Id="rId425" Type="http://schemas.openxmlformats.org/officeDocument/2006/relationships/image" Target="../media/image389.png"/><Relationship Id="rId467" Type="http://schemas.openxmlformats.org/officeDocument/2006/relationships/image" Target="../media/image410.png"/><Relationship Id="rId271" Type="http://schemas.openxmlformats.org/officeDocument/2006/relationships/image" Target="../media/image312.png"/><Relationship Id="rId24" Type="http://schemas.openxmlformats.org/officeDocument/2006/relationships/customXml" Target="../ink/ink251.xml"/><Relationship Id="rId66" Type="http://schemas.openxmlformats.org/officeDocument/2006/relationships/image" Target="../media/image32.png"/><Relationship Id="rId131" Type="http://schemas.openxmlformats.org/officeDocument/2006/relationships/customXml" Target="../ink/ink305.xml"/><Relationship Id="rId327" Type="http://schemas.openxmlformats.org/officeDocument/2006/relationships/image" Target="../media/image340.png"/><Relationship Id="rId369" Type="http://schemas.openxmlformats.org/officeDocument/2006/relationships/image" Target="../media/image361.png"/><Relationship Id="rId534" Type="http://schemas.openxmlformats.org/officeDocument/2006/relationships/customXml" Target="../ink/ink507.xml"/><Relationship Id="rId576" Type="http://schemas.openxmlformats.org/officeDocument/2006/relationships/customXml" Target="../ink/ink528.xml"/><Relationship Id="rId173" Type="http://schemas.openxmlformats.org/officeDocument/2006/relationships/customXml" Target="../ink/ink326.xml"/><Relationship Id="rId229" Type="http://schemas.openxmlformats.org/officeDocument/2006/relationships/image" Target="../media/image291.png"/><Relationship Id="rId380" Type="http://schemas.openxmlformats.org/officeDocument/2006/relationships/customXml" Target="../ink/ink430.xml"/><Relationship Id="rId436" Type="http://schemas.openxmlformats.org/officeDocument/2006/relationships/customXml" Target="../ink/ink458.xml"/><Relationship Id="rId240" Type="http://schemas.openxmlformats.org/officeDocument/2006/relationships/customXml" Target="../ink/ink360.xml"/><Relationship Id="rId478" Type="http://schemas.openxmlformats.org/officeDocument/2006/relationships/customXml" Target="../ink/ink479.xml"/><Relationship Id="rId35" Type="http://schemas.openxmlformats.org/officeDocument/2006/relationships/image" Target="../media/image17.png"/><Relationship Id="rId77" Type="http://schemas.openxmlformats.org/officeDocument/2006/relationships/customXml" Target="../ink/ink278.xml"/><Relationship Id="rId100" Type="http://schemas.openxmlformats.org/officeDocument/2006/relationships/image" Target="../media/image49.png"/><Relationship Id="rId282" Type="http://schemas.openxmlformats.org/officeDocument/2006/relationships/customXml" Target="../ink/ink381.xml"/><Relationship Id="rId338" Type="http://schemas.openxmlformats.org/officeDocument/2006/relationships/customXml" Target="../ink/ink409.xml"/><Relationship Id="rId503" Type="http://schemas.openxmlformats.org/officeDocument/2006/relationships/image" Target="../media/image428.png"/><Relationship Id="rId545" Type="http://schemas.openxmlformats.org/officeDocument/2006/relationships/image" Target="../media/image449.png"/><Relationship Id="rId587" Type="http://schemas.openxmlformats.org/officeDocument/2006/relationships/image" Target="../media/image470.png"/><Relationship Id="rId8" Type="http://schemas.openxmlformats.org/officeDocument/2006/relationships/customXml" Target="../ink/ink243.xml"/><Relationship Id="rId142" Type="http://schemas.openxmlformats.org/officeDocument/2006/relationships/image" Target="../media/image248.png"/><Relationship Id="rId184" Type="http://schemas.openxmlformats.org/officeDocument/2006/relationships/customXml" Target="../ink/ink332.xml"/><Relationship Id="rId391" Type="http://schemas.openxmlformats.org/officeDocument/2006/relationships/image" Target="../media/image372.png"/><Relationship Id="rId405" Type="http://schemas.openxmlformats.org/officeDocument/2006/relationships/image" Target="../media/image379.png"/><Relationship Id="rId447" Type="http://schemas.openxmlformats.org/officeDocument/2006/relationships/image" Target="../media/image400.png"/><Relationship Id="rId251" Type="http://schemas.openxmlformats.org/officeDocument/2006/relationships/image" Target="../media/image302.png"/><Relationship Id="rId489" Type="http://schemas.openxmlformats.org/officeDocument/2006/relationships/image" Target="../media/image421.png"/><Relationship Id="rId46" Type="http://schemas.openxmlformats.org/officeDocument/2006/relationships/customXml" Target="../ink/ink262.xml"/><Relationship Id="rId293" Type="http://schemas.openxmlformats.org/officeDocument/2006/relationships/image" Target="../media/image323.png"/><Relationship Id="rId307" Type="http://schemas.openxmlformats.org/officeDocument/2006/relationships/image" Target="../media/image330.png"/><Relationship Id="rId349" Type="http://schemas.openxmlformats.org/officeDocument/2006/relationships/image" Target="../media/image351.png"/><Relationship Id="rId514" Type="http://schemas.openxmlformats.org/officeDocument/2006/relationships/customXml" Target="../ink/ink497.xml"/><Relationship Id="rId556" Type="http://schemas.openxmlformats.org/officeDocument/2006/relationships/customXml" Target="../ink/ink518.xml"/><Relationship Id="rId88" Type="http://schemas.openxmlformats.org/officeDocument/2006/relationships/image" Target="../media/image43.png"/><Relationship Id="rId111" Type="http://schemas.openxmlformats.org/officeDocument/2006/relationships/customXml" Target="../ink/ink295.xml"/><Relationship Id="rId153" Type="http://schemas.openxmlformats.org/officeDocument/2006/relationships/customXml" Target="../ink/ink316.xml"/><Relationship Id="rId195" Type="http://schemas.openxmlformats.org/officeDocument/2006/relationships/image" Target="../media/image274.png"/><Relationship Id="rId209" Type="http://schemas.openxmlformats.org/officeDocument/2006/relationships/image" Target="../media/image281.png"/><Relationship Id="rId360" Type="http://schemas.openxmlformats.org/officeDocument/2006/relationships/customXml" Target="../ink/ink420.xml"/><Relationship Id="rId416" Type="http://schemas.openxmlformats.org/officeDocument/2006/relationships/customXml" Target="../ink/ink448.xml"/><Relationship Id="rId220" Type="http://schemas.openxmlformats.org/officeDocument/2006/relationships/customXml" Target="../ink/ink350.xml"/><Relationship Id="rId458" Type="http://schemas.openxmlformats.org/officeDocument/2006/relationships/customXml" Target="../ink/ink46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371.xml"/><Relationship Id="rId318" Type="http://schemas.openxmlformats.org/officeDocument/2006/relationships/customXml" Target="../ink/ink399.xml"/><Relationship Id="rId525" Type="http://schemas.openxmlformats.org/officeDocument/2006/relationships/image" Target="../media/image439.png"/><Relationship Id="rId567" Type="http://schemas.openxmlformats.org/officeDocument/2006/relationships/image" Target="../media/image460.png"/><Relationship Id="rId99" Type="http://schemas.openxmlformats.org/officeDocument/2006/relationships/customXml" Target="../ink/ink289.xml"/><Relationship Id="rId122" Type="http://schemas.openxmlformats.org/officeDocument/2006/relationships/image" Target="../media/image238.png"/><Relationship Id="rId164" Type="http://schemas.openxmlformats.org/officeDocument/2006/relationships/image" Target="../media/image259.png"/><Relationship Id="rId371" Type="http://schemas.openxmlformats.org/officeDocument/2006/relationships/image" Target="../media/image362.png"/><Relationship Id="rId427" Type="http://schemas.openxmlformats.org/officeDocument/2006/relationships/image" Target="../media/image390.png"/><Relationship Id="rId469" Type="http://schemas.openxmlformats.org/officeDocument/2006/relationships/image" Target="../media/image411.png"/><Relationship Id="rId26" Type="http://schemas.openxmlformats.org/officeDocument/2006/relationships/customXml" Target="../ink/ink252.xml"/><Relationship Id="rId231" Type="http://schemas.openxmlformats.org/officeDocument/2006/relationships/image" Target="../media/image292.png"/><Relationship Id="rId273" Type="http://schemas.openxmlformats.org/officeDocument/2006/relationships/image" Target="../media/image313.png"/><Relationship Id="rId329" Type="http://schemas.openxmlformats.org/officeDocument/2006/relationships/image" Target="../media/image341.png"/><Relationship Id="rId480" Type="http://schemas.openxmlformats.org/officeDocument/2006/relationships/customXml" Target="../ink/ink480.xml"/><Relationship Id="rId536" Type="http://schemas.openxmlformats.org/officeDocument/2006/relationships/customXml" Target="../ink/ink508.xml"/><Relationship Id="rId68" Type="http://schemas.openxmlformats.org/officeDocument/2006/relationships/image" Target="../media/image33.png"/><Relationship Id="rId133" Type="http://schemas.openxmlformats.org/officeDocument/2006/relationships/customXml" Target="../ink/ink306.xml"/><Relationship Id="rId175" Type="http://schemas.openxmlformats.org/officeDocument/2006/relationships/customXml" Target="../ink/ink327.xml"/><Relationship Id="rId340" Type="http://schemas.openxmlformats.org/officeDocument/2006/relationships/customXml" Target="../ink/ink410.xml"/><Relationship Id="rId578" Type="http://schemas.openxmlformats.org/officeDocument/2006/relationships/customXml" Target="../ink/ink529.xml"/><Relationship Id="rId200" Type="http://schemas.openxmlformats.org/officeDocument/2006/relationships/customXml" Target="../ink/ink340.xml"/><Relationship Id="rId382" Type="http://schemas.openxmlformats.org/officeDocument/2006/relationships/customXml" Target="../ink/ink431.xml"/><Relationship Id="rId438" Type="http://schemas.openxmlformats.org/officeDocument/2006/relationships/customXml" Target="../ink/ink45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3.xml"/><Relationship Id="rId299" Type="http://schemas.openxmlformats.org/officeDocument/2006/relationships/customXml" Target="../ink/ink684.xml"/><Relationship Id="rId671" Type="http://schemas.openxmlformats.org/officeDocument/2006/relationships/customXml" Target="../ink/ink871.xml"/><Relationship Id="rId21" Type="http://schemas.openxmlformats.org/officeDocument/2006/relationships/image" Target="../media/image12.png"/><Relationship Id="rId63" Type="http://schemas.openxmlformats.org/officeDocument/2006/relationships/customXml" Target="../ink/ink566.xml"/><Relationship Id="rId159" Type="http://schemas.openxmlformats.org/officeDocument/2006/relationships/customXml" Target="../ink/ink614.xml"/><Relationship Id="rId324" Type="http://schemas.openxmlformats.org/officeDocument/2006/relationships/image" Target="../media/image590.png"/><Relationship Id="rId366" Type="http://schemas.openxmlformats.org/officeDocument/2006/relationships/image" Target="../media/image611.png"/><Relationship Id="rId531" Type="http://schemas.openxmlformats.org/officeDocument/2006/relationships/image" Target="../media/image693.png"/><Relationship Id="rId573" Type="http://schemas.openxmlformats.org/officeDocument/2006/relationships/image" Target="../media/image714.png"/><Relationship Id="rId629" Type="http://schemas.openxmlformats.org/officeDocument/2006/relationships/customXml" Target="../ink/ink850.xml"/><Relationship Id="rId170" Type="http://schemas.openxmlformats.org/officeDocument/2006/relationships/image" Target="../media/image513.png"/><Relationship Id="rId226" Type="http://schemas.openxmlformats.org/officeDocument/2006/relationships/image" Target="../media/image541.png"/><Relationship Id="rId433" Type="http://schemas.openxmlformats.org/officeDocument/2006/relationships/customXml" Target="../ink/ink751.xml"/><Relationship Id="rId268" Type="http://schemas.openxmlformats.org/officeDocument/2006/relationships/image" Target="../media/image562.png"/><Relationship Id="rId475" Type="http://schemas.openxmlformats.org/officeDocument/2006/relationships/image" Target="../media/image665.png"/><Relationship Id="rId640" Type="http://schemas.openxmlformats.org/officeDocument/2006/relationships/image" Target="../media/image747.png"/><Relationship Id="rId682" Type="http://schemas.openxmlformats.org/officeDocument/2006/relationships/customXml" Target="../ink/ink877.xml"/><Relationship Id="rId32" Type="http://schemas.openxmlformats.org/officeDocument/2006/relationships/customXml" Target="../ink/ink550.xml"/><Relationship Id="rId74" Type="http://schemas.openxmlformats.org/officeDocument/2006/relationships/image" Target="../media/image38.png"/><Relationship Id="rId128" Type="http://schemas.openxmlformats.org/officeDocument/2006/relationships/image" Target="../media/image492.png"/><Relationship Id="rId335" Type="http://schemas.openxmlformats.org/officeDocument/2006/relationships/customXml" Target="../ink/ink702.xml"/><Relationship Id="rId377" Type="http://schemas.openxmlformats.org/officeDocument/2006/relationships/customXml" Target="../ink/ink723.xml"/><Relationship Id="rId500" Type="http://schemas.openxmlformats.org/officeDocument/2006/relationships/customXml" Target="../ink/ink785.xml"/><Relationship Id="rId542" Type="http://schemas.openxmlformats.org/officeDocument/2006/relationships/customXml" Target="../ink/ink806.xml"/><Relationship Id="rId584" Type="http://schemas.openxmlformats.org/officeDocument/2006/relationships/image" Target="../media/image719.png"/><Relationship Id="rId5" Type="http://schemas.openxmlformats.org/officeDocument/2006/relationships/image" Target="../media/image2.png"/><Relationship Id="rId181" Type="http://schemas.openxmlformats.org/officeDocument/2006/relationships/customXml" Target="../ink/ink625.xml"/><Relationship Id="rId237" Type="http://schemas.openxmlformats.org/officeDocument/2006/relationships/customXml" Target="../ink/ink653.xml"/><Relationship Id="rId402" Type="http://schemas.openxmlformats.org/officeDocument/2006/relationships/image" Target="../media/image629.png"/><Relationship Id="rId279" Type="http://schemas.openxmlformats.org/officeDocument/2006/relationships/customXml" Target="../ink/ink674.xml"/><Relationship Id="rId444" Type="http://schemas.openxmlformats.org/officeDocument/2006/relationships/image" Target="../media/image650.png"/><Relationship Id="rId486" Type="http://schemas.openxmlformats.org/officeDocument/2006/relationships/customXml" Target="../ink/ink778.xml"/><Relationship Id="rId651" Type="http://schemas.openxmlformats.org/officeDocument/2006/relationships/customXml" Target="../ink/ink861.xml"/><Relationship Id="rId693" Type="http://schemas.openxmlformats.org/officeDocument/2006/relationships/image" Target="../media/image773.png"/><Relationship Id="rId43" Type="http://schemas.openxmlformats.org/officeDocument/2006/relationships/image" Target="../media/image23.png"/><Relationship Id="rId139" Type="http://schemas.openxmlformats.org/officeDocument/2006/relationships/customXml" Target="../ink/ink604.xml"/><Relationship Id="rId290" Type="http://schemas.openxmlformats.org/officeDocument/2006/relationships/image" Target="../media/image573.png"/><Relationship Id="rId304" Type="http://schemas.openxmlformats.org/officeDocument/2006/relationships/image" Target="../media/image580.png"/><Relationship Id="rId346" Type="http://schemas.openxmlformats.org/officeDocument/2006/relationships/image" Target="../media/image601.png"/><Relationship Id="rId388" Type="http://schemas.openxmlformats.org/officeDocument/2006/relationships/image" Target="../media/image622.png"/><Relationship Id="rId511" Type="http://schemas.openxmlformats.org/officeDocument/2006/relationships/image" Target="../media/image683.png"/><Relationship Id="rId553" Type="http://schemas.openxmlformats.org/officeDocument/2006/relationships/image" Target="../media/image704.png"/><Relationship Id="rId609" Type="http://schemas.openxmlformats.org/officeDocument/2006/relationships/customXml" Target="../ink/ink840.xml"/><Relationship Id="rId85" Type="http://schemas.openxmlformats.org/officeDocument/2006/relationships/customXml" Target="../ink/ink577.xml"/><Relationship Id="rId150" Type="http://schemas.openxmlformats.org/officeDocument/2006/relationships/image" Target="../media/image503.png"/><Relationship Id="rId192" Type="http://schemas.openxmlformats.org/officeDocument/2006/relationships/image" Target="../media/image524.png"/><Relationship Id="rId206" Type="http://schemas.openxmlformats.org/officeDocument/2006/relationships/image" Target="../media/image531.png"/><Relationship Id="rId413" Type="http://schemas.openxmlformats.org/officeDocument/2006/relationships/customXml" Target="../ink/ink741.xml"/><Relationship Id="rId595" Type="http://schemas.openxmlformats.org/officeDocument/2006/relationships/customXml" Target="../ink/ink833.xml"/><Relationship Id="rId248" Type="http://schemas.openxmlformats.org/officeDocument/2006/relationships/image" Target="../media/image552.png"/><Relationship Id="rId455" Type="http://schemas.openxmlformats.org/officeDocument/2006/relationships/customXml" Target="../ink/ink762.xml"/><Relationship Id="rId497" Type="http://schemas.openxmlformats.org/officeDocument/2006/relationships/image" Target="../media/image676.png"/><Relationship Id="rId620" Type="http://schemas.openxmlformats.org/officeDocument/2006/relationships/image" Target="../media/image737.png"/><Relationship Id="rId662" Type="http://schemas.openxmlformats.org/officeDocument/2006/relationships/image" Target="../media/image758.png"/><Relationship Id="rId12" Type="http://schemas.openxmlformats.org/officeDocument/2006/relationships/customXml" Target="../ink/ink540.xml"/><Relationship Id="rId108" Type="http://schemas.openxmlformats.org/officeDocument/2006/relationships/image" Target="../media/image482.png"/><Relationship Id="rId315" Type="http://schemas.openxmlformats.org/officeDocument/2006/relationships/customXml" Target="../ink/ink692.xml"/><Relationship Id="rId357" Type="http://schemas.openxmlformats.org/officeDocument/2006/relationships/customXml" Target="../ink/ink713.xml"/><Relationship Id="rId522" Type="http://schemas.openxmlformats.org/officeDocument/2006/relationships/customXml" Target="../ink/ink796.xml"/><Relationship Id="rId54" Type="http://schemas.openxmlformats.org/officeDocument/2006/relationships/customXml" Target="../ink/ink561.xml"/><Relationship Id="rId96" Type="http://schemas.openxmlformats.org/officeDocument/2006/relationships/image" Target="../media/image476.png"/><Relationship Id="rId161" Type="http://schemas.openxmlformats.org/officeDocument/2006/relationships/customXml" Target="../ink/ink615.xml"/><Relationship Id="rId217" Type="http://schemas.openxmlformats.org/officeDocument/2006/relationships/customXml" Target="../ink/ink643.xml"/><Relationship Id="rId399" Type="http://schemas.openxmlformats.org/officeDocument/2006/relationships/customXml" Target="../ink/ink734.xml"/><Relationship Id="rId564" Type="http://schemas.openxmlformats.org/officeDocument/2006/relationships/customXml" Target="../ink/ink817.xml"/><Relationship Id="rId259" Type="http://schemas.openxmlformats.org/officeDocument/2006/relationships/customXml" Target="../ink/ink664.xml"/><Relationship Id="rId424" Type="http://schemas.openxmlformats.org/officeDocument/2006/relationships/image" Target="../media/image640.png"/><Relationship Id="rId466" Type="http://schemas.openxmlformats.org/officeDocument/2006/relationships/image" Target="../media/image661.png"/><Relationship Id="rId631" Type="http://schemas.openxmlformats.org/officeDocument/2006/relationships/customXml" Target="../ink/ink851.xml"/><Relationship Id="rId673" Type="http://schemas.openxmlformats.org/officeDocument/2006/relationships/customXml" Target="../ink/ink872.xml"/><Relationship Id="rId23" Type="http://schemas.openxmlformats.org/officeDocument/2006/relationships/image" Target="../media/image13.png"/><Relationship Id="rId119" Type="http://schemas.openxmlformats.org/officeDocument/2006/relationships/customXml" Target="../ink/ink594.xml"/><Relationship Id="rId270" Type="http://schemas.openxmlformats.org/officeDocument/2006/relationships/image" Target="../media/image563.png"/><Relationship Id="rId326" Type="http://schemas.openxmlformats.org/officeDocument/2006/relationships/image" Target="../media/image591.png"/><Relationship Id="rId533" Type="http://schemas.openxmlformats.org/officeDocument/2006/relationships/image" Target="../media/image694.png"/><Relationship Id="rId65" Type="http://schemas.openxmlformats.org/officeDocument/2006/relationships/customXml" Target="../ink/ink567.xml"/><Relationship Id="rId130" Type="http://schemas.openxmlformats.org/officeDocument/2006/relationships/image" Target="../media/image493.png"/><Relationship Id="rId368" Type="http://schemas.openxmlformats.org/officeDocument/2006/relationships/image" Target="../media/image612.png"/><Relationship Id="rId575" Type="http://schemas.openxmlformats.org/officeDocument/2006/relationships/image" Target="../media/image715.png"/><Relationship Id="rId172" Type="http://schemas.openxmlformats.org/officeDocument/2006/relationships/image" Target="../media/image514.png"/><Relationship Id="rId228" Type="http://schemas.openxmlformats.org/officeDocument/2006/relationships/image" Target="../media/image542.png"/><Relationship Id="rId435" Type="http://schemas.openxmlformats.org/officeDocument/2006/relationships/customXml" Target="../ink/ink752.xml"/><Relationship Id="rId477" Type="http://schemas.openxmlformats.org/officeDocument/2006/relationships/image" Target="../media/image666.png"/><Relationship Id="rId600" Type="http://schemas.openxmlformats.org/officeDocument/2006/relationships/image" Target="../media/image727.png"/><Relationship Id="rId642" Type="http://schemas.openxmlformats.org/officeDocument/2006/relationships/image" Target="../media/image748.png"/><Relationship Id="rId684" Type="http://schemas.openxmlformats.org/officeDocument/2006/relationships/customXml" Target="../ink/ink878.xml"/><Relationship Id="rId281" Type="http://schemas.openxmlformats.org/officeDocument/2006/relationships/customXml" Target="../ink/ink675.xml"/><Relationship Id="rId337" Type="http://schemas.openxmlformats.org/officeDocument/2006/relationships/customXml" Target="../ink/ink703.xml"/><Relationship Id="rId502" Type="http://schemas.openxmlformats.org/officeDocument/2006/relationships/customXml" Target="../ink/ink786.xml"/><Relationship Id="rId34" Type="http://schemas.openxmlformats.org/officeDocument/2006/relationships/customXml" Target="../ink/ink551.xml"/><Relationship Id="rId76" Type="http://schemas.openxmlformats.org/officeDocument/2006/relationships/image" Target="../media/image39.png"/><Relationship Id="rId141" Type="http://schemas.openxmlformats.org/officeDocument/2006/relationships/customXml" Target="../ink/ink605.xml"/><Relationship Id="rId379" Type="http://schemas.openxmlformats.org/officeDocument/2006/relationships/customXml" Target="../ink/ink724.xml"/><Relationship Id="rId544" Type="http://schemas.openxmlformats.org/officeDocument/2006/relationships/customXml" Target="../ink/ink807.xml"/><Relationship Id="rId586" Type="http://schemas.openxmlformats.org/officeDocument/2006/relationships/image" Target="../media/image720.png"/><Relationship Id="rId7" Type="http://schemas.openxmlformats.org/officeDocument/2006/relationships/image" Target="../media/image3.png"/><Relationship Id="rId183" Type="http://schemas.openxmlformats.org/officeDocument/2006/relationships/customXml" Target="../ink/ink626.xml"/><Relationship Id="rId239" Type="http://schemas.openxmlformats.org/officeDocument/2006/relationships/customXml" Target="../ink/ink654.xml"/><Relationship Id="rId390" Type="http://schemas.openxmlformats.org/officeDocument/2006/relationships/image" Target="../media/image623.png"/><Relationship Id="rId404" Type="http://schemas.openxmlformats.org/officeDocument/2006/relationships/image" Target="../media/image630.png"/><Relationship Id="rId446" Type="http://schemas.openxmlformats.org/officeDocument/2006/relationships/image" Target="../media/image651.png"/><Relationship Id="rId611" Type="http://schemas.openxmlformats.org/officeDocument/2006/relationships/customXml" Target="../ink/ink841.xml"/><Relationship Id="rId653" Type="http://schemas.openxmlformats.org/officeDocument/2006/relationships/customXml" Target="../ink/ink862.xml"/><Relationship Id="rId250" Type="http://schemas.openxmlformats.org/officeDocument/2006/relationships/image" Target="../media/image553.png"/><Relationship Id="rId292" Type="http://schemas.openxmlformats.org/officeDocument/2006/relationships/image" Target="../media/image574.png"/><Relationship Id="rId306" Type="http://schemas.openxmlformats.org/officeDocument/2006/relationships/image" Target="../media/image581.png"/><Relationship Id="rId488" Type="http://schemas.openxmlformats.org/officeDocument/2006/relationships/customXml" Target="../ink/ink779.xml"/><Relationship Id="rId695" Type="http://schemas.openxmlformats.org/officeDocument/2006/relationships/image" Target="../media/image774.png"/><Relationship Id="rId45" Type="http://schemas.openxmlformats.org/officeDocument/2006/relationships/image" Target="../media/image24.png"/><Relationship Id="rId87" Type="http://schemas.openxmlformats.org/officeDocument/2006/relationships/customXml" Target="../ink/ink578.xml"/><Relationship Id="rId110" Type="http://schemas.openxmlformats.org/officeDocument/2006/relationships/image" Target="../media/image483.png"/><Relationship Id="rId348" Type="http://schemas.openxmlformats.org/officeDocument/2006/relationships/image" Target="../media/image602.png"/><Relationship Id="rId513" Type="http://schemas.openxmlformats.org/officeDocument/2006/relationships/image" Target="../media/image684.png"/><Relationship Id="rId555" Type="http://schemas.openxmlformats.org/officeDocument/2006/relationships/image" Target="../media/image705.png"/><Relationship Id="rId597" Type="http://schemas.openxmlformats.org/officeDocument/2006/relationships/customXml" Target="../ink/ink834.xml"/><Relationship Id="rId152" Type="http://schemas.openxmlformats.org/officeDocument/2006/relationships/image" Target="../media/image504.png"/><Relationship Id="rId194" Type="http://schemas.openxmlformats.org/officeDocument/2006/relationships/image" Target="../media/image525.png"/><Relationship Id="rId208" Type="http://schemas.openxmlformats.org/officeDocument/2006/relationships/image" Target="../media/image532.png"/><Relationship Id="rId415" Type="http://schemas.openxmlformats.org/officeDocument/2006/relationships/customXml" Target="../ink/ink742.xml"/><Relationship Id="rId457" Type="http://schemas.openxmlformats.org/officeDocument/2006/relationships/customXml" Target="../ink/ink763.xml"/><Relationship Id="rId622" Type="http://schemas.openxmlformats.org/officeDocument/2006/relationships/image" Target="../media/image738.png"/><Relationship Id="rId261" Type="http://schemas.openxmlformats.org/officeDocument/2006/relationships/customXml" Target="../ink/ink665.xml"/><Relationship Id="rId499" Type="http://schemas.openxmlformats.org/officeDocument/2006/relationships/image" Target="../media/image677.png"/><Relationship Id="rId664" Type="http://schemas.openxmlformats.org/officeDocument/2006/relationships/image" Target="../media/image759.png"/><Relationship Id="rId14" Type="http://schemas.openxmlformats.org/officeDocument/2006/relationships/customXml" Target="../ink/ink541.xml"/><Relationship Id="rId56" Type="http://schemas.openxmlformats.org/officeDocument/2006/relationships/customXml" Target="../ink/ink562.xml"/><Relationship Id="rId317" Type="http://schemas.openxmlformats.org/officeDocument/2006/relationships/customXml" Target="../ink/ink693.xml"/><Relationship Id="rId359" Type="http://schemas.openxmlformats.org/officeDocument/2006/relationships/customXml" Target="../ink/ink714.xml"/><Relationship Id="rId524" Type="http://schemas.openxmlformats.org/officeDocument/2006/relationships/customXml" Target="../ink/ink797.xml"/><Relationship Id="rId566" Type="http://schemas.openxmlformats.org/officeDocument/2006/relationships/customXml" Target="../ink/ink818.xml"/><Relationship Id="rId98" Type="http://schemas.openxmlformats.org/officeDocument/2006/relationships/image" Target="../media/image477.png"/><Relationship Id="rId121" Type="http://schemas.openxmlformats.org/officeDocument/2006/relationships/customXml" Target="../ink/ink595.xml"/><Relationship Id="rId163" Type="http://schemas.openxmlformats.org/officeDocument/2006/relationships/customXml" Target="../ink/ink616.xml"/><Relationship Id="rId219" Type="http://schemas.openxmlformats.org/officeDocument/2006/relationships/customXml" Target="../ink/ink644.xml"/><Relationship Id="rId370" Type="http://schemas.openxmlformats.org/officeDocument/2006/relationships/image" Target="../media/image613.png"/><Relationship Id="rId426" Type="http://schemas.openxmlformats.org/officeDocument/2006/relationships/image" Target="../media/image641.png"/><Relationship Id="rId633" Type="http://schemas.openxmlformats.org/officeDocument/2006/relationships/customXml" Target="../ink/ink852.xml"/><Relationship Id="rId230" Type="http://schemas.openxmlformats.org/officeDocument/2006/relationships/image" Target="../media/image543.png"/><Relationship Id="rId468" Type="http://schemas.openxmlformats.org/officeDocument/2006/relationships/image" Target="../media/image662.png"/><Relationship Id="rId675" Type="http://schemas.openxmlformats.org/officeDocument/2006/relationships/customXml" Target="../ink/ink873.xml"/><Relationship Id="rId25" Type="http://schemas.openxmlformats.org/officeDocument/2006/relationships/image" Target="../media/image14.png"/><Relationship Id="rId67" Type="http://schemas.openxmlformats.org/officeDocument/2006/relationships/customXml" Target="../ink/ink568.xml"/><Relationship Id="rId272" Type="http://schemas.openxmlformats.org/officeDocument/2006/relationships/image" Target="../media/image564.png"/><Relationship Id="rId328" Type="http://schemas.openxmlformats.org/officeDocument/2006/relationships/image" Target="../media/image592.png"/><Relationship Id="rId535" Type="http://schemas.openxmlformats.org/officeDocument/2006/relationships/image" Target="../media/image695.png"/><Relationship Id="rId577" Type="http://schemas.openxmlformats.org/officeDocument/2006/relationships/customXml" Target="../ink/ink824.xml"/><Relationship Id="rId700" Type="http://schemas.openxmlformats.org/officeDocument/2006/relationships/customXml" Target="../ink/ink886.xml"/><Relationship Id="rId132" Type="http://schemas.openxmlformats.org/officeDocument/2006/relationships/image" Target="../media/image494.png"/><Relationship Id="rId174" Type="http://schemas.openxmlformats.org/officeDocument/2006/relationships/image" Target="../media/image515.png"/><Relationship Id="rId381" Type="http://schemas.openxmlformats.org/officeDocument/2006/relationships/customXml" Target="../ink/ink725.xml"/><Relationship Id="rId602" Type="http://schemas.openxmlformats.org/officeDocument/2006/relationships/image" Target="../media/image728.png"/><Relationship Id="rId241" Type="http://schemas.openxmlformats.org/officeDocument/2006/relationships/customXml" Target="../ink/ink655.xml"/><Relationship Id="rId437" Type="http://schemas.openxmlformats.org/officeDocument/2006/relationships/customXml" Target="../ink/ink753.xml"/><Relationship Id="rId479" Type="http://schemas.openxmlformats.org/officeDocument/2006/relationships/image" Target="../media/image667.png"/><Relationship Id="rId644" Type="http://schemas.openxmlformats.org/officeDocument/2006/relationships/image" Target="../media/image749.png"/><Relationship Id="rId686" Type="http://schemas.openxmlformats.org/officeDocument/2006/relationships/customXml" Target="../ink/ink879.xml"/><Relationship Id="rId36" Type="http://schemas.openxmlformats.org/officeDocument/2006/relationships/customXml" Target="../ink/ink552.xml"/><Relationship Id="rId283" Type="http://schemas.openxmlformats.org/officeDocument/2006/relationships/customXml" Target="../ink/ink676.xml"/><Relationship Id="rId339" Type="http://schemas.openxmlformats.org/officeDocument/2006/relationships/customXml" Target="../ink/ink704.xml"/><Relationship Id="rId490" Type="http://schemas.openxmlformats.org/officeDocument/2006/relationships/customXml" Target="../ink/ink780.xml"/><Relationship Id="rId504" Type="http://schemas.openxmlformats.org/officeDocument/2006/relationships/customXml" Target="../ink/ink787.xml"/><Relationship Id="rId546" Type="http://schemas.openxmlformats.org/officeDocument/2006/relationships/customXml" Target="../ink/ink808.xml"/><Relationship Id="rId78" Type="http://schemas.openxmlformats.org/officeDocument/2006/relationships/image" Target="../media/image40.png"/><Relationship Id="rId101" Type="http://schemas.openxmlformats.org/officeDocument/2006/relationships/customXml" Target="../ink/ink585.xml"/><Relationship Id="rId143" Type="http://schemas.openxmlformats.org/officeDocument/2006/relationships/customXml" Target="../ink/ink606.xml"/><Relationship Id="rId185" Type="http://schemas.openxmlformats.org/officeDocument/2006/relationships/customXml" Target="../ink/ink627.xml"/><Relationship Id="rId350" Type="http://schemas.openxmlformats.org/officeDocument/2006/relationships/image" Target="../media/image603.png"/><Relationship Id="rId406" Type="http://schemas.openxmlformats.org/officeDocument/2006/relationships/image" Target="../media/image631.png"/><Relationship Id="rId588" Type="http://schemas.openxmlformats.org/officeDocument/2006/relationships/image" Target="../media/image721.png"/><Relationship Id="rId9" Type="http://schemas.openxmlformats.org/officeDocument/2006/relationships/image" Target="../media/image4.png"/><Relationship Id="rId210" Type="http://schemas.openxmlformats.org/officeDocument/2006/relationships/image" Target="../media/image533.png"/><Relationship Id="rId392" Type="http://schemas.openxmlformats.org/officeDocument/2006/relationships/image" Target="../media/image624.png"/><Relationship Id="rId448" Type="http://schemas.openxmlformats.org/officeDocument/2006/relationships/image" Target="../media/image652.png"/><Relationship Id="rId613" Type="http://schemas.openxmlformats.org/officeDocument/2006/relationships/customXml" Target="../ink/ink842.xml"/><Relationship Id="rId655" Type="http://schemas.openxmlformats.org/officeDocument/2006/relationships/customXml" Target="../ink/ink863.xml"/><Relationship Id="rId697" Type="http://schemas.openxmlformats.org/officeDocument/2006/relationships/image" Target="../media/image775.png"/><Relationship Id="rId252" Type="http://schemas.openxmlformats.org/officeDocument/2006/relationships/image" Target="../media/image554.png"/><Relationship Id="rId294" Type="http://schemas.openxmlformats.org/officeDocument/2006/relationships/image" Target="../media/image575.png"/><Relationship Id="rId308" Type="http://schemas.openxmlformats.org/officeDocument/2006/relationships/image" Target="../media/image582.png"/><Relationship Id="rId515" Type="http://schemas.openxmlformats.org/officeDocument/2006/relationships/image" Target="../media/image685.png"/><Relationship Id="rId47" Type="http://schemas.openxmlformats.org/officeDocument/2006/relationships/image" Target="../media/image25.png"/><Relationship Id="rId89" Type="http://schemas.openxmlformats.org/officeDocument/2006/relationships/customXml" Target="../ink/ink579.xml"/><Relationship Id="rId112" Type="http://schemas.openxmlformats.org/officeDocument/2006/relationships/image" Target="../media/image484.png"/><Relationship Id="rId154" Type="http://schemas.openxmlformats.org/officeDocument/2006/relationships/image" Target="../media/image505.png"/><Relationship Id="rId361" Type="http://schemas.openxmlformats.org/officeDocument/2006/relationships/customXml" Target="../ink/ink715.xml"/><Relationship Id="rId557" Type="http://schemas.openxmlformats.org/officeDocument/2006/relationships/image" Target="../media/image706.png"/><Relationship Id="rId599" Type="http://schemas.openxmlformats.org/officeDocument/2006/relationships/customXml" Target="../ink/ink835.xml"/><Relationship Id="rId196" Type="http://schemas.openxmlformats.org/officeDocument/2006/relationships/image" Target="../media/image526.png"/><Relationship Id="rId417" Type="http://schemas.openxmlformats.org/officeDocument/2006/relationships/customXml" Target="../ink/ink743.xml"/><Relationship Id="rId459" Type="http://schemas.openxmlformats.org/officeDocument/2006/relationships/customXml" Target="../ink/ink764.xml"/><Relationship Id="rId624" Type="http://schemas.openxmlformats.org/officeDocument/2006/relationships/image" Target="../media/image739.png"/><Relationship Id="rId666" Type="http://schemas.openxmlformats.org/officeDocument/2006/relationships/image" Target="../media/image760.png"/><Relationship Id="rId16" Type="http://schemas.openxmlformats.org/officeDocument/2006/relationships/customXml" Target="../ink/ink542.xml"/><Relationship Id="rId221" Type="http://schemas.openxmlformats.org/officeDocument/2006/relationships/customXml" Target="../ink/ink645.xml"/><Relationship Id="rId263" Type="http://schemas.openxmlformats.org/officeDocument/2006/relationships/customXml" Target="../ink/ink666.xml"/><Relationship Id="rId319" Type="http://schemas.openxmlformats.org/officeDocument/2006/relationships/customXml" Target="../ink/ink694.xml"/><Relationship Id="rId470" Type="http://schemas.openxmlformats.org/officeDocument/2006/relationships/image" Target="../media/image663.png"/><Relationship Id="rId526" Type="http://schemas.openxmlformats.org/officeDocument/2006/relationships/customXml" Target="../ink/ink798.xml"/><Relationship Id="rId58" Type="http://schemas.openxmlformats.org/officeDocument/2006/relationships/customXml" Target="../ink/ink563.xml"/><Relationship Id="rId123" Type="http://schemas.openxmlformats.org/officeDocument/2006/relationships/customXml" Target="../ink/ink596.xml"/><Relationship Id="rId330" Type="http://schemas.openxmlformats.org/officeDocument/2006/relationships/image" Target="../media/image593.png"/><Relationship Id="rId568" Type="http://schemas.openxmlformats.org/officeDocument/2006/relationships/customXml" Target="../ink/ink819.xml"/><Relationship Id="rId165" Type="http://schemas.openxmlformats.org/officeDocument/2006/relationships/customXml" Target="../ink/ink617.xml"/><Relationship Id="rId372" Type="http://schemas.openxmlformats.org/officeDocument/2006/relationships/image" Target="../media/image614.png"/><Relationship Id="rId428" Type="http://schemas.openxmlformats.org/officeDocument/2006/relationships/image" Target="../media/image642.png"/><Relationship Id="rId635" Type="http://schemas.openxmlformats.org/officeDocument/2006/relationships/customXml" Target="../ink/ink853.xml"/><Relationship Id="rId677" Type="http://schemas.openxmlformats.org/officeDocument/2006/relationships/customXml" Target="../ink/ink874.xml"/><Relationship Id="rId232" Type="http://schemas.openxmlformats.org/officeDocument/2006/relationships/image" Target="../media/image544.png"/><Relationship Id="rId274" Type="http://schemas.openxmlformats.org/officeDocument/2006/relationships/image" Target="../media/image565.png"/><Relationship Id="rId481" Type="http://schemas.openxmlformats.org/officeDocument/2006/relationships/image" Target="../media/image668.png"/><Relationship Id="rId702" Type="http://schemas.openxmlformats.org/officeDocument/2006/relationships/customXml" Target="../ink/ink887.xml"/><Relationship Id="rId27" Type="http://schemas.openxmlformats.org/officeDocument/2006/relationships/image" Target="../media/image15.png"/><Relationship Id="rId69" Type="http://schemas.openxmlformats.org/officeDocument/2006/relationships/customXml" Target="../ink/ink569.xml"/><Relationship Id="rId134" Type="http://schemas.openxmlformats.org/officeDocument/2006/relationships/image" Target="../media/image495.png"/><Relationship Id="rId537" Type="http://schemas.openxmlformats.org/officeDocument/2006/relationships/image" Target="../media/image696.png"/><Relationship Id="rId579" Type="http://schemas.openxmlformats.org/officeDocument/2006/relationships/customXml" Target="../ink/ink825.xml"/><Relationship Id="rId80" Type="http://schemas.openxmlformats.org/officeDocument/2006/relationships/image" Target="../media/image41.png"/><Relationship Id="rId176" Type="http://schemas.openxmlformats.org/officeDocument/2006/relationships/image" Target="../media/image516.png"/><Relationship Id="rId341" Type="http://schemas.openxmlformats.org/officeDocument/2006/relationships/customXml" Target="../ink/ink705.xml"/><Relationship Id="rId383" Type="http://schemas.openxmlformats.org/officeDocument/2006/relationships/customXml" Target="../ink/ink726.xml"/><Relationship Id="rId439" Type="http://schemas.openxmlformats.org/officeDocument/2006/relationships/customXml" Target="../ink/ink754.xml"/><Relationship Id="rId590" Type="http://schemas.openxmlformats.org/officeDocument/2006/relationships/image" Target="../media/image722.png"/><Relationship Id="rId604" Type="http://schemas.openxmlformats.org/officeDocument/2006/relationships/image" Target="../media/image729.png"/><Relationship Id="rId646" Type="http://schemas.openxmlformats.org/officeDocument/2006/relationships/image" Target="../media/image750.png"/><Relationship Id="rId201" Type="http://schemas.openxmlformats.org/officeDocument/2006/relationships/customXml" Target="../ink/ink635.xml"/><Relationship Id="rId243" Type="http://schemas.openxmlformats.org/officeDocument/2006/relationships/customXml" Target="../ink/ink656.xml"/><Relationship Id="rId285" Type="http://schemas.openxmlformats.org/officeDocument/2006/relationships/customXml" Target="../ink/ink677.xml"/><Relationship Id="rId450" Type="http://schemas.openxmlformats.org/officeDocument/2006/relationships/image" Target="../media/image653.png"/><Relationship Id="rId506" Type="http://schemas.openxmlformats.org/officeDocument/2006/relationships/customXml" Target="../ink/ink788.xml"/><Relationship Id="rId688" Type="http://schemas.openxmlformats.org/officeDocument/2006/relationships/customXml" Target="../ink/ink880.xml"/><Relationship Id="rId38" Type="http://schemas.openxmlformats.org/officeDocument/2006/relationships/customXml" Target="../ink/ink553.xml"/><Relationship Id="rId103" Type="http://schemas.openxmlformats.org/officeDocument/2006/relationships/customXml" Target="../ink/ink586.xml"/><Relationship Id="rId310" Type="http://schemas.openxmlformats.org/officeDocument/2006/relationships/image" Target="../media/image583.png"/><Relationship Id="rId492" Type="http://schemas.openxmlformats.org/officeDocument/2006/relationships/customXml" Target="../ink/ink781.xml"/><Relationship Id="rId548" Type="http://schemas.openxmlformats.org/officeDocument/2006/relationships/customXml" Target="../ink/ink809.xml"/><Relationship Id="rId91" Type="http://schemas.openxmlformats.org/officeDocument/2006/relationships/customXml" Target="../ink/ink580.xml"/><Relationship Id="rId145" Type="http://schemas.openxmlformats.org/officeDocument/2006/relationships/customXml" Target="../ink/ink607.xml"/><Relationship Id="rId187" Type="http://schemas.openxmlformats.org/officeDocument/2006/relationships/customXml" Target="../ink/ink628.xml"/><Relationship Id="rId352" Type="http://schemas.openxmlformats.org/officeDocument/2006/relationships/image" Target="../media/image604.png"/><Relationship Id="rId394" Type="http://schemas.openxmlformats.org/officeDocument/2006/relationships/image" Target="../media/image625.png"/><Relationship Id="rId408" Type="http://schemas.openxmlformats.org/officeDocument/2006/relationships/image" Target="../media/image632.png"/><Relationship Id="rId615" Type="http://schemas.openxmlformats.org/officeDocument/2006/relationships/customXml" Target="../ink/ink843.xml"/><Relationship Id="rId212" Type="http://schemas.openxmlformats.org/officeDocument/2006/relationships/image" Target="../media/image534.png"/><Relationship Id="rId254" Type="http://schemas.openxmlformats.org/officeDocument/2006/relationships/image" Target="../media/image555.png"/><Relationship Id="rId657" Type="http://schemas.openxmlformats.org/officeDocument/2006/relationships/customXml" Target="../ink/ink864.xml"/><Relationship Id="rId699" Type="http://schemas.openxmlformats.org/officeDocument/2006/relationships/image" Target="../media/image776.png"/><Relationship Id="rId49" Type="http://schemas.openxmlformats.org/officeDocument/2006/relationships/image" Target="../media/image26.png"/><Relationship Id="rId114" Type="http://schemas.openxmlformats.org/officeDocument/2006/relationships/image" Target="../media/image485.png"/><Relationship Id="rId296" Type="http://schemas.openxmlformats.org/officeDocument/2006/relationships/image" Target="../media/image576.png"/><Relationship Id="rId461" Type="http://schemas.openxmlformats.org/officeDocument/2006/relationships/customXml" Target="../ink/ink765.xml"/><Relationship Id="rId517" Type="http://schemas.openxmlformats.org/officeDocument/2006/relationships/image" Target="../media/image686.png"/><Relationship Id="rId559" Type="http://schemas.openxmlformats.org/officeDocument/2006/relationships/image" Target="../media/image707.png"/><Relationship Id="rId60" Type="http://schemas.openxmlformats.org/officeDocument/2006/relationships/image" Target="../media/image31.png"/><Relationship Id="rId156" Type="http://schemas.openxmlformats.org/officeDocument/2006/relationships/image" Target="../media/image506.png"/><Relationship Id="rId198" Type="http://schemas.openxmlformats.org/officeDocument/2006/relationships/image" Target="../media/image527.png"/><Relationship Id="rId321" Type="http://schemas.openxmlformats.org/officeDocument/2006/relationships/customXml" Target="../ink/ink695.xml"/><Relationship Id="rId363" Type="http://schemas.openxmlformats.org/officeDocument/2006/relationships/customXml" Target="../ink/ink716.xml"/><Relationship Id="rId419" Type="http://schemas.openxmlformats.org/officeDocument/2006/relationships/customXml" Target="../ink/ink744.xml"/><Relationship Id="rId570" Type="http://schemas.openxmlformats.org/officeDocument/2006/relationships/customXml" Target="../ink/ink820.xml"/><Relationship Id="rId626" Type="http://schemas.openxmlformats.org/officeDocument/2006/relationships/image" Target="../media/image740.png"/><Relationship Id="rId223" Type="http://schemas.openxmlformats.org/officeDocument/2006/relationships/customXml" Target="../ink/ink646.xml"/><Relationship Id="rId430" Type="http://schemas.openxmlformats.org/officeDocument/2006/relationships/image" Target="../media/image643.png"/><Relationship Id="rId668" Type="http://schemas.openxmlformats.org/officeDocument/2006/relationships/image" Target="../media/image761.png"/><Relationship Id="rId18" Type="http://schemas.openxmlformats.org/officeDocument/2006/relationships/customXml" Target="../ink/ink543.xml"/><Relationship Id="rId265" Type="http://schemas.openxmlformats.org/officeDocument/2006/relationships/customXml" Target="../ink/ink667.xml"/><Relationship Id="rId472" Type="http://schemas.openxmlformats.org/officeDocument/2006/relationships/customXml" Target="../ink/ink771.xml"/><Relationship Id="rId528" Type="http://schemas.openxmlformats.org/officeDocument/2006/relationships/customXml" Target="../ink/ink799.xml"/><Relationship Id="rId125" Type="http://schemas.openxmlformats.org/officeDocument/2006/relationships/customXml" Target="../ink/ink597.xml"/><Relationship Id="rId167" Type="http://schemas.openxmlformats.org/officeDocument/2006/relationships/customXml" Target="../ink/ink618.xml"/><Relationship Id="rId332" Type="http://schemas.openxmlformats.org/officeDocument/2006/relationships/image" Target="../media/image594.png"/><Relationship Id="rId374" Type="http://schemas.openxmlformats.org/officeDocument/2006/relationships/image" Target="../media/image615.png"/><Relationship Id="rId581" Type="http://schemas.openxmlformats.org/officeDocument/2006/relationships/customXml" Target="../ink/ink826.xml"/><Relationship Id="rId71" Type="http://schemas.openxmlformats.org/officeDocument/2006/relationships/customXml" Target="../ink/ink570.xml"/><Relationship Id="rId234" Type="http://schemas.openxmlformats.org/officeDocument/2006/relationships/image" Target="../media/image545.png"/><Relationship Id="rId637" Type="http://schemas.openxmlformats.org/officeDocument/2006/relationships/customXml" Target="../ink/ink854.xml"/><Relationship Id="rId679" Type="http://schemas.openxmlformats.org/officeDocument/2006/relationships/customXml" Target="../ink/ink875.xml"/><Relationship Id="rId2" Type="http://schemas.openxmlformats.org/officeDocument/2006/relationships/customXml" Target="../ink/ink535.xml"/><Relationship Id="rId29" Type="http://schemas.openxmlformats.org/officeDocument/2006/relationships/image" Target="../media/image16.png"/><Relationship Id="rId276" Type="http://schemas.openxmlformats.org/officeDocument/2006/relationships/image" Target="../media/image566.png"/><Relationship Id="rId441" Type="http://schemas.openxmlformats.org/officeDocument/2006/relationships/customXml" Target="../ink/ink755.xml"/><Relationship Id="rId483" Type="http://schemas.openxmlformats.org/officeDocument/2006/relationships/image" Target="../media/image669.png"/><Relationship Id="rId539" Type="http://schemas.openxmlformats.org/officeDocument/2006/relationships/image" Target="../media/image697.png"/><Relationship Id="rId690" Type="http://schemas.openxmlformats.org/officeDocument/2006/relationships/customXml" Target="../ink/ink881.xml"/><Relationship Id="rId704" Type="http://schemas.openxmlformats.org/officeDocument/2006/relationships/customXml" Target="../ink/ink888.xml"/><Relationship Id="rId40" Type="http://schemas.openxmlformats.org/officeDocument/2006/relationships/customXml" Target="../ink/ink554.xml"/><Relationship Id="rId136" Type="http://schemas.openxmlformats.org/officeDocument/2006/relationships/image" Target="../media/image496.png"/><Relationship Id="rId178" Type="http://schemas.openxmlformats.org/officeDocument/2006/relationships/image" Target="../media/image517.png"/><Relationship Id="rId301" Type="http://schemas.openxmlformats.org/officeDocument/2006/relationships/customXml" Target="../ink/ink685.xml"/><Relationship Id="rId343" Type="http://schemas.openxmlformats.org/officeDocument/2006/relationships/customXml" Target="../ink/ink706.xml"/><Relationship Id="rId550" Type="http://schemas.openxmlformats.org/officeDocument/2006/relationships/customXml" Target="../ink/ink810.xml"/><Relationship Id="rId82" Type="http://schemas.openxmlformats.org/officeDocument/2006/relationships/image" Target="../media/image42.png"/><Relationship Id="rId203" Type="http://schemas.openxmlformats.org/officeDocument/2006/relationships/customXml" Target="../ink/ink636.xml"/><Relationship Id="rId385" Type="http://schemas.openxmlformats.org/officeDocument/2006/relationships/customXml" Target="../ink/ink727.xml"/><Relationship Id="rId592" Type="http://schemas.openxmlformats.org/officeDocument/2006/relationships/image" Target="../media/image723.png"/><Relationship Id="rId606" Type="http://schemas.openxmlformats.org/officeDocument/2006/relationships/image" Target="../media/image730.png"/><Relationship Id="rId648" Type="http://schemas.openxmlformats.org/officeDocument/2006/relationships/image" Target="../media/image751.png"/><Relationship Id="rId19" Type="http://schemas.openxmlformats.org/officeDocument/2006/relationships/image" Target="../media/image11.png"/><Relationship Id="rId224" Type="http://schemas.openxmlformats.org/officeDocument/2006/relationships/image" Target="../media/image540.png"/><Relationship Id="rId245" Type="http://schemas.openxmlformats.org/officeDocument/2006/relationships/customXml" Target="../ink/ink657.xml"/><Relationship Id="rId266" Type="http://schemas.openxmlformats.org/officeDocument/2006/relationships/image" Target="../media/image561.png"/><Relationship Id="rId287" Type="http://schemas.openxmlformats.org/officeDocument/2006/relationships/customXml" Target="../ink/ink678.xml"/><Relationship Id="rId410" Type="http://schemas.openxmlformats.org/officeDocument/2006/relationships/image" Target="../media/image633.png"/><Relationship Id="rId431" Type="http://schemas.openxmlformats.org/officeDocument/2006/relationships/customXml" Target="../ink/ink750.xml"/><Relationship Id="rId452" Type="http://schemas.openxmlformats.org/officeDocument/2006/relationships/image" Target="../media/image654.png"/><Relationship Id="rId473" Type="http://schemas.openxmlformats.org/officeDocument/2006/relationships/image" Target="../media/image664.png"/><Relationship Id="rId494" Type="http://schemas.openxmlformats.org/officeDocument/2006/relationships/customXml" Target="../ink/ink782.xml"/><Relationship Id="rId508" Type="http://schemas.openxmlformats.org/officeDocument/2006/relationships/customXml" Target="../ink/ink789.xml"/><Relationship Id="rId529" Type="http://schemas.openxmlformats.org/officeDocument/2006/relationships/image" Target="../media/image692.png"/><Relationship Id="rId680" Type="http://schemas.openxmlformats.org/officeDocument/2006/relationships/customXml" Target="../ink/ink876.xml"/><Relationship Id="rId30" Type="http://schemas.openxmlformats.org/officeDocument/2006/relationships/customXml" Target="../ink/ink549.xml"/><Relationship Id="rId105" Type="http://schemas.openxmlformats.org/officeDocument/2006/relationships/customXml" Target="../ink/ink587.xml"/><Relationship Id="rId126" Type="http://schemas.openxmlformats.org/officeDocument/2006/relationships/image" Target="../media/image491.png"/><Relationship Id="rId147" Type="http://schemas.openxmlformats.org/officeDocument/2006/relationships/customXml" Target="../ink/ink608.xml"/><Relationship Id="rId168" Type="http://schemas.openxmlformats.org/officeDocument/2006/relationships/image" Target="../media/image512.png"/><Relationship Id="rId312" Type="http://schemas.openxmlformats.org/officeDocument/2006/relationships/image" Target="../media/image584.png"/><Relationship Id="rId333" Type="http://schemas.openxmlformats.org/officeDocument/2006/relationships/customXml" Target="../ink/ink701.xml"/><Relationship Id="rId354" Type="http://schemas.openxmlformats.org/officeDocument/2006/relationships/image" Target="../media/image605.png"/><Relationship Id="rId540" Type="http://schemas.openxmlformats.org/officeDocument/2006/relationships/customXml" Target="../ink/ink805.xml"/><Relationship Id="rId51" Type="http://schemas.openxmlformats.org/officeDocument/2006/relationships/image" Target="../media/image27.png"/><Relationship Id="rId72" Type="http://schemas.openxmlformats.org/officeDocument/2006/relationships/image" Target="../media/image37.png"/><Relationship Id="rId93" Type="http://schemas.openxmlformats.org/officeDocument/2006/relationships/customXml" Target="../ink/ink581.xml"/><Relationship Id="rId189" Type="http://schemas.openxmlformats.org/officeDocument/2006/relationships/customXml" Target="../ink/ink629.xml"/><Relationship Id="rId375" Type="http://schemas.openxmlformats.org/officeDocument/2006/relationships/customXml" Target="../ink/ink722.xml"/><Relationship Id="rId396" Type="http://schemas.openxmlformats.org/officeDocument/2006/relationships/image" Target="../media/image626.png"/><Relationship Id="rId561" Type="http://schemas.openxmlformats.org/officeDocument/2006/relationships/image" Target="../media/image708.png"/><Relationship Id="rId582" Type="http://schemas.openxmlformats.org/officeDocument/2006/relationships/image" Target="../media/image718.png"/><Relationship Id="rId617" Type="http://schemas.openxmlformats.org/officeDocument/2006/relationships/customXml" Target="../ink/ink844.xml"/><Relationship Id="rId638" Type="http://schemas.openxmlformats.org/officeDocument/2006/relationships/image" Target="../media/image746.png"/><Relationship Id="rId659" Type="http://schemas.openxmlformats.org/officeDocument/2006/relationships/customXml" Target="../ink/ink865.xml"/><Relationship Id="rId3" Type="http://schemas.openxmlformats.org/officeDocument/2006/relationships/image" Target="../media/image1.png"/><Relationship Id="rId214" Type="http://schemas.openxmlformats.org/officeDocument/2006/relationships/image" Target="../media/image535.png"/><Relationship Id="rId235" Type="http://schemas.openxmlformats.org/officeDocument/2006/relationships/customXml" Target="../ink/ink652.xml"/><Relationship Id="rId256" Type="http://schemas.openxmlformats.org/officeDocument/2006/relationships/image" Target="../media/image556.png"/><Relationship Id="rId277" Type="http://schemas.openxmlformats.org/officeDocument/2006/relationships/customXml" Target="../ink/ink673.xml"/><Relationship Id="rId298" Type="http://schemas.openxmlformats.org/officeDocument/2006/relationships/image" Target="../media/image577.png"/><Relationship Id="rId400" Type="http://schemas.openxmlformats.org/officeDocument/2006/relationships/image" Target="../media/image628.png"/><Relationship Id="rId421" Type="http://schemas.openxmlformats.org/officeDocument/2006/relationships/customXml" Target="../ink/ink745.xml"/><Relationship Id="rId442" Type="http://schemas.openxmlformats.org/officeDocument/2006/relationships/image" Target="../media/image649.png"/><Relationship Id="rId463" Type="http://schemas.openxmlformats.org/officeDocument/2006/relationships/customXml" Target="../ink/ink766.xml"/><Relationship Id="rId484" Type="http://schemas.openxmlformats.org/officeDocument/2006/relationships/customXml" Target="../ink/ink777.xml"/><Relationship Id="rId519" Type="http://schemas.openxmlformats.org/officeDocument/2006/relationships/image" Target="../media/image687.png"/><Relationship Id="rId670" Type="http://schemas.openxmlformats.org/officeDocument/2006/relationships/image" Target="../media/image762.png"/><Relationship Id="rId705" Type="http://schemas.openxmlformats.org/officeDocument/2006/relationships/image" Target="../media/image779.png"/><Relationship Id="rId116" Type="http://schemas.openxmlformats.org/officeDocument/2006/relationships/image" Target="../media/image486.png"/><Relationship Id="rId137" Type="http://schemas.openxmlformats.org/officeDocument/2006/relationships/customXml" Target="../ink/ink603.xml"/><Relationship Id="rId158" Type="http://schemas.openxmlformats.org/officeDocument/2006/relationships/image" Target="../media/image507.png"/><Relationship Id="rId302" Type="http://schemas.openxmlformats.org/officeDocument/2006/relationships/image" Target="../media/image579.png"/><Relationship Id="rId323" Type="http://schemas.openxmlformats.org/officeDocument/2006/relationships/customXml" Target="../ink/ink696.xml"/><Relationship Id="rId344" Type="http://schemas.openxmlformats.org/officeDocument/2006/relationships/image" Target="../media/image600.png"/><Relationship Id="rId530" Type="http://schemas.openxmlformats.org/officeDocument/2006/relationships/customXml" Target="../ink/ink800.xml"/><Relationship Id="rId691" Type="http://schemas.openxmlformats.org/officeDocument/2006/relationships/image" Target="../media/image772.png"/><Relationship Id="rId20" Type="http://schemas.openxmlformats.org/officeDocument/2006/relationships/customXml" Target="../ink/ink544.xml"/><Relationship Id="rId41" Type="http://schemas.openxmlformats.org/officeDocument/2006/relationships/image" Target="../media/image22.png"/><Relationship Id="rId62" Type="http://schemas.openxmlformats.org/officeDocument/2006/relationships/image" Target="../media/image32.png"/><Relationship Id="rId83" Type="http://schemas.openxmlformats.org/officeDocument/2006/relationships/customXml" Target="../ink/ink576.xml"/><Relationship Id="rId179" Type="http://schemas.openxmlformats.org/officeDocument/2006/relationships/customXml" Target="../ink/ink624.xml"/><Relationship Id="rId365" Type="http://schemas.openxmlformats.org/officeDocument/2006/relationships/customXml" Target="../ink/ink717.xml"/><Relationship Id="rId386" Type="http://schemas.openxmlformats.org/officeDocument/2006/relationships/image" Target="../media/image621.png"/><Relationship Id="rId551" Type="http://schemas.openxmlformats.org/officeDocument/2006/relationships/image" Target="../media/image703.png"/><Relationship Id="rId572" Type="http://schemas.openxmlformats.org/officeDocument/2006/relationships/customXml" Target="../ink/ink821.xml"/><Relationship Id="rId593" Type="http://schemas.openxmlformats.org/officeDocument/2006/relationships/customXml" Target="../ink/ink832.xml"/><Relationship Id="rId607" Type="http://schemas.openxmlformats.org/officeDocument/2006/relationships/customXml" Target="../ink/ink839.xml"/><Relationship Id="rId628" Type="http://schemas.openxmlformats.org/officeDocument/2006/relationships/image" Target="../media/image741.png"/><Relationship Id="rId649" Type="http://schemas.openxmlformats.org/officeDocument/2006/relationships/customXml" Target="../ink/ink860.xml"/><Relationship Id="rId190" Type="http://schemas.openxmlformats.org/officeDocument/2006/relationships/image" Target="../media/image523.png"/><Relationship Id="rId204" Type="http://schemas.openxmlformats.org/officeDocument/2006/relationships/image" Target="../media/image530.png"/><Relationship Id="rId225" Type="http://schemas.openxmlformats.org/officeDocument/2006/relationships/customXml" Target="../ink/ink647.xml"/><Relationship Id="rId246" Type="http://schemas.openxmlformats.org/officeDocument/2006/relationships/image" Target="../media/image551.png"/><Relationship Id="rId267" Type="http://schemas.openxmlformats.org/officeDocument/2006/relationships/customXml" Target="../ink/ink668.xml"/><Relationship Id="rId288" Type="http://schemas.openxmlformats.org/officeDocument/2006/relationships/image" Target="../media/image572.png"/><Relationship Id="rId411" Type="http://schemas.openxmlformats.org/officeDocument/2006/relationships/customXml" Target="../ink/ink740.xml"/><Relationship Id="rId432" Type="http://schemas.openxmlformats.org/officeDocument/2006/relationships/image" Target="../media/image644.png"/><Relationship Id="rId453" Type="http://schemas.openxmlformats.org/officeDocument/2006/relationships/customXml" Target="../ink/ink761.xml"/><Relationship Id="rId474" Type="http://schemas.openxmlformats.org/officeDocument/2006/relationships/customXml" Target="../ink/ink772.xml"/><Relationship Id="rId509" Type="http://schemas.openxmlformats.org/officeDocument/2006/relationships/image" Target="../media/image682.png"/><Relationship Id="rId660" Type="http://schemas.openxmlformats.org/officeDocument/2006/relationships/image" Target="../media/image757.png"/><Relationship Id="rId106" Type="http://schemas.openxmlformats.org/officeDocument/2006/relationships/image" Target="../media/image481.png"/><Relationship Id="rId127" Type="http://schemas.openxmlformats.org/officeDocument/2006/relationships/customXml" Target="../ink/ink598.xml"/><Relationship Id="rId313" Type="http://schemas.openxmlformats.org/officeDocument/2006/relationships/customXml" Target="../ink/ink691.xml"/><Relationship Id="rId495" Type="http://schemas.openxmlformats.org/officeDocument/2006/relationships/image" Target="../media/image675.png"/><Relationship Id="rId681" Type="http://schemas.openxmlformats.org/officeDocument/2006/relationships/image" Target="../media/image767.png"/><Relationship Id="rId10" Type="http://schemas.openxmlformats.org/officeDocument/2006/relationships/customXml" Target="../ink/ink539.xml"/><Relationship Id="rId31" Type="http://schemas.openxmlformats.org/officeDocument/2006/relationships/image" Target="../media/image17.png"/><Relationship Id="rId52" Type="http://schemas.openxmlformats.org/officeDocument/2006/relationships/customXml" Target="../ink/ink560.xml"/><Relationship Id="rId73" Type="http://schemas.openxmlformats.org/officeDocument/2006/relationships/customXml" Target="../ink/ink571.xml"/><Relationship Id="rId94" Type="http://schemas.openxmlformats.org/officeDocument/2006/relationships/image" Target="../media/image475.png"/><Relationship Id="rId148" Type="http://schemas.openxmlformats.org/officeDocument/2006/relationships/image" Target="../media/image502.png"/><Relationship Id="rId169" Type="http://schemas.openxmlformats.org/officeDocument/2006/relationships/customXml" Target="../ink/ink619.xml"/><Relationship Id="rId334" Type="http://schemas.openxmlformats.org/officeDocument/2006/relationships/image" Target="../media/image595.png"/><Relationship Id="rId355" Type="http://schemas.openxmlformats.org/officeDocument/2006/relationships/customXml" Target="../ink/ink712.xml"/><Relationship Id="rId376" Type="http://schemas.openxmlformats.org/officeDocument/2006/relationships/image" Target="../media/image616.png"/><Relationship Id="rId397" Type="http://schemas.openxmlformats.org/officeDocument/2006/relationships/customXml" Target="../ink/ink733.xml"/><Relationship Id="rId520" Type="http://schemas.openxmlformats.org/officeDocument/2006/relationships/customXml" Target="../ink/ink795.xml"/><Relationship Id="rId541" Type="http://schemas.openxmlformats.org/officeDocument/2006/relationships/image" Target="../media/image698.png"/><Relationship Id="rId562" Type="http://schemas.openxmlformats.org/officeDocument/2006/relationships/customXml" Target="../ink/ink816.xml"/><Relationship Id="rId583" Type="http://schemas.openxmlformats.org/officeDocument/2006/relationships/customXml" Target="../ink/ink827.xml"/><Relationship Id="rId618" Type="http://schemas.openxmlformats.org/officeDocument/2006/relationships/image" Target="../media/image736.png"/><Relationship Id="rId639" Type="http://schemas.openxmlformats.org/officeDocument/2006/relationships/customXml" Target="../ink/ink855.xml"/><Relationship Id="rId4" Type="http://schemas.openxmlformats.org/officeDocument/2006/relationships/customXml" Target="../ink/ink536.xml"/><Relationship Id="rId180" Type="http://schemas.openxmlformats.org/officeDocument/2006/relationships/image" Target="../media/image518.png"/><Relationship Id="rId215" Type="http://schemas.openxmlformats.org/officeDocument/2006/relationships/customXml" Target="../ink/ink642.xml"/><Relationship Id="rId236" Type="http://schemas.openxmlformats.org/officeDocument/2006/relationships/image" Target="../media/image546.png"/><Relationship Id="rId257" Type="http://schemas.openxmlformats.org/officeDocument/2006/relationships/customXml" Target="../ink/ink663.xml"/><Relationship Id="rId278" Type="http://schemas.openxmlformats.org/officeDocument/2006/relationships/image" Target="../media/image567.png"/><Relationship Id="rId401" Type="http://schemas.openxmlformats.org/officeDocument/2006/relationships/customXml" Target="../ink/ink735.xml"/><Relationship Id="rId422" Type="http://schemas.openxmlformats.org/officeDocument/2006/relationships/image" Target="../media/image639.png"/><Relationship Id="rId443" Type="http://schemas.openxmlformats.org/officeDocument/2006/relationships/customXml" Target="../ink/ink756.xml"/><Relationship Id="rId464" Type="http://schemas.openxmlformats.org/officeDocument/2006/relationships/image" Target="../media/image660.png"/><Relationship Id="rId650" Type="http://schemas.openxmlformats.org/officeDocument/2006/relationships/image" Target="../media/image752.png"/><Relationship Id="rId303" Type="http://schemas.openxmlformats.org/officeDocument/2006/relationships/customXml" Target="../ink/ink686.xml"/><Relationship Id="rId485" Type="http://schemas.openxmlformats.org/officeDocument/2006/relationships/image" Target="../media/image670.png"/><Relationship Id="rId692" Type="http://schemas.openxmlformats.org/officeDocument/2006/relationships/customXml" Target="../ink/ink882.xml"/><Relationship Id="rId42" Type="http://schemas.openxmlformats.org/officeDocument/2006/relationships/customXml" Target="../ink/ink555.xml"/><Relationship Id="rId84" Type="http://schemas.openxmlformats.org/officeDocument/2006/relationships/image" Target="../media/image110.png"/><Relationship Id="rId138" Type="http://schemas.openxmlformats.org/officeDocument/2006/relationships/image" Target="../media/image497.png"/><Relationship Id="rId345" Type="http://schemas.openxmlformats.org/officeDocument/2006/relationships/customXml" Target="../ink/ink707.xml"/><Relationship Id="rId387" Type="http://schemas.openxmlformats.org/officeDocument/2006/relationships/customXml" Target="../ink/ink728.xml"/><Relationship Id="rId510" Type="http://schemas.openxmlformats.org/officeDocument/2006/relationships/customXml" Target="../ink/ink790.xml"/><Relationship Id="rId552" Type="http://schemas.openxmlformats.org/officeDocument/2006/relationships/customXml" Target="../ink/ink811.xml"/><Relationship Id="rId594" Type="http://schemas.openxmlformats.org/officeDocument/2006/relationships/image" Target="../media/image724.png"/><Relationship Id="rId608" Type="http://schemas.openxmlformats.org/officeDocument/2006/relationships/image" Target="../media/image731.png"/><Relationship Id="rId191" Type="http://schemas.openxmlformats.org/officeDocument/2006/relationships/customXml" Target="../ink/ink630.xml"/><Relationship Id="rId205" Type="http://schemas.openxmlformats.org/officeDocument/2006/relationships/customXml" Target="../ink/ink637.xml"/><Relationship Id="rId247" Type="http://schemas.openxmlformats.org/officeDocument/2006/relationships/customXml" Target="../ink/ink658.xml"/><Relationship Id="rId412" Type="http://schemas.openxmlformats.org/officeDocument/2006/relationships/image" Target="../media/image634.png"/><Relationship Id="rId107" Type="http://schemas.openxmlformats.org/officeDocument/2006/relationships/customXml" Target="../ink/ink588.xml"/><Relationship Id="rId289" Type="http://schemas.openxmlformats.org/officeDocument/2006/relationships/customXml" Target="../ink/ink679.xml"/><Relationship Id="rId454" Type="http://schemas.openxmlformats.org/officeDocument/2006/relationships/image" Target="../media/image655.png"/><Relationship Id="rId496" Type="http://schemas.openxmlformats.org/officeDocument/2006/relationships/customXml" Target="../ink/ink783.xml"/><Relationship Id="rId661" Type="http://schemas.openxmlformats.org/officeDocument/2006/relationships/customXml" Target="../ink/ink866.xml"/><Relationship Id="rId11" Type="http://schemas.openxmlformats.org/officeDocument/2006/relationships/image" Target="../media/image5.png"/><Relationship Id="rId53" Type="http://schemas.openxmlformats.org/officeDocument/2006/relationships/image" Target="../media/image28.png"/><Relationship Id="rId149" Type="http://schemas.openxmlformats.org/officeDocument/2006/relationships/customXml" Target="../ink/ink609.xml"/><Relationship Id="rId314" Type="http://schemas.openxmlformats.org/officeDocument/2006/relationships/image" Target="../media/image585.png"/><Relationship Id="rId356" Type="http://schemas.openxmlformats.org/officeDocument/2006/relationships/image" Target="../media/image606.png"/><Relationship Id="rId398" Type="http://schemas.openxmlformats.org/officeDocument/2006/relationships/image" Target="../media/image627.png"/><Relationship Id="rId521" Type="http://schemas.openxmlformats.org/officeDocument/2006/relationships/image" Target="../media/image688.png"/><Relationship Id="rId563" Type="http://schemas.openxmlformats.org/officeDocument/2006/relationships/image" Target="../media/image709.png"/><Relationship Id="rId619" Type="http://schemas.openxmlformats.org/officeDocument/2006/relationships/customXml" Target="../ink/ink845.xml"/><Relationship Id="rId95" Type="http://schemas.openxmlformats.org/officeDocument/2006/relationships/customXml" Target="../ink/ink582.xml"/><Relationship Id="rId160" Type="http://schemas.openxmlformats.org/officeDocument/2006/relationships/image" Target="../media/image508.png"/><Relationship Id="rId216" Type="http://schemas.openxmlformats.org/officeDocument/2006/relationships/image" Target="../media/image536.png"/><Relationship Id="rId423" Type="http://schemas.openxmlformats.org/officeDocument/2006/relationships/customXml" Target="../ink/ink746.xml"/><Relationship Id="rId258" Type="http://schemas.openxmlformats.org/officeDocument/2006/relationships/image" Target="../media/image557.png"/><Relationship Id="rId465" Type="http://schemas.openxmlformats.org/officeDocument/2006/relationships/customXml" Target="../ink/ink767.xml"/><Relationship Id="rId630" Type="http://schemas.openxmlformats.org/officeDocument/2006/relationships/image" Target="../media/image742.png"/><Relationship Id="rId672" Type="http://schemas.openxmlformats.org/officeDocument/2006/relationships/image" Target="../media/image763.png"/><Relationship Id="rId22" Type="http://schemas.openxmlformats.org/officeDocument/2006/relationships/customXml" Target="../ink/ink545.xml"/><Relationship Id="rId64" Type="http://schemas.openxmlformats.org/officeDocument/2006/relationships/image" Target="../media/image33.png"/><Relationship Id="rId118" Type="http://schemas.openxmlformats.org/officeDocument/2006/relationships/image" Target="../media/image487.png"/><Relationship Id="rId325" Type="http://schemas.openxmlformats.org/officeDocument/2006/relationships/customXml" Target="../ink/ink697.xml"/><Relationship Id="rId367" Type="http://schemas.openxmlformats.org/officeDocument/2006/relationships/customXml" Target="../ink/ink718.xml"/><Relationship Id="rId532" Type="http://schemas.openxmlformats.org/officeDocument/2006/relationships/customXml" Target="../ink/ink801.xml"/><Relationship Id="rId574" Type="http://schemas.openxmlformats.org/officeDocument/2006/relationships/customXml" Target="../ink/ink822.xml"/><Relationship Id="rId171" Type="http://schemas.openxmlformats.org/officeDocument/2006/relationships/customXml" Target="../ink/ink620.xml"/><Relationship Id="rId227" Type="http://schemas.openxmlformats.org/officeDocument/2006/relationships/customXml" Target="../ink/ink648.xml"/><Relationship Id="rId269" Type="http://schemas.openxmlformats.org/officeDocument/2006/relationships/customXml" Target="../ink/ink669.xml"/><Relationship Id="rId434" Type="http://schemas.openxmlformats.org/officeDocument/2006/relationships/image" Target="../media/image645.png"/><Relationship Id="rId476" Type="http://schemas.openxmlformats.org/officeDocument/2006/relationships/customXml" Target="../ink/ink773.xml"/><Relationship Id="rId641" Type="http://schemas.openxmlformats.org/officeDocument/2006/relationships/customXml" Target="../ink/ink856.xml"/><Relationship Id="rId683" Type="http://schemas.openxmlformats.org/officeDocument/2006/relationships/image" Target="../media/image768.png"/><Relationship Id="rId33" Type="http://schemas.openxmlformats.org/officeDocument/2006/relationships/image" Target="../media/image18.png"/><Relationship Id="rId129" Type="http://schemas.openxmlformats.org/officeDocument/2006/relationships/customXml" Target="../ink/ink599.xml"/><Relationship Id="rId280" Type="http://schemas.openxmlformats.org/officeDocument/2006/relationships/image" Target="../media/image568.png"/><Relationship Id="rId336" Type="http://schemas.openxmlformats.org/officeDocument/2006/relationships/image" Target="../media/image596.png"/><Relationship Id="rId501" Type="http://schemas.openxmlformats.org/officeDocument/2006/relationships/image" Target="../media/image678.png"/><Relationship Id="rId543" Type="http://schemas.openxmlformats.org/officeDocument/2006/relationships/image" Target="../media/image699.png"/><Relationship Id="rId75" Type="http://schemas.openxmlformats.org/officeDocument/2006/relationships/customXml" Target="../ink/ink572.xml"/><Relationship Id="rId140" Type="http://schemas.openxmlformats.org/officeDocument/2006/relationships/image" Target="../media/image498.png"/><Relationship Id="rId182" Type="http://schemas.openxmlformats.org/officeDocument/2006/relationships/image" Target="../media/image519.png"/><Relationship Id="rId378" Type="http://schemas.openxmlformats.org/officeDocument/2006/relationships/image" Target="../media/image617.png"/><Relationship Id="rId403" Type="http://schemas.openxmlformats.org/officeDocument/2006/relationships/customXml" Target="../ink/ink736.xml"/><Relationship Id="rId585" Type="http://schemas.openxmlformats.org/officeDocument/2006/relationships/customXml" Target="../ink/ink828.xml"/><Relationship Id="rId6" Type="http://schemas.openxmlformats.org/officeDocument/2006/relationships/customXml" Target="../ink/ink537.xml"/><Relationship Id="rId238" Type="http://schemas.openxmlformats.org/officeDocument/2006/relationships/image" Target="../media/image547.png"/><Relationship Id="rId445" Type="http://schemas.openxmlformats.org/officeDocument/2006/relationships/customXml" Target="../ink/ink757.xml"/><Relationship Id="rId487" Type="http://schemas.openxmlformats.org/officeDocument/2006/relationships/image" Target="../media/image671.png"/><Relationship Id="rId610" Type="http://schemas.openxmlformats.org/officeDocument/2006/relationships/image" Target="../media/image732.png"/><Relationship Id="rId652" Type="http://schemas.openxmlformats.org/officeDocument/2006/relationships/image" Target="../media/image753.png"/><Relationship Id="rId694" Type="http://schemas.openxmlformats.org/officeDocument/2006/relationships/customXml" Target="../ink/ink883.xml"/><Relationship Id="rId291" Type="http://schemas.openxmlformats.org/officeDocument/2006/relationships/customXml" Target="../ink/ink680.xml"/><Relationship Id="rId305" Type="http://schemas.openxmlformats.org/officeDocument/2006/relationships/customXml" Target="../ink/ink687.xml"/><Relationship Id="rId347" Type="http://schemas.openxmlformats.org/officeDocument/2006/relationships/customXml" Target="../ink/ink708.xml"/><Relationship Id="rId512" Type="http://schemas.openxmlformats.org/officeDocument/2006/relationships/customXml" Target="../ink/ink791.xml"/><Relationship Id="rId44" Type="http://schemas.openxmlformats.org/officeDocument/2006/relationships/customXml" Target="../ink/ink556.xml"/><Relationship Id="rId86" Type="http://schemas.openxmlformats.org/officeDocument/2006/relationships/image" Target="../media/image205.png"/><Relationship Id="rId151" Type="http://schemas.openxmlformats.org/officeDocument/2006/relationships/customXml" Target="../ink/ink610.xml"/><Relationship Id="rId389" Type="http://schemas.openxmlformats.org/officeDocument/2006/relationships/customXml" Target="../ink/ink729.xml"/><Relationship Id="rId554" Type="http://schemas.openxmlformats.org/officeDocument/2006/relationships/customXml" Target="../ink/ink812.xml"/><Relationship Id="rId596" Type="http://schemas.openxmlformats.org/officeDocument/2006/relationships/image" Target="../media/image725.png"/><Relationship Id="rId193" Type="http://schemas.openxmlformats.org/officeDocument/2006/relationships/customXml" Target="../ink/ink631.xml"/><Relationship Id="rId207" Type="http://schemas.openxmlformats.org/officeDocument/2006/relationships/customXml" Target="../ink/ink638.xml"/><Relationship Id="rId249" Type="http://schemas.openxmlformats.org/officeDocument/2006/relationships/customXml" Target="../ink/ink659.xml"/><Relationship Id="rId414" Type="http://schemas.openxmlformats.org/officeDocument/2006/relationships/image" Target="../media/image635.png"/><Relationship Id="rId456" Type="http://schemas.openxmlformats.org/officeDocument/2006/relationships/image" Target="../media/image656.png"/><Relationship Id="rId498" Type="http://schemas.openxmlformats.org/officeDocument/2006/relationships/customXml" Target="../ink/ink784.xml"/><Relationship Id="rId621" Type="http://schemas.openxmlformats.org/officeDocument/2006/relationships/customXml" Target="../ink/ink846.xml"/><Relationship Id="rId663" Type="http://schemas.openxmlformats.org/officeDocument/2006/relationships/customXml" Target="../ink/ink867.xml"/><Relationship Id="rId13" Type="http://schemas.openxmlformats.org/officeDocument/2006/relationships/image" Target="../media/image8.png"/><Relationship Id="rId109" Type="http://schemas.openxmlformats.org/officeDocument/2006/relationships/customXml" Target="../ink/ink589.xml"/><Relationship Id="rId260" Type="http://schemas.openxmlformats.org/officeDocument/2006/relationships/image" Target="../media/image558.png"/><Relationship Id="rId316" Type="http://schemas.openxmlformats.org/officeDocument/2006/relationships/image" Target="../media/image586.png"/><Relationship Id="rId523" Type="http://schemas.openxmlformats.org/officeDocument/2006/relationships/image" Target="../media/image689.png"/><Relationship Id="rId55" Type="http://schemas.openxmlformats.org/officeDocument/2006/relationships/image" Target="../media/image29.png"/><Relationship Id="rId97" Type="http://schemas.openxmlformats.org/officeDocument/2006/relationships/customXml" Target="../ink/ink583.xml"/><Relationship Id="rId120" Type="http://schemas.openxmlformats.org/officeDocument/2006/relationships/image" Target="../media/image488.png"/><Relationship Id="rId358" Type="http://schemas.openxmlformats.org/officeDocument/2006/relationships/image" Target="../media/image607.png"/><Relationship Id="rId565" Type="http://schemas.openxmlformats.org/officeDocument/2006/relationships/image" Target="../media/image710.png"/><Relationship Id="rId162" Type="http://schemas.openxmlformats.org/officeDocument/2006/relationships/image" Target="../media/image509.png"/><Relationship Id="rId218" Type="http://schemas.openxmlformats.org/officeDocument/2006/relationships/image" Target="../media/image537.png"/><Relationship Id="rId425" Type="http://schemas.openxmlformats.org/officeDocument/2006/relationships/customXml" Target="../ink/ink747.xml"/><Relationship Id="rId467" Type="http://schemas.openxmlformats.org/officeDocument/2006/relationships/customXml" Target="../ink/ink768.xml"/><Relationship Id="rId632" Type="http://schemas.openxmlformats.org/officeDocument/2006/relationships/image" Target="../media/image743.png"/><Relationship Id="rId271" Type="http://schemas.openxmlformats.org/officeDocument/2006/relationships/customXml" Target="../ink/ink670.xml"/><Relationship Id="rId674" Type="http://schemas.openxmlformats.org/officeDocument/2006/relationships/image" Target="../media/image764.png"/><Relationship Id="rId24" Type="http://schemas.openxmlformats.org/officeDocument/2006/relationships/customXml" Target="../ink/ink546.xml"/><Relationship Id="rId66" Type="http://schemas.openxmlformats.org/officeDocument/2006/relationships/image" Target="../media/image34.png"/><Relationship Id="rId131" Type="http://schemas.openxmlformats.org/officeDocument/2006/relationships/customXml" Target="../ink/ink600.xml"/><Relationship Id="rId327" Type="http://schemas.openxmlformats.org/officeDocument/2006/relationships/customXml" Target="../ink/ink698.xml"/><Relationship Id="rId369" Type="http://schemas.openxmlformats.org/officeDocument/2006/relationships/customXml" Target="../ink/ink719.xml"/><Relationship Id="rId534" Type="http://schemas.openxmlformats.org/officeDocument/2006/relationships/customXml" Target="../ink/ink802.xml"/><Relationship Id="rId576" Type="http://schemas.openxmlformats.org/officeDocument/2006/relationships/customXml" Target="../ink/ink823.xml"/><Relationship Id="rId173" Type="http://schemas.openxmlformats.org/officeDocument/2006/relationships/customXml" Target="../ink/ink621.xml"/><Relationship Id="rId229" Type="http://schemas.openxmlformats.org/officeDocument/2006/relationships/customXml" Target="../ink/ink649.xml"/><Relationship Id="rId380" Type="http://schemas.openxmlformats.org/officeDocument/2006/relationships/image" Target="../media/image618.png"/><Relationship Id="rId436" Type="http://schemas.openxmlformats.org/officeDocument/2006/relationships/image" Target="../media/image646.png"/><Relationship Id="rId601" Type="http://schemas.openxmlformats.org/officeDocument/2006/relationships/customXml" Target="../ink/ink836.xml"/><Relationship Id="rId643" Type="http://schemas.openxmlformats.org/officeDocument/2006/relationships/customXml" Target="../ink/ink857.xml"/><Relationship Id="rId240" Type="http://schemas.openxmlformats.org/officeDocument/2006/relationships/image" Target="../media/image548.png"/><Relationship Id="rId478" Type="http://schemas.openxmlformats.org/officeDocument/2006/relationships/customXml" Target="../ink/ink774.xml"/><Relationship Id="rId685" Type="http://schemas.openxmlformats.org/officeDocument/2006/relationships/image" Target="../media/image769.png"/><Relationship Id="rId35" Type="http://schemas.openxmlformats.org/officeDocument/2006/relationships/image" Target="../media/image19.png"/><Relationship Id="rId77" Type="http://schemas.openxmlformats.org/officeDocument/2006/relationships/customXml" Target="../ink/ink573.xml"/><Relationship Id="rId100" Type="http://schemas.openxmlformats.org/officeDocument/2006/relationships/image" Target="../media/image478.png"/><Relationship Id="rId282" Type="http://schemas.openxmlformats.org/officeDocument/2006/relationships/image" Target="../media/image569.png"/><Relationship Id="rId338" Type="http://schemas.openxmlformats.org/officeDocument/2006/relationships/image" Target="../media/image597.png"/><Relationship Id="rId503" Type="http://schemas.openxmlformats.org/officeDocument/2006/relationships/image" Target="../media/image679.png"/><Relationship Id="rId545" Type="http://schemas.openxmlformats.org/officeDocument/2006/relationships/image" Target="../media/image700.png"/><Relationship Id="rId587" Type="http://schemas.openxmlformats.org/officeDocument/2006/relationships/customXml" Target="../ink/ink829.xml"/><Relationship Id="rId8" Type="http://schemas.openxmlformats.org/officeDocument/2006/relationships/customXml" Target="../ink/ink538.xml"/><Relationship Id="rId142" Type="http://schemas.openxmlformats.org/officeDocument/2006/relationships/image" Target="../media/image499.png"/><Relationship Id="rId184" Type="http://schemas.openxmlformats.org/officeDocument/2006/relationships/image" Target="../media/image520.png"/><Relationship Id="rId391" Type="http://schemas.openxmlformats.org/officeDocument/2006/relationships/customXml" Target="../ink/ink730.xml"/><Relationship Id="rId405" Type="http://schemas.openxmlformats.org/officeDocument/2006/relationships/customXml" Target="../ink/ink737.xml"/><Relationship Id="rId447" Type="http://schemas.openxmlformats.org/officeDocument/2006/relationships/customXml" Target="../ink/ink758.xml"/><Relationship Id="rId612" Type="http://schemas.openxmlformats.org/officeDocument/2006/relationships/image" Target="../media/image733.png"/><Relationship Id="rId251" Type="http://schemas.openxmlformats.org/officeDocument/2006/relationships/customXml" Target="../ink/ink660.xml"/><Relationship Id="rId489" Type="http://schemas.openxmlformats.org/officeDocument/2006/relationships/image" Target="../media/image672.png"/><Relationship Id="rId654" Type="http://schemas.openxmlformats.org/officeDocument/2006/relationships/image" Target="../media/image754.png"/><Relationship Id="rId696" Type="http://schemas.openxmlformats.org/officeDocument/2006/relationships/customXml" Target="../ink/ink884.xml"/><Relationship Id="rId46" Type="http://schemas.openxmlformats.org/officeDocument/2006/relationships/customXml" Target="../ink/ink557.xml"/><Relationship Id="rId293" Type="http://schemas.openxmlformats.org/officeDocument/2006/relationships/customXml" Target="../ink/ink681.xml"/><Relationship Id="rId307" Type="http://schemas.openxmlformats.org/officeDocument/2006/relationships/customXml" Target="../ink/ink688.xml"/><Relationship Id="rId349" Type="http://schemas.openxmlformats.org/officeDocument/2006/relationships/customXml" Target="../ink/ink709.xml"/><Relationship Id="rId514" Type="http://schemas.openxmlformats.org/officeDocument/2006/relationships/customXml" Target="../ink/ink792.xml"/><Relationship Id="rId556" Type="http://schemas.openxmlformats.org/officeDocument/2006/relationships/customXml" Target="../ink/ink813.xml"/><Relationship Id="rId88" Type="http://schemas.openxmlformats.org/officeDocument/2006/relationships/image" Target="../media/image472.png"/><Relationship Id="rId111" Type="http://schemas.openxmlformats.org/officeDocument/2006/relationships/customXml" Target="../ink/ink590.xml"/><Relationship Id="rId153" Type="http://schemas.openxmlformats.org/officeDocument/2006/relationships/customXml" Target="../ink/ink611.xml"/><Relationship Id="rId195" Type="http://schemas.openxmlformats.org/officeDocument/2006/relationships/customXml" Target="../ink/ink632.xml"/><Relationship Id="rId209" Type="http://schemas.openxmlformats.org/officeDocument/2006/relationships/customXml" Target="../ink/ink639.xml"/><Relationship Id="rId360" Type="http://schemas.openxmlformats.org/officeDocument/2006/relationships/image" Target="../media/image608.png"/><Relationship Id="rId416" Type="http://schemas.openxmlformats.org/officeDocument/2006/relationships/image" Target="../media/image636.png"/><Relationship Id="rId598" Type="http://schemas.openxmlformats.org/officeDocument/2006/relationships/image" Target="../media/image726.png"/><Relationship Id="rId220" Type="http://schemas.openxmlformats.org/officeDocument/2006/relationships/image" Target="../media/image538.png"/><Relationship Id="rId458" Type="http://schemas.openxmlformats.org/officeDocument/2006/relationships/image" Target="../media/image657.png"/><Relationship Id="rId623" Type="http://schemas.openxmlformats.org/officeDocument/2006/relationships/customXml" Target="../ink/ink847.xml"/><Relationship Id="rId665" Type="http://schemas.openxmlformats.org/officeDocument/2006/relationships/customXml" Target="../ink/ink868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image" Target="../media/image559.png"/><Relationship Id="rId318" Type="http://schemas.openxmlformats.org/officeDocument/2006/relationships/image" Target="../media/image587.png"/><Relationship Id="rId525" Type="http://schemas.openxmlformats.org/officeDocument/2006/relationships/image" Target="../media/image690.png"/><Relationship Id="rId567" Type="http://schemas.openxmlformats.org/officeDocument/2006/relationships/image" Target="../media/image711.png"/><Relationship Id="rId99" Type="http://schemas.openxmlformats.org/officeDocument/2006/relationships/customXml" Target="../ink/ink584.xml"/><Relationship Id="rId122" Type="http://schemas.openxmlformats.org/officeDocument/2006/relationships/image" Target="../media/image489.png"/><Relationship Id="rId164" Type="http://schemas.openxmlformats.org/officeDocument/2006/relationships/image" Target="../media/image510.png"/><Relationship Id="rId371" Type="http://schemas.openxmlformats.org/officeDocument/2006/relationships/customXml" Target="../ink/ink720.xml"/><Relationship Id="rId427" Type="http://schemas.openxmlformats.org/officeDocument/2006/relationships/customXml" Target="../ink/ink748.xml"/><Relationship Id="rId469" Type="http://schemas.openxmlformats.org/officeDocument/2006/relationships/customXml" Target="../ink/ink769.xml"/><Relationship Id="rId634" Type="http://schemas.openxmlformats.org/officeDocument/2006/relationships/image" Target="../media/image744.png"/><Relationship Id="rId676" Type="http://schemas.openxmlformats.org/officeDocument/2006/relationships/image" Target="../media/image765.png"/><Relationship Id="rId26" Type="http://schemas.openxmlformats.org/officeDocument/2006/relationships/customXml" Target="../ink/ink547.xml"/><Relationship Id="rId231" Type="http://schemas.openxmlformats.org/officeDocument/2006/relationships/customXml" Target="../ink/ink650.xml"/><Relationship Id="rId273" Type="http://schemas.openxmlformats.org/officeDocument/2006/relationships/customXml" Target="../ink/ink671.xml"/><Relationship Id="rId329" Type="http://schemas.openxmlformats.org/officeDocument/2006/relationships/customXml" Target="../ink/ink699.xml"/><Relationship Id="rId480" Type="http://schemas.openxmlformats.org/officeDocument/2006/relationships/customXml" Target="../ink/ink775.xml"/><Relationship Id="rId536" Type="http://schemas.openxmlformats.org/officeDocument/2006/relationships/customXml" Target="../ink/ink803.xml"/><Relationship Id="rId701" Type="http://schemas.openxmlformats.org/officeDocument/2006/relationships/image" Target="../media/image777.png"/><Relationship Id="rId68" Type="http://schemas.openxmlformats.org/officeDocument/2006/relationships/image" Target="../media/image35.png"/><Relationship Id="rId133" Type="http://schemas.openxmlformats.org/officeDocument/2006/relationships/customXml" Target="../ink/ink601.xml"/><Relationship Id="rId175" Type="http://schemas.openxmlformats.org/officeDocument/2006/relationships/customXml" Target="../ink/ink622.xml"/><Relationship Id="rId340" Type="http://schemas.openxmlformats.org/officeDocument/2006/relationships/image" Target="../media/image598.png"/><Relationship Id="rId578" Type="http://schemas.openxmlformats.org/officeDocument/2006/relationships/image" Target="../media/image716.png"/><Relationship Id="rId200" Type="http://schemas.openxmlformats.org/officeDocument/2006/relationships/image" Target="../media/image528.png"/><Relationship Id="rId382" Type="http://schemas.openxmlformats.org/officeDocument/2006/relationships/image" Target="../media/image619.png"/><Relationship Id="rId438" Type="http://schemas.openxmlformats.org/officeDocument/2006/relationships/image" Target="../media/image647.png"/><Relationship Id="rId603" Type="http://schemas.openxmlformats.org/officeDocument/2006/relationships/customXml" Target="../ink/ink837.xml"/><Relationship Id="rId645" Type="http://schemas.openxmlformats.org/officeDocument/2006/relationships/customXml" Target="../ink/ink858.xml"/><Relationship Id="rId687" Type="http://schemas.openxmlformats.org/officeDocument/2006/relationships/image" Target="../media/image770.png"/><Relationship Id="rId242" Type="http://schemas.openxmlformats.org/officeDocument/2006/relationships/image" Target="../media/image549.png"/><Relationship Id="rId284" Type="http://schemas.openxmlformats.org/officeDocument/2006/relationships/image" Target="../media/image570.png"/><Relationship Id="rId491" Type="http://schemas.openxmlformats.org/officeDocument/2006/relationships/image" Target="../media/image673.png"/><Relationship Id="rId505" Type="http://schemas.openxmlformats.org/officeDocument/2006/relationships/image" Target="../media/image680.png"/><Relationship Id="rId37" Type="http://schemas.openxmlformats.org/officeDocument/2006/relationships/image" Target="../media/image20.png"/><Relationship Id="rId79" Type="http://schemas.openxmlformats.org/officeDocument/2006/relationships/customXml" Target="../ink/ink574.xml"/><Relationship Id="rId102" Type="http://schemas.openxmlformats.org/officeDocument/2006/relationships/image" Target="../media/image479.png"/><Relationship Id="rId144" Type="http://schemas.openxmlformats.org/officeDocument/2006/relationships/image" Target="../media/image500.png"/><Relationship Id="rId547" Type="http://schemas.openxmlformats.org/officeDocument/2006/relationships/image" Target="../media/image701.png"/><Relationship Id="rId589" Type="http://schemas.openxmlformats.org/officeDocument/2006/relationships/customXml" Target="../ink/ink830.xml"/><Relationship Id="rId90" Type="http://schemas.openxmlformats.org/officeDocument/2006/relationships/image" Target="../media/image473.png"/><Relationship Id="rId186" Type="http://schemas.openxmlformats.org/officeDocument/2006/relationships/image" Target="../media/image521.png"/><Relationship Id="rId351" Type="http://schemas.openxmlformats.org/officeDocument/2006/relationships/customXml" Target="../ink/ink710.xml"/><Relationship Id="rId393" Type="http://schemas.openxmlformats.org/officeDocument/2006/relationships/customXml" Target="../ink/ink731.xml"/><Relationship Id="rId407" Type="http://schemas.openxmlformats.org/officeDocument/2006/relationships/customXml" Target="../ink/ink738.xml"/><Relationship Id="rId449" Type="http://schemas.openxmlformats.org/officeDocument/2006/relationships/customXml" Target="../ink/ink759.xml"/><Relationship Id="rId614" Type="http://schemas.openxmlformats.org/officeDocument/2006/relationships/image" Target="../media/image734.png"/><Relationship Id="rId656" Type="http://schemas.openxmlformats.org/officeDocument/2006/relationships/image" Target="../media/image755.png"/><Relationship Id="rId211" Type="http://schemas.openxmlformats.org/officeDocument/2006/relationships/customXml" Target="../ink/ink640.xml"/><Relationship Id="rId253" Type="http://schemas.openxmlformats.org/officeDocument/2006/relationships/customXml" Target="../ink/ink661.xml"/><Relationship Id="rId295" Type="http://schemas.openxmlformats.org/officeDocument/2006/relationships/customXml" Target="../ink/ink682.xml"/><Relationship Id="rId309" Type="http://schemas.openxmlformats.org/officeDocument/2006/relationships/customXml" Target="../ink/ink689.xml"/><Relationship Id="rId460" Type="http://schemas.openxmlformats.org/officeDocument/2006/relationships/image" Target="../media/image658.png"/><Relationship Id="rId516" Type="http://schemas.openxmlformats.org/officeDocument/2006/relationships/customXml" Target="../ink/ink793.xml"/><Relationship Id="rId698" Type="http://schemas.openxmlformats.org/officeDocument/2006/relationships/customXml" Target="../ink/ink885.xml"/><Relationship Id="rId48" Type="http://schemas.openxmlformats.org/officeDocument/2006/relationships/customXml" Target="../ink/ink558.xml"/><Relationship Id="rId113" Type="http://schemas.openxmlformats.org/officeDocument/2006/relationships/customXml" Target="../ink/ink591.xml"/><Relationship Id="rId320" Type="http://schemas.openxmlformats.org/officeDocument/2006/relationships/image" Target="../media/image588.png"/><Relationship Id="rId558" Type="http://schemas.openxmlformats.org/officeDocument/2006/relationships/customXml" Target="../ink/ink814.xml"/><Relationship Id="rId155" Type="http://schemas.openxmlformats.org/officeDocument/2006/relationships/customXml" Target="../ink/ink612.xml"/><Relationship Id="rId197" Type="http://schemas.openxmlformats.org/officeDocument/2006/relationships/customXml" Target="../ink/ink633.xml"/><Relationship Id="rId362" Type="http://schemas.openxmlformats.org/officeDocument/2006/relationships/image" Target="../media/image609.png"/><Relationship Id="rId418" Type="http://schemas.openxmlformats.org/officeDocument/2006/relationships/image" Target="../media/image637.png"/><Relationship Id="rId625" Type="http://schemas.openxmlformats.org/officeDocument/2006/relationships/customXml" Target="../ink/ink848.xml"/><Relationship Id="rId222" Type="http://schemas.openxmlformats.org/officeDocument/2006/relationships/image" Target="../media/image539.png"/><Relationship Id="rId264" Type="http://schemas.openxmlformats.org/officeDocument/2006/relationships/image" Target="../media/image560.png"/><Relationship Id="rId471" Type="http://schemas.openxmlformats.org/officeDocument/2006/relationships/customXml" Target="../ink/ink770.xml"/><Relationship Id="rId667" Type="http://schemas.openxmlformats.org/officeDocument/2006/relationships/customXml" Target="../ink/ink869.xml"/><Relationship Id="rId17" Type="http://schemas.openxmlformats.org/officeDocument/2006/relationships/image" Target="../media/image10.png"/><Relationship Id="rId59" Type="http://schemas.openxmlformats.org/officeDocument/2006/relationships/customXml" Target="../ink/ink564.xml"/><Relationship Id="rId124" Type="http://schemas.openxmlformats.org/officeDocument/2006/relationships/image" Target="../media/image490.png"/><Relationship Id="rId527" Type="http://schemas.openxmlformats.org/officeDocument/2006/relationships/image" Target="../media/image691.png"/><Relationship Id="rId569" Type="http://schemas.openxmlformats.org/officeDocument/2006/relationships/image" Target="../media/image712.png"/><Relationship Id="rId70" Type="http://schemas.openxmlformats.org/officeDocument/2006/relationships/image" Target="../media/image36.png"/><Relationship Id="rId166" Type="http://schemas.openxmlformats.org/officeDocument/2006/relationships/image" Target="../media/image511.png"/><Relationship Id="rId331" Type="http://schemas.openxmlformats.org/officeDocument/2006/relationships/customXml" Target="../ink/ink700.xml"/><Relationship Id="rId373" Type="http://schemas.openxmlformats.org/officeDocument/2006/relationships/customXml" Target="../ink/ink721.xml"/><Relationship Id="rId429" Type="http://schemas.openxmlformats.org/officeDocument/2006/relationships/customXml" Target="../ink/ink749.xml"/><Relationship Id="rId580" Type="http://schemas.openxmlformats.org/officeDocument/2006/relationships/image" Target="../media/image717.png"/><Relationship Id="rId636" Type="http://schemas.openxmlformats.org/officeDocument/2006/relationships/image" Target="../media/image74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651.xml"/><Relationship Id="rId440" Type="http://schemas.openxmlformats.org/officeDocument/2006/relationships/image" Target="../media/image648.png"/><Relationship Id="rId678" Type="http://schemas.openxmlformats.org/officeDocument/2006/relationships/image" Target="../media/image766.png"/><Relationship Id="rId28" Type="http://schemas.openxmlformats.org/officeDocument/2006/relationships/customXml" Target="../ink/ink548.xml"/><Relationship Id="rId275" Type="http://schemas.openxmlformats.org/officeDocument/2006/relationships/customXml" Target="../ink/ink672.xml"/><Relationship Id="rId300" Type="http://schemas.openxmlformats.org/officeDocument/2006/relationships/image" Target="../media/image578.png"/><Relationship Id="rId482" Type="http://schemas.openxmlformats.org/officeDocument/2006/relationships/customXml" Target="../ink/ink776.xml"/><Relationship Id="rId538" Type="http://schemas.openxmlformats.org/officeDocument/2006/relationships/customXml" Target="../ink/ink804.xml"/><Relationship Id="rId703" Type="http://schemas.openxmlformats.org/officeDocument/2006/relationships/image" Target="../media/image778.png"/><Relationship Id="rId81" Type="http://schemas.openxmlformats.org/officeDocument/2006/relationships/customXml" Target="../ink/ink575.xml"/><Relationship Id="rId135" Type="http://schemas.openxmlformats.org/officeDocument/2006/relationships/customXml" Target="../ink/ink602.xml"/><Relationship Id="rId177" Type="http://schemas.openxmlformats.org/officeDocument/2006/relationships/customXml" Target="../ink/ink623.xml"/><Relationship Id="rId342" Type="http://schemas.openxmlformats.org/officeDocument/2006/relationships/image" Target="../media/image599.png"/><Relationship Id="rId384" Type="http://schemas.openxmlformats.org/officeDocument/2006/relationships/image" Target="../media/image620.png"/><Relationship Id="rId591" Type="http://schemas.openxmlformats.org/officeDocument/2006/relationships/customXml" Target="../ink/ink831.xml"/><Relationship Id="rId605" Type="http://schemas.openxmlformats.org/officeDocument/2006/relationships/customXml" Target="../ink/ink838.xml"/><Relationship Id="rId202" Type="http://schemas.openxmlformats.org/officeDocument/2006/relationships/image" Target="../media/image529.png"/><Relationship Id="rId244" Type="http://schemas.openxmlformats.org/officeDocument/2006/relationships/image" Target="../media/image550.png"/><Relationship Id="rId647" Type="http://schemas.openxmlformats.org/officeDocument/2006/relationships/customXml" Target="../ink/ink859.xml"/><Relationship Id="rId689" Type="http://schemas.openxmlformats.org/officeDocument/2006/relationships/image" Target="../media/image771.png"/><Relationship Id="rId39" Type="http://schemas.openxmlformats.org/officeDocument/2006/relationships/image" Target="../media/image21.png"/><Relationship Id="rId286" Type="http://schemas.openxmlformats.org/officeDocument/2006/relationships/image" Target="../media/image571.png"/><Relationship Id="rId451" Type="http://schemas.openxmlformats.org/officeDocument/2006/relationships/customXml" Target="../ink/ink760.xml"/><Relationship Id="rId493" Type="http://schemas.openxmlformats.org/officeDocument/2006/relationships/image" Target="../media/image674.png"/><Relationship Id="rId507" Type="http://schemas.openxmlformats.org/officeDocument/2006/relationships/image" Target="../media/image681.png"/><Relationship Id="rId549" Type="http://schemas.openxmlformats.org/officeDocument/2006/relationships/image" Target="../media/image702.png"/><Relationship Id="rId50" Type="http://schemas.openxmlformats.org/officeDocument/2006/relationships/customXml" Target="../ink/ink559.xml"/><Relationship Id="rId104" Type="http://schemas.openxmlformats.org/officeDocument/2006/relationships/image" Target="../media/image480.png"/><Relationship Id="rId146" Type="http://schemas.openxmlformats.org/officeDocument/2006/relationships/image" Target="../media/image501.png"/><Relationship Id="rId188" Type="http://schemas.openxmlformats.org/officeDocument/2006/relationships/image" Target="../media/image522.png"/><Relationship Id="rId311" Type="http://schemas.openxmlformats.org/officeDocument/2006/relationships/customXml" Target="../ink/ink690.xml"/><Relationship Id="rId353" Type="http://schemas.openxmlformats.org/officeDocument/2006/relationships/customXml" Target="../ink/ink711.xml"/><Relationship Id="rId395" Type="http://schemas.openxmlformats.org/officeDocument/2006/relationships/customXml" Target="../ink/ink732.xml"/><Relationship Id="rId409" Type="http://schemas.openxmlformats.org/officeDocument/2006/relationships/customXml" Target="../ink/ink739.xml"/><Relationship Id="rId560" Type="http://schemas.openxmlformats.org/officeDocument/2006/relationships/customXml" Target="../ink/ink815.xml"/><Relationship Id="rId92" Type="http://schemas.openxmlformats.org/officeDocument/2006/relationships/image" Target="../media/image474.png"/><Relationship Id="rId213" Type="http://schemas.openxmlformats.org/officeDocument/2006/relationships/customXml" Target="../ink/ink641.xml"/><Relationship Id="rId420" Type="http://schemas.openxmlformats.org/officeDocument/2006/relationships/image" Target="../media/image638.png"/><Relationship Id="rId616" Type="http://schemas.openxmlformats.org/officeDocument/2006/relationships/image" Target="../media/image735.png"/><Relationship Id="rId658" Type="http://schemas.openxmlformats.org/officeDocument/2006/relationships/image" Target="../media/image756.png"/><Relationship Id="rId255" Type="http://schemas.openxmlformats.org/officeDocument/2006/relationships/customXml" Target="../ink/ink662.xml"/><Relationship Id="rId297" Type="http://schemas.openxmlformats.org/officeDocument/2006/relationships/customXml" Target="../ink/ink683.xml"/><Relationship Id="rId462" Type="http://schemas.openxmlformats.org/officeDocument/2006/relationships/image" Target="../media/image659.png"/><Relationship Id="rId518" Type="http://schemas.openxmlformats.org/officeDocument/2006/relationships/customXml" Target="../ink/ink794.xml"/><Relationship Id="rId115" Type="http://schemas.openxmlformats.org/officeDocument/2006/relationships/customXml" Target="../ink/ink592.xml"/><Relationship Id="rId157" Type="http://schemas.openxmlformats.org/officeDocument/2006/relationships/customXml" Target="../ink/ink613.xml"/><Relationship Id="rId322" Type="http://schemas.openxmlformats.org/officeDocument/2006/relationships/image" Target="../media/image589.png"/><Relationship Id="rId364" Type="http://schemas.openxmlformats.org/officeDocument/2006/relationships/image" Target="../media/image610.png"/><Relationship Id="rId61" Type="http://schemas.openxmlformats.org/officeDocument/2006/relationships/customXml" Target="../ink/ink565.xml"/><Relationship Id="rId199" Type="http://schemas.openxmlformats.org/officeDocument/2006/relationships/customXml" Target="../ink/ink634.xml"/><Relationship Id="rId571" Type="http://schemas.openxmlformats.org/officeDocument/2006/relationships/image" Target="../media/image713.png"/><Relationship Id="rId627" Type="http://schemas.openxmlformats.org/officeDocument/2006/relationships/customXml" Target="../ink/ink849.xml"/><Relationship Id="rId669" Type="http://schemas.openxmlformats.org/officeDocument/2006/relationships/customXml" Target="../ink/ink87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7.xml"/><Relationship Id="rId299" Type="http://schemas.openxmlformats.org/officeDocument/2006/relationships/image" Target="../media/image870.png"/><Relationship Id="rId671" Type="http://schemas.openxmlformats.org/officeDocument/2006/relationships/customXml" Target="../ink/ink1226.xml"/><Relationship Id="rId21" Type="http://schemas.openxmlformats.org/officeDocument/2006/relationships/image" Target="../media/image10.png"/><Relationship Id="rId63" Type="http://schemas.openxmlformats.org/officeDocument/2006/relationships/customXml" Target="../ink/ink920.xml"/><Relationship Id="rId159" Type="http://schemas.openxmlformats.org/officeDocument/2006/relationships/customXml" Target="../ink/ink968.xml"/><Relationship Id="rId324" Type="http://schemas.openxmlformats.org/officeDocument/2006/relationships/customXml" Target="../ink/ink1051.xml"/><Relationship Id="rId366" Type="http://schemas.openxmlformats.org/officeDocument/2006/relationships/customXml" Target="../ink/ink1072.xml"/><Relationship Id="rId531" Type="http://schemas.openxmlformats.org/officeDocument/2006/relationships/customXml" Target="../ink/ink1156.xml"/><Relationship Id="rId573" Type="http://schemas.openxmlformats.org/officeDocument/2006/relationships/customXml" Target="../ink/ink1177.xml"/><Relationship Id="rId629" Type="http://schemas.openxmlformats.org/officeDocument/2006/relationships/customXml" Target="../ink/ink1205.xml"/><Relationship Id="rId170" Type="http://schemas.openxmlformats.org/officeDocument/2006/relationships/image" Target="../media/image807.png"/><Relationship Id="rId226" Type="http://schemas.openxmlformats.org/officeDocument/2006/relationships/customXml" Target="../ink/ink1002.xml"/><Relationship Id="rId433" Type="http://schemas.openxmlformats.org/officeDocument/2006/relationships/image" Target="../media/image936.png"/><Relationship Id="rId268" Type="http://schemas.openxmlformats.org/officeDocument/2006/relationships/customXml" Target="../ink/ink1023.xml"/><Relationship Id="rId475" Type="http://schemas.openxmlformats.org/officeDocument/2006/relationships/image" Target="../media/image956.png"/><Relationship Id="rId640" Type="http://schemas.openxmlformats.org/officeDocument/2006/relationships/image" Target="../media/image1037.png"/><Relationship Id="rId682" Type="http://schemas.openxmlformats.org/officeDocument/2006/relationships/image" Target="../media/image1058.png"/><Relationship Id="rId32" Type="http://schemas.openxmlformats.org/officeDocument/2006/relationships/customXml" Target="../ink/ink904.xml"/><Relationship Id="rId74" Type="http://schemas.openxmlformats.org/officeDocument/2006/relationships/image" Target="../media/image36.png"/><Relationship Id="rId128" Type="http://schemas.openxmlformats.org/officeDocument/2006/relationships/image" Target="../media/image786.png"/><Relationship Id="rId335" Type="http://schemas.openxmlformats.org/officeDocument/2006/relationships/image" Target="../media/image888.png"/><Relationship Id="rId377" Type="http://schemas.openxmlformats.org/officeDocument/2006/relationships/image" Target="../media/image908.png"/><Relationship Id="rId500" Type="http://schemas.openxmlformats.org/officeDocument/2006/relationships/image" Target="../media/image967.png"/><Relationship Id="rId542" Type="http://schemas.openxmlformats.org/officeDocument/2006/relationships/image" Target="../media/image988.png"/><Relationship Id="rId584" Type="http://schemas.openxmlformats.org/officeDocument/2006/relationships/image" Target="../media/image1009.png"/><Relationship Id="rId5" Type="http://schemas.openxmlformats.org/officeDocument/2006/relationships/image" Target="../media/image2.png"/><Relationship Id="rId181" Type="http://schemas.openxmlformats.org/officeDocument/2006/relationships/customXml" Target="../ink/ink979.xml"/><Relationship Id="rId237" Type="http://schemas.openxmlformats.org/officeDocument/2006/relationships/image" Target="../media/image839.png"/><Relationship Id="rId402" Type="http://schemas.openxmlformats.org/officeDocument/2006/relationships/customXml" Target="../ink/ink1090.xml"/><Relationship Id="rId279" Type="http://schemas.openxmlformats.org/officeDocument/2006/relationships/image" Target="../media/image860.png"/><Relationship Id="rId444" Type="http://schemas.openxmlformats.org/officeDocument/2006/relationships/customXml" Target="../ink/ink1111.xml"/><Relationship Id="rId486" Type="http://schemas.openxmlformats.org/officeDocument/2006/relationships/customXml" Target="../ink/ink1133.xml"/><Relationship Id="rId651" Type="http://schemas.openxmlformats.org/officeDocument/2006/relationships/customXml" Target="../ink/ink1216.xml"/><Relationship Id="rId43" Type="http://schemas.openxmlformats.org/officeDocument/2006/relationships/image" Target="../media/image21.png"/><Relationship Id="rId139" Type="http://schemas.openxmlformats.org/officeDocument/2006/relationships/customXml" Target="../ink/ink958.xml"/><Relationship Id="rId290" Type="http://schemas.openxmlformats.org/officeDocument/2006/relationships/customXml" Target="../ink/ink1034.xml"/><Relationship Id="rId304" Type="http://schemas.openxmlformats.org/officeDocument/2006/relationships/customXml" Target="../ink/ink1041.xml"/><Relationship Id="rId346" Type="http://schemas.openxmlformats.org/officeDocument/2006/relationships/customXml" Target="../ink/ink1062.xml"/><Relationship Id="rId388" Type="http://schemas.openxmlformats.org/officeDocument/2006/relationships/customXml" Target="../ink/ink1083.xml"/><Relationship Id="rId511" Type="http://schemas.openxmlformats.org/officeDocument/2006/relationships/customXml" Target="../ink/ink1146.xml"/><Relationship Id="rId553" Type="http://schemas.openxmlformats.org/officeDocument/2006/relationships/customXml" Target="../ink/ink1167.xml"/><Relationship Id="rId609" Type="http://schemas.openxmlformats.org/officeDocument/2006/relationships/customXml" Target="../ink/ink1195.xml"/><Relationship Id="rId85" Type="http://schemas.openxmlformats.org/officeDocument/2006/relationships/customXml" Target="../ink/ink931.xml"/><Relationship Id="rId150" Type="http://schemas.openxmlformats.org/officeDocument/2006/relationships/image" Target="../media/image797.png"/><Relationship Id="rId192" Type="http://schemas.openxmlformats.org/officeDocument/2006/relationships/image" Target="../media/image818.png"/><Relationship Id="rId206" Type="http://schemas.openxmlformats.org/officeDocument/2006/relationships/image" Target="../media/image825.png"/><Relationship Id="rId413" Type="http://schemas.openxmlformats.org/officeDocument/2006/relationships/image" Target="../media/image926.png"/><Relationship Id="rId595" Type="http://schemas.openxmlformats.org/officeDocument/2006/relationships/customXml" Target="../ink/ink1188.xml"/><Relationship Id="rId248" Type="http://schemas.openxmlformats.org/officeDocument/2006/relationships/customXml" Target="../ink/ink1013.xml"/><Relationship Id="rId455" Type="http://schemas.openxmlformats.org/officeDocument/2006/relationships/customXml" Target="../ink/ink1117.xml"/><Relationship Id="rId497" Type="http://schemas.openxmlformats.org/officeDocument/2006/relationships/customXml" Target="../ink/ink1139.xml"/><Relationship Id="rId620" Type="http://schemas.openxmlformats.org/officeDocument/2006/relationships/image" Target="../media/image1027.png"/><Relationship Id="rId662" Type="http://schemas.openxmlformats.org/officeDocument/2006/relationships/image" Target="../media/image1048.png"/><Relationship Id="rId12" Type="http://schemas.openxmlformats.org/officeDocument/2006/relationships/customXml" Target="../ink/ink894.xml"/><Relationship Id="rId108" Type="http://schemas.openxmlformats.org/officeDocument/2006/relationships/image" Target="../media/image53.png"/><Relationship Id="rId315" Type="http://schemas.openxmlformats.org/officeDocument/2006/relationships/image" Target="../media/image878.png"/><Relationship Id="rId357" Type="http://schemas.openxmlformats.org/officeDocument/2006/relationships/image" Target="../media/image899.png"/><Relationship Id="rId522" Type="http://schemas.openxmlformats.org/officeDocument/2006/relationships/image" Target="../media/image978.png"/><Relationship Id="rId54" Type="http://schemas.openxmlformats.org/officeDocument/2006/relationships/customXml" Target="../ink/ink915.xml"/><Relationship Id="rId96" Type="http://schemas.openxmlformats.org/officeDocument/2006/relationships/image" Target="../media/image47.png"/><Relationship Id="rId161" Type="http://schemas.openxmlformats.org/officeDocument/2006/relationships/customXml" Target="../ink/ink969.xml"/><Relationship Id="rId217" Type="http://schemas.openxmlformats.org/officeDocument/2006/relationships/image" Target="../media/image830.png"/><Relationship Id="rId399" Type="http://schemas.openxmlformats.org/officeDocument/2006/relationships/image" Target="../media/image919.png"/><Relationship Id="rId564" Type="http://schemas.openxmlformats.org/officeDocument/2006/relationships/image" Target="../media/image999.png"/><Relationship Id="rId259" Type="http://schemas.openxmlformats.org/officeDocument/2006/relationships/image" Target="../media/image850.png"/><Relationship Id="rId424" Type="http://schemas.openxmlformats.org/officeDocument/2006/relationships/customXml" Target="../ink/ink1101.xml"/><Relationship Id="rId466" Type="http://schemas.openxmlformats.org/officeDocument/2006/relationships/customXml" Target="../ink/ink1123.xml"/><Relationship Id="rId631" Type="http://schemas.openxmlformats.org/officeDocument/2006/relationships/customXml" Target="../ink/ink1206.xml"/><Relationship Id="rId673" Type="http://schemas.openxmlformats.org/officeDocument/2006/relationships/customXml" Target="../ink/ink1227.xml"/><Relationship Id="rId23" Type="http://schemas.openxmlformats.org/officeDocument/2006/relationships/image" Target="../media/image11.png"/><Relationship Id="rId119" Type="http://schemas.openxmlformats.org/officeDocument/2006/relationships/customXml" Target="../ink/ink948.xml"/><Relationship Id="rId270" Type="http://schemas.openxmlformats.org/officeDocument/2006/relationships/customXml" Target="../ink/ink1024.xml"/><Relationship Id="rId326" Type="http://schemas.openxmlformats.org/officeDocument/2006/relationships/customXml" Target="../ink/ink1052.xml"/><Relationship Id="rId533" Type="http://schemas.openxmlformats.org/officeDocument/2006/relationships/customXml" Target="../ink/ink1157.xml"/><Relationship Id="rId65" Type="http://schemas.openxmlformats.org/officeDocument/2006/relationships/customXml" Target="../ink/ink921.xml"/><Relationship Id="rId130" Type="http://schemas.openxmlformats.org/officeDocument/2006/relationships/image" Target="../media/image787.png"/><Relationship Id="rId368" Type="http://schemas.openxmlformats.org/officeDocument/2006/relationships/customXml" Target="../ink/ink1073.xml"/><Relationship Id="rId575" Type="http://schemas.openxmlformats.org/officeDocument/2006/relationships/customXml" Target="../ink/ink1178.xml"/><Relationship Id="rId172" Type="http://schemas.openxmlformats.org/officeDocument/2006/relationships/image" Target="../media/image808.png"/><Relationship Id="rId228" Type="http://schemas.openxmlformats.org/officeDocument/2006/relationships/customXml" Target="../ink/ink1003.xml"/><Relationship Id="rId435" Type="http://schemas.openxmlformats.org/officeDocument/2006/relationships/image" Target="../media/image937.png"/><Relationship Id="rId477" Type="http://schemas.openxmlformats.org/officeDocument/2006/relationships/image" Target="../media/image957.png"/><Relationship Id="rId600" Type="http://schemas.openxmlformats.org/officeDocument/2006/relationships/image" Target="../media/image1017.png"/><Relationship Id="rId642" Type="http://schemas.openxmlformats.org/officeDocument/2006/relationships/image" Target="../media/image1038.png"/><Relationship Id="rId684" Type="http://schemas.openxmlformats.org/officeDocument/2006/relationships/image" Target="../media/image1059.png"/><Relationship Id="rId281" Type="http://schemas.openxmlformats.org/officeDocument/2006/relationships/image" Target="../media/image861.png"/><Relationship Id="rId337" Type="http://schemas.openxmlformats.org/officeDocument/2006/relationships/image" Target="../media/image889.png"/><Relationship Id="rId502" Type="http://schemas.openxmlformats.org/officeDocument/2006/relationships/image" Target="../media/image968.png"/><Relationship Id="rId34" Type="http://schemas.openxmlformats.org/officeDocument/2006/relationships/customXml" Target="../ink/ink905.xml"/><Relationship Id="rId76" Type="http://schemas.openxmlformats.org/officeDocument/2006/relationships/image" Target="../media/image37.png"/><Relationship Id="rId141" Type="http://schemas.openxmlformats.org/officeDocument/2006/relationships/customXml" Target="../ink/ink959.xml"/><Relationship Id="rId379" Type="http://schemas.openxmlformats.org/officeDocument/2006/relationships/image" Target="../media/image909.png"/><Relationship Id="rId544" Type="http://schemas.openxmlformats.org/officeDocument/2006/relationships/image" Target="../media/image989.png"/><Relationship Id="rId586" Type="http://schemas.openxmlformats.org/officeDocument/2006/relationships/image" Target="../media/image1010.png"/><Relationship Id="rId7" Type="http://schemas.openxmlformats.org/officeDocument/2006/relationships/image" Target="../media/image3.png"/><Relationship Id="rId183" Type="http://schemas.openxmlformats.org/officeDocument/2006/relationships/customXml" Target="../ink/ink980.xml"/><Relationship Id="rId239" Type="http://schemas.openxmlformats.org/officeDocument/2006/relationships/image" Target="../media/image840.png"/><Relationship Id="rId390" Type="http://schemas.openxmlformats.org/officeDocument/2006/relationships/customXml" Target="../ink/ink1084.xml"/><Relationship Id="rId404" Type="http://schemas.openxmlformats.org/officeDocument/2006/relationships/customXml" Target="../ink/ink1091.xml"/><Relationship Id="rId446" Type="http://schemas.openxmlformats.org/officeDocument/2006/relationships/customXml" Target="../ink/ink1112.xml"/><Relationship Id="rId611" Type="http://schemas.openxmlformats.org/officeDocument/2006/relationships/customXml" Target="../ink/ink1196.xml"/><Relationship Id="rId653" Type="http://schemas.openxmlformats.org/officeDocument/2006/relationships/customXml" Target="../ink/ink1217.xml"/><Relationship Id="rId250" Type="http://schemas.openxmlformats.org/officeDocument/2006/relationships/customXml" Target="../ink/ink1014.xml"/><Relationship Id="rId292" Type="http://schemas.openxmlformats.org/officeDocument/2006/relationships/customXml" Target="../ink/ink1035.xml"/><Relationship Id="rId306" Type="http://schemas.openxmlformats.org/officeDocument/2006/relationships/customXml" Target="../ink/ink1042.xml"/><Relationship Id="rId488" Type="http://schemas.openxmlformats.org/officeDocument/2006/relationships/customXml" Target="../ink/ink1134.xml"/><Relationship Id="rId45" Type="http://schemas.openxmlformats.org/officeDocument/2006/relationships/image" Target="../media/image22.png"/><Relationship Id="rId87" Type="http://schemas.openxmlformats.org/officeDocument/2006/relationships/customXml" Target="../ink/ink932.xml"/><Relationship Id="rId110" Type="http://schemas.openxmlformats.org/officeDocument/2006/relationships/image" Target="../media/image54.png"/><Relationship Id="rId348" Type="http://schemas.openxmlformats.org/officeDocument/2006/relationships/customXml" Target="../ink/ink1063.xml"/><Relationship Id="rId513" Type="http://schemas.openxmlformats.org/officeDocument/2006/relationships/customXml" Target="../ink/ink1147.xml"/><Relationship Id="rId555" Type="http://schemas.openxmlformats.org/officeDocument/2006/relationships/customXml" Target="../ink/ink1168.xml"/><Relationship Id="rId597" Type="http://schemas.openxmlformats.org/officeDocument/2006/relationships/customXml" Target="../ink/ink1189.xml"/><Relationship Id="rId152" Type="http://schemas.openxmlformats.org/officeDocument/2006/relationships/image" Target="../media/image798.png"/><Relationship Id="rId194" Type="http://schemas.openxmlformats.org/officeDocument/2006/relationships/image" Target="../media/image819.png"/><Relationship Id="rId208" Type="http://schemas.openxmlformats.org/officeDocument/2006/relationships/customXml" Target="../ink/ink993.xml"/><Relationship Id="rId415" Type="http://schemas.openxmlformats.org/officeDocument/2006/relationships/image" Target="../media/image927.png"/><Relationship Id="rId457" Type="http://schemas.openxmlformats.org/officeDocument/2006/relationships/customXml" Target="../ink/ink1118.xml"/><Relationship Id="rId622" Type="http://schemas.openxmlformats.org/officeDocument/2006/relationships/image" Target="../media/image1028.png"/><Relationship Id="rId261" Type="http://schemas.openxmlformats.org/officeDocument/2006/relationships/image" Target="../media/image851.png"/><Relationship Id="rId499" Type="http://schemas.openxmlformats.org/officeDocument/2006/relationships/customXml" Target="../ink/ink1140.xml"/><Relationship Id="rId664" Type="http://schemas.openxmlformats.org/officeDocument/2006/relationships/image" Target="../media/image1049.png"/><Relationship Id="rId14" Type="http://schemas.openxmlformats.org/officeDocument/2006/relationships/customXml" Target="../ink/ink895.xml"/><Relationship Id="rId56" Type="http://schemas.openxmlformats.org/officeDocument/2006/relationships/customXml" Target="../ink/ink916.xml"/><Relationship Id="rId317" Type="http://schemas.openxmlformats.org/officeDocument/2006/relationships/image" Target="../media/image879.png"/><Relationship Id="rId359" Type="http://schemas.openxmlformats.org/officeDocument/2006/relationships/image" Target="../media/image900.png"/><Relationship Id="rId524" Type="http://schemas.openxmlformats.org/officeDocument/2006/relationships/image" Target="../media/image979.png"/><Relationship Id="rId566" Type="http://schemas.openxmlformats.org/officeDocument/2006/relationships/image" Target="../media/image1000.png"/><Relationship Id="rId98" Type="http://schemas.openxmlformats.org/officeDocument/2006/relationships/image" Target="../media/image48.png"/><Relationship Id="rId121" Type="http://schemas.openxmlformats.org/officeDocument/2006/relationships/customXml" Target="../ink/ink949.xml"/><Relationship Id="rId163" Type="http://schemas.openxmlformats.org/officeDocument/2006/relationships/customXml" Target="../ink/ink970.xml"/><Relationship Id="rId219" Type="http://schemas.openxmlformats.org/officeDocument/2006/relationships/image" Target="../media/image381.png"/><Relationship Id="rId370" Type="http://schemas.openxmlformats.org/officeDocument/2006/relationships/customXml" Target="../ink/ink1074.xml"/><Relationship Id="rId426" Type="http://schemas.openxmlformats.org/officeDocument/2006/relationships/customXml" Target="../ink/ink1102.xml"/><Relationship Id="rId633" Type="http://schemas.openxmlformats.org/officeDocument/2006/relationships/customXml" Target="../ink/ink1207.xml"/><Relationship Id="rId230" Type="http://schemas.openxmlformats.org/officeDocument/2006/relationships/customXml" Target="../ink/ink1004.xml"/><Relationship Id="rId468" Type="http://schemas.openxmlformats.org/officeDocument/2006/relationships/customXml" Target="../ink/ink1124.xml"/><Relationship Id="rId675" Type="http://schemas.openxmlformats.org/officeDocument/2006/relationships/customXml" Target="../ink/ink1228.xml"/><Relationship Id="rId25" Type="http://schemas.openxmlformats.org/officeDocument/2006/relationships/image" Target="../media/image12.png"/><Relationship Id="rId67" Type="http://schemas.openxmlformats.org/officeDocument/2006/relationships/customXml" Target="../ink/ink922.xml"/><Relationship Id="rId272" Type="http://schemas.openxmlformats.org/officeDocument/2006/relationships/customXml" Target="../ink/ink1025.xml"/><Relationship Id="rId328" Type="http://schemas.openxmlformats.org/officeDocument/2006/relationships/customXml" Target="../ink/ink1053.xml"/><Relationship Id="rId535" Type="http://schemas.openxmlformats.org/officeDocument/2006/relationships/customXml" Target="../ink/ink1158.xml"/><Relationship Id="rId577" Type="http://schemas.openxmlformats.org/officeDocument/2006/relationships/customXml" Target="../ink/ink1179.xml"/><Relationship Id="rId132" Type="http://schemas.openxmlformats.org/officeDocument/2006/relationships/image" Target="../media/image788.png"/><Relationship Id="rId174" Type="http://schemas.openxmlformats.org/officeDocument/2006/relationships/image" Target="../media/image809.png"/><Relationship Id="rId381" Type="http://schemas.openxmlformats.org/officeDocument/2006/relationships/image" Target="../media/image910.png"/><Relationship Id="rId602" Type="http://schemas.openxmlformats.org/officeDocument/2006/relationships/image" Target="../media/image1018.png"/><Relationship Id="rId241" Type="http://schemas.openxmlformats.org/officeDocument/2006/relationships/image" Target="../media/image841.png"/><Relationship Id="rId437" Type="http://schemas.openxmlformats.org/officeDocument/2006/relationships/image" Target="../media/image938.png"/><Relationship Id="rId479" Type="http://schemas.openxmlformats.org/officeDocument/2006/relationships/image" Target="../media/image958.png"/><Relationship Id="rId644" Type="http://schemas.openxmlformats.org/officeDocument/2006/relationships/image" Target="../media/image1039.png"/><Relationship Id="rId686" Type="http://schemas.openxmlformats.org/officeDocument/2006/relationships/image" Target="../media/image1060.png"/><Relationship Id="rId36" Type="http://schemas.openxmlformats.org/officeDocument/2006/relationships/customXml" Target="../ink/ink906.xml"/><Relationship Id="rId283" Type="http://schemas.openxmlformats.org/officeDocument/2006/relationships/image" Target="../media/image862.png"/><Relationship Id="rId339" Type="http://schemas.openxmlformats.org/officeDocument/2006/relationships/image" Target="../media/image890.png"/><Relationship Id="rId490" Type="http://schemas.openxmlformats.org/officeDocument/2006/relationships/customXml" Target="../ink/ink1135.xml"/><Relationship Id="rId504" Type="http://schemas.openxmlformats.org/officeDocument/2006/relationships/image" Target="../media/image969.png"/><Relationship Id="rId546" Type="http://schemas.openxmlformats.org/officeDocument/2006/relationships/image" Target="../media/image990.png"/><Relationship Id="rId78" Type="http://schemas.openxmlformats.org/officeDocument/2006/relationships/image" Target="../media/image38.png"/><Relationship Id="rId101" Type="http://schemas.openxmlformats.org/officeDocument/2006/relationships/customXml" Target="../ink/ink939.xml"/><Relationship Id="rId143" Type="http://schemas.openxmlformats.org/officeDocument/2006/relationships/customXml" Target="../ink/ink960.xml"/><Relationship Id="rId185" Type="http://schemas.openxmlformats.org/officeDocument/2006/relationships/customXml" Target="../ink/ink981.xml"/><Relationship Id="rId350" Type="http://schemas.openxmlformats.org/officeDocument/2006/relationships/customXml" Target="../ink/ink1064.xml"/><Relationship Id="rId406" Type="http://schemas.openxmlformats.org/officeDocument/2006/relationships/customXml" Target="../ink/ink1092.xml"/><Relationship Id="rId588" Type="http://schemas.openxmlformats.org/officeDocument/2006/relationships/image" Target="../media/image1011.png"/><Relationship Id="rId9" Type="http://schemas.openxmlformats.org/officeDocument/2006/relationships/image" Target="../media/image4.png"/><Relationship Id="rId210" Type="http://schemas.openxmlformats.org/officeDocument/2006/relationships/customXml" Target="../ink/ink994.xml"/><Relationship Id="rId392" Type="http://schemas.openxmlformats.org/officeDocument/2006/relationships/customXml" Target="../ink/ink1085.xml"/><Relationship Id="rId448" Type="http://schemas.openxmlformats.org/officeDocument/2006/relationships/customXml" Target="../ink/ink1113.xml"/><Relationship Id="rId613" Type="http://schemas.openxmlformats.org/officeDocument/2006/relationships/customXml" Target="../ink/ink1197.xml"/><Relationship Id="rId655" Type="http://schemas.openxmlformats.org/officeDocument/2006/relationships/customXml" Target="../ink/ink1218.xml"/><Relationship Id="rId252" Type="http://schemas.openxmlformats.org/officeDocument/2006/relationships/customXml" Target="../ink/ink1015.xml"/><Relationship Id="rId294" Type="http://schemas.openxmlformats.org/officeDocument/2006/relationships/customXml" Target="../ink/ink1036.xml"/><Relationship Id="rId308" Type="http://schemas.openxmlformats.org/officeDocument/2006/relationships/customXml" Target="../ink/ink1043.xml"/><Relationship Id="rId515" Type="http://schemas.openxmlformats.org/officeDocument/2006/relationships/customXml" Target="../ink/ink1148.xml"/><Relationship Id="rId47" Type="http://schemas.openxmlformats.org/officeDocument/2006/relationships/image" Target="../media/image23.png"/><Relationship Id="rId89" Type="http://schemas.openxmlformats.org/officeDocument/2006/relationships/customXml" Target="../ink/ink933.xml"/><Relationship Id="rId112" Type="http://schemas.openxmlformats.org/officeDocument/2006/relationships/image" Target="../media/image55.png"/><Relationship Id="rId154" Type="http://schemas.openxmlformats.org/officeDocument/2006/relationships/image" Target="../media/image799.png"/><Relationship Id="rId361" Type="http://schemas.openxmlformats.org/officeDocument/2006/relationships/image" Target="../media/image901.png"/><Relationship Id="rId557" Type="http://schemas.openxmlformats.org/officeDocument/2006/relationships/customXml" Target="../ink/ink1169.xml"/><Relationship Id="rId599" Type="http://schemas.openxmlformats.org/officeDocument/2006/relationships/customXml" Target="../ink/ink1190.xml"/><Relationship Id="rId196" Type="http://schemas.openxmlformats.org/officeDocument/2006/relationships/image" Target="../media/image820.png"/><Relationship Id="rId417" Type="http://schemas.openxmlformats.org/officeDocument/2006/relationships/image" Target="../media/image928.png"/><Relationship Id="rId459" Type="http://schemas.openxmlformats.org/officeDocument/2006/relationships/customXml" Target="../ink/ink1119.xml"/><Relationship Id="rId624" Type="http://schemas.openxmlformats.org/officeDocument/2006/relationships/image" Target="../media/image1029.png"/><Relationship Id="rId666" Type="http://schemas.openxmlformats.org/officeDocument/2006/relationships/image" Target="../media/image1050.png"/><Relationship Id="rId16" Type="http://schemas.openxmlformats.org/officeDocument/2006/relationships/customXml" Target="../ink/ink896.xml"/><Relationship Id="rId221" Type="http://schemas.openxmlformats.org/officeDocument/2006/relationships/image" Target="../media/image831.png"/><Relationship Id="rId263" Type="http://schemas.openxmlformats.org/officeDocument/2006/relationships/image" Target="../media/image852.png"/><Relationship Id="rId319" Type="http://schemas.openxmlformats.org/officeDocument/2006/relationships/image" Target="../media/image880.png"/><Relationship Id="rId470" Type="http://schemas.openxmlformats.org/officeDocument/2006/relationships/customXml" Target="../ink/ink1125.xml"/><Relationship Id="rId526" Type="http://schemas.openxmlformats.org/officeDocument/2006/relationships/image" Target="../media/image980.png"/><Relationship Id="rId58" Type="http://schemas.openxmlformats.org/officeDocument/2006/relationships/customXml" Target="../ink/ink917.xml"/><Relationship Id="rId123" Type="http://schemas.openxmlformats.org/officeDocument/2006/relationships/customXml" Target="../ink/ink950.xml"/><Relationship Id="rId330" Type="http://schemas.openxmlformats.org/officeDocument/2006/relationships/customXml" Target="../ink/ink1054.xml"/><Relationship Id="rId568" Type="http://schemas.openxmlformats.org/officeDocument/2006/relationships/image" Target="../media/image1001.png"/><Relationship Id="rId165" Type="http://schemas.openxmlformats.org/officeDocument/2006/relationships/customXml" Target="../ink/ink971.xml"/><Relationship Id="rId372" Type="http://schemas.openxmlformats.org/officeDocument/2006/relationships/customXml" Target="../ink/ink1075.xml"/><Relationship Id="rId428" Type="http://schemas.openxmlformats.org/officeDocument/2006/relationships/customXml" Target="../ink/ink1103.xml"/><Relationship Id="rId635" Type="http://schemas.openxmlformats.org/officeDocument/2006/relationships/customXml" Target="../ink/ink1208.xml"/><Relationship Id="rId677" Type="http://schemas.openxmlformats.org/officeDocument/2006/relationships/customXml" Target="../ink/ink1229.xml"/><Relationship Id="rId232" Type="http://schemas.openxmlformats.org/officeDocument/2006/relationships/customXml" Target="../ink/ink1005.xml"/><Relationship Id="rId274" Type="http://schemas.openxmlformats.org/officeDocument/2006/relationships/customXml" Target="../ink/ink1026.xml"/><Relationship Id="rId481" Type="http://schemas.openxmlformats.org/officeDocument/2006/relationships/image" Target="../media/image959.png"/><Relationship Id="rId27" Type="http://schemas.openxmlformats.org/officeDocument/2006/relationships/image" Target="../media/image13.png"/><Relationship Id="rId69" Type="http://schemas.openxmlformats.org/officeDocument/2006/relationships/customXml" Target="../ink/ink923.xml"/><Relationship Id="rId134" Type="http://schemas.openxmlformats.org/officeDocument/2006/relationships/image" Target="../media/image789.png"/><Relationship Id="rId537" Type="http://schemas.openxmlformats.org/officeDocument/2006/relationships/customXml" Target="../ink/ink1159.xml"/><Relationship Id="rId579" Type="http://schemas.openxmlformats.org/officeDocument/2006/relationships/customXml" Target="../ink/ink1180.xml"/><Relationship Id="rId80" Type="http://schemas.openxmlformats.org/officeDocument/2006/relationships/image" Target="../media/image39.png"/><Relationship Id="rId176" Type="http://schemas.openxmlformats.org/officeDocument/2006/relationships/image" Target="../media/image810.png"/><Relationship Id="rId341" Type="http://schemas.openxmlformats.org/officeDocument/2006/relationships/image" Target="../media/image891.png"/><Relationship Id="rId383" Type="http://schemas.openxmlformats.org/officeDocument/2006/relationships/image" Target="../media/image911.png"/><Relationship Id="rId439" Type="http://schemas.openxmlformats.org/officeDocument/2006/relationships/image" Target="../media/image939.png"/><Relationship Id="rId590" Type="http://schemas.openxmlformats.org/officeDocument/2006/relationships/image" Target="../media/image1012.png"/><Relationship Id="rId604" Type="http://schemas.openxmlformats.org/officeDocument/2006/relationships/image" Target="../media/image1019.png"/><Relationship Id="rId646" Type="http://schemas.openxmlformats.org/officeDocument/2006/relationships/image" Target="../media/image1040.png"/><Relationship Id="rId201" Type="http://schemas.openxmlformats.org/officeDocument/2006/relationships/customXml" Target="../ink/ink989.xml"/><Relationship Id="rId243" Type="http://schemas.openxmlformats.org/officeDocument/2006/relationships/image" Target="../media/image842.png"/><Relationship Id="rId285" Type="http://schemas.openxmlformats.org/officeDocument/2006/relationships/image" Target="../media/image863.png"/><Relationship Id="rId450" Type="http://schemas.openxmlformats.org/officeDocument/2006/relationships/customXml" Target="../ink/ink1114.xml"/><Relationship Id="rId506" Type="http://schemas.openxmlformats.org/officeDocument/2006/relationships/image" Target="../media/image970.png"/><Relationship Id="rId688" Type="http://schemas.openxmlformats.org/officeDocument/2006/relationships/image" Target="../media/image1061.png"/><Relationship Id="rId38" Type="http://schemas.openxmlformats.org/officeDocument/2006/relationships/customXml" Target="../ink/ink907.xml"/><Relationship Id="rId103" Type="http://schemas.openxmlformats.org/officeDocument/2006/relationships/customXml" Target="../ink/ink940.xml"/><Relationship Id="rId310" Type="http://schemas.openxmlformats.org/officeDocument/2006/relationships/customXml" Target="../ink/ink1044.xml"/><Relationship Id="rId492" Type="http://schemas.openxmlformats.org/officeDocument/2006/relationships/customXml" Target="../ink/ink1136.xml"/><Relationship Id="rId548" Type="http://schemas.openxmlformats.org/officeDocument/2006/relationships/image" Target="../media/image991.png"/><Relationship Id="rId91" Type="http://schemas.openxmlformats.org/officeDocument/2006/relationships/customXml" Target="../ink/ink934.xml"/><Relationship Id="rId145" Type="http://schemas.openxmlformats.org/officeDocument/2006/relationships/customXml" Target="../ink/ink961.xml"/><Relationship Id="rId187" Type="http://schemas.openxmlformats.org/officeDocument/2006/relationships/customXml" Target="../ink/ink982.xml"/><Relationship Id="rId352" Type="http://schemas.openxmlformats.org/officeDocument/2006/relationships/customXml" Target="../ink/ink1065.xml"/><Relationship Id="rId394" Type="http://schemas.openxmlformats.org/officeDocument/2006/relationships/customXml" Target="../ink/ink1086.xml"/><Relationship Id="rId408" Type="http://schemas.openxmlformats.org/officeDocument/2006/relationships/customXml" Target="../ink/ink1093.xml"/><Relationship Id="rId615" Type="http://schemas.openxmlformats.org/officeDocument/2006/relationships/customXml" Target="../ink/ink1198.xml"/><Relationship Id="rId212" Type="http://schemas.openxmlformats.org/officeDocument/2006/relationships/customXml" Target="../ink/ink995.xml"/><Relationship Id="rId254" Type="http://schemas.openxmlformats.org/officeDocument/2006/relationships/customXml" Target="../ink/ink1016.xml"/><Relationship Id="rId657" Type="http://schemas.openxmlformats.org/officeDocument/2006/relationships/customXml" Target="../ink/ink1219.xml"/><Relationship Id="rId49" Type="http://schemas.openxmlformats.org/officeDocument/2006/relationships/image" Target="../media/image24.png"/><Relationship Id="rId114" Type="http://schemas.openxmlformats.org/officeDocument/2006/relationships/image" Target="../media/image110.png"/><Relationship Id="rId296" Type="http://schemas.openxmlformats.org/officeDocument/2006/relationships/customXml" Target="../ink/ink1037.xml"/><Relationship Id="rId461" Type="http://schemas.openxmlformats.org/officeDocument/2006/relationships/customXml" Target="../ink/ink1120.xml"/><Relationship Id="rId517" Type="http://schemas.openxmlformats.org/officeDocument/2006/relationships/customXml" Target="../ink/ink1149.xml"/><Relationship Id="rId559" Type="http://schemas.openxmlformats.org/officeDocument/2006/relationships/customXml" Target="../ink/ink1170.xml"/><Relationship Id="rId60" Type="http://schemas.openxmlformats.org/officeDocument/2006/relationships/customXml" Target="../ink/ink918.xml"/><Relationship Id="rId156" Type="http://schemas.openxmlformats.org/officeDocument/2006/relationships/image" Target="../media/image800.png"/><Relationship Id="rId198" Type="http://schemas.openxmlformats.org/officeDocument/2006/relationships/image" Target="../media/image821.png"/><Relationship Id="rId321" Type="http://schemas.openxmlformats.org/officeDocument/2006/relationships/image" Target="../media/image881.png"/><Relationship Id="rId363" Type="http://schemas.openxmlformats.org/officeDocument/2006/relationships/image" Target="../media/image902.png"/><Relationship Id="rId419" Type="http://schemas.openxmlformats.org/officeDocument/2006/relationships/image" Target="../media/image929.png"/><Relationship Id="rId570" Type="http://schemas.openxmlformats.org/officeDocument/2006/relationships/image" Target="../media/image1002.png"/><Relationship Id="rId626" Type="http://schemas.openxmlformats.org/officeDocument/2006/relationships/image" Target="../media/image1030.png"/><Relationship Id="rId223" Type="http://schemas.openxmlformats.org/officeDocument/2006/relationships/image" Target="../media/image832.png"/><Relationship Id="rId430" Type="http://schemas.openxmlformats.org/officeDocument/2006/relationships/customXml" Target="../ink/ink1104.xml"/><Relationship Id="rId668" Type="http://schemas.openxmlformats.org/officeDocument/2006/relationships/image" Target="../media/image1051.png"/><Relationship Id="rId18" Type="http://schemas.openxmlformats.org/officeDocument/2006/relationships/customXml" Target="../ink/ink897.xml"/><Relationship Id="rId265" Type="http://schemas.openxmlformats.org/officeDocument/2006/relationships/image" Target="../media/image853.png"/><Relationship Id="rId472" Type="http://schemas.openxmlformats.org/officeDocument/2006/relationships/customXml" Target="../ink/ink1126.xml"/><Relationship Id="rId528" Type="http://schemas.openxmlformats.org/officeDocument/2006/relationships/image" Target="../media/image981.png"/><Relationship Id="rId125" Type="http://schemas.openxmlformats.org/officeDocument/2006/relationships/customXml" Target="../ink/ink951.xml"/><Relationship Id="rId167" Type="http://schemas.openxmlformats.org/officeDocument/2006/relationships/customXml" Target="../ink/ink972.xml"/><Relationship Id="rId332" Type="http://schemas.openxmlformats.org/officeDocument/2006/relationships/customXml" Target="../ink/ink1055.xml"/><Relationship Id="rId374" Type="http://schemas.openxmlformats.org/officeDocument/2006/relationships/customXml" Target="../ink/ink1076.xml"/><Relationship Id="rId581" Type="http://schemas.openxmlformats.org/officeDocument/2006/relationships/customXml" Target="../ink/ink1181.xml"/><Relationship Id="rId71" Type="http://schemas.openxmlformats.org/officeDocument/2006/relationships/customXml" Target="../ink/ink924.xml"/><Relationship Id="rId234" Type="http://schemas.openxmlformats.org/officeDocument/2006/relationships/customXml" Target="../ink/ink1006.xml"/><Relationship Id="rId637" Type="http://schemas.openxmlformats.org/officeDocument/2006/relationships/customXml" Target="../ink/ink1209.xml"/><Relationship Id="rId679" Type="http://schemas.openxmlformats.org/officeDocument/2006/relationships/customXml" Target="../ink/ink1230.xml"/><Relationship Id="rId2" Type="http://schemas.openxmlformats.org/officeDocument/2006/relationships/customXml" Target="../ink/ink889.xml"/><Relationship Id="rId29" Type="http://schemas.openxmlformats.org/officeDocument/2006/relationships/image" Target="../media/image14.png"/><Relationship Id="rId276" Type="http://schemas.openxmlformats.org/officeDocument/2006/relationships/customXml" Target="../ink/ink1027.xml"/><Relationship Id="rId441" Type="http://schemas.openxmlformats.org/officeDocument/2006/relationships/image" Target="../media/image940.png"/><Relationship Id="rId483" Type="http://schemas.openxmlformats.org/officeDocument/2006/relationships/image" Target="../media/image960.png"/><Relationship Id="rId539" Type="http://schemas.openxmlformats.org/officeDocument/2006/relationships/customXml" Target="../ink/ink1160.xml"/><Relationship Id="rId690" Type="http://schemas.openxmlformats.org/officeDocument/2006/relationships/image" Target="../media/image1062.png"/><Relationship Id="rId40" Type="http://schemas.openxmlformats.org/officeDocument/2006/relationships/customXml" Target="../ink/ink908.xml"/><Relationship Id="rId115" Type="http://schemas.openxmlformats.org/officeDocument/2006/relationships/customXml" Target="../ink/ink946.xml"/><Relationship Id="rId136" Type="http://schemas.openxmlformats.org/officeDocument/2006/relationships/image" Target="../media/image790.png"/><Relationship Id="rId157" Type="http://schemas.openxmlformats.org/officeDocument/2006/relationships/customXml" Target="../ink/ink967.xml"/><Relationship Id="rId178" Type="http://schemas.openxmlformats.org/officeDocument/2006/relationships/image" Target="../media/image811.png"/><Relationship Id="rId301" Type="http://schemas.openxmlformats.org/officeDocument/2006/relationships/image" Target="../media/image871.png"/><Relationship Id="rId322" Type="http://schemas.openxmlformats.org/officeDocument/2006/relationships/customXml" Target="../ink/ink1050.xml"/><Relationship Id="rId343" Type="http://schemas.openxmlformats.org/officeDocument/2006/relationships/image" Target="../media/image892.png"/><Relationship Id="rId364" Type="http://schemas.openxmlformats.org/officeDocument/2006/relationships/customXml" Target="../ink/ink1071.xml"/><Relationship Id="rId550" Type="http://schemas.openxmlformats.org/officeDocument/2006/relationships/image" Target="../media/image992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customXml" Target="../ink/ink988.xml"/><Relationship Id="rId203" Type="http://schemas.openxmlformats.org/officeDocument/2006/relationships/customXml" Target="../ink/ink990.xml"/><Relationship Id="rId385" Type="http://schemas.openxmlformats.org/officeDocument/2006/relationships/image" Target="../media/image912.png"/><Relationship Id="rId571" Type="http://schemas.openxmlformats.org/officeDocument/2006/relationships/customXml" Target="../ink/ink1176.xml"/><Relationship Id="rId592" Type="http://schemas.openxmlformats.org/officeDocument/2006/relationships/image" Target="../media/image1013.png"/><Relationship Id="rId606" Type="http://schemas.openxmlformats.org/officeDocument/2006/relationships/image" Target="../media/image1020.png"/><Relationship Id="rId627" Type="http://schemas.openxmlformats.org/officeDocument/2006/relationships/customXml" Target="../ink/ink1204.xml"/><Relationship Id="rId648" Type="http://schemas.openxmlformats.org/officeDocument/2006/relationships/image" Target="../media/image1041.png"/><Relationship Id="rId669" Type="http://schemas.openxmlformats.org/officeDocument/2006/relationships/customXml" Target="../ink/ink1225.xml"/><Relationship Id="rId19" Type="http://schemas.openxmlformats.org/officeDocument/2006/relationships/image" Target="../media/image9.png"/><Relationship Id="rId224" Type="http://schemas.openxmlformats.org/officeDocument/2006/relationships/customXml" Target="../ink/ink1001.xml"/><Relationship Id="rId245" Type="http://schemas.openxmlformats.org/officeDocument/2006/relationships/image" Target="../media/image843.png"/><Relationship Id="rId266" Type="http://schemas.openxmlformats.org/officeDocument/2006/relationships/customXml" Target="../ink/ink1022.xml"/><Relationship Id="rId287" Type="http://schemas.openxmlformats.org/officeDocument/2006/relationships/image" Target="../media/image864.png"/><Relationship Id="rId410" Type="http://schemas.openxmlformats.org/officeDocument/2006/relationships/customXml" Target="../ink/ink1094.xml"/><Relationship Id="rId431" Type="http://schemas.openxmlformats.org/officeDocument/2006/relationships/image" Target="../media/image935.png"/><Relationship Id="rId452" Type="http://schemas.openxmlformats.org/officeDocument/2006/relationships/customXml" Target="../ink/ink1115.xml"/><Relationship Id="rId473" Type="http://schemas.openxmlformats.org/officeDocument/2006/relationships/image" Target="../media/image955.png"/><Relationship Id="rId494" Type="http://schemas.openxmlformats.org/officeDocument/2006/relationships/customXml" Target="../ink/ink1137.xml"/><Relationship Id="rId508" Type="http://schemas.openxmlformats.org/officeDocument/2006/relationships/image" Target="../media/image971.png"/><Relationship Id="rId529" Type="http://schemas.openxmlformats.org/officeDocument/2006/relationships/customXml" Target="../ink/ink1155.xml"/><Relationship Id="rId680" Type="http://schemas.openxmlformats.org/officeDocument/2006/relationships/image" Target="../media/image1057.png"/><Relationship Id="rId30" Type="http://schemas.openxmlformats.org/officeDocument/2006/relationships/customXml" Target="../ink/ink903.xml"/><Relationship Id="rId105" Type="http://schemas.openxmlformats.org/officeDocument/2006/relationships/customXml" Target="../ink/ink941.xml"/><Relationship Id="rId126" Type="http://schemas.openxmlformats.org/officeDocument/2006/relationships/image" Target="../media/image785.png"/><Relationship Id="rId147" Type="http://schemas.openxmlformats.org/officeDocument/2006/relationships/customXml" Target="../ink/ink962.xml"/><Relationship Id="rId168" Type="http://schemas.openxmlformats.org/officeDocument/2006/relationships/image" Target="../media/image806.png"/><Relationship Id="rId312" Type="http://schemas.openxmlformats.org/officeDocument/2006/relationships/customXml" Target="../ink/ink1045.xml"/><Relationship Id="rId333" Type="http://schemas.openxmlformats.org/officeDocument/2006/relationships/image" Target="../media/image887.png"/><Relationship Id="rId354" Type="http://schemas.openxmlformats.org/officeDocument/2006/relationships/customXml" Target="../ink/ink1066.xml"/><Relationship Id="rId540" Type="http://schemas.openxmlformats.org/officeDocument/2006/relationships/image" Target="../media/image987.png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935.xml"/><Relationship Id="rId189" Type="http://schemas.openxmlformats.org/officeDocument/2006/relationships/customXml" Target="../ink/ink983.xml"/><Relationship Id="rId375" Type="http://schemas.openxmlformats.org/officeDocument/2006/relationships/image" Target="../media/image907.png"/><Relationship Id="rId396" Type="http://schemas.openxmlformats.org/officeDocument/2006/relationships/customXml" Target="../ink/ink1087.xml"/><Relationship Id="rId561" Type="http://schemas.openxmlformats.org/officeDocument/2006/relationships/customXml" Target="../ink/ink1171.xml"/><Relationship Id="rId582" Type="http://schemas.openxmlformats.org/officeDocument/2006/relationships/image" Target="../media/image1008.png"/><Relationship Id="rId617" Type="http://schemas.openxmlformats.org/officeDocument/2006/relationships/customXml" Target="../ink/ink1199.xml"/><Relationship Id="rId638" Type="http://schemas.openxmlformats.org/officeDocument/2006/relationships/image" Target="../media/image1036.png"/><Relationship Id="rId659" Type="http://schemas.openxmlformats.org/officeDocument/2006/relationships/customXml" Target="../ink/ink1220.xml"/><Relationship Id="rId3" Type="http://schemas.openxmlformats.org/officeDocument/2006/relationships/image" Target="../media/image1.png"/><Relationship Id="rId214" Type="http://schemas.openxmlformats.org/officeDocument/2006/relationships/customXml" Target="../ink/ink996.xml"/><Relationship Id="rId235" Type="http://schemas.openxmlformats.org/officeDocument/2006/relationships/image" Target="../media/image838.png"/><Relationship Id="rId256" Type="http://schemas.openxmlformats.org/officeDocument/2006/relationships/customXml" Target="../ink/ink1017.xml"/><Relationship Id="rId277" Type="http://schemas.openxmlformats.org/officeDocument/2006/relationships/image" Target="../media/image859.png"/><Relationship Id="rId298" Type="http://schemas.openxmlformats.org/officeDocument/2006/relationships/customXml" Target="../ink/ink1038.xml"/><Relationship Id="rId400" Type="http://schemas.openxmlformats.org/officeDocument/2006/relationships/customXml" Target="../ink/ink1089.xml"/><Relationship Id="rId421" Type="http://schemas.openxmlformats.org/officeDocument/2006/relationships/image" Target="../media/image930.png"/><Relationship Id="rId442" Type="http://schemas.openxmlformats.org/officeDocument/2006/relationships/customXml" Target="../ink/ink1110.xml"/><Relationship Id="rId463" Type="http://schemas.openxmlformats.org/officeDocument/2006/relationships/image" Target="../media/image950.png"/><Relationship Id="rId484" Type="http://schemas.openxmlformats.org/officeDocument/2006/relationships/customXml" Target="../ink/ink1132.xml"/><Relationship Id="rId519" Type="http://schemas.openxmlformats.org/officeDocument/2006/relationships/customXml" Target="../ink/ink1150.xml"/><Relationship Id="rId670" Type="http://schemas.openxmlformats.org/officeDocument/2006/relationships/image" Target="../media/image1052.png"/><Relationship Id="rId116" Type="http://schemas.openxmlformats.org/officeDocument/2006/relationships/image" Target="../media/image780.png"/><Relationship Id="rId137" Type="http://schemas.openxmlformats.org/officeDocument/2006/relationships/customXml" Target="../ink/ink957.xml"/><Relationship Id="rId158" Type="http://schemas.openxmlformats.org/officeDocument/2006/relationships/image" Target="../media/image801.png"/><Relationship Id="rId302" Type="http://schemas.openxmlformats.org/officeDocument/2006/relationships/customXml" Target="../ink/ink1040.xml"/><Relationship Id="rId323" Type="http://schemas.openxmlformats.org/officeDocument/2006/relationships/image" Target="../media/image882.png"/><Relationship Id="rId344" Type="http://schemas.openxmlformats.org/officeDocument/2006/relationships/customXml" Target="../ink/ink1061.xml"/><Relationship Id="rId530" Type="http://schemas.openxmlformats.org/officeDocument/2006/relationships/image" Target="../media/image982.png"/><Relationship Id="rId691" Type="http://schemas.openxmlformats.org/officeDocument/2006/relationships/customXml" Target="../ink/ink1236.xml"/><Relationship Id="rId20" Type="http://schemas.openxmlformats.org/officeDocument/2006/relationships/customXml" Target="../ink/ink898.xml"/><Relationship Id="rId41" Type="http://schemas.openxmlformats.org/officeDocument/2006/relationships/image" Target="../media/image20.png"/><Relationship Id="rId62" Type="http://schemas.openxmlformats.org/officeDocument/2006/relationships/customXml" Target="../ink/ink919.xml"/><Relationship Id="rId83" Type="http://schemas.openxmlformats.org/officeDocument/2006/relationships/customXml" Target="../ink/ink930.xml"/><Relationship Id="rId179" Type="http://schemas.openxmlformats.org/officeDocument/2006/relationships/customXml" Target="../ink/ink978.xml"/><Relationship Id="rId365" Type="http://schemas.openxmlformats.org/officeDocument/2006/relationships/image" Target="../media/image231.png"/><Relationship Id="rId386" Type="http://schemas.openxmlformats.org/officeDocument/2006/relationships/customXml" Target="../ink/ink1082.xml"/><Relationship Id="rId551" Type="http://schemas.openxmlformats.org/officeDocument/2006/relationships/customXml" Target="../ink/ink1166.xml"/><Relationship Id="rId572" Type="http://schemas.openxmlformats.org/officeDocument/2006/relationships/image" Target="../media/image1003.png"/><Relationship Id="rId593" Type="http://schemas.openxmlformats.org/officeDocument/2006/relationships/customXml" Target="../ink/ink1187.xml"/><Relationship Id="rId607" Type="http://schemas.openxmlformats.org/officeDocument/2006/relationships/customXml" Target="../ink/ink1194.xml"/><Relationship Id="rId628" Type="http://schemas.openxmlformats.org/officeDocument/2006/relationships/image" Target="../media/image1031.png"/><Relationship Id="rId649" Type="http://schemas.openxmlformats.org/officeDocument/2006/relationships/customXml" Target="../ink/ink1215.xml"/><Relationship Id="rId190" Type="http://schemas.openxmlformats.org/officeDocument/2006/relationships/image" Target="../media/image817.png"/><Relationship Id="rId204" Type="http://schemas.openxmlformats.org/officeDocument/2006/relationships/image" Target="../media/image824.png"/><Relationship Id="rId225" Type="http://schemas.openxmlformats.org/officeDocument/2006/relationships/image" Target="../media/image833.png"/><Relationship Id="rId246" Type="http://schemas.openxmlformats.org/officeDocument/2006/relationships/customXml" Target="../ink/ink1012.xml"/><Relationship Id="rId267" Type="http://schemas.openxmlformats.org/officeDocument/2006/relationships/image" Target="../media/image854.png"/><Relationship Id="rId288" Type="http://schemas.openxmlformats.org/officeDocument/2006/relationships/customXml" Target="../ink/ink1033.xml"/><Relationship Id="rId411" Type="http://schemas.openxmlformats.org/officeDocument/2006/relationships/image" Target="../media/image925.png"/><Relationship Id="rId432" Type="http://schemas.openxmlformats.org/officeDocument/2006/relationships/customXml" Target="../ink/ink1105.xml"/><Relationship Id="rId453" Type="http://schemas.openxmlformats.org/officeDocument/2006/relationships/image" Target="../media/image946.png"/><Relationship Id="rId474" Type="http://schemas.openxmlformats.org/officeDocument/2006/relationships/customXml" Target="../ink/ink1127.xml"/><Relationship Id="rId509" Type="http://schemas.openxmlformats.org/officeDocument/2006/relationships/customXml" Target="../ink/ink1145.xml"/><Relationship Id="rId660" Type="http://schemas.openxmlformats.org/officeDocument/2006/relationships/image" Target="../media/image1047.png"/><Relationship Id="rId106" Type="http://schemas.openxmlformats.org/officeDocument/2006/relationships/image" Target="../media/image52.png"/><Relationship Id="rId127" Type="http://schemas.openxmlformats.org/officeDocument/2006/relationships/customXml" Target="../ink/ink952.xml"/><Relationship Id="rId313" Type="http://schemas.openxmlformats.org/officeDocument/2006/relationships/image" Target="../media/image877.png"/><Relationship Id="rId495" Type="http://schemas.openxmlformats.org/officeDocument/2006/relationships/image" Target="../media/image554.png"/><Relationship Id="rId681" Type="http://schemas.openxmlformats.org/officeDocument/2006/relationships/customXml" Target="../ink/ink1231.xml"/><Relationship Id="rId10" Type="http://schemas.openxmlformats.org/officeDocument/2006/relationships/customXml" Target="../ink/ink893.xml"/><Relationship Id="rId31" Type="http://schemas.openxmlformats.org/officeDocument/2006/relationships/image" Target="../media/image15.png"/><Relationship Id="rId52" Type="http://schemas.openxmlformats.org/officeDocument/2006/relationships/customXml" Target="../ink/ink914.xml"/><Relationship Id="rId73" Type="http://schemas.openxmlformats.org/officeDocument/2006/relationships/customXml" Target="../ink/ink925.xml"/><Relationship Id="rId94" Type="http://schemas.openxmlformats.org/officeDocument/2006/relationships/image" Target="../media/image46.png"/><Relationship Id="rId148" Type="http://schemas.openxmlformats.org/officeDocument/2006/relationships/image" Target="../media/image796.png"/><Relationship Id="rId169" Type="http://schemas.openxmlformats.org/officeDocument/2006/relationships/customXml" Target="../ink/ink973.xml"/><Relationship Id="rId334" Type="http://schemas.openxmlformats.org/officeDocument/2006/relationships/customXml" Target="../ink/ink1056.xml"/><Relationship Id="rId355" Type="http://schemas.openxmlformats.org/officeDocument/2006/relationships/image" Target="../media/image898.png"/><Relationship Id="rId376" Type="http://schemas.openxmlformats.org/officeDocument/2006/relationships/customXml" Target="../ink/ink1077.xml"/><Relationship Id="rId397" Type="http://schemas.openxmlformats.org/officeDocument/2006/relationships/image" Target="../media/image918.png"/><Relationship Id="rId520" Type="http://schemas.openxmlformats.org/officeDocument/2006/relationships/image" Target="../media/image977.png"/><Relationship Id="rId541" Type="http://schemas.openxmlformats.org/officeDocument/2006/relationships/customXml" Target="../ink/ink1161.xml"/><Relationship Id="rId562" Type="http://schemas.openxmlformats.org/officeDocument/2006/relationships/image" Target="../media/image998.png"/><Relationship Id="rId583" Type="http://schemas.openxmlformats.org/officeDocument/2006/relationships/customXml" Target="../ink/ink1182.xml"/><Relationship Id="rId618" Type="http://schemas.openxmlformats.org/officeDocument/2006/relationships/image" Target="../media/image1026.png"/><Relationship Id="rId639" Type="http://schemas.openxmlformats.org/officeDocument/2006/relationships/customXml" Target="../ink/ink1210.xml"/><Relationship Id="rId4" Type="http://schemas.openxmlformats.org/officeDocument/2006/relationships/customXml" Target="../ink/ink890.xml"/><Relationship Id="rId180" Type="http://schemas.openxmlformats.org/officeDocument/2006/relationships/image" Target="../media/image812.png"/><Relationship Id="rId215" Type="http://schemas.openxmlformats.org/officeDocument/2006/relationships/image" Target="../media/image829.png"/><Relationship Id="rId236" Type="http://schemas.openxmlformats.org/officeDocument/2006/relationships/customXml" Target="../ink/ink1007.xml"/><Relationship Id="rId257" Type="http://schemas.openxmlformats.org/officeDocument/2006/relationships/image" Target="../media/image849.png"/><Relationship Id="rId278" Type="http://schemas.openxmlformats.org/officeDocument/2006/relationships/customXml" Target="../ink/ink1028.xml"/><Relationship Id="rId401" Type="http://schemas.openxmlformats.org/officeDocument/2006/relationships/image" Target="../media/image920.png"/><Relationship Id="rId422" Type="http://schemas.openxmlformats.org/officeDocument/2006/relationships/customXml" Target="../ink/ink1100.xml"/><Relationship Id="rId443" Type="http://schemas.openxmlformats.org/officeDocument/2006/relationships/image" Target="../media/image941.png"/><Relationship Id="rId464" Type="http://schemas.openxmlformats.org/officeDocument/2006/relationships/customXml" Target="../ink/ink1122.xml"/><Relationship Id="rId650" Type="http://schemas.openxmlformats.org/officeDocument/2006/relationships/image" Target="../media/image1042.png"/><Relationship Id="rId303" Type="http://schemas.openxmlformats.org/officeDocument/2006/relationships/image" Target="../media/image872.png"/><Relationship Id="rId485" Type="http://schemas.openxmlformats.org/officeDocument/2006/relationships/image" Target="../media/image961.png"/><Relationship Id="rId692" Type="http://schemas.openxmlformats.org/officeDocument/2006/relationships/image" Target="../media/image1063.png"/><Relationship Id="rId42" Type="http://schemas.openxmlformats.org/officeDocument/2006/relationships/customXml" Target="../ink/ink909.xml"/><Relationship Id="rId84" Type="http://schemas.openxmlformats.org/officeDocument/2006/relationships/image" Target="../media/image41.png"/><Relationship Id="rId138" Type="http://schemas.openxmlformats.org/officeDocument/2006/relationships/image" Target="../media/image791.png"/><Relationship Id="rId345" Type="http://schemas.openxmlformats.org/officeDocument/2006/relationships/image" Target="../media/image893.png"/><Relationship Id="rId387" Type="http://schemas.openxmlformats.org/officeDocument/2006/relationships/image" Target="../media/image913.png"/><Relationship Id="rId510" Type="http://schemas.openxmlformats.org/officeDocument/2006/relationships/image" Target="../media/image972.png"/><Relationship Id="rId552" Type="http://schemas.openxmlformats.org/officeDocument/2006/relationships/image" Target="../media/image993.png"/><Relationship Id="rId594" Type="http://schemas.openxmlformats.org/officeDocument/2006/relationships/image" Target="../media/image1014.png"/><Relationship Id="rId608" Type="http://schemas.openxmlformats.org/officeDocument/2006/relationships/image" Target="../media/image1021.png"/><Relationship Id="rId191" Type="http://schemas.openxmlformats.org/officeDocument/2006/relationships/customXml" Target="../ink/ink984.xml"/><Relationship Id="rId205" Type="http://schemas.openxmlformats.org/officeDocument/2006/relationships/customXml" Target="../ink/ink991.xml"/><Relationship Id="rId247" Type="http://schemas.openxmlformats.org/officeDocument/2006/relationships/image" Target="../media/image844.png"/><Relationship Id="rId412" Type="http://schemas.openxmlformats.org/officeDocument/2006/relationships/customXml" Target="../ink/ink1095.xml"/><Relationship Id="rId107" Type="http://schemas.openxmlformats.org/officeDocument/2006/relationships/customXml" Target="../ink/ink942.xml"/><Relationship Id="rId289" Type="http://schemas.openxmlformats.org/officeDocument/2006/relationships/image" Target="../media/image865.png"/><Relationship Id="rId454" Type="http://schemas.openxmlformats.org/officeDocument/2006/relationships/customXml" Target="../ink/ink1116.xml"/><Relationship Id="rId496" Type="http://schemas.openxmlformats.org/officeDocument/2006/relationships/customXml" Target="../ink/ink1138.xml"/><Relationship Id="rId661" Type="http://schemas.openxmlformats.org/officeDocument/2006/relationships/customXml" Target="../ink/ink1221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963.xml"/><Relationship Id="rId314" Type="http://schemas.openxmlformats.org/officeDocument/2006/relationships/customXml" Target="../ink/ink1046.xml"/><Relationship Id="rId356" Type="http://schemas.openxmlformats.org/officeDocument/2006/relationships/customXml" Target="../ink/ink1067.xml"/><Relationship Id="rId398" Type="http://schemas.openxmlformats.org/officeDocument/2006/relationships/customXml" Target="../ink/ink1088.xml"/><Relationship Id="rId521" Type="http://schemas.openxmlformats.org/officeDocument/2006/relationships/customXml" Target="../ink/ink1151.xml"/><Relationship Id="rId563" Type="http://schemas.openxmlformats.org/officeDocument/2006/relationships/customXml" Target="../ink/ink1172.xml"/><Relationship Id="rId619" Type="http://schemas.openxmlformats.org/officeDocument/2006/relationships/customXml" Target="../ink/ink1200.xml"/><Relationship Id="rId95" Type="http://schemas.openxmlformats.org/officeDocument/2006/relationships/customXml" Target="../ink/ink936.xml"/><Relationship Id="rId160" Type="http://schemas.openxmlformats.org/officeDocument/2006/relationships/image" Target="../media/image802.png"/><Relationship Id="rId216" Type="http://schemas.openxmlformats.org/officeDocument/2006/relationships/customXml" Target="../ink/ink997.xml"/><Relationship Id="rId423" Type="http://schemas.openxmlformats.org/officeDocument/2006/relationships/image" Target="../media/image931.png"/><Relationship Id="rId258" Type="http://schemas.openxmlformats.org/officeDocument/2006/relationships/customXml" Target="../ink/ink1018.xml"/><Relationship Id="rId465" Type="http://schemas.openxmlformats.org/officeDocument/2006/relationships/image" Target="../media/image951.png"/><Relationship Id="rId630" Type="http://schemas.openxmlformats.org/officeDocument/2006/relationships/image" Target="../media/image1032.png"/><Relationship Id="rId672" Type="http://schemas.openxmlformats.org/officeDocument/2006/relationships/image" Target="../media/image1053.png"/><Relationship Id="rId22" Type="http://schemas.openxmlformats.org/officeDocument/2006/relationships/customXml" Target="../ink/ink899.xml"/><Relationship Id="rId64" Type="http://schemas.openxmlformats.org/officeDocument/2006/relationships/image" Target="../media/image31.png"/><Relationship Id="rId118" Type="http://schemas.openxmlformats.org/officeDocument/2006/relationships/image" Target="../media/image781.png"/><Relationship Id="rId325" Type="http://schemas.openxmlformats.org/officeDocument/2006/relationships/image" Target="../media/image883.png"/><Relationship Id="rId367" Type="http://schemas.openxmlformats.org/officeDocument/2006/relationships/image" Target="../media/image903.png"/><Relationship Id="rId532" Type="http://schemas.openxmlformats.org/officeDocument/2006/relationships/image" Target="../media/image983.png"/><Relationship Id="rId574" Type="http://schemas.openxmlformats.org/officeDocument/2006/relationships/image" Target="../media/image1004.png"/><Relationship Id="rId171" Type="http://schemas.openxmlformats.org/officeDocument/2006/relationships/customXml" Target="../ink/ink974.xml"/><Relationship Id="rId227" Type="http://schemas.openxmlformats.org/officeDocument/2006/relationships/image" Target="../media/image834.png"/><Relationship Id="rId269" Type="http://schemas.openxmlformats.org/officeDocument/2006/relationships/image" Target="../media/image855.png"/><Relationship Id="rId434" Type="http://schemas.openxmlformats.org/officeDocument/2006/relationships/customXml" Target="../ink/ink1106.xml"/><Relationship Id="rId476" Type="http://schemas.openxmlformats.org/officeDocument/2006/relationships/customXml" Target="../ink/ink1128.xml"/><Relationship Id="rId641" Type="http://schemas.openxmlformats.org/officeDocument/2006/relationships/customXml" Target="../ink/ink1211.xml"/><Relationship Id="rId683" Type="http://schemas.openxmlformats.org/officeDocument/2006/relationships/customXml" Target="../ink/ink1232.xml"/><Relationship Id="rId33" Type="http://schemas.openxmlformats.org/officeDocument/2006/relationships/image" Target="../media/image16.png"/><Relationship Id="rId129" Type="http://schemas.openxmlformats.org/officeDocument/2006/relationships/customXml" Target="../ink/ink953.xml"/><Relationship Id="rId280" Type="http://schemas.openxmlformats.org/officeDocument/2006/relationships/customXml" Target="../ink/ink1029.xml"/><Relationship Id="rId336" Type="http://schemas.openxmlformats.org/officeDocument/2006/relationships/customXml" Target="../ink/ink1057.xml"/><Relationship Id="rId501" Type="http://schemas.openxmlformats.org/officeDocument/2006/relationships/customXml" Target="../ink/ink1141.xml"/><Relationship Id="rId543" Type="http://schemas.openxmlformats.org/officeDocument/2006/relationships/customXml" Target="../ink/ink1162.xml"/><Relationship Id="rId75" Type="http://schemas.openxmlformats.org/officeDocument/2006/relationships/customXml" Target="../ink/ink926.xml"/><Relationship Id="rId140" Type="http://schemas.openxmlformats.org/officeDocument/2006/relationships/image" Target="../media/image792.png"/><Relationship Id="rId182" Type="http://schemas.openxmlformats.org/officeDocument/2006/relationships/image" Target="../media/image813.png"/><Relationship Id="rId378" Type="http://schemas.openxmlformats.org/officeDocument/2006/relationships/customXml" Target="../ink/ink1078.xml"/><Relationship Id="rId403" Type="http://schemas.openxmlformats.org/officeDocument/2006/relationships/image" Target="../media/image921.png"/><Relationship Id="rId585" Type="http://schemas.openxmlformats.org/officeDocument/2006/relationships/customXml" Target="../ink/ink1183.xml"/><Relationship Id="rId6" Type="http://schemas.openxmlformats.org/officeDocument/2006/relationships/customXml" Target="../ink/ink891.xml"/><Relationship Id="rId238" Type="http://schemas.openxmlformats.org/officeDocument/2006/relationships/customXml" Target="../ink/ink1008.xml"/><Relationship Id="rId445" Type="http://schemas.openxmlformats.org/officeDocument/2006/relationships/image" Target="../media/image942.png"/><Relationship Id="rId487" Type="http://schemas.openxmlformats.org/officeDocument/2006/relationships/image" Target="../media/image962.png"/><Relationship Id="rId610" Type="http://schemas.openxmlformats.org/officeDocument/2006/relationships/image" Target="../media/image1022.png"/><Relationship Id="rId652" Type="http://schemas.openxmlformats.org/officeDocument/2006/relationships/image" Target="../media/image1043.png"/><Relationship Id="rId291" Type="http://schemas.openxmlformats.org/officeDocument/2006/relationships/image" Target="../media/image866.png"/><Relationship Id="rId305" Type="http://schemas.openxmlformats.org/officeDocument/2006/relationships/image" Target="../media/image873.png"/><Relationship Id="rId347" Type="http://schemas.openxmlformats.org/officeDocument/2006/relationships/image" Target="../media/image894.png"/><Relationship Id="rId512" Type="http://schemas.openxmlformats.org/officeDocument/2006/relationships/image" Target="../media/image973.png"/><Relationship Id="rId44" Type="http://schemas.openxmlformats.org/officeDocument/2006/relationships/customXml" Target="../ink/ink910.xml"/><Relationship Id="rId86" Type="http://schemas.openxmlformats.org/officeDocument/2006/relationships/image" Target="../media/image42.png"/><Relationship Id="rId151" Type="http://schemas.openxmlformats.org/officeDocument/2006/relationships/customXml" Target="../ink/ink964.xml"/><Relationship Id="rId389" Type="http://schemas.openxmlformats.org/officeDocument/2006/relationships/image" Target="../media/image914.png"/><Relationship Id="rId554" Type="http://schemas.openxmlformats.org/officeDocument/2006/relationships/image" Target="../media/image994.png"/><Relationship Id="rId596" Type="http://schemas.openxmlformats.org/officeDocument/2006/relationships/image" Target="../media/image1015.png"/><Relationship Id="rId193" Type="http://schemas.openxmlformats.org/officeDocument/2006/relationships/customXml" Target="../ink/ink985.xml"/><Relationship Id="rId207" Type="http://schemas.openxmlformats.org/officeDocument/2006/relationships/customXml" Target="../ink/ink992.xml"/><Relationship Id="rId249" Type="http://schemas.openxmlformats.org/officeDocument/2006/relationships/image" Target="../media/image845.png"/><Relationship Id="rId414" Type="http://schemas.openxmlformats.org/officeDocument/2006/relationships/customXml" Target="../ink/ink1096.xml"/><Relationship Id="rId456" Type="http://schemas.openxmlformats.org/officeDocument/2006/relationships/image" Target="../media/image947.png"/><Relationship Id="rId498" Type="http://schemas.openxmlformats.org/officeDocument/2006/relationships/image" Target="../media/image966.png"/><Relationship Id="rId621" Type="http://schemas.openxmlformats.org/officeDocument/2006/relationships/customXml" Target="../ink/ink1201.xml"/><Relationship Id="rId663" Type="http://schemas.openxmlformats.org/officeDocument/2006/relationships/customXml" Target="../ink/ink1222.xml"/><Relationship Id="rId13" Type="http://schemas.openxmlformats.org/officeDocument/2006/relationships/image" Target="../media/image6.png"/><Relationship Id="rId109" Type="http://schemas.openxmlformats.org/officeDocument/2006/relationships/customXml" Target="../ink/ink943.xml"/><Relationship Id="rId260" Type="http://schemas.openxmlformats.org/officeDocument/2006/relationships/customXml" Target="../ink/ink1019.xml"/><Relationship Id="rId316" Type="http://schemas.openxmlformats.org/officeDocument/2006/relationships/customXml" Target="../ink/ink1047.xml"/><Relationship Id="rId523" Type="http://schemas.openxmlformats.org/officeDocument/2006/relationships/customXml" Target="../ink/ink1152.xml"/><Relationship Id="rId55" Type="http://schemas.openxmlformats.org/officeDocument/2006/relationships/image" Target="../media/image27.png"/><Relationship Id="rId97" Type="http://schemas.openxmlformats.org/officeDocument/2006/relationships/customXml" Target="../ink/ink937.xml"/><Relationship Id="rId120" Type="http://schemas.openxmlformats.org/officeDocument/2006/relationships/image" Target="../media/image782.png"/><Relationship Id="rId358" Type="http://schemas.openxmlformats.org/officeDocument/2006/relationships/customXml" Target="../ink/ink1068.xml"/><Relationship Id="rId565" Type="http://schemas.openxmlformats.org/officeDocument/2006/relationships/customXml" Target="../ink/ink1173.xml"/><Relationship Id="rId162" Type="http://schemas.openxmlformats.org/officeDocument/2006/relationships/image" Target="../media/image803.png"/><Relationship Id="rId218" Type="http://schemas.openxmlformats.org/officeDocument/2006/relationships/customXml" Target="../ink/ink998.xml"/><Relationship Id="rId425" Type="http://schemas.openxmlformats.org/officeDocument/2006/relationships/image" Target="../media/image932.png"/><Relationship Id="rId467" Type="http://schemas.openxmlformats.org/officeDocument/2006/relationships/image" Target="../media/image952.png"/><Relationship Id="rId632" Type="http://schemas.openxmlformats.org/officeDocument/2006/relationships/image" Target="../media/image1033.png"/><Relationship Id="rId271" Type="http://schemas.openxmlformats.org/officeDocument/2006/relationships/image" Target="../media/image856.png"/><Relationship Id="rId674" Type="http://schemas.openxmlformats.org/officeDocument/2006/relationships/image" Target="../media/image1054.png"/><Relationship Id="rId24" Type="http://schemas.openxmlformats.org/officeDocument/2006/relationships/customXml" Target="../ink/ink900.xml"/><Relationship Id="rId66" Type="http://schemas.openxmlformats.org/officeDocument/2006/relationships/image" Target="../media/image32.png"/><Relationship Id="rId131" Type="http://schemas.openxmlformats.org/officeDocument/2006/relationships/customXml" Target="../ink/ink954.xml"/><Relationship Id="rId327" Type="http://schemas.openxmlformats.org/officeDocument/2006/relationships/image" Target="../media/image884.png"/><Relationship Id="rId369" Type="http://schemas.openxmlformats.org/officeDocument/2006/relationships/image" Target="../media/image904.png"/><Relationship Id="rId534" Type="http://schemas.openxmlformats.org/officeDocument/2006/relationships/image" Target="../media/image984.png"/><Relationship Id="rId576" Type="http://schemas.openxmlformats.org/officeDocument/2006/relationships/image" Target="../media/image1005.png"/><Relationship Id="rId173" Type="http://schemas.openxmlformats.org/officeDocument/2006/relationships/customXml" Target="../ink/ink975.xml"/><Relationship Id="rId229" Type="http://schemas.openxmlformats.org/officeDocument/2006/relationships/image" Target="../media/image835.png"/><Relationship Id="rId380" Type="http://schemas.openxmlformats.org/officeDocument/2006/relationships/customXml" Target="../ink/ink1079.xml"/><Relationship Id="rId436" Type="http://schemas.openxmlformats.org/officeDocument/2006/relationships/customXml" Target="../ink/ink1107.xml"/><Relationship Id="rId601" Type="http://schemas.openxmlformats.org/officeDocument/2006/relationships/customXml" Target="../ink/ink1191.xml"/><Relationship Id="rId643" Type="http://schemas.openxmlformats.org/officeDocument/2006/relationships/customXml" Target="../ink/ink1212.xml"/><Relationship Id="rId240" Type="http://schemas.openxmlformats.org/officeDocument/2006/relationships/customXml" Target="../ink/ink1009.xml"/><Relationship Id="rId478" Type="http://schemas.openxmlformats.org/officeDocument/2006/relationships/customXml" Target="../ink/ink1129.xml"/><Relationship Id="rId685" Type="http://schemas.openxmlformats.org/officeDocument/2006/relationships/customXml" Target="../ink/ink1233.xml"/><Relationship Id="rId35" Type="http://schemas.openxmlformats.org/officeDocument/2006/relationships/image" Target="../media/image17.png"/><Relationship Id="rId77" Type="http://schemas.openxmlformats.org/officeDocument/2006/relationships/customXml" Target="../ink/ink927.xml"/><Relationship Id="rId100" Type="http://schemas.openxmlformats.org/officeDocument/2006/relationships/image" Target="../media/image49.png"/><Relationship Id="rId282" Type="http://schemas.openxmlformats.org/officeDocument/2006/relationships/customXml" Target="../ink/ink1030.xml"/><Relationship Id="rId338" Type="http://schemas.openxmlformats.org/officeDocument/2006/relationships/customXml" Target="../ink/ink1058.xml"/><Relationship Id="rId503" Type="http://schemas.openxmlformats.org/officeDocument/2006/relationships/customXml" Target="../ink/ink1142.xml"/><Relationship Id="rId545" Type="http://schemas.openxmlformats.org/officeDocument/2006/relationships/customXml" Target="../ink/ink1163.xml"/><Relationship Id="rId587" Type="http://schemas.openxmlformats.org/officeDocument/2006/relationships/customXml" Target="../ink/ink1184.xml"/><Relationship Id="rId8" Type="http://schemas.openxmlformats.org/officeDocument/2006/relationships/customXml" Target="../ink/ink892.xml"/><Relationship Id="rId142" Type="http://schemas.openxmlformats.org/officeDocument/2006/relationships/image" Target="../media/image793.png"/><Relationship Id="rId184" Type="http://schemas.openxmlformats.org/officeDocument/2006/relationships/image" Target="../media/image814.png"/><Relationship Id="rId391" Type="http://schemas.openxmlformats.org/officeDocument/2006/relationships/image" Target="../media/image915.png"/><Relationship Id="rId405" Type="http://schemas.openxmlformats.org/officeDocument/2006/relationships/image" Target="../media/image922.png"/><Relationship Id="rId447" Type="http://schemas.openxmlformats.org/officeDocument/2006/relationships/image" Target="../media/image943.png"/><Relationship Id="rId612" Type="http://schemas.openxmlformats.org/officeDocument/2006/relationships/image" Target="../media/image1023.png"/><Relationship Id="rId251" Type="http://schemas.openxmlformats.org/officeDocument/2006/relationships/image" Target="../media/image846.png"/><Relationship Id="rId489" Type="http://schemas.openxmlformats.org/officeDocument/2006/relationships/image" Target="../media/image963.png"/><Relationship Id="rId654" Type="http://schemas.openxmlformats.org/officeDocument/2006/relationships/image" Target="../media/image1044.png"/><Relationship Id="rId46" Type="http://schemas.openxmlformats.org/officeDocument/2006/relationships/customXml" Target="../ink/ink911.xml"/><Relationship Id="rId293" Type="http://schemas.openxmlformats.org/officeDocument/2006/relationships/image" Target="../media/image867.png"/><Relationship Id="rId307" Type="http://schemas.openxmlformats.org/officeDocument/2006/relationships/image" Target="../media/image874.png"/><Relationship Id="rId349" Type="http://schemas.openxmlformats.org/officeDocument/2006/relationships/image" Target="../media/image895.png"/><Relationship Id="rId514" Type="http://schemas.openxmlformats.org/officeDocument/2006/relationships/image" Target="../media/image974.png"/><Relationship Id="rId556" Type="http://schemas.openxmlformats.org/officeDocument/2006/relationships/image" Target="../media/image995.png"/><Relationship Id="rId88" Type="http://schemas.openxmlformats.org/officeDocument/2006/relationships/image" Target="../media/image43.png"/><Relationship Id="rId111" Type="http://schemas.openxmlformats.org/officeDocument/2006/relationships/customXml" Target="../ink/ink944.xml"/><Relationship Id="rId153" Type="http://schemas.openxmlformats.org/officeDocument/2006/relationships/customXml" Target="../ink/ink965.xml"/><Relationship Id="rId195" Type="http://schemas.openxmlformats.org/officeDocument/2006/relationships/customXml" Target="../ink/ink986.xml"/><Relationship Id="rId209" Type="http://schemas.openxmlformats.org/officeDocument/2006/relationships/image" Target="../media/image826.png"/><Relationship Id="rId360" Type="http://schemas.openxmlformats.org/officeDocument/2006/relationships/customXml" Target="../ink/ink1069.xml"/><Relationship Id="rId416" Type="http://schemas.openxmlformats.org/officeDocument/2006/relationships/customXml" Target="../ink/ink1097.xml"/><Relationship Id="rId598" Type="http://schemas.openxmlformats.org/officeDocument/2006/relationships/image" Target="../media/image1016.png"/><Relationship Id="rId220" Type="http://schemas.openxmlformats.org/officeDocument/2006/relationships/customXml" Target="../ink/ink999.xml"/><Relationship Id="rId458" Type="http://schemas.openxmlformats.org/officeDocument/2006/relationships/image" Target="../media/image948.png"/><Relationship Id="rId623" Type="http://schemas.openxmlformats.org/officeDocument/2006/relationships/customXml" Target="../ink/ink1202.xml"/><Relationship Id="rId665" Type="http://schemas.openxmlformats.org/officeDocument/2006/relationships/customXml" Target="../ink/ink1223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020.xml"/><Relationship Id="rId318" Type="http://schemas.openxmlformats.org/officeDocument/2006/relationships/customXml" Target="../ink/ink1048.xml"/><Relationship Id="rId525" Type="http://schemas.openxmlformats.org/officeDocument/2006/relationships/customXml" Target="../ink/ink1153.xml"/><Relationship Id="rId567" Type="http://schemas.openxmlformats.org/officeDocument/2006/relationships/customXml" Target="../ink/ink1174.xml"/><Relationship Id="rId99" Type="http://schemas.openxmlformats.org/officeDocument/2006/relationships/customXml" Target="../ink/ink938.xml"/><Relationship Id="rId122" Type="http://schemas.openxmlformats.org/officeDocument/2006/relationships/image" Target="../media/image783.png"/><Relationship Id="rId164" Type="http://schemas.openxmlformats.org/officeDocument/2006/relationships/image" Target="../media/image804.png"/><Relationship Id="rId371" Type="http://schemas.openxmlformats.org/officeDocument/2006/relationships/image" Target="../media/image905.png"/><Relationship Id="rId427" Type="http://schemas.openxmlformats.org/officeDocument/2006/relationships/image" Target="../media/image933.png"/><Relationship Id="rId469" Type="http://schemas.openxmlformats.org/officeDocument/2006/relationships/image" Target="../media/image953.png"/><Relationship Id="rId634" Type="http://schemas.openxmlformats.org/officeDocument/2006/relationships/image" Target="../media/image1034.png"/><Relationship Id="rId676" Type="http://schemas.openxmlformats.org/officeDocument/2006/relationships/image" Target="../media/image1055.png"/><Relationship Id="rId26" Type="http://schemas.openxmlformats.org/officeDocument/2006/relationships/customXml" Target="../ink/ink901.xml"/><Relationship Id="rId231" Type="http://schemas.openxmlformats.org/officeDocument/2006/relationships/image" Target="../media/image836.png"/><Relationship Id="rId273" Type="http://schemas.openxmlformats.org/officeDocument/2006/relationships/image" Target="../media/image857.png"/><Relationship Id="rId329" Type="http://schemas.openxmlformats.org/officeDocument/2006/relationships/image" Target="../media/image885.png"/><Relationship Id="rId480" Type="http://schemas.openxmlformats.org/officeDocument/2006/relationships/customXml" Target="../ink/ink1130.xml"/><Relationship Id="rId536" Type="http://schemas.openxmlformats.org/officeDocument/2006/relationships/image" Target="../media/image985.png"/><Relationship Id="rId68" Type="http://schemas.openxmlformats.org/officeDocument/2006/relationships/image" Target="../media/image33.png"/><Relationship Id="rId133" Type="http://schemas.openxmlformats.org/officeDocument/2006/relationships/customXml" Target="../ink/ink955.xml"/><Relationship Id="rId175" Type="http://schemas.openxmlformats.org/officeDocument/2006/relationships/customXml" Target="../ink/ink976.xml"/><Relationship Id="rId340" Type="http://schemas.openxmlformats.org/officeDocument/2006/relationships/customXml" Target="../ink/ink1059.xml"/><Relationship Id="rId578" Type="http://schemas.openxmlformats.org/officeDocument/2006/relationships/image" Target="../media/image1006.png"/><Relationship Id="rId200" Type="http://schemas.openxmlformats.org/officeDocument/2006/relationships/image" Target="../media/image822.png"/><Relationship Id="rId382" Type="http://schemas.openxmlformats.org/officeDocument/2006/relationships/customXml" Target="../ink/ink1080.xml"/><Relationship Id="rId438" Type="http://schemas.openxmlformats.org/officeDocument/2006/relationships/customXml" Target="../ink/ink1108.xml"/><Relationship Id="rId603" Type="http://schemas.openxmlformats.org/officeDocument/2006/relationships/customXml" Target="../ink/ink1192.xml"/><Relationship Id="rId645" Type="http://schemas.openxmlformats.org/officeDocument/2006/relationships/customXml" Target="../ink/ink1213.xml"/><Relationship Id="rId687" Type="http://schemas.openxmlformats.org/officeDocument/2006/relationships/customXml" Target="../ink/ink1234.xml"/><Relationship Id="rId242" Type="http://schemas.openxmlformats.org/officeDocument/2006/relationships/customXml" Target="../ink/ink1010.xml"/><Relationship Id="rId284" Type="http://schemas.openxmlformats.org/officeDocument/2006/relationships/customXml" Target="../ink/ink1031.xml"/><Relationship Id="rId491" Type="http://schemas.openxmlformats.org/officeDocument/2006/relationships/image" Target="../media/image964.png"/><Relationship Id="rId505" Type="http://schemas.openxmlformats.org/officeDocument/2006/relationships/customXml" Target="../ink/ink1143.xml"/><Relationship Id="rId37" Type="http://schemas.openxmlformats.org/officeDocument/2006/relationships/image" Target="../media/image18.png"/><Relationship Id="rId79" Type="http://schemas.openxmlformats.org/officeDocument/2006/relationships/customXml" Target="../ink/ink928.xml"/><Relationship Id="rId102" Type="http://schemas.openxmlformats.org/officeDocument/2006/relationships/image" Target="../media/image50.png"/><Relationship Id="rId144" Type="http://schemas.openxmlformats.org/officeDocument/2006/relationships/image" Target="../media/image794.png"/><Relationship Id="rId547" Type="http://schemas.openxmlformats.org/officeDocument/2006/relationships/customXml" Target="../ink/ink1164.xml"/><Relationship Id="rId589" Type="http://schemas.openxmlformats.org/officeDocument/2006/relationships/customXml" Target="../ink/ink1185.xml"/><Relationship Id="rId90" Type="http://schemas.openxmlformats.org/officeDocument/2006/relationships/image" Target="../media/image44.png"/><Relationship Id="rId186" Type="http://schemas.openxmlformats.org/officeDocument/2006/relationships/image" Target="../media/image815.png"/><Relationship Id="rId351" Type="http://schemas.openxmlformats.org/officeDocument/2006/relationships/image" Target="../media/image896.png"/><Relationship Id="rId393" Type="http://schemas.openxmlformats.org/officeDocument/2006/relationships/image" Target="../media/image916.png"/><Relationship Id="rId407" Type="http://schemas.openxmlformats.org/officeDocument/2006/relationships/image" Target="../media/image923.png"/><Relationship Id="rId449" Type="http://schemas.openxmlformats.org/officeDocument/2006/relationships/image" Target="../media/image944.png"/><Relationship Id="rId614" Type="http://schemas.openxmlformats.org/officeDocument/2006/relationships/image" Target="../media/image1024.png"/><Relationship Id="rId656" Type="http://schemas.openxmlformats.org/officeDocument/2006/relationships/image" Target="../media/image1045.png"/><Relationship Id="rId211" Type="http://schemas.openxmlformats.org/officeDocument/2006/relationships/image" Target="../media/image827.png"/><Relationship Id="rId253" Type="http://schemas.openxmlformats.org/officeDocument/2006/relationships/image" Target="../media/image847.png"/><Relationship Id="rId295" Type="http://schemas.openxmlformats.org/officeDocument/2006/relationships/image" Target="../media/image868.png"/><Relationship Id="rId309" Type="http://schemas.openxmlformats.org/officeDocument/2006/relationships/image" Target="../media/image875.png"/><Relationship Id="rId460" Type="http://schemas.openxmlformats.org/officeDocument/2006/relationships/image" Target="../media/image949.png"/><Relationship Id="rId516" Type="http://schemas.openxmlformats.org/officeDocument/2006/relationships/image" Target="../media/image975.png"/><Relationship Id="rId48" Type="http://schemas.openxmlformats.org/officeDocument/2006/relationships/customXml" Target="../ink/ink912.xml"/><Relationship Id="rId113" Type="http://schemas.openxmlformats.org/officeDocument/2006/relationships/customXml" Target="../ink/ink945.xml"/><Relationship Id="rId320" Type="http://schemas.openxmlformats.org/officeDocument/2006/relationships/customXml" Target="../ink/ink1049.xml"/><Relationship Id="rId558" Type="http://schemas.openxmlformats.org/officeDocument/2006/relationships/image" Target="../media/image996.png"/><Relationship Id="rId155" Type="http://schemas.openxmlformats.org/officeDocument/2006/relationships/customXml" Target="../ink/ink966.xml"/><Relationship Id="rId197" Type="http://schemas.openxmlformats.org/officeDocument/2006/relationships/customXml" Target="../ink/ink987.xml"/><Relationship Id="rId362" Type="http://schemas.openxmlformats.org/officeDocument/2006/relationships/customXml" Target="../ink/ink1070.xml"/><Relationship Id="rId418" Type="http://schemas.openxmlformats.org/officeDocument/2006/relationships/customXml" Target="../ink/ink1098.xml"/><Relationship Id="rId625" Type="http://schemas.openxmlformats.org/officeDocument/2006/relationships/customXml" Target="../ink/ink1203.xml"/><Relationship Id="rId222" Type="http://schemas.openxmlformats.org/officeDocument/2006/relationships/customXml" Target="../ink/ink1000.xml"/><Relationship Id="rId264" Type="http://schemas.openxmlformats.org/officeDocument/2006/relationships/customXml" Target="../ink/ink1021.xml"/><Relationship Id="rId471" Type="http://schemas.openxmlformats.org/officeDocument/2006/relationships/image" Target="../media/image954.png"/><Relationship Id="rId667" Type="http://schemas.openxmlformats.org/officeDocument/2006/relationships/customXml" Target="../ink/ink1224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image" Target="../media/image784.png"/><Relationship Id="rId527" Type="http://schemas.openxmlformats.org/officeDocument/2006/relationships/customXml" Target="../ink/ink1154.xml"/><Relationship Id="rId569" Type="http://schemas.openxmlformats.org/officeDocument/2006/relationships/customXml" Target="../ink/ink1175.xml"/><Relationship Id="rId70" Type="http://schemas.openxmlformats.org/officeDocument/2006/relationships/image" Target="../media/image34.png"/><Relationship Id="rId166" Type="http://schemas.openxmlformats.org/officeDocument/2006/relationships/image" Target="../media/image805.png"/><Relationship Id="rId331" Type="http://schemas.openxmlformats.org/officeDocument/2006/relationships/image" Target="../media/image886.png"/><Relationship Id="rId373" Type="http://schemas.openxmlformats.org/officeDocument/2006/relationships/image" Target="../media/image906.png"/><Relationship Id="rId429" Type="http://schemas.openxmlformats.org/officeDocument/2006/relationships/image" Target="../media/image934.png"/><Relationship Id="rId580" Type="http://schemas.openxmlformats.org/officeDocument/2006/relationships/image" Target="../media/image1007.png"/><Relationship Id="rId636" Type="http://schemas.openxmlformats.org/officeDocument/2006/relationships/image" Target="../media/image103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37.png"/><Relationship Id="rId440" Type="http://schemas.openxmlformats.org/officeDocument/2006/relationships/customXml" Target="../ink/ink1109.xml"/><Relationship Id="rId678" Type="http://schemas.openxmlformats.org/officeDocument/2006/relationships/image" Target="../media/image1056.png"/><Relationship Id="rId28" Type="http://schemas.openxmlformats.org/officeDocument/2006/relationships/customXml" Target="../ink/ink902.xml"/><Relationship Id="rId275" Type="http://schemas.openxmlformats.org/officeDocument/2006/relationships/image" Target="../media/image858.png"/><Relationship Id="rId300" Type="http://schemas.openxmlformats.org/officeDocument/2006/relationships/customXml" Target="../ink/ink1039.xml"/><Relationship Id="rId482" Type="http://schemas.openxmlformats.org/officeDocument/2006/relationships/customXml" Target="../ink/ink1131.xml"/><Relationship Id="rId538" Type="http://schemas.openxmlformats.org/officeDocument/2006/relationships/image" Target="../media/image986.png"/><Relationship Id="rId81" Type="http://schemas.openxmlformats.org/officeDocument/2006/relationships/customXml" Target="../ink/ink929.xml"/><Relationship Id="rId135" Type="http://schemas.openxmlformats.org/officeDocument/2006/relationships/customXml" Target="../ink/ink956.xml"/><Relationship Id="rId177" Type="http://schemas.openxmlformats.org/officeDocument/2006/relationships/customXml" Target="../ink/ink977.xml"/><Relationship Id="rId342" Type="http://schemas.openxmlformats.org/officeDocument/2006/relationships/customXml" Target="../ink/ink1060.xml"/><Relationship Id="rId384" Type="http://schemas.openxmlformats.org/officeDocument/2006/relationships/customXml" Target="../ink/ink1081.xml"/><Relationship Id="rId591" Type="http://schemas.openxmlformats.org/officeDocument/2006/relationships/customXml" Target="../ink/ink1186.xml"/><Relationship Id="rId605" Type="http://schemas.openxmlformats.org/officeDocument/2006/relationships/customXml" Target="../ink/ink1193.xml"/><Relationship Id="rId202" Type="http://schemas.openxmlformats.org/officeDocument/2006/relationships/image" Target="../media/image823.png"/><Relationship Id="rId244" Type="http://schemas.openxmlformats.org/officeDocument/2006/relationships/customXml" Target="../ink/ink1011.xml"/><Relationship Id="rId647" Type="http://schemas.openxmlformats.org/officeDocument/2006/relationships/customXml" Target="../ink/ink1214.xml"/><Relationship Id="rId689" Type="http://schemas.openxmlformats.org/officeDocument/2006/relationships/customXml" Target="../ink/ink1235.xml"/><Relationship Id="rId39" Type="http://schemas.openxmlformats.org/officeDocument/2006/relationships/image" Target="../media/image19.png"/><Relationship Id="rId286" Type="http://schemas.openxmlformats.org/officeDocument/2006/relationships/customXml" Target="../ink/ink1032.xml"/><Relationship Id="rId451" Type="http://schemas.openxmlformats.org/officeDocument/2006/relationships/image" Target="../media/image945.png"/><Relationship Id="rId493" Type="http://schemas.openxmlformats.org/officeDocument/2006/relationships/image" Target="../media/image965.png"/><Relationship Id="rId507" Type="http://schemas.openxmlformats.org/officeDocument/2006/relationships/customXml" Target="../ink/ink1144.xml"/><Relationship Id="rId549" Type="http://schemas.openxmlformats.org/officeDocument/2006/relationships/customXml" Target="../ink/ink1165.xml"/><Relationship Id="rId50" Type="http://schemas.openxmlformats.org/officeDocument/2006/relationships/customXml" Target="../ink/ink913.xml"/><Relationship Id="rId104" Type="http://schemas.openxmlformats.org/officeDocument/2006/relationships/image" Target="../media/image51.png"/><Relationship Id="rId146" Type="http://schemas.openxmlformats.org/officeDocument/2006/relationships/image" Target="../media/image795.png"/><Relationship Id="rId188" Type="http://schemas.openxmlformats.org/officeDocument/2006/relationships/image" Target="../media/image816.png"/><Relationship Id="rId311" Type="http://schemas.openxmlformats.org/officeDocument/2006/relationships/image" Target="../media/image876.png"/><Relationship Id="rId353" Type="http://schemas.openxmlformats.org/officeDocument/2006/relationships/image" Target="../media/image897.png"/><Relationship Id="rId395" Type="http://schemas.openxmlformats.org/officeDocument/2006/relationships/image" Target="../media/image917.png"/><Relationship Id="rId409" Type="http://schemas.openxmlformats.org/officeDocument/2006/relationships/image" Target="../media/image924.png"/><Relationship Id="rId560" Type="http://schemas.openxmlformats.org/officeDocument/2006/relationships/image" Target="../media/image997.png"/><Relationship Id="rId92" Type="http://schemas.openxmlformats.org/officeDocument/2006/relationships/image" Target="../media/image45.png"/><Relationship Id="rId213" Type="http://schemas.openxmlformats.org/officeDocument/2006/relationships/image" Target="../media/image828.png"/><Relationship Id="rId420" Type="http://schemas.openxmlformats.org/officeDocument/2006/relationships/customXml" Target="../ink/ink1099.xml"/><Relationship Id="rId616" Type="http://schemas.openxmlformats.org/officeDocument/2006/relationships/image" Target="../media/image1025.png"/><Relationship Id="rId658" Type="http://schemas.openxmlformats.org/officeDocument/2006/relationships/image" Target="../media/image1046.png"/><Relationship Id="rId255" Type="http://schemas.openxmlformats.org/officeDocument/2006/relationships/image" Target="../media/image848.png"/><Relationship Id="rId297" Type="http://schemas.openxmlformats.org/officeDocument/2006/relationships/image" Target="../media/image869.png"/><Relationship Id="rId462" Type="http://schemas.openxmlformats.org/officeDocument/2006/relationships/customXml" Target="../ink/ink1121.xml"/><Relationship Id="rId518" Type="http://schemas.openxmlformats.org/officeDocument/2006/relationships/image" Target="../media/image97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1.png"/><Relationship Id="rId299" Type="http://schemas.openxmlformats.org/officeDocument/2006/relationships/image" Target="../media/image1211.png"/><Relationship Id="rId21" Type="http://schemas.openxmlformats.org/officeDocument/2006/relationships/image" Target="../media/image1073.png"/><Relationship Id="rId63" Type="http://schemas.openxmlformats.org/officeDocument/2006/relationships/image" Target="../media/image1094.png"/><Relationship Id="rId159" Type="http://schemas.openxmlformats.org/officeDocument/2006/relationships/image" Target="../media/image1142.png"/><Relationship Id="rId324" Type="http://schemas.openxmlformats.org/officeDocument/2006/relationships/customXml" Target="../ink/ink1398.xml"/><Relationship Id="rId366" Type="http://schemas.openxmlformats.org/officeDocument/2006/relationships/customXml" Target="../ink/ink1419.xml"/><Relationship Id="rId531" Type="http://schemas.openxmlformats.org/officeDocument/2006/relationships/image" Target="../media/image1327.png"/><Relationship Id="rId573" Type="http://schemas.openxmlformats.org/officeDocument/2006/relationships/image" Target="../media/image1348.png"/><Relationship Id="rId629" Type="http://schemas.openxmlformats.org/officeDocument/2006/relationships/image" Target="../media/image1375.png"/><Relationship Id="rId170" Type="http://schemas.openxmlformats.org/officeDocument/2006/relationships/customXml" Target="../ink/ink1321.xml"/><Relationship Id="rId226" Type="http://schemas.openxmlformats.org/officeDocument/2006/relationships/customXml" Target="../ink/ink1349.xml"/><Relationship Id="rId433" Type="http://schemas.openxmlformats.org/officeDocument/2006/relationships/image" Target="../media/image1278.png"/><Relationship Id="rId268" Type="http://schemas.openxmlformats.org/officeDocument/2006/relationships/customXml" Target="../ink/ink1370.xml"/><Relationship Id="rId475" Type="http://schemas.openxmlformats.org/officeDocument/2006/relationships/image" Target="../media/image1299.png"/><Relationship Id="rId32" Type="http://schemas.openxmlformats.org/officeDocument/2006/relationships/customXml" Target="../ink/ink1252.xml"/><Relationship Id="rId74" Type="http://schemas.openxmlformats.org/officeDocument/2006/relationships/customXml" Target="../ink/ink1273.xml"/><Relationship Id="rId128" Type="http://schemas.openxmlformats.org/officeDocument/2006/relationships/customXml" Target="../ink/ink1300.xml"/><Relationship Id="rId335" Type="http://schemas.openxmlformats.org/officeDocument/2006/relationships/image" Target="../media/image1229.png"/><Relationship Id="rId377" Type="http://schemas.openxmlformats.org/officeDocument/2006/relationships/image" Target="../media/image1250.png"/><Relationship Id="rId500" Type="http://schemas.openxmlformats.org/officeDocument/2006/relationships/customXml" Target="../ink/ink1486.xml"/><Relationship Id="rId542" Type="http://schemas.openxmlformats.org/officeDocument/2006/relationships/customXml" Target="../ink/ink1507.xml"/><Relationship Id="rId584" Type="http://schemas.openxmlformats.org/officeDocument/2006/relationships/customXml" Target="../ink/ink1528.xml"/><Relationship Id="rId5" Type="http://schemas.openxmlformats.org/officeDocument/2006/relationships/image" Target="../media/image1065.png"/><Relationship Id="rId181" Type="http://schemas.openxmlformats.org/officeDocument/2006/relationships/image" Target="../media/image1153.png"/><Relationship Id="rId237" Type="http://schemas.openxmlformats.org/officeDocument/2006/relationships/image" Target="../media/image1181.png"/><Relationship Id="rId402" Type="http://schemas.openxmlformats.org/officeDocument/2006/relationships/customXml" Target="../ink/ink1437.xml"/><Relationship Id="rId279" Type="http://schemas.openxmlformats.org/officeDocument/2006/relationships/image" Target="../media/image1201.png"/><Relationship Id="rId444" Type="http://schemas.openxmlformats.org/officeDocument/2006/relationships/customXml" Target="../ink/ink1458.xml"/><Relationship Id="rId486" Type="http://schemas.openxmlformats.org/officeDocument/2006/relationships/customXml" Target="../ink/ink1479.xml"/><Relationship Id="rId43" Type="http://schemas.openxmlformats.org/officeDocument/2006/relationships/image" Target="../media/image1084.png"/><Relationship Id="rId139" Type="http://schemas.openxmlformats.org/officeDocument/2006/relationships/image" Target="../media/image1132.png"/><Relationship Id="rId290" Type="http://schemas.openxmlformats.org/officeDocument/2006/relationships/customXml" Target="../ink/ink1381.xml"/><Relationship Id="rId304" Type="http://schemas.openxmlformats.org/officeDocument/2006/relationships/customXml" Target="../ink/ink1388.xml"/><Relationship Id="rId346" Type="http://schemas.openxmlformats.org/officeDocument/2006/relationships/customXml" Target="../ink/ink1409.xml"/><Relationship Id="rId388" Type="http://schemas.openxmlformats.org/officeDocument/2006/relationships/customXml" Target="../ink/ink1430.xml"/><Relationship Id="rId511" Type="http://schemas.openxmlformats.org/officeDocument/2006/relationships/image" Target="../media/image1317.png"/><Relationship Id="rId553" Type="http://schemas.openxmlformats.org/officeDocument/2006/relationships/image" Target="../media/image1338.png"/><Relationship Id="rId609" Type="http://schemas.openxmlformats.org/officeDocument/2006/relationships/image" Target="../media/image1366.png"/><Relationship Id="rId85" Type="http://schemas.openxmlformats.org/officeDocument/2006/relationships/image" Target="../media/image1105.png"/><Relationship Id="rId150" Type="http://schemas.openxmlformats.org/officeDocument/2006/relationships/customXml" Target="../ink/ink1311.xml"/><Relationship Id="rId192" Type="http://schemas.openxmlformats.org/officeDocument/2006/relationships/customXml" Target="../ink/ink1332.xml"/><Relationship Id="rId206" Type="http://schemas.openxmlformats.org/officeDocument/2006/relationships/customXml" Target="../ink/ink1339.xml"/><Relationship Id="rId413" Type="http://schemas.openxmlformats.org/officeDocument/2006/relationships/image" Target="../media/image1268.png"/><Relationship Id="rId595" Type="http://schemas.openxmlformats.org/officeDocument/2006/relationships/image" Target="../media/image1359.png"/><Relationship Id="rId248" Type="http://schemas.openxmlformats.org/officeDocument/2006/relationships/customXml" Target="../ink/ink1360.xml"/><Relationship Id="rId455" Type="http://schemas.openxmlformats.org/officeDocument/2006/relationships/image" Target="../media/image1289.png"/><Relationship Id="rId497" Type="http://schemas.openxmlformats.org/officeDocument/2006/relationships/image" Target="../media/image1310.png"/><Relationship Id="rId620" Type="http://schemas.openxmlformats.org/officeDocument/2006/relationships/customXml" Target="../ink/ink1546.xml"/><Relationship Id="rId12" Type="http://schemas.openxmlformats.org/officeDocument/2006/relationships/customXml" Target="../ink/ink1242.xml"/><Relationship Id="rId108" Type="http://schemas.openxmlformats.org/officeDocument/2006/relationships/customXml" Target="../ink/ink1290.xml"/><Relationship Id="rId315" Type="http://schemas.openxmlformats.org/officeDocument/2006/relationships/image" Target="../media/image1219.png"/><Relationship Id="rId357" Type="http://schemas.openxmlformats.org/officeDocument/2006/relationships/image" Target="../media/image1240.png"/><Relationship Id="rId522" Type="http://schemas.openxmlformats.org/officeDocument/2006/relationships/customXml" Target="../ink/ink1497.xml"/><Relationship Id="rId54" Type="http://schemas.openxmlformats.org/officeDocument/2006/relationships/customXml" Target="../ink/ink1263.xml"/><Relationship Id="rId96" Type="http://schemas.openxmlformats.org/officeDocument/2006/relationships/customXml" Target="../ink/ink1284.xml"/><Relationship Id="rId161" Type="http://schemas.openxmlformats.org/officeDocument/2006/relationships/image" Target="../media/image1143.png"/><Relationship Id="rId217" Type="http://schemas.openxmlformats.org/officeDocument/2006/relationships/image" Target="../media/image1171.png"/><Relationship Id="rId399" Type="http://schemas.openxmlformats.org/officeDocument/2006/relationships/image" Target="../media/image1261.png"/><Relationship Id="rId564" Type="http://schemas.openxmlformats.org/officeDocument/2006/relationships/customXml" Target="../ink/ink1518.xml"/><Relationship Id="rId259" Type="http://schemas.openxmlformats.org/officeDocument/2006/relationships/image" Target="../media/image1191.png"/><Relationship Id="rId424" Type="http://schemas.openxmlformats.org/officeDocument/2006/relationships/customXml" Target="../ink/ink1448.xml"/><Relationship Id="rId466" Type="http://schemas.openxmlformats.org/officeDocument/2006/relationships/customXml" Target="../ink/ink1469.xml"/><Relationship Id="rId631" Type="http://schemas.openxmlformats.org/officeDocument/2006/relationships/image" Target="../media/image1376.png"/><Relationship Id="rId23" Type="http://schemas.openxmlformats.org/officeDocument/2006/relationships/image" Target="../media/image1074.png"/><Relationship Id="rId119" Type="http://schemas.openxmlformats.org/officeDocument/2006/relationships/image" Target="../media/image1122.png"/><Relationship Id="rId270" Type="http://schemas.openxmlformats.org/officeDocument/2006/relationships/customXml" Target="../ink/ink1371.xml"/><Relationship Id="rId326" Type="http://schemas.openxmlformats.org/officeDocument/2006/relationships/customXml" Target="../ink/ink1399.xml"/><Relationship Id="rId533" Type="http://schemas.openxmlformats.org/officeDocument/2006/relationships/image" Target="../media/image1328.png"/><Relationship Id="rId65" Type="http://schemas.openxmlformats.org/officeDocument/2006/relationships/image" Target="../media/image1095.png"/><Relationship Id="rId130" Type="http://schemas.openxmlformats.org/officeDocument/2006/relationships/customXml" Target="../ink/ink1301.xml"/><Relationship Id="rId368" Type="http://schemas.openxmlformats.org/officeDocument/2006/relationships/customXml" Target="../ink/ink1420.xml"/><Relationship Id="rId575" Type="http://schemas.openxmlformats.org/officeDocument/2006/relationships/image" Target="../media/image1349.png"/><Relationship Id="rId172" Type="http://schemas.openxmlformats.org/officeDocument/2006/relationships/customXml" Target="../ink/ink1322.xml"/><Relationship Id="rId228" Type="http://schemas.openxmlformats.org/officeDocument/2006/relationships/customXml" Target="../ink/ink1350.xml"/><Relationship Id="rId435" Type="http://schemas.openxmlformats.org/officeDocument/2006/relationships/image" Target="../media/image1279.png"/><Relationship Id="rId477" Type="http://schemas.openxmlformats.org/officeDocument/2006/relationships/image" Target="../media/image1300.png"/><Relationship Id="rId600" Type="http://schemas.openxmlformats.org/officeDocument/2006/relationships/customXml" Target="../ink/ink1536.xml"/><Relationship Id="rId281" Type="http://schemas.openxmlformats.org/officeDocument/2006/relationships/image" Target="../media/image1202.png"/><Relationship Id="rId337" Type="http://schemas.openxmlformats.org/officeDocument/2006/relationships/image" Target="../media/image1230.png"/><Relationship Id="rId502" Type="http://schemas.openxmlformats.org/officeDocument/2006/relationships/customXml" Target="../ink/ink1487.xml"/><Relationship Id="rId34" Type="http://schemas.openxmlformats.org/officeDocument/2006/relationships/customXml" Target="../ink/ink1253.xml"/><Relationship Id="rId76" Type="http://schemas.openxmlformats.org/officeDocument/2006/relationships/customXml" Target="../ink/ink1274.xml"/><Relationship Id="rId141" Type="http://schemas.openxmlformats.org/officeDocument/2006/relationships/image" Target="../media/image1133.png"/><Relationship Id="rId379" Type="http://schemas.openxmlformats.org/officeDocument/2006/relationships/image" Target="../media/image1251.png"/><Relationship Id="rId544" Type="http://schemas.openxmlformats.org/officeDocument/2006/relationships/customXml" Target="../ink/ink1508.xml"/><Relationship Id="rId586" Type="http://schemas.openxmlformats.org/officeDocument/2006/relationships/customXml" Target="../ink/ink1529.xml"/><Relationship Id="rId7" Type="http://schemas.openxmlformats.org/officeDocument/2006/relationships/image" Target="../media/image1066.png"/><Relationship Id="rId183" Type="http://schemas.openxmlformats.org/officeDocument/2006/relationships/image" Target="../media/image1154.png"/><Relationship Id="rId239" Type="http://schemas.openxmlformats.org/officeDocument/2006/relationships/image" Target="../media/image1182.png"/><Relationship Id="rId390" Type="http://schemas.openxmlformats.org/officeDocument/2006/relationships/customXml" Target="../ink/ink1431.xml"/><Relationship Id="rId404" Type="http://schemas.openxmlformats.org/officeDocument/2006/relationships/customXml" Target="../ink/ink1438.xml"/><Relationship Id="rId446" Type="http://schemas.openxmlformats.org/officeDocument/2006/relationships/customXml" Target="../ink/ink1459.xml"/><Relationship Id="rId611" Type="http://schemas.openxmlformats.org/officeDocument/2006/relationships/image" Target="../media/image614.png"/><Relationship Id="rId250" Type="http://schemas.openxmlformats.org/officeDocument/2006/relationships/customXml" Target="../ink/ink1361.xml"/><Relationship Id="rId292" Type="http://schemas.openxmlformats.org/officeDocument/2006/relationships/customXml" Target="../ink/ink1382.xml"/><Relationship Id="rId306" Type="http://schemas.openxmlformats.org/officeDocument/2006/relationships/customXml" Target="../ink/ink1389.xml"/><Relationship Id="rId488" Type="http://schemas.openxmlformats.org/officeDocument/2006/relationships/customXml" Target="../ink/ink1480.xml"/><Relationship Id="rId45" Type="http://schemas.openxmlformats.org/officeDocument/2006/relationships/image" Target="../media/image1085.png"/><Relationship Id="rId87" Type="http://schemas.openxmlformats.org/officeDocument/2006/relationships/image" Target="../media/image1106.png"/><Relationship Id="rId110" Type="http://schemas.openxmlformats.org/officeDocument/2006/relationships/customXml" Target="../ink/ink1291.xml"/><Relationship Id="rId348" Type="http://schemas.openxmlformats.org/officeDocument/2006/relationships/customXml" Target="../ink/ink1410.xml"/><Relationship Id="rId513" Type="http://schemas.openxmlformats.org/officeDocument/2006/relationships/image" Target="../media/image1318.png"/><Relationship Id="rId555" Type="http://schemas.openxmlformats.org/officeDocument/2006/relationships/image" Target="../media/image1339.png"/><Relationship Id="rId597" Type="http://schemas.openxmlformats.org/officeDocument/2006/relationships/image" Target="../media/image1360.png"/><Relationship Id="rId152" Type="http://schemas.openxmlformats.org/officeDocument/2006/relationships/customXml" Target="../ink/ink1312.xml"/><Relationship Id="rId194" Type="http://schemas.openxmlformats.org/officeDocument/2006/relationships/customXml" Target="../ink/ink1333.xml"/><Relationship Id="rId208" Type="http://schemas.openxmlformats.org/officeDocument/2006/relationships/customXml" Target="../ink/ink1340.xml"/><Relationship Id="rId415" Type="http://schemas.openxmlformats.org/officeDocument/2006/relationships/image" Target="../media/image1269.png"/><Relationship Id="rId457" Type="http://schemas.openxmlformats.org/officeDocument/2006/relationships/image" Target="../media/image1290.png"/><Relationship Id="rId622" Type="http://schemas.openxmlformats.org/officeDocument/2006/relationships/customXml" Target="../ink/ink1547.xml"/><Relationship Id="rId261" Type="http://schemas.openxmlformats.org/officeDocument/2006/relationships/image" Target="../media/image1192.png"/><Relationship Id="rId499" Type="http://schemas.openxmlformats.org/officeDocument/2006/relationships/image" Target="../media/image1311.png"/><Relationship Id="rId14" Type="http://schemas.openxmlformats.org/officeDocument/2006/relationships/customXml" Target="../ink/ink1243.xml"/><Relationship Id="rId56" Type="http://schemas.openxmlformats.org/officeDocument/2006/relationships/customXml" Target="../ink/ink1264.xml"/><Relationship Id="rId317" Type="http://schemas.openxmlformats.org/officeDocument/2006/relationships/image" Target="../media/image1220.png"/><Relationship Id="rId359" Type="http://schemas.openxmlformats.org/officeDocument/2006/relationships/image" Target="../media/image1241.png"/><Relationship Id="rId524" Type="http://schemas.openxmlformats.org/officeDocument/2006/relationships/customXml" Target="../ink/ink1498.xml"/><Relationship Id="rId566" Type="http://schemas.openxmlformats.org/officeDocument/2006/relationships/customXml" Target="../ink/ink1519.xml"/><Relationship Id="rId98" Type="http://schemas.openxmlformats.org/officeDocument/2006/relationships/customXml" Target="../ink/ink1285.xml"/><Relationship Id="rId121" Type="http://schemas.openxmlformats.org/officeDocument/2006/relationships/image" Target="../media/image1123.png"/><Relationship Id="rId163" Type="http://schemas.openxmlformats.org/officeDocument/2006/relationships/image" Target="../media/image1144.png"/><Relationship Id="rId219" Type="http://schemas.openxmlformats.org/officeDocument/2006/relationships/image" Target="../media/image1172.png"/><Relationship Id="rId370" Type="http://schemas.openxmlformats.org/officeDocument/2006/relationships/customXml" Target="../ink/ink1421.xml"/><Relationship Id="rId426" Type="http://schemas.openxmlformats.org/officeDocument/2006/relationships/customXml" Target="../ink/ink1449.xml"/><Relationship Id="rId633" Type="http://schemas.openxmlformats.org/officeDocument/2006/relationships/image" Target="../media/image1377.png"/><Relationship Id="rId230" Type="http://schemas.openxmlformats.org/officeDocument/2006/relationships/customXml" Target="../ink/ink1351.xml"/><Relationship Id="rId468" Type="http://schemas.openxmlformats.org/officeDocument/2006/relationships/customXml" Target="../ink/ink1470.xml"/><Relationship Id="rId25" Type="http://schemas.openxmlformats.org/officeDocument/2006/relationships/image" Target="../media/image1075.png"/><Relationship Id="rId67" Type="http://schemas.openxmlformats.org/officeDocument/2006/relationships/image" Target="../media/image1096.png"/><Relationship Id="rId272" Type="http://schemas.openxmlformats.org/officeDocument/2006/relationships/customXml" Target="../ink/ink1372.xml"/><Relationship Id="rId328" Type="http://schemas.openxmlformats.org/officeDocument/2006/relationships/customXml" Target="../ink/ink1400.xml"/><Relationship Id="rId535" Type="http://schemas.openxmlformats.org/officeDocument/2006/relationships/image" Target="../media/image1329.png"/><Relationship Id="rId577" Type="http://schemas.openxmlformats.org/officeDocument/2006/relationships/image" Target="../media/image1350.png"/><Relationship Id="rId132" Type="http://schemas.openxmlformats.org/officeDocument/2006/relationships/customXml" Target="../ink/ink1302.xml"/><Relationship Id="rId174" Type="http://schemas.openxmlformats.org/officeDocument/2006/relationships/customXml" Target="../ink/ink1323.xml"/><Relationship Id="rId381" Type="http://schemas.openxmlformats.org/officeDocument/2006/relationships/image" Target="../media/image1252.png"/><Relationship Id="rId602" Type="http://schemas.openxmlformats.org/officeDocument/2006/relationships/customXml" Target="../ink/ink1537.xml"/><Relationship Id="rId241" Type="http://schemas.openxmlformats.org/officeDocument/2006/relationships/image" Target="../media/image1183.png"/><Relationship Id="rId437" Type="http://schemas.openxmlformats.org/officeDocument/2006/relationships/image" Target="../media/image1280.png"/><Relationship Id="rId479" Type="http://schemas.openxmlformats.org/officeDocument/2006/relationships/image" Target="../media/image1301.png"/><Relationship Id="rId36" Type="http://schemas.openxmlformats.org/officeDocument/2006/relationships/customXml" Target="../ink/ink1254.xml"/><Relationship Id="rId283" Type="http://schemas.openxmlformats.org/officeDocument/2006/relationships/image" Target="../media/image1203.png"/><Relationship Id="rId339" Type="http://schemas.openxmlformats.org/officeDocument/2006/relationships/image" Target="../media/image1231.png"/><Relationship Id="rId490" Type="http://schemas.openxmlformats.org/officeDocument/2006/relationships/customXml" Target="../ink/ink1481.xml"/><Relationship Id="rId504" Type="http://schemas.openxmlformats.org/officeDocument/2006/relationships/customXml" Target="../ink/ink1488.xml"/><Relationship Id="rId546" Type="http://schemas.openxmlformats.org/officeDocument/2006/relationships/customXml" Target="../ink/ink1509.xml"/><Relationship Id="rId78" Type="http://schemas.openxmlformats.org/officeDocument/2006/relationships/customXml" Target="../ink/ink1275.xml"/><Relationship Id="rId101" Type="http://schemas.openxmlformats.org/officeDocument/2006/relationships/image" Target="../media/image1113.png"/><Relationship Id="rId143" Type="http://schemas.openxmlformats.org/officeDocument/2006/relationships/image" Target="../media/image1134.png"/><Relationship Id="rId185" Type="http://schemas.openxmlformats.org/officeDocument/2006/relationships/image" Target="../media/image1155.png"/><Relationship Id="rId350" Type="http://schemas.openxmlformats.org/officeDocument/2006/relationships/customXml" Target="../ink/ink1411.xml"/><Relationship Id="rId406" Type="http://schemas.openxmlformats.org/officeDocument/2006/relationships/customXml" Target="../ink/ink1439.xml"/><Relationship Id="rId588" Type="http://schemas.openxmlformats.org/officeDocument/2006/relationships/customXml" Target="../ink/ink1530.xml"/><Relationship Id="rId9" Type="http://schemas.openxmlformats.org/officeDocument/2006/relationships/image" Target="../media/image1067.png"/><Relationship Id="rId210" Type="http://schemas.openxmlformats.org/officeDocument/2006/relationships/customXml" Target="../ink/ink1341.xml"/><Relationship Id="rId392" Type="http://schemas.openxmlformats.org/officeDocument/2006/relationships/customXml" Target="../ink/ink1432.xml"/><Relationship Id="rId448" Type="http://schemas.openxmlformats.org/officeDocument/2006/relationships/customXml" Target="../ink/ink1460.xml"/><Relationship Id="rId613" Type="http://schemas.openxmlformats.org/officeDocument/2006/relationships/image" Target="../media/image1367.png"/><Relationship Id="rId252" Type="http://schemas.openxmlformats.org/officeDocument/2006/relationships/customXml" Target="../ink/ink1362.xml"/><Relationship Id="rId294" Type="http://schemas.openxmlformats.org/officeDocument/2006/relationships/customXml" Target="../ink/ink1383.xml"/><Relationship Id="rId308" Type="http://schemas.openxmlformats.org/officeDocument/2006/relationships/customXml" Target="../ink/ink1390.xml"/><Relationship Id="rId515" Type="http://schemas.openxmlformats.org/officeDocument/2006/relationships/image" Target="../media/image1319.png"/><Relationship Id="rId47" Type="http://schemas.openxmlformats.org/officeDocument/2006/relationships/image" Target="../media/image1086.png"/><Relationship Id="rId89" Type="http://schemas.openxmlformats.org/officeDocument/2006/relationships/image" Target="../media/image1107.png"/><Relationship Id="rId112" Type="http://schemas.openxmlformats.org/officeDocument/2006/relationships/customXml" Target="../ink/ink1292.xml"/><Relationship Id="rId154" Type="http://schemas.openxmlformats.org/officeDocument/2006/relationships/customXml" Target="../ink/ink1313.xml"/><Relationship Id="rId361" Type="http://schemas.openxmlformats.org/officeDocument/2006/relationships/image" Target="../media/image1242.png"/><Relationship Id="rId557" Type="http://schemas.openxmlformats.org/officeDocument/2006/relationships/image" Target="../media/image1340.png"/><Relationship Id="rId599" Type="http://schemas.openxmlformats.org/officeDocument/2006/relationships/image" Target="../media/image1361.png"/><Relationship Id="rId196" Type="http://schemas.openxmlformats.org/officeDocument/2006/relationships/customXml" Target="../ink/ink1334.xml"/><Relationship Id="rId417" Type="http://schemas.openxmlformats.org/officeDocument/2006/relationships/image" Target="../media/image1270.png"/><Relationship Id="rId459" Type="http://schemas.openxmlformats.org/officeDocument/2006/relationships/image" Target="../media/image1291.png"/><Relationship Id="rId624" Type="http://schemas.openxmlformats.org/officeDocument/2006/relationships/customXml" Target="../ink/ink1548.xml"/><Relationship Id="rId16" Type="http://schemas.openxmlformats.org/officeDocument/2006/relationships/customXml" Target="../ink/ink1244.xml"/><Relationship Id="rId221" Type="http://schemas.openxmlformats.org/officeDocument/2006/relationships/image" Target="../media/image1173.png"/><Relationship Id="rId263" Type="http://schemas.openxmlformats.org/officeDocument/2006/relationships/image" Target="../media/image1193.png"/><Relationship Id="rId319" Type="http://schemas.openxmlformats.org/officeDocument/2006/relationships/image" Target="../media/image1221.png"/><Relationship Id="rId470" Type="http://schemas.openxmlformats.org/officeDocument/2006/relationships/customXml" Target="../ink/ink1471.xml"/><Relationship Id="rId526" Type="http://schemas.openxmlformats.org/officeDocument/2006/relationships/customXml" Target="../ink/ink1499.xml"/><Relationship Id="rId58" Type="http://schemas.openxmlformats.org/officeDocument/2006/relationships/customXml" Target="../ink/ink1265.xml"/><Relationship Id="rId123" Type="http://schemas.openxmlformats.org/officeDocument/2006/relationships/image" Target="../media/image1124.png"/><Relationship Id="rId330" Type="http://schemas.openxmlformats.org/officeDocument/2006/relationships/customXml" Target="../ink/ink1401.xml"/><Relationship Id="rId568" Type="http://schemas.openxmlformats.org/officeDocument/2006/relationships/customXml" Target="../ink/ink1520.xml"/><Relationship Id="rId165" Type="http://schemas.openxmlformats.org/officeDocument/2006/relationships/image" Target="../media/image1145.png"/><Relationship Id="rId372" Type="http://schemas.openxmlformats.org/officeDocument/2006/relationships/customXml" Target="../ink/ink1422.xml"/><Relationship Id="rId428" Type="http://schemas.openxmlformats.org/officeDocument/2006/relationships/customXml" Target="../ink/ink1450.xml"/><Relationship Id="rId232" Type="http://schemas.openxmlformats.org/officeDocument/2006/relationships/customXml" Target="../ink/ink1352.xml"/><Relationship Id="rId274" Type="http://schemas.openxmlformats.org/officeDocument/2006/relationships/customXml" Target="../ink/ink1373.xml"/><Relationship Id="rId481" Type="http://schemas.openxmlformats.org/officeDocument/2006/relationships/image" Target="../media/image1302.png"/><Relationship Id="rId27" Type="http://schemas.openxmlformats.org/officeDocument/2006/relationships/image" Target="../media/image1076.png"/><Relationship Id="rId69" Type="http://schemas.openxmlformats.org/officeDocument/2006/relationships/image" Target="../media/image1097.png"/><Relationship Id="rId134" Type="http://schemas.openxmlformats.org/officeDocument/2006/relationships/customXml" Target="../ink/ink1303.xml"/><Relationship Id="rId537" Type="http://schemas.openxmlformats.org/officeDocument/2006/relationships/image" Target="../media/image1330.png"/><Relationship Id="rId579" Type="http://schemas.openxmlformats.org/officeDocument/2006/relationships/image" Target="../media/image1351.png"/><Relationship Id="rId80" Type="http://schemas.openxmlformats.org/officeDocument/2006/relationships/customXml" Target="../ink/ink1276.xml"/><Relationship Id="rId176" Type="http://schemas.openxmlformats.org/officeDocument/2006/relationships/customXml" Target="../ink/ink1324.xml"/><Relationship Id="rId341" Type="http://schemas.openxmlformats.org/officeDocument/2006/relationships/image" Target="../media/image1232.png"/><Relationship Id="rId383" Type="http://schemas.openxmlformats.org/officeDocument/2006/relationships/image" Target="../media/image1253.png"/><Relationship Id="rId439" Type="http://schemas.openxmlformats.org/officeDocument/2006/relationships/image" Target="../media/image1281.png"/><Relationship Id="rId590" Type="http://schemas.openxmlformats.org/officeDocument/2006/relationships/customXml" Target="../ink/ink1531.xml"/><Relationship Id="rId604" Type="http://schemas.openxmlformats.org/officeDocument/2006/relationships/customXml" Target="../ink/ink1538.xml"/><Relationship Id="rId201" Type="http://schemas.openxmlformats.org/officeDocument/2006/relationships/image" Target="../media/image1163.png"/><Relationship Id="rId243" Type="http://schemas.openxmlformats.org/officeDocument/2006/relationships/image" Target="../media/image1184.png"/><Relationship Id="rId285" Type="http://schemas.openxmlformats.org/officeDocument/2006/relationships/image" Target="../media/image1204.png"/><Relationship Id="rId450" Type="http://schemas.openxmlformats.org/officeDocument/2006/relationships/customXml" Target="../ink/ink1461.xml"/><Relationship Id="rId506" Type="http://schemas.openxmlformats.org/officeDocument/2006/relationships/customXml" Target="../ink/ink1489.xml"/><Relationship Id="rId17" Type="http://schemas.openxmlformats.org/officeDocument/2006/relationships/image" Target="../media/image1071.png"/><Relationship Id="rId38" Type="http://schemas.openxmlformats.org/officeDocument/2006/relationships/customXml" Target="../ink/ink1255.xml"/><Relationship Id="rId59" Type="http://schemas.openxmlformats.org/officeDocument/2006/relationships/image" Target="../media/image1092.png"/><Relationship Id="rId103" Type="http://schemas.openxmlformats.org/officeDocument/2006/relationships/image" Target="../media/image1114.png"/><Relationship Id="rId124" Type="http://schemas.openxmlformats.org/officeDocument/2006/relationships/customXml" Target="../ink/ink1298.xml"/><Relationship Id="rId310" Type="http://schemas.openxmlformats.org/officeDocument/2006/relationships/customXml" Target="../ink/ink1391.xml"/><Relationship Id="rId492" Type="http://schemas.openxmlformats.org/officeDocument/2006/relationships/customXml" Target="../ink/ink1482.xml"/><Relationship Id="rId527" Type="http://schemas.openxmlformats.org/officeDocument/2006/relationships/image" Target="../media/image1325.png"/><Relationship Id="rId548" Type="http://schemas.openxmlformats.org/officeDocument/2006/relationships/customXml" Target="../ink/ink1510.xml"/><Relationship Id="rId569" Type="http://schemas.openxmlformats.org/officeDocument/2006/relationships/image" Target="../media/image1346.png"/><Relationship Id="rId70" Type="http://schemas.openxmlformats.org/officeDocument/2006/relationships/customXml" Target="../ink/ink1271.xml"/><Relationship Id="rId91" Type="http://schemas.openxmlformats.org/officeDocument/2006/relationships/image" Target="../media/image1108.png"/><Relationship Id="rId145" Type="http://schemas.openxmlformats.org/officeDocument/2006/relationships/image" Target="../media/image1135.png"/><Relationship Id="rId166" Type="http://schemas.openxmlformats.org/officeDocument/2006/relationships/customXml" Target="../ink/ink1319.xml"/><Relationship Id="rId187" Type="http://schemas.openxmlformats.org/officeDocument/2006/relationships/image" Target="../media/image1156.png"/><Relationship Id="rId331" Type="http://schemas.openxmlformats.org/officeDocument/2006/relationships/image" Target="../media/image1227.png"/><Relationship Id="rId352" Type="http://schemas.openxmlformats.org/officeDocument/2006/relationships/customXml" Target="../ink/ink1412.xml"/><Relationship Id="rId373" Type="http://schemas.openxmlformats.org/officeDocument/2006/relationships/image" Target="../media/image1248.png"/><Relationship Id="rId394" Type="http://schemas.openxmlformats.org/officeDocument/2006/relationships/customXml" Target="../ink/ink1433.xml"/><Relationship Id="rId408" Type="http://schemas.openxmlformats.org/officeDocument/2006/relationships/customXml" Target="../ink/ink1440.xml"/><Relationship Id="rId429" Type="http://schemas.openxmlformats.org/officeDocument/2006/relationships/image" Target="../media/image1276.png"/><Relationship Id="rId580" Type="http://schemas.openxmlformats.org/officeDocument/2006/relationships/customXml" Target="../ink/ink1526.xml"/><Relationship Id="rId615" Type="http://schemas.openxmlformats.org/officeDocument/2006/relationships/image" Target="../media/image13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42.xml"/><Relationship Id="rId233" Type="http://schemas.openxmlformats.org/officeDocument/2006/relationships/image" Target="../media/image1179.png"/><Relationship Id="rId254" Type="http://schemas.openxmlformats.org/officeDocument/2006/relationships/customXml" Target="../ink/ink1363.xml"/><Relationship Id="rId440" Type="http://schemas.openxmlformats.org/officeDocument/2006/relationships/customXml" Target="../ink/ink1456.xml"/><Relationship Id="rId28" Type="http://schemas.openxmlformats.org/officeDocument/2006/relationships/customXml" Target="../ink/ink1250.xml"/><Relationship Id="rId49" Type="http://schemas.openxmlformats.org/officeDocument/2006/relationships/image" Target="../media/image1087.png"/><Relationship Id="rId114" Type="http://schemas.openxmlformats.org/officeDocument/2006/relationships/customXml" Target="../ink/ink1293.xml"/><Relationship Id="rId275" Type="http://schemas.openxmlformats.org/officeDocument/2006/relationships/image" Target="../media/image1199.png"/><Relationship Id="rId296" Type="http://schemas.openxmlformats.org/officeDocument/2006/relationships/customXml" Target="../ink/ink1384.xml"/><Relationship Id="rId300" Type="http://schemas.openxmlformats.org/officeDocument/2006/relationships/customXml" Target="../ink/ink1386.xml"/><Relationship Id="rId461" Type="http://schemas.openxmlformats.org/officeDocument/2006/relationships/image" Target="../media/image1292.png"/><Relationship Id="rId482" Type="http://schemas.openxmlformats.org/officeDocument/2006/relationships/customXml" Target="../ink/ink1477.xml"/><Relationship Id="rId517" Type="http://schemas.openxmlformats.org/officeDocument/2006/relationships/image" Target="../media/image1320.png"/><Relationship Id="rId538" Type="http://schemas.openxmlformats.org/officeDocument/2006/relationships/customXml" Target="../ink/ink1505.xml"/><Relationship Id="rId559" Type="http://schemas.openxmlformats.org/officeDocument/2006/relationships/image" Target="../media/image1341.png"/><Relationship Id="rId60" Type="http://schemas.openxmlformats.org/officeDocument/2006/relationships/customXml" Target="../ink/ink1266.xml"/><Relationship Id="rId81" Type="http://schemas.openxmlformats.org/officeDocument/2006/relationships/image" Target="../media/image1103.png"/><Relationship Id="rId135" Type="http://schemas.openxmlformats.org/officeDocument/2006/relationships/image" Target="../media/image1130.png"/><Relationship Id="rId156" Type="http://schemas.openxmlformats.org/officeDocument/2006/relationships/customXml" Target="../ink/ink1314.xml"/><Relationship Id="rId177" Type="http://schemas.openxmlformats.org/officeDocument/2006/relationships/image" Target="../media/image1151.png"/><Relationship Id="rId198" Type="http://schemas.openxmlformats.org/officeDocument/2006/relationships/customXml" Target="../ink/ink1335.xml"/><Relationship Id="rId321" Type="http://schemas.openxmlformats.org/officeDocument/2006/relationships/image" Target="../media/image1222.png"/><Relationship Id="rId342" Type="http://schemas.openxmlformats.org/officeDocument/2006/relationships/customXml" Target="../ink/ink1407.xml"/><Relationship Id="rId363" Type="http://schemas.openxmlformats.org/officeDocument/2006/relationships/image" Target="../media/image1243.png"/><Relationship Id="rId384" Type="http://schemas.openxmlformats.org/officeDocument/2006/relationships/customXml" Target="../ink/ink1428.xml"/><Relationship Id="rId419" Type="http://schemas.openxmlformats.org/officeDocument/2006/relationships/image" Target="../media/image1271.png"/><Relationship Id="rId570" Type="http://schemas.openxmlformats.org/officeDocument/2006/relationships/customXml" Target="../ink/ink1521.xml"/><Relationship Id="rId591" Type="http://schemas.openxmlformats.org/officeDocument/2006/relationships/image" Target="../media/image1357.png"/><Relationship Id="rId605" Type="http://schemas.openxmlformats.org/officeDocument/2006/relationships/image" Target="../media/image1364.png"/><Relationship Id="rId626" Type="http://schemas.openxmlformats.org/officeDocument/2006/relationships/customXml" Target="../ink/ink1549.xml"/><Relationship Id="rId202" Type="http://schemas.openxmlformats.org/officeDocument/2006/relationships/customXml" Target="../ink/ink1337.xml"/><Relationship Id="rId223" Type="http://schemas.openxmlformats.org/officeDocument/2006/relationships/image" Target="../media/image1174.png"/><Relationship Id="rId244" Type="http://schemas.openxmlformats.org/officeDocument/2006/relationships/customXml" Target="../ink/ink1358.xml"/><Relationship Id="rId430" Type="http://schemas.openxmlformats.org/officeDocument/2006/relationships/customXml" Target="../ink/ink1451.xml"/><Relationship Id="rId18" Type="http://schemas.openxmlformats.org/officeDocument/2006/relationships/customXml" Target="../ink/ink1245.xml"/><Relationship Id="rId39" Type="http://schemas.openxmlformats.org/officeDocument/2006/relationships/image" Target="../media/image1082.png"/><Relationship Id="rId265" Type="http://schemas.openxmlformats.org/officeDocument/2006/relationships/image" Target="../media/image1194.png"/><Relationship Id="rId286" Type="http://schemas.openxmlformats.org/officeDocument/2006/relationships/customXml" Target="../ink/ink1379.xml"/><Relationship Id="rId451" Type="http://schemas.openxmlformats.org/officeDocument/2006/relationships/image" Target="../media/image1287.png"/><Relationship Id="rId472" Type="http://schemas.openxmlformats.org/officeDocument/2006/relationships/customXml" Target="../ink/ink1472.xml"/><Relationship Id="rId493" Type="http://schemas.openxmlformats.org/officeDocument/2006/relationships/image" Target="../media/image1308.png"/><Relationship Id="rId507" Type="http://schemas.openxmlformats.org/officeDocument/2006/relationships/image" Target="../media/image1315.png"/><Relationship Id="rId528" Type="http://schemas.openxmlformats.org/officeDocument/2006/relationships/customXml" Target="../ink/ink1500.xml"/><Relationship Id="rId549" Type="http://schemas.openxmlformats.org/officeDocument/2006/relationships/image" Target="../media/image1336.png"/><Relationship Id="rId50" Type="http://schemas.openxmlformats.org/officeDocument/2006/relationships/customXml" Target="../ink/ink1261.xml"/><Relationship Id="rId104" Type="http://schemas.openxmlformats.org/officeDocument/2006/relationships/customXml" Target="../ink/ink1288.xml"/><Relationship Id="rId125" Type="http://schemas.openxmlformats.org/officeDocument/2006/relationships/image" Target="../media/image1125.png"/><Relationship Id="rId146" Type="http://schemas.openxmlformats.org/officeDocument/2006/relationships/customXml" Target="../ink/ink1309.xml"/><Relationship Id="rId167" Type="http://schemas.openxmlformats.org/officeDocument/2006/relationships/image" Target="../media/image1146.png"/><Relationship Id="rId188" Type="http://schemas.openxmlformats.org/officeDocument/2006/relationships/customXml" Target="../ink/ink1330.xml"/><Relationship Id="rId311" Type="http://schemas.openxmlformats.org/officeDocument/2006/relationships/image" Target="../media/image1217.png"/><Relationship Id="rId332" Type="http://schemas.openxmlformats.org/officeDocument/2006/relationships/customXml" Target="../ink/ink1402.xml"/><Relationship Id="rId353" Type="http://schemas.openxmlformats.org/officeDocument/2006/relationships/image" Target="../media/image1238.png"/><Relationship Id="rId374" Type="http://schemas.openxmlformats.org/officeDocument/2006/relationships/customXml" Target="../ink/ink1423.xml"/><Relationship Id="rId395" Type="http://schemas.openxmlformats.org/officeDocument/2006/relationships/image" Target="../media/image1259.png"/><Relationship Id="rId409" Type="http://schemas.openxmlformats.org/officeDocument/2006/relationships/image" Target="../media/image1266.png"/><Relationship Id="rId560" Type="http://schemas.openxmlformats.org/officeDocument/2006/relationships/customXml" Target="../ink/ink1516.xml"/><Relationship Id="rId581" Type="http://schemas.openxmlformats.org/officeDocument/2006/relationships/image" Target="../media/image1352.png"/><Relationship Id="rId71" Type="http://schemas.openxmlformats.org/officeDocument/2006/relationships/image" Target="../media/image1098.png"/><Relationship Id="rId92" Type="http://schemas.openxmlformats.org/officeDocument/2006/relationships/customXml" Target="../ink/ink1282.xml"/><Relationship Id="rId213" Type="http://schemas.openxmlformats.org/officeDocument/2006/relationships/image" Target="../media/image1169.png"/><Relationship Id="rId234" Type="http://schemas.openxmlformats.org/officeDocument/2006/relationships/customXml" Target="../ink/ink1353.xml"/><Relationship Id="rId420" Type="http://schemas.openxmlformats.org/officeDocument/2006/relationships/customXml" Target="../ink/ink1446.xml"/><Relationship Id="rId616" Type="http://schemas.openxmlformats.org/officeDocument/2006/relationships/customXml" Target="../ink/ink1544.xml"/><Relationship Id="rId2" Type="http://schemas.openxmlformats.org/officeDocument/2006/relationships/customXml" Target="../ink/ink1237.xml"/><Relationship Id="rId29" Type="http://schemas.openxmlformats.org/officeDocument/2006/relationships/image" Target="../media/image1077.png"/><Relationship Id="rId255" Type="http://schemas.openxmlformats.org/officeDocument/2006/relationships/image" Target="../media/image21.png"/><Relationship Id="rId276" Type="http://schemas.openxmlformats.org/officeDocument/2006/relationships/customXml" Target="../ink/ink1374.xml"/><Relationship Id="rId297" Type="http://schemas.openxmlformats.org/officeDocument/2006/relationships/image" Target="../media/image1210.png"/><Relationship Id="rId441" Type="http://schemas.openxmlformats.org/officeDocument/2006/relationships/image" Target="../media/image1282.png"/><Relationship Id="rId462" Type="http://schemas.openxmlformats.org/officeDocument/2006/relationships/customXml" Target="../ink/ink1467.xml"/><Relationship Id="rId483" Type="http://schemas.openxmlformats.org/officeDocument/2006/relationships/image" Target="../media/image1303.png"/><Relationship Id="rId518" Type="http://schemas.openxmlformats.org/officeDocument/2006/relationships/customXml" Target="../ink/ink1495.xml"/><Relationship Id="rId539" Type="http://schemas.openxmlformats.org/officeDocument/2006/relationships/image" Target="../media/image1331.png"/><Relationship Id="rId40" Type="http://schemas.openxmlformats.org/officeDocument/2006/relationships/customXml" Target="../ink/ink1256.xml"/><Relationship Id="rId115" Type="http://schemas.openxmlformats.org/officeDocument/2006/relationships/image" Target="../media/image1120.png"/><Relationship Id="rId136" Type="http://schemas.openxmlformats.org/officeDocument/2006/relationships/customXml" Target="../ink/ink1304.xml"/><Relationship Id="rId157" Type="http://schemas.openxmlformats.org/officeDocument/2006/relationships/image" Target="../media/image1141.png"/><Relationship Id="rId178" Type="http://schemas.openxmlformats.org/officeDocument/2006/relationships/customXml" Target="../ink/ink1325.xml"/><Relationship Id="rId301" Type="http://schemas.openxmlformats.org/officeDocument/2006/relationships/image" Target="../media/image1212.png"/><Relationship Id="rId322" Type="http://schemas.openxmlformats.org/officeDocument/2006/relationships/customXml" Target="../ink/ink1397.xml"/><Relationship Id="rId343" Type="http://schemas.openxmlformats.org/officeDocument/2006/relationships/image" Target="../media/image1233.png"/><Relationship Id="rId364" Type="http://schemas.openxmlformats.org/officeDocument/2006/relationships/customXml" Target="../ink/ink1418.xml"/><Relationship Id="rId550" Type="http://schemas.openxmlformats.org/officeDocument/2006/relationships/customXml" Target="../ink/ink1511.xml"/><Relationship Id="rId61" Type="http://schemas.openxmlformats.org/officeDocument/2006/relationships/image" Target="../media/image1093.png"/><Relationship Id="rId82" Type="http://schemas.openxmlformats.org/officeDocument/2006/relationships/customXml" Target="../ink/ink1277.xml"/><Relationship Id="rId199" Type="http://schemas.openxmlformats.org/officeDocument/2006/relationships/image" Target="../media/image1162.png"/><Relationship Id="rId203" Type="http://schemas.openxmlformats.org/officeDocument/2006/relationships/image" Target="../media/image1164.png"/><Relationship Id="rId385" Type="http://schemas.openxmlformats.org/officeDocument/2006/relationships/image" Target="../media/image1254.png"/><Relationship Id="rId571" Type="http://schemas.openxmlformats.org/officeDocument/2006/relationships/image" Target="../media/image1347.png"/><Relationship Id="rId592" Type="http://schemas.openxmlformats.org/officeDocument/2006/relationships/customXml" Target="../ink/ink1532.xml"/><Relationship Id="rId606" Type="http://schemas.openxmlformats.org/officeDocument/2006/relationships/customXml" Target="../ink/ink1539.xml"/><Relationship Id="rId627" Type="http://schemas.openxmlformats.org/officeDocument/2006/relationships/image" Target="../media/image1374.png"/><Relationship Id="rId19" Type="http://schemas.openxmlformats.org/officeDocument/2006/relationships/image" Target="../media/image1072.png"/><Relationship Id="rId224" Type="http://schemas.openxmlformats.org/officeDocument/2006/relationships/customXml" Target="../ink/ink1348.xml"/><Relationship Id="rId245" Type="http://schemas.openxmlformats.org/officeDocument/2006/relationships/image" Target="../media/image1185.png"/><Relationship Id="rId266" Type="http://schemas.openxmlformats.org/officeDocument/2006/relationships/customXml" Target="../ink/ink1369.xml"/><Relationship Id="rId287" Type="http://schemas.openxmlformats.org/officeDocument/2006/relationships/image" Target="../media/image1205.png"/><Relationship Id="rId410" Type="http://schemas.openxmlformats.org/officeDocument/2006/relationships/customXml" Target="../ink/ink1441.xml"/><Relationship Id="rId431" Type="http://schemas.openxmlformats.org/officeDocument/2006/relationships/image" Target="../media/image1277.png"/><Relationship Id="rId452" Type="http://schemas.openxmlformats.org/officeDocument/2006/relationships/customXml" Target="../ink/ink1462.xml"/><Relationship Id="rId473" Type="http://schemas.openxmlformats.org/officeDocument/2006/relationships/image" Target="../media/image1298.png"/><Relationship Id="rId494" Type="http://schemas.openxmlformats.org/officeDocument/2006/relationships/customXml" Target="../ink/ink1483.xml"/><Relationship Id="rId508" Type="http://schemas.openxmlformats.org/officeDocument/2006/relationships/customXml" Target="../ink/ink1490.xml"/><Relationship Id="rId529" Type="http://schemas.openxmlformats.org/officeDocument/2006/relationships/image" Target="../media/image1326.png"/><Relationship Id="rId30" Type="http://schemas.openxmlformats.org/officeDocument/2006/relationships/customXml" Target="../ink/ink1251.xml"/><Relationship Id="rId105" Type="http://schemas.openxmlformats.org/officeDocument/2006/relationships/image" Target="../media/image1115.png"/><Relationship Id="rId126" Type="http://schemas.openxmlformats.org/officeDocument/2006/relationships/customXml" Target="../ink/ink1299.xml"/><Relationship Id="rId147" Type="http://schemas.openxmlformats.org/officeDocument/2006/relationships/image" Target="../media/image1136.png"/><Relationship Id="rId168" Type="http://schemas.openxmlformats.org/officeDocument/2006/relationships/customXml" Target="../ink/ink1320.xml"/><Relationship Id="rId312" Type="http://schemas.openxmlformats.org/officeDocument/2006/relationships/customXml" Target="../ink/ink1392.xml"/><Relationship Id="rId333" Type="http://schemas.openxmlformats.org/officeDocument/2006/relationships/image" Target="../media/image1228.png"/><Relationship Id="rId354" Type="http://schemas.openxmlformats.org/officeDocument/2006/relationships/customXml" Target="../ink/ink1413.xml"/><Relationship Id="rId540" Type="http://schemas.openxmlformats.org/officeDocument/2006/relationships/customXml" Target="../ink/ink1506.xml"/><Relationship Id="rId51" Type="http://schemas.openxmlformats.org/officeDocument/2006/relationships/image" Target="../media/image1088.png"/><Relationship Id="rId72" Type="http://schemas.openxmlformats.org/officeDocument/2006/relationships/customXml" Target="../ink/ink1272.xml"/><Relationship Id="rId93" Type="http://schemas.openxmlformats.org/officeDocument/2006/relationships/image" Target="../media/image1109.png"/><Relationship Id="rId189" Type="http://schemas.openxmlformats.org/officeDocument/2006/relationships/image" Target="../media/image1157.png"/><Relationship Id="rId375" Type="http://schemas.openxmlformats.org/officeDocument/2006/relationships/image" Target="../media/image1249.png"/><Relationship Id="rId396" Type="http://schemas.openxmlformats.org/officeDocument/2006/relationships/customXml" Target="../ink/ink1434.xml"/><Relationship Id="rId561" Type="http://schemas.openxmlformats.org/officeDocument/2006/relationships/image" Target="../media/image1342.png"/><Relationship Id="rId582" Type="http://schemas.openxmlformats.org/officeDocument/2006/relationships/customXml" Target="../ink/ink1527.xml"/><Relationship Id="rId617" Type="http://schemas.openxmlformats.org/officeDocument/2006/relationships/image" Target="../media/image1369.png"/><Relationship Id="rId3" Type="http://schemas.openxmlformats.org/officeDocument/2006/relationships/image" Target="../media/image1064.png"/><Relationship Id="rId214" Type="http://schemas.openxmlformats.org/officeDocument/2006/relationships/customXml" Target="../ink/ink1343.xml"/><Relationship Id="rId235" Type="http://schemas.openxmlformats.org/officeDocument/2006/relationships/image" Target="../media/image1180.png"/><Relationship Id="rId256" Type="http://schemas.openxmlformats.org/officeDocument/2006/relationships/customXml" Target="../ink/ink1364.xml"/><Relationship Id="rId277" Type="http://schemas.openxmlformats.org/officeDocument/2006/relationships/image" Target="../media/image1200.png"/><Relationship Id="rId298" Type="http://schemas.openxmlformats.org/officeDocument/2006/relationships/customXml" Target="../ink/ink1385.xml"/><Relationship Id="rId400" Type="http://schemas.openxmlformats.org/officeDocument/2006/relationships/customXml" Target="../ink/ink1436.xml"/><Relationship Id="rId421" Type="http://schemas.openxmlformats.org/officeDocument/2006/relationships/image" Target="../media/image1272.png"/><Relationship Id="rId442" Type="http://schemas.openxmlformats.org/officeDocument/2006/relationships/customXml" Target="../ink/ink1457.xml"/><Relationship Id="rId463" Type="http://schemas.openxmlformats.org/officeDocument/2006/relationships/image" Target="../media/image1293.png"/><Relationship Id="rId484" Type="http://schemas.openxmlformats.org/officeDocument/2006/relationships/customXml" Target="../ink/ink1478.xml"/><Relationship Id="rId519" Type="http://schemas.openxmlformats.org/officeDocument/2006/relationships/image" Target="../media/image1321.png"/><Relationship Id="rId116" Type="http://schemas.openxmlformats.org/officeDocument/2006/relationships/customXml" Target="../ink/ink1294.xml"/><Relationship Id="rId137" Type="http://schemas.openxmlformats.org/officeDocument/2006/relationships/image" Target="../media/image1131.png"/><Relationship Id="rId158" Type="http://schemas.openxmlformats.org/officeDocument/2006/relationships/customXml" Target="../ink/ink1315.xml"/><Relationship Id="rId302" Type="http://schemas.openxmlformats.org/officeDocument/2006/relationships/customXml" Target="../ink/ink1387.xml"/><Relationship Id="rId323" Type="http://schemas.openxmlformats.org/officeDocument/2006/relationships/image" Target="../media/image1223.png"/><Relationship Id="rId344" Type="http://schemas.openxmlformats.org/officeDocument/2006/relationships/customXml" Target="../ink/ink1408.xml"/><Relationship Id="rId530" Type="http://schemas.openxmlformats.org/officeDocument/2006/relationships/customXml" Target="../ink/ink1501.xml"/><Relationship Id="rId20" Type="http://schemas.openxmlformats.org/officeDocument/2006/relationships/customXml" Target="../ink/ink1246.xml"/><Relationship Id="rId41" Type="http://schemas.openxmlformats.org/officeDocument/2006/relationships/image" Target="../media/image1083.png"/><Relationship Id="rId62" Type="http://schemas.openxmlformats.org/officeDocument/2006/relationships/customXml" Target="../ink/ink1267.xml"/><Relationship Id="rId83" Type="http://schemas.openxmlformats.org/officeDocument/2006/relationships/image" Target="../media/image1104.png"/><Relationship Id="rId179" Type="http://schemas.openxmlformats.org/officeDocument/2006/relationships/image" Target="../media/image1152.png"/><Relationship Id="rId365" Type="http://schemas.openxmlformats.org/officeDocument/2006/relationships/image" Target="../media/image1244.png"/><Relationship Id="rId386" Type="http://schemas.openxmlformats.org/officeDocument/2006/relationships/customXml" Target="../ink/ink1429.xml"/><Relationship Id="rId551" Type="http://schemas.openxmlformats.org/officeDocument/2006/relationships/image" Target="../media/image1337.png"/><Relationship Id="rId572" Type="http://schemas.openxmlformats.org/officeDocument/2006/relationships/customXml" Target="../ink/ink1522.xml"/><Relationship Id="rId593" Type="http://schemas.openxmlformats.org/officeDocument/2006/relationships/image" Target="../media/image1358.png"/><Relationship Id="rId607" Type="http://schemas.openxmlformats.org/officeDocument/2006/relationships/image" Target="../media/image1365.png"/><Relationship Id="rId628" Type="http://schemas.openxmlformats.org/officeDocument/2006/relationships/customXml" Target="../ink/ink1550.xml"/><Relationship Id="rId190" Type="http://schemas.openxmlformats.org/officeDocument/2006/relationships/customXml" Target="../ink/ink1331.xml"/><Relationship Id="rId204" Type="http://schemas.openxmlformats.org/officeDocument/2006/relationships/customXml" Target="../ink/ink1338.xml"/><Relationship Id="rId225" Type="http://schemas.openxmlformats.org/officeDocument/2006/relationships/image" Target="../media/image1175.png"/><Relationship Id="rId246" Type="http://schemas.openxmlformats.org/officeDocument/2006/relationships/customXml" Target="../ink/ink1359.xml"/><Relationship Id="rId267" Type="http://schemas.openxmlformats.org/officeDocument/2006/relationships/image" Target="../media/image1195.png"/><Relationship Id="rId288" Type="http://schemas.openxmlformats.org/officeDocument/2006/relationships/customXml" Target="../ink/ink1380.xml"/><Relationship Id="rId411" Type="http://schemas.openxmlformats.org/officeDocument/2006/relationships/image" Target="../media/image1267.png"/><Relationship Id="rId432" Type="http://schemas.openxmlformats.org/officeDocument/2006/relationships/customXml" Target="../ink/ink1452.xml"/><Relationship Id="rId453" Type="http://schemas.openxmlformats.org/officeDocument/2006/relationships/image" Target="../media/image1288.png"/><Relationship Id="rId474" Type="http://schemas.openxmlformats.org/officeDocument/2006/relationships/customXml" Target="../ink/ink1473.xml"/><Relationship Id="rId509" Type="http://schemas.openxmlformats.org/officeDocument/2006/relationships/image" Target="../media/image1316.png"/><Relationship Id="rId106" Type="http://schemas.openxmlformats.org/officeDocument/2006/relationships/customXml" Target="../ink/ink1289.xml"/><Relationship Id="rId127" Type="http://schemas.openxmlformats.org/officeDocument/2006/relationships/image" Target="../media/image1126.png"/><Relationship Id="rId313" Type="http://schemas.openxmlformats.org/officeDocument/2006/relationships/image" Target="../media/image1218.png"/><Relationship Id="rId495" Type="http://schemas.openxmlformats.org/officeDocument/2006/relationships/image" Target="../media/image1309.png"/><Relationship Id="rId10" Type="http://schemas.openxmlformats.org/officeDocument/2006/relationships/customXml" Target="../ink/ink1241.xml"/><Relationship Id="rId31" Type="http://schemas.openxmlformats.org/officeDocument/2006/relationships/image" Target="../media/image1078.png"/><Relationship Id="rId52" Type="http://schemas.openxmlformats.org/officeDocument/2006/relationships/customXml" Target="../ink/ink1262.xml"/><Relationship Id="rId73" Type="http://schemas.openxmlformats.org/officeDocument/2006/relationships/image" Target="../media/image1099.png"/><Relationship Id="rId94" Type="http://schemas.openxmlformats.org/officeDocument/2006/relationships/customXml" Target="../ink/ink1283.xml"/><Relationship Id="rId148" Type="http://schemas.openxmlformats.org/officeDocument/2006/relationships/customXml" Target="../ink/ink1310.xml"/><Relationship Id="rId169" Type="http://schemas.openxmlformats.org/officeDocument/2006/relationships/image" Target="../media/image1147.png"/><Relationship Id="rId334" Type="http://schemas.openxmlformats.org/officeDocument/2006/relationships/customXml" Target="../ink/ink1403.xml"/><Relationship Id="rId355" Type="http://schemas.openxmlformats.org/officeDocument/2006/relationships/image" Target="../media/image1239.png"/><Relationship Id="rId376" Type="http://schemas.openxmlformats.org/officeDocument/2006/relationships/customXml" Target="../ink/ink1424.xml"/><Relationship Id="rId397" Type="http://schemas.openxmlformats.org/officeDocument/2006/relationships/image" Target="../media/image1260.png"/><Relationship Id="rId520" Type="http://schemas.openxmlformats.org/officeDocument/2006/relationships/customXml" Target="../ink/ink1496.xml"/><Relationship Id="rId541" Type="http://schemas.openxmlformats.org/officeDocument/2006/relationships/image" Target="../media/image1332.png"/><Relationship Id="rId562" Type="http://schemas.openxmlformats.org/officeDocument/2006/relationships/customXml" Target="../ink/ink1517.xml"/><Relationship Id="rId583" Type="http://schemas.openxmlformats.org/officeDocument/2006/relationships/image" Target="../media/image1353.png"/><Relationship Id="rId618" Type="http://schemas.openxmlformats.org/officeDocument/2006/relationships/customXml" Target="../ink/ink1545.xml"/><Relationship Id="rId4" Type="http://schemas.openxmlformats.org/officeDocument/2006/relationships/customXml" Target="../ink/ink1238.xml"/><Relationship Id="rId180" Type="http://schemas.openxmlformats.org/officeDocument/2006/relationships/customXml" Target="../ink/ink1326.xml"/><Relationship Id="rId215" Type="http://schemas.openxmlformats.org/officeDocument/2006/relationships/image" Target="../media/image1170.png"/><Relationship Id="rId236" Type="http://schemas.openxmlformats.org/officeDocument/2006/relationships/customXml" Target="../ink/ink1354.xml"/><Relationship Id="rId257" Type="http://schemas.openxmlformats.org/officeDocument/2006/relationships/image" Target="../media/image1190.png"/><Relationship Id="rId278" Type="http://schemas.openxmlformats.org/officeDocument/2006/relationships/customXml" Target="../ink/ink1375.xml"/><Relationship Id="rId401" Type="http://schemas.openxmlformats.org/officeDocument/2006/relationships/image" Target="../media/image1262.png"/><Relationship Id="rId422" Type="http://schemas.openxmlformats.org/officeDocument/2006/relationships/customXml" Target="../ink/ink1447.xml"/><Relationship Id="rId443" Type="http://schemas.openxmlformats.org/officeDocument/2006/relationships/image" Target="../media/image1283.png"/><Relationship Id="rId464" Type="http://schemas.openxmlformats.org/officeDocument/2006/relationships/customXml" Target="../ink/ink1468.xml"/><Relationship Id="rId303" Type="http://schemas.openxmlformats.org/officeDocument/2006/relationships/image" Target="../media/image1213.png"/><Relationship Id="rId485" Type="http://schemas.openxmlformats.org/officeDocument/2006/relationships/image" Target="../media/image1304.png"/><Relationship Id="rId42" Type="http://schemas.openxmlformats.org/officeDocument/2006/relationships/customXml" Target="../ink/ink1257.xml"/><Relationship Id="rId84" Type="http://schemas.openxmlformats.org/officeDocument/2006/relationships/customXml" Target="../ink/ink1278.xml"/><Relationship Id="rId138" Type="http://schemas.openxmlformats.org/officeDocument/2006/relationships/customXml" Target="../ink/ink1305.xml"/><Relationship Id="rId345" Type="http://schemas.openxmlformats.org/officeDocument/2006/relationships/image" Target="../media/image1234.png"/><Relationship Id="rId387" Type="http://schemas.openxmlformats.org/officeDocument/2006/relationships/image" Target="../media/image1255.png"/><Relationship Id="rId510" Type="http://schemas.openxmlformats.org/officeDocument/2006/relationships/customXml" Target="../ink/ink1491.xml"/><Relationship Id="rId552" Type="http://schemas.openxmlformats.org/officeDocument/2006/relationships/customXml" Target="../ink/ink1512.xml"/><Relationship Id="rId594" Type="http://schemas.openxmlformats.org/officeDocument/2006/relationships/customXml" Target="../ink/ink1533.xml"/><Relationship Id="rId608" Type="http://schemas.openxmlformats.org/officeDocument/2006/relationships/customXml" Target="../ink/ink1540.xml"/><Relationship Id="rId191" Type="http://schemas.openxmlformats.org/officeDocument/2006/relationships/image" Target="../media/image1158.png"/><Relationship Id="rId205" Type="http://schemas.openxmlformats.org/officeDocument/2006/relationships/image" Target="../media/image1165.png"/><Relationship Id="rId247" Type="http://schemas.openxmlformats.org/officeDocument/2006/relationships/image" Target="../media/image1186.png"/><Relationship Id="rId412" Type="http://schemas.openxmlformats.org/officeDocument/2006/relationships/customXml" Target="../ink/ink1442.xml"/><Relationship Id="rId107" Type="http://schemas.openxmlformats.org/officeDocument/2006/relationships/image" Target="../media/image1116.png"/><Relationship Id="rId289" Type="http://schemas.openxmlformats.org/officeDocument/2006/relationships/image" Target="../media/image1206.png"/><Relationship Id="rId454" Type="http://schemas.openxmlformats.org/officeDocument/2006/relationships/customXml" Target="../ink/ink1463.xml"/><Relationship Id="rId496" Type="http://schemas.openxmlformats.org/officeDocument/2006/relationships/customXml" Target="../ink/ink1484.xml"/><Relationship Id="rId11" Type="http://schemas.openxmlformats.org/officeDocument/2006/relationships/image" Target="../media/image1068.png"/><Relationship Id="rId53" Type="http://schemas.openxmlformats.org/officeDocument/2006/relationships/image" Target="../media/image1089.png"/><Relationship Id="rId149" Type="http://schemas.openxmlformats.org/officeDocument/2006/relationships/image" Target="../media/image1137.png"/><Relationship Id="rId314" Type="http://schemas.openxmlformats.org/officeDocument/2006/relationships/customXml" Target="../ink/ink1393.xml"/><Relationship Id="rId356" Type="http://schemas.openxmlformats.org/officeDocument/2006/relationships/customXml" Target="../ink/ink1414.xml"/><Relationship Id="rId398" Type="http://schemas.openxmlformats.org/officeDocument/2006/relationships/customXml" Target="../ink/ink1435.xml"/><Relationship Id="rId521" Type="http://schemas.openxmlformats.org/officeDocument/2006/relationships/image" Target="../media/image1322.png"/><Relationship Id="rId563" Type="http://schemas.openxmlformats.org/officeDocument/2006/relationships/image" Target="../media/image1343.png"/><Relationship Id="rId619" Type="http://schemas.openxmlformats.org/officeDocument/2006/relationships/image" Target="../media/image1370.png"/><Relationship Id="rId95" Type="http://schemas.openxmlformats.org/officeDocument/2006/relationships/image" Target="../media/image1110.png"/><Relationship Id="rId160" Type="http://schemas.openxmlformats.org/officeDocument/2006/relationships/customXml" Target="../ink/ink1316.xml"/><Relationship Id="rId216" Type="http://schemas.openxmlformats.org/officeDocument/2006/relationships/customXml" Target="../ink/ink1344.xml"/><Relationship Id="rId423" Type="http://schemas.openxmlformats.org/officeDocument/2006/relationships/image" Target="../media/image1273.png"/><Relationship Id="rId258" Type="http://schemas.openxmlformats.org/officeDocument/2006/relationships/customXml" Target="../ink/ink1365.xml"/><Relationship Id="rId465" Type="http://schemas.openxmlformats.org/officeDocument/2006/relationships/image" Target="../media/image1294.png"/><Relationship Id="rId630" Type="http://schemas.openxmlformats.org/officeDocument/2006/relationships/customXml" Target="../ink/ink1551.xml"/><Relationship Id="rId22" Type="http://schemas.openxmlformats.org/officeDocument/2006/relationships/customXml" Target="../ink/ink1247.xml"/><Relationship Id="rId64" Type="http://schemas.openxmlformats.org/officeDocument/2006/relationships/customXml" Target="../ink/ink1268.xml"/><Relationship Id="rId118" Type="http://schemas.openxmlformats.org/officeDocument/2006/relationships/customXml" Target="../ink/ink1295.xml"/><Relationship Id="rId325" Type="http://schemas.openxmlformats.org/officeDocument/2006/relationships/image" Target="../media/image1224.png"/><Relationship Id="rId367" Type="http://schemas.openxmlformats.org/officeDocument/2006/relationships/image" Target="../media/image1245.png"/><Relationship Id="rId532" Type="http://schemas.openxmlformats.org/officeDocument/2006/relationships/customXml" Target="../ink/ink1502.xml"/><Relationship Id="rId574" Type="http://schemas.openxmlformats.org/officeDocument/2006/relationships/customXml" Target="../ink/ink1523.xml"/><Relationship Id="rId171" Type="http://schemas.openxmlformats.org/officeDocument/2006/relationships/image" Target="../media/image1148.png"/><Relationship Id="rId227" Type="http://schemas.openxmlformats.org/officeDocument/2006/relationships/image" Target="../media/image1176.png"/><Relationship Id="rId269" Type="http://schemas.openxmlformats.org/officeDocument/2006/relationships/image" Target="../media/image1196.png"/><Relationship Id="rId434" Type="http://schemas.openxmlformats.org/officeDocument/2006/relationships/customXml" Target="../ink/ink1453.xml"/><Relationship Id="rId476" Type="http://schemas.openxmlformats.org/officeDocument/2006/relationships/customXml" Target="../ink/ink1474.xml"/><Relationship Id="rId33" Type="http://schemas.openxmlformats.org/officeDocument/2006/relationships/image" Target="../media/image1079.png"/><Relationship Id="rId129" Type="http://schemas.openxmlformats.org/officeDocument/2006/relationships/image" Target="../media/image1127.png"/><Relationship Id="rId280" Type="http://schemas.openxmlformats.org/officeDocument/2006/relationships/customXml" Target="../ink/ink1376.xml"/><Relationship Id="rId336" Type="http://schemas.openxmlformats.org/officeDocument/2006/relationships/customXml" Target="../ink/ink1404.xml"/><Relationship Id="rId501" Type="http://schemas.openxmlformats.org/officeDocument/2006/relationships/image" Target="../media/image1312.png"/><Relationship Id="rId543" Type="http://schemas.openxmlformats.org/officeDocument/2006/relationships/image" Target="../media/image1333.png"/><Relationship Id="rId75" Type="http://schemas.openxmlformats.org/officeDocument/2006/relationships/image" Target="../media/image1100.png"/><Relationship Id="rId140" Type="http://schemas.openxmlformats.org/officeDocument/2006/relationships/customXml" Target="../ink/ink1306.xml"/><Relationship Id="rId182" Type="http://schemas.openxmlformats.org/officeDocument/2006/relationships/customXml" Target="../ink/ink1327.xml"/><Relationship Id="rId378" Type="http://schemas.openxmlformats.org/officeDocument/2006/relationships/customXml" Target="../ink/ink1425.xml"/><Relationship Id="rId403" Type="http://schemas.openxmlformats.org/officeDocument/2006/relationships/image" Target="../media/image1263.png"/><Relationship Id="rId585" Type="http://schemas.openxmlformats.org/officeDocument/2006/relationships/image" Target="../media/image1354.png"/><Relationship Id="rId6" Type="http://schemas.openxmlformats.org/officeDocument/2006/relationships/customXml" Target="../ink/ink1239.xml"/><Relationship Id="rId238" Type="http://schemas.openxmlformats.org/officeDocument/2006/relationships/customXml" Target="../ink/ink1355.xml"/><Relationship Id="rId445" Type="http://schemas.openxmlformats.org/officeDocument/2006/relationships/image" Target="../media/image1284.png"/><Relationship Id="rId487" Type="http://schemas.openxmlformats.org/officeDocument/2006/relationships/image" Target="../media/image1305.png"/><Relationship Id="rId610" Type="http://schemas.openxmlformats.org/officeDocument/2006/relationships/customXml" Target="../ink/ink1541.xml"/><Relationship Id="rId291" Type="http://schemas.openxmlformats.org/officeDocument/2006/relationships/image" Target="../media/image1207.png"/><Relationship Id="rId305" Type="http://schemas.openxmlformats.org/officeDocument/2006/relationships/image" Target="../media/image1214.png"/><Relationship Id="rId347" Type="http://schemas.openxmlformats.org/officeDocument/2006/relationships/image" Target="../media/image1235.png"/><Relationship Id="rId512" Type="http://schemas.openxmlformats.org/officeDocument/2006/relationships/customXml" Target="../ink/ink1492.xml"/><Relationship Id="rId44" Type="http://schemas.openxmlformats.org/officeDocument/2006/relationships/customXml" Target="../ink/ink1258.xml"/><Relationship Id="rId86" Type="http://schemas.openxmlformats.org/officeDocument/2006/relationships/customXml" Target="../ink/ink1279.xml"/><Relationship Id="rId151" Type="http://schemas.openxmlformats.org/officeDocument/2006/relationships/image" Target="../media/image1138.png"/><Relationship Id="rId389" Type="http://schemas.openxmlformats.org/officeDocument/2006/relationships/image" Target="../media/image1256.png"/><Relationship Id="rId554" Type="http://schemas.openxmlformats.org/officeDocument/2006/relationships/customXml" Target="../ink/ink1513.xml"/><Relationship Id="rId596" Type="http://schemas.openxmlformats.org/officeDocument/2006/relationships/customXml" Target="../ink/ink1534.xml"/><Relationship Id="rId193" Type="http://schemas.openxmlformats.org/officeDocument/2006/relationships/image" Target="../media/image1159.png"/><Relationship Id="rId207" Type="http://schemas.openxmlformats.org/officeDocument/2006/relationships/image" Target="../media/image1166.png"/><Relationship Id="rId249" Type="http://schemas.openxmlformats.org/officeDocument/2006/relationships/image" Target="../media/image1187.png"/><Relationship Id="rId414" Type="http://schemas.openxmlformats.org/officeDocument/2006/relationships/customXml" Target="../ink/ink1443.xml"/><Relationship Id="rId456" Type="http://schemas.openxmlformats.org/officeDocument/2006/relationships/customXml" Target="../ink/ink1464.xml"/><Relationship Id="rId498" Type="http://schemas.openxmlformats.org/officeDocument/2006/relationships/customXml" Target="../ink/ink1485.xml"/><Relationship Id="rId621" Type="http://schemas.openxmlformats.org/officeDocument/2006/relationships/image" Target="../media/image1371.png"/><Relationship Id="rId13" Type="http://schemas.openxmlformats.org/officeDocument/2006/relationships/image" Target="../media/image1069.png"/><Relationship Id="rId109" Type="http://schemas.openxmlformats.org/officeDocument/2006/relationships/image" Target="../media/image1117.png"/><Relationship Id="rId260" Type="http://schemas.openxmlformats.org/officeDocument/2006/relationships/customXml" Target="../ink/ink1366.xml"/><Relationship Id="rId316" Type="http://schemas.openxmlformats.org/officeDocument/2006/relationships/customXml" Target="../ink/ink1394.xml"/><Relationship Id="rId523" Type="http://schemas.openxmlformats.org/officeDocument/2006/relationships/image" Target="../media/image1323.png"/><Relationship Id="rId55" Type="http://schemas.openxmlformats.org/officeDocument/2006/relationships/image" Target="../media/image1090.png"/><Relationship Id="rId97" Type="http://schemas.openxmlformats.org/officeDocument/2006/relationships/image" Target="../media/image1111.png"/><Relationship Id="rId120" Type="http://schemas.openxmlformats.org/officeDocument/2006/relationships/customXml" Target="../ink/ink1296.xml"/><Relationship Id="rId358" Type="http://schemas.openxmlformats.org/officeDocument/2006/relationships/customXml" Target="../ink/ink1415.xml"/><Relationship Id="rId565" Type="http://schemas.openxmlformats.org/officeDocument/2006/relationships/image" Target="../media/image1344.png"/><Relationship Id="rId162" Type="http://schemas.openxmlformats.org/officeDocument/2006/relationships/customXml" Target="../ink/ink1317.xml"/><Relationship Id="rId218" Type="http://schemas.openxmlformats.org/officeDocument/2006/relationships/customXml" Target="../ink/ink1345.xml"/><Relationship Id="rId425" Type="http://schemas.openxmlformats.org/officeDocument/2006/relationships/image" Target="../media/image1274.png"/><Relationship Id="rId467" Type="http://schemas.openxmlformats.org/officeDocument/2006/relationships/image" Target="../media/image1295.png"/><Relationship Id="rId632" Type="http://schemas.openxmlformats.org/officeDocument/2006/relationships/customXml" Target="../ink/ink1552.xml"/><Relationship Id="rId271" Type="http://schemas.openxmlformats.org/officeDocument/2006/relationships/image" Target="../media/image1197.png"/><Relationship Id="rId24" Type="http://schemas.openxmlformats.org/officeDocument/2006/relationships/customXml" Target="../ink/ink1248.xml"/><Relationship Id="rId66" Type="http://schemas.openxmlformats.org/officeDocument/2006/relationships/customXml" Target="../ink/ink1269.xml"/><Relationship Id="rId131" Type="http://schemas.openxmlformats.org/officeDocument/2006/relationships/image" Target="../media/image1128.png"/><Relationship Id="rId327" Type="http://schemas.openxmlformats.org/officeDocument/2006/relationships/image" Target="../media/image1225.png"/><Relationship Id="rId369" Type="http://schemas.openxmlformats.org/officeDocument/2006/relationships/image" Target="../media/image1246.png"/><Relationship Id="rId534" Type="http://schemas.openxmlformats.org/officeDocument/2006/relationships/customXml" Target="../ink/ink1503.xml"/><Relationship Id="rId576" Type="http://schemas.openxmlformats.org/officeDocument/2006/relationships/customXml" Target="../ink/ink1524.xml"/><Relationship Id="rId173" Type="http://schemas.openxmlformats.org/officeDocument/2006/relationships/image" Target="../media/image1149.png"/><Relationship Id="rId229" Type="http://schemas.openxmlformats.org/officeDocument/2006/relationships/image" Target="../media/image1177.png"/><Relationship Id="rId380" Type="http://schemas.openxmlformats.org/officeDocument/2006/relationships/customXml" Target="../ink/ink1426.xml"/><Relationship Id="rId436" Type="http://schemas.openxmlformats.org/officeDocument/2006/relationships/customXml" Target="../ink/ink1454.xml"/><Relationship Id="rId601" Type="http://schemas.openxmlformats.org/officeDocument/2006/relationships/image" Target="../media/image1362.png"/><Relationship Id="rId240" Type="http://schemas.openxmlformats.org/officeDocument/2006/relationships/customXml" Target="../ink/ink1356.xml"/><Relationship Id="rId478" Type="http://schemas.openxmlformats.org/officeDocument/2006/relationships/customXml" Target="../ink/ink1475.xml"/><Relationship Id="rId35" Type="http://schemas.openxmlformats.org/officeDocument/2006/relationships/image" Target="../media/image1080.png"/><Relationship Id="rId77" Type="http://schemas.openxmlformats.org/officeDocument/2006/relationships/image" Target="../media/image1101.png"/><Relationship Id="rId100" Type="http://schemas.openxmlformats.org/officeDocument/2006/relationships/customXml" Target="../ink/ink1286.xml"/><Relationship Id="rId282" Type="http://schemas.openxmlformats.org/officeDocument/2006/relationships/customXml" Target="../ink/ink1377.xml"/><Relationship Id="rId338" Type="http://schemas.openxmlformats.org/officeDocument/2006/relationships/customXml" Target="../ink/ink1405.xml"/><Relationship Id="rId503" Type="http://schemas.openxmlformats.org/officeDocument/2006/relationships/image" Target="../media/image1313.png"/><Relationship Id="rId545" Type="http://schemas.openxmlformats.org/officeDocument/2006/relationships/image" Target="../media/image1334.png"/><Relationship Id="rId587" Type="http://schemas.openxmlformats.org/officeDocument/2006/relationships/image" Target="../media/image1355.png"/><Relationship Id="rId8" Type="http://schemas.openxmlformats.org/officeDocument/2006/relationships/customXml" Target="../ink/ink1240.xml"/><Relationship Id="rId142" Type="http://schemas.openxmlformats.org/officeDocument/2006/relationships/customXml" Target="../ink/ink1307.xml"/><Relationship Id="rId184" Type="http://schemas.openxmlformats.org/officeDocument/2006/relationships/customXml" Target="../ink/ink1328.xml"/><Relationship Id="rId391" Type="http://schemas.openxmlformats.org/officeDocument/2006/relationships/image" Target="../media/image1257.png"/><Relationship Id="rId405" Type="http://schemas.openxmlformats.org/officeDocument/2006/relationships/image" Target="../media/image1264.png"/><Relationship Id="rId447" Type="http://schemas.openxmlformats.org/officeDocument/2006/relationships/image" Target="../media/image1285.png"/><Relationship Id="rId612" Type="http://schemas.openxmlformats.org/officeDocument/2006/relationships/customXml" Target="../ink/ink1542.xml"/><Relationship Id="rId251" Type="http://schemas.openxmlformats.org/officeDocument/2006/relationships/image" Target="../media/image1188.png"/><Relationship Id="rId489" Type="http://schemas.openxmlformats.org/officeDocument/2006/relationships/image" Target="../media/image1306.png"/><Relationship Id="rId46" Type="http://schemas.openxmlformats.org/officeDocument/2006/relationships/customXml" Target="../ink/ink1259.xml"/><Relationship Id="rId293" Type="http://schemas.openxmlformats.org/officeDocument/2006/relationships/image" Target="../media/image1208.png"/><Relationship Id="rId307" Type="http://schemas.openxmlformats.org/officeDocument/2006/relationships/image" Target="../media/image1215.png"/><Relationship Id="rId349" Type="http://schemas.openxmlformats.org/officeDocument/2006/relationships/image" Target="../media/image1236.png"/><Relationship Id="rId514" Type="http://schemas.openxmlformats.org/officeDocument/2006/relationships/customXml" Target="../ink/ink1493.xml"/><Relationship Id="rId556" Type="http://schemas.openxmlformats.org/officeDocument/2006/relationships/customXml" Target="../ink/ink1514.xml"/><Relationship Id="rId88" Type="http://schemas.openxmlformats.org/officeDocument/2006/relationships/customXml" Target="../ink/ink1280.xml"/><Relationship Id="rId111" Type="http://schemas.openxmlformats.org/officeDocument/2006/relationships/image" Target="../media/image1118.png"/><Relationship Id="rId153" Type="http://schemas.openxmlformats.org/officeDocument/2006/relationships/image" Target="../media/image1139.png"/><Relationship Id="rId195" Type="http://schemas.openxmlformats.org/officeDocument/2006/relationships/image" Target="../media/image1160.png"/><Relationship Id="rId209" Type="http://schemas.openxmlformats.org/officeDocument/2006/relationships/image" Target="../media/image1167.png"/><Relationship Id="rId360" Type="http://schemas.openxmlformats.org/officeDocument/2006/relationships/customXml" Target="../ink/ink1416.xml"/><Relationship Id="rId416" Type="http://schemas.openxmlformats.org/officeDocument/2006/relationships/customXml" Target="../ink/ink1444.xml"/><Relationship Id="rId598" Type="http://schemas.openxmlformats.org/officeDocument/2006/relationships/customXml" Target="../ink/ink1535.xml"/><Relationship Id="rId220" Type="http://schemas.openxmlformats.org/officeDocument/2006/relationships/customXml" Target="../ink/ink1346.xml"/><Relationship Id="rId458" Type="http://schemas.openxmlformats.org/officeDocument/2006/relationships/customXml" Target="../ink/ink1465.xml"/><Relationship Id="rId623" Type="http://schemas.openxmlformats.org/officeDocument/2006/relationships/image" Target="../media/image1372.png"/><Relationship Id="rId15" Type="http://schemas.openxmlformats.org/officeDocument/2006/relationships/image" Target="../media/image1070.png"/><Relationship Id="rId57" Type="http://schemas.openxmlformats.org/officeDocument/2006/relationships/image" Target="../media/image1091.png"/><Relationship Id="rId262" Type="http://schemas.openxmlformats.org/officeDocument/2006/relationships/customXml" Target="../ink/ink1367.xml"/><Relationship Id="rId318" Type="http://schemas.openxmlformats.org/officeDocument/2006/relationships/customXml" Target="../ink/ink1395.xml"/><Relationship Id="rId525" Type="http://schemas.openxmlformats.org/officeDocument/2006/relationships/image" Target="../media/image1324.png"/><Relationship Id="rId567" Type="http://schemas.openxmlformats.org/officeDocument/2006/relationships/image" Target="../media/image1345.png"/><Relationship Id="rId99" Type="http://schemas.openxmlformats.org/officeDocument/2006/relationships/image" Target="../media/image1112.png"/><Relationship Id="rId122" Type="http://schemas.openxmlformats.org/officeDocument/2006/relationships/customXml" Target="../ink/ink1297.xml"/><Relationship Id="rId164" Type="http://schemas.openxmlformats.org/officeDocument/2006/relationships/customXml" Target="../ink/ink1318.xml"/><Relationship Id="rId371" Type="http://schemas.openxmlformats.org/officeDocument/2006/relationships/image" Target="../media/image1247.png"/><Relationship Id="rId427" Type="http://schemas.openxmlformats.org/officeDocument/2006/relationships/image" Target="../media/image1275.png"/><Relationship Id="rId469" Type="http://schemas.openxmlformats.org/officeDocument/2006/relationships/image" Target="../media/image1296.png"/><Relationship Id="rId26" Type="http://schemas.openxmlformats.org/officeDocument/2006/relationships/customXml" Target="../ink/ink1249.xml"/><Relationship Id="rId231" Type="http://schemas.openxmlformats.org/officeDocument/2006/relationships/image" Target="../media/image1178.png"/><Relationship Id="rId273" Type="http://schemas.openxmlformats.org/officeDocument/2006/relationships/image" Target="../media/image1198.png"/><Relationship Id="rId329" Type="http://schemas.openxmlformats.org/officeDocument/2006/relationships/image" Target="../media/image1226.png"/><Relationship Id="rId480" Type="http://schemas.openxmlformats.org/officeDocument/2006/relationships/customXml" Target="../ink/ink1476.xml"/><Relationship Id="rId536" Type="http://schemas.openxmlformats.org/officeDocument/2006/relationships/customXml" Target="../ink/ink1504.xml"/><Relationship Id="rId68" Type="http://schemas.openxmlformats.org/officeDocument/2006/relationships/customXml" Target="../ink/ink1270.xml"/><Relationship Id="rId133" Type="http://schemas.openxmlformats.org/officeDocument/2006/relationships/image" Target="../media/image1129.png"/><Relationship Id="rId175" Type="http://schemas.openxmlformats.org/officeDocument/2006/relationships/image" Target="../media/image1150.png"/><Relationship Id="rId340" Type="http://schemas.openxmlformats.org/officeDocument/2006/relationships/customXml" Target="../ink/ink1406.xml"/><Relationship Id="rId578" Type="http://schemas.openxmlformats.org/officeDocument/2006/relationships/customXml" Target="../ink/ink1525.xml"/><Relationship Id="rId200" Type="http://schemas.openxmlformats.org/officeDocument/2006/relationships/customXml" Target="../ink/ink1336.xml"/><Relationship Id="rId382" Type="http://schemas.openxmlformats.org/officeDocument/2006/relationships/customXml" Target="../ink/ink1427.xml"/><Relationship Id="rId438" Type="http://schemas.openxmlformats.org/officeDocument/2006/relationships/customXml" Target="../ink/ink1455.xml"/><Relationship Id="rId603" Type="http://schemas.openxmlformats.org/officeDocument/2006/relationships/image" Target="../media/image1363.png"/><Relationship Id="rId242" Type="http://schemas.openxmlformats.org/officeDocument/2006/relationships/customXml" Target="../ink/ink1357.xml"/><Relationship Id="rId284" Type="http://schemas.openxmlformats.org/officeDocument/2006/relationships/customXml" Target="../ink/ink1378.xml"/><Relationship Id="rId491" Type="http://schemas.openxmlformats.org/officeDocument/2006/relationships/image" Target="../media/image1307.png"/><Relationship Id="rId505" Type="http://schemas.openxmlformats.org/officeDocument/2006/relationships/image" Target="../media/image1314.png"/><Relationship Id="rId37" Type="http://schemas.openxmlformats.org/officeDocument/2006/relationships/image" Target="../media/image1081.png"/><Relationship Id="rId79" Type="http://schemas.openxmlformats.org/officeDocument/2006/relationships/image" Target="../media/image1102.png"/><Relationship Id="rId102" Type="http://schemas.openxmlformats.org/officeDocument/2006/relationships/customXml" Target="../ink/ink1287.xml"/><Relationship Id="rId144" Type="http://schemas.openxmlformats.org/officeDocument/2006/relationships/customXml" Target="../ink/ink1308.xml"/><Relationship Id="rId547" Type="http://schemas.openxmlformats.org/officeDocument/2006/relationships/image" Target="../media/image1335.png"/><Relationship Id="rId589" Type="http://schemas.openxmlformats.org/officeDocument/2006/relationships/image" Target="../media/image1356.png"/><Relationship Id="rId90" Type="http://schemas.openxmlformats.org/officeDocument/2006/relationships/customXml" Target="../ink/ink1281.xml"/><Relationship Id="rId186" Type="http://schemas.openxmlformats.org/officeDocument/2006/relationships/customXml" Target="../ink/ink1329.xml"/><Relationship Id="rId351" Type="http://schemas.openxmlformats.org/officeDocument/2006/relationships/image" Target="../media/image1237.png"/><Relationship Id="rId393" Type="http://schemas.openxmlformats.org/officeDocument/2006/relationships/image" Target="../media/image1258.png"/><Relationship Id="rId407" Type="http://schemas.openxmlformats.org/officeDocument/2006/relationships/image" Target="../media/image1265.png"/><Relationship Id="rId449" Type="http://schemas.openxmlformats.org/officeDocument/2006/relationships/image" Target="../media/image1286.png"/><Relationship Id="rId614" Type="http://schemas.openxmlformats.org/officeDocument/2006/relationships/customXml" Target="../ink/ink1543.xml"/><Relationship Id="rId211" Type="http://schemas.openxmlformats.org/officeDocument/2006/relationships/image" Target="../media/image1168.png"/><Relationship Id="rId253" Type="http://schemas.openxmlformats.org/officeDocument/2006/relationships/image" Target="../media/image1189.png"/><Relationship Id="rId295" Type="http://schemas.openxmlformats.org/officeDocument/2006/relationships/image" Target="../media/image1209.png"/><Relationship Id="rId309" Type="http://schemas.openxmlformats.org/officeDocument/2006/relationships/image" Target="../media/image1216.png"/><Relationship Id="rId460" Type="http://schemas.openxmlformats.org/officeDocument/2006/relationships/customXml" Target="../ink/ink1466.xml"/><Relationship Id="rId516" Type="http://schemas.openxmlformats.org/officeDocument/2006/relationships/customXml" Target="../ink/ink1494.xml"/><Relationship Id="rId48" Type="http://schemas.openxmlformats.org/officeDocument/2006/relationships/customXml" Target="../ink/ink1260.xml"/><Relationship Id="rId113" Type="http://schemas.openxmlformats.org/officeDocument/2006/relationships/image" Target="../media/image1119.png"/><Relationship Id="rId320" Type="http://schemas.openxmlformats.org/officeDocument/2006/relationships/customXml" Target="../ink/ink1396.xml"/><Relationship Id="rId558" Type="http://schemas.openxmlformats.org/officeDocument/2006/relationships/customXml" Target="../ink/ink1515.xml"/><Relationship Id="rId155" Type="http://schemas.openxmlformats.org/officeDocument/2006/relationships/image" Target="../media/image1140.png"/><Relationship Id="rId197" Type="http://schemas.openxmlformats.org/officeDocument/2006/relationships/image" Target="../media/image1161.png"/><Relationship Id="rId362" Type="http://schemas.openxmlformats.org/officeDocument/2006/relationships/customXml" Target="../ink/ink1417.xml"/><Relationship Id="rId418" Type="http://schemas.openxmlformats.org/officeDocument/2006/relationships/customXml" Target="../ink/ink1445.xml"/><Relationship Id="rId625" Type="http://schemas.openxmlformats.org/officeDocument/2006/relationships/image" Target="../media/image1373.png"/><Relationship Id="rId222" Type="http://schemas.openxmlformats.org/officeDocument/2006/relationships/customXml" Target="../ink/ink1347.xml"/><Relationship Id="rId264" Type="http://schemas.openxmlformats.org/officeDocument/2006/relationships/customXml" Target="../ink/ink1368.xml"/><Relationship Id="rId471" Type="http://schemas.openxmlformats.org/officeDocument/2006/relationships/image" Target="../media/image129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5.png"/><Relationship Id="rId299" Type="http://schemas.openxmlformats.org/officeDocument/2006/relationships/image" Target="../media/image1525.png"/><Relationship Id="rId21" Type="http://schemas.openxmlformats.org/officeDocument/2006/relationships/image" Target="../media/image1387.png"/><Relationship Id="rId63" Type="http://schemas.openxmlformats.org/officeDocument/2006/relationships/image" Target="../media/image1408.png"/><Relationship Id="rId159" Type="http://schemas.openxmlformats.org/officeDocument/2006/relationships/image" Target="../media/image1456.png"/><Relationship Id="rId324" Type="http://schemas.openxmlformats.org/officeDocument/2006/relationships/customXml" Target="../ink/ink1714.xml"/><Relationship Id="rId366" Type="http://schemas.openxmlformats.org/officeDocument/2006/relationships/customXml" Target="../ink/ink1735.xml"/><Relationship Id="rId170" Type="http://schemas.openxmlformats.org/officeDocument/2006/relationships/customXml" Target="../ink/ink1637.xml"/><Relationship Id="rId226" Type="http://schemas.openxmlformats.org/officeDocument/2006/relationships/customXml" Target="../ink/ink1665.xml"/><Relationship Id="rId433" Type="http://schemas.openxmlformats.org/officeDocument/2006/relationships/image" Target="../media/image1591.png"/><Relationship Id="rId268" Type="http://schemas.openxmlformats.org/officeDocument/2006/relationships/customXml" Target="../ink/ink1686.xml"/><Relationship Id="rId32" Type="http://schemas.openxmlformats.org/officeDocument/2006/relationships/customXml" Target="../ink/ink1568.xml"/><Relationship Id="rId74" Type="http://schemas.openxmlformats.org/officeDocument/2006/relationships/customXml" Target="../ink/ink1589.xml"/><Relationship Id="rId128" Type="http://schemas.openxmlformats.org/officeDocument/2006/relationships/customXml" Target="../ink/ink1616.xml"/><Relationship Id="rId335" Type="http://schemas.openxmlformats.org/officeDocument/2006/relationships/image" Target="../media/image1543.png"/><Relationship Id="rId377" Type="http://schemas.openxmlformats.org/officeDocument/2006/relationships/image" Target="../media/image1563.png"/><Relationship Id="rId5" Type="http://schemas.openxmlformats.org/officeDocument/2006/relationships/image" Target="../media/image1379.png"/><Relationship Id="rId181" Type="http://schemas.openxmlformats.org/officeDocument/2006/relationships/image" Target="../media/image1467.png"/><Relationship Id="rId237" Type="http://schemas.openxmlformats.org/officeDocument/2006/relationships/image" Target="../media/image1495.png"/><Relationship Id="rId402" Type="http://schemas.openxmlformats.org/officeDocument/2006/relationships/customXml" Target="../ink/ink1753.xml"/><Relationship Id="rId279" Type="http://schemas.openxmlformats.org/officeDocument/2006/relationships/image" Target="../media/image1516.png"/><Relationship Id="rId444" Type="http://schemas.openxmlformats.org/officeDocument/2006/relationships/customXml" Target="../ink/ink1774.xml"/><Relationship Id="rId43" Type="http://schemas.openxmlformats.org/officeDocument/2006/relationships/image" Target="../media/image1398.png"/><Relationship Id="rId139" Type="http://schemas.openxmlformats.org/officeDocument/2006/relationships/image" Target="../media/image1446.png"/><Relationship Id="rId290" Type="http://schemas.openxmlformats.org/officeDocument/2006/relationships/customXml" Target="../ink/ink1697.xml"/><Relationship Id="rId304" Type="http://schemas.openxmlformats.org/officeDocument/2006/relationships/customXml" Target="../ink/ink1704.xml"/><Relationship Id="rId346" Type="http://schemas.openxmlformats.org/officeDocument/2006/relationships/customXml" Target="../ink/ink1725.xml"/><Relationship Id="rId388" Type="http://schemas.openxmlformats.org/officeDocument/2006/relationships/customXml" Target="../ink/ink1746.xml"/><Relationship Id="rId85" Type="http://schemas.openxmlformats.org/officeDocument/2006/relationships/image" Target="../media/image1419.png"/><Relationship Id="rId150" Type="http://schemas.openxmlformats.org/officeDocument/2006/relationships/customXml" Target="../ink/ink1627.xml"/><Relationship Id="rId192" Type="http://schemas.openxmlformats.org/officeDocument/2006/relationships/customXml" Target="../ink/ink1648.xml"/><Relationship Id="rId206" Type="http://schemas.openxmlformats.org/officeDocument/2006/relationships/customXml" Target="../ink/ink1655.xml"/><Relationship Id="rId413" Type="http://schemas.openxmlformats.org/officeDocument/2006/relationships/image" Target="../media/image1581.png"/><Relationship Id="rId248" Type="http://schemas.openxmlformats.org/officeDocument/2006/relationships/customXml" Target="../ink/ink1676.xml"/><Relationship Id="rId12" Type="http://schemas.openxmlformats.org/officeDocument/2006/relationships/customXml" Target="../ink/ink1558.xml"/><Relationship Id="rId108" Type="http://schemas.openxmlformats.org/officeDocument/2006/relationships/customXml" Target="../ink/ink1606.xml"/><Relationship Id="rId315" Type="http://schemas.openxmlformats.org/officeDocument/2006/relationships/image" Target="../media/image1533.png"/><Relationship Id="rId357" Type="http://schemas.openxmlformats.org/officeDocument/2006/relationships/image" Target="../media/image1553.png"/><Relationship Id="rId54" Type="http://schemas.openxmlformats.org/officeDocument/2006/relationships/customXml" Target="../ink/ink1579.xml"/><Relationship Id="rId75" Type="http://schemas.openxmlformats.org/officeDocument/2006/relationships/image" Target="../media/image1414.png"/><Relationship Id="rId96" Type="http://schemas.openxmlformats.org/officeDocument/2006/relationships/customXml" Target="../ink/ink1600.xml"/><Relationship Id="rId140" Type="http://schemas.openxmlformats.org/officeDocument/2006/relationships/customXml" Target="../ink/ink1622.xml"/><Relationship Id="rId161" Type="http://schemas.openxmlformats.org/officeDocument/2006/relationships/image" Target="../media/image1457.png"/><Relationship Id="rId182" Type="http://schemas.openxmlformats.org/officeDocument/2006/relationships/customXml" Target="../ink/ink1643.xml"/><Relationship Id="rId217" Type="http://schemas.openxmlformats.org/officeDocument/2006/relationships/image" Target="../media/image1485.png"/><Relationship Id="rId378" Type="http://schemas.openxmlformats.org/officeDocument/2006/relationships/customXml" Target="../ink/ink1741.xml"/><Relationship Id="rId399" Type="http://schemas.openxmlformats.org/officeDocument/2006/relationships/image" Target="../media/image1574.png"/><Relationship Id="rId403" Type="http://schemas.openxmlformats.org/officeDocument/2006/relationships/image" Target="../media/image1576.png"/><Relationship Id="rId6" Type="http://schemas.openxmlformats.org/officeDocument/2006/relationships/customXml" Target="../ink/ink1555.xml"/><Relationship Id="rId238" Type="http://schemas.openxmlformats.org/officeDocument/2006/relationships/customXml" Target="../ink/ink1671.xml"/><Relationship Id="rId259" Type="http://schemas.openxmlformats.org/officeDocument/2006/relationships/image" Target="../media/image1506.png"/><Relationship Id="rId424" Type="http://schemas.openxmlformats.org/officeDocument/2006/relationships/customXml" Target="../ink/ink1764.xml"/><Relationship Id="rId445" Type="http://schemas.openxmlformats.org/officeDocument/2006/relationships/image" Target="../media/image1597.png"/><Relationship Id="rId23" Type="http://schemas.openxmlformats.org/officeDocument/2006/relationships/image" Target="../media/image1388.png"/><Relationship Id="rId119" Type="http://schemas.openxmlformats.org/officeDocument/2006/relationships/image" Target="../media/image1436.png"/><Relationship Id="rId270" Type="http://schemas.openxmlformats.org/officeDocument/2006/relationships/customXml" Target="../ink/ink1687.xml"/><Relationship Id="rId291" Type="http://schemas.openxmlformats.org/officeDocument/2006/relationships/image" Target="../media/image1521.png"/><Relationship Id="rId305" Type="http://schemas.openxmlformats.org/officeDocument/2006/relationships/image" Target="../media/image1528.png"/><Relationship Id="rId326" Type="http://schemas.openxmlformats.org/officeDocument/2006/relationships/customXml" Target="../ink/ink1715.xml"/><Relationship Id="rId347" Type="http://schemas.openxmlformats.org/officeDocument/2006/relationships/image" Target="../media/image1548.png"/><Relationship Id="rId44" Type="http://schemas.openxmlformats.org/officeDocument/2006/relationships/customXml" Target="../ink/ink1574.xml"/><Relationship Id="rId65" Type="http://schemas.openxmlformats.org/officeDocument/2006/relationships/image" Target="../media/image1409.png"/><Relationship Id="rId86" Type="http://schemas.openxmlformats.org/officeDocument/2006/relationships/customXml" Target="../ink/ink1595.xml"/><Relationship Id="rId130" Type="http://schemas.openxmlformats.org/officeDocument/2006/relationships/customXml" Target="../ink/ink1617.xml"/><Relationship Id="rId151" Type="http://schemas.openxmlformats.org/officeDocument/2006/relationships/image" Target="../media/image1452.png"/><Relationship Id="rId368" Type="http://schemas.openxmlformats.org/officeDocument/2006/relationships/customXml" Target="../ink/ink1736.xml"/><Relationship Id="rId389" Type="http://schemas.openxmlformats.org/officeDocument/2006/relationships/image" Target="../media/image1569.png"/><Relationship Id="rId172" Type="http://schemas.openxmlformats.org/officeDocument/2006/relationships/customXml" Target="../ink/ink1638.xml"/><Relationship Id="rId193" Type="http://schemas.openxmlformats.org/officeDocument/2006/relationships/image" Target="../media/image1473.png"/><Relationship Id="rId207" Type="http://schemas.openxmlformats.org/officeDocument/2006/relationships/image" Target="../media/image1480.png"/><Relationship Id="rId228" Type="http://schemas.openxmlformats.org/officeDocument/2006/relationships/customXml" Target="../ink/ink1666.xml"/><Relationship Id="rId249" Type="http://schemas.openxmlformats.org/officeDocument/2006/relationships/image" Target="../media/image1501.png"/><Relationship Id="rId414" Type="http://schemas.openxmlformats.org/officeDocument/2006/relationships/customXml" Target="../ink/ink1759.xml"/><Relationship Id="rId435" Type="http://schemas.openxmlformats.org/officeDocument/2006/relationships/image" Target="../media/image1592.png"/><Relationship Id="rId13" Type="http://schemas.openxmlformats.org/officeDocument/2006/relationships/image" Target="../media/image1383.png"/><Relationship Id="rId109" Type="http://schemas.openxmlformats.org/officeDocument/2006/relationships/image" Target="../media/image1431.png"/><Relationship Id="rId260" Type="http://schemas.openxmlformats.org/officeDocument/2006/relationships/customXml" Target="../ink/ink1682.xml"/><Relationship Id="rId281" Type="http://schemas.openxmlformats.org/officeDocument/2006/relationships/image" Target="../media/image1517.png"/><Relationship Id="rId316" Type="http://schemas.openxmlformats.org/officeDocument/2006/relationships/customXml" Target="../ink/ink1710.xml"/><Relationship Id="rId337" Type="http://schemas.openxmlformats.org/officeDocument/2006/relationships/image" Target="../media/image1307.png"/><Relationship Id="rId34" Type="http://schemas.openxmlformats.org/officeDocument/2006/relationships/customXml" Target="../ink/ink1569.xml"/><Relationship Id="rId55" Type="http://schemas.openxmlformats.org/officeDocument/2006/relationships/image" Target="../media/image1404.png"/><Relationship Id="rId76" Type="http://schemas.openxmlformats.org/officeDocument/2006/relationships/customXml" Target="../ink/ink1590.xml"/><Relationship Id="rId97" Type="http://schemas.openxmlformats.org/officeDocument/2006/relationships/image" Target="../media/image1425.png"/><Relationship Id="rId120" Type="http://schemas.openxmlformats.org/officeDocument/2006/relationships/customXml" Target="../ink/ink1612.xml"/><Relationship Id="rId141" Type="http://schemas.openxmlformats.org/officeDocument/2006/relationships/image" Target="../media/image1447.png"/><Relationship Id="rId358" Type="http://schemas.openxmlformats.org/officeDocument/2006/relationships/customXml" Target="../ink/ink1731.xml"/><Relationship Id="rId379" Type="http://schemas.openxmlformats.org/officeDocument/2006/relationships/image" Target="../media/image1564.png"/><Relationship Id="rId7" Type="http://schemas.openxmlformats.org/officeDocument/2006/relationships/image" Target="../media/image1380.png"/><Relationship Id="rId162" Type="http://schemas.openxmlformats.org/officeDocument/2006/relationships/customXml" Target="../ink/ink1633.xml"/><Relationship Id="rId183" Type="http://schemas.openxmlformats.org/officeDocument/2006/relationships/image" Target="../media/image1468.png"/><Relationship Id="rId218" Type="http://schemas.openxmlformats.org/officeDocument/2006/relationships/customXml" Target="../ink/ink1661.xml"/><Relationship Id="rId239" Type="http://schemas.openxmlformats.org/officeDocument/2006/relationships/image" Target="../media/image1496.png"/><Relationship Id="rId390" Type="http://schemas.openxmlformats.org/officeDocument/2006/relationships/customXml" Target="../ink/ink1747.xml"/><Relationship Id="rId404" Type="http://schemas.openxmlformats.org/officeDocument/2006/relationships/customXml" Target="../ink/ink1754.xml"/><Relationship Id="rId425" Type="http://schemas.openxmlformats.org/officeDocument/2006/relationships/image" Target="../media/image1587.png"/><Relationship Id="rId250" Type="http://schemas.openxmlformats.org/officeDocument/2006/relationships/customXml" Target="../ink/ink1677.xml"/><Relationship Id="rId271" Type="http://schemas.openxmlformats.org/officeDocument/2006/relationships/image" Target="../media/image1512.png"/><Relationship Id="rId292" Type="http://schemas.openxmlformats.org/officeDocument/2006/relationships/customXml" Target="../ink/ink1698.xml"/><Relationship Id="rId306" Type="http://schemas.openxmlformats.org/officeDocument/2006/relationships/customXml" Target="../ink/ink1705.xml"/><Relationship Id="rId24" Type="http://schemas.openxmlformats.org/officeDocument/2006/relationships/customXml" Target="../ink/ink1564.xml"/><Relationship Id="rId45" Type="http://schemas.openxmlformats.org/officeDocument/2006/relationships/image" Target="../media/image1399.png"/><Relationship Id="rId66" Type="http://schemas.openxmlformats.org/officeDocument/2006/relationships/customXml" Target="../ink/ink1585.xml"/><Relationship Id="rId87" Type="http://schemas.openxmlformats.org/officeDocument/2006/relationships/image" Target="../media/image1420.png"/><Relationship Id="rId110" Type="http://schemas.openxmlformats.org/officeDocument/2006/relationships/customXml" Target="../ink/ink1607.xml"/><Relationship Id="rId131" Type="http://schemas.openxmlformats.org/officeDocument/2006/relationships/image" Target="../media/image1442.png"/><Relationship Id="rId327" Type="http://schemas.openxmlformats.org/officeDocument/2006/relationships/image" Target="../media/image1539.png"/><Relationship Id="rId348" Type="http://schemas.openxmlformats.org/officeDocument/2006/relationships/customXml" Target="../ink/ink1726.xml"/><Relationship Id="rId369" Type="http://schemas.openxmlformats.org/officeDocument/2006/relationships/image" Target="../media/image1559.png"/><Relationship Id="rId152" Type="http://schemas.openxmlformats.org/officeDocument/2006/relationships/customXml" Target="../ink/ink1628.xml"/><Relationship Id="rId173" Type="http://schemas.openxmlformats.org/officeDocument/2006/relationships/image" Target="../media/image1463.png"/><Relationship Id="rId194" Type="http://schemas.openxmlformats.org/officeDocument/2006/relationships/customXml" Target="../ink/ink1649.xml"/><Relationship Id="rId208" Type="http://schemas.openxmlformats.org/officeDocument/2006/relationships/customXml" Target="../ink/ink1656.xml"/><Relationship Id="rId229" Type="http://schemas.openxmlformats.org/officeDocument/2006/relationships/image" Target="../media/image1491.png"/><Relationship Id="rId380" Type="http://schemas.openxmlformats.org/officeDocument/2006/relationships/customXml" Target="../ink/ink1742.xml"/><Relationship Id="rId415" Type="http://schemas.openxmlformats.org/officeDocument/2006/relationships/image" Target="../media/image1582.png"/><Relationship Id="rId436" Type="http://schemas.openxmlformats.org/officeDocument/2006/relationships/customXml" Target="../ink/ink1770.xml"/><Relationship Id="rId240" Type="http://schemas.openxmlformats.org/officeDocument/2006/relationships/customXml" Target="../ink/ink1672.xml"/><Relationship Id="rId261" Type="http://schemas.openxmlformats.org/officeDocument/2006/relationships/image" Target="../media/image1507.png"/><Relationship Id="rId14" Type="http://schemas.openxmlformats.org/officeDocument/2006/relationships/customXml" Target="../ink/ink1559.xml"/><Relationship Id="rId35" Type="http://schemas.openxmlformats.org/officeDocument/2006/relationships/image" Target="../media/image1394.png"/><Relationship Id="rId56" Type="http://schemas.openxmlformats.org/officeDocument/2006/relationships/customXml" Target="../ink/ink1580.xml"/><Relationship Id="rId77" Type="http://schemas.openxmlformats.org/officeDocument/2006/relationships/image" Target="../media/image1415.png"/><Relationship Id="rId100" Type="http://schemas.openxmlformats.org/officeDocument/2006/relationships/customXml" Target="../ink/ink1602.xml"/><Relationship Id="rId282" Type="http://schemas.openxmlformats.org/officeDocument/2006/relationships/customXml" Target="../ink/ink1693.xml"/><Relationship Id="rId317" Type="http://schemas.openxmlformats.org/officeDocument/2006/relationships/image" Target="../media/image1534.png"/><Relationship Id="rId338" Type="http://schemas.openxmlformats.org/officeDocument/2006/relationships/customXml" Target="../ink/ink1721.xml"/><Relationship Id="rId359" Type="http://schemas.openxmlformats.org/officeDocument/2006/relationships/image" Target="../media/image1554.png"/><Relationship Id="rId8" Type="http://schemas.openxmlformats.org/officeDocument/2006/relationships/customXml" Target="../ink/ink1556.xml"/><Relationship Id="rId98" Type="http://schemas.openxmlformats.org/officeDocument/2006/relationships/customXml" Target="../ink/ink1601.xml"/><Relationship Id="rId121" Type="http://schemas.openxmlformats.org/officeDocument/2006/relationships/image" Target="../media/image1437.png"/><Relationship Id="rId142" Type="http://schemas.openxmlformats.org/officeDocument/2006/relationships/customXml" Target="../ink/ink1623.xml"/><Relationship Id="rId163" Type="http://schemas.openxmlformats.org/officeDocument/2006/relationships/image" Target="../media/image1458.png"/><Relationship Id="rId184" Type="http://schemas.openxmlformats.org/officeDocument/2006/relationships/customXml" Target="../ink/ink1644.xml"/><Relationship Id="rId219" Type="http://schemas.openxmlformats.org/officeDocument/2006/relationships/image" Target="../media/image1486.png"/><Relationship Id="rId370" Type="http://schemas.openxmlformats.org/officeDocument/2006/relationships/customXml" Target="../ink/ink1737.xml"/><Relationship Id="rId391" Type="http://schemas.openxmlformats.org/officeDocument/2006/relationships/image" Target="../media/image1570.png"/><Relationship Id="rId405" Type="http://schemas.openxmlformats.org/officeDocument/2006/relationships/image" Target="../media/image1577.png"/><Relationship Id="rId426" Type="http://schemas.openxmlformats.org/officeDocument/2006/relationships/customXml" Target="../ink/ink1765.xml"/><Relationship Id="rId230" Type="http://schemas.openxmlformats.org/officeDocument/2006/relationships/customXml" Target="../ink/ink1667.xml"/><Relationship Id="rId251" Type="http://schemas.openxmlformats.org/officeDocument/2006/relationships/image" Target="../media/image1502.png"/><Relationship Id="rId25" Type="http://schemas.openxmlformats.org/officeDocument/2006/relationships/image" Target="../media/image1389.png"/><Relationship Id="rId46" Type="http://schemas.openxmlformats.org/officeDocument/2006/relationships/customXml" Target="../ink/ink1575.xml"/><Relationship Id="rId67" Type="http://schemas.openxmlformats.org/officeDocument/2006/relationships/image" Target="../media/image1410.png"/><Relationship Id="rId272" Type="http://schemas.openxmlformats.org/officeDocument/2006/relationships/customXml" Target="../ink/ink1688.xml"/><Relationship Id="rId293" Type="http://schemas.openxmlformats.org/officeDocument/2006/relationships/image" Target="../media/image1522.png"/><Relationship Id="rId307" Type="http://schemas.openxmlformats.org/officeDocument/2006/relationships/image" Target="../media/image1529.png"/><Relationship Id="rId328" Type="http://schemas.openxmlformats.org/officeDocument/2006/relationships/customXml" Target="../ink/ink1716.xml"/><Relationship Id="rId349" Type="http://schemas.openxmlformats.org/officeDocument/2006/relationships/image" Target="../media/image1549.png"/><Relationship Id="rId88" Type="http://schemas.openxmlformats.org/officeDocument/2006/relationships/customXml" Target="../ink/ink1596.xml"/><Relationship Id="rId111" Type="http://schemas.openxmlformats.org/officeDocument/2006/relationships/image" Target="../media/image1432.png"/><Relationship Id="rId132" Type="http://schemas.openxmlformats.org/officeDocument/2006/relationships/customXml" Target="../ink/ink1618.xml"/><Relationship Id="rId153" Type="http://schemas.openxmlformats.org/officeDocument/2006/relationships/image" Target="../media/image1453.png"/><Relationship Id="rId174" Type="http://schemas.openxmlformats.org/officeDocument/2006/relationships/customXml" Target="../ink/ink1639.xml"/><Relationship Id="rId195" Type="http://schemas.openxmlformats.org/officeDocument/2006/relationships/image" Target="../media/image1474.png"/><Relationship Id="rId209" Type="http://schemas.openxmlformats.org/officeDocument/2006/relationships/image" Target="../media/image1481.png"/><Relationship Id="rId360" Type="http://schemas.openxmlformats.org/officeDocument/2006/relationships/customXml" Target="../ink/ink1732.xml"/><Relationship Id="rId381" Type="http://schemas.openxmlformats.org/officeDocument/2006/relationships/image" Target="../media/image1565.png"/><Relationship Id="rId416" Type="http://schemas.openxmlformats.org/officeDocument/2006/relationships/customXml" Target="../ink/ink1760.xml"/><Relationship Id="rId220" Type="http://schemas.openxmlformats.org/officeDocument/2006/relationships/customXml" Target="../ink/ink1662.xml"/><Relationship Id="rId241" Type="http://schemas.openxmlformats.org/officeDocument/2006/relationships/image" Target="../media/image1497.png"/><Relationship Id="rId437" Type="http://schemas.openxmlformats.org/officeDocument/2006/relationships/image" Target="../media/image1593.png"/><Relationship Id="rId15" Type="http://schemas.openxmlformats.org/officeDocument/2006/relationships/image" Target="../media/image1384.png"/><Relationship Id="rId36" Type="http://schemas.openxmlformats.org/officeDocument/2006/relationships/customXml" Target="../ink/ink1570.xml"/><Relationship Id="rId57" Type="http://schemas.openxmlformats.org/officeDocument/2006/relationships/image" Target="../media/image1405.png"/><Relationship Id="rId262" Type="http://schemas.openxmlformats.org/officeDocument/2006/relationships/customXml" Target="../ink/ink1683.xml"/><Relationship Id="rId283" Type="http://schemas.openxmlformats.org/officeDocument/2006/relationships/image" Target="../media/image1518.png"/><Relationship Id="rId318" Type="http://schemas.openxmlformats.org/officeDocument/2006/relationships/customXml" Target="../ink/ink1711.xml"/><Relationship Id="rId339" Type="http://schemas.openxmlformats.org/officeDocument/2006/relationships/image" Target="../media/image1544.png"/><Relationship Id="rId78" Type="http://schemas.openxmlformats.org/officeDocument/2006/relationships/customXml" Target="../ink/ink1591.xml"/><Relationship Id="rId99" Type="http://schemas.openxmlformats.org/officeDocument/2006/relationships/image" Target="../media/image1426.png"/><Relationship Id="rId101" Type="http://schemas.openxmlformats.org/officeDocument/2006/relationships/image" Target="../media/image1427.png"/><Relationship Id="rId122" Type="http://schemas.openxmlformats.org/officeDocument/2006/relationships/customXml" Target="../ink/ink1613.xml"/><Relationship Id="rId143" Type="http://schemas.openxmlformats.org/officeDocument/2006/relationships/image" Target="../media/image1448.png"/><Relationship Id="rId164" Type="http://schemas.openxmlformats.org/officeDocument/2006/relationships/customXml" Target="../ink/ink1634.xml"/><Relationship Id="rId185" Type="http://schemas.openxmlformats.org/officeDocument/2006/relationships/image" Target="../media/image1469.png"/><Relationship Id="rId350" Type="http://schemas.openxmlformats.org/officeDocument/2006/relationships/customXml" Target="../ink/ink1727.xml"/><Relationship Id="rId371" Type="http://schemas.openxmlformats.org/officeDocument/2006/relationships/image" Target="../media/image1560.png"/><Relationship Id="rId406" Type="http://schemas.openxmlformats.org/officeDocument/2006/relationships/customXml" Target="../ink/ink1755.xml"/><Relationship Id="rId9" Type="http://schemas.openxmlformats.org/officeDocument/2006/relationships/image" Target="../media/image1381.png"/><Relationship Id="rId210" Type="http://schemas.openxmlformats.org/officeDocument/2006/relationships/customXml" Target="../ink/ink1657.xml"/><Relationship Id="rId392" Type="http://schemas.openxmlformats.org/officeDocument/2006/relationships/customXml" Target="../ink/ink1748.xml"/><Relationship Id="rId427" Type="http://schemas.openxmlformats.org/officeDocument/2006/relationships/image" Target="../media/image1588.png"/><Relationship Id="rId26" Type="http://schemas.openxmlformats.org/officeDocument/2006/relationships/customXml" Target="../ink/ink1565.xml"/><Relationship Id="rId231" Type="http://schemas.openxmlformats.org/officeDocument/2006/relationships/image" Target="../media/image1492.png"/><Relationship Id="rId252" Type="http://schemas.openxmlformats.org/officeDocument/2006/relationships/customXml" Target="../ink/ink1678.xml"/><Relationship Id="rId273" Type="http://schemas.openxmlformats.org/officeDocument/2006/relationships/image" Target="../media/image1513.png"/><Relationship Id="rId294" Type="http://schemas.openxmlformats.org/officeDocument/2006/relationships/customXml" Target="../ink/ink1699.xml"/><Relationship Id="rId308" Type="http://schemas.openxmlformats.org/officeDocument/2006/relationships/customXml" Target="../ink/ink1706.xml"/><Relationship Id="rId329" Type="http://schemas.openxmlformats.org/officeDocument/2006/relationships/image" Target="../media/image1540.png"/><Relationship Id="rId47" Type="http://schemas.openxmlformats.org/officeDocument/2006/relationships/image" Target="../media/image1400.png"/><Relationship Id="rId68" Type="http://schemas.openxmlformats.org/officeDocument/2006/relationships/customXml" Target="../ink/ink1586.xml"/><Relationship Id="rId89" Type="http://schemas.openxmlformats.org/officeDocument/2006/relationships/image" Target="../media/image1421.png"/><Relationship Id="rId112" Type="http://schemas.openxmlformats.org/officeDocument/2006/relationships/customXml" Target="../ink/ink1608.xml"/><Relationship Id="rId133" Type="http://schemas.openxmlformats.org/officeDocument/2006/relationships/image" Target="../media/image1443.png"/><Relationship Id="rId154" Type="http://schemas.openxmlformats.org/officeDocument/2006/relationships/customXml" Target="../ink/ink1629.xml"/><Relationship Id="rId175" Type="http://schemas.openxmlformats.org/officeDocument/2006/relationships/image" Target="../media/image1464.png"/><Relationship Id="rId340" Type="http://schemas.openxmlformats.org/officeDocument/2006/relationships/customXml" Target="../ink/ink1722.xml"/><Relationship Id="rId361" Type="http://schemas.openxmlformats.org/officeDocument/2006/relationships/image" Target="../media/image1555.png"/><Relationship Id="rId196" Type="http://schemas.openxmlformats.org/officeDocument/2006/relationships/customXml" Target="../ink/ink1650.xml"/><Relationship Id="rId200" Type="http://schemas.openxmlformats.org/officeDocument/2006/relationships/customXml" Target="../ink/ink1652.xml"/><Relationship Id="rId382" Type="http://schemas.openxmlformats.org/officeDocument/2006/relationships/customXml" Target="../ink/ink1743.xml"/><Relationship Id="rId417" Type="http://schemas.openxmlformats.org/officeDocument/2006/relationships/image" Target="../media/image1583.png"/><Relationship Id="rId438" Type="http://schemas.openxmlformats.org/officeDocument/2006/relationships/customXml" Target="../ink/ink1771.xml"/><Relationship Id="rId16" Type="http://schemas.openxmlformats.org/officeDocument/2006/relationships/customXml" Target="../ink/ink1560.xml"/><Relationship Id="rId221" Type="http://schemas.openxmlformats.org/officeDocument/2006/relationships/image" Target="../media/image1487.png"/><Relationship Id="rId242" Type="http://schemas.openxmlformats.org/officeDocument/2006/relationships/customXml" Target="../ink/ink1673.xml"/><Relationship Id="rId263" Type="http://schemas.openxmlformats.org/officeDocument/2006/relationships/image" Target="../media/image1508.png"/><Relationship Id="rId284" Type="http://schemas.openxmlformats.org/officeDocument/2006/relationships/customXml" Target="../ink/ink1694.xml"/><Relationship Id="rId319" Type="http://schemas.openxmlformats.org/officeDocument/2006/relationships/image" Target="../media/image1535.png"/><Relationship Id="rId37" Type="http://schemas.openxmlformats.org/officeDocument/2006/relationships/image" Target="../media/image1395.png"/><Relationship Id="rId58" Type="http://schemas.openxmlformats.org/officeDocument/2006/relationships/customXml" Target="../ink/ink1581.xml"/><Relationship Id="rId79" Type="http://schemas.openxmlformats.org/officeDocument/2006/relationships/image" Target="../media/image1416.png"/><Relationship Id="rId102" Type="http://schemas.openxmlformats.org/officeDocument/2006/relationships/customXml" Target="../ink/ink1603.xml"/><Relationship Id="rId123" Type="http://schemas.openxmlformats.org/officeDocument/2006/relationships/image" Target="../media/image1438.png"/><Relationship Id="rId144" Type="http://schemas.openxmlformats.org/officeDocument/2006/relationships/customXml" Target="../ink/ink1624.xml"/><Relationship Id="rId330" Type="http://schemas.openxmlformats.org/officeDocument/2006/relationships/customXml" Target="../ink/ink1717.xml"/><Relationship Id="rId90" Type="http://schemas.openxmlformats.org/officeDocument/2006/relationships/customXml" Target="../ink/ink1597.xml"/><Relationship Id="rId165" Type="http://schemas.openxmlformats.org/officeDocument/2006/relationships/image" Target="../media/image1459.png"/><Relationship Id="rId186" Type="http://schemas.openxmlformats.org/officeDocument/2006/relationships/customXml" Target="../ink/ink1645.xml"/><Relationship Id="rId351" Type="http://schemas.openxmlformats.org/officeDocument/2006/relationships/image" Target="../media/image1550.png"/><Relationship Id="rId372" Type="http://schemas.openxmlformats.org/officeDocument/2006/relationships/customXml" Target="../ink/ink1738.xml"/><Relationship Id="rId393" Type="http://schemas.openxmlformats.org/officeDocument/2006/relationships/image" Target="../media/image1571.png"/><Relationship Id="rId407" Type="http://schemas.openxmlformats.org/officeDocument/2006/relationships/image" Target="../media/image1578.png"/><Relationship Id="rId428" Type="http://schemas.openxmlformats.org/officeDocument/2006/relationships/customXml" Target="../ink/ink1766.xml"/><Relationship Id="rId211" Type="http://schemas.openxmlformats.org/officeDocument/2006/relationships/image" Target="../media/image1482.png"/><Relationship Id="rId232" Type="http://schemas.openxmlformats.org/officeDocument/2006/relationships/customXml" Target="../ink/ink1668.xml"/><Relationship Id="rId253" Type="http://schemas.openxmlformats.org/officeDocument/2006/relationships/image" Target="../media/image1503.png"/><Relationship Id="rId274" Type="http://schemas.openxmlformats.org/officeDocument/2006/relationships/customXml" Target="../ink/ink1689.xml"/><Relationship Id="rId295" Type="http://schemas.openxmlformats.org/officeDocument/2006/relationships/image" Target="../media/image1523.png"/><Relationship Id="rId309" Type="http://schemas.openxmlformats.org/officeDocument/2006/relationships/image" Target="../media/image1530.png"/><Relationship Id="rId27" Type="http://schemas.openxmlformats.org/officeDocument/2006/relationships/image" Target="../media/image1390.png"/><Relationship Id="rId48" Type="http://schemas.openxmlformats.org/officeDocument/2006/relationships/customXml" Target="../ink/ink1576.xml"/><Relationship Id="rId69" Type="http://schemas.openxmlformats.org/officeDocument/2006/relationships/image" Target="../media/image1411.png"/><Relationship Id="rId113" Type="http://schemas.openxmlformats.org/officeDocument/2006/relationships/image" Target="../media/image1433.png"/><Relationship Id="rId134" Type="http://schemas.openxmlformats.org/officeDocument/2006/relationships/customXml" Target="../ink/ink1619.xml"/><Relationship Id="rId320" Type="http://schemas.openxmlformats.org/officeDocument/2006/relationships/customXml" Target="../ink/ink1712.xml"/><Relationship Id="rId80" Type="http://schemas.openxmlformats.org/officeDocument/2006/relationships/customXml" Target="../ink/ink1592.xml"/><Relationship Id="rId155" Type="http://schemas.openxmlformats.org/officeDocument/2006/relationships/image" Target="../media/image1454.png"/><Relationship Id="rId176" Type="http://schemas.openxmlformats.org/officeDocument/2006/relationships/customXml" Target="../ink/ink1640.xml"/><Relationship Id="rId197" Type="http://schemas.openxmlformats.org/officeDocument/2006/relationships/image" Target="../media/image1475.png"/><Relationship Id="rId341" Type="http://schemas.openxmlformats.org/officeDocument/2006/relationships/image" Target="../media/image1545.png"/><Relationship Id="rId362" Type="http://schemas.openxmlformats.org/officeDocument/2006/relationships/customXml" Target="../ink/ink1733.xml"/><Relationship Id="rId383" Type="http://schemas.openxmlformats.org/officeDocument/2006/relationships/image" Target="../media/image1566.png"/><Relationship Id="rId418" Type="http://schemas.openxmlformats.org/officeDocument/2006/relationships/customXml" Target="../ink/ink1761.xml"/><Relationship Id="rId439" Type="http://schemas.openxmlformats.org/officeDocument/2006/relationships/image" Target="../media/image1594.png"/><Relationship Id="rId201" Type="http://schemas.openxmlformats.org/officeDocument/2006/relationships/image" Target="../media/image1477.png"/><Relationship Id="rId222" Type="http://schemas.openxmlformats.org/officeDocument/2006/relationships/customXml" Target="../ink/ink1663.xml"/><Relationship Id="rId243" Type="http://schemas.openxmlformats.org/officeDocument/2006/relationships/image" Target="../media/image1498.png"/><Relationship Id="rId264" Type="http://schemas.openxmlformats.org/officeDocument/2006/relationships/customXml" Target="../ink/ink1684.xml"/><Relationship Id="rId285" Type="http://schemas.openxmlformats.org/officeDocument/2006/relationships/image" Target="../media/image614.png"/><Relationship Id="rId17" Type="http://schemas.openxmlformats.org/officeDocument/2006/relationships/image" Target="../media/image1385.png"/><Relationship Id="rId38" Type="http://schemas.openxmlformats.org/officeDocument/2006/relationships/customXml" Target="../ink/ink1571.xml"/><Relationship Id="rId59" Type="http://schemas.openxmlformats.org/officeDocument/2006/relationships/image" Target="../media/image1406.png"/><Relationship Id="rId103" Type="http://schemas.openxmlformats.org/officeDocument/2006/relationships/image" Target="../media/image1428.png"/><Relationship Id="rId124" Type="http://schemas.openxmlformats.org/officeDocument/2006/relationships/customXml" Target="../ink/ink1614.xml"/><Relationship Id="rId310" Type="http://schemas.openxmlformats.org/officeDocument/2006/relationships/customXml" Target="../ink/ink1707.xml"/><Relationship Id="rId70" Type="http://schemas.openxmlformats.org/officeDocument/2006/relationships/customXml" Target="../ink/ink1587.xml"/><Relationship Id="rId91" Type="http://schemas.openxmlformats.org/officeDocument/2006/relationships/image" Target="../media/image1422.png"/><Relationship Id="rId145" Type="http://schemas.openxmlformats.org/officeDocument/2006/relationships/image" Target="../media/image1449.png"/><Relationship Id="rId166" Type="http://schemas.openxmlformats.org/officeDocument/2006/relationships/customXml" Target="../ink/ink1635.xml"/><Relationship Id="rId187" Type="http://schemas.openxmlformats.org/officeDocument/2006/relationships/image" Target="../media/image1470.png"/><Relationship Id="rId331" Type="http://schemas.openxmlformats.org/officeDocument/2006/relationships/image" Target="../media/image1541.png"/><Relationship Id="rId352" Type="http://schemas.openxmlformats.org/officeDocument/2006/relationships/customXml" Target="../ink/ink1728.xml"/><Relationship Id="rId373" Type="http://schemas.openxmlformats.org/officeDocument/2006/relationships/image" Target="../media/image1561.png"/><Relationship Id="rId394" Type="http://schemas.openxmlformats.org/officeDocument/2006/relationships/customXml" Target="../ink/ink1749.xml"/><Relationship Id="rId408" Type="http://schemas.openxmlformats.org/officeDocument/2006/relationships/customXml" Target="../ink/ink1756.xml"/><Relationship Id="rId429" Type="http://schemas.openxmlformats.org/officeDocument/2006/relationships/image" Target="../media/image15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58.xml"/><Relationship Id="rId233" Type="http://schemas.openxmlformats.org/officeDocument/2006/relationships/image" Target="../media/image1493.png"/><Relationship Id="rId254" Type="http://schemas.openxmlformats.org/officeDocument/2006/relationships/customXml" Target="../ink/ink1679.xml"/><Relationship Id="rId440" Type="http://schemas.openxmlformats.org/officeDocument/2006/relationships/customXml" Target="../ink/ink1772.xml"/><Relationship Id="rId28" Type="http://schemas.openxmlformats.org/officeDocument/2006/relationships/customXml" Target="../ink/ink1566.xml"/><Relationship Id="rId49" Type="http://schemas.openxmlformats.org/officeDocument/2006/relationships/image" Target="../media/image1401.png"/><Relationship Id="rId114" Type="http://schemas.openxmlformats.org/officeDocument/2006/relationships/customXml" Target="../ink/ink1609.xml"/><Relationship Id="rId275" Type="http://schemas.openxmlformats.org/officeDocument/2006/relationships/image" Target="../media/image1514.png"/><Relationship Id="rId296" Type="http://schemas.openxmlformats.org/officeDocument/2006/relationships/customXml" Target="../ink/ink1700.xml"/><Relationship Id="rId300" Type="http://schemas.openxmlformats.org/officeDocument/2006/relationships/customXml" Target="../ink/ink1702.xml"/><Relationship Id="rId60" Type="http://schemas.openxmlformats.org/officeDocument/2006/relationships/customXml" Target="../ink/ink1582.xml"/><Relationship Id="rId81" Type="http://schemas.openxmlformats.org/officeDocument/2006/relationships/image" Target="../media/image1417.png"/><Relationship Id="rId135" Type="http://schemas.openxmlformats.org/officeDocument/2006/relationships/image" Target="../media/image1444.png"/><Relationship Id="rId156" Type="http://schemas.openxmlformats.org/officeDocument/2006/relationships/customXml" Target="../ink/ink1630.xml"/><Relationship Id="rId177" Type="http://schemas.openxmlformats.org/officeDocument/2006/relationships/image" Target="../media/image1465.png"/><Relationship Id="rId198" Type="http://schemas.openxmlformats.org/officeDocument/2006/relationships/customXml" Target="../ink/ink1651.xml"/><Relationship Id="rId321" Type="http://schemas.openxmlformats.org/officeDocument/2006/relationships/image" Target="../media/image1536.png"/><Relationship Id="rId342" Type="http://schemas.openxmlformats.org/officeDocument/2006/relationships/customXml" Target="../ink/ink1723.xml"/><Relationship Id="rId363" Type="http://schemas.openxmlformats.org/officeDocument/2006/relationships/image" Target="../media/image1556.png"/><Relationship Id="rId384" Type="http://schemas.openxmlformats.org/officeDocument/2006/relationships/customXml" Target="../ink/ink1744.xml"/><Relationship Id="rId419" Type="http://schemas.openxmlformats.org/officeDocument/2006/relationships/image" Target="../media/image1584.png"/><Relationship Id="rId202" Type="http://schemas.openxmlformats.org/officeDocument/2006/relationships/customXml" Target="../ink/ink1653.xml"/><Relationship Id="rId223" Type="http://schemas.openxmlformats.org/officeDocument/2006/relationships/image" Target="../media/image1488.png"/><Relationship Id="rId244" Type="http://schemas.openxmlformats.org/officeDocument/2006/relationships/customXml" Target="../ink/ink1674.xml"/><Relationship Id="rId430" Type="http://schemas.openxmlformats.org/officeDocument/2006/relationships/customXml" Target="../ink/ink1767.xml"/><Relationship Id="rId18" Type="http://schemas.openxmlformats.org/officeDocument/2006/relationships/customXml" Target="../ink/ink1561.xml"/><Relationship Id="rId39" Type="http://schemas.openxmlformats.org/officeDocument/2006/relationships/image" Target="../media/image1396.png"/><Relationship Id="rId265" Type="http://schemas.openxmlformats.org/officeDocument/2006/relationships/image" Target="../media/image1509.png"/><Relationship Id="rId286" Type="http://schemas.openxmlformats.org/officeDocument/2006/relationships/customXml" Target="../ink/ink1695.xml"/><Relationship Id="rId50" Type="http://schemas.openxmlformats.org/officeDocument/2006/relationships/customXml" Target="../ink/ink1577.xml"/><Relationship Id="rId104" Type="http://schemas.openxmlformats.org/officeDocument/2006/relationships/customXml" Target="../ink/ink1604.xml"/><Relationship Id="rId125" Type="http://schemas.openxmlformats.org/officeDocument/2006/relationships/image" Target="../media/image1439.png"/><Relationship Id="rId146" Type="http://schemas.openxmlformats.org/officeDocument/2006/relationships/customXml" Target="../ink/ink1625.xml"/><Relationship Id="rId167" Type="http://schemas.openxmlformats.org/officeDocument/2006/relationships/image" Target="../media/image1460.png"/><Relationship Id="rId188" Type="http://schemas.openxmlformats.org/officeDocument/2006/relationships/customXml" Target="../ink/ink1646.xml"/><Relationship Id="rId311" Type="http://schemas.openxmlformats.org/officeDocument/2006/relationships/image" Target="../media/image1531.png"/><Relationship Id="rId332" Type="http://schemas.openxmlformats.org/officeDocument/2006/relationships/customXml" Target="../ink/ink1718.xml"/><Relationship Id="rId353" Type="http://schemas.openxmlformats.org/officeDocument/2006/relationships/image" Target="../media/image1551.png"/><Relationship Id="rId374" Type="http://schemas.openxmlformats.org/officeDocument/2006/relationships/customXml" Target="../ink/ink1739.xml"/><Relationship Id="rId395" Type="http://schemas.openxmlformats.org/officeDocument/2006/relationships/image" Target="../media/image1572.png"/><Relationship Id="rId409" Type="http://schemas.openxmlformats.org/officeDocument/2006/relationships/image" Target="../media/image1579.png"/><Relationship Id="rId71" Type="http://schemas.openxmlformats.org/officeDocument/2006/relationships/image" Target="../media/image1412.png"/><Relationship Id="rId92" Type="http://schemas.openxmlformats.org/officeDocument/2006/relationships/customXml" Target="../ink/ink1598.xml"/><Relationship Id="rId213" Type="http://schemas.openxmlformats.org/officeDocument/2006/relationships/image" Target="../media/image1483.png"/><Relationship Id="rId234" Type="http://schemas.openxmlformats.org/officeDocument/2006/relationships/customXml" Target="../ink/ink1669.xml"/><Relationship Id="rId420" Type="http://schemas.openxmlformats.org/officeDocument/2006/relationships/customXml" Target="../ink/ink1762.xml"/><Relationship Id="rId2" Type="http://schemas.openxmlformats.org/officeDocument/2006/relationships/customXml" Target="../ink/ink1553.xml"/><Relationship Id="rId29" Type="http://schemas.openxmlformats.org/officeDocument/2006/relationships/image" Target="../media/image1391.png"/><Relationship Id="rId255" Type="http://schemas.openxmlformats.org/officeDocument/2006/relationships/image" Target="../media/image1504.png"/><Relationship Id="rId276" Type="http://schemas.openxmlformats.org/officeDocument/2006/relationships/customXml" Target="../ink/ink1690.xml"/><Relationship Id="rId297" Type="http://schemas.openxmlformats.org/officeDocument/2006/relationships/image" Target="../media/image1524.png"/><Relationship Id="rId441" Type="http://schemas.openxmlformats.org/officeDocument/2006/relationships/image" Target="../media/image1595.png"/><Relationship Id="rId40" Type="http://schemas.openxmlformats.org/officeDocument/2006/relationships/customXml" Target="../ink/ink1572.xml"/><Relationship Id="rId115" Type="http://schemas.openxmlformats.org/officeDocument/2006/relationships/image" Target="../media/image1434.png"/><Relationship Id="rId136" Type="http://schemas.openxmlformats.org/officeDocument/2006/relationships/customXml" Target="../ink/ink1620.xml"/><Relationship Id="rId157" Type="http://schemas.openxmlformats.org/officeDocument/2006/relationships/image" Target="../media/image1455.png"/><Relationship Id="rId178" Type="http://schemas.openxmlformats.org/officeDocument/2006/relationships/customXml" Target="../ink/ink1641.xml"/><Relationship Id="rId301" Type="http://schemas.openxmlformats.org/officeDocument/2006/relationships/image" Target="../media/image1526.png"/><Relationship Id="rId322" Type="http://schemas.openxmlformats.org/officeDocument/2006/relationships/customXml" Target="../ink/ink1713.xml"/><Relationship Id="rId343" Type="http://schemas.openxmlformats.org/officeDocument/2006/relationships/image" Target="../media/image1546.png"/><Relationship Id="rId364" Type="http://schemas.openxmlformats.org/officeDocument/2006/relationships/customXml" Target="../ink/ink1734.xml"/><Relationship Id="rId61" Type="http://schemas.openxmlformats.org/officeDocument/2006/relationships/image" Target="../media/image1407.png"/><Relationship Id="rId82" Type="http://schemas.openxmlformats.org/officeDocument/2006/relationships/customXml" Target="../ink/ink1593.xml"/><Relationship Id="rId199" Type="http://schemas.openxmlformats.org/officeDocument/2006/relationships/image" Target="../media/image1476.png"/><Relationship Id="rId203" Type="http://schemas.openxmlformats.org/officeDocument/2006/relationships/image" Target="../media/image1478.png"/><Relationship Id="rId385" Type="http://schemas.openxmlformats.org/officeDocument/2006/relationships/image" Target="../media/image1567.png"/><Relationship Id="rId19" Type="http://schemas.openxmlformats.org/officeDocument/2006/relationships/image" Target="../media/image1386.png"/><Relationship Id="rId224" Type="http://schemas.openxmlformats.org/officeDocument/2006/relationships/customXml" Target="../ink/ink1664.xml"/><Relationship Id="rId245" Type="http://schemas.openxmlformats.org/officeDocument/2006/relationships/image" Target="../media/image1499.png"/><Relationship Id="rId266" Type="http://schemas.openxmlformats.org/officeDocument/2006/relationships/customXml" Target="../ink/ink1685.xml"/><Relationship Id="rId287" Type="http://schemas.openxmlformats.org/officeDocument/2006/relationships/image" Target="../media/image1519.png"/><Relationship Id="rId410" Type="http://schemas.openxmlformats.org/officeDocument/2006/relationships/customXml" Target="../ink/ink1757.xml"/><Relationship Id="rId431" Type="http://schemas.openxmlformats.org/officeDocument/2006/relationships/image" Target="../media/image1590.png"/><Relationship Id="rId30" Type="http://schemas.openxmlformats.org/officeDocument/2006/relationships/customXml" Target="../ink/ink1567.xml"/><Relationship Id="rId105" Type="http://schemas.openxmlformats.org/officeDocument/2006/relationships/image" Target="../media/image1429.png"/><Relationship Id="rId126" Type="http://schemas.openxmlformats.org/officeDocument/2006/relationships/customXml" Target="../ink/ink1615.xml"/><Relationship Id="rId147" Type="http://schemas.openxmlformats.org/officeDocument/2006/relationships/image" Target="../media/image1450.png"/><Relationship Id="rId168" Type="http://schemas.openxmlformats.org/officeDocument/2006/relationships/customXml" Target="../ink/ink1636.xml"/><Relationship Id="rId312" Type="http://schemas.openxmlformats.org/officeDocument/2006/relationships/customXml" Target="../ink/ink1708.xml"/><Relationship Id="rId333" Type="http://schemas.openxmlformats.org/officeDocument/2006/relationships/image" Target="../media/image1542.png"/><Relationship Id="rId354" Type="http://schemas.openxmlformats.org/officeDocument/2006/relationships/customXml" Target="../ink/ink1729.xml"/><Relationship Id="rId51" Type="http://schemas.openxmlformats.org/officeDocument/2006/relationships/image" Target="../media/image1402.png"/><Relationship Id="rId72" Type="http://schemas.openxmlformats.org/officeDocument/2006/relationships/customXml" Target="../ink/ink1588.xml"/><Relationship Id="rId93" Type="http://schemas.openxmlformats.org/officeDocument/2006/relationships/image" Target="../media/image1423.png"/><Relationship Id="rId189" Type="http://schemas.openxmlformats.org/officeDocument/2006/relationships/image" Target="../media/image1471.png"/><Relationship Id="rId375" Type="http://schemas.openxmlformats.org/officeDocument/2006/relationships/image" Target="../media/image1562.png"/><Relationship Id="rId396" Type="http://schemas.openxmlformats.org/officeDocument/2006/relationships/customXml" Target="../ink/ink1750.xml"/><Relationship Id="rId3" Type="http://schemas.openxmlformats.org/officeDocument/2006/relationships/image" Target="../media/image1378.png"/><Relationship Id="rId214" Type="http://schemas.openxmlformats.org/officeDocument/2006/relationships/customXml" Target="../ink/ink1659.xml"/><Relationship Id="rId235" Type="http://schemas.openxmlformats.org/officeDocument/2006/relationships/image" Target="../media/image1494.png"/><Relationship Id="rId256" Type="http://schemas.openxmlformats.org/officeDocument/2006/relationships/customXml" Target="../ink/ink1680.xml"/><Relationship Id="rId277" Type="http://schemas.openxmlformats.org/officeDocument/2006/relationships/image" Target="../media/image1515.png"/><Relationship Id="rId298" Type="http://schemas.openxmlformats.org/officeDocument/2006/relationships/customXml" Target="../ink/ink1701.xml"/><Relationship Id="rId400" Type="http://schemas.openxmlformats.org/officeDocument/2006/relationships/customXml" Target="../ink/ink1752.xml"/><Relationship Id="rId421" Type="http://schemas.openxmlformats.org/officeDocument/2006/relationships/image" Target="../media/image1585.png"/><Relationship Id="rId442" Type="http://schemas.openxmlformats.org/officeDocument/2006/relationships/customXml" Target="../ink/ink1773.xml"/><Relationship Id="rId116" Type="http://schemas.openxmlformats.org/officeDocument/2006/relationships/customXml" Target="../ink/ink1610.xml"/><Relationship Id="rId137" Type="http://schemas.openxmlformats.org/officeDocument/2006/relationships/image" Target="../media/image1445.png"/><Relationship Id="rId158" Type="http://schemas.openxmlformats.org/officeDocument/2006/relationships/customXml" Target="../ink/ink1631.xml"/><Relationship Id="rId302" Type="http://schemas.openxmlformats.org/officeDocument/2006/relationships/customXml" Target="../ink/ink1703.xml"/><Relationship Id="rId323" Type="http://schemas.openxmlformats.org/officeDocument/2006/relationships/image" Target="../media/image1537.png"/><Relationship Id="rId344" Type="http://schemas.openxmlformats.org/officeDocument/2006/relationships/customXml" Target="../ink/ink1724.xml"/><Relationship Id="rId20" Type="http://schemas.openxmlformats.org/officeDocument/2006/relationships/customXml" Target="../ink/ink1562.xml"/><Relationship Id="rId41" Type="http://schemas.openxmlformats.org/officeDocument/2006/relationships/image" Target="../media/image1397.png"/><Relationship Id="rId62" Type="http://schemas.openxmlformats.org/officeDocument/2006/relationships/customXml" Target="../ink/ink1583.xml"/><Relationship Id="rId83" Type="http://schemas.openxmlformats.org/officeDocument/2006/relationships/image" Target="../media/image1418.png"/><Relationship Id="rId179" Type="http://schemas.openxmlformats.org/officeDocument/2006/relationships/image" Target="../media/image1466.png"/><Relationship Id="rId365" Type="http://schemas.openxmlformats.org/officeDocument/2006/relationships/image" Target="../media/image1557.png"/><Relationship Id="rId386" Type="http://schemas.openxmlformats.org/officeDocument/2006/relationships/customXml" Target="../ink/ink1745.xml"/><Relationship Id="rId190" Type="http://schemas.openxmlformats.org/officeDocument/2006/relationships/customXml" Target="../ink/ink1647.xml"/><Relationship Id="rId204" Type="http://schemas.openxmlformats.org/officeDocument/2006/relationships/customXml" Target="../ink/ink1654.xml"/><Relationship Id="rId225" Type="http://schemas.openxmlformats.org/officeDocument/2006/relationships/image" Target="../media/image1489.png"/><Relationship Id="rId246" Type="http://schemas.openxmlformats.org/officeDocument/2006/relationships/customXml" Target="../ink/ink1675.xml"/><Relationship Id="rId267" Type="http://schemas.openxmlformats.org/officeDocument/2006/relationships/image" Target="../media/image1510.png"/><Relationship Id="rId288" Type="http://schemas.openxmlformats.org/officeDocument/2006/relationships/customXml" Target="../ink/ink1696.xml"/><Relationship Id="rId411" Type="http://schemas.openxmlformats.org/officeDocument/2006/relationships/image" Target="../media/image1580.png"/><Relationship Id="rId432" Type="http://schemas.openxmlformats.org/officeDocument/2006/relationships/customXml" Target="../ink/ink1768.xml"/><Relationship Id="rId106" Type="http://schemas.openxmlformats.org/officeDocument/2006/relationships/customXml" Target="../ink/ink1605.xml"/><Relationship Id="rId127" Type="http://schemas.openxmlformats.org/officeDocument/2006/relationships/image" Target="../media/image1440.png"/><Relationship Id="rId313" Type="http://schemas.openxmlformats.org/officeDocument/2006/relationships/image" Target="../media/image1532.png"/><Relationship Id="rId10" Type="http://schemas.openxmlformats.org/officeDocument/2006/relationships/customXml" Target="../ink/ink1557.xml"/><Relationship Id="rId31" Type="http://schemas.openxmlformats.org/officeDocument/2006/relationships/image" Target="../media/image1392.png"/><Relationship Id="rId52" Type="http://schemas.openxmlformats.org/officeDocument/2006/relationships/customXml" Target="../ink/ink1578.xml"/><Relationship Id="rId73" Type="http://schemas.openxmlformats.org/officeDocument/2006/relationships/image" Target="../media/image1413.png"/><Relationship Id="rId94" Type="http://schemas.openxmlformats.org/officeDocument/2006/relationships/customXml" Target="../ink/ink1599.xml"/><Relationship Id="rId148" Type="http://schemas.openxmlformats.org/officeDocument/2006/relationships/customXml" Target="../ink/ink1626.xml"/><Relationship Id="rId169" Type="http://schemas.openxmlformats.org/officeDocument/2006/relationships/image" Target="../media/image1461.png"/><Relationship Id="rId334" Type="http://schemas.openxmlformats.org/officeDocument/2006/relationships/customXml" Target="../ink/ink1719.xml"/><Relationship Id="rId355" Type="http://schemas.openxmlformats.org/officeDocument/2006/relationships/image" Target="../media/image1552.png"/><Relationship Id="rId376" Type="http://schemas.openxmlformats.org/officeDocument/2006/relationships/customXml" Target="../ink/ink1740.xml"/><Relationship Id="rId397" Type="http://schemas.openxmlformats.org/officeDocument/2006/relationships/image" Target="../media/image1573.png"/><Relationship Id="rId4" Type="http://schemas.openxmlformats.org/officeDocument/2006/relationships/customXml" Target="../ink/ink1554.xml"/><Relationship Id="rId180" Type="http://schemas.openxmlformats.org/officeDocument/2006/relationships/customXml" Target="../ink/ink1642.xml"/><Relationship Id="rId215" Type="http://schemas.openxmlformats.org/officeDocument/2006/relationships/image" Target="../media/image1484.png"/><Relationship Id="rId236" Type="http://schemas.openxmlformats.org/officeDocument/2006/relationships/customXml" Target="../ink/ink1670.xml"/><Relationship Id="rId257" Type="http://schemas.openxmlformats.org/officeDocument/2006/relationships/image" Target="../media/image1505.png"/><Relationship Id="rId278" Type="http://schemas.openxmlformats.org/officeDocument/2006/relationships/customXml" Target="../ink/ink1691.xml"/><Relationship Id="rId401" Type="http://schemas.openxmlformats.org/officeDocument/2006/relationships/image" Target="../media/image1575.png"/><Relationship Id="rId422" Type="http://schemas.openxmlformats.org/officeDocument/2006/relationships/customXml" Target="../ink/ink1763.xml"/><Relationship Id="rId443" Type="http://schemas.openxmlformats.org/officeDocument/2006/relationships/image" Target="../media/image1596.png"/><Relationship Id="rId303" Type="http://schemas.openxmlformats.org/officeDocument/2006/relationships/image" Target="../media/image1527.png"/><Relationship Id="rId42" Type="http://schemas.openxmlformats.org/officeDocument/2006/relationships/customXml" Target="../ink/ink1573.xml"/><Relationship Id="rId84" Type="http://schemas.openxmlformats.org/officeDocument/2006/relationships/customXml" Target="../ink/ink1594.xml"/><Relationship Id="rId138" Type="http://schemas.openxmlformats.org/officeDocument/2006/relationships/customXml" Target="../ink/ink1621.xml"/><Relationship Id="rId345" Type="http://schemas.openxmlformats.org/officeDocument/2006/relationships/image" Target="../media/image1547.png"/><Relationship Id="rId387" Type="http://schemas.openxmlformats.org/officeDocument/2006/relationships/image" Target="../media/image1568.png"/><Relationship Id="rId191" Type="http://schemas.openxmlformats.org/officeDocument/2006/relationships/image" Target="../media/image1472.png"/><Relationship Id="rId205" Type="http://schemas.openxmlformats.org/officeDocument/2006/relationships/image" Target="../media/image1479.png"/><Relationship Id="rId247" Type="http://schemas.openxmlformats.org/officeDocument/2006/relationships/image" Target="../media/image1500.png"/><Relationship Id="rId412" Type="http://schemas.openxmlformats.org/officeDocument/2006/relationships/customXml" Target="../ink/ink1758.xml"/><Relationship Id="rId107" Type="http://schemas.openxmlformats.org/officeDocument/2006/relationships/image" Target="../media/image1430.png"/><Relationship Id="rId289" Type="http://schemas.openxmlformats.org/officeDocument/2006/relationships/image" Target="../media/image1520.png"/><Relationship Id="rId11" Type="http://schemas.openxmlformats.org/officeDocument/2006/relationships/image" Target="../media/image1382.png"/><Relationship Id="rId53" Type="http://schemas.openxmlformats.org/officeDocument/2006/relationships/image" Target="../media/image1403.png"/><Relationship Id="rId149" Type="http://schemas.openxmlformats.org/officeDocument/2006/relationships/image" Target="../media/image1451.png"/><Relationship Id="rId314" Type="http://schemas.openxmlformats.org/officeDocument/2006/relationships/customXml" Target="../ink/ink1709.xml"/><Relationship Id="rId356" Type="http://schemas.openxmlformats.org/officeDocument/2006/relationships/customXml" Target="../ink/ink1730.xml"/><Relationship Id="rId398" Type="http://schemas.openxmlformats.org/officeDocument/2006/relationships/customXml" Target="../ink/ink1751.xml"/><Relationship Id="rId95" Type="http://schemas.openxmlformats.org/officeDocument/2006/relationships/image" Target="../media/image1424.png"/><Relationship Id="rId160" Type="http://schemas.openxmlformats.org/officeDocument/2006/relationships/customXml" Target="../ink/ink1632.xml"/><Relationship Id="rId216" Type="http://schemas.openxmlformats.org/officeDocument/2006/relationships/customXml" Target="../ink/ink1660.xml"/><Relationship Id="rId423" Type="http://schemas.openxmlformats.org/officeDocument/2006/relationships/image" Target="../media/image1586.png"/><Relationship Id="rId258" Type="http://schemas.openxmlformats.org/officeDocument/2006/relationships/customXml" Target="../ink/ink1681.xml"/><Relationship Id="rId22" Type="http://schemas.openxmlformats.org/officeDocument/2006/relationships/customXml" Target="../ink/ink1563.xml"/><Relationship Id="rId64" Type="http://schemas.openxmlformats.org/officeDocument/2006/relationships/customXml" Target="../ink/ink1584.xml"/><Relationship Id="rId118" Type="http://schemas.openxmlformats.org/officeDocument/2006/relationships/customXml" Target="../ink/ink1611.xml"/><Relationship Id="rId325" Type="http://schemas.openxmlformats.org/officeDocument/2006/relationships/image" Target="../media/image1538.png"/><Relationship Id="rId367" Type="http://schemas.openxmlformats.org/officeDocument/2006/relationships/image" Target="../media/image1558.png"/><Relationship Id="rId171" Type="http://schemas.openxmlformats.org/officeDocument/2006/relationships/image" Target="../media/image1462.png"/><Relationship Id="rId227" Type="http://schemas.openxmlformats.org/officeDocument/2006/relationships/image" Target="../media/image1490.png"/><Relationship Id="rId269" Type="http://schemas.openxmlformats.org/officeDocument/2006/relationships/image" Target="../media/image1511.png"/><Relationship Id="rId434" Type="http://schemas.openxmlformats.org/officeDocument/2006/relationships/customXml" Target="../ink/ink1769.xml"/><Relationship Id="rId33" Type="http://schemas.openxmlformats.org/officeDocument/2006/relationships/image" Target="../media/image1393.png"/><Relationship Id="rId129" Type="http://schemas.openxmlformats.org/officeDocument/2006/relationships/image" Target="../media/image1441.png"/><Relationship Id="rId280" Type="http://schemas.openxmlformats.org/officeDocument/2006/relationships/customXml" Target="../ink/ink1692.xml"/><Relationship Id="rId336" Type="http://schemas.openxmlformats.org/officeDocument/2006/relationships/customXml" Target="../ink/ink17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73F516-40CE-4AE4-98D3-66B975461921}"/>
              </a:ext>
            </a:extLst>
          </p:cNvPr>
          <p:cNvSpPr txBox="1"/>
          <p:nvPr/>
        </p:nvSpPr>
        <p:spPr>
          <a:xfrm>
            <a:off x="1652793" y="1335984"/>
            <a:ext cx="888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Mercado de Capitais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654DBE-DF0D-4029-B517-BC3C836A2200}"/>
              </a:ext>
            </a:extLst>
          </p:cNvPr>
          <p:cNvSpPr txBox="1"/>
          <p:nvPr/>
        </p:nvSpPr>
        <p:spPr>
          <a:xfrm>
            <a:off x="1477616" y="2768688"/>
            <a:ext cx="92367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Alavancagem e Trava de Alta com </a:t>
            </a:r>
            <a:r>
              <a:rPr lang="pt-BR" sz="4400" b="1" dirty="0" err="1">
                <a:solidFill>
                  <a:srgbClr val="002060"/>
                </a:solidFill>
              </a:rPr>
              <a:t>Calls</a:t>
            </a:r>
            <a:endParaRPr lang="pt-BR" sz="4400" b="1" dirty="0">
              <a:solidFill>
                <a:srgbClr val="002060"/>
              </a:solidFill>
            </a:endParaRPr>
          </a:p>
          <a:p>
            <a:pPr algn="ctr"/>
            <a:endParaRPr lang="pt-BR" sz="4800" dirty="0">
              <a:solidFill>
                <a:srgbClr val="002060"/>
              </a:solidFill>
            </a:endParaRP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Prof. Dr. Tabajara Pimenta Junior</a:t>
            </a:r>
          </a:p>
          <a:p>
            <a:pPr algn="ctr"/>
            <a:r>
              <a:rPr lang="pt-BR" sz="2400" dirty="0"/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23675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8EDAABF0-7051-486D-80EE-3E750A7BED2E}"/>
                  </a:ext>
                </a:extLst>
              </p14:cNvPr>
              <p14:cNvContentPartPr/>
              <p14:nvPr/>
            </p14:nvContentPartPr>
            <p14:xfrm>
              <a:off x="990621" y="984626"/>
              <a:ext cx="1405800" cy="6465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8EDAABF0-7051-486D-80EE-3E750A7BED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981" y="948626"/>
                <a:ext cx="1477440" cy="71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49520F4-DC2A-4C7D-B691-C801BC6BAF15}"/>
              </a:ext>
            </a:extLst>
          </p:cNvPr>
          <p:cNvGrpSpPr/>
          <p:nvPr/>
        </p:nvGrpSpPr>
        <p:grpSpPr>
          <a:xfrm>
            <a:off x="3461301" y="1945826"/>
            <a:ext cx="117720" cy="183240"/>
            <a:chOff x="3461301" y="1945826"/>
            <a:chExt cx="1177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800DB1AD-963E-4866-97BD-7FD7D46D3689}"/>
                    </a:ext>
                  </a:extLst>
                </p14:cNvPr>
                <p14:cNvContentPartPr/>
                <p14:nvPr/>
              </p14:nvContentPartPr>
              <p14:xfrm>
                <a:off x="3489381" y="1945826"/>
                <a:ext cx="89640" cy="1832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800DB1AD-963E-4866-97BD-7FD7D46D36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3741" y="1909826"/>
                  <a:ext cx="161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DC91EF9-043D-4EF1-90E6-340FE08C69BB}"/>
                    </a:ext>
                  </a:extLst>
                </p14:cNvPr>
                <p14:cNvContentPartPr/>
                <p14:nvPr/>
              </p14:nvContentPartPr>
              <p14:xfrm>
                <a:off x="3461301" y="2020346"/>
                <a:ext cx="110520" cy="2124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DC91EF9-043D-4EF1-90E6-340FE08C69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5661" y="1984346"/>
                  <a:ext cx="1821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EE5D7B0-0616-4B07-8577-1E2961EC497C}"/>
              </a:ext>
            </a:extLst>
          </p:cNvPr>
          <p:cNvGrpSpPr/>
          <p:nvPr/>
        </p:nvGrpSpPr>
        <p:grpSpPr>
          <a:xfrm>
            <a:off x="677421" y="1557746"/>
            <a:ext cx="219600" cy="168480"/>
            <a:chOff x="677421" y="1557746"/>
            <a:chExt cx="2196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C9B5FEC-E027-4306-80C3-CDBE4B5A3A40}"/>
                    </a:ext>
                  </a:extLst>
                </p14:cNvPr>
                <p14:cNvContentPartPr/>
                <p14:nvPr/>
              </p14:nvContentPartPr>
              <p14:xfrm>
                <a:off x="677421" y="1557746"/>
                <a:ext cx="93960" cy="1656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C9B5FEC-E027-4306-80C3-CDBE4B5A3A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1781" y="1522106"/>
                  <a:ext cx="165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682F1094-3A3F-4605-B142-0FD1A8F4314D}"/>
                    </a:ext>
                  </a:extLst>
                </p14:cNvPr>
                <p14:cNvContentPartPr/>
                <p14:nvPr/>
              </p14:nvContentPartPr>
              <p14:xfrm>
                <a:off x="786861" y="1615346"/>
                <a:ext cx="110160" cy="1108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682F1094-3A3F-4605-B142-0FD1A8F431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0861" y="1579706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AACB15F-B59B-4352-BD94-9F0DDF1961CB}"/>
              </a:ext>
            </a:extLst>
          </p:cNvPr>
          <p:cNvGrpSpPr/>
          <p:nvPr/>
        </p:nvGrpSpPr>
        <p:grpSpPr>
          <a:xfrm>
            <a:off x="924021" y="271106"/>
            <a:ext cx="138240" cy="257400"/>
            <a:chOff x="924021" y="271106"/>
            <a:chExt cx="13824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35704ED-DF9D-458F-84A8-62EFBB6C36D1}"/>
                    </a:ext>
                  </a:extLst>
                </p14:cNvPr>
                <p14:cNvContentPartPr/>
                <p14:nvPr/>
              </p14:nvContentPartPr>
              <p14:xfrm>
                <a:off x="924021" y="350306"/>
                <a:ext cx="138240" cy="13968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35704ED-DF9D-458F-84A8-62EFBB6C36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381" y="314306"/>
                  <a:ext cx="209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F70D6EA-9F09-4A6E-95C5-8E3873299C71}"/>
                    </a:ext>
                  </a:extLst>
                </p14:cNvPr>
                <p14:cNvContentPartPr/>
                <p14:nvPr/>
              </p14:nvContentPartPr>
              <p14:xfrm>
                <a:off x="983781" y="271106"/>
                <a:ext cx="26640" cy="25740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F70D6EA-9F09-4A6E-95C5-8E3873299C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7781" y="235106"/>
                  <a:ext cx="982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D165DFF-1468-4DD4-B5D2-1BE86F8310F5}"/>
              </a:ext>
            </a:extLst>
          </p:cNvPr>
          <p:cNvGrpSpPr/>
          <p:nvPr/>
        </p:nvGrpSpPr>
        <p:grpSpPr>
          <a:xfrm>
            <a:off x="2243421" y="684386"/>
            <a:ext cx="262440" cy="172080"/>
            <a:chOff x="2243421" y="684386"/>
            <a:chExt cx="26244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1A3D1CD-B74E-46F7-AC37-CA15E4572C70}"/>
                    </a:ext>
                  </a:extLst>
                </p14:cNvPr>
                <p14:cNvContentPartPr/>
                <p14:nvPr/>
              </p14:nvContentPartPr>
              <p14:xfrm>
                <a:off x="2243421" y="701666"/>
                <a:ext cx="135360" cy="13212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1A3D1CD-B74E-46F7-AC37-CA15E4572C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7781" y="665666"/>
                  <a:ext cx="207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C4D93A8-1FF6-4760-909A-1ABA0586F3DA}"/>
                    </a:ext>
                  </a:extLst>
                </p14:cNvPr>
                <p14:cNvContentPartPr/>
                <p14:nvPr/>
              </p14:nvContentPartPr>
              <p14:xfrm>
                <a:off x="2411901" y="684386"/>
                <a:ext cx="93960" cy="1720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C4D93A8-1FF6-4760-909A-1ABA0586F3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76261" y="648746"/>
                  <a:ext cx="1656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59EEE43E-A63A-460D-82A7-F18B477D4F6A}"/>
              </a:ext>
            </a:extLst>
          </p:cNvPr>
          <p:cNvGrpSpPr/>
          <p:nvPr/>
        </p:nvGrpSpPr>
        <p:grpSpPr>
          <a:xfrm>
            <a:off x="675981" y="2779586"/>
            <a:ext cx="1534320" cy="513360"/>
            <a:chOff x="675981" y="2779586"/>
            <a:chExt cx="15343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C9A698A4-A718-4837-9387-D491E0FD2F21}"/>
                    </a:ext>
                  </a:extLst>
                </p14:cNvPr>
                <p14:cNvContentPartPr/>
                <p14:nvPr/>
              </p14:nvContentPartPr>
              <p14:xfrm>
                <a:off x="675981" y="2779586"/>
                <a:ext cx="153000" cy="1346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C9A698A4-A718-4837-9387-D491E0FD2F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0341" y="2743946"/>
                  <a:ext cx="22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32E839DA-CD49-4BF8-BB35-FC12B9E13585}"/>
                    </a:ext>
                  </a:extLst>
                </p14:cNvPr>
                <p14:cNvContentPartPr/>
                <p14:nvPr/>
              </p14:nvContentPartPr>
              <p14:xfrm>
                <a:off x="700821" y="2926466"/>
                <a:ext cx="154440" cy="36648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32E839DA-CD49-4BF8-BB35-FC12B9E135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181" y="2890826"/>
                  <a:ext cx="226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91B8EEB-7771-4CF2-94FC-93BE8494812C}"/>
                    </a:ext>
                  </a:extLst>
                </p14:cNvPr>
                <p14:cNvContentPartPr/>
                <p14:nvPr/>
              </p14:nvContentPartPr>
              <p14:xfrm>
                <a:off x="699021" y="3025106"/>
                <a:ext cx="196560" cy="5040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91B8EEB-7771-4CF2-94FC-93BE849481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3381" y="2989466"/>
                  <a:ext cx="26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6FDEBEBD-D00D-42AE-90BA-CEE7A1EE878A}"/>
                    </a:ext>
                  </a:extLst>
                </p14:cNvPr>
                <p14:cNvContentPartPr/>
                <p14:nvPr/>
              </p14:nvContentPartPr>
              <p14:xfrm>
                <a:off x="1121661" y="2861306"/>
                <a:ext cx="180360" cy="13752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6FDEBEBD-D00D-42AE-90BA-CEE7A1EE87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5661" y="2825306"/>
                  <a:ext cx="25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CBAACA28-548E-45C8-94F1-561CC4D0BE29}"/>
                    </a:ext>
                  </a:extLst>
                </p14:cNvPr>
                <p14:cNvContentPartPr/>
                <p14:nvPr/>
              </p14:nvContentPartPr>
              <p14:xfrm>
                <a:off x="1196541" y="2802266"/>
                <a:ext cx="26640" cy="2872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CBAACA28-548E-45C8-94F1-561CC4D0BE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0901" y="2766626"/>
                  <a:ext cx="98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6A799056-557F-423C-A708-F04B254B3902}"/>
                    </a:ext>
                  </a:extLst>
                </p14:cNvPr>
                <p14:cNvContentPartPr/>
                <p14:nvPr/>
              </p14:nvContentPartPr>
              <p14:xfrm>
                <a:off x="1365741" y="2838626"/>
                <a:ext cx="119520" cy="14904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6A799056-557F-423C-A708-F04B254B39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9741" y="2802986"/>
                  <a:ext cx="191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FC745C6-21F1-45F6-BB77-37F19223234F}"/>
                    </a:ext>
                  </a:extLst>
                </p14:cNvPr>
                <p14:cNvContentPartPr/>
                <p14:nvPr/>
              </p14:nvContentPartPr>
              <p14:xfrm>
                <a:off x="1501101" y="2887946"/>
                <a:ext cx="119880" cy="8280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FC745C6-21F1-45F6-BB77-37F1922323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65101" y="2851946"/>
                  <a:ext cx="19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377FFA4-BDDB-44DC-9273-FF161E320C5A}"/>
                    </a:ext>
                  </a:extLst>
                </p14:cNvPr>
                <p14:cNvContentPartPr/>
                <p14:nvPr/>
              </p14:nvContentPartPr>
              <p14:xfrm>
                <a:off x="1676421" y="2878226"/>
                <a:ext cx="162720" cy="10980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377FFA4-BDDB-44DC-9273-FF161E320C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0421" y="2842226"/>
                  <a:ext cx="234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47F75751-CE92-414C-9629-2A2ED356C85B}"/>
                    </a:ext>
                  </a:extLst>
                </p14:cNvPr>
                <p14:cNvContentPartPr/>
                <p14:nvPr/>
              </p14:nvContentPartPr>
              <p14:xfrm>
                <a:off x="1888461" y="2876426"/>
                <a:ext cx="168480" cy="943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47F75751-CE92-414C-9629-2A2ED356C8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2821" y="2840786"/>
                  <a:ext cx="24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442C35A8-A531-44B6-B103-73AE4D0BD0AB}"/>
                    </a:ext>
                  </a:extLst>
                </p14:cNvPr>
                <p14:cNvContentPartPr/>
                <p14:nvPr/>
              </p14:nvContentPartPr>
              <p14:xfrm>
                <a:off x="2058741" y="2879306"/>
                <a:ext cx="151560" cy="7308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442C35A8-A531-44B6-B103-73AE4D0BD0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3101" y="2843666"/>
                  <a:ext cx="223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8FCFE45-FB0D-4AF9-A916-054B889AF428}"/>
              </a:ext>
            </a:extLst>
          </p:cNvPr>
          <p:cNvGrpSpPr/>
          <p:nvPr/>
        </p:nvGrpSpPr>
        <p:grpSpPr>
          <a:xfrm>
            <a:off x="876141" y="2160746"/>
            <a:ext cx="260640" cy="218880"/>
            <a:chOff x="876141" y="2160746"/>
            <a:chExt cx="2606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FFDCA814-6C19-406A-9CFE-974AA3454894}"/>
                    </a:ext>
                  </a:extLst>
                </p14:cNvPr>
                <p14:cNvContentPartPr/>
                <p14:nvPr/>
              </p14:nvContentPartPr>
              <p14:xfrm>
                <a:off x="879741" y="2160746"/>
                <a:ext cx="107280" cy="17604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FFDCA814-6C19-406A-9CFE-974AA34548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4101" y="2125106"/>
                  <a:ext cx="178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DCF6328F-2390-4BB4-B2E7-3C42DCB5CC3B}"/>
                    </a:ext>
                  </a:extLst>
                </p14:cNvPr>
                <p14:cNvContentPartPr/>
                <p14:nvPr/>
              </p14:nvContentPartPr>
              <p14:xfrm>
                <a:off x="876141" y="2288186"/>
                <a:ext cx="360" cy="3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DCF6328F-2390-4BB4-B2E7-3C42DCB5CC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0501" y="22521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C0C8075-DA62-41BD-95A3-02A7B46E2FD0}"/>
                    </a:ext>
                  </a:extLst>
                </p14:cNvPr>
                <p14:cNvContentPartPr/>
                <p14:nvPr/>
              </p14:nvContentPartPr>
              <p14:xfrm>
                <a:off x="876141" y="2218706"/>
                <a:ext cx="102240" cy="698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C0C8075-DA62-41BD-95A3-02A7B46E2F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501" y="2182706"/>
                  <a:ext cx="17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706499A-FFAC-4984-AC77-634B6283E2C5}"/>
                    </a:ext>
                  </a:extLst>
                </p14:cNvPr>
                <p14:cNvContentPartPr/>
                <p14:nvPr/>
              </p14:nvContentPartPr>
              <p14:xfrm>
                <a:off x="1055421" y="2299346"/>
                <a:ext cx="81360" cy="8028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706499A-FFAC-4984-AC77-634B6283E2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9421" y="2263706"/>
                  <a:ext cx="153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86309F56-FFAB-469C-A910-5DA7C087D594}"/>
              </a:ext>
            </a:extLst>
          </p:cNvPr>
          <p:cNvGrpSpPr/>
          <p:nvPr/>
        </p:nvGrpSpPr>
        <p:grpSpPr>
          <a:xfrm>
            <a:off x="2336301" y="2156426"/>
            <a:ext cx="217080" cy="278640"/>
            <a:chOff x="2336301" y="2156426"/>
            <a:chExt cx="2170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8B2BBEAF-4D7C-486C-9805-399E7C9BA286}"/>
                    </a:ext>
                  </a:extLst>
                </p14:cNvPr>
                <p14:cNvContentPartPr/>
                <p14:nvPr/>
              </p14:nvContentPartPr>
              <p14:xfrm>
                <a:off x="2371221" y="2156426"/>
                <a:ext cx="78840" cy="19908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8B2BBEAF-4D7C-486C-9805-399E7C9BA2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35221" y="2120426"/>
                  <a:ext cx="150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4C6EC91B-6B80-44CA-9C24-4CCF3AE154C7}"/>
                    </a:ext>
                  </a:extLst>
                </p14:cNvPr>
                <p14:cNvContentPartPr/>
                <p14:nvPr/>
              </p14:nvContentPartPr>
              <p14:xfrm>
                <a:off x="2336301" y="2258306"/>
                <a:ext cx="99360" cy="36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4C6EC91B-6B80-44CA-9C24-4CCF3AE154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0661" y="2222306"/>
                  <a:ext cx="171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C25B4213-ED9B-4170-8696-F580B3E081F2}"/>
                    </a:ext>
                  </a:extLst>
                </p14:cNvPr>
                <p14:cNvContentPartPr/>
                <p14:nvPr/>
              </p14:nvContentPartPr>
              <p14:xfrm>
                <a:off x="2533941" y="2315906"/>
                <a:ext cx="19440" cy="1191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C25B4213-ED9B-4170-8696-F580B3E081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8301" y="2280266"/>
                  <a:ext cx="910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CB65B7F4-84D5-46C2-802A-ED7747F9AEF6}"/>
              </a:ext>
            </a:extLst>
          </p:cNvPr>
          <p:cNvGrpSpPr/>
          <p:nvPr/>
        </p:nvGrpSpPr>
        <p:grpSpPr>
          <a:xfrm>
            <a:off x="901341" y="685466"/>
            <a:ext cx="2403720" cy="1298880"/>
            <a:chOff x="901341" y="685466"/>
            <a:chExt cx="2403720" cy="12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43D6E8C4-F5AB-4E5C-BD49-A7F704C26C11}"/>
                    </a:ext>
                  </a:extLst>
                </p14:cNvPr>
                <p14:cNvContentPartPr/>
                <p14:nvPr/>
              </p14:nvContentPartPr>
              <p14:xfrm>
                <a:off x="992781" y="700946"/>
                <a:ext cx="43920" cy="12560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43D6E8C4-F5AB-4E5C-BD49-A7F704C26C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7141" y="664946"/>
                  <a:ext cx="11556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BED78038-0B7F-4414-A8BD-64377A13FA75}"/>
                    </a:ext>
                  </a:extLst>
                </p14:cNvPr>
                <p14:cNvContentPartPr/>
                <p14:nvPr/>
              </p14:nvContentPartPr>
              <p14:xfrm>
                <a:off x="901341" y="685466"/>
                <a:ext cx="199080" cy="2059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BED78038-0B7F-4414-A8BD-64377A13FA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341" y="649826"/>
                  <a:ext cx="270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5CDD760-0789-42F9-BEF7-2AC46C3173E6}"/>
                    </a:ext>
                  </a:extLst>
                </p14:cNvPr>
                <p14:cNvContentPartPr/>
                <p14:nvPr/>
              </p14:nvContentPartPr>
              <p14:xfrm>
                <a:off x="1028781" y="1891826"/>
                <a:ext cx="2127240" cy="925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5CDD760-0789-42F9-BEF7-2AC46C3173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781" y="1855826"/>
                  <a:ext cx="219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24A4BD90-92CB-47DC-AEDB-5E6F0666B612}"/>
                    </a:ext>
                  </a:extLst>
                </p14:cNvPr>
                <p14:cNvContentPartPr/>
                <p14:nvPr/>
              </p14:nvContentPartPr>
              <p14:xfrm>
                <a:off x="3115701" y="1848986"/>
                <a:ext cx="189360" cy="6048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24A4BD90-92CB-47DC-AEDB-5E6F0666B6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79701" y="1812986"/>
                  <a:ext cx="261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607D3EA2-115C-499C-8FCF-19A432DB02D3}"/>
                    </a:ext>
                  </a:extLst>
                </p14:cNvPr>
                <p14:cNvContentPartPr/>
                <p14:nvPr/>
              </p14:nvContentPartPr>
              <p14:xfrm>
                <a:off x="2400741" y="1109906"/>
                <a:ext cx="360" cy="3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607D3EA2-115C-499C-8FCF-19A432DB02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64741" y="10739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6B35360-1420-4D0E-999A-2CCEF129A6E1}"/>
                    </a:ext>
                  </a:extLst>
                </p14:cNvPr>
                <p14:cNvContentPartPr/>
                <p14:nvPr/>
              </p14:nvContentPartPr>
              <p14:xfrm>
                <a:off x="2394621" y="1109906"/>
                <a:ext cx="11520" cy="730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6B35360-1420-4D0E-999A-2CCEF129A6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58981" y="1073906"/>
                  <a:ext cx="8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051538FD-2F53-4C9B-8F7C-642FF9076E56}"/>
                    </a:ext>
                  </a:extLst>
                </p14:cNvPr>
                <p14:cNvContentPartPr/>
                <p14:nvPr/>
              </p14:nvContentPartPr>
              <p14:xfrm>
                <a:off x="2411181" y="1253186"/>
                <a:ext cx="7560" cy="687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051538FD-2F53-4C9B-8F7C-642FF9076E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5541" y="1217546"/>
                  <a:ext cx="79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3BC5958E-81C8-434D-8986-C17B925BD694}"/>
                    </a:ext>
                  </a:extLst>
                </p14:cNvPr>
                <p14:cNvContentPartPr/>
                <p14:nvPr/>
              </p14:nvContentPartPr>
              <p14:xfrm>
                <a:off x="2415861" y="1416266"/>
                <a:ext cx="5400" cy="698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3BC5958E-81C8-434D-8986-C17B925BD6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79861" y="1380266"/>
                  <a:ext cx="77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E7BF6EC-78A4-42A5-A074-49A24998A01C}"/>
                    </a:ext>
                  </a:extLst>
                </p14:cNvPr>
                <p14:cNvContentPartPr/>
                <p14:nvPr/>
              </p14:nvContentPartPr>
              <p14:xfrm>
                <a:off x="2431341" y="1594106"/>
                <a:ext cx="18360" cy="687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E7BF6EC-78A4-42A5-A074-49A24998A0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95701" y="1558106"/>
                  <a:ext cx="9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9A51450-FE18-4CD2-9D3B-3C6288EDCA43}"/>
                    </a:ext>
                  </a:extLst>
                </p14:cNvPr>
                <p14:cNvContentPartPr/>
                <p14:nvPr/>
              </p14:nvContentPartPr>
              <p14:xfrm>
                <a:off x="2450781" y="1766546"/>
                <a:ext cx="360" cy="442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9A51450-FE18-4CD2-9D3B-3C6288EDCA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14781" y="1730546"/>
                  <a:ext cx="7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8EF31B1C-5AF1-478C-B15A-1816E28B0F34}"/>
                    </a:ext>
                  </a:extLst>
                </p14:cNvPr>
                <p14:cNvContentPartPr/>
                <p14:nvPr/>
              </p14:nvContentPartPr>
              <p14:xfrm>
                <a:off x="2451861" y="1852226"/>
                <a:ext cx="360" cy="507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8EF31B1C-5AF1-478C-B15A-1816E28B0F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15861" y="1816226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230B143F-E656-4ADC-AA35-73532AB14EE2}"/>
                    </a:ext>
                  </a:extLst>
                </p14:cNvPr>
                <p14:cNvContentPartPr/>
                <p14:nvPr/>
              </p14:nvContentPartPr>
              <p14:xfrm>
                <a:off x="1146501" y="1629746"/>
                <a:ext cx="117360" cy="136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230B143F-E656-4ADC-AA35-73532AB14E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501" y="1594106"/>
                  <a:ext cx="189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CDD3B14-E62A-4E52-9F03-8B11159D75BB}"/>
                    </a:ext>
                  </a:extLst>
                </p14:cNvPr>
                <p14:cNvContentPartPr/>
                <p14:nvPr/>
              </p14:nvContentPartPr>
              <p14:xfrm>
                <a:off x="1372941" y="1613546"/>
                <a:ext cx="84960" cy="75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CDD3B14-E62A-4E52-9F03-8B11159D75B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36941" y="1577546"/>
                  <a:ext cx="15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7329CCD-AB11-4B02-AE1C-5F2EC744F456}"/>
                    </a:ext>
                  </a:extLst>
                </p14:cNvPr>
                <p14:cNvContentPartPr/>
                <p14:nvPr/>
              </p14:nvContentPartPr>
              <p14:xfrm>
                <a:off x="1590741" y="1605626"/>
                <a:ext cx="84960" cy="68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7329CCD-AB11-4B02-AE1C-5F2EC744F45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55101" y="1569986"/>
                  <a:ext cx="156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FD68BCC7-7A47-4AC4-8228-35F2F9C5AEA2}"/>
                    </a:ext>
                  </a:extLst>
                </p14:cNvPr>
                <p14:cNvContentPartPr/>
                <p14:nvPr/>
              </p14:nvContentPartPr>
              <p14:xfrm>
                <a:off x="1759941" y="1593026"/>
                <a:ext cx="88560" cy="3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FD68BCC7-7A47-4AC4-8228-35F2F9C5AE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23941" y="1557026"/>
                  <a:ext cx="16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83B5C4AF-6971-400F-829F-C0EF4563F8CF}"/>
                    </a:ext>
                  </a:extLst>
                </p14:cNvPr>
                <p14:cNvContentPartPr/>
                <p14:nvPr/>
              </p14:nvContentPartPr>
              <p14:xfrm>
                <a:off x="2079261" y="1615346"/>
                <a:ext cx="63360" cy="36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83B5C4AF-6971-400F-829F-C0EF4563F8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43261" y="1579706"/>
                  <a:ext cx="135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EB41D0AC-E7F9-4941-A60C-81FB8918DA23}"/>
                    </a:ext>
                  </a:extLst>
                </p14:cNvPr>
                <p14:cNvContentPartPr/>
                <p14:nvPr/>
              </p14:nvContentPartPr>
              <p14:xfrm>
                <a:off x="2277981" y="1599506"/>
                <a:ext cx="56160" cy="360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EB41D0AC-E7F9-4941-A60C-81FB8918DA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41981" y="1563506"/>
                  <a:ext cx="12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2AA3204-3C37-44C8-BA10-434614ED7343}"/>
                    </a:ext>
                  </a:extLst>
                </p14:cNvPr>
                <p14:cNvContentPartPr/>
                <p14:nvPr/>
              </p14:nvContentPartPr>
              <p14:xfrm>
                <a:off x="2433861" y="1559906"/>
                <a:ext cx="282600" cy="540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2AA3204-3C37-44C8-BA10-434614ED73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98221" y="1523906"/>
                  <a:ext cx="35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B88535F-B2E3-473B-BFF7-A6F27DFC4135}"/>
                    </a:ext>
                  </a:extLst>
                </p14:cNvPr>
                <p14:cNvContentPartPr/>
                <p14:nvPr/>
              </p14:nvContentPartPr>
              <p14:xfrm>
                <a:off x="2817261" y="1536146"/>
                <a:ext cx="108720" cy="468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B88535F-B2E3-473B-BFF7-A6F27DFC41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81621" y="1500146"/>
                  <a:ext cx="180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5C2B076-547F-4360-B81D-827376FA278B}"/>
                    </a:ext>
                  </a:extLst>
                </p14:cNvPr>
                <p14:cNvContentPartPr/>
                <p14:nvPr/>
              </p14:nvContentPartPr>
              <p14:xfrm>
                <a:off x="2491101" y="1006946"/>
                <a:ext cx="97920" cy="1440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5C2B076-547F-4360-B81D-827376FA27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55461" y="971306"/>
                  <a:ext cx="16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6D19DA4-80FA-43E1-8076-7B1C008B8AD6}"/>
                    </a:ext>
                  </a:extLst>
                </p14:cNvPr>
                <p14:cNvContentPartPr/>
                <p14:nvPr/>
              </p14:nvContentPartPr>
              <p14:xfrm>
                <a:off x="2674701" y="995066"/>
                <a:ext cx="66960" cy="252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6D19DA4-80FA-43E1-8076-7B1C008B8A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38701" y="959426"/>
                  <a:ext cx="138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8FD05C92-240B-4D10-9618-3EF40DD9F062}"/>
                    </a:ext>
                  </a:extLst>
                </p14:cNvPr>
                <p14:cNvContentPartPr/>
                <p14:nvPr/>
              </p14:nvContentPartPr>
              <p14:xfrm>
                <a:off x="2866221" y="989666"/>
                <a:ext cx="37800" cy="576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8FD05C92-240B-4D10-9618-3EF40DD9F06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30581" y="954026"/>
                  <a:ext cx="1094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1CF8A53E-AAB3-4879-99F5-7EB027B4FD0C}"/>
              </a:ext>
            </a:extLst>
          </p:cNvPr>
          <p:cNvGrpSpPr/>
          <p:nvPr/>
        </p:nvGrpSpPr>
        <p:grpSpPr>
          <a:xfrm>
            <a:off x="2742381" y="1058426"/>
            <a:ext cx="975960" cy="410400"/>
            <a:chOff x="2742381" y="1058426"/>
            <a:chExt cx="97596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B427266-DA6A-4A89-8C01-D48FFDFE2E8E}"/>
                    </a:ext>
                  </a:extLst>
                </p14:cNvPr>
                <p14:cNvContentPartPr/>
                <p14:nvPr/>
              </p14:nvContentPartPr>
              <p14:xfrm>
                <a:off x="2791341" y="1091186"/>
                <a:ext cx="24120" cy="3776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B427266-DA6A-4A89-8C01-D48FFDFE2E8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5341" y="1055546"/>
                  <a:ext cx="95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0E7D7373-26B6-4F85-B0CA-052A09F9B8A0}"/>
                    </a:ext>
                  </a:extLst>
                </p14:cNvPr>
                <p14:cNvContentPartPr/>
                <p14:nvPr/>
              </p14:nvContentPartPr>
              <p14:xfrm>
                <a:off x="2742381" y="1058426"/>
                <a:ext cx="155160" cy="1353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0E7D7373-26B6-4F85-B0CA-052A09F9B8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6741" y="1022426"/>
                  <a:ext cx="226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5E5BD0D4-AC44-492F-B0F8-CAC517C1BB6B}"/>
                    </a:ext>
                  </a:extLst>
                </p14:cNvPr>
                <p14:cNvContentPartPr/>
                <p14:nvPr/>
              </p14:nvContentPartPr>
              <p14:xfrm>
                <a:off x="3005541" y="1250666"/>
                <a:ext cx="32400" cy="1508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5E5BD0D4-AC44-492F-B0F8-CAC517C1BB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69901" y="1215026"/>
                  <a:ext cx="104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111C8969-1577-4F9B-9A2A-79B1D9F7640C}"/>
                    </a:ext>
                  </a:extLst>
                </p14:cNvPr>
                <p14:cNvContentPartPr/>
                <p14:nvPr/>
              </p14:nvContentPartPr>
              <p14:xfrm>
                <a:off x="2951901" y="1302506"/>
                <a:ext cx="118080" cy="3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111C8969-1577-4F9B-9A2A-79B1D9F764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16261" y="1266866"/>
                  <a:ext cx="189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443A62F8-DF1E-4DA9-BF24-DA171EDE0291}"/>
                    </a:ext>
                  </a:extLst>
                </p14:cNvPr>
                <p14:cNvContentPartPr/>
                <p14:nvPr/>
              </p14:nvContentPartPr>
              <p14:xfrm>
                <a:off x="3162861" y="1194506"/>
                <a:ext cx="276480" cy="1440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443A62F8-DF1E-4DA9-BF24-DA171EDE02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26861" y="1158506"/>
                  <a:ext cx="34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EB94477-B96A-4724-A71E-747929933892}"/>
                    </a:ext>
                  </a:extLst>
                </p14:cNvPr>
                <p14:cNvContentPartPr/>
                <p14:nvPr/>
              </p14:nvContentPartPr>
              <p14:xfrm>
                <a:off x="3557781" y="1108826"/>
                <a:ext cx="141480" cy="26676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EB94477-B96A-4724-A71E-7479299338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21781" y="1072826"/>
                  <a:ext cx="213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D163AA48-5C39-4BBF-8AF1-0D38592BAB4D}"/>
                    </a:ext>
                  </a:extLst>
                </p14:cNvPr>
                <p14:cNvContentPartPr/>
                <p14:nvPr/>
              </p14:nvContentPartPr>
              <p14:xfrm>
                <a:off x="3543741" y="1137266"/>
                <a:ext cx="46440" cy="4248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D163AA48-5C39-4BBF-8AF1-0D38592BAB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08101" y="1101626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B824482-25B9-4A8F-B6D8-E41502DDE6C0}"/>
                    </a:ext>
                  </a:extLst>
                </p14:cNvPr>
                <p14:cNvContentPartPr/>
                <p14:nvPr/>
              </p14:nvContentPartPr>
              <p14:xfrm>
                <a:off x="3673701" y="1304306"/>
                <a:ext cx="44640" cy="3060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B824482-25B9-4A8F-B6D8-E41502DDE6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37701" y="1268666"/>
                  <a:ext cx="1162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3D17B928-03CF-41BB-842B-D23311F63DFC}"/>
              </a:ext>
            </a:extLst>
          </p:cNvPr>
          <p:cNvGrpSpPr/>
          <p:nvPr/>
        </p:nvGrpSpPr>
        <p:grpSpPr>
          <a:xfrm>
            <a:off x="5377941" y="531026"/>
            <a:ext cx="1660320" cy="335520"/>
            <a:chOff x="5377941" y="531026"/>
            <a:chExt cx="16603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EEBA0EA8-7E7B-4F21-BF55-2E544EC62202}"/>
                    </a:ext>
                  </a:extLst>
                </p14:cNvPr>
                <p14:cNvContentPartPr/>
                <p14:nvPr/>
              </p14:nvContentPartPr>
              <p14:xfrm>
                <a:off x="5408901" y="752786"/>
                <a:ext cx="120600" cy="1036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EEBA0EA8-7E7B-4F21-BF55-2E544EC6220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72901" y="716786"/>
                  <a:ext cx="192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4D06A99F-5027-4C1A-A62D-FFCDFBC6A79A}"/>
                    </a:ext>
                  </a:extLst>
                </p14:cNvPr>
                <p14:cNvContentPartPr/>
                <p14:nvPr/>
              </p14:nvContentPartPr>
              <p14:xfrm>
                <a:off x="5405301" y="766106"/>
                <a:ext cx="70560" cy="334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4D06A99F-5027-4C1A-A62D-FFCDFBC6A7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69301" y="730106"/>
                  <a:ext cx="142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2039219E-06AE-4063-9B2A-30CD933EB90D}"/>
                    </a:ext>
                  </a:extLst>
                </p14:cNvPr>
                <p14:cNvContentPartPr/>
                <p14:nvPr/>
              </p14:nvContentPartPr>
              <p14:xfrm>
                <a:off x="5377941" y="667466"/>
                <a:ext cx="121680" cy="442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2039219E-06AE-4063-9B2A-30CD933EB90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41941" y="631466"/>
                  <a:ext cx="193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D6D62DD4-C359-4B94-AAD9-FDFE6D7B1875}"/>
                    </a:ext>
                  </a:extLst>
                </p14:cNvPr>
                <p14:cNvContentPartPr/>
                <p14:nvPr/>
              </p14:nvContentPartPr>
              <p14:xfrm>
                <a:off x="5528781" y="685466"/>
                <a:ext cx="96480" cy="1674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D6D62DD4-C359-4B94-AAD9-FDFE6D7B18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92781" y="649826"/>
                  <a:ext cx="168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6E32D70-FEBF-4B68-B0A0-3783E68A8234}"/>
                    </a:ext>
                  </a:extLst>
                </p14:cNvPr>
                <p14:cNvContentPartPr/>
                <p14:nvPr/>
              </p14:nvContentPartPr>
              <p14:xfrm>
                <a:off x="5676741" y="708146"/>
                <a:ext cx="11160" cy="1483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6E32D70-FEBF-4B68-B0A0-3783E68A82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40741" y="672146"/>
                  <a:ext cx="82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C299723C-4DF6-481D-BB2A-2F311AE38BEB}"/>
                    </a:ext>
                  </a:extLst>
                </p14:cNvPr>
                <p14:cNvContentPartPr/>
                <p14:nvPr/>
              </p14:nvContentPartPr>
              <p14:xfrm>
                <a:off x="5627781" y="681146"/>
                <a:ext cx="114840" cy="378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C299723C-4DF6-481D-BB2A-2F311AE38B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92141" y="645506"/>
                  <a:ext cx="18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AB6DA097-3817-4278-9572-4ABDB4F26287}"/>
                    </a:ext>
                  </a:extLst>
                </p14:cNvPr>
                <p14:cNvContentPartPr/>
                <p14:nvPr/>
              </p14:nvContentPartPr>
              <p14:xfrm>
                <a:off x="5755581" y="691946"/>
                <a:ext cx="15480" cy="16848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AB6DA097-3817-4278-9572-4ABDB4F262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19941" y="656306"/>
                  <a:ext cx="87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C5013122-BFFD-4C9C-8C2D-389D3EC28821}"/>
                    </a:ext>
                  </a:extLst>
                </p14:cNvPr>
                <p14:cNvContentPartPr/>
                <p14:nvPr/>
              </p14:nvContentPartPr>
              <p14:xfrm>
                <a:off x="5750541" y="671066"/>
                <a:ext cx="186840" cy="1454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C5013122-BFFD-4C9C-8C2D-389D3EC288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14901" y="635426"/>
                  <a:ext cx="258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D7EDA2B8-3F55-4CEC-88E4-F30B896EF76D}"/>
                    </a:ext>
                  </a:extLst>
                </p14:cNvPr>
                <p14:cNvContentPartPr/>
                <p14:nvPr/>
              </p14:nvContentPartPr>
              <p14:xfrm>
                <a:off x="5898141" y="694106"/>
                <a:ext cx="82440" cy="1663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D7EDA2B8-3F55-4CEC-88E4-F30B896EF7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62501" y="658466"/>
                  <a:ext cx="154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C31651B4-51DD-47E7-9BB1-1901012013EF}"/>
                    </a:ext>
                  </a:extLst>
                </p14:cNvPr>
                <p14:cNvContentPartPr/>
                <p14:nvPr/>
              </p14:nvContentPartPr>
              <p14:xfrm>
                <a:off x="5982741" y="678266"/>
                <a:ext cx="128880" cy="14256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C31651B4-51DD-47E7-9BB1-1901012013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47101" y="642626"/>
                  <a:ext cx="200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9FCF86A-2D1C-4A65-8782-302D9F8DBD77}"/>
                    </a:ext>
                  </a:extLst>
                </p14:cNvPr>
                <p14:cNvContentPartPr/>
                <p14:nvPr/>
              </p14:nvContentPartPr>
              <p14:xfrm>
                <a:off x="5926941" y="766826"/>
                <a:ext cx="138600" cy="100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9FCF86A-2D1C-4A65-8782-302D9F8DBD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90941" y="731186"/>
                  <a:ext cx="210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0A8D3D7D-4901-4B77-ABDF-541956C2EFFB}"/>
                    </a:ext>
                  </a:extLst>
                </p14:cNvPr>
                <p14:cNvContentPartPr/>
                <p14:nvPr/>
              </p14:nvContentPartPr>
              <p14:xfrm>
                <a:off x="6139341" y="712826"/>
                <a:ext cx="30960" cy="1188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0A8D3D7D-4901-4B77-ABDF-541956C2EF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03341" y="677186"/>
                  <a:ext cx="102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D8F44D6D-449C-4A84-97D1-A41DBBF31333}"/>
                    </a:ext>
                  </a:extLst>
                </p14:cNvPr>
                <p14:cNvContentPartPr/>
                <p14:nvPr/>
              </p14:nvContentPartPr>
              <p14:xfrm>
                <a:off x="6091101" y="703826"/>
                <a:ext cx="311040" cy="1364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D8F44D6D-449C-4A84-97D1-A41DBBF313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55461" y="667826"/>
                  <a:ext cx="382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DC526981-E5F0-45C0-9A7B-952E7EE547EE}"/>
                    </a:ext>
                  </a:extLst>
                </p14:cNvPr>
                <p14:cNvContentPartPr/>
                <p14:nvPr/>
              </p14:nvContentPartPr>
              <p14:xfrm>
                <a:off x="6284061" y="763946"/>
                <a:ext cx="99360" cy="57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DC526981-E5F0-45C0-9A7B-952E7EE547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48421" y="727946"/>
                  <a:ext cx="171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305B550C-6700-4ABA-9F80-00EB05235BC4}"/>
                    </a:ext>
                  </a:extLst>
                </p14:cNvPr>
                <p14:cNvContentPartPr/>
                <p14:nvPr/>
              </p14:nvContentPartPr>
              <p14:xfrm>
                <a:off x="6252021" y="670706"/>
                <a:ext cx="139680" cy="111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305B550C-6700-4ABA-9F80-00EB05235B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16021" y="634706"/>
                  <a:ext cx="211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79B8BBFC-54C8-431D-8BBA-40CFF4F79378}"/>
                    </a:ext>
                  </a:extLst>
                </p14:cNvPr>
                <p14:cNvContentPartPr/>
                <p14:nvPr/>
              </p14:nvContentPartPr>
              <p14:xfrm>
                <a:off x="6327981" y="531026"/>
                <a:ext cx="20520" cy="478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79B8BBFC-54C8-431D-8BBA-40CFF4F793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92341" y="495026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8EB25282-EE13-42CB-8ABB-09DCADBC0534}"/>
                    </a:ext>
                  </a:extLst>
                </p14:cNvPr>
                <p14:cNvContentPartPr/>
                <p14:nvPr/>
              </p14:nvContentPartPr>
              <p14:xfrm>
                <a:off x="6450741" y="715706"/>
                <a:ext cx="202680" cy="14508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8EB25282-EE13-42CB-8ABB-09DCADBC053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15101" y="679706"/>
                  <a:ext cx="274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AC568EEC-B9DE-47D0-AC74-3B8F673CB677}"/>
                    </a:ext>
                  </a:extLst>
                </p14:cNvPr>
                <p14:cNvContentPartPr/>
                <p14:nvPr/>
              </p14:nvContentPartPr>
              <p14:xfrm>
                <a:off x="6753141" y="689786"/>
                <a:ext cx="12240" cy="1234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AC568EEC-B9DE-47D0-AC74-3B8F673CB6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17501" y="654146"/>
                  <a:ext cx="83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CEE0F723-B9EA-402F-B630-D4090D919FED}"/>
                    </a:ext>
                  </a:extLst>
                </p14:cNvPr>
                <p14:cNvContentPartPr/>
                <p14:nvPr/>
              </p14:nvContentPartPr>
              <p14:xfrm>
                <a:off x="6808221" y="675026"/>
                <a:ext cx="230040" cy="19152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CEE0F723-B9EA-402F-B630-D4090D919FE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72581" y="639386"/>
                  <a:ext cx="301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A0917EFD-8BA3-4D22-8FE2-931ACFDD41FF}"/>
                    </a:ext>
                  </a:extLst>
                </p14:cNvPr>
                <p14:cNvContentPartPr/>
                <p14:nvPr/>
              </p14:nvContentPartPr>
              <p14:xfrm>
                <a:off x="6886701" y="794906"/>
                <a:ext cx="138600" cy="208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A0917EFD-8BA3-4D22-8FE2-931ACFDD41F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50701" y="758906"/>
                  <a:ext cx="21024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89BA36FC-475A-4D75-83BF-56D144131B89}"/>
                  </a:ext>
                </a:extLst>
              </p14:cNvPr>
              <p14:cNvContentPartPr/>
              <p14:nvPr/>
            </p14:nvContentPartPr>
            <p14:xfrm>
              <a:off x="5397021" y="988226"/>
              <a:ext cx="1722600" cy="55440"/>
            </p14:xfrm>
          </p:contentPart>
        </mc:Choice>
        <mc:Fallback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89BA36FC-475A-4D75-83BF-56D144131B8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61021" y="952226"/>
                <a:ext cx="1794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4E9FEB5F-CD52-4A80-8D26-6A1B1E42A778}"/>
                  </a:ext>
                </a:extLst>
              </p14:cNvPr>
              <p14:cNvContentPartPr/>
              <p14:nvPr/>
            </p14:nvContentPartPr>
            <p14:xfrm>
              <a:off x="7388181" y="644786"/>
              <a:ext cx="78840" cy="189000"/>
            </p14:xfrm>
          </p:contentPart>
        </mc:Choice>
        <mc:Fallback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4E9FEB5F-CD52-4A80-8D26-6A1B1E42A77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352541" y="608786"/>
                <a:ext cx="1504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A0099BBD-3102-4859-B2D0-E5CB9E86E176}"/>
                  </a:ext>
                </a:extLst>
              </p14:cNvPr>
              <p14:cNvContentPartPr/>
              <p14:nvPr/>
            </p14:nvContentPartPr>
            <p14:xfrm>
              <a:off x="7115301" y="983546"/>
              <a:ext cx="498240" cy="11160"/>
            </p14:xfrm>
          </p:contentPart>
        </mc:Choice>
        <mc:Fallback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A0099BBD-3102-4859-B2D0-E5CB9E86E17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079301" y="947546"/>
                <a:ext cx="569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073479FA-378A-45DC-9A3A-3BB6CF157859}"/>
              </a:ext>
            </a:extLst>
          </p:cNvPr>
          <p:cNvGrpSpPr/>
          <p:nvPr/>
        </p:nvGrpSpPr>
        <p:grpSpPr>
          <a:xfrm>
            <a:off x="5990661" y="1428866"/>
            <a:ext cx="1335960" cy="175680"/>
            <a:chOff x="5990661" y="1428866"/>
            <a:chExt cx="133596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8E90B2C5-BB7B-4F98-8ADD-9E4902C17F37}"/>
                    </a:ext>
                  </a:extLst>
                </p14:cNvPr>
                <p14:cNvContentPartPr/>
                <p14:nvPr/>
              </p14:nvContentPartPr>
              <p14:xfrm>
                <a:off x="5990661" y="1459826"/>
                <a:ext cx="276120" cy="1227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8E90B2C5-BB7B-4F98-8ADD-9E4902C17F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54661" y="1424186"/>
                  <a:ext cx="347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07468621-AD90-424A-999C-C7851EEDCEE0}"/>
                    </a:ext>
                  </a:extLst>
                </p14:cNvPr>
                <p14:cNvContentPartPr/>
                <p14:nvPr/>
              </p14:nvContentPartPr>
              <p14:xfrm>
                <a:off x="6347061" y="1464506"/>
                <a:ext cx="200520" cy="1400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07468621-AD90-424A-999C-C7851EEDCEE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11421" y="1428506"/>
                  <a:ext cx="272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00958D9C-D6E9-4F76-ACE1-B156F628BC53}"/>
                    </a:ext>
                  </a:extLst>
                </p14:cNvPr>
                <p14:cNvContentPartPr/>
                <p14:nvPr/>
              </p14:nvContentPartPr>
              <p14:xfrm>
                <a:off x="6625701" y="1464506"/>
                <a:ext cx="21960" cy="1180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00958D9C-D6E9-4F76-ACE1-B156F628BC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90061" y="1428506"/>
                  <a:ext cx="93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ECC7E636-3FFE-442B-BE50-F7601CF6DA92}"/>
                    </a:ext>
                  </a:extLst>
                </p14:cNvPr>
                <p14:cNvContentPartPr/>
                <p14:nvPr/>
              </p14:nvContentPartPr>
              <p14:xfrm>
                <a:off x="6625701" y="1442906"/>
                <a:ext cx="168840" cy="860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ECC7E636-3FFE-442B-BE50-F7601CF6DA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90061" y="1407266"/>
                  <a:ext cx="24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B9D4FF69-87A2-47A6-B295-F8B5C5EE1287}"/>
                    </a:ext>
                  </a:extLst>
                </p14:cNvPr>
                <p14:cNvContentPartPr/>
                <p14:nvPr/>
              </p14:nvContentPartPr>
              <p14:xfrm>
                <a:off x="6811461" y="1473866"/>
                <a:ext cx="18360" cy="9468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B9D4FF69-87A2-47A6-B295-F8B5C5EE128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75821" y="1438226"/>
                  <a:ext cx="90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D091982A-B35E-4187-A2AA-A88803463578}"/>
                    </a:ext>
                  </a:extLst>
                </p14:cNvPr>
                <p14:cNvContentPartPr/>
                <p14:nvPr/>
              </p14:nvContentPartPr>
              <p14:xfrm>
                <a:off x="6817581" y="1453706"/>
                <a:ext cx="137160" cy="9720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D091982A-B35E-4187-A2AA-A888034635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81581" y="1418066"/>
                  <a:ext cx="20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E1749D8E-C5E5-4773-9C7B-A5CA24B35A07}"/>
                    </a:ext>
                  </a:extLst>
                </p14:cNvPr>
                <p14:cNvContentPartPr/>
                <p14:nvPr/>
              </p14:nvContentPartPr>
              <p14:xfrm>
                <a:off x="6975981" y="1451546"/>
                <a:ext cx="76680" cy="1202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E1749D8E-C5E5-4773-9C7B-A5CA24B35A0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39981" y="1415546"/>
                  <a:ext cx="148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CC4A6759-9079-4031-BD0A-2E0AE111A0D5}"/>
                    </a:ext>
                  </a:extLst>
                </p14:cNvPr>
                <p14:cNvContentPartPr/>
                <p14:nvPr/>
              </p14:nvContentPartPr>
              <p14:xfrm>
                <a:off x="7000821" y="1444706"/>
                <a:ext cx="156240" cy="13140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CC4A6759-9079-4031-BD0A-2E0AE111A0D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65181" y="1408706"/>
                  <a:ext cx="227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1F80F6F6-8C1A-4F54-AE6F-3A305EF6E392}"/>
                    </a:ext>
                  </a:extLst>
                </p14:cNvPr>
                <p14:cNvContentPartPr/>
                <p14:nvPr/>
              </p14:nvContentPartPr>
              <p14:xfrm>
                <a:off x="7211781" y="1447586"/>
                <a:ext cx="8640" cy="14148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1F80F6F6-8C1A-4F54-AE6F-3A305EF6E3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75781" y="1411586"/>
                  <a:ext cx="80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64158FDA-301B-446A-A0EB-9E770A3E448A}"/>
                    </a:ext>
                  </a:extLst>
                </p14:cNvPr>
                <p14:cNvContentPartPr/>
                <p14:nvPr/>
              </p14:nvContentPartPr>
              <p14:xfrm>
                <a:off x="7210701" y="1428866"/>
                <a:ext cx="115920" cy="1677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64158FDA-301B-446A-A0EB-9E770A3E44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74701" y="1392866"/>
                  <a:ext cx="1875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D66567AF-21D5-4D5A-AE54-38C42A3B3266}"/>
                  </a:ext>
                </a:extLst>
              </p14:cNvPr>
              <p14:cNvContentPartPr/>
              <p14:nvPr/>
            </p14:nvContentPartPr>
            <p14:xfrm>
              <a:off x="8328861" y="1290986"/>
              <a:ext cx="58680" cy="1440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D66567AF-21D5-4D5A-AE54-38C42A3B326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292861" y="1254986"/>
                <a:ext cx="13032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346EB17B-AE73-4B91-805E-3575EDA0870F}"/>
              </a:ext>
            </a:extLst>
          </p:cNvPr>
          <p:cNvGrpSpPr/>
          <p:nvPr/>
        </p:nvGrpSpPr>
        <p:grpSpPr>
          <a:xfrm>
            <a:off x="7571061" y="1404746"/>
            <a:ext cx="1045440" cy="297000"/>
            <a:chOff x="7571061" y="1404746"/>
            <a:chExt cx="104544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8D611FC4-3DDA-4354-940D-15B7801E5778}"/>
                    </a:ext>
                  </a:extLst>
                </p14:cNvPr>
                <p14:cNvContentPartPr/>
                <p14:nvPr/>
              </p14:nvContentPartPr>
              <p14:xfrm>
                <a:off x="7571061" y="1421666"/>
                <a:ext cx="30600" cy="16092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8D611FC4-3DDA-4354-940D-15B7801E57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35421" y="1385666"/>
                  <a:ext cx="102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8C28D80E-5D56-484C-BE94-B785AC068FFD}"/>
                    </a:ext>
                  </a:extLst>
                </p14:cNvPr>
                <p14:cNvContentPartPr/>
                <p14:nvPr/>
              </p14:nvContentPartPr>
              <p14:xfrm>
                <a:off x="7638021" y="1423106"/>
                <a:ext cx="96840" cy="12600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8C28D80E-5D56-484C-BE94-B785AC068FF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02381" y="1387466"/>
                  <a:ext cx="168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DE08283D-501B-445D-9450-5AF0A2AA5D7E}"/>
                    </a:ext>
                  </a:extLst>
                </p14:cNvPr>
                <p14:cNvContentPartPr/>
                <p14:nvPr/>
              </p14:nvContentPartPr>
              <p14:xfrm>
                <a:off x="7572501" y="1524266"/>
                <a:ext cx="158760" cy="111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DE08283D-501B-445D-9450-5AF0A2AA5D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36861" y="1488626"/>
                  <a:ext cx="230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85F6E88-BFF8-4E9A-8459-CAF978A28766}"/>
                    </a:ext>
                  </a:extLst>
                </p14:cNvPr>
                <p14:cNvContentPartPr/>
                <p14:nvPr/>
              </p14:nvContentPartPr>
              <p14:xfrm>
                <a:off x="7927461" y="1467746"/>
                <a:ext cx="55080" cy="1321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85F6E88-BFF8-4E9A-8459-CAF978A287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91821" y="1431746"/>
                  <a:ext cx="126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9039B839-55A8-4C3E-95CF-7E1E8C6D96B7}"/>
                    </a:ext>
                  </a:extLst>
                </p14:cNvPr>
                <p14:cNvContentPartPr/>
                <p14:nvPr/>
              </p14:nvContentPartPr>
              <p14:xfrm>
                <a:off x="8001261" y="1404746"/>
                <a:ext cx="82440" cy="1371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9039B839-55A8-4C3E-95CF-7E1E8C6D96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65621" y="1369106"/>
                  <a:ext cx="154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C0010A30-2E3A-4F7D-9895-737E2E9343F4}"/>
                    </a:ext>
                  </a:extLst>
                </p14:cNvPr>
                <p14:cNvContentPartPr/>
                <p14:nvPr/>
              </p14:nvContentPartPr>
              <p14:xfrm>
                <a:off x="7947621" y="1531826"/>
                <a:ext cx="117000" cy="79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C0010A30-2E3A-4F7D-9895-737E2E9343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11981" y="1496186"/>
                  <a:ext cx="188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F1634B8-1389-4075-B608-FCCA12E0453D}"/>
                    </a:ext>
                  </a:extLst>
                </p14:cNvPr>
                <p14:cNvContentPartPr/>
                <p14:nvPr/>
              </p14:nvContentPartPr>
              <p14:xfrm>
                <a:off x="8110341" y="1420586"/>
                <a:ext cx="345960" cy="1296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F1634B8-1389-4075-B608-FCCA12E045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74701" y="1384946"/>
                  <a:ext cx="417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99DAA9C6-C0B3-4554-8E48-38A5F3D8A412}"/>
                    </a:ext>
                  </a:extLst>
                </p14:cNvPr>
                <p14:cNvContentPartPr/>
                <p14:nvPr/>
              </p14:nvContentPartPr>
              <p14:xfrm>
                <a:off x="8333541" y="1427066"/>
                <a:ext cx="282960" cy="1245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99DAA9C6-C0B3-4554-8E48-38A5F3D8A41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97901" y="1391066"/>
                  <a:ext cx="354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18B5C638-8BE4-40DF-A210-E2249F41BB75}"/>
                    </a:ext>
                  </a:extLst>
                </p14:cNvPr>
                <p14:cNvContentPartPr/>
                <p14:nvPr/>
              </p14:nvContentPartPr>
              <p14:xfrm>
                <a:off x="8216901" y="1638026"/>
                <a:ext cx="7560" cy="637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18B5C638-8BE4-40DF-A210-E2249F41BB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80901" y="1602026"/>
                  <a:ext cx="792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9B9CAE60-6888-4B1F-AD8C-69CA3FBFA9D2}"/>
              </a:ext>
            </a:extLst>
          </p:cNvPr>
          <p:cNvGrpSpPr/>
          <p:nvPr/>
        </p:nvGrpSpPr>
        <p:grpSpPr>
          <a:xfrm>
            <a:off x="4779981" y="1382786"/>
            <a:ext cx="927000" cy="405000"/>
            <a:chOff x="4779981" y="1382786"/>
            <a:chExt cx="92700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A33BEB1D-DBD9-4994-9550-3C33FE8B73E3}"/>
                    </a:ext>
                  </a:extLst>
                </p14:cNvPr>
                <p14:cNvContentPartPr/>
                <p14:nvPr/>
              </p14:nvContentPartPr>
              <p14:xfrm>
                <a:off x="4779981" y="1442906"/>
                <a:ext cx="146880" cy="1738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A33BEB1D-DBD9-4994-9550-3C33FE8B73E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43981" y="1407266"/>
                  <a:ext cx="218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873DC0EA-BAB9-408C-95BD-3DB47B1375D7}"/>
                    </a:ext>
                  </a:extLst>
                </p14:cNvPr>
                <p14:cNvContentPartPr/>
                <p14:nvPr/>
              </p14:nvContentPartPr>
              <p14:xfrm>
                <a:off x="4848021" y="1527506"/>
                <a:ext cx="56160" cy="14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873DC0EA-BAB9-408C-95BD-3DB47B1375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12021" y="1491866"/>
                  <a:ext cx="127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06EDEAA1-7546-4C96-84A0-7DA3A4A5C89D}"/>
                    </a:ext>
                  </a:extLst>
                </p14:cNvPr>
                <p14:cNvContentPartPr/>
                <p14:nvPr/>
              </p14:nvContentPartPr>
              <p14:xfrm>
                <a:off x="4808421" y="1422746"/>
                <a:ext cx="121680" cy="100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06EDEAA1-7546-4C96-84A0-7DA3A4A5C89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72781" y="1386746"/>
                  <a:ext cx="193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1C76664-FD09-437B-BA9D-4603A2BF6E75}"/>
                    </a:ext>
                  </a:extLst>
                </p14:cNvPr>
                <p14:cNvContentPartPr/>
                <p14:nvPr/>
              </p14:nvContentPartPr>
              <p14:xfrm>
                <a:off x="4962141" y="1476026"/>
                <a:ext cx="169560" cy="1029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1C76664-FD09-437B-BA9D-4603A2BF6E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26501" y="1440386"/>
                  <a:ext cx="241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A6263179-D8B2-40C5-9EE1-52F307434E7D}"/>
                    </a:ext>
                  </a:extLst>
                </p14:cNvPr>
                <p14:cNvContentPartPr/>
                <p14:nvPr/>
              </p14:nvContentPartPr>
              <p14:xfrm>
                <a:off x="5313141" y="1382786"/>
                <a:ext cx="116640" cy="2005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A6263179-D8B2-40C5-9EE1-52F307434E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77501" y="1346786"/>
                  <a:ext cx="188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648A8CC5-8442-4DF7-9719-3F09E16C9589}"/>
                    </a:ext>
                  </a:extLst>
                </p14:cNvPr>
                <p14:cNvContentPartPr/>
                <p14:nvPr/>
              </p14:nvContentPartPr>
              <p14:xfrm>
                <a:off x="5252661" y="1464506"/>
                <a:ext cx="117000" cy="313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648A8CC5-8442-4DF7-9719-3F09E16C958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17021" y="1428506"/>
                  <a:ext cx="188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ACCBC94-010A-4054-8BF8-015069D841DC}"/>
                    </a:ext>
                  </a:extLst>
                </p14:cNvPr>
                <p14:cNvContentPartPr/>
                <p14:nvPr/>
              </p14:nvContentPartPr>
              <p14:xfrm>
                <a:off x="5447421" y="1557386"/>
                <a:ext cx="128160" cy="11088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ACCBC94-010A-4054-8BF8-015069D841D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11421" y="1521386"/>
                  <a:ext cx="199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A6AB0036-FB62-4463-BDB7-877C86C845EE}"/>
                    </a:ext>
                  </a:extLst>
                </p14:cNvPr>
                <p14:cNvContentPartPr/>
                <p14:nvPr/>
              </p14:nvContentPartPr>
              <p14:xfrm>
                <a:off x="5691141" y="1593026"/>
                <a:ext cx="15840" cy="3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A6AB0036-FB62-4463-BDB7-877C86C845E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55141" y="1557026"/>
                  <a:ext cx="87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A5D22B06-3DA4-45A3-B8B7-2AD412CE9E23}"/>
                    </a:ext>
                  </a:extLst>
                </p14:cNvPr>
                <p14:cNvContentPartPr/>
                <p14:nvPr/>
              </p14:nvContentPartPr>
              <p14:xfrm>
                <a:off x="5683941" y="1494386"/>
                <a:ext cx="1440" cy="25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A5D22B06-3DA4-45A3-B8B7-2AD412CE9E2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47941" y="1458386"/>
                  <a:ext cx="73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4FDF406-E8FD-4901-B91B-1ED04249C624}"/>
                    </a:ext>
                  </a:extLst>
                </p14:cNvPr>
                <p14:cNvContentPartPr/>
                <p14:nvPr/>
              </p14:nvContentPartPr>
              <p14:xfrm>
                <a:off x="4782501" y="1747826"/>
                <a:ext cx="602640" cy="399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4FDF406-E8FD-4901-B91B-1ED04249C62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46501" y="1712186"/>
                  <a:ext cx="67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90184721-0DE6-4E24-B2BC-8D34CDA7D34A}"/>
                    </a:ext>
                  </a:extLst>
                </p14:cNvPr>
                <p14:cNvContentPartPr/>
                <p14:nvPr/>
              </p14:nvContentPartPr>
              <p14:xfrm>
                <a:off x="4788261" y="1524266"/>
                <a:ext cx="68760" cy="576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90184721-0DE6-4E24-B2BC-8D34CDA7D34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52621" y="1488626"/>
                  <a:ext cx="1404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80657B3E-F401-42E3-9C66-9A9252BC8FF9}"/>
                  </a:ext>
                </a:extLst>
              </p14:cNvPr>
              <p14:cNvContentPartPr/>
              <p14:nvPr/>
            </p14:nvContentPartPr>
            <p14:xfrm>
              <a:off x="2417301" y="2824226"/>
              <a:ext cx="166680" cy="124560"/>
            </p14:xfrm>
          </p:contentPart>
        </mc:Choice>
        <mc:Fallback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80657B3E-F401-42E3-9C66-9A9252BC8FF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381301" y="2788586"/>
                <a:ext cx="23832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82994D39-4E24-4F30-88E8-6793094DD18A}"/>
              </a:ext>
            </a:extLst>
          </p:cNvPr>
          <p:cNvGrpSpPr/>
          <p:nvPr/>
        </p:nvGrpSpPr>
        <p:grpSpPr>
          <a:xfrm>
            <a:off x="4701141" y="1992986"/>
            <a:ext cx="383040" cy="175680"/>
            <a:chOff x="4701141" y="1992986"/>
            <a:chExt cx="3830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169A5619-D254-4E18-B1A4-D99C94AAEFD0}"/>
                    </a:ext>
                  </a:extLst>
                </p14:cNvPr>
                <p14:cNvContentPartPr/>
                <p14:nvPr/>
              </p14:nvContentPartPr>
              <p14:xfrm>
                <a:off x="4792221" y="2051306"/>
                <a:ext cx="122760" cy="8568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169A5619-D254-4E18-B1A4-D99C94AAEFD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56221" y="2015666"/>
                  <a:ext cx="194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AD737F68-89C3-4107-87BB-0A3FF5E3F889}"/>
                    </a:ext>
                  </a:extLst>
                </p14:cNvPr>
                <p14:cNvContentPartPr/>
                <p14:nvPr/>
              </p14:nvContentPartPr>
              <p14:xfrm>
                <a:off x="4701141" y="2016026"/>
                <a:ext cx="68400" cy="13320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AD737F68-89C3-4107-87BB-0A3FF5E3F88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65501" y="1980386"/>
                  <a:ext cx="140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4A929847-CCE5-4005-8255-D6E74F3ED906}"/>
                    </a:ext>
                  </a:extLst>
                </p14:cNvPr>
                <p14:cNvContentPartPr/>
                <p14:nvPr/>
              </p14:nvContentPartPr>
              <p14:xfrm>
                <a:off x="4988421" y="1992986"/>
                <a:ext cx="95760" cy="17568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4A929847-CCE5-4005-8255-D6E74F3ED9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52421" y="1956986"/>
                  <a:ext cx="1674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C459BC95-DD3C-43BF-841D-46CC72748726}"/>
              </a:ext>
            </a:extLst>
          </p:cNvPr>
          <p:cNvGrpSpPr/>
          <p:nvPr/>
        </p:nvGrpSpPr>
        <p:grpSpPr>
          <a:xfrm>
            <a:off x="5340861" y="1915226"/>
            <a:ext cx="1763280" cy="333000"/>
            <a:chOff x="5340861" y="1915226"/>
            <a:chExt cx="176328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2D966C15-EC23-4AE6-A222-EE685ED8128C}"/>
                    </a:ext>
                  </a:extLst>
                </p14:cNvPr>
                <p14:cNvContentPartPr/>
                <p14:nvPr/>
              </p14:nvContentPartPr>
              <p14:xfrm>
                <a:off x="5340861" y="2020706"/>
                <a:ext cx="59760" cy="1292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2D966C15-EC23-4AE6-A222-EE685ED8128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05221" y="1984706"/>
                  <a:ext cx="131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5AA641C5-BD29-41E4-92AA-52962350D4C0}"/>
                    </a:ext>
                  </a:extLst>
                </p14:cNvPr>
                <p14:cNvContentPartPr/>
                <p14:nvPr/>
              </p14:nvContentPartPr>
              <p14:xfrm>
                <a:off x="5450661" y="2031146"/>
                <a:ext cx="135360" cy="9468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5AA641C5-BD29-41E4-92AA-52962350D4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15021" y="1995146"/>
                  <a:ext cx="20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F8EAFEA6-F8E4-46C3-BB20-E42470AE3BF3}"/>
                    </a:ext>
                  </a:extLst>
                </p14:cNvPr>
                <p14:cNvContentPartPr/>
                <p14:nvPr/>
              </p14:nvContentPartPr>
              <p14:xfrm>
                <a:off x="5618421" y="2051306"/>
                <a:ext cx="171360" cy="597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F8EAFEA6-F8E4-46C3-BB20-E42470AE3B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82421" y="2015306"/>
                  <a:ext cx="243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36824766-CEC3-4A13-B4C2-640C58C3BB95}"/>
                    </a:ext>
                  </a:extLst>
                </p14:cNvPr>
                <p14:cNvContentPartPr/>
                <p14:nvPr/>
              </p14:nvContentPartPr>
              <p14:xfrm>
                <a:off x="5795901" y="2040506"/>
                <a:ext cx="132120" cy="10980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36824766-CEC3-4A13-B4C2-640C58C3BB9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59901" y="2004506"/>
                  <a:ext cx="203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0FE747DB-711D-4D63-8534-8BA19FAF7238}"/>
                    </a:ext>
                  </a:extLst>
                </p14:cNvPr>
                <p14:cNvContentPartPr/>
                <p14:nvPr/>
              </p14:nvContentPartPr>
              <p14:xfrm>
                <a:off x="6064101" y="1998746"/>
                <a:ext cx="154800" cy="1202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0FE747DB-711D-4D63-8534-8BA19FAF723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28101" y="1962746"/>
                  <a:ext cx="226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D2275065-43D1-4EEB-9A14-E49156F69D35}"/>
                    </a:ext>
                  </a:extLst>
                </p14:cNvPr>
                <p14:cNvContentPartPr/>
                <p14:nvPr/>
              </p14:nvContentPartPr>
              <p14:xfrm>
                <a:off x="6106581" y="2072546"/>
                <a:ext cx="64800" cy="82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D2275065-43D1-4EEB-9A14-E49156F69D3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70941" y="2036546"/>
                  <a:ext cx="136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80D2CE70-7E8A-4A7A-889C-C91C29541FE6}"/>
                    </a:ext>
                  </a:extLst>
                </p14:cNvPr>
                <p14:cNvContentPartPr/>
                <p14:nvPr/>
              </p14:nvContentPartPr>
              <p14:xfrm>
                <a:off x="6373341" y="2106026"/>
                <a:ext cx="90720" cy="4860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80D2CE70-7E8A-4A7A-889C-C91C29541FE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37701" y="2070026"/>
                  <a:ext cx="162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8BD23993-5AC9-4DEA-8786-FD1FF1B178F4}"/>
                    </a:ext>
                  </a:extLst>
                </p14:cNvPr>
                <p14:cNvContentPartPr/>
                <p14:nvPr/>
              </p14:nvContentPartPr>
              <p14:xfrm>
                <a:off x="6381621" y="2081546"/>
                <a:ext cx="70560" cy="946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8BD23993-5AC9-4DEA-8786-FD1FF1B178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45981" y="2045546"/>
                  <a:ext cx="14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FA193A3-1775-4F41-B958-6BD090138736}"/>
                    </a:ext>
                  </a:extLst>
                </p14:cNvPr>
                <p14:cNvContentPartPr/>
                <p14:nvPr/>
              </p14:nvContentPartPr>
              <p14:xfrm>
                <a:off x="6661701" y="1958066"/>
                <a:ext cx="105840" cy="1159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FA193A3-1775-4F41-B958-6BD09013873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25701" y="1922426"/>
                  <a:ext cx="177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83233BC6-65A9-4E90-AA82-B09AEEA07867}"/>
                    </a:ext>
                  </a:extLst>
                </p14:cNvPr>
                <p14:cNvContentPartPr/>
                <p14:nvPr/>
              </p14:nvContentPartPr>
              <p14:xfrm>
                <a:off x="6783021" y="1994786"/>
                <a:ext cx="105120" cy="7452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83233BC6-65A9-4E90-AA82-B09AEEA0786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47381" y="1958786"/>
                  <a:ext cx="17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CEF74291-2CD0-4374-B53F-F611B3B8BD5F}"/>
                    </a:ext>
                  </a:extLst>
                </p14:cNvPr>
                <p14:cNvContentPartPr/>
                <p14:nvPr/>
              </p14:nvContentPartPr>
              <p14:xfrm>
                <a:off x="6885621" y="1972106"/>
                <a:ext cx="140760" cy="21564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CEF74291-2CD0-4374-B53F-F611B3B8BD5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49621" y="1936466"/>
                  <a:ext cx="212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CB9FEAD1-5202-4F14-B400-E141F96BDA3B}"/>
                    </a:ext>
                  </a:extLst>
                </p14:cNvPr>
                <p14:cNvContentPartPr/>
                <p14:nvPr/>
              </p14:nvContentPartPr>
              <p14:xfrm>
                <a:off x="6984261" y="2102786"/>
                <a:ext cx="119880" cy="1454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CB9FEAD1-5202-4F14-B400-E141F96BDA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48621" y="2067146"/>
                  <a:ext cx="19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324E8FC7-54D6-4D0E-89B3-040DC2FD444C}"/>
                    </a:ext>
                  </a:extLst>
                </p14:cNvPr>
                <p14:cNvContentPartPr/>
                <p14:nvPr/>
              </p14:nvContentPartPr>
              <p14:xfrm>
                <a:off x="6993981" y="2207906"/>
                <a:ext cx="56160" cy="468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324E8FC7-54D6-4D0E-89B3-040DC2FD444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57981" y="2171906"/>
                  <a:ext cx="12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9BF7B994-E42B-4620-994A-4B8AEC4D5D1D}"/>
                    </a:ext>
                  </a:extLst>
                </p14:cNvPr>
                <p14:cNvContentPartPr/>
                <p14:nvPr/>
              </p14:nvContentPartPr>
              <p14:xfrm>
                <a:off x="6488181" y="1961306"/>
                <a:ext cx="104040" cy="7524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9BF7B994-E42B-4620-994A-4B8AEC4D5D1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52541" y="1925306"/>
                  <a:ext cx="175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AEF57CF4-2E54-4947-9BEB-4B88FEA4186C}"/>
                    </a:ext>
                  </a:extLst>
                </p14:cNvPr>
                <p14:cNvContentPartPr/>
                <p14:nvPr/>
              </p14:nvContentPartPr>
              <p14:xfrm>
                <a:off x="6551901" y="1915226"/>
                <a:ext cx="14040" cy="19656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AEF57CF4-2E54-4947-9BEB-4B88FEA4186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16261" y="1879586"/>
                  <a:ext cx="8568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Agrupar 168">
            <a:extLst>
              <a:ext uri="{FF2B5EF4-FFF2-40B4-BE49-F238E27FC236}">
                <a16:creationId xmlns:a16="http://schemas.microsoft.com/office/drawing/2014/main" id="{43139C0F-2EB5-4954-A844-81D8FFA633D5}"/>
              </a:ext>
            </a:extLst>
          </p:cNvPr>
          <p:cNvGrpSpPr/>
          <p:nvPr/>
        </p:nvGrpSpPr>
        <p:grpSpPr>
          <a:xfrm>
            <a:off x="7290261" y="1960226"/>
            <a:ext cx="1429920" cy="243360"/>
            <a:chOff x="7290261" y="1960226"/>
            <a:chExt cx="142992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60885784-1AF8-41C2-8780-D59AA2D6F871}"/>
                    </a:ext>
                  </a:extLst>
                </p14:cNvPr>
                <p14:cNvContentPartPr/>
                <p14:nvPr/>
              </p14:nvContentPartPr>
              <p14:xfrm>
                <a:off x="7292781" y="2122226"/>
                <a:ext cx="163440" cy="1404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60885784-1AF8-41C2-8780-D59AA2D6F87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56781" y="2086586"/>
                  <a:ext cx="235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898E40E5-68D3-4487-845E-A47170DD395B}"/>
                    </a:ext>
                  </a:extLst>
                </p14:cNvPr>
                <p14:cNvContentPartPr/>
                <p14:nvPr/>
              </p14:nvContentPartPr>
              <p14:xfrm>
                <a:off x="7290261" y="2063906"/>
                <a:ext cx="146880" cy="180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898E40E5-68D3-4487-845E-A47170DD395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54621" y="2027906"/>
                  <a:ext cx="218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9A0801FE-9A2C-46B6-AFB1-3298AD1234B2}"/>
                    </a:ext>
                  </a:extLst>
                </p14:cNvPr>
                <p14:cNvContentPartPr/>
                <p14:nvPr/>
              </p14:nvContentPartPr>
              <p14:xfrm>
                <a:off x="7617861" y="2021786"/>
                <a:ext cx="150840" cy="9396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9A0801FE-9A2C-46B6-AFB1-3298AD1234B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81861" y="1986146"/>
                  <a:ext cx="222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A7F2DB32-4111-4F03-B05A-00B449F8AACA}"/>
                    </a:ext>
                  </a:extLst>
                </p14:cNvPr>
                <p14:cNvContentPartPr/>
                <p14:nvPr/>
              </p14:nvContentPartPr>
              <p14:xfrm>
                <a:off x="7692741" y="1960226"/>
                <a:ext cx="8640" cy="2433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A7F2DB32-4111-4F03-B05A-00B449F8AAC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57101" y="1924586"/>
                  <a:ext cx="80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8B80E60E-392B-4777-85D5-9D5532A0C75F}"/>
                    </a:ext>
                  </a:extLst>
                </p14:cNvPr>
                <p14:cNvContentPartPr/>
                <p14:nvPr/>
              </p14:nvContentPartPr>
              <p14:xfrm>
                <a:off x="7856181" y="1988666"/>
                <a:ext cx="125280" cy="1018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8B80E60E-392B-4777-85D5-9D5532A0C75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20181" y="1953026"/>
                  <a:ext cx="196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5BD3830D-2A1D-4794-A8CE-A31CF1F43EC2}"/>
                    </a:ext>
                  </a:extLst>
                </p14:cNvPr>
                <p14:cNvContentPartPr/>
                <p14:nvPr/>
              </p14:nvContentPartPr>
              <p14:xfrm>
                <a:off x="8021061" y="2005226"/>
                <a:ext cx="115560" cy="723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5BD3830D-2A1D-4794-A8CE-A31CF1F43E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85421" y="1969226"/>
                  <a:ext cx="187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300EF882-A01A-4272-9348-3F6AC1033166}"/>
                    </a:ext>
                  </a:extLst>
                </p14:cNvPr>
                <p14:cNvContentPartPr/>
                <p14:nvPr/>
              </p14:nvContentPartPr>
              <p14:xfrm>
                <a:off x="8194221" y="2023946"/>
                <a:ext cx="106560" cy="6552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300EF882-A01A-4272-9348-3F6AC103316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58581" y="1987946"/>
                  <a:ext cx="17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75C2DE62-1891-48DF-AEA0-88738912EB55}"/>
                    </a:ext>
                  </a:extLst>
                </p14:cNvPr>
                <p14:cNvContentPartPr/>
                <p14:nvPr/>
              </p14:nvContentPartPr>
              <p14:xfrm>
                <a:off x="8338221" y="1996586"/>
                <a:ext cx="140040" cy="734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75C2DE62-1891-48DF-AEA0-88738912EB5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02221" y="1960946"/>
                  <a:ext cx="211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E0EDE799-4C9F-46BF-90ED-56B9A65442C2}"/>
                    </a:ext>
                  </a:extLst>
                </p14:cNvPr>
                <p14:cNvContentPartPr/>
                <p14:nvPr/>
              </p14:nvContentPartPr>
              <p14:xfrm>
                <a:off x="8551341" y="1960946"/>
                <a:ext cx="168840" cy="1044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E0EDE799-4C9F-46BF-90ED-56B9A65442C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15701" y="1924946"/>
                  <a:ext cx="2404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Agrupar 179">
            <a:extLst>
              <a:ext uri="{FF2B5EF4-FFF2-40B4-BE49-F238E27FC236}">
                <a16:creationId xmlns:a16="http://schemas.microsoft.com/office/drawing/2014/main" id="{EF3BB148-8403-4748-8448-71D8B0E5ABF6}"/>
              </a:ext>
            </a:extLst>
          </p:cNvPr>
          <p:cNvGrpSpPr/>
          <p:nvPr/>
        </p:nvGrpSpPr>
        <p:grpSpPr>
          <a:xfrm>
            <a:off x="4747941" y="2551706"/>
            <a:ext cx="1088640" cy="365400"/>
            <a:chOff x="4747941" y="2551706"/>
            <a:chExt cx="108864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12EA5059-9DA5-40E9-829C-B4D973ECBC99}"/>
                    </a:ext>
                  </a:extLst>
                </p14:cNvPr>
                <p14:cNvContentPartPr/>
                <p14:nvPr/>
              </p14:nvContentPartPr>
              <p14:xfrm>
                <a:off x="4798701" y="2612546"/>
                <a:ext cx="159120" cy="1782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12EA5059-9DA5-40E9-829C-B4D973ECBC9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63061" y="2576906"/>
                  <a:ext cx="230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6BF2D227-C25B-4FAB-AF86-056E581908FB}"/>
                    </a:ext>
                  </a:extLst>
                </p14:cNvPr>
                <p14:cNvContentPartPr/>
                <p14:nvPr/>
              </p14:nvContentPartPr>
              <p14:xfrm>
                <a:off x="4821741" y="2713346"/>
                <a:ext cx="107640" cy="154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6BF2D227-C25B-4FAB-AF86-056E581908F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85741" y="2677706"/>
                  <a:ext cx="179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114BF9A3-E3C6-4863-885A-FAEA93AD041E}"/>
                    </a:ext>
                  </a:extLst>
                </p14:cNvPr>
                <p14:cNvContentPartPr/>
                <p14:nvPr/>
              </p14:nvContentPartPr>
              <p14:xfrm>
                <a:off x="4747941" y="2615786"/>
                <a:ext cx="139680" cy="154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114BF9A3-E3C6-4863-885A-FAEA93AD041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11941" y="2580146"/>
                  <a:ext cx="211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E39725EF-6BF2-49E2-875B-34D8E3A8F8AD}"/>
                    </a:ext>
                  </a:extLst>
                </p14:cNvPr>
                <p14:cNvContentPartPr/>
                <p14:nvPr/>
              </p14:nvContentPartPr>
              <p14:xfrm>
                <a:off x="5016861" y="2665106"/>
                <a:ext cx="154080" cy="10620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E39725EF-6BF2-49E2-875B-34D8E3A8F8A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80861" y="2629466"/>
                  <a:ext cx="225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68C7443A-5EA8-4F7E-99EF-2D10208126B5}"/>
                    </a:ext>
                  </a:extLst>
                </p14:cNvPr>
                <p14:cNvContentPartPr/>
                <p14:nvPr/>
              </p14:nvContentPartPr>
              <p14:xfrm>
                <a:off x="5409261" y="2551706"/>
                <a:ext cx="139320" cy="1695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68C7443A-5EA8-4F7E-99EF-2D10208126B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73261" y="2516066"/>
                  <a:ext cx="210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B0BC6B09-79FB-4219-BD73-33C98565D531}"/>
                    </a:ext>
                  </a:extLst>
                </p14:cNvPr>
                <p14:cNvContentPartPr/>
                <p14:nvPr/>
              </p14:nvContentPartPr>
              <p14:xfrm>
                <a:off x="5343381" y="2636666"/>
                <a:ext cx="165960" cy="2376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B0BC6B09-79FB-4219-BD73-33C98565D53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07381" y="2600666"/>
                  <a:ext cx="237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86593BE6-A598-4D10-8C98-07DA43C18498}"/>
                    </a:ext>
                  </a:extLst>
                </p14:cNvPr>
                <p14:cNvContentPartPr/>
                <p14:nvPr/>
              </p14:nvContentPartPr>
              <p14:xfrm>
                <a:off x="5634981" y="2687786"/>
                <a:ext cx="27720" cy="16848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86593BE6-A598-4D10-8C98-07DA43C1849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99341" y="2651786"/>
                  <a:ext cx="99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26CADFA5-04DE-4EE8-875E-B9708E70D3E4}"/>
                    </a:ext>
                  </a:extLst>
                </p14:cNvPr>
                <p14:cNvContentPartPr/>
                <p14:nvPr/>
              </p14:nvContentPartPr>
              <p14:xfrm>
                <a:off x="4850181" y="2879306"/>
                <a:ext cx="675720" cy="378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26CADFA5-04DE-4EE8-875E-B9708E70D3E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14541" y="2843666"/>
                  <a:ext cx="747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61920C67-7FCA-4457-B43B-7F7CFD47D314}"/>
                    </a:ext>
                  </a:extLst>
                </p14:cNvPr>
                <p14:cNvContentPartPr/>
                <p14:nvPr/>
              </p14:nvContentPartPr>
              <p14:xfrm>
                <a:off x="5836221" y="2783186"/>
                <a:ext cx="360" cy="25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61920C67-7FCA-4457-B43B-7F7CFD47D3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00581" y="274718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1D5AE3DE-C559-423B-9C25-2CA21146E5FD}"/>
                    </a:ext>
                  </a:extLst>
                </p14:cNvPr>
                <p14:cNvContentPartPr/>
                <p14:nvPr/>
              </p14:nvContentPartPr>
              <p14:xfrm>
                <a:off x="5816061" y="2703626"/>
                <a:ext cx="1440" cy="14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1D5AE3DE-C559-423B-9C25-2CA21146E5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80061" y="2667986"/>
                  <a:ext cx="730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Agrupar 207">
            <a:extLst>
              <a:ext uri="{FF2B5EF4-FFF2-40B4-BE49-F238E27FC236}">
                <a16:creationId xmlns:a16="http://schemas.microsoft.com/office/drawing/2014/main" id="{1A795352-2608-41D5-8628-FA6C7478A5F2}"/>
              </a:ext>
            </a:extLst>
          </p:cNvPr>
          <p:cNvGrpSpPr/>
          <p:nvPr/>
        </p:nvGrpSpPr>
        <p:grpSpPr>
          <a:xfrm>
            <a:off x="6122421" y="2555306"/>
            <a:ext cx="1155240" cy="211320"/>
            <a:chOff x="6122421" y="2555306"/>
            <a:chExt cx="115524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2A8D8FA3-446D-4A76-B063-3A1F5AEFEA69}"/>
                    </a:ext>
                  </a:extLst>
                </p14:cNvPr>
                <p14:cNvContentPartPr/>
                <p14:nvPr/>
              </p14:nvContentPartPr>
              <p14:xfrm>
                <a:off x="6122421" y="2555306"/>
                <a:ext cx="184320" cy="19080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2A8D8FA3-446D-4A76-B063-3A1F5AEFEA6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86421" y="2519666"/>
                  <a:ext cx="255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5A0850EE-BF22-4627-B254-6E06A9DEDCD2}"/>
                    </a:ext>
                  </a:extLst>
                </p14:cNvPr>
                <p14:cNvContentPartPr/>
                <p14:nvPr/>
              </p14:nvContentPartPr>
              <p14:xfrm>
                <a:off x="6336261" y="2706866"/>
                <a:ext cx="123120" cy="597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5A0850EE-BF22-4627-B254-6E06A9DEDCD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00621" y="2671226"/>
                  <a:ext cx="194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13A9C32A-4001-47B4-9BB2-944A30AD70DE}"/>
                    </a:ext>
                  </a:extLst>
                </p14:cNvPr>
                <p14:cNvContentPartPr/>
                <p14:nvPr/>
              </p14:nvContentPartPr>
              <p14:xfrm>
                <a:off x="6325821" y="2711186"/>
                <a:ext cx="107640" cy="122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13A9C32A-4001-47B4-9BB2-944A30AD70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89821" y="2675546"/>
                  <a:ext cx="17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1F904391-7750-4D80-8BB2-3A8F4CBC97C4}"/>
                    </a:ext>
                  </a:extLst>
                </p14:cNvPr>
                <p14:cNvContentPartPr/>
                <p14:nvPr/>
              </p14:nvContentPartPr>
              <p14:xfrm>
                <a:off x="6341301" y="2639546"/>
                <a:ext cx="126720" cy="241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1F904391-7750-4D80-8BB2-3A8F4CBC97C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05301" y="2603546"/>
                  <a:ext cx="198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9226BB81-C24E-4C37-A4DD-AC4D0F4B0261}"/>
                    </a:ext>
                  </a:extLst>
                </p14:cNvPr>
                <p14:cNvContentPartPr/>
                <p14:nvPr/>
              </p14:nvContentPartPr>
              <p14:xfrm>
                <a:off x="6529581" y="2669426"/>
                <a:ext cx="13320" cy="5400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9226BB81-C24E-4C37-A4DD-AC4D0F4B026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93581" y="2633786"/>
                  <a:ext cx="84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C732A594-2EE0-4C7A-99E3-A2443A9AEBDE}"/>
                    </a:ext>
                  </a:extLst>
                </p14:cNvPr>
                <p14:cNvContentPartPr/>
                <p14:nvPr/>
              </p14:nvContentPartPr>
              <p14:xfrm>
                <a:off x="6530661" y="2642786"/>
                <a:ext cx="156960" cy="795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C732A594-2EE0-4C7A-99E3-A2443A9AEBD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94661" y="2606786"/>
                  <a:ext cx="22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46A33596-7EC6-4132-A384-4B82879CD80B}"/>
                    </a:ext>
                  </a:extLst>
                </p14:cNvPr>
                <p14:cNvContentPartPr/>
                <p14:nvPr/>
              </p14:nvContentPartPr>
              <p14:xfrm>
                <a:off x="6734061" y="2635226"/>
                <a:ext cx="7560" cy="7092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46A33596-7EC6-4132-A384-4B82879CD80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98421" y="2599226"/>
                  <a:ext cx="79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260CCD38-EBDC-4779-8ECB-8F7930989709}"/>
                    </a:ext>
                  </a:extLst>
                </p14:cNvPr>
                <p14:cNvContentPartPr/>
                <p14:nvPr/>
              </p14:nvContentPartPr>
              <p14:xfrm>
                <a:off x="6734061" y="2635226"/>
                <a:ext cx="360" cy="36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260CCD38-EBDC-4779-8ECB-8F79309897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98421" y="259922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59CD099D-946D-4F5C-AF37-44DE8A5E8838}"/>
                    </a:ext>
                  </a:extLst>
                </p14:cNvPr>
                <p14:cNvContentPartPr/>
                <p14:nvPr/>
              </p14:nvContentPartPr>
              <p14:xfrm>
                <a:off x="6731541" y="2622986"/>
                <a:ext cx="175680" cy="12204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59CD099D-946D-4F5C-AF37-44DE8A5E88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95901" y="2586986"/>
                  <a:ext cx="247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9D183DE8-FF76-482B-B4BC-6C916925C0A2}"/>
                    </a:ext>
                  </a:extLst>
                </p14:cNvPr>
                <p14:cNvContentPartPr/>
                <p14:nvPr/>
              </p14:nvContentPartPr>
              <p14:xfrm>
                <a:off x="6934221" y="2694266"/>
                <a:ext cx="144360" cy="3672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9D183DE8-FF76-482B-B4BC-6C916925C0A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98581" y="2658266"/>
                  <a:ext cx="216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C90BB6D0-2666-4A56-8556-56CC7E3DDC8C}"/>
                    </a:ext>
                  </a:extLst>
                </p14:cNvPr>
                <p14:cNvContentPartPr/>
                <p14:nvPr/>
              </p14:nvContentPartPr>
              <p14:xfrm>
                <a:off x="6921261" y="2660786"/>
                <a:ext cx="137160" cy="684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C90BB6D0-2666-4A56-8556-56CC7E3DDC8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85261" y="2625146"/>
                  <a:ext cx="208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851F0FD1-49C0-43D6-BA0C-2379B6810A1C}"/>
                    </a:ext>
                  </a:extLst>
                </p14:cNvPr>
                <p14:cNvContentPartPr/>
                <p14:nvPr/>
              </p14:nvContentPartPr>
              <p14:xfrm>
                <a:off x="6901101" y="2607146"/>
                <a:ext cx="180360" cy="1440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851F0FD1-49C0-43D6-BA0C-2379B6810A1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65101" y="2571146"/>
                  <a:ext cx="25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C223B959-91AA-4E3D-A0D7-14D8D36977B6}"/>
                    </a:ext>
                  </a:extLst>
                </p14:cNvPr>
                <p14:cNvContentPartPr/>
                <p14:nvPr/>
              </p14:nvContentPartPr>
              <p14:xfrm>
                <a:off x="7128261" y="2659706"/>
                <a:ext cx="13320" cy="8928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C223B959-91AA-4E3D-A0D7-14D8D36977B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92621" y="2624066"/>
                  <a:ext cx="84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DC737A71-E42C-4CF1-A451-9D033A48A21D}"/>
                    </a:ext>
                  </a:extLst>
                </p14:cNvPr>
                <p14:cNvContentPartPr/>
                <p14:nvPr/>
              </p14:nvContentPartPr>
              <p14:xfrm>
                <a:off x="7121421" y="2620106"/>
                <a:ext cx="156240" cy="11052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DC737A71-E42C-4CF1-A451-9D033A48A21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85421" y="2584466"/>
                  <a:ext cx="2278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Agrupar 206">
            <a:extLst>
              <a:ext uri="{FF2B5EF4-FFF2-40B4-BE49-F238E27FC236}">
                <a16:creationId xmlns:a16="http://schemas.microsoft.com/office/drawing/2014/main" id="{D1F0F6E7-AA4B-426C-A769-65AEA9C2427D}"/>
              </a:ext>
            </a:extLst>
          </p:cNvPr>
          <p:cNvGrpSpPr/>
          <p:nvPr/>
        </p:nvGrpSpPr>
        <p:grpSpPr>
          <a:xfrm>
            <a:off x="7517781" y="2592386"/>
            <a:ext cx="174240" cy="169200"/>
            <a:chOff x="7517781" y="2592386"/>
            <a:chExt cx="17424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09C3E341-1BC0-4362-9B8A-0F2CC488C5A3}"/>
                    </a:ext>
                  </a:extLst>
                </p14:cNvPr>
                <p14:cNvContentPartPr/>
                <p14:nvPr/>
              </p14:nvContentPartPr>
              <p14:xfrm>
                <a:off x="7517781" y="2602106"/>
                <a:ext cx="93240" cy="15948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09C3E341-1BC0-4362-9B8A-0F2CC488C5A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82141" y="2566106"/>
                  <a:ext cx="164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B84FC51F-997F-4D8B-9D94-FADD1F7EEAE5}"/>
                    </a:ext>
                  </a:extLst>
                </p14:cNvPr>
                <p14:cNvContentPartPr/>
                <p14:nvPr/>
              </p14:nvContentPartPr>
              <p14:xfrm>
                <a:off x="7609581" y="2592386"/>
                <a:ext cx="82440" cy="11376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B84FC51F-997F-4D8B-9D94-FADD1F7EEAE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73581" y="2556386"/>
                  <a:ext cx="15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D199AC4-400F-4F62-AAA5-646F8049DD86}"/>
                    </a:ext>
                  </a:extLst>
                </p14:cNvPr>
                <p14:cNvContentPartPr/>
                <p14:nvPr/>
              </p14:nvContentPartPr>
              <p14:xfrm>
                <a:off x="7526061" y="2705786"/>
                <a:ext cx="152640" cy="144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D199AC4-400F-4F62-AAA5-646F8049DD8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90421" y="2670146"/>
                  <a:ext cx="2242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742073F3-CB8D-49DE-BA73-5A3B482F6389}"/>
                  </a:ext>
                </a:extLst>
              </p14:cNvPr>
              <p14:cNvContentPartPr/>
              <p14:nvPr/>
            </p14:nvContentPartPr>
            <p14:xfrm>
              <a:off x="8350821" y="2481866"/>
              <a:ext cx="37800" cy="3600"/>
            </p14:xfrm>
          </p:contentPart>
        </mc:Choice>
        <mc:Fallback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742073F3-CB8D-49DE-BA73-5A3B482F6389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315181" y="2446226"/>
                <a:ext cx="10944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Agrupar 205">
            <a:extLst>
              <a:ext uri="{FF2B5EF4-FFF2-40B4-BE49-F238E27FC236}">
                <a16:creationId xmlns:a16="http://schemas.microsoft.com/office/drawing/2014/main" id="{40F8F548-90E2-43B9-B50A-3B1CD4FD5163}"/>
              </a:ext>
            </a:extLst>
          </p:cNvPr>
          <p:cNvGrpSpPr/>
          <p:nvPr/>
        </p:nvGrpSpPr>
        <p:grpSpPr>
          <a:xfrm>
            <a:off x="7939341" y="2603186"/>
            <a:ext cx="685440" cy="196200"/>
            <a:chOff x="7939341" y="2603186"/>
            <a:chExt cx="68544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39132238-C3F7-4D50-8358-7ADB7FE03FA1}"/>
                    </a:ext>
                  </a:extLst>
                </p14:cNvPr>
                <p14:cNvContentPartPr/>
                <p14:nvPr/>
              </p14:nvContentPartPr>
              <p14:xfrm>
                <a:off x="7939341" y="2615786"/>
                <a:ext cx="49320" cy="10440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39132238-C3F7-4D50-8358-7ADB7FE03FA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03701" y="2580146"/>
                  <a:ext cx="12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C0B227B9-7283-4905-A081-F96EEDE1E489}"/>
                    </a:ext>
                  </a:extLst>
                </p14:cNvPr>
                <p14:cNvContentPartPr/>
                <p14:nvPr/>
              </p14:nvContentPartPr>
              <p14:xfrm>
                <a:off x="7971381" y="2607506"/>
                <a:ext cx="125280" cy="1170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C0B227B9-7283-4905-A081-F96EEDE1E48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935741" y="2571506"/>
                  <a:ext cx="196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A0F6BD89-CD86-4AFF-9B1F-E50F4ADF1F7C}"/>
                    </a:ext>
                  </a:extLst>
                </p14:cNvPr>
                <p14:cNvContentPartPr/>
                <p14:nvPr/>
              </p14:nvContentPartPr>
              <p14:xfrm>
                <a:off x="7939341" y="2718746"/>
                <a:ext cx="132480" cy="68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A0F6BD89-CD86-4AFF-9B1F-E50F4ADF1F7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03701" y="2683106"/>
                  <a:ext cx="204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8BBA8825-097C-46BA-86D7-680B838DA6C3}"/>
                    </a:ext>
                  </a:extLst>
                </p14:cNvPr>
                <p14:cNvContentPartPr/>
                <p14:nvPr/>
              </p14:nvContentPartPr>
              <p14:xfrm>
                <a:off x="8159301" y="2603186"/>
                <a:ext cx="163080" cy="11124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8BBA8825-097C-46BA-86D7-680B838DA6C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23661" y="2567186"/>
                  <a:ext cx="234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5FF8F599-899F-4C2A-96A3-FD6946339555}"/>
                    </a:ext>
                  </a:extLst>
                </p14:cNvPr>
                <p14:cNvContentPartPr/>
                <p14:nvPr/>
              </p14:nvContentPartPr>
              <p14:xfrm>
                <a:off x="8306181" y="2609666"/>
                <a:ext cx="112320" cy="784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5FF8F599-899F-4C2A-96A3-FD694633955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70181" y="2573666"/>
                  <a:ext cx="183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D2BECC6F-B822-4643-850A-6C7EF28CACFE}"/>
                    </a:ext>
                  </a:extLst>
                </p14:cNvPr>
                <p14:cNvContentPartPr/>
                <p14:nvPr/>
              </p14:nvContentPartPr>
              <p14:xfrm>
                <a:off x="8289621" y="2620826"/>
                <a:ext cx="335160" cy="11592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D2BECC6F-B822-4643-850A-6C7EF28CACF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53621" y="2585186"/>
                  <a:ext cx="406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79ED78B-E4A5-49BD-8B8A-2B2EFA2F6477}"/>
                    </a:ext>
                  </a:extLst>
                </p14:cNvPr>
                <p14:cNvContentPartPr/>
                <p14:nvPr/>
              </p14:nvContentPartPr>
              <p14:xfrm>
                <a:off x="8196741" y="2762666"/>
                <a:ext cx="2880" cy="3672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79ED78B-E4A5-49BD-8B8A-2B2EFA2F647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60741" y="2727026"/>
                  <a:ext cx="7452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Agrupar 214">
            <a:extLst>
              <a:ext uri="{FF2B5EF4-FFF2-40B4-BE49-F238E27FC236}">
                <a16:creationId xmlns:a16="http://schemas.microsoft.com/office/drawing/2014/main" id="{C6E709DD-7FDB-4B37-855A-64E90C68ECCB}"/>
              </a:ext>
            </a:extLst>
          </p:cNvPr>
          <p:cNvGrpSpPr/>
          <p:nvPr/>
        </p:nvGrpSpPr>
        <p:grpSpPr>
          <a:xfrm>
            <a:off x="4723821" y="3172346"/>
            <a:ext cx="390600" cy="275040"/>
            <a:chOff x="4723821" y="3172346"/>
            <a:chExt cx="39060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1FD846AB-26E8-4D31-93BA-792945AB936E}"/>
                    </a:ext>
                  </a:extLst>
                </p14:cNvPr>
                <p14:cNvContentPartPr/>
                <p14:nvPr/>
              </p14:nvContentPartPr>
              <p14:xfrm>
                <a:off x="4831101" y="3248666"/>
                <a:ext cx="114840" cy="1285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1FD846AB-26E8-4D31-93BA-792945AB936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95461" y="3213026"/>
                  <a:ext cx="186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79C29048-50D4-47D4-AAAA-B7108A9BA5E1}"/>
                    </a:ext>
                  </a:extLst>
                </p14:cNvPr>
                <p14:cNvContentPartPr/>
                <p14:nvPr/>
              </p14:nvContentPartPr>
              <p14:xfrm>
                <a:off x="4723821" y="3196466"/>
                <a:ext cx="83880" cy="25092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79C29048-50D4-47D4-AAAA-B7108A9BA5E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87821" y="3160826"/>
                  <a:ext cx="155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02262AF2-3A60-4227-9F68-F369293FD1D1}"/>
                    </a:ext>
                  </a:extLst>
                </p14:cNvPr>
                <p14:cNvContentPartPr/>
                <p14:nvPr/>
              </p14:nvContentPartPr>
              <p14:xfrm>
                <a:off x="5069061" y="3172346"/>
                <a:ext cx="45360" cy="23220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02262AF2-3A60-4227-9F68-F369293FD1D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33061" y="3136346"/>
                  <a:ext cx="11700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Agrupar 242">
            <a:extLst>
              <a:ext uri="{FF2B5EF4-FFF2-40B4-BE49-F238E27FC236}">
                <a16:creationId xmlns:a16="http://schemas.microsoft.com/office/drawing/2014/main" id="{C85BAF01-8822-46EC-B1B8-179B9A3EE448}"/>
              </a:ext>
            </a:extLst>
          </p:cNvPr>
          <p:cNvGrpSpPr/>
          <p:nvPr/>
        </p:nvGrpSpPr>
        <p:grpSpPr>
          <a:xfrm>
            <a:off x="5380101" y="3026186"/>
            <a:ext cx="3421800" cy="381960"/>
            <a:chOff x="5380101" y="3026186"/>
            <a:chExt cx="342180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3DE6A268-621C-4B53-9C0B-047E75D6A0B8}"/>
                    </a:ext>
                  </a:extLst>
                </p14:cNvPr>
                <p14:cNvContentPartPr/>
                <p14:nvPr/>
              </p14:nvContentPartPr>
              <p14:xfrm>
                <a:off x="5380101" y="3206186"/>
                <a:ext cx="24120" cy="1418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3DE6A268-621C-4B53-9C0B-047E75D6A0B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344461" y="3170186"/>
                  <a:ext cx="95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B328A67E-E8B3-4A23-B434-57ABF4F0E388}"/>
                    </a:ext>
                  </a:extLst>
                </p14:cNvPr>
                <p14:cNvContentPartPr/>
                <p14:nvPr/>
              </p14:nvContentPartPr>
              <p14:xfrm>
                <a:off x="5446701" y="3247946"/>
                <a:ext cx="169920" cy="8640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B328A67E-E8B3-4A23-B434-57ABF4F0E38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11061" y="3211946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62FAC665-7B2A-4CC0-926A-DCC5BF7E0412}"/>
                    </a:ext>
                  </a:extLst>
                </p14:cNvPr>
                <p14:cNvContentPartPr/>
                <p14:nvPr/>
              </p14:nvContentPartPr>
              <p14:xfrm>
                <a:off x="5607261" y="3241466"/>
                <a:ext cx="182160" cy="914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62FAC665-7B2A-4CC0-926A-DCC5BF7E041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71621" y="3205466"/>
                  <a:ext cx="253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E10FD0B3-3198-46D5-ACD1-14E65C53E4A5}"/>
                    </a:ext>
                  </a:extLst>
                </p14:cNvPr>
                <p14:cNvContentPartPr/>
                <p14:nvPr/>
              </p14:nvContentPartPr>
              <p14:xfrm>
                <a:off x="5796621" y="3223466"/>
                <a:ext cx="152640" cy="10620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E10FD0B3-3198-46D5-ACD1-14E65C53E4A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60621" y="3187826"/>
                  <a:ext cx="22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93701039-9AC1-4F3E-B08F-1BF40C0CC630}"/>
                    </a:ext>
                  </a:extLst>
                </p14:cNvPr>
                <p14:cNvContentPartPr/>
                <p14:nvPr/>
              </p14:nvContentPartPr>
              <p14:xfrm>
                <a:off x="6060141" y="3225626"/>
                <a:ext cx="82440" cy="1303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93701039-9AC1-4F3E-B08F-1BF40C0CC63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24501" y="3189626"/>
                  <a:ext cx="154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C5154EBB-79DB-4F8E-A8E6-0885F19A1C43}"/>
                    </a:ext>
                  </a:extLst>
                </p14:cNvPr>
                <p14:cNvContentPartPr/>
                <p14:nvPr/>
              </p14:nvContentPartPr>
              <p14:xfrm>
                <a:off x="6100821" y="3217346"/>
                <a:ext cx="95760" cy="11340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C5154EBB-79DB-4F8E-A8E6-0885F19A1C4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064821" y="3181706"/>
                  <a:ext cx="167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B056F477-69EC-411D-B474-9CF1FF14BBE5}"/>
                    </a:ext>
                  </a:extLst>
                </p14:cNvPr>
                <p14:cNvContentPartPr/>
                <p14:nvPr/>
              </p14:nvContentPartPr>
              <p14:xfrm>
                <a:off x="6090021" y="3315266"/>
                <a:ext cx="115920" cy="144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B056F477-69EC-411D-B474-9CF1FF14BB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054021" y="3279626"/>
                  <a:ext cx="187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877ABA59-C530-4BD0-8105-B43B2C7F43B3}"/>
                    </a:ext>
                  </a:extLst>
                </p14:cNvPr>
                <p14:cNvContentPartPr/>
                <p14:nvPr/>
              </p14:nvContentPartPr>
              <p14:xfrm>
                <a:off x="6334101" y="3268466"/>
                <a:ext cx="91440" cy="6336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877ABA59-C530-4BD0-8105-B43B2C7F43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98101" y="3232826"/>
                  <a:ext cx="163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B379FFE6-3FEA-4896-9536-2D418DDC4424}"/>
                    </a:ext>
                  </a:extLst>
                </p14:cNvPr>
                <p14:cNvContentPartPr/>
                <p14:nvPr/>
              </p14:nvContentPartPr>
              <p14:xfrm>
                <a:off x="6350661" y="3278906"/>
                <a:ext cx="62280" cy="7632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B379FFE6-3FEA-4896-9536-2D418DDC442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15021" y="3243266"/>
                  <a:ext cx="133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F59CEBDE-00B6-4039-BD9E-CC4DA06173B5}"/>
                    </a:ext>
                  </a:extLst>
                </p14:cNvPr>
                <p14:cNvContentPartPr/>
                <p14:nvPr/>
              </p14:nvContentPartPr>
              <p14:xfrm>
                <a:off x="6541821" y="3193226"/>
                <a:ext cx="104760" cy="11592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F59CEBDE-00B6-4039-BD9E-CC4DA06173B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06181" y="3157586"/>
                  <a:ext cx="176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0B8976D9-B843-4062-AB99-DD08318A81D9}"/>
                    </a:ext>
                  </a:extLst>
                </p14:cNvPr>
                <p14:cNvContentPartPr/>
                <p14:nvPr/>
              </p14:nvContentPartPr>
              <p14:xfrm>
                <a:off x="6544701" y="3309146"/>
                <a:ext cx="360" cy="3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0B8976D9-B843-4062-AB99-DD08318A81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9061" y="327314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65ABBFEA-C2B4-4A3D-BFF0-E49EA9196BDF}"/>
                    </a:ext>
                  </a:extLst>
                </p14:cNvPr>
                <p14:cNvContentPartPr/>
                <p14:nvPr/>
              </p14:nvContentPartPr>
              <p14:xfrm>
                <a:off x="6593661" y="3111866"/>
                <a:ext cx="7560" cy="2768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65ABBFEA-C2B4-4A3D-BFF0-E49EA9196BD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58021" y="3076226"/>
                  <a:ext cx="79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B09084DA-0E24-4259-A8B3-AE50084337EF}"/>
                    </a:ext>
                  </a:extLst>
                </p14:cNvPr>
                <p14:cNvContentPartPr/>
                <p14:nvPr/>
              </p14:nvContentPartPr>
              <p14:xfrm>
                <a:off x="6725781" y="3142826"/>
                <a:ext cx="143640" cy="1526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B09084DA-0E24-4259-A8B3-AE50084337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90141" y="3107186"/>
                  <a:ext cx="215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EC7B6682-1F05-41BC-A177-4A0DFF270CAE}"/>
                    </a:ext>
                  </a:extLst>
                </p14:cNvPr>
                <p14:cNvContentPartPr/>
                <p14:nvPr/>
              </p14:nvContentPartPr>
              <p14:xfrm>
                <a:off x="6870141" y="3149306"/>
                <a:ext cx="100440" cy="12816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EC7B6682-1F05-41BC-A177-4A0DFF270CA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34141" y="3113666"/>
                  <a:ext cx="172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B601918F-A091-46E5-AA44-B8E25F27B93A}"/>
                    </a:ext>
                  </a:extLst>
                </p14:cNvPr>
                <p14:cNvContentPartPr/>
                <p14:nvPr/>
              </p14:nvContentPartPr>
              <p14:xfrm>
                <a:off x="6953301" y="3210506"/>
                <a:ext cx="5400" cy="15372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B601918F-A091-46E5-AA44-B8E25F27B9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17661" y="3174506"/>
                  <a:ext cx="77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8F1C74CE-13BF-4172-9C7C-E59498B19C61}"/>
                    </a:ext>
                  </a:extLst>
                </p14:cNvPr>
                <p14:cNvContentPartPr/>
                <p14:nvPr/>
              </p14:nvContentPartPr>
              <p14:xfrm>
                <a:off x="7027101" y="3100346"/>
                <a:ext cx="128160" cy="3078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8F1C74CE-13BF-4172-9C7C-E59498B19C6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91461" y="3064346"/>
                  <a:ext cx="1998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8DCAC607-DB97-43FA-BA08-C6A28564C9F1}"/>
                    </a:ext>
                  </a:extLst>
                </p14:cNvPr>
                <p14:cNvContentPartPr/>
                <p14:nvPr/>
              </p14:nvContentPartPr>
              <p14:xfrm>
                <a:off x="7121421" y="3240026"/>
                <a:ext cx="144360" cy="11736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8DCAC607-DB97-43FA-BA08-C6A28564C9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85421" y="3204386"/>
                  <a:ext cx="21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440F2441-922B-46FB-AB6F-A453F21DC164}"/>
                    </a:ext>
                  </a:extLst>
                </p14:cNvPr>
                <p14:cNvContentPartPr/>
                <p14:nvPr/>
              </p14:nvContentPartPr>
              <p14:xfrm>
                <a:off x="7146261" y="3330386"/>
                <a:ext cx="73080" cy="90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440F2441-922B-46FB-AB6F-A453F21DC16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10261" y="3294746"/>
                  <a:ext cx="144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5464ED97-7C18-476F-9A3D-853F60B70845}"/>
                    </a:ext>
                  </a:extLst>
                </p14:cNvPr>
                <p14:cNvContentPartPr/>
                <p14:nvPr/>
              </p14:nvContentPartPr>
              <p14:xfrm>
                <a:off x="7451181" y="3258746"/>
                <a:ext cx="112320" cy="144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5464ED97-7C18-476F-9A3D-853F60B7084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15181" y="3222746"/>
                  <a:ext cx="18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A97131B9-316D-44BF-8B9F-1E1EC6126A83}"/>
                    </a:ext>
                  </a:extLst>
                </p14:cNvPr>
                <p14:cNvContentPartPr/>
                <p14:nvPr/>
              </p14:nvContentPartPr>
              <p14:xfrm>
                <a:off x="7441461" y="3181706"/>
                <a:ext cx="92160" cy="122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A97131B9-316D-44BF-8B9F-1E1EC6126A8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05821" y="3145706"/>
                  <a:ext cx="16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1E4B4C36-C820-4472-A710-F35174452E3C}"/>
                    </a:ext>
                  </a:extLst>
                </p14:cNvPr>
                <p14:cNvContentPartPr/>
                <p14:nvPr/>
              </p14:nvContentPartPr>
              <p14:xfrm>
                <a:off x="7752141" y="3128066"/>
                <a:ext cx="127080" cy="1324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1E4B4C36-C820-4472-A710-F35174452E3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16501" y="3092066"/>
                  <a:ext cx="198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14DAC9C8-9671-4EEB-96C3-245CBEB291AB}"/>
                    </a:ext>
                  </a:extLst>
                </p14:cNvPr>
                <p14:cNvContentPartPr/>
                <p14:nvPr/>
              </p14:nvContentPartPr>
              <p14:xfrm>
                <a:off x="7847541" y="3026186"/>
                <a:ext cx="3960" cy="33120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14DAC9C8-9671-4EEB-96C3-245CBEB291A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11901" y="2990546"/>
                  <a:ext cx="75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431AA986-CF8A-4361-98BD-099F35428B6A}"/>
                    </a:ext>
                  </a:extLst>
                </p14:cNvPr>
                <p14:cNvContentPartPr/>
                <p14:nvPr/>
              </p14:nvContentPartPr>
              <p14:xfrm>
                <a:off x="7963101" y="3128426"/>
                <a:ext cx="162360" cy="1371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431AA986-CF8A-4361-98BD-099F35428B6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27461" y="3092426"/>
                  <a:ext cx="234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DCE9CDA5-58C0-4F77-BC83-B3B4893FB9E8}"/>
                    </a:ext>
                  </a:extLst>
                </p14:cNvPr>
                <p14:cNvContentPartPr/>
                <p14:nvPr/>
              </p14:nvContentPartPr>
              <p14:xfrm>
                <a:off x="8134461" y="3118706"/>
                <a:ext cx="114840" cy="13392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DCE9CDA5-58C0-4F77-BC83-B3B4893FB9E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98461" y="3083066"/>
                  <a:ext cx="186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D242ABDB-0804-4274-9C65-87BD14F63BEE}"/>
                    </a:ext>
                  </a:extLst>
                </p14:cNvPr>
                <p14:cNvContentPartPr/>
                <p14:nvPr/>
              </p14:nvContentPartPr>
              <p14:xfrm>
                <a:off x="8250021" y="3173066"/>
                <a:ext cx="1440" cy="14184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D242ABDB-0804-4274-9C65-87BD14F63B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14381" y="3137066"/>
                  <a:ext cx="73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EE331059-9643-405F-A49A-39A379E8603E}"/>
                    </a:ext>
                  </a:extLst>
                </p14:cNvPr>
                <p14:cNvContentPartPr/>
                <p14:nvPr/>
              </p14:nvContentPartPr>
              <p14:xfrm>
                <a:off x="8300061" y="3156506"/>
                <a:ext cx="117360" cy="7884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EE331059-9643-405F-A49A-39A379E8603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264421" y="3120506"/>
                  <a:ext cx="189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0753D9A9-1A5D-496A-ABF6-F1880D8E03F5}"/>
                    </a:ext>
                  </a:extLst>
                </p14:cNvPr>
                <p14:cNvContentPartPr/>
                <p14:nvPr/>
              </p14:nvContentPartPr>
              <p14:xfrm>
                <a:off x="8441901" y="3137786"/>
                <a:ext cx="151200" cy="7452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0753D9A9-1A5D-496A-ABF6-F1880D8E03F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406261" y="3101786"/>
                  <a:ext cx="222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0D9296B0-C325-4696-8C84-CC995C574F60}"/>
                    </a:ext>
                  </a:extLst>
                </p14:cNvPr>
                <p14:cNvContentPartPr/>
                <p14:nvPr/>
              </p14:nvContentPartPr>
              <p14:xfrm>
                <a:off x="8604981" y="3149306"/>
                <a:ext cx="196920" cy="9792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0D9296B0-C325-4696-8C84-CC995C574F6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69341" y="3113306"/>
                  <a:ext cx="2685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4" name="Tinta 243">
                <a:extLst>
                  <a:ext uri="{FF2B5EF4-FFF2-40B4-BE49-F238E27FC236}">
                    <a16:creationId xmlns:a16="http://schemas.microsoft.com/office/drawing/2014/main" id="{1C372E48-7CF6-45AB-9559-1641FDC8026E}"/>
                  </a:ext>
                </a:extLst>
              </p14:cNvPr>
              <p14:cNvContentPartPr/>
              <p14:nvPr/>
            </p14:nvContentPartPr>
            <p14:xfrm>
              <a:off x="9026541" y="1993706"/>
              <a:ext cx="137160" cy="360"/>
            </p14:xfrm>
          </p:contentPart>
        </mc:Choice>
        <mc:Fallback>
          <p:pic>
            <p:nvPicPr>
              <p:cNvPr id="244" name="Tinta 243">
                <a:extLst>
                  <a:ext uri="{FF2B5EF4-FFF2-40B4-BE49-F238E27FC236}">
                    <a16:creationId xmlns:a16="http://schemas.microsoft.com/office/drawing/2014/main" id="{1C372E48-7CF6-45AB-9559-1641FDC8026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990901" y="1957706"/>
                <a:ext cx="2088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Agrupar 246">
            <a:extLst>
              <a:ext uri="{FF2B5EF4-FFF2-40B4-BE49-F238E27FC236}">
                <a16:creationId xmlns:a16="http://schemas.microsoft.com/office/drawing/2014/main" id="{BFD7B6C1-2038-4B91-BEFD-A22C7B9A96AE}"/>
              </a:ext>
            </a:extLst>
          </p:cNvPr>
          <p:cNvGrpSpPr/>
          <p:nvPr/>
        </p:nvGrpSpPr>
        <p:grpSpPr>
          <a:xfrm>
            <a:off x="9067941" y="3129866"/>
            <a:ext cx="133920" cy="146160"/>
            <a:chOff x="9067941" y="3129866"/>
            <a:chExt cx="13392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E5BC5E21-6431-452C-A865-AA44953FE0C4}"/>
                    </a:ext>
                  </a:extLst>
                </p14:cNvPr>
                <p14:cNvContentPartPr/>
                <p14:nvPr/>
              </p14:nvContentPartPr>
              <p14:xfrm>
                <a:off x="9067941" y="3193226"/>
                <a:ext cx="133920" cy="1764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E5BC5E21-6431-452C-A865-AA44953FE0C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32301" y="3157586"/>
                  <a:ext cx="205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6E6F4481-9E27-4ABE-A0CC-19AF406AE775}"/>
                    </a:ext>
                  </a:extLst>
                </p14:cNvPr>
                <p14:cNvContentPartPr/>
                <p14:nvPr/>
              </p14:nvContentPartPr>
              <p14:xfrm>
                <a:off x="9145701" y="3129866"/>
                <a:ext cx="9720" cy="1461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6E6F4481-9E27-4ABE-A0CC-19AF406AE77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10061" y="3094226"/>
                  <a:ext cx="8136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2" name="Tinta 251">
                <a:extLst>
                  <a:ext uri="{FF2B5EF4-FFF2-40B4-BE49-F238E27FC236}">
                    <a16:creationId xmlns:a16="http://schemas.microsoft.com/office/drawing/2014/main" id="{A6267BF5-3167-4564-8B49-0E1B84CBB06D}"/>
                  </a:ext>
                </a:extLst>
              </p14:cNvPr>
              <p14:cNvContentPartPr/>
              <p14:nvPr/>
            </p14:nvContentPartPr>
            <p14:xfrm>
              <a:off x="5031621" y="4357106"/>
              <a:ext cx="214200" cy="227160"/>
            </p14:xfrm>
          </p:contentPart>
        </mc:Choice>
        <mc:Fallback>
          <p:pic>
            <p:nvPicPr>
              <p:cNvPr id="252" name="Tinta 251">
                <a:extLst>
                  <a:ext uri="{FF2B5EF4-FFF2-40B4-BE49-F238E27FC236}">
                    <a16:creationId xmlns:a16="http://schemas.microsoft.com/office/drawing/2014/main" id="{A6267BF5-3167-4564-8B49-0E1B84CBB06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995621" y="4321106"/>
                <a:ext cx="2858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7" name="Tinta 256">
                <a:extLst>
                  <a:ext uri="{FF2B5EF4-FFF2-40B4-BE49-F238E27FC236}">
                    <a16:creationId xmlns:a16="http://schemas.microsoft.com/office/drawing/2014/main" id="{B3ED8AAE-F350-4B8B-A15D-BB2A65BBE2DE}"/>
                  </a:ext>
                </a:extLst>
              </p14:cNvPr>
              <p14:cNvContentPartPr/>
              <p14:nvPr/>
            </p14:nvContentPartPr>
            <p14:xfrm>
              <a:off x="1686141" y="3167666"/>
              <a:ext cx="192240" cy="11160"/>
            </p14:xfrm>
          </p:contentPart>
        </mc:Choice>
        <mc:Fallback>
          <p:pic>
            <p:nvPicPr>
              <p:cNvPr id="257" name="Tinta 256">
                <a:extLst>
                  <a:ext uri="{FF2B5EF4-FFF2-40B4-BE49-F238E27FC236}">
                    <a16:creationId xmlns:a16="http://schemas.microsoft.com/office/drawing/2014/main" id="{B3ED8AAE-F350-4B8B-A15D-BB2A65BBE2D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650141" y="3131666"/>
                <a:ext cx="2638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8" name="Tinta 257">
                <a:extLst>
                  <a:ext uri="{FF2B5EF4-FFF2-40B4-BE49-F238E27FC236}">
                    <a16:creationId xmlns:a16="http://schemas.microsoft.com/office/drawing/2014/main" id="{3001594A-EA71-428C-8633-5190AC7CFDD0}"/>
                  </a:ext>
                </a:extLst>
              </p14:cNvPr>
              <p14:cNvContentPartPr/>
              <p14:nvPr/>
            </p14:nvContentPartPr>
            <p14:xfrm>
              <a:off x="8300061" y="3409226"/>
              <a:ext cx="184320" cy="14760"/>
            </p14:xfrm>
          </p:contentPart>
        </mc:Choice>
        <mc:Fallback>
          <p:pic>
            <p:nvPicPr>
              <p:cNvPr id="258" name="Tinta 257">
                <a:extLst>
                  <a:ext uri="{FF2B5EF4-FFF2-40B4-BE49-F238E27FC236}">
                    <a16:creationId xmlns:a16="http://schemas.microsoft.com/office/drawing/2014/main" id="{3001594A-EA71-428C-8633-5190AC7CFDD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264421" y="3373586"/>
                <a:ext cx="2559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Agrupar 283">
            <a:extLst>
              <a:ext uri="{FF2B5EF4-FFF2-40B4-BE49-F238E27FC236}">
                <a16:creationId xmlns:a16="http://schemas.microsoft.com/office/drawing/2014/main" id="{13AD48BD-A70D-4D35-BD2A-7182643B074C}"/>
              </a:ext>
            </a:extLst>
          </p:cNvPr>
          <p:cNvGrpSpPr/>
          <p:nvPr/>
        </p:nvGrpSpPr>
        <p:grpSpPr>
          <a:xfrm>
            <a:off x="4885101" y="3772106"/>
            <a:ext cx="1936440" cy="439200"/>
            <a:chOff x="4885101" y="3772106"/>
            <a:chExt cx="193644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88EC8964-E71C-4D38-8259-D9F691116E3F}"/>
                    </a:ext>
                  </a:extLst>
                </p14:cNvPr>
                <p14:cNvContentPartPr/>
                <p14:nvPr/>
              </p14:nvContentPartPr>
              <p14:xfrm>
                <a:off x="4885101" y="3772106"/>
                <a:ext cx="262080" cy="3322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88EC8964-E71C-4D38-8259-D9F691116E3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49461" y="3736106"/>
                  <a:ext cx="333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6E937CC5-B5C1-486C-9FE0-71A60DCE297F}"/>
                    </a:ext>
                  </a:extLst>
                </p14:cNvPr>
                <p14:cNvContentPartPr/>
                <p14:nvPr/>
              </p14:nvContentPartPr>
              <p14:xfrm>
                <a:off x="4935861" y="4087826"/>
                <a:ext cx="190800" cy="468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6E937CC5-B5C1-486C-9FE0-71A60DCE297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00221" y="4051826"/>
                  <a:ext cx="262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8CBFC7E3-A004-4773-985C-3B38CFB4ED10}"/>
                    </a:ext>
                  </a:extLst>
                </p14:cNvPr>
                <p14:cNvContentPartPr/>
                <p14:nvPr/>
              </p14:nvContentPartPr>
              <p14:xfrm>
                <a:off x="5175621" y="3787226"/>
                <a:ext cx="182880" cy="2710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8CBFC7E3-A004-4773-985C-3B38CFB4ED1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39981" y="3751586"/>
                  <a:ext cx="254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A99AEFF6-CC15-43A3-B9DC-30D1F275164E}"/>
                    </a:ext>
                  </a:extLst>
                </p14:cNvPr>
                <p14:cNvContentPartPr/>
                <p14:nvPr/>
              </p14:nvContentPartPr>
              <p14:xfrm>
                <a:off x="4929021" y="4177826"/>
                <a:ext cx="459360" cy="2592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A99AEFF6-CC15-43A3-B9DC-30D1F275164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893021" y="4141826"/>
                  <a:ext cx="53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ED6110DC-3600-4973-8208-CFEDF9ED03C1}"/>
                    </a:ext>
                  </a:extLst>
                </p14:cNvPr>
                <p14:cNvContentPartPr/>
                <p14:nvPr/>
              </p14:nvContentPartPr>
              <p14:xfrm>
                <a:off x="5567301" y="4203386"/>
                <a:ext cx="120240" cy="792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ED6110DC-3600-4973-8208-CFEDF9ED03C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31301" y="4167746"/>
                  <a:ext cx="191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992779FB-339E-461F-9716-48D380ADEF9E}"/>
                    </a:ext>
                  </a:extLst>
                </p14:cNvPr>
                <p14:cNvContentPartPr/>
                <p14:nvPr/>
              </p14:nvContentPartPr>
              <p14:xfrm>
                <a:off x="5571981" y="4113386"/>
                <a:ext cx="147960" cy="468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992779FB-339E-461F-9716-48D380ADEF9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35981" y="4077746"/>
                  <a:ext cx="21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FCB029B5-1033-407F-A175-EBA55D09D3B3}"/>
                    </a:ext>
                  </a:extLst>
                </p14:cNvPr>
                <p14:cNvContentPartPr/>
                <p14:nvPr/>
              </p14:nvContentPartPr>
              <p14:xfrm>
                <a:off x="5957901" y="3857066"/>
                <a:ext cx="130320" cy="18108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FCB029B5-1033-407F-A175-EBA55D09D3B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21901" y="3821066"/>
                  <a:ext cx="201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9C5CC0C7-D1B4-4DB7-98E5-F99DCD63A150}"/>
                    </a:ext>
                  </a:extLst>
                </p14:cNvPr>
                <p14:cNvContentPartPr/>
                <p14:nvPr/>
              </p14:nvContentPartPr>
              <p14:xfrm>
                <a:off x="6056541" y="3938786"/>
                <a:ext cx="18360" cy="1418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9C5CC0C7-D1B4-4DB7-98E5-F99DCD63A15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20901" y="3903146"/>
                  <a:ext cx="90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66278AA6-6E25-4BD4-A72E-6C03780D45B2}"/>
                    </a:ext>
                  </a:extLst>
                </p14:cNvPr>
                <p14:cNvContentPartPr/>
                <p14:nvPr/>
              </p14:nvContentPartPr>
              <p14:xfrm>
                <a:off x="6136461" y="3954626"/>
                <a:ext cx="147960" cy="8676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66278AA6-6E25-4BD4-A72E-6C03780D45B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00461" y="3918986"/>
                  <a:ext cx="21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DF735EF8-6C8E-4506-8A13-F87BFF34C9D5}"/>
                    </a:ext>
                  </a:extLst>
                </p14:cNvPr>
                <p14:cNvContentPartPr/>
                <p14:nvPr/>
              </p14:nvContentPartPr>
              <p14:xfrm>
                <a:off x="6327981" y="3914666"/>
                <a:ext cx="130680" cy="11592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DF735EF8-6C8E-4506-8A13-F87BFF34C9D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292341" y="3878666"/>
                  <a:ext cx="202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8482CA12-69E7-4805-B1B8-628CFDA20D08}"/>
                    </a:ext>
                  </a:extLst>
                </p14:cNvPr>
                <p14:cNvContentPartPr/>
                <p14:nvPr/>
              </p14:nvContentPartPr>
              <p14:xfrm>
                <a:off x="6504381" y="3926186"/>
                <a:ext cx="149400" cy="1033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8482CA12-69E7-4805-B1B8-628CFDA20D0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68381" y="3890186"/>
                  <a:ext cx="221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671E1949-B75D-42B4-B627-45A2A3349C21}"/>
                    </a:ext>
                  </a:extLst>
                </p14:cNvPr>
                <p14:cNvContentPartPr/>
                <p14:nvPr/>
              </p14:nvContentPartPr>
              <p14:xfrm>
                <a:off x="5892381" y="4126346"/>
                <a:ext cx="929160" cy="687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671E1949-B75D-42B4-B627-45A2A3349C2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56381" y="4090706"/>
                  <a:ext cx="10008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Agrupar 282">
            <a:extLst>
              <a:ext uri="{FF2B5EF4-FFF2-40B4-BE49-F238E27FC236}">
                <a16:creationId xmlns:a16="http://schemas.microsoft.com/office/drawing/2014/main" id="{57A8E37B-7A74-4412-9A8B-B4B8EE641506}"/>
              </a:ext>
            </a:extLst>
          </p:cNvPr>
          <p:cNvGrpSpPr/>
          <p:nvPr/>
        </p:nvGrpSpPr>
        <p:grpSpPr>
          <a:xfrm>
            <a:off x="5969781" y="4410386"/>
            <a:ext cx="885240" cy="165600"/>
            <a:chOff x="5969781" y="4410386"/>
            <a:chExt cx="88524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40196C1E-9DB9-40C9-8E2C-1526C4E3B91B}"/>
                    </a:ext>
                  </a:extLst>
                </p14:cNvPr>
                <p14:cNvContentPartPr/>
                <p14:nvPr/>
              </p14:nvContentPartPr>
              <p14:xfrm>
                <a:off x="5969781" y="4410386"/>
                <a:ext cx="205200" cy="16560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40196C1E-9DB9-40C9-8E2C-1526C4E3B91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33781" y="4374386"/>
                  <a:ext cx="276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59FC10BC-B1B7-4F8F-A94A-8B87B7889939}"/>
                    </a:ext>
                  </a:extLst>
                </p14:cNvPr>
                <p14:cNvContentPartPr/>
                <p14:nvPr/>
              </p14:nvContentPartPr>
              <p14:xfrm>
                <a:off x="6164541" y="4469066"/>
                <a:ext cx="153360" cy="9072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59FC10BC-B1B7-4F8F-A94A-8B87B788993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128541" y="4433066"/>
                  <a:ext cx="225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BABEA339-E499-404B-9C70-1E9E87D66CC5}"/>
                    </a:ext>
                  </a:extLst>
                </p14:cNvPr>
                <p14:cNvContentPartPr/>
                <p14:nvPr/>
              </p14:nvContentPartPr>
              <p14:xfrm>
                <a:off x="6360381" y="4433426"/>
                <a:ext cx="137520" cy="8820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BABEA339-E499-404B-9C70-1E9E87D66CC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324741" y="4397426"/>
                  <a:ext cx="209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19D98287-7D23-4665-BAC6-5783C1C56B44}"/>
                    </a:ext>
                  </a:extLst>
                </p14:cNvPr>
                <p14:cNvContentPartPr/>
                <p14:nvPr/>
              </p14:nvContentPartPr>
              <p14:xfrm>
                <a:off x="6509061" y="4420106"/>
                <a:ext cx="169920" cy="9972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19D98287-7D23-4665-BAC6-5783C1C56B4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473421" y="4384106"/>
                  <a:ext cx="24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9901066E-BD61-415D-8AF4-2F7BA9F5BA64}"/>
                    </a:ext>
                  </a:extLst>
                </p14:cNvPr>
                <p14:cNvContentPartPr/>
                <p14:nvPr/>
              </p14:nvContentPartPr>
              <p14:xfrm>
                <a:off x="6658101" y="4411106"/>
                <a:ext cx="196920" cy="10116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9901066E-BD61-415D-8AF4-2F7BA9F5BA6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22101" y="4375106"/>
                  <a:ext cx="268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Agrupar 281">
            <a:extLst>
              <a:ext uri="{FF2B5EF4-FFF2-40B4-BE49-F238E27FC236}">
                <a16:creationId xmlns:a16="http://schemas.microsoft.com/office/drawing/2014/main" id="{BF82A5CC-3924-4A98-A2FA-514E13F4E904}"/>
              </a:ext>
            </a:extLst>
          </p:cNvPr>
          <p:cNvGrpSpPr/>
          <p:nvPr/>
        </p:nvGrpSpPr>
        <p:grpSpPr>
          <a:xfrm>
            <a:off x="7089021" y="3872186"/>
            <a:ext cx="1675800" cy="474120"/>
            <a:chOff x="7089021" y="3872186"/>
            <a:chExt cx="167580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5BC0ACC1-7367-4F86-8E2B-ACEDD90993F5}"/>
                    </a:ext>
                  </a:extLst>
                </p14:cNvPr>
                <p14:cNvContentPartPr/>
                <p14:nvPr/>
              </p14:nvContentPartPr>
              <p14:xfrm>
                <a:off x="7089021" y="4165946"/>
                <a:ext cx="165600" cy="1116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5BC0ACC1-7367-4F86-8E2B-ACEDD90993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53381" y="4130306"/>
                  <a:ext cx="237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34D65AB0-EA02-4555-8E16-F7E9E2C9DE3B}"/>
                    </a:ext>
                  </a:extLst>
                </p14:cNvPr>
                <p14:cNvContentPartPr/>
                <p14:nvPr/>
              </p14:nvContentPartPr>
              <p14:xfrm>
                <a:off x="7127181" y="4089986"/>
                <a:ext cx="95760" cy="1008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34D65AB0-EA02-4555-8E16-F7E9E2C9DE3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91541" y="4053986"/>
                  <a:ext cx="167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A32EF2BB-6D44-4EE4-8C2B-BE12F773B416}"/>
                    </a:ext>
                  </a:extLst>
                </p14:cNvPr>
                <p14:cNvContentPartPr/>
                <p14:nvPr/>
              </p14:nvContentPartPr>
              <p14:xfrm>
                <a:off x="7460181" y="3934466"/>
                <a:ext cx="303840" cy="25236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A32EF2BB-6D44-4EE4-8C2B-BE12F773B41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24181" y="3898826"/>
                  <a:ext cx="375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D6C52DFF-0138-4292-9274-7C2415E78A4E}"/>
                    </a:ext>
                  </a:extLst>
                </p14:cNvPr>
                <p14:cNvContentPartPr/>
                <p14:nvPr/>
              </p14:nvContentPartPr>
              <p14:xfrm>
                <a:off x="7846461" y="3872186"/>
                <a:ext cx="193320" cy="33912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D6C52DFF-0138-4292-9274-7C2415E78A4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10821" y="3836546"/>
                  <a:ext cx="264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CE9796CA-5398-45BC-AAEC-3879B5C84CF1}"/>
                    </a:ext>
                  </a:extLst>
                </p14:cNvPr>
                <p14:cNvContentPartPr/>
                <p14:nvPr/>
              </p14:nvContentPartPr>
              <p14:xfrm>
                <a:off x="7816581" y="3893426"/>
                <a:ext cx="64440" cy="8028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CE9796CA-5398-45BC-AAEC-3879B5C84CF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80941" y="3857426"/>
                  <a:ext cx="136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6ABAD241-4545-45BA-8F2D-705677371376}"/>
                    </a:ext>
                  </a:extLst>
                </p14:cNvPr>
                <p14:cNvContentPartPr/>
                <p14:nvPr/>
              </p14:nvContentPartPr>
              <p14:xfrm>
                <a:off x="7966701" y="4109786"/>
                <a:ext cx="46080" cy="4968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6ABAD241-4545-45BA-8F2D-70567737137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931061" y="4073786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7F7D4B5F-28D5-49CE-9F28-D633549DDDEB}"/>
                    </a:ext>
                  </a:extLst>
                </p14:cNvPr>
                <p14:cNvContentPartPr/>
                <p14:nvPr/>
              </p14:nvContentPartPr>
              <p14:xfrm>
                <a:off x="8165781" y="4011146"/>
                <a:ext cx="142200" cy="10368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7F7D4B5F-28D5-49CE-9F28-D633549DDDE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29781" y="3975506"/>
                  <a:ext cx="213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64C44AB1-FABE-4108-8EFD-9BBE9F8DB465}"/>
                    </a:ext>
                  </a:extLst>
                </p14:cNvPr>
                <p14:cNvContentPartPr/>
                <p14:nvPr/>
              </p14:nvContentPartPr>
              <p14:xfrm>
                <a:off x="8408421" y="4080266"/>
                <a:ext cx="360" cy="57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64C44AB1-FABE-4108-8EFD-9BBE9F8DB46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72781" y="4044626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113E3CEB-AB5A-4159-9D16-485FB23CB569}"/>
                    </a:ext>
                  </a:extLst>
                </p14:cNvPr>
                <p14:cNvContentPartPr/>
                <p14:nvPr/>
              </p14:nvContentPartPr>
              <p14:xfrm>
                <a:off x="8496621" y="3904586"/>
                <a:ext cx="23400" cy="44172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113E3CEB-AB5A-4159-9D16-485FB23CB56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460981" y="3868946"/>
                  <a:ext cx="950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6696477F-69F3-4AAA-987B-6223533A5826}"/>
                    </a:ext>
                  </a:extLst>
                </p14:cNvPr>
                <p14:cNvContentPartPr/>
                <p14:nvPr/>
              </p14:nvContentPartPr>
              <p14:xfrm>
                <a:off x="8525421" y="4025546"/>
                <a:ext cx="141480" cy="10656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6696477F-69F3-4AAA-987B-6223533A582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89421" y="3989906"/>
                  <a:ext cx="21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A4386BE6-1C72-48AB-9E89-2C2E29D07B5E}"/>
                    </a:ext>
                  </a:extLst>
                </p14:cNvPr>
                <p14:cNvContentPartPr/>
                <p14:nvPr/>
              </p14:nvContentPartPr>
              <p14:xfrm>
                <a:off x="8762301" y="4091066"/>
                <a:ext cx="2520" cy="468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A4386BE6-1C72-48AB-9E89-2C2E29D07B5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726301" y="4055066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23" name="Tinta 322">
                <a:extLst>
                  <a:ext uri="{FF2B5EF4-FFF2-40B4-BE49-F238E27FC236}">
                    <a16:creationId xmlns:a16="http://schemas.microsoft.com/office/drawing/2014/main" id="{8F25D40D-C577-4D81-876F-D1AE5F20AD7A}"/>
                  </a:ext>
                </a:extLst>
              </p14:cNvPr>
              <p14:cNvContentPartPr/>
              <p14:nvPr/>
            </p14:nvContentPartPr>
            <p14:xfrm>
              <a:off x="5744421" y="3985946"/>
              <a:ext cx="360" cy="23760"/>
            </p14:xfrm>
          </p:contentPart>
        </mc:Choice>
        <mc:Fallback>
          <p:pic>
            <p:nvPicPr>
              <p:cNvPr id="323" name="Tinta 322">
                <a:extLst>
                  <a:ext uri="{FF2B5EF4-FFF2-40B4-BE49-F238E27FC236}">
                    <a16:creationId xmlns:a16="http://schemas.microsoft.com/office/drawing/2014/main" id="{8F25D40D-C577-4D81-876F-D1AE5F20AD7A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708781" y="3950306"/>
                <a:ext cx="7200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82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8ECD7DF-AD52-4742-A92E-70D3DEF1F286}"/>
                  </a:ext>
                </a:extLst>
              </p14:cNvPr>
              <p14:cNvContentPartPr/>
              <p14:nvPr/>
            </p14:nvContentPartPr>
            <p14:xfrm>
              <a:off x="990621" y="984626"/>
              <a:ext cx="1405800" cy="646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8ECD7DF-AD52-4742-A92E-70D3DEF1F2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981" y="948626"/>
                <a:ext cx="1477440" cy="71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Agrupar 2">
            <a:extLst>
              <a:ext uri="{FF2B5EF4-FFF2-40B4-BE49-F238E27FC236}">
                <a16:creationId xmlns:a16="http://schemas.microsoft.com/office/drawing/2014/main" id="{97C30C3D-F98D-4693-A982-C94FC97F1EA1}"/>
              </a:ext>
            </a:extLst>
          </p:cNvPr>
          <p:cNvGrpSpPr/>
          <p:nvPr/>
        </p:nvGrpSpPr>
        <p:grpSpPr>
          <a:xfrm>
            <a:off x="3461301" y="1945826"/>
            <a:ext cx="117720" cy="183240"/>
            <a:chOff x="3461301" y="1945826"/>
            <a:chExt cx="1177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2BE1BEC0-76FB-4FEE-BA53-AE2AD3432B4D}"/>
                    </a:ext>
                  </a:extLst>
                </p14:cNvPr>
                <p14:cNvContentPartPr/>
                <p14:nvPr/>
              </p14:nvContentPartPr>
              <p14:xfrm>
                <a:off x="3489381" y="1945826"/>
                <a:ext cx="89640" cy="1832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2BE1BEC0-76FB-4FEE-BA53-AE2AD3432B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3741" y="1909826"/>
                  <a:ext cx="161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1F4DDEB3-D732-4940-BB95-90A9AD5721D4}"/>
                    </a:ext>
                  </a:extLst>
                </p14:cNvPr>
                <p14:cNvContentPartPr/>
                <p14:nvPr/>
              </p14:nvContentPartPr>
              <p14:xfrm>
                <a:off x="3461301" y="2020346"/>
                <a:ext cx="110520" cy="212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1F4DDEB3-D732-4940-BB95-90A9AD5721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5661" y="1984346"/>
                  <a:ext cx="1821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6B28810-6817-4387-91DA-EEE096EC36E1}"/>
              </a:ext>
            </a:extLst>
          </p:cNvPr>
          <p:cNvGrpSpPr/>
          <p:nvPr/>
        </p:nvGrpSpPr>
        <p:grpSpPr>
          <a:xfrm>
            <a:off x="677421" y="1557746"/>
            <a:ext cx="219600" cy="168480"/>
            <a:chOff x="677421" y="1557746"/>
            <a:chExt cx="2196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530A38BA-DFD9-4920-8A8A-4CC31510F4B2}"/>
                    </a:ext>
                  </a:extLst>
                </p14:cNvPr>
                <p14:cNvContentPartPr/>
                <p14:nvPr/>
              </p14:nvContentPartPr>
              <p14:xfrm>
                <a:off x="677421" y="1557746"/>
                <a:ext cx="93960" cy="1656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530A38BA-DFD9-4920-8A8A-4CC31510F4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1781" y="1522106"/>
                  <a:ext cx="165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E0B7EDB-7868-4FB9-AB01-AD0B0D667A2D}"/>
                    </a:ext>
                  </a:extLst>
                </p14:cNvPr>
                <p14:cNvContentPartPr/>
                <p14:nvPr/>
              </p14:nvContentPartPr>
              <p14:xfrm>
                <a:off x="786861" y="1615346"/>
                <a:ext cx="110160" cy="1108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E0B7EDB-7868-4FB9-AB01-AD0B0D667A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0861" y="1579706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5BBE83-93D3-4347-89FB-FA426EF3C79C}"/>
              </a:ext>
            </a:extLst>
          </p:cNvPr>
          <p:cNvGrpSpPr/>
          <p:nvPr/>
        </p:nvGrpSpPr>
        <p:grpSpPr>
          <a:xfrm>
            <a:off x="924021" y="271106"/>
            <a:ext cx="138240" cy="257400"/>
            <a:chOff x="924021" y="271106"/>
            <a:chExt cx="13824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982588A-FBF1-4BAF-82A8-D1A74D899702}"/>
                    </a:ext>
                  </a:extLst>
                </p14:cNvPr>
                <p14:cNvContentPartPr/>
                <p14:nvPr/>
              </p14:nvContentPartPr>
              <p14:xfrm>
                <a:off x="924021" y="350306"/>
                <a:ext cx="138240" cy="1396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2982588A-FBF1-4BAF-82A8-D1A74D8997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381" y="314306"/>
                  <a:ext cx="209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3D9AC0E-7955-499F-B913-17D156E0DA41}"/>
                    </a:ext>
                  </a:extLst>
                </p14:cNvPr>
                <p14:cNvContentPartPr/>
                <p14:nvPr/>
              </p14:nvContentPartPr>
              <p14:xfrm>
                <a:off x="983781" y="271106"/>
                <a:ext cx="26640" cy="2574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3D9AC0E-7955-499F-B913-17D156E0DA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7781" y="235106"/>
                  <a:ext cx="982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401CA96-85C9-4FAE-8291-E290261201A4}"/>
              </a:ext>
            </a:extLst>
          </p:cNvPr>
          <p:cNvGrpSpPr/>
          <p:nvPr/>
        </p:nvGrpSpPr>
        <p:grpSpPr>
          <a:xfrm>
            <a:off x="2243421" y="684386"/>
            <a:ext cx="262440" cy="172080"/>
            <a:chOff x="2243421" y="684386"/>
            <a:chExt cx="26244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DB42CFA-7A11-46F5-9907-942D801D65ED}"/>
                    </a:ext>
                  </a:extLst>
                </p14:cNvPr>
                <p14:cNvContentPartPr/>
                <p14:nvPr/>
              </p14:nvContentPartPr>
              <p14:xfrm>
                <a:off x="2243421" y="701666"/>
                <a:ext cx="135360" cy="1321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DB42CFA-7A11-46F5-9907-942D801D65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7781" y="665666"/>
                  <a:ext cx="207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BE49AA9-C582-4E11-99AB-C54927D97D90}"/>
                    </a:ext>
                  </a:extLst>
                </p14:cNvPr>
                <p14:cNvContentPartPr/>
                <p14:nvPr/>
              </p14:nvContentPartPr>
              <p14:xfrm>
                <a:off x="2411901" y="684386"/>
                <a:ext cx="93960" cy="172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BE49AA9-C582-4E11-99AB-C54927D97D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76261" y="648746"/>
                  <a:ext cx="1656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8193D2C-E43E-49AE-9319-9CDCE3BB111D}"/>
              </a:ext>
            </a:extLst>
          </p:cNvPr>
          <p:cNvGrpSpPr/>
          <p:nvPr/>
        </p:nvGrpSpPr>
        <p:grpSpPr>
          <a:xfrm>
            <a:off x="675981" y="2779586"/>
            <a:ext cx="1534320" cy="513360"/>
            <a:chOff x="675981" y="2779586"/>
            <a:chExt cx="15343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CDB850F-A491-403A-9304-3ECC93DEA796}"/>
                    </a:ext>
                  </a:extLst>
                </p14:cNvPr>
                <p14:cNvContentPartPr/>
                <p14:nvPr/>
              </p14:nvContentPartPr>
              <p14:xfrm>
                <a:off x="675981" y="2779586"/>
                <a:ext cx="153000" cy="1346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CDB850F-A491-403A-9304-3ECC93DEA7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0341" y="2743946"/>
                  <a:ext cx="22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61DF4105-4677-4A40-B363-0C0FCEBBA640}"/>
                    </a:ext>
                  </a:extLst>
                </p14:cNvPr>
                <p14:cNvContentPartPr/>
                <p14:nvPr/>
              </p14:nvContentPartPr>
              <p14:xfrm>
                <a:off x="700821" y="2926466"/>
                <a:ext cx="154440" cy="3664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61DF4105-4677-4A40-B363-0C0FCEBBA6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181" y="2890826"/>
                  <a:ext cx="226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BB00CD40-6C75-45E9-9DF9-B31815FFF335}"/>
                    </a:ext>
                  </a:extLst>
                </p14:cNvPr>
                <p14:cNvContentPartPr/>
                <p14:nvPr/>
              </p14:nvContentPartPr>
              <p14:xfrm>
                <a:off x="699021" y="3025106"/>
                <a:ext cx="196560" cy="50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BB00CD40-6C75-45E9-9DF9-B31815FFF3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3381" y="2989466"/>
                  <a:ext cx="26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76CDA742-77B0-4894-8337-AEE3B408966B}"/>
                    </a:ext>
                  </a:extLst>
                </p14:cNvPr>
                <p14:cNvContentPartPr/>
                <p14:nvPr/>
              </p14:nvContentPartPr>
              <p14:xfrm>
                <a:off x="1121661" y="2861306"/>
                <a:ext cx="180360" cy="13752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76CDA742-77B0-4894-8337-AEE3B40896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5661" y="2825306"/>
                  <a:ext cx="25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1E290674-339C-4411-9E00-5DE8CF7DB677}"/>
                    </a:ext>
                  </a:extLst>
                </p14:cNvPr>
                <p14:cNvContentPartPr/>
                <p14:nvPr/>
              </p14:nvContentPartPr>
              <p14:xfrm>
                <a:off x="1196541" y="2802266"/>
                <a:ext cx="26640" cy="2872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1E290674-339C-4411-9E00-5DE8CF7DB6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0901" y="2766626"/>
                  <a:ext cx="98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D715DC71-457E-4444-9AB3-D3FD4560A0E8}"/>
                    </a:ext>
                  </a:extLst>
                </p14:cNvPr>
                <p14:cNvContentPartPr/>
                <p14:nvPr/>
              </p14:nvContentPartPr>
              <p14:xfrm>
                <a:off x="1365741" y="2838626"/>
                <a:ext cx="119520" cy="14904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D715DC71-457E-4444-9AB3-D3FD4560A0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9741" y="2802986"/>
                  <a:ext cx="191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EA1E866-EE3D-4AE5-B8AA-F20C41DED651}"/>
                    </a:ext>
                  </a:extLst>
                </p14:cNvPr>
                <p14:cNvContentPartPr/>
                <p14:nvPr/>
              </p14:nvContentPartPr>
              <p14:xfrm>
                <a:off x="1501101" y="2887946"/>
                <a:ext cx="119880" cy="828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EA1E866-EE3D-4AE5-B8AA-F20C41DED6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65101" y="2851946"/>
                  <a:ext cx="19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762AF03-C989-4330-8B28-11A89A080222}"/>
                    </a:ext>
                  </a:extLst>
                </p14:cNvPr>
                <p14:cNvContentPartPr/>
                <p14:nvPr/>
              </p14:nvContentPartPr>
              <p14:xfrm>
                <a:off x="1676421" y="2878226"/>
                <a:ext cx="162720" cy="1098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762AF03-C989-4330-8B28-11A89A0802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0421" y="2842226"/>
                  <a:ext cx="234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C0E7A94-1AC3-4507-91EF-D8D9FA029839}"/>
                    </a:ext>
                  </a:extLst>
                </p14:cNvPr>
                <p14:cNvContentPartPr/>
                <p14:nvPr/>
              </p14:nvContentPartPr>
              <p14:xfrm>
                <a:off x="1888461" y="2876426"/>
                <a:ext cx="168480" cy="943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C0E7A94-1AC3-4507-91EF-D8D9FA0298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2821" y="2840786"/>
                  <a:ext cx="24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9978D8D-E793-4676-8C21-AFDBCEBF445A}"/>
                    </a:ext>
                  </a:extLst>
                </p14:cNvPr>
                <p14:cNvContentPartPr/>
                <p14:nvPr/>
              </p14:nvContentPartPr>
              <p14:xfrm>
                <a:off x="2058741" y="2879306"/>
                <a:ext cx="151560" cy="7308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9978D8D-E793-4676-8C21-AFDBCEBF44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3101" y="2843666"/>
                  <a:ext cx="223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825DA2E-3190-4875-935F-763B4D5B99B1}"/>
              </a:ext>
            </a:extLst>
          </p:cNvPr>
          <p:cNvGrpSpPr/>
          <p:nvPr/>
        </p:nvGrpSpPr>
        <p:grpSpPr>
          <a:xfrm>
            <a:off x="876141" y="2160746"/>
            <a:ext cx="260640" cy="218880"/>
            <a:chOff x="876141" y="2160746"/>
            <a:chExt cx="2606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CE0338D8-4185-4191-BB61-3CF0CF281BB1}"/>
                    </a:ext>
                  </a:extLst>
                </p14:cNvPr>
                <p14:cNvContentPartPr/>
                <p14:nvPr/>
              </p14:nvContentPartPr>
              <p14:xfrm>
                <a:off x="879741" y="2160746"/>
                <a:ext cx="107280" cy="1760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CE0338D8-4185-4191-BB61-3CF0CF281B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4101" y="2125106"/>
                  <a:ext cx="178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91BE0030-9433-4075-A42B-96F068F1087D}"/>
                    </a:ext>
                  </a:extLst>
                </p14:cNvPr>
                <p14:cNvContentPartPr/>
                <p14:nvPr/>
              </p14:nvContentPartPr>
              <p14:xfrm>
                <a:off x="876141" y="2288186"/>
                <a:ext cx="360" cy="3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91BE0030-9433-4075-A42B-96F068F108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0501" y="22521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C54E154-8356-438E-A539-7B6CCF7F07CA}"/>
                    </a:ext>
                  </a:extLst>
                </p14:cNvPr>
                <p14:cNvContentPartPr/>
                <p14:nvPr/>
              </p14:nvContentPartPr>
              <p14:xfrm>
                <a:off x="876141" y="2218706"/>
                <a:ext cx="102240" cy="698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C54E154-8356-438E-A539-7B6CCF7F07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501" y="2182706"/>
                  <a:ext cx="17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4B204585-7BDA-4BF8-BE20-2273F024ED20}"/>
                    </a:ext>
                  </a:extLst>
                </p14:cNvPr>
                <p14:cNvContentPartPr/>
                <p14:nvPr/>
              </p14:nvContentPartPr>
              <p14:xfrm>
                <a:off x="1055421" y="2299346"/>
                <a:ext cx="81360" cy="802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4B204585-7BDA-4BF8-BE20-2273F024ED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9421" y="2263706"/>
                  <a:ext cx="153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95CAB81-1175-41C2-A98A-9EA39A1803A8}"/>
              </a:ext>
            </a:extLst>
          </p:cNvPr>
          <p:cNvGrpSpPr/>
          <p:nvPr/>
        </p:nvGrpSpPr>
        <p:grpSpPr>
          <a:xfrm>
            <a:off x="2336301" y="2156426"/>
            <a:ext cx="217080" cy="278640"/>
            <a:chOff x="2336301" y="2156426"/>
            <a:chExt cx="2170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9089906-FB5B-4A75-B4C9-3F9F70952C80}"/>
                    </a:ext>
                  </a:extLst>
                </p14:cNvPr>
                <p14:cNvContentPartPr/>
                <p14:nvPr/>
              </p14:nvContentPartPr>
              <p14:xfrm>
                <a:off x="2371221" y="2156426"/>
                <a:ext cx="78840" cy="1990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9089906-FB5B-4A75-B4C9-3F9F70952C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35221" y="2120426"/>
                  <a:ext cx="150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722B22F-489A-4D0E-824F-A067E5655859}"/>
                    </a:ext>
                  </a:extLst>
                </p14:cNvPr>
                <p14:cNvContentPartPr/>
                <p14:nvPr/>
              </p14:nvContentPartPr>
              <p14:xfrm>
                <a:off x="2336301" y="2258306"/>
                <a:ext cx="99360" cy="360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722B22F-489A-4D0E-824F-A067E56558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0661" y="2222306"/>
                  <a:ext cx="171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6D656174-E7FF-454E-805F-2E7AD634ABB6}"/>
                    </a:ext>
                  </a:extLst>
                </p14:cNvPr>
                <p14:cNvContentPartPr/>
                <p14:nvPr/>
              </p14:nvContentPartPr>
              <p14:xfrm>
                <a:off x="2533941" y="2315906"/>
                <a:ext cx="19440" cy="1191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6D656174-E7FF-454E-805F-2E7AD634AB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8301" y="2280266"/>
                  <a:ext cx="910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EDD7CC7-BBD9-4406-8D84-533B4B61593E}"/>
              </a:ext>
            </a:extLst>
          </p:cNvPr>
          <p:cNvGrpSpPr/>
          <p:nvPr/>
        </p:nvGrpSpPr>
        <p:grpSpPr>
          <a:xfrm>
            <a:off x="901341" y="685466"/>
            <a:ext cx="2403720" cy="1298880"/>
            <a:chOff x="901341" y="685466"/>
            <a:chExt cx="2403720" cy="12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B5F3F29-1FDB-4D0F-9FE2-F9E7F4EDEE4F}"/>
                    </a:ext>
                  </a:extLst>
                </p14:cNvPr>
                <p14:cNvContentPartPr/>
                <p14:nvPr/>
              </p14:nvContentPartPr>
              <p14:xfrm>
                <a:off x="992781" y="700946"/>
                <a:ext cx="43920" cy="12560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B5F3F29-1FDB-4D0F-9FE2-F9E7F4EDEE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7141" y="664946"/>
                  <a:ext cx="11556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45124606-9161-4649-8967-118189E2D63C}"/>
                    </a:ext>
                  </a:extLst>
                </p14:cNvPr>
                <p14:cNvContentPartPr/>
                <p14:nvPr/>
              </p14:nvContentPartPr>
              <p14:xfrm>
                <a:off x="901341" y="685466"/>
                <a:ext cx="199080" cy="2059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45124606-9161-4649-8967-118189E2D6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341" y="649826"/>
                  <a:ext cx="270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0C8095B9-D880-4659-BE6F-D40B046BFF9E}"/>
                    </a:ext>
                  </a:extLst>
                </p14:cNvPr>
                <p14:cNvContentPartPr/>
                <p14:nvPr/>
              </p14:nvContentPartPr>
              <p14:xfrm>
                <a:off x="1028781" y="1891826"/>
                <a:ext cx="2127240" cy="925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0C8095B9-D880-4659-BE6F-D40B046BFF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781" y="1855826"/>
                  <a:ext cx="219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9109B48-9C6D-4E08-8EFB-05DAE3F1E2DF}"/>
                    </a:ext>
                  </a:extLst>
                </p14:cNvPr>
                <p14:cNvContentPartPr/>
                <p14:nvPr/>
              </p14:nvContentPartPr>
              <p14:xfrm>
                <a:off x="3115701" y="1848986"/>
                <a:ext cx="189360" cy="604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9109B48-9C6D-4E08-8EFB-05DAE3F1E2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79701" y="1812986"/>
                  <a:ext cx="261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F55EEA5-C253-415E-9C30-83A18E91E0BE}"/>
                    </a:ext>
                  </a:extLst>
                </p14:cNvPr>
                <p14:cNvContentPartPr/>
                <p14:nvPr/>
              </p14:nvContentPartPr>
              <p14:xfrm>
                <a:off x="2400741" y="1109906"/>
                <a:ext cx="360" cy="3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F55EEA5-C253-415E-9C30-83A18E91E0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64741" y="10739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BF14F0CC-8BD8-4A06-83EE-279117CA0EAC}"/>
                    </a:ext>
                  </a:extLst>
                </p14:cNvPr>
                <p14:cNvContentPartPr/>
                <p14:nvPr/>
              </p14:nvContentPartPr>
              <p14:xfrm>
                <a:off x="2394621" y="1109906"/>
                <a:ext cx="11520" cy="7308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BF14F0CC-8BD8-4A06-83EE-279117CA0E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58981" y="1073906"/>
                  <a:ext cx="8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313B2DAD-5AFE-4813-904A-C39C78B691F0}"/>
                    </a:ext>
                  </a:extLst>
                </p14:cNvPr>
                <p14:cNvContentPartPr/>
                <p14:nvPr/>
              </p14:nvContentPartPr>
              <p14:xfrm>
                <a:off x="2411181" y="1253186"/>
                <a:ext cx="7560" cy="687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313B2DAD-5AFE-4813-904A-C39C78B691F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5541" y="1217546"/>
                  <a:ext cx="79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9F43DC7-DA3A-43A4-911C-C29509A98F36}"/>
                    </a:ext>
                  </a:extLst>
                </p14:cNvPr>
                <p14:cNvContentPartPr/>
                <p14:nvPr/>
              </p14:nvContentPartPr>
              <p14:xfrm>
                <a:off x="2415861" y="1416266"/>
                <a:ext cx="5400" cy="698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9F43DC7-DA3A-43A4-911C-C29509A98F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79861" y="1380266"/>
                  <a:ext cx="77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6B2216EE-BAD1-46D7-B960-E24DEFC39134}"/>
                    </a:ext>
                  </a:extLst>
                </p14:cNvPr>
                <p14:cNvContentPartPr/>
                <p14:nvPr/>
              </p14:nvContentPartPr>
              <p14:xfrm>
                <a:off x="2431341" y="1594106"/>
                <a:ext cx="18360" cy="687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6B2216EE-BAD1-46D7-B960-E24DEFC391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95701" y="1558106"/>
                  <a:ext cx="9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16C938B5-3DB8-4111-B2CA-FAAA0FD73974}"/>
                    </a:ext>
                  </a:extLst>
                </p14:cNvPr>
                <p14:cNvContentPartPr/>
                <p14:nvPr/>
              </p14:nvContentPartPr>
              <p14:xfrm>
                <a:off x="2450781" y="1766546"/>
                <a:ext cx="360" cy="442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16C938B5-3DB8-4111-B2CA-FAAA0FD739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14781" y="1730546"/>
                  <a:ext cx="7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8392F392-3032-4169-9B52-7130A24C8918}"/>
                    </a:ext>
                  </a:extLst>
                </p14:cNvPr>
                <p14:cNvContentPartPr/>
                <p14:nvPr/>
              </p14:nvContentPartPr>
              <p14:xfrm>
                <a:off x="2451861" y="1852226"/>
                <a:ext cx="360" cy="507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8392F392-3032-4169-9B52-7130A24C89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15861" y="1816226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C90D5007-5364-4703-B995-B8AA973C6CD7}"/>
                    </a:ext>
                  </a:extLst>
                </p14:cNvPr>
                <p14:cNvContentPartPr/>
                <p14:nvPr/>
              </p14:nvContentPartPr>
              <p14:xfrm>
                <a:off x="1146501" y="1629746"/>
                <a:ext cx="117360" cy="136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C90D5007-5364-4703-B995-B8AA973C6C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501" y="1594106"/>
                  <a:ext cx="189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4260017-FE34-49C6-BC8D-D575F389B687}"/>
                    </a:ext>
                  </a:extLst>
                </p14:cNvPr>
                <p14:cNvContentPartPr/>
                <p14:nvPr/>
              </p14:nvContentPartPr>
              <p14:xfrm>
                <a:off x="1372941" y="1613546"/>
                <a:ext cx="84960" cy="75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4260017-FE34-49C6-BC8D-D575F389B6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36941" y="1577546"/>
                  <a:ext cx="15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1263F00E-966D-4AAE-A496-BE8B5506073A}"/>
                    </a:ext>
                  </a:extLst>
                </p14:cNvPr>
                <p14:cNvContentPartPr/>
                <p14:nvPr/>
              </p14:nvContentPartPr>
              <p14:xfrm>
                <a:off x="1590741" y="1605626"/>
                <a:ext cx="84960" cy="68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1263F00E-966D-4AAE-A496-BE8B550607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55101" y="1569986"/>
                  <a:ext cx="156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2F32707-C37D-41D6-99DB-C9723E910CEE}"/>
                    </a:ext>
                  </a:extLst>
                </p14:cNvPr>
                <p14:cNvContentPartPr/>
                <p14:nvPr/>
              </p14:nvContentPartPr>
              <p14:xfrm>
                <a:off x="1759941" y="1593026"/>
                <a:ext cx="88560" cy="3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2F32707-C37D-41D6-99DB-C9723E910C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23941" y="1557026"/>
                  <a:ext cx="16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FF5DDF8A-C350-409B-9FB9-8B1972360C45}"/>
                    </a:ext>
                  </a:extLst>
                </p14:cNvPr>
                <p14:cNvContentPartPr/>
                <p14:nvPr/>
              </p14:nvContentPartPr>
              <p14:xfrm>
                <a:off x="2079261" y="1615346"/>
                <a:ext cx="63360" cy="3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FF5DDF8A-C350-409B-9FB9-8B1972360C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43261" y="1579706"/>
                  <a:ext cx="135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C840D2F-D2EB-488B-BD9A-7BF9E03F9E4B}"/>
                    </a:ext>
                  </a:extLst>
                </p14:cNvPr>
                <p14:cNvContentPartPr/>
                <p14:nvPr/>
              </p14:nvContentPartPr>
              <p14:xfrm>
                <a:off x="2277981" y="1599506"/>
                <a:ext cx="56160" cy="36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C840D2F-D2EB-488B-BD9A-7BF9E03F9E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41981" y="1563506"/>
                  <a:ext cx="12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5938DE8-61F0-4668-A9E1-5195149691A0}"/>
                    </a:ext>
                  </a:extLst>
                </p14:cNvPr>
                <p14:cNvContentPartPr/>
                <p14:nvPr/>
              </p14:nvContentPartPr>
              <p14:xfrm>
                <a:off x="2433861" y="1559906"/>
                <a:ext cx="282600" cy="540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5938DE8-61F0-4668-A9E1-5195149691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98221" y="1523906"/>
                  <a:ext cx="35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2EF80EBF-17E5-46AB-B029-5A302ED188B0}"/>
                    </a:ext>
                  </a:extLst>
                </p14:cNvPr>
                <p14:cNvContentPartPr/>
                <p14:nvPr/>
              </p14:nvContentPartPr>
              <p14:xfrm>
                <a:off x="2817261" y="1536146"/>
                <a:ext cx="108720" cy="46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2EF80EBF-17E5-46AB-B029-5A302ED188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81621" y="1500146"/>
                  <a:ext cx="180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3C0CFEC6-3B05-4C8C-86C5-563D4829BC8B}"/>
                    </a:ext>
                  </a:extLst>
                </p14:cNvPr>
                <p14:cNvContentPartPr/>
                <p14:nvPr/>
              </p14:nvContentPartPr>
              <p14:xfrm>
                <a:off x="2491101" y="1006946"/>
                <a:ext cx="97920" cy="144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3C0CFEC6-3B05-4C8C-86C5-563D4829BC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55461" y="971306"/>
                  <a:ext cx="16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99A20F2-1A9D-43F6-910D-A839653E28C4}"/>
                    </a:ext>
                  </a:extLst>
                </p14:cNvPr>
                <p14:cNvContentPartPr/>
                <p14:nvPr/>
              </p14:nvContentPartPr>
              <p14:xfrm>
                <a:off x="2674701" y="995066"/>
                <a:ext cx="66960" cy="252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99A20F2-1A9D-43F6-910D-A839653E28C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38701" y="959426"/>
                  <a:ext cx="138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727A70D-8A35-45F4-A10C-ECAD04BC329A}"/>
                    </a:ext>
                  </a:extLst>
                </p14:cNvPr>
                <p14:cNvContentPartPr/>
                <p14:nvPr/>
              </p14:nvContentPartPr>
              <p14:xfrm>
                <a:off x="2866221" y="989666"/>
                <a:ext cx="37800" cy="57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727A70D-8A35-45F4-A10C-ECAD04BC32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30581" y="954026"/>
                  <a:ext cx="1094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6987AADF-CFFF-40E5-9E1D-E56A10400C8A}"/>
              </a:ext>
            </a:extLst>
          </p:cNvPr>
          <p:cNvGrpSpPr/>
          <p:nvPr/>
        </p:nvGrpSpPr>
        <p:grpSpPr>
          <a:xfrm>
            <a:off x="2742381" y="1058426"/>
            <a:ext cx="975960" cy="410400"/>
            <a:chOff x="2742381" y="1058426"/>
            <a:chExt cx="97596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1CC1875D-5C74-47DC-BA7B-1D03D50B0B67}"/>
                    </a:ext>
                  </a:extLst>
                </p14:cNvPr>
                <p14:cNvContentPartPr/>
                <p14:nvPr/>
              </p14:nvContentPartPr>
              <p14:xfrm>
                <a:off x="2791341" y="1091186"/>
                <a:ext cx="24120" cy="3776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1CC1875D-5C74-47DC-BA7B-1D03D50B0B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5341" y="1055546"/>
                  <a:ext cx="95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38E216D2-FC73-47F7-8BA8-B740C2DDD0F5}"/>
                    </a:ext>
                  </a:extLst>
                </p14:cNvPr>
                <p14:cNvContentPartPr/>
                <p14:nvPr/>
              </p14:nvContentPartPr>
              <p14:xfrm>
                <a:off x="2742381" y="1058426"/>
                <a:ext cx="155160" cy="1353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38E216D2-FC73-47F7-8BA8-B740C2DDD0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6741" y="1022426"/>
                  <a:ext cx="226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5D28281-3D0C-41AB-BDF7-B3418448331B}"/>
                    </a:ext>
                  </a:extLst>
                </p14:cNvPr>
                <p14:cNvContentPartPr/>
                <p14:nvPr/>
              </p14:nvContentPartPr>
              <p14:xfrm>
                <a:off x="3005541" y="1250666"/>
                <a:ext cx="32400" cy="1508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5D28281-3D0C-41AB-BDF7-B341844833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69901" y="1215026"/>
                  <a:ext cx="104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14ECA7C7-9252-4E3D-8590-D0E15DA0A2DD}"/>
                    </a:ext>
                  </a:extLst>
                </p14:cNvPr>
                <p14:cNvContentPartPr/>
                <p14:nvPr/>
              </p14:nvContentPartPr>
              <p14:xfrm>
                <a:off x="2951901" y="1302506"/>
                <a:ext cx="118080" cy="3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14ECA7C7-9252-4E3D-8590-D0E15DA0A2D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16261" y="1266866"/>
                  <a:ext cx="189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696747C0-C83F-4134-B245-62C08AED70E9}"/>
                    </a:ext>
                  </a:extLst>
                </p14:cNvPr>
                <p14:cNvContentPartPr/>
                <p14:nvPr/>
              </p14:nvContentPartPr>
              <p14:xfrm>
                <a:off x="3162861" y="1194506"/>
                <a:ext cx="276480" cy="14400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696747C0-C83F-4134-B245-62C08AED70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26861" y="1158506"/>
                  <a:ext cx="34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CAC8FD3-5E15-4605-996A-CF97BBFEC637}"/>
                    </a:ext>
                  </a:extLst>
                </p14:cNvPr>
                <p14:cNvContentPartPr/>
                <p14:nvPr/>
              </p14:nvContentPartPr>
              <p14:xfrm>
                <a:off x="3557781" y="1108826"/>
                <a:ext cx="141480" cy="2667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CAC8FD3-5E15-4605-996A-CF97BBFEC6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21781" y="1072826"/>
                  <a:ext cx="213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BA8EA3AC-367E-4B56-A7B1-EFFA55A8FF2D}"/>
                    </a:ext>
                  </a:extLst>
                </p14:cNvPr>
                <p14:cNvContentPartPr/>
                <p14:nvPr/>
              </p14:nvContentPartPr>
              <p14:xfrm>
                <a:off x="3543741" y="1137266"/>
                <a:ext cx="46440" cy="424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BA8EA3AC-367E-4B56-A7B1-EFFA55A8FF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08101" y="1101626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8095864B-44A8-418C-8FB5-3B0F0B1B1E1B}"/>
                    </a:ext>
                  </a:extLst>
                </p14:cNvPr>
                <p14:cNvContentPartPr/>
                <p14:nvPr/>
              </p14:nvContentPartPr>
              <p14:xfrm>
                <a:off x="3673701" y="1304306"/>
                <a:ext cx="44640" cy="306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8095864B-44A8-418C-8FB5-3B0F0B1B1E1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37701" y="1268666"/>
                  <a:ext cx="11628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FEA89B6E-6F99-4E60-B626-1A0EFE83749D}"/>
                  </a:ext>
                </a:extLst>
              </p14:cNvPr>
              <p14:cNvContentPartPr/>
              <p14:nvPr/>
            </p14:nvContentPartPr>
            <p14:xfrm>
              <a:off x="2417301" y="2824226"/>
              <a:ext cx="166680" cy="12456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FEA89B6E-6F99-4E60-B626-1A0EFE83749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81301" y="2788586"/>
                <a:ext cx="238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2125CCD4-44DE-46D2-A86A-8BEB2CC63DD9}"/>
                  </a:ext>
                </a:extLst>
              </p14:cNvPr>
              <p14:cNvContentPartPr/>
              <p14:nvPr/>
            </p14:nvContentPartPr>
            <p14:xfrm>
              <a:off x="1686141" y="3167666"/>
              <a:ext cx="192240" cy="11160"/>
            </p14:xfrm>
          </p:contentPart>
        </mc:Choice>
        <mc:Fallback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2125CCD4-44DE-46D2-A86A-8BEB2CC63D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50141" y="3131666"/>
                <a:ext cx="263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Agrupar 92">
            <a:extLst>
              <a:ext uri="{FF2B5EF4-FFF2-40B4-BE49-F238E27FC236}">
                <a16:creationId xmlns:a16="http://schemas.microsoft.com/office/drawing/2014/main" id="{B4773CBD-2C2B-4868-9738-0F38974B7D1D}"/>
              </a:ext>
            </a:extLst>
          </p:cNvPr>
          <p:cNvGrpSpPr/>
          <p:nvPr/>
        </p:nvGrpSpPr>
        <p:grpSpPr>
          <a:xfrm>
            <a:off x="5717061" y="460466"/>
            <a:ext cx="2646000" cy="557280"/>
            <a:chOff x="5717061" y="460466"/>
            <a:chExt cx="264600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127BC36A-EABB-4A78-B1F5-427979AE7C24}"/>
                    </a:ext>
                  </a:extLst>
                </p14:cNvPr>
                <p14:cNvContentPartPr/>
                <p14:nvPr/>
              </p14:nvContentPartPr>
              <p14:xfrm>
                <a:off x="5801661" y="606266"/>
                <a:ext cx="161280" cy="2408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127BC36A-EABB-4A78-B1F5-427979AE7C2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66021" y="570626"/>
                  <a:ext cx="232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B6D402E-AFE0-4CBA-8648-E2EEE36FBE38}"/>
                    </a:ext>
                  </a:extLst>
                </p14:cNvPr>
                <p14:cNvContentPartPr/>
                <p14:nvPr/>
              </p14:nvContentPartPr>
              <p14:xfrm>
                <a:off x="5768541" y="720026"/>
                <a:ext cx="114840" cy="187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B6D402E-AFE0-4CBA-8648-E2EEE36FBE3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32541" y="684026"/>
                  <a:ext cx="186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E020B0B-123D-45D8-AA77-5539B282AE37}"/>
                    </a:ext>
                  </a:extLst>
                </p14:cNvPr>
                <p14:cNvContentPartPr/>
                <p14:nvPr/>
              </p14:nvContentPartPr>
              <p14:xfrm>
                <a:off x="5755221" y="593306"/>
                <a:ext cx="163440" cy="208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E020B0B-123D-45D8-AA77-5539B282AE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19581" y="557666"/>
                  <a:ext cx="235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1C93405-7236-4152-B18A-8E3DAD6F4819}"/>
                    </a:ext>
                  </a:extLst>
                </p14:cNvPr>
                <p14:cNvContentPartPr/>
                <p14:nvPr/>
              </p14:nvContentPartPr>
              <p14:xfrm>
                <a:off x="5954301" y="670706"/>
                <a:ext cx="156240" cy="1504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1C93405-7236-4152-B18A-8E3DAD6F48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18301" y="634706"/>
                  <a:ext cx="227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B76CAFE-C50D-4ED9-BE6E-465C84AF9C8D}"/>
                    </a:ext>
                  </a:extLst>
                </p14:cNvPr>
                <p14:cNvContentPartPr/>
                <p14:nvPr/>
              </p14:nvContentPartPr>
              <p14:xfrm>
                <a:off x="6178221" y="672506"/>
                <a:ext cx="33840" cy="12564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B76CAFE-C50D-4ED9-BE6E-465C84AF9C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42221" y="636866"/>
                  <a:ext cx="105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AF945E5-C808-406E-9959-A9AD99A5E5AF}"/>
                    </a:ext>
                  </a:extLst>
                </p14:cNvPr>
                <p14:cNvContentPartPr/>
                <p14:nvPr/>
              </p14:nvContentPartPr>
              <p14:xfrm>
                <a:off x="6097221" y="652346"/>
                <a:ext cx="219600" cy="25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AF945E5-C808-406E-9959-A9AD99A5E5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61221" y="616706"/>
                  <a:ext cx="29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7A26240-48DE-456B-A2CB-C3487A2222AB}"/>
                    </a:ext>
                  </a:extLst>
                </p14:cNvPr>
                <p14:cNvContentPartPr/>
                <p14:nvPr/>
              </p14:nvContentPartPr>
              <p14:xfrm>
                <a:off x="6337701" y="673946"/>
                <a:ext cx="360" cy="17604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7A26240-48DE-456B-A2CB-C3487A2222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01701" y="637946"/>
                  <a:ext cx="72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CBE85F14-8696-461A-AF3B-C9AB457BEA3D}"/>
                    </a:ext>
                  </a:extLst>
                </p14:cNvPr>
                <p14:cNvContentPartPr/>
                <p14:nvPr/>
              </p14:nvContentPartPr>
              <p14:xfrm>
                <a:off x="6349581" y="663146"/>
                <a:ext cx="211320" cy="15228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CBE85F14-8696-461A-AF3B-C9AB457BEA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13581" y="627506"/>
                  <a:ext cx="282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2C7ED660-F68B-4960-B8B5-D578C0277DEC}"/>
                    </a:ext>
                  </a:extLst>
                </p14:cNvPr>
                <p14:cNvContentPartPr/>
                <p14:nvPr/>
              </p14:nvContentPartPr>
              <p14:xfrm>
                <a:off x="6575661" y="685106"/>
                <a:ext cx="81360" cy="1378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2C7ED660-F68B-4960-B8B5-D578C0277D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40021" y="649466"/>
                  <a:ext cx="153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FC4F21C6-F4F6-46C0-92A5-43BA57BB4DFB}"/>
                    </a:ext>
                  </a:extLst>
                </p14:cNvPr>
                <p14:cNvContentPartPr/>
                <p14:nvPr/>
              </p14:nvContentPartPr>
              <p14:xfrm>
                <a:off x="6644781" y="673946"/>
                <a:ext cx="140760" cy="13104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FC4F21C6-F4F6-46C0-92A5-43BA57BB4D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09141" y="637946"/>
                  <a:ext cx="212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2A9C60FB-6B79-462C-9E40-715099BCE356}"/>
                    </a:ext>
                  </a:extLst>
                </p14:cNvPr>
                <p14:cNvContentPartPr/>
                <p14:nvPr/>
              </p14:nvContentPartPr>
              <p14:xfrm>
                <a:off x="6627141" y="790586"/>
                <a:ext cx="164880" cy="154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2A9C60FB-6B79-462C-9E40-715099BCE3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91141" y="754586"/>
                  <a:ext cx="236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56E5392-F6A5-41A2-821F-BC13CCCC6371}"/>
                    </a:ext>
                  </a:extLst>
                </p14:cNvPr>
                <p14:cNvContentPartPr/>
                <p14:nvPr/>
              </p14:nvContentPartPr>
              <p14:xfrm>
                <a:off x="6883101" y="711386"/>
                <a:ext cx="18360" cy="1062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56E5392-F6A5-41A2-821F-BC13CCCC637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47101" y="675386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1B1A35F-8B47-4825-8B1C-F1857FB43C90}"/>
                    </a:ext>
                  </a:extLst>
                </p14:cNvPr>
                <p14:cNvContentPartPr/>
                <p14:nvPr/>
              </p14:nvContentPartPr>
              <p14:xfrm>
                <a:off x="6828381" y="660986"/>
                <a:ext cx="383760" cy="1987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1B1A35F-8B47-4825-8B1C-F1857FB43C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92381" y="624986"/>
                  <a:ext cx="455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9F49514E-1D69-409D-8BDB-939633049BAF}"/>
                    </a:ext>
                  </a:extLst>
                </p14:cNvPr>
                <p14:cNvContentPartPr/>
                <p14:nvPr/>
              </p14:nvContentPartPr>
              <p14:xfrm>
                <a:off x="7022421" y="732626"/>
                <a:ext cx="125280" cy="2088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9F49514E-1D69-409D-8BDB-939633049B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86421" y="696986"/>
                  <a:ext cx="196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C20FF98-DDB0-4302-8904-7066395C43D7}"/>
                    </a:ext>
                  </a:extLst>
                </p14:cNvPr>
                <p14:cNvContentPartPr/>
                <p14:nvPr/>
              </p14:nvContentPartPr>
              <p14:xfrm>
                <a:off x="6978501" y="655586"/>
                <a:ext cx="126720" cy="122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C20FF98-DDB0-4302-8904-7066395C43D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42501" y="619946"/>
                  <a:ext cx="198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57E1BBD2-72F9-487B-9886-A3D033E8300B}"/>
                    </a:ext>
                  </a:extLst>
                </p14:cNvPr>
                <p14:cNvContentPartPr/>
                <p14:nvPr/>
              </p14:nvContentPartPr>
              <p14:xfrm>
                <a:off x="7142661" y="460466"/>
                <a:ext cx="32400" cy="12348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57E1BBD2-72F9-487B-9886-A3D033E830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07021" y="424826"/>
                  <a:ext cx="104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DF76C802-DFF1-4783-910F-544AC531130C}"/>
                    </a:ext>
                  </a:extLst>
                </p14:cNvPr>
                <p14:cNvContentPartPr/>
                <p14:nvPr/>
              </p14:nvContentPartPr>
              <p14:xfrm>
                <a:off x="7203861" y="630746"/>
                <a:ext cx="233640" cy="2329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DF76C802-DFF1-4783-910F-544AC53113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68221" y="595106"/>
                  <a:ext cx="305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9AB4515E-DA87-49C7-991B-04A1E6F505E3}"/>
                    </a:ext>
                  </a:extLst>
                </p14:cNvPr>
                <p14:cNvContentPartPr/>
                <p14:nvPr/>
              </p14:nvContentPartPr>
              <p14:xfrm>
                <a:off x="7481061" y="638306"/>
                <a:ext cx="5040" cy="1245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9AB4515E-DA87-49C7-991B-04A1E6F505E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45061" y="602666"/>
                  <a:ext cx="76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E0AEFAED-6B0B-4FB0-AA87-B19FF3E57343}"/>
                    </a:ext>
                  </a:extLst>
                </p14:cNvPr>
                <p14:cNvContentPartPr/>
                <p14:nvPr/>
              </p14:nvContentPartPr>
              <p14:xfrm>
                <a:off x="7552341" y="631106"/>
                <a:ext cx="70560" cy="13212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E0AEFAED-6B0B-4FB0-AA87-B19FF3E573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16701" y="595106"/>
                  <a:ext cx="142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3165F312-D957-44BA-8094-BDD2E76CB144}"/>
                    </a:ext>
                  </a:extLst>
                </p14:cNvPr>
                <p14:cNvContentPartPr/>
                <p14:nvPr/>
              </p14:nvContentPartPr>
              <p14:xfrm>
                <a:off x="7602381" y="645506"/>
                <a:ext cx="164520" cy="1299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3165F312-D957-44BA-8094-BDD2E76CB1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66381" y="609506"/>
                  <a:ext cx="236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630AAD00-1023-4D7E-98CF-3DF5E205B8F3}"/>
                    </a:ext>
                  </a:extLst>
                </p14:cNvPr>
                <p14:cNvContentPartPr/>
                <p14:nvPr/>
              </p14:nvContentPartPr>
              <p14:xfrm>
                <a:off x="7561701" y="772226"/>
                <a:ext cx="146880" cy="165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630AAD00-1023-4D7E-98CF-3DF5E205B8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25701" y="736586"/>
                  <a:ext cx="218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BF990274-0C83-40ED-B85D-9673175B9484}"/>
                    </a:ext>
                  </a:extLst>
                </p14:cNvPr>
                <p14:cNvContentPartPr/>
                <p14:nvPr/>
              </p14:nvContentPartPr>
              <p14:xfrm>
                <a:off x="8064261" y="515186"/>
                <a:ext cx="154080" cy="2530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BF990274-0C83-40ED-B85D-9673175B94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28621" y="479546"/>
                  <a:ext cx="225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56E682AB-004C-4F74-A670-0241B1B67C10}"/>
                    </a:ext>
                  </a:extLst>
                </p14:cNvPr>
                <p14:cNvContentPartPr/>
                <p14:nvPr/>
              </p14:nvContentPartPr>
              <p14:xfrm>
                <a:off x="5717061" y="926666"/>
                <a:ext cx="2646000" cy="910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56E682AB-004C-4F74-A670-0241B1B67C1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81421" y="891026"/>
                  <a:ext cx="27176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B1D453DA-3FC7-4FF9-A05F-46857A386FCC}"/>
              </a:ext>
            </a:extLst>
          </p:cNvPr>
          <p:cNvGrpSpPr/>
          <p:nvPr/>
        </p:nvGrpSpPr>
        <p:grpSpPr>
          <a:xfrm>
            <a:off x="5767101" y="1194506"/>
            <a:ext cx="2082240" cy="647280"/>
            <a:chOff x="5767101" y="1194506"/>
            <a:chExt cx="208224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55503772-4898-40CE-B122-FA44455A45B5}"/>
                    </a:ext>
                  </a:extLst>
                </p14:cNvPr>
                <p14:cNvContentPartPr/>
                <p14:nvPr/>
              </p14:nvContentPartPr>
              <p14:xfrm>
                <a:off x="5767101" y="1426706"/>
                <a:ext cx="318600" cy="21708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55503772-4898-40CE-B122-FA44455A45B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31101" y="1391066"/>
                  <a:ext cx="39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46E3714-CD20-4360-B624-291BE503A281}"/>
                    </a:ext>
                  </a:extLst>
                </p14:cNvPr>
                <p14:cNvContentPartPr/>
                <p14:nvPr/>
              </p14:nvContentPartPr>
              <p14:xfrm>
                <a:off x="5986341" y="1572506"/>
                <a:ext cx="84960" cy="111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46E3714-CD20-4360-B624-291BE503A2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50701" y="1536866"/>
                  <a:ext cx="15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E47B9A13-B4EE-41C9-BA5E-D0653DC05595}"/>
                    </a:ext>
                  </a:extLst>
                </p14:cNvPr>
                <p14:cNvContentPartPr/>
                <p14:nvPr/>
              </p14:nvContentPartPr>
              <p14:xfrm>
                <a:off x="6155541" y="1440746"/>
                <a:ext cx="111240" cy="15804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E47B9A13-B4EE-41C9-BA5E-D0653DC0559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19541" y="1405106"/>
                  <a:ext cx="182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8D18376D-B4C6-49FA-BC7A-499AF18B2597}"/>
                    </a:ext>
                  </a:extLst>
                </p14:cNvPr>
                <p14:cNvContentPartPr/>
                <p14:nvPr/>
              </p14:nvContentPartPr>
              <p14:xfrm>
                <a:off x="6303141" y="1422386"/>
                <a:ext cx="145800" cy="1843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8D18376D-B4C6-49FA-BC7A-499AF18B259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67141" y="1386746"/>
                  <a:ext cx="217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65C9A84-C211-48C9-8060-2C8EAC67EDE6}"/>
                    </a:ext>
                  </a:extLst>
                </p14:cNvPr>
                <p14:cNvContentPartPr/>
                <p14:nvPr/>
              </p14:nvContentPartPr>
              <p14:xfrm>
                <a:off x="6687621" y="1260746"/>
                <a:ext cx="104040" cy="5810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65C9A84-C211-48C9-8060-2C8EAC67ED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51621" y="1225106"/>
                  <a:ext cx="1756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7CCEA157-7465-4B03-AC89-87995717C6FC}"/>
                    </a:ext>
                  </a:extLst>
                </p14:cNvPr>
                <p14:cNvContentPartPr/>
                <p14:nvPr/>
              </p14:nvContentPartPr>
              <p14:xfrm>
                <a:off x="6913701" y="1312226"/>
                <a:ext cx="113760" cy="1450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7CCEA157-7465-4B03-AC89-87995717C6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77701" y="1276586"/>
                  <a:ext cx="185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4A9D58EC-245B-44C3-9B01-7D909F42EFDD}"/>
                    </a:ext>
                  </a:extLst>
                </p14:cNvPr>
                <p14:cNvContentPartPr/>
                <p14:nvPr/>
              </p14:nvContentPartPr>
              <p14:xfrm>
                <a:off x="6953301" y="1358306"/>
                <a:ext cx="58680" cy="57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4A9D58EC-245B-44C3-9B01-7D909F42EF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17661" y="1322666"/>
                  <a:ext cx="130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4794BBD0-EBBC-4989-BC1A-BBDAF1539DA9}"/>
                    </a:ext>
                  </a:extLst>
                </p14:cNvPr>
                <p14:cNvContentPartPr/>
                <p14:nvPr/>
              </p14:nvContentPartPr>
              <p14:xfrm>
                <a:off x="6953301" y="1363706"/>
                <a:ext cx="360" cy="3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4794BBD0-EBBC-4989-BC1A-BBDAF1539D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17661" y="13277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95DD345A-0A61-42C7-869A-B1FD6A25FAE2}"/>
                    </a:ext>
                  </a:extLst>
                </p14:cNvPr>
                <p14:cNvContentPartPr/>
                <p14:nvPr/>
              </p14:nvContentPartPr>
              <p14:xfrm>
                <a:off x="6912981" y="1290626"/>
                <a:ext cx="135720" cy="730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95DD345A-0A61-42C7-869A-B1FD6A25FAE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77341" y="1254986"/>
                  <a:ext cx="207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421C1869-5AAF-41B8-A9D5-51CFE28AC0D4}"/>
                    </a:ext>
                  </a:extLst>
                </p14:cNvPr>
                <p14:cNvContentPartPr/>
                <p14:nvPr/>
              </p14:nvContentPartPr>
              <p14:xfrm>
                <a:off x="7145181" y="1440746"/>
                <a:ext cx="57600" cy="50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421C1869-5AAF-41B8-A9D5-51CFE28AC0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09181" y="1405106"/>
                  <a:ext cx="129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DDFDA41-A6C2-4983-95C3-598ACCD2F690}"/>
                    </a:ext>
                  </a:extLst>
                </p14:cNvPr>
                <p14:cNvContentPartPr/>
                <p14:nvPr/>
              </p14:nvContentPartPr>
              <p14:xfrm>
                <a:off x="7126101" y="1392506"/>
                <a:ext cx="74160" cy="529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DDFDA41-A6C2-4983-95C3-598ACCD2F69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90461" y="1356866"/>
                  <a:ext cx="145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610926DC-C1C4-4E72-8916-C50C2D078CBC}"/>
                    </a:ext>
                  </a:extLst>
                </p14:cNvPr>
                <p14:cNvContentPartPr/>
                <p14:nvPr/>
              </p14:nvContentPartPr>
              <p14:xfrm>
                <a:off x="7334181" y="1281986"/>
                <a:ext cx="136080" cy="1202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610926DC-C1C4-4E72-8916-C50C2D078C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98181" y="1246346"/>
                  <a:ext cx="207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2956981B-0077-4A63-BA6C-AA04B97C7AEC}"/>
                    </a:ext>
                  </a:extLst>
                </p14:cNvPr>
                <p14:cNvContentPartPr/>
                <p14:nvPr/>
              </p14:nvContentPartPr>
              <p14:xfrm>
                <a:off x="7409421" y="1194506"/>
                <a:ext cx="26640" cy="25200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2956981B-0077-4A63-BA6C-AA04B97C7A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73781" y="1158506"/>
                  <a:ext cx="98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1ABC6B4C-DF27-4FD2-ABDC-2EB6E4DB1FB8}"/>
                    </a:ext>
                  </a:extLst>
                </p14:cNvPr>
                <p14:cNvContentPartPr/>
                <p14:nvPr/>
              </p14:nvContentPartPr>
              <p14:xfrm>
                <a:off x="7540461" y="1230506"/>
                <a:ext cx="156600" cy="1623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1ABC6B4C-DF27-4FD2-ABDC-2EB6E4DB1F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04461" y="1194866"/>
                  <a:ext cx="228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B15BCC5E-4B9C-4CB8-8025-DA08AFC16712}"/>
                    </a:ext>
                  </a:extLst>
                </p14:cNvPr>
                <p14:cNvContentPartPr/>
                <p14:nvPr/>
              </p14:nvContentPartPr>
              <p14:xfrm>
                <a:off x="7708221" y="1277306"/>
                <a:ext cx="141120" cy="10584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B15BCC5E-4B9C-4CB8-8025-DA08AFC1671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72581" y="1241666"/>
                  <a:ext cx="2127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16E6C5C6-29AE-4AB0-B1BC-3E5CA822FC81}"/>
              </a:ext>
            </a:extLst>
          </p:cNvPr>
          <p:cNvGrpSpPr/>
          <p:nvPr/>
        </p:nvGrpSpPr>
        <p:grpSpPr>
          <a:xfrm>
            <a:off x="6934221" y="1607786"/>
            <a:ext cx="797040" cy="245160"/>
            <a:chOff x="6934221" y="1607786"/>
            <a:chExt cx="79704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FF71B02A-4AC1-4A73-967B-56DFD173EC1D}"/>
                    </a:ext>
                  </a:extLst>
                </p14:cNvPr>
                <p14:cNvContentPartPr/>
                <p14:nvPr/>
              </p14:nvContentPartPr>
              <p14:xfrm>
                <a:off x="6934221" y="1702106"/>
                <a:ext cx="111240" cy="1508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FF71B02A-4AC1-4A73-967B-56DFD173EC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98221" y="1666106"/>
                  <a:ext cx="182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6A7C85EB-6267-44F5-BF88-048C61F23D69}"/>
                    </a:ext>
                  </a:extLst>
                </p14:cNvPr>
                <p14:cNvContentPartPr/>
                <p14:nvPr/>
              </p14:nvContentPartPr>
              <p14:xfrm>
                <a:off x="7155621" y="1826306"/>
                <a:ext cx="73080" cy="144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6A7C85EB-6267-44F5-BF88-048C61F23D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19981" y="1790666"/>
                  <a:ext cx="144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C0629DDE-6996-4CCA-93F4-7D9C1F25146E}"/>
                    </a:ext>
                  </a:extLst>
                </p14:cNvPr>
                <p14:cNvContentPartPr/>
                <p14:nvPr/>
              </p14:nvContentPartPr>
              <p14:xfrm>
                <a:off x="7131861" y="1762226"/>
                <a:ext cx="104040" cy="6588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C0629DDE-6996-4CCA-93F4-7D9C1F2514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96221" y="1726226"/>
                  <a:ext cx="175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5928E3F-54A5-464D-9141-1A2ACDA60091}"/>
                    </a:ext>
                  </a:extLst>
                </p14:cNvPr>
                <p14:cNvContentPartPr/>
                <p14:nvPr/>
              </p14:nvContentPartPr>
              <p14:xfrm>
                <a:off x="7386741" y="1671146"/>
                <a:ext cx="149760" cy="1450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5928E3F-54A5-464D-9141-1A2ACDA600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51101" y="1635146"/>
                  <a:ext cx="22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A9836D3D-E04F-4AD8-B3BE-A6FFABF849AC}"/>
                    </a:ext>
                  </a:extLst>
                </p14:cNvPr>
                <p14:cNvContentPartPr/>
                <p14:nvPr/>
              </p14:nvContentPartPr>
              <p14:xfrm>
                <a:off x="7471341" y="1607786"/>
                <a:ext cx="360" cy="2433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A9836D3D-E04F-4AD8-B3BE-A6FFABF849A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35701" y="1572146"/>
                  <a:ext cx="72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46919411-C9FA-4E3A-ACAE-607DDD0AE0CB}"/>
                    </a:ext>
                  </a:extLst>
                </p14:cNvPr>
                <p14:cNvContentPartPr/>
                <p14:nvPr/>
              </p14:nvContentPartPr>
              <p14:xfrm>
                <a:off x="7657101" y="1647026"/>
                <a:ext cx="74160" cy="1688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46919411-C9FA-4E3A-ACAE-607DDD0AE0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21461" y="1611386"/>
                  <a:ext cx="1458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Agrupar 129">
            <a:extLst>
              <a:ext uri="{FF2B5EF4-FFF2-40B4-BE49-F238E27FC236}">
                <a16:creationId xmlns:a16="http://schemas.microsoft.com/office/drawing/2014/main" id="{4B54B9C2-071F-41C3-8ACE-0F1D9A13289E}"/>
              </a:ext>
            </a:extLst>
          </p:cNvPr>
          <p:cNvGrpSpPr/>
          <p:nvPr/>
        </p:nvGrpSpPr>
        <p:grpSpPr>
          <a:xfrm>
            <a:off x="5521941" y="2257226"/>
            <a:ext cx="986040" cy="343080"/>
            <a:chOff x="5521941" y="2257226"/>
            <a:chExt cx="98604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C2110CD6-D394-483B-8068-9D3416E69318}"/>
                    </a:ext>
                  </a:extLst>
                </p14:cNvPr>
                <p14:cNvContentPartPr/>
                <p14:nvPr/>
              </p14:nvContentPartPr>
              <p14:xfrm>
                <a:off x="5521941" y="2377106"/>
                <a:ext cx="140760" cy="13932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C2110CD6-D394-483B-8068-9D3416E693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86301" y="2341106"/>
                  <a:ext cx="212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F0745B62-D8F5-435B-B66C-98E4E8E287F2}"/>
                    </a:ext>
                  </a:extLst>
                </p14:cNvPr>
                <p14:cNvContentPartPr/>
                <p14:nvPr/>
              </p14:nvContentPartPr>
              <p14:xfrm>
                <a:off x="5537421" y="2429666"/>
                <a:ext cx="76680" cy="219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F0745B62-D8F5-435B-B66C-98E4E8E287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01421" y="2393666"/>
                  <a:ext cx="14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78D66E60-317F-4D40-90DB-709D200E74E5}"/>
                    </a:ext>
                  </a:extLst>
                </p14:cNvPr>
                <p14:cNvContentPartPr/>
                <p14:nvPr/>
              </p14:nvContentPartPr>
              <p14:xfrm>
                <a:off x="5521941" y="2334986"/>
                <a:ext cx="100800" cy="144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78D66E60-317F-4D40-90DB-709D200E74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85941" y="2299346"/>
                  <a:ext cx="172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210B4F99-8866-4CD4-9AE5-8D6AD8C3DF11}"/>
                    </a:ext>
                  </a:extLst>
                </p14:cNvPr>
                <p14:cNvContentPartPr/>
                <p14:nvPr/>
              </p14:nvContentPartPr>
              <p14:xfrm>
                <a:off x="5680701" y="2366306"/>
                <a:ext cx="182160" cy="1566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210B4F99-8866-4CD4-9AE5-8D6AD8C3DF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45061" y="2330666"/>
                  <a:ext cx="253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1D3AF416-3DA8-4C90-BD3A-BBC11C2D39C2}"/>
                    </a:ext>
                  </a:extLst>
                </p14:cNvPr>
                <p14:cNvContentPartPr/>
                <p14:nvPr/>
              </p14:nvContentPartPr>
              <p14:xfrm>
                <a:off x="6045741" y="2257226"/>
                <a:ext cx="113400" cy="1994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1D3AF416-3DA8-4C90-BD3A-BBC11C2D39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10101" y="2221226"/>
                  <a:ext cx="185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7C3A871E-CD32-4D22-8717-1FEE993E7402}"/>
                    </a:ext>
                  </a:extLst>
                </p14:cNvPr>
                <p14:cNvContentPartPr/>
                <p14:nvPr/>
              </p14:nvContentPartPr>
              <p14:xfrm>
                <a:off x="5976981" y="2363066"/>
                <a:ext cx="131400" cy="313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7C3A871E-CD32-4D22-8717-1FEE993E74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40981" y="2327426"/>
                  <a:ext cx="20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59DD9FC-9341-4FE2-B1E3-E4683637814D}"/>
                    </a:ext>
                  </a:extLst>
                </p14:cNvPr>
                <p14:cNvContentPartPr/>
                <p14:nvPr/>
              </p14:nvContentPartPr>
              <p14:xfrm>
                <a:off x="6205581" y="2416706"/>
                <a:ext cx="99000" cy="1022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59DD9FC-9341-4FE2-B1E3-E468363781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69581" y="2380706"/>
                  <a:ext cx="170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FAA150F6-9320-4D6C-998C-2E72C5553744}"/>
                    </a:ext>
                  </a:extLst>
                </p14:cNvPr>
                <p14:cNvContentPartPr/>
                <p14:nvPr/>
              </p14:nvContentPartPr>
              <p14:xfrm>
                <a:off x="5651541" y="2595626"/>
                <a:ext cx="461160" cy="46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FAA150F6-9320-4D6C-998C-2E72C55537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15901" y="2559626"/>
                  <a:ext cx="532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0D11A93-DA22-49AA-B4D5-3F19975CAC99}"/>
                    </a:ext>
                  </a:extLst>
                </p14:cNvPr>
                <p14:cNvContentPartPr/>
                <p14:nvPr/>
              </p14:nvContentPartPr>
              <p14:xfrm>
                <a:off x="6498261" y="2487266"/>
                <a:ext cx="9720" cy="36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0D11A93-DA22-49AA-B4D5-3F19975CAC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62621" y="2451626"/>
                  <a:ext cx="81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C02DD7A9-D010-46C2-BAAE-47DF61DD3297}"/>
                    </a:ext>
                  </a:extLst>
                </p14:cNvPr>
                <p14:cNvContentPartPr/>
                <p14:nvPr/>
              </p14:nvContentPartPr>
              <p14:xfrm>
                <a:off x="6492501" y="2408066"/>
                <a:ext cx="360" cy="14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C02DD7A9-D010-46C2-BAAE-47DF61DD32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56501" y="2372426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7F72844C-8461-4A2A-87BD-D8D311CD0D7F}"/>
              </a:ext>
            </a:extLst>
          </p:cNvPr>
          <p:cNvGrpSpPr/>
          <p:nvPr/>
        </p:nvGrpSpPr>
        <p:grpSpPr>
          <a:xfrm>
            <a:off x="6779061" y="2314826"/>
            <a:ext cx="2387160" cy="210240"/>
            <a:chOff x="6779061" y="2314826"/>
            <a:chExt cx="23871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6F72E94E-DCA4-4F69-B441-EF51BA109B4E}"/>
                    </a:ext>
                  </a:extLst>
                </p14:cNvPr>
                <p14:cNvContentPartPr/>
                <p14:nvPr/>
              </p14:nvContentPartPr>
              <p14:xfrm>
                <a:off x="6779061" y="2357306"/>
                <a:ext cx="222480" cy="1677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6F72E94E-DCA4-4F69-B441-EF51BA109B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43421" y="2321666"/>
                  <a:ext cx="294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7D0A635D-EC03-41B6-B697-91CC579F4686}"/>
                    </a:ext>
                  </a:extLst>
                </p14:cNvPr>
                <p14:cNvContentPartPr/>
                <p14:nvPr/>
              </p14:nvContentPartPr>
              <p14:xfrm>
                <a:off x="7062741" y="2360906"/>
                <a:ext cx="178920" cy="1202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7D0A635D-EC03-41B6-B697-91CC579F468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27101" y="2325266"/>
                  <a:ext cx="25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BCF3C08F-F745-4A44-9CBB-956B4C005169}"/>
                    </a:ext>
                  </a:extLst>
                </p14:cNvPr>
                <p14:cNvContentPartPr/>
                <p14:nvPr/>
              </p14:nvContentPartPr>
              <p14:xfrm>
                <a:off x="7324821" y="2353346"/>
                <a:ext cx="7560" cy="14292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BCF3C08F-F745-4A44-9CBB-956B4C0051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89181" y="2317706"/>
                  <a:ext cx="7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8529A352-A695-4846-BDFC-554F54C37C94}"/>
                    </a:ext>
                  </a:extLst>
                </p14:cNvPr>
                <p14:cNvContentPartPr/>
                <p14:nvPr/>
              </p14:nvContentPartPr>
              <p14:xfrm>
                <a:off x="7323741" y="2332106"/>
                <a:ext cx="130680" cy="9252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8529A352-A695-4846-BDFC-554F54C37C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87741" y="2296106"/>
                  <a:ext cx="202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040E3211-503C-4CAA-9024-B41C6C549AEB}"/>
                    </a:ext>
                  </a:extLst>
                </p14:cNvPr>
                <p14:cNvContentPartPr/>
                <p14:nvPr/>
              </p14:nvContentPartPr>
              <p14:xfrm>
                <a:off x="7470261" y="2396186"/>
                <a:ext cx="1800" cy="936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040E3211-503C-4CAA-9024-B41C6C549A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34261" y="2360546"/>
                  <a:ext cx="73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96CC3C95-227E-44DF-B78B-AF9932A4E59A}"/>
                    </a:ext>
                  </a:extLst>
                </p14:cNvPr>
                <p14:cNvContentPartPr/>
                <p14:nvPr/>
              </p14:nvContentPartPr>
              <p14:xfrm>
                <a:off x="7465581" y="2360546"/>
                <a:ext cx="158760" cy="1051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96CC3C95-227E-44DF-B78B-AF9932A4E59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29581" y="2324546"/>
                  <a:ext cx="230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A79CDE38-8685-4DAA-93C7-3A9F9ED354E9}"/>
                    </a:ext>
                  </a:extLst>
                </p14:cNvPr>
                <p14:cNvContentPartPr/>
                <p14:nvPr/>
              </p14:nvContentPartPr>
              <p14:xfrm>
                <a:off x="7628661" y="2328146"/>
                <a:ext cx="146880" cy="1411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A79CDE38-8685-4DAA-93C7-3A9F9ED354E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92661" y="2292506"/>
                  <a:ext cx="21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ED0E7E0C-96F0-4FE2-A194-4EDBA14F1ADE}"/>
                    </a:ext>
                  </a:extLst>
                </p14:cNvPr>
                <p14:cNvContentPartPr/>
                <p14:nvPr/>
              </p14:nvContentPartPr>
              <p14:xfrm>
                <a:off x="7843941" y="2358746"/>
                <a:ext cx="12600" cy="1137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ED0E7E0C-96F0-4FE2-A194-4EDBA14F1A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08301" y="2323106"/>
                  <a:ext cx="84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20D1C88C-13B4-4EF1-ABC2-652628C9AAF2}"/>
                    </a:ext>
                  </a:extLst>
                </p14:cNvPr>
                <p14:cNvContentPartPr/>
                <p14:nvPr/>
              </p14:nvContentPartPr>
              <p14:xfrm>
                <a:off x="7833501" y="2350106"/>
                <a:ext cx="169560" cy="1436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20D1C88C-13B4-4EF1-ABC2-652628C9AA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97501" y="2314106"/>
                  <a:ext cx="24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38EC756E-51DF-4F0C-9D0D-D1B16939EC62}"/>
                    </a:ext>
                  </a:extLst>
                </p14:cNvPr>
                <p14:cNvContentPartPr/>
                <p14:nvPr/>
              </p14:nvContentPartPr>
              <p14:xfrm>
                <a:off x="8184861" y="2332106"/>
                <a:ext cx="38880" cy="15012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38EC756E-51DF-4F0C-9D0D-D1B16939EC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48861" y="2296106"/>
                  <a:ext cx="110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FB8F2674-3D16-4183-A93F-5C43B0810C6B}"/>
                    </a:ext>
                  </a:extLst>
                </p14:cNvPr>
                <p14:cNvContentPartPr/>
                <p14:nvPr/>
              </p14:nvContentPartPr>
              <p14:xfrm>
                <a:off x="8231301" y="2314826"/>
                <a:ext cx="104040" cy="11484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FB8F2674-3D16-4183-A93F-5C43B0810C6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95301" y="2279186"/>
                  <a:ext cx="175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17E3CE25-A51A-40D2-BC1C-08C8E0EE5EBE}"/>
                    </a:ext>
                  </a:extLst>
                </p14:cNvPr>
                <p14:cNvContentPartPr/>
                <p14:nvPr/>
              </p14:nvContentPartPr>
              <p14:xfrm>
                <a:off x="8244261" y="2419946"/>
                <a:ext cx="120600" cy="111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17E3CE25-A51A-40D2-BC1C-08C8E0EE5E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08261" y="2383946"/>
                  <a:ext cx="192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3F43213-9229-49D0-A693-E862E7EC372B}"/>
                    </a:ext>
                  </a:extLst>
                </p14:cNvPr>
                <p14:cNvContentPartPr/>
                <p14:nvPr/>
              </p14:nvContentPartPr>
              <p14:xfrm>
                <a:off x="8530101" y="2326706"/>
                <a:ext cx="179280" cy="12492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3F43213-9229-49D0-A693-E862E7EC37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94101" y="2290706"/>
                  <a:ext cx="250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11FE21D5-A351-4F01-9F40-559352C66D19}"/>
                    </a:ext>
                  </a:extLst>
                </p14:cNvPr>
                <p14:cNvContentPartPr/>
                <p14:nvPr/>
              </p14:nvContentPartPr>
              <p14:xfrm>
                <a:off x="8677701" y="2324546"/>
                <a:ext cx="128160" cy="1159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11FE21D5-A351-4F01-9F40-559352C66D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42061" y="2288906"/>
                  <a:ext cx="19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8867C41-4ED2-4866-AA27-6DC2E6FF41EA}"/>
                    </a:ext>
                  </a:extLst>
                </p14:cNvPr>
                <p14:cNvContentPartPr/>
                <p14:nvPr/>
              </p14:nvContentPartPr>
              <p14:xfrm>
                <a:off x="8843301" y="2323826"/>
                <a:ext cx="322920" cy="1209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8867C41-4ED2-4866-AA27-6DC2E6FF41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07301" y="2288186"/>
                  <a:ext cx="3945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A522D3A2-9849-405B-B707-F4A655122BA6}"/>
              </a:ext>
            </a:extLst>
          </p:cNvPr>
          <p:cNvGrpSpPr/>
          <p:nvPr/>
        </p:nvGrpSpPr>
        <p:grpSpPr>
          <a:xfrm>
            <a:off x="5338701" y="2873186"/>
            <a:ext cx="1315080" cy="231480"/>
            <a:chOff x="5338701" y="2873186"/>
            <a:chExt cx="13150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EC9409B1-36DC-4B5B-B577-41EBE24036E1}"/>
                    </a:ext>
                  </a:extLst>
                </p14:cNvPr>
                <p14:cNvContentPartPr/>
                <p14:nvPr/>
              </p14:nvContentPartPr>
              <p14:xfrm>
                <a:off x="5435541" y="2936186"/>
                <a:ext cx="85680" cy="1242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EC9409B1-36DC-4B5B-B577-41EBE24036E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99541" y="2900186"/>
                  <a:ext cx="157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B85B6948-4617-42D6-87F1-AD92BC1C8EA2}"/>
                    </a:ext>
                  </a:extLst>
                </p14:cNvPr>
                <p14:cNvContentPartPr/>
                <p14:nvPr/>
              </p14:nvContentPartPr>
              <p14:xfrm>
                <a:off x="5338701" y="2876786"/>
                <a:ext cx="96840" cy="14220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B85B6948-4617-42D6-87F1-AD92BC1C8E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02701" y="2841146"/>
                  <a:ext cx="168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8B0A9227-E813-4825-AFC3-0397DAD9D913}"/>
                    </a:ext>
                  </a:extLst>
                </p14:cNvPr>
                <p14:cNvContentPartPr/>
                <p14:nvPr/>
              </p14:nvContentPartPr>
              <p14:xfrm>
                <a:off x="5529141" y="2873186"/>
                <a:ext cx="167040" cy="23148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8B0A9227-E813-4825-AFC3-0397DAD9D9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93141" y="2837546"/>
                  <a:ext cx="238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596D69FB-1526-4B79-A8E3-F8B3FA175968}"/>
                    </a:ext>
                  </a:extLst>
                </p14:cNvPr>
                <p14:cNvContentPartPr/>
                <p14:nvPr/>
              </p14:nvContentPartPr>
              <p14:xfrm>
                <a:off x="5845941" y="2919626"/>
                <a:ext cx="122040" cy="16416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596D69FB-1526-4B79-A8E3-F8B3FA1759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09941" y="2883626"/>
                  <a:ext cx="193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39F7CC40-DF01-46FF-873F-16A1B782AC62}"/>
                    </a:ext>
                  </a:extLst>
                </p14:cNvPr>
                <p14:cNvContentPartPr/>
                <p14:nvPr/>
              </p14:nvContentPartPr>
              <p14:xfrm>
                <a:off x="6004341" y="2971466"/>
                <a:ext cx="160920" cy="8388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39F7CC40-DF01-46FF-873F-16A1B782AC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68701" y="2935826"/>
                  <a:ext cx="232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774CE8AB-4C03-4D47-B9F6-35AE36264882}"/>
                    </a:ext>
                  </a:extLst>
                </p14:cNvPr>
                <p14:cNvContentPartPr/>
                <p14:nvPr/>
              </p14:nvContentPartPr>
              <p14:xfrm>
                <a:off x="6164901" y="2973626"/>
                <a:ext cx="187920" cy="8280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774CE8AB-4C03-4D47-B9F6-35AE3626488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28901" y="2937986"/>
                  <a:ext cx="259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A4B76E0D-940B-4013-8C80-F705D87E38E3}"/>
                    </a:ext>
                  </a:extLst>
                </p14:cNvPr>
                <p14:cNvContentPartPr/>
                <p14:nvPr/>
              </p14:nvContentPartPr>
              <p14:xfrm>
                <a:off x="6318621" y="2963906"/>
                <a:ext cx="169200" cy="8244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A4B76E0D-940B-4013-8C80-F705D87E38E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82981" y="2927906"/>
                  <a:ext cx="240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94CBB373-1EAE-452B-B27F-EFBBF3F239F9}"/>
                    </a:ext>
                  </a:extLst>
                </p14:cNvPr>
                <p14:cNvContentPartPr/>
                <p14:nvPr/>
              </p14:nvContentPartPr>
              <p14:xfrm>
                <a:off x="6479541" y="2949506"/>
                <a:ext cx="174240" cy="716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94CBB373-1EAE-452B-B27F-EFBBF3F239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43541" y="2913866"/>
                  <a:ext cx="2458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id="{C4BB5AC5-624D-48D2-9505-A2D994B42254}"/>
              </a:ext>
            </a:extLst>
          </p:cNvPr>
          <p:cNvGrpSpPr/>
          <p:nvPr/>
        </p:nvGrpSpPr>
        <p:grpSpPr>
          <a:xfrm>
            <a:off x="6790221" y="2820626"/>
            <a:ext cx="1016280" cy="292680"/>
            <a:chOff x="6790221" y="2820626"/>
            <a:chExt cx="101628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3CBC4B4-8A85-4B83-A45C-6FEB5E93464D}"/>
                    </a:ext>
                  </a:extLst>
                </p14:cNvPr>
                <p14:cNvContentPartPr/>
                <p14:nvPr/>
              </p14:nvContentPartPr>
              <p14:xfrm>
                <a:off x="6790221" y="2912786"/>
                <a:ext cx="106560" cy="12384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3CBC4B4-8A85-4B83-A45C-6FEB5E93464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54221" y="2876786"/>
                  <a:ext cx="17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597D2522-E0BF-474F-9593-6AB251992EBE}"/>
                    </a:ext>
                  </a:extLst>
                </p14:cNvPr>
                <p14:cNvContentPartPr/>
                <p14:nvPr/>
              </p14:nvContentPartPr>
              <p14:xfrm>
                <a:off x="6984261" y="2987666"/>
                <a:ext cx="120240" cy="5076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597D2522-E0BF-474F-9593-6AB251992EB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48621" y="2951666"/>
                  <a:ext cx="19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1F53DC5B-8221-4CD0-8083-4C45D2C0E5CE}"/>
                    </a:ext>
                  </a:extLst>
                </p14:cNvPr>
                <p14:cNvContentPartPr/>
                <p14:nvPr/>
              </p14:nvContentPartPr>
              <p14:xfrm>
                <a:off x="7029621" y="2984426"/>
                <a:ext cx="49320" cy="583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1F53DC5B-8221-4CD0-8083-4C45D2C0E5C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93621" y="2948426"/>
                  <a:ext cx="120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11E73AD7-914F-47A6-98F9-9577CE80403A}"/>
                    </a:ext>
                  </a:extLst>
                </p14:cNvPr>
                <p14:cNvContentPartPr/>
                <p14:nvPr/>
              </p14:nvContentPartPr>
              <p14:xfrm>
                <a:off x="7231941" y="2862386"/>
                <a:ext cx="118080" cy="13428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11E73AD7-914F-47A6-98F9-9577CE8040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96301" y="2826386"/>
                  <a:ext cx="189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24F0B08A-0AAC-4B68-A331-F0781B291DF7}"/>
                    </a:ext>
                  </a:extLst>
                </p14:cNvPr>
                <p14:cNvContentPartPr/>
                <p14:nvPr/>
              </p14:nvContentPartPr>
              <p14:xfrm>
                <a:off x="7301061" y="2820626"/>
                <a:ext cx="15840" cy="22500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24F0B08A-0AAC-4B68-A331-F0781B291D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65421" y="2784626"/>
                  <a:ext cx="8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9D6CB0F9-18BC-4FF4-B816-0B0D6A08C949}"/>
                    </a:ext>
                  </a:extLst>
                </p14:cNvPr>
                <p14:cNvContentPartPr/>
                <p14:nvPr/>
              </p14:nvContentPartPr>
              <p14:xfrm>
                <a:off x="7425981" y="2847266"/>
                <a:ext cx="57600" cy="16524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9D6CB0F9-18BC-4FF4-B816-0B0D6A08C9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90341" y="2811626"/>
                  <a:ext cx="129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6919FF08-F33A-49A1-9998-25945C36CE9E}"/>
                    </a:ext>
                  </a:extLst>
                </p14:cNvPr>
                <p14:cNvContentPartPr/>
                <p14:nvPr/>
              </p14:nvContentPartPr>
              <p14:xfrm>
                <a:off x="7550901" y="2860946"/>
                <a:ext cx="91440" cy="2404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6919FF08-F33A-49A1-9998-25945C36CE9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14901" y="2825306"/>
                  <a:ext cx="163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8868CE8D-8F76-450C-909D-8FB169AB259E}"/>
                    </a:ext>
                  </a:extLst>
                </p14:cNvPr>
                <p14:cNvContentPartPr/>
                <p14:nvPr/>
              </p14:nvContentPartPr>
              <p14:xfrm>
                <a:off x="7636221" y="2963906"/>
                <a:ext cx="170280" cy="14940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8868CE8D-8F76-450C-909D-8FB169AB259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00221" y="2928266"/>
                  <a:ext cx="2419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Agrupar 175">
            <a:extLst>
              <a:ext uri="{FF2B5EF4-FFF2-40B4-BE49-F238E27FC236}">
                <a16:creationId xmlns:a16="http://schemas.microsoft.com/office/drawing/2014/main" id="{1559FF49-9184-405F-B2D2-2F74C99C2120}"/>
              </a:ext>
            </a:extLst>
          </p:cNvPr>
          <p:cNvGrpSpPr/>
          <p:nvPr/>
        </p:nvGrpSpPr>
        <p:grpSpPr>
          <a:xfrm>
            <a:off x="8031141" y="2807666"/>
            <a:ext cx="1416600" cy="292680"/>
            <a:chOff x="8031141" y="2807666"/>
            <a:chExt cx="14166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32836D81-EE1D-4A0D-80F9-A70FF3571143}"/>
                    </a:ext>
                  </a:extLst>
                </p14:cNvPr>
                <p14:cNvContentPartPr/>
                <p14:nvPr/>
              </p14:nvContentPartPr>
              <p14:xfrm>
                <a:off x="8031141" y="3024026"/>
                <a:ext cx="121320" cy="468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32836D81-EE1D-4A0D-80F9-A70FF35711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95141" y="2988026"/>
                  <a:ext cx="192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7E5CA625-2961-4571-B1A0-AE72D026F4F0}"/>
                    </a:ext>
                  </a:extLst>
                </p14:cNvPr>
                <p14:cNvContentPartPr/>
                <p14:nvPr/>
              </p14:nvContentPartPr>
              <p14:xfrm>
                <a:off x="8041941" y="2968226"/>
                <a:ext cx="99360" cy="216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7E5CA625-2961-4571-B1A0-AE72D026F4F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05941" y="2932586"/>
                  <a:ext cx="17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DA3E9016-99B0-4636-B15C-D29708985806}"/>
                    </a:ext>
                  </a:extLst>
                </p14:cNvPr>
                <p14:cNvContentPartPr/>
                <p14:nvPr/>
              </p14:nvContentPartPr>
              <p14:xfrm>
                <a:off x="8351541" y="2877146"/>
                <a:ext cx="180360" cy="11376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DA3E9016-99B0-4636-B15C-D2970898580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15901" y="2841506"/>
                  <a:ext cx="252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A1E98B5A-F137-4801-AA55-0A3F7CDBB06D}"/>
                    </a:ext>
                  </a:extLst>
                </p14:cNvPr>
                <p14:cNvContentPartPr/>
                <p14:nvPr/>
              </p14:nvContentPartPr>
              <p14:xfrm>
                <a:off x="8437941" y="2807666"/>
                <a:ext cx="16200" cy="29268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A1E98B5A-F137-4801-AA55-0A3F7CDBB0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02301" y="2772026"/>
                  <a:ext cx="878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9E4C3A41-921B-4279-BA30-2879FB499F88}"/>
                    </a:ext>
                  </a:extLst>
                </p14:cNvPr>
                <p14:cNvContentPartPr/>
                <p14:nvPr/>
              </p14:nvContentPartPr>
              <p14:xfrm>
                <a:off x="8604621" y="2879306"/>
                <a:ext cx="174600" cy="1400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9E4C3A41-921B-4279-BA30-2879FB499F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68981" y="2843666"/>
                  <a:ext cx="246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AEC57C1C-2580-4615-A9A4-E339C9C81059}"/>
                    </a:ext>
                  </a:extLst>
                </p14:cNvPr>
                <p14:cNvContentPartPr/>
                <p14:nvPr/>
              </p14:nvContentPartPr>
              <p14:xfrm>
                <a:off x="8797941" y="2918546"/>
                <a:ext cx="142200" cy="766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AEC57C1C-2580-4615-A9A4-E339C9C8105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62301" y="2882906"/>
                  <a:ext cx="213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2468B65A-B0B5-43E4-9AC0-B52ADBFAE224}"/>
                    </a:ext>
                  </a:extLst>
                </p14:cNvPr>
                <p14:cNvContentPartPr/>
                <p14:nvPr/>
              </p14:nvContentPartPr>
              <p14:xfrm>
                <a:off x="8958861" y="2876786"/>
                <a:ext cx="128880" cy="986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2468B65A-B0B5-43E4-9AC0-B52ADBFAE22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22861" y="2841146"/>
                  <a:ext cx="20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7E43281B-9248-48F1-94E4-68D136C13630}"/>
                    </a:ext>
                  </a:extLst>
                </p14:cNvPr>
                <p14:cNvContentPartPr/>
                <p14:nvPr/>
              </p14:nvContentPartPr>
              <p14:xfrm>
                <a:off x="9105381" y="2899466"/>
                <a:ext cx="163800" cy="7668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7E43281B-9248-48F1-94E4-68D136C1363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69381" y="2863826"/>
                  <a:ext cx="235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6CC9B3B4-D358-4C92-8F10-C40615B81D44}"/>
                    </a:ext>
                  </a:extLst>
                </p14:cNvPr>
                <p14:cNvContentPartPr/>
                <p14:nvPr/>
              </p14:nvContentPartPr>
              <p14:xfrm>
                <a:off x="9275661" y="2891186"/>
                <a:ext cx="172080" cy="11088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6CC9B3B4-D358-4C92-8F10-C40615B81D4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39661" y="2855186"/>
                  <a:ext cx="2437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Agrupar 186">
            <a:extLst>
              <a:ext uri="{FF2B5EF4-FFF2-40B4-BE49-F238E27FC236}">
                <a16:creationId xmlns:a16="http://schemas.microsoft.com/office/drawing/2014/main" id="{83493894-C0A8-4A95-BCE0-0420E04D3061}"/>
              </a:ext>
            </a:extLst>
          </p:cNvPr>
          <p:cNvGrpSpPr/>
          <p:nvPr/>
        </p:nvGrpSpPr>
        <p:grpSpPr>
          <a:xfrm>
            <a:off x="5607261" y="3489146"/>
            <a:ext cx="990360" cy="348120"/>
            <a:chOff x="5607261" y="3489146"/>
            <a:chExt cx="99036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C1A0996D-1F1E-44A8-AE50-5358FBE011AC}"/>
                    </a:ext>
                  </a:extLst>
                </p14:cNvPr>
                <p14:cNvContentPartPr/>
                <p14:nvPr/>
              </p14:nvContentPartPr>
              <p14:xfrm>
                <a:off x="5607261" y="3597866"/>
                <a:ext cx="96120" cy="12384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C1A0996D-1F1E-44A8-AE50-5358FBE011A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71261" y="3562226"/>
                  <a:ext cx="167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87DF691E-201F-49E0-83E4-39B05C950133}"/>
                    </a:ext>
                  </a:extLst>
                </p14:cNvPr>
                <p14:cNvContentPartPr/>
                <p14:nvPr/>
              </p14:nvContentPartPr>
              <p14:xfrm>
                <a:off x="5615901" y="3651866"/>
                <a:ext cx="88560" cy="115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87DF691E-201F-49E0-83E4-39B05C95013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80261" y="3615866"/>
                  <a:ext cx="16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95A4160C-BDFD-4A3C-9B9C-19034E796273}"/>
                    </a:ext>
                  </a:extLst>
                </p14:cNvPr>
                <p14:cNvContentPartPr/>
                <p14:nvPr/>
              </p14:nvContentPartPr>
              <p14:xfrm>
                <a:off x="5624181" y="3561866"/>
                <a:ext cx="163080" cy="2484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95A4160C-BDFD-4A3C-9B9C-19034E7962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88541" y="3525866"/>
                  <a:ext cx="234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F298D7BC-512C-4A8D-97DE-11FD452DECD0}"/>
                    </a:ext>
                  </a:extLst>
                </p14:cNvPr>
                <p14:cNvContentPartPr/>
                <p14:nvPr/>
              </p14:nvContentPartPr>
              <p14:xfrm>
                <a:off x="5772141" y="3647186"/>
                <a:ext cx="178920" cy="896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F298D7BC-512C-4A8D-97DE-11FD452DECD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36501" y="3611546"/>
                  <a:ext cx="25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76F800AC-46E5-458E-B320-69C0ACCE884E}"/>
                    </a:ext>
                  </a:extLst>
                </p14:cNvPr>
                <p14:cNvContentPartPr/>
                <p14:nvPr/>
              </p14:nvContentPartPr>
              <p14:xfrm>
                <a:off x="6186501" y="3489146"/>
                <a:ext cx="111240" cy="19944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76F800AC-46E5-458E-B320-69C0ACCE884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50501" y="3453146"/>
                  <a:ext cx="182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87A44BF2-5C42-4A14-B54D-10AB4735E22C}"/>
                    </a:ext>
                  </a:extLst>
                </p14:cNvPr>
                <p14:cNvContentPartPr/>
                <p14:nvPr/>
              </p14:nvContentPartPr>
              <p14:xfrm>
                <a:off x="6120981" y="3614426"/>
                <a:ext cx="107640" cy="111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87A44BF2-5C42-4A14-B54D-10AB4735E22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84981" y="3578426"/>
                  <a:ext cx="179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300DA410-0CE7-4181-999C-79BC9A828020}"/>
                    </a:ext>
                  </a:extLst>
                </p14:cNvPr>
                <p14:cNvContentPartPr/>
                <p14:nvPr/>
              </p14:nvContentPartPr>
              <p14:xfrm>
                <a:off x="6352101" y="3590666"/>
                <a:ext cx="62280" cy="13752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300DA410-0CE7-4181-999C-79BC9A8280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16101" y="3555026"/>
                  <a:ext cx="133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913433F4-61AB-40AE-996B-6CBDC34C86B2}"/>
                    </a:ext>
                  </a:extLst>
                </p14:cNvPr>
                <p14:cNvContentPartPr/>
                <p14:nvPr/>
              </p14:nvContentPartPr>
              <p14:xfrm>
                <a:off x="6588981" y="3661586"/>
                <a:ext cx="8640" cy="1008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913433F4-61AB-40AE-996B-6CBDC34C86B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52981" y="3625586"/>
                  <a:ext cx="8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3D31BF62-0353-4E75-AA97-14B863D8547B}"/>
                    </a:ext>
                  </a:extLst>
                </p14:cNvPr>
                <p14:cNvContentPartPr/>
                <p14:nvPr/>
              </p14:nvContentPartPr>
              <p14:xfrm>
                <a:off x="6574581" y="3590666"/>
                <a:ext cx="8640" cy="1008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3D31BF62-0353-4E75-AA97-14B863D854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38941" y="3555026"/>
                  <a:ext cx="8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37BCED29-A399-4D5E-B256-80129573FB76}"/>
                    </a:ext>
                  </a:extLst>
                </p14:cNvPr>
                <p14:cNvContentPartPr/>
                <p14:nvPr/>
              </p14:nvContentPartPr>
              <p14:xfrm>
                <a:off x="5665941" y="3809186"/>
                <a:ext cx="669960" cy="2808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37BCED29-A399-4D5E-B256-80129573FB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30301" y="3773546"/>
                  <a:ext cx="7416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Agrupar 211">
            <a:extLst>
              <a:ext uri="{FF2B5EF4-FFF2-40B4-BE49-F238E27FC236}">
                <a16:creationId xmlns:a16="http://schemas.microsoft.com/office/drawing/2014/main" id="{39AB3B6F-DCAD-498C-B7F3-87A7D3C5599E}"/>
              </a:ext>
            </a:extLst>
          </p:cNvPr>
          <p:cNvGrpSpPr/>
          <p:nvPr/>
        </p:nvGrpSpPr>
        <p:grpSpPr>
          <a:xfrm>
            <a:off x="6803181" y="3516866"/>
            <a:ext cx="1698840" cy="193320"/>
            <a:chOff x="6803181" y="3516866"/>
            <a:chExt cx="16988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D5EF4AEE-A7D0-4DDB-9F4C-D18CDD700D47}"/>
                    </a:ext>
                  </a:extLst>
                </p14:cNvPr>
                <p14:cNvContentPartPr/>
                <p14:nvPr/>
              </p14:nvContentPartPr>
              <p14:xfrm>
                <a:off x="6803181" y="3569426"/>
                <a:ext cx="143280" cy="13752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D5EF4AEE-A7D0-4DDB-9F4C-D18CDD700D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67181" y="3533426"/>
                  <a:ext cx="214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36266AA9-4AFC-4F15-BD47-BDD0245EBE70}"/>
                    </a:ext>
                  </a:extLst>
                </p14:cNvPr>
                <p14:cNvContentPartPr/>
                <p14:nvPr/>
              </p14:nvContentPartPr>
              <p14:xfrm>
                <a:off x="6859341" y="3641066"/>
                <a:ext cx="44280" cy="1872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36266AA9-4AFC-4F15-BD47-BDD0245EBE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23341" y="3605426"/>
                  <a:ext cx="11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DC1CB179-3D1E-485D-A3CC-0D74BE81CC66}"/>
                    </a:ext>
                  </a:extLst>
                </p14:cNvPr>
                <p14:cNvContentPartPr/>
                <p14:nvPr/>
              </p14:nvContentPartPr>
              <p14:xfrm>
                <a:off x="6831981" y="3550346"/>
                <a:ext cx="92160" cy="2340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DC1CB179-3D1E-485D-A3CC-0D74BE81CC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95981" y="3514706"/>
                  <a:ext cx="163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BEFD718-D0B4-4649-8C70-DBB05142AE0B}"/>
                    </a:ext>
                  </a:extLst>
                </p14:cNvPr>
                <p14:cNvContentPartPr/>
                <p14:nvPr/>
              </p14:nvContentPartPr>
              <p14:xfrm>
                <a:off x="7016301" y="3587786"/>
                <a:ext cx="114840" cy="9108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BEFD718-D0B4-4649-8C70-DBB05142AE0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80661" y="3552146"/>
                  <a:ext cx="18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5FD9EC15-43BD-464D-B2F2-6FA6A1F6D900}"/>
                    </a:ext>
                  </a:extLst>
                </p14:cNvPr>
                <p14:cNvContentPartPr/>
                <p14:nvPr/>
              </p14:nvContentPartPr>
              <p14:xfrm>
                <a:off x="7034301" y="3568346"/>
                <a:ext cx="106200" cy="1418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5FD9EC15-43BD-464D-B2F2-6FA6A1F6D90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98661" y="3532346"/>
                  <a:ext cx="177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5DDA18F3-0C60-4C46-96D0-FC61F2FFAF39}"/>
                    </a:ext>
                  </a:extLst>
                </p14:cNvPr>
                <p14:cNvContentPartPr/>
                <p14:nvPr/>
              </p14:nvContentPartPr>
              <p14:xfrm>
                <a:off x="7188021" y="3652946"/>
                <a:ext cx="140040" cy="4932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5DDA18F3-0C60-4C46-96D0-FC61F2FFAF3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52021" y="3616946"/>
                  <a:ext cx="21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67F7B42B-9093-4514-A80F-663FBF4440DB}"/>
                    </a:ext>
                  </a:extLst>
                </p14:cNvPr>
                <p14:cNvContentPartPr/>
                <p14:nvPr/>
              </p14:nvContentPartPr>
              <p14:xfrm>
                <a:off x="7205661" y="3629186"/>
                <a:ext cx="75240" cy="1440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67F7B42B-9093-4514-A80F-663FBF4440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70021" y="3593546"/>
                  <a:ext cx="14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0745632F-FE30-4532-B2E7-CB1F7A04726B}"/>
                    </a:ext>
                  </a:extLst>
                </p14:cNvPr>
                <p14:cNvContentPartPr/>
                <p14:nvPr/>
              </p14:nvContentPartPr>
              <p14:xfrm>
                <a:off x="7189101" y="3572666"/>
                <a:ext cx="133560" cy="7092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0745632F-FE30-4532-B2E7-CB1F7A0472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53461" y="3536666"/>
                  <a:ext cx="20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F121C034-BBB9-430F-B1C8-CAD23290B048}"/>
                    </a:ext>
                  </a:extLst>
                </p14:cNvPr>
                <p14:cNvContentPartPr/>
                <p14:nvPr/>
              </p14:nvContentPartPr>
              <p14:xfrm>
                <a:off x="7386021" y="3564026"/>
                <a:ext cx="11160" cy="12780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F121C034-BBB9-430F-B1C8-CAD23290B04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50381" y="3528026"/>
                  <a:ext cx="82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F3CD0D50-54B0-4A9E-B192-B302BDA0B1CA}"/>
                    </a:ext>
                  </a:extLst>
                </p14:cNvPr>
                <p14:cNvContentPartPr/>
                <p14:nvPr/>
              </p14:nvContentPartPr>
              <p14:xfrm>
                <a:off x="7400061" y="3572306"/>
                <a:ext cx="170640" cy="1263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F3CD0D50-54B0-4A9E-B192-B302BDA0B1C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64061" y="3536666"/>
                  <a:ext cx="242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F6B6C378-8467-4799-ABE0-F02E43767245}"/>
                    </a:ext>
                  </a:extLst>
                </p14:cNvPr>
                <p14:cNvContentPartPr/>
                <p14:nvPr/>
              </p14:nvContentPartPr>
              <p14:xfrm>
                <a:off x="7597341" y="3579146"/>
                <a:ext cx="284040" cy="10332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F6B6C378-8467-4799-ABE0-F02E4376724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61701" y="3543146"/>
                  <a:ext cx="355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D2D2A879-7BA0-4D1A-B35A-183320788B14}"/>
                    </a:ext>
                  </a:extLst>
                </p14:cNvPr>
                <p14:cNvContentPartPr/>
                <p14:nvPr/>
              </p14:nvContentPartPr>
              <p14:xfrm>
                <a:off x="7780941" y="3615506"/>
                <a:ext cx="64800" cy="1224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D2D2A879-7BA0-4D1A-B35A-183320788B1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45301" y="3579506"/>
                  <a:ext cx="136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02287740-7A39-4A21-9E49-27BADAC2FBAF}"/>
                    </a:ext>
                  </a:extLst>
                </p14:cNvPr>
                <p14:cNvContentPartPr/>
                <p14:nvPr/>
              </p14:nvContentPartPr>
              <p14:xfrm>
                <a:off x="7754661" y="3550706"/>
                <a:ext cx="203760" cy="266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02287740-7A39-4A21-9E49-27BADAC2FB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19021" y="3514706"/>
                  <a:ext cx="275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E4CD9F6B-EFDC-4B73-A9D0-70CA12AAC419}"/>
                    </a:ext>
                  </a:extLst>
                </p14:cNvPr>
                <p14:cNvContentPartPr/>
                <p14:nvPr/>
              </p14:nvContentPartPr>
              <p14:xfrm>
                <a:off x="7940421" y="3569426"/>
                <a:ext cx="19440" cy="9792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E4CD9F6B-EFDC-4B73-A9D0-70CA12AAC41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04781" y="3533426"/>
                  <a:ext cx="9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21722641-1D98-4CB7-A42F-87F5DF325866}"/>
                    </a:ext>
                  </a:extLst>
                </p14:cNvPr>
                <p14:cNvContentPartPr/>
                <p14:nvPr/>
              </p14:nvContentPartPr>
              <p14:xfrm>
                <a:off x="7942941" y="3548906"/>
                <a:ext cx="235080" cy="12132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21722641-1D98-4CB7-A42F-87F5DF32586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07301" y="3513266"/>
                  <a:ext cx="306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0EAFB476-9E7E-4374-A86D-43B026807592}"/>
                    </a:ext>
                  </a:extLst>
                </p14:cNvPr>
                <p14:cNvContentPartPr/>
                <p14:nvPr/>
              </p14:nvContentPartPr>
              <p14:xfrm>
                <a:off x="8338221" y="3516866"/>
                <a:ext cx="75240" cy="11700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0EAFB476-9E7E-4374-A86D-43B0268075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02581" y="3480866"/>
                  <a:ext cx="146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1015149A-D3E0-42B3-BBFB-CFFAB204998D}"/>
                    </a:ext>
                  </a:extLst>
                </p14:cNvPr>
                <p14:cNvContentPartPr/>
                <p14:nvPr/>
              </p14:nvContentPartPr>
              <p14:xfrm>
                <a:off x="8387181" y="3546746"/>
                <a:ext cx="114840" cy="968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1015149A-D3E0-42B3-BBFB-CFFAB204998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51181" y="3511106"/>
                  <a:ext cx="186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368EE9D4-5CC4-4280-8DC0-D2E69CD46DB6}"/>
                    </a:ext>
                  </a:extLst>
                </p14:cNvPr>
                <p14:cNvContentPartPr/>
                <p14:nvPr/>
              </p14:nvContentPartPr>
              <p14:xfrm>
                <a:off x="8332461" y="3650786"/>
                <a:ext cx="126720" cy="68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368EE9D4-5CC4-4280-8DC0-D2E69CD46DB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96461" y="3614786"/>
                  <a:ext cx="1983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Agrupar 210">
            <a:extLst>
              <a:ext uri="{FF2B5EF4-FFF2-40B4-BE49-F238E27FC236}">
                <a16:creationId xmlns:a16="http://schemas.microsoft.com/office/drawing/2014/main" id="{7AE871FA-42AD-40F9-A691-B4FF3BFFC092}"/>
              </a:ext>
            </a:extLst>
          </p:cNvPr>
          <p:cNvGrpSpPr/>
          <p:nvPr/>
        </p:nvGrpSpPr>
        <p:grpSpPr>
          <a:xfrm>
            <a:off x="8724501" y="3486626"/>
            <a:ext cx="768960" cy="123480"/>
            <a:chOff x="8724501" y="3486626"/>
            <a:chExt cx="76896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94FE47C1-92BB-4B33-AED4-3F34C8503D56}"/>
                    </a:ext>
                  </a:extLst>
                </p14:cNvPr>
                <p14:cNvContentPartPr/>
                <p14:nvPr/>
              </p14:nvContentPartPr>
              <p14:xfrm>
                <a:off x="8724501" y="3500666"/>
                <a:ext cx="150120" cy="8640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94FE47C1-92BB-4B33-AED4-3F34C8503D5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688861" y="3464666"/>
                  <a:ext cx="221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38A19EF8-9DA9-42F7-9D75-E4270DA57095}"/>
                    </a:ext>
                  </a:extLst>
                </p14:cNvPr>
                <p14:cNvContentPartPr/>
                <p14:nvPr/>
              </p14:nvContentPartPr>
              <p14:xfrm>
                <a:off x="8910981" y="3494186"/>
                <a:ext cx="72000" cy="7884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38A19EF8-9DA9-42F7-9D75-E4270DA5709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75341" y="3458546"/>
                  <a:ext cx="143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79B56262-80CB-498B-9F28-DA9A0BD03C0B}"/>
                    </a:ext>
                  </a:extLst>
                </p14:cNvPr>
                <p14:cNvContentPartPr/>
                <p14:nvPr/>
              </p14:nvContentPartPr>
              <p14:xfrm>
                <a:off x="8961741" y="3486626"/>
                <a:ext cx="158400" cy="11844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79B56262-80CB-498B-9F28-DA9A0BD03C0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6101" y="3450986"/>
                  <a:ext cx="230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2A9EAB8D-BACB-49D5-BE87-5B70E15E93D6}"/>
                    </a:ext>
                  </a:extLst>
                </p14:cNvPr>
                <p14:cNvContentPartPr/>
                <p14:nvPr/>
              </p14:nvContentPartPr>
              <p14:xfrm>
                <a:off x="9161181" y="3489146"/>
                <a:ext cx="138600" cy="11268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2A9EAB8D-BACB-49D5-BE87-5B70E15E93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25181" y="3453146"/>
                  <a:ext cx="21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686F35E5-2AF4-4C37-867B-E81F10AE1050}"/>
                    </a:ext>
                  </a:extLst>
                </p14:cNvPr>
                <p14:cNvContentPartPr/>
                <p14:nvPr/>
              </p14:nvContentPartPr>
              <p14:xfrm>
                <a:off x="9325701" y="3492026"/>
                <a:ext cx="167760" cy="11808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686F35E5-2AF4-4C37-867B-E81F10AE105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89701" y="3456386"/>
                  <a:ext cx="239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Agrupar 216">
            <a:extLst>
              <a:ext uri="{FF2B5EF4-FFF2-40B4-BE49-F238E27FC236}">
                <a16:creationId xmlns:a16="http://schemas.microsoft.com/office/drawing/2014/main" id="{B7400D44-F2FE-4A99-BB29-AEF674CD247C}"/>
              </a:ext>
            </a:extLst>
          </p:cNvPr>
          <p:cNvGrpSpPr/>
          <p:nvPr/>
        </p:nvGrpSpPr>
        <p:grpSpPr>
          <a:xfrm>
            <a:off x="5574861" y="4017986"/>
            <a:ext cx="394200" cy="283320"/>
            <a:chOff x="5574861" y="4017986"/>
            <a:chExt cx="39420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B83A34AA-7162-4366-B8FA-27039F343028}"/>
                    </a:ext>
                  </a:extLst>
                </p14:cNvPr>
                <p14:cNvContentPartPr/>
                <p14:nvPr/>
              </p14:nvContentPartPr>
              <p14:xfrm>
                <a:off x="5654061" y="4089986"/>
                <a:ext cx="139320" cy="13248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B83A34AA-7162-4366-B8FA-27039F34302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18421" y="4053986"/>
                  <a:ext cx="210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F45E8D9C-852B-47CA-BF32-0DC9B001F116}"/>
                    </a:ext>
                  </a:extLst>
                </p14:cNvPr>
                <p14:cNvContentPartPr/>
                <p14:nvPr/>
              </p14:nvContentPartPr>
              <p14:xfrm>
                <a:off x="5574861" y="4048226"/>
                <a:ext cx="89280" cy="25308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F45E8D9C-852B-47CA-BF32-0DC9B001F11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38861" y="4012226"/>
                  <a:ext cx="160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A4AFD0B1-AC9A-4932-B500-E8BEEB6B39E6}"/>
                    </a:ext>
                  </a:extLst>
                </p14:cNvPr>
                <p14:cNvContentPartPr/>
                <p14:nvPr/>
              </p14:nvContentPartPr>
              <p14:xfrm>
                <a:off x="5863581" y="4017986"/>
                <a:ext cx="105480" cy="25200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A4AFD0B1-AC9A-4932-B500-E8BEEB6B39E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27941" y="3982346"/>
                  <a:ext cx="1771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Agrupar 247">
            <a:extLst>
              <a:ext uri="{FF2B5EF4-FFF2-40B4-BE49-F238E27FC236}">
                <a16:creationId xmlns:a16="http://schemas.microsoft.com/office/drawing/2014/main" id="{A357FD41-4A44-4F62-93D0-BA4FDFBC0CF9}"/>
              </a:ext>
            </a:extLst>
          </p:cNvPr>
          <p:cNvGrpSpPr/>
          <p:nvPr/>
        </p:nvGrpSpPr>
        <p:grpSpPr>
          <a:xfrm>
            <a:off x="6204141" y="3892706"/>
            <a:ext cx="4257720" cy="389160"/>
            <a:chOff x="6204141" y="3892706"/>
            <a:chExt cx="425772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D37034F0-A5F1-4246-BFC7-8C145C6B597C}"/>
                    </a:ext>
                  </a:extLst>
                </p14:cNvPr>
                <p14:cNvContentPartPr/>
                <p14:nvPr/>
              </p14:nvContentPartPr>
              <p14:xfrm>
                <a:off x="6204141" y="4074146"/>
                <a:ext cx="149400" cy="1501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D37034F0-A5F1-4246-BFC7-8C145C6B597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168501" y="4038506"/>
                  <a:ext cx="221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13A31621-31B7-49EC-96BB-4AD5115856BD}"/>
                    </a:ext>
                  </a:extLst>
                </p14:cNvPr>
                <p14:cNvContentPartPr/>
                <p14:nvPr/>
              </p14:nvContentPartPr>
              <p14:xfrm>
                <a:off x="6383781" y="4106906"/>
                <a:ext cx="123840" cy="709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13A31621-31B7-49EC-96BB-4AD5115856B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47781" y="4071266"/>
                  <a:ext cx="19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BE968D32-7C8E-4FF8-8237-91AFB6174AE5}"/>
                    </a:ext>
                  </a:extLst>
                </p14:cNvPr>
                <p14:cNvContentPartPr/>
                <p14:nvPr/>
              </p14:nvContentPartPr>
              <p14:xfrm>
                <a:off x="6543621" y="4087466"/>
                <a:ext cx="147240" cy="784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BE968D32-7C8E-4FF8-8237-91AFB6174AE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07981" y="4051466"/>
                  <a:ext cx="218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84F023FA-DC4C-428C-909F-515F16331F7B}"/>
                    </a:ext>
                  </a:extLst>
                </p14:cNvPr>
                <p14:cNvContentPartPr/>
                <p14:nvPr/>
              </p14:nvContentPartPr>
              <p14:xfrm>
                <a:off x="6694821" y="4116626"/>
                <a:ext cx="166320" cy="8460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84F023FA-DC4C-428C-909F-515F16331F7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59181" y="408098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6456B141-5EAB-49F7-8D96-B55288A5434A}"/>
                    </a:ext>
                  </a:extLst>
                </p14:cNvPr>
                <p14:cNvContentPartPr/>
                <p14:nvPr/>
              </p14:nvContentPartPr>
              <p14:xfrm>
                <a:off x="6885621" y="4106906"/>
                <a:ext cx="150480" cy="7344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6456B141-5EAB-49F7-8D96-B55288A5434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49621" y="4070906"/>
                  <a:ext cx="22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AE0D95C0-C17E-4E34-95F4-CBAEC805A2A3}"/>
                    </a:ext>
                  </a:extLst>
                </p14:cNvPr>
                <p14:cNvContentPartPr/>
                <p14:nvPr/>
              </p14:nvContentPartPr>
              <p14:xfrm>
                <a:off x="7213941" y="4041746"/>
                <a:ext cx="207720" cy="14940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AE0D95C0-C17E-4E34-95F4-CBAEC805A2A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78301" y="4005746"/>
                  <a:ext cx="279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141562D4-FD4D-44D4-8D53-51F7B9B51235}"/>
                    </a:ext>
                  </a:extLst>
                </p14:cNvPr>
                <p14:cNvContentPartPr/>
                <p14:nvPr/>
              </p14:nvContentPartPr>
              <p14:xfrm>
                <a:off x="7252101" y="4127426"/>
                <a:ext cx="104400" cy="165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141562D4-FD4D-44D4-8D53-51F7B9B512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16461" y="4091426"/>
                  <a:ext cx="17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18CC3517-4E91-42C6-A0FE-8C6A4E5BD0BC}"/>
                    </a:ext>
                  </a:extLst>
                </p14:cNvPr>
                <p14:cNvContentPartPr/>
                <p14:nvPr/>
              </p14:nvContentPartPr>
              <p14:xfrm>
                <a:off x="7594101" y="4100786"/>
                <a:ext cx="80280" cy="5112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18CC3517-4E91-42C6-A0FE-8C6A4E5BD0B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58101" y="4064786"/>
                  <a:ext cx="151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7A1B2053-0B79-4728-BA0F-3AE872EC9E5B}"/>
                    </a:ext>
                  </a:extLst>
                </p14:cNvPr>
                <p14:cNvContentPartPr/>
                <p14:nvPr/>
              </p14:nvContentPartPr>
              <p14:xfrm>
                <a:off x="7597701" y="4094306"/>
                <a:ext cx="90720" cy="6660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7A1B2053-0B79-4728-BA0F-3AE872EC9E5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61701" y="4058306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491F58E8-03B4-4C6C-91D3-83F209F8FB8C}"/>
                    </a:ext>
                  </a:extLst>
                </p14:cNvPr>
                <p14:cNvContentPartPr/>
                <p14:nvPr/>
              </p14:nvContentPartPr>
              <p14:xfrm>
                <a:off x="7835661" y="4009706"/>
                <a:ext cx="159840" cy="1440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491F58E8-03B4-4C6C-91D3-83F209F8FB8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00021" y="3973706"/>
                  <a:ext cx="231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9A4F420C-C32F-4B49-B5D6-9A22B9AD7AAC}"/>
                    </a:ext>
                  </a:extLst>
                </p14:cNvPr>
                <p14:cNvContentPartPr/>
                <p14:nvPr/>
              </p14:nvContentPartPr>
              <p14:xfrm>
                <a:off x="7914501" y="3990266"/>
                <a:ext cx="27720" cy="23544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9A4F420C-C32F-4B49-B5D6-9A22B9AD7AA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78501" y="3954626"/>
                  <a:ext cx="99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E350988F-047E-416D-8875-B41FA722FDB1}"/>
                    </a:ext>
                  </a:extLst>
                </p14:cNvPr>
                <p14:cNvContentPartPr/>
                <p14:nvPr/>
              </p14:nvContentPartPr>
              <p14:xfrm>
                <a:off x="8058501" y="4017986"/>
                <a:ext cx="268560" cy="15516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E350988F-047E-416D-8875-B41FA722FDB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22501" y="3982346"/>
                  <a:ext cx="340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DC9E90E6-3ED2-46F2-98A1-3CEABD337A7B}"/>
                    </a:ext>
                  </a:extLst>
                </p14:cNvPr>
                <p14:cNvContentPartPr/>
                <p14:nvPr/>
              </p14:nvContentPartPr>
              <p14:xfrm>
                <a:off x="8372781" y="3950666"/>
                <a:ext cx="124200" cy="33120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DC9E90E6-3ED2-46F2-98A1-3CEABD337A7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37141" y="3915026"/>
                  <a:ext cx="1958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6401991F-C4AC-4679-B707-3ABEC99D52EF}"/>
                    </a:ext>
                  </a:extLst>
                </p14:cNvPr>
                <p14:cNvContentPartPr/>
                <p14:nvPr/>
              </p14:nvContentPartPr>
              <p14:xfrm>
                <a:off x="8486541" y="4113386"/>
                <a:ext cx="152280" cy="12996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6401991F-C4AC-4679-B707-3ABEC99D52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450541" y="4077746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3400DC04-D645-4FD9-A29F-E25598E57B22}"/>
                    </a:ext>
                  </a:extLst>
                </p14:cNvPr>
                <p14:cNvContentPartPr/>
                <p14:nvPr/>
              </p14:nvContentPartPr>
              <p14:xfrm>
                <a:off x="8488341" y="4205546"/>
                <a:ext cx="128880" cy="201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3400DC04-D645-4FD9-A29F-E25598E57B2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452701" y="4169906"/>
                  <a:ext cx="200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6800752E-B2D5-42B7-ACF4-0C69A6540117}"/>
                    </a:ext>
                  </a:extLst>
                </p14:cNvPr>
                <p14:cNvContentPartPr/>
                <p14:nvPr/>
              </p14:nvContentPartPr>
              <p14:xfrm>
                <a:off x="8851221" y="4125626"/>
                <a:ext cx="150840" cy="212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6800752E-B2D5-42B7-ACF4-0C69A654011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15221" y="4089986"/>
                  <a:ext cx="222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01DCAC7D-25F5-4EC2-B0D8-37B01253CCEC}"/>
                    </a:ext>
                  </a:extLst>
                </p14:cNvPr>
                <p14:cNvContentPartPr/>
                <p14:nvPr/>
              </p14:nvContentPartPr>
              <p14:xfrm>
                <a:off x="8874261" y="4088906"/>
                <a:ext cx="95760" cy="3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01DCAC7D-25F5-4EC2-B0D8-37B01253CCE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838261" y="4052906"/>
                  <a:ext cx="167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9AEC56C2-2C01-4F0D-A245-7F6A0CCFD901}"/>
                    </a:ext>
                  </a:extLst>
                </p14:cNvPr>
                <p14:cNvContentPartPr/>
                <p14:nvPr/>
              </p14:nvContentPartPr>
              <p14:xfrm>
                <a:off x="9211581" y="3990266"/>
                <a:ext cx="152280" cy="13428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9AEC56C2-2C01-4F0D-A245-7F6A0CCFD90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75941" y="3954626"/>
                  <a:ext cx="223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651C39AC-D991-4CA6-B498-9D40E21C3868}"/>
                    </a:ext>
                  </a:extLst>
                </p14:cNvPr>
                <p14:cNvContentPartPr/>
                <p14:nvPr/>
              </p14:nvContentPartPr>
              <p14:xfrm>
                <a:off x="9269541" y="3892706"/>
                <a:ext cx="52920" cy="29052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651C39AC-D991-4CA6-B498-9D40E21C386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3901" y="3857066"/>
                  <a:ext cx="1245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172AC2F0-1380-4A36-AEFF-04D447FBF8B9}"/>
                    </a:ext>
                  </a:extLst>
                </p14:cNvPr>
                <p14:cNvContentPartPr/>
                <p14:nvPr/>
              </p14:nvContentPartPr>
              <p14:xfrm>
                <a:off x="9444501" y="3928346"/>
                <a:ext cx="173160" cy="1342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172AC2F0-1380-4A36-AEFF-04D447FBF8B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08861" y="3892346"/>
                  <a:ext cx="244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5FF90BC8-D321-4AA6-846F-C4B94B40449A}"/>
                    </a:ext>
                  </a:extLst>
                </p14:cNvPr>
                <p14:cNvContentPartPr/>
                <p14:nvPr/>
              </p14:nvContentPartPr>
              <p14:xfrm>
                <a:off x="9547101" y="3980546"/>
                <a:ext cx="7560" cy="19116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5FF90BC8-D321-4AA6-846F-C4B94B40449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11101" y="3944906"/>
                  <a:ext cx="79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241DC4A0-4716-4F0A-ADF1-93CF9FFAD64D}"/>
                    </a:ext>
                  </a:extLst>
                </p14:cNvPr>
                <p14:cNvContentPartPr/>
                <p14:nvPr/>
              </p14:nvContentPartPr>
              <p14:xfrm>
                <a:off x="9617301" y="4078106"/>
                <a:ext cx="139680" cy="2880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241DC4A0-4716-4F0A-ADF1-93CF9FFAD64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81661" y="4042466"/>
                  <a:ext cx="211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765CA718-58C5-4CCF-8D8C-EAEC838CF186}"/>
                    </a:ext>
                  </a:extLst>
                </p14:cNvPr>
                <p14:cNvContentPartPr/>
                <p14:nvPr/>
              </p14:nvContentPartPr>
              <p14:xfrm>
                <a:off x="9610101" y="4025546"/>
                <a:ext cx="152640" cy="7020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765CA718-58C5-4CCF-8D8C-EAEC838CF1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574461" y="3989546"/>
                  <a:ext cx="224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92F05B3D-2CD3-43AD-B5DB-2E3031C08D3C}"/>
                    </a:ext>
                  </a:extLst>
                </p14:cNvPr>
                <p14:cNvContentPartPr/>
                <p14:nvPr/>
              </p14:nvContentPartPr>
              <p14:xfrm>
                <a:off x="9799461" y="4069466"/>
                <a:ext cx="125280" cy="1764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92F05B3D-2CD3-43AD-B5DB-2E3031C08D3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763821" y="4033826"/>
                  <a:ext cx="196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93A449E8-1759-496A-9B9E-19E31220C39A}"/>
                    </a:ext>
                  </a:extLst>
                </p14:cNvPr>
                <p14:cNvContentPartPr/>
                <p14:nvPr/>
              </p14:nvContentPartPr>
              <p14:xfrm>
                <a:off x="9767421" y="4004666"/>
                <a:ext cx="163440" cy="7272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93A449E8-1759-496A-9B9E-19E31220C39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731781" y="3969026"/>
                  <a:ext cx="235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C29D19CB-E8D2-418C-B456-3D39FB872AD2}"/>
                    </a:ext>
                  </a:extLst>
                </p14:cNvPr>
                <p14:cNvContentPartPr/>
                <p14:nvPr/>
              </p14:nvContentPartPr>
              <p14:xfrm>
                <a:off x="9929061" y="4009706"/>
                <a:ext cx="163440" cy="8460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C29D19CB-E8D2-418C-B456-3D39FB872AD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93421" y="3974066"/>
                  <a:ext cx="235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E15B0139-C973-4017-BC77-17B93CDBEAD3}"/>
                    </a:ext>
                  </a:extLst>
                </p14:cNvPr>
                <p14:cNvContentPartPr/>
                <p14:nvPr/>
              </p14:nvContentPartPr>
              <p14:xfrm>
                <a:off x="10107981" y="4009346"/>
                <a:ext cx="142200" cy="831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E15B0139-C973-4017-BC77-17B93CDBEAD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071981" y="3973706"/>
                  <a:ext cx="213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6DDDFAE6-B232-417A-92CD-ABF015EE908F}"/>
                    </a:ext>
                  </a:extLst>
                </p14:cNvPr>
                <p14:cNvContentPartPr/>
                <p14:nvPr/>
              </p14:nvContentPartPr>
              <p14:xfrm>
                <a:off x="10291221" y="3988106"/>
                <a:ext cx="170640" cy="8460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6DDDFAE6-B232-417A-92CD-ABF015EE908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55581" y="3952466"/>
                  <a:ext cx="2422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Agrupar 254">
            <a:extLst>
              <a:ext uri="{FF2B5EF4-FFF2-40B4-BE49-F238E27FC236}">
                <a16:creationId xmlns:a16="http://schemas.microsoft.com/office/drawing/2014/main" id="{3FDDE76E-453D-4C3C-B1F2-C682A3B164A6}"/>
              </a:ext>
            </a:extLst>
          </p:cNvPr>
          <p:cNvGrpSpPr/>
          <p:nvPr/>
        </p:nvGrpSpPr>
        <p:grpSpPr>
          <a:xfrm>
            <a:off x="5586021" y="4445666"/>
            <a:ext cx="396360" cy="212400"/>
            <a:chOff x="5586021" y="4445666"/>
            <a:chExt cx="39636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6842AD58-14A7-4939-814A-B7E351209360}"/>
                    </a:ext>
                  </a:extLst>
                </p14:cNvPr>
                <p14:cNvContentPartPr/>
                <p14:nvPr/>
              </p14:nvContentPartPr>
              <p14:xfrm>
                <a:off x="5723181" y="4500026"/>
                <a:ext cx="124200" cy="12240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6842AD58-14A7-4939-814A-B7E3512093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87181" y="4464386"/>
                  <a:ext cx="195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06F9D29E-633B-4AC3-98C6-BA357D5D6A9C}"/>
                    </a:ext>
                  </a:extLst>
                </p14:cNvPr>
                <p14:cNvContentPartPr/>
                <p14:nvPr/>
              </p14:nvContentPartPr>
              <p14:xfrm>
                <a:off x="5586021" y="4472306"/>
                <a:ext cx="84240" cy="18576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06F9D29E-633B-4AC3-98C6-BA357D5D6A9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50021" y="4436666"/>
                  <a:ext cx="155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6CE3771D-D0E6-4668-8B5C-B2D553D01B16}"/>
                    </a:ext>
                  </a:extLst>
                </p14:cNvPr>
                <p14:cNvContentPartPr/>
                <p14:nvPr/>
              </p14:nvContentPartPr>
              <p14:xfrm>
                <a:off x="5920821" y="4445666"/>
                <a:ext cx="61560" cy="18288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6CE3771D-D0E6-4668-8B5C-B2D553D01B1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85181" y="4409666"/>
                  <a:ext cx="1332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Agrupar 265">
            <a:extLst>
              <a:ext uri="{FF2B5EF4-FFF2-40B4-BE49-F238E27FC236}">
                <a16:creationId xmlns:a16="http://schemas.microsoft.com/office/drawing/2014/main" id="{CE0FA921-6557-4CB4-8F1B-8ABC52B3974A}"/>
              </a:ext>
            </a:extLst>
          </p:cNvPr>
          <p:cNvGrpSpPr/>
          <p:nvPr/>
        </p:nvGrpSpPr>
        <p:grpSpPr>
          <a:xfrm>
            <a:off x="6219981" y="4437026"/>
            <a:ext cx="1219320" cy="155520"/>
            <a:chOff x="6219981" y="4437026"/>
            <a:chExt cx="121932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C8640851-F367-4219-8E33-6A886E2250CF}"/>
                    </a:ext>
                  </a:extLst>
                </p14:cNvPr>
                <p14:cNvContentPartPr/>
                <p14:nvPr/>
              </p14:nvContentPartPr>
              <p14:xfrm>
                <a:off x="6219981" y="4453226"/>
                <a:ext cx="171720" cy="1386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C8640851-F367-4219-8E33-6A886E2250C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84341" y="4417586"/>
                  <a:ext cx="243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1337ED8B-2805-4874-A0C6-6538148FAE6C}"/>
                    </a:ext>
                  </a:extLst>
                </p14:cNvPr>
                <p14:cNvContentPartPr/>
                <p14:nvPr/>
              </p14:nvContentPartPr>
              <p14:xfrm>
                <a:off x="6403941" y="4486706"/>
                <a:ext cx="138600" cy="7416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1337ED8B-2805-4874-A0C6-6538148FAE6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68301" y="4450706"/>
                  <a:ext cx="210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195C9375-2504-4ED6-8605-0ECF43281274}"/>
                    </a:ext>
                  </a:extLst>
                </p14:cNvPr>
                <p14:cNvContentPartPr/>
                <p14:nvPr/>
              </p14:nvContentPartPr>
              <p14:xfrm>
                <a:off x="6578181" y="4464386"/>
                <a:ext cx="170640" cy="9936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195C9375-2504-4ED6-8605-0ECF4328127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42541" y="4428746"/>
                  <a:ext cx="242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DF74112F-178D-4A35-973A-AAB58B8FF77F}"/>
                    </a:ext>
                  </a:extLst>
                </p14:cNvPr>
                <p14:cNvContentPartPr/>
                <p14:nvPr/>
              </p14:nvContentPartPr>
              <p14:xfrm>
                <a:off x="6749181" y="4458986"/>
                <a:ext cx="158400" cy="8964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DF74112F-178D-4A35-973A-AAB58B8FF77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713541" y="4423346"/>
                  <a:ext cx="230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15DA0A5D-ACDD-42C3-A9B3-4374AE494A8F}"/>
                    </a:ext>
                  </a:extLst>
                </p14:cNvPr>
                <p14:cNvContentPartPr/>
                <p14:nvPr/>
              </p14:nvContentPartPr>
              <p14:xfrm>
                <a:off x="6918741" y="4446386"/>
                <a:ext cx="151560" cy="907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15DA0A5D-ACDD-42C3-A9B3-4374AE494A8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83101" y="4410386"/>
                  <a:ext cx="223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0087D5AD-D834-49EE-A0B9-958FEC8030FC}"/>
                    </a:ext>
                  </a:extLst>
                </p14:cNvPr>
                <p14:cNvContentPartPr/>
                <p14:nvPr/>
              </p14:nvContentPartPr>
              <p14:xfrm>
                <a:off x="7227261" y="4437026"/>
                <a:ext cx="181440" cy="15552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0087D5AD-D834-49EE-A0B9-958FEC8030F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91261" y="4401386"/>
                  <a:ext cx="253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5B5DC3A9-15F5-4D24-8CD4-79455B3C1845}"/>
                    </a:ext>
                  </a:extLst>
                </p14:cNvPr>
                <p14:cNvContentPartPr/>
                <p14:nvPr/>
              </p14:nvContentPartPr>
              <p14:xfrm>
                <a:off x="7285581" y="4559066"/>
                <a:ext cx="153720" cy="2088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5B5DC3A9-15F5-4D24-8CD4-79455B3C184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49941" y="4523426"/>
                  <a:ext cx="2253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Agrupar 274">
            <a:extLst>
              <a:ext uri="{FF2B5EF4-FFF2-40B4-BE49-F238E27FC236}">
                <a16:creationId xmlns:a16="http://schemas.microsoft.com/office/drawing/2014/main" id="{9484608C-B2AB-442E-B857-81E881277B9B}"/>
              </a:ext>
            </a:extLst>
          </p:cNvPr>
          <p:cNvGrpSpPr/>
          <p:nvPr/>
        </p:nvGrpSpPr>
        <p:grpSpPr>
          <a:xfrm>
            <a:off x="7677261" y="4382306"/>
            <a:ext cx="1327320" cy="266040"/>
            <a:chOff x="7677261" y="4382306"/>
            <a:chExt cx="13273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6574D55A-7F68-4235-B9A8-67E143C5EB1C}"/>
                    </a:ext>
                  </a:extLst>
                </p14:cNvPr>
                <p14:cNvContentPartPr/>
                <p14:nvPr/>
              </p14:nvContentPartPr>
              <p14:xfrm>
                <a:off x="7694181" y="4520546"/>
                <a:ext cx="58680" cy="738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6574D55A-7F68-4235-B9A8-67E143C5EB1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58181" y="4484906"/>
                  <a:ext cx="130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7F60F325-682A-4256-8C75-3C897EECA020}"/>
                    </a:ext>
                  </a:extLst>
                </p14:cNvPr>
                <p14:cNvContentPartPr/>
                <p14:nvPr/>
              </p14:nvContentPartPr>
              <p14:xfrm>
                <a:off x="7677261" y="4520546"/>
                <a:ext cx="78840" cy="7524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7F60F325-682A-4256-8C75-3C897EECA02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41621" y="4484906"/>
                  <a:ext cx="150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BDFE4B33-C27C-442A-A64F-1BA74F4A77F5}"/>
                    </a:ext>
                  </a:extLst>
                </p14:cNvPr>
                <p14:cNvContentPartPr/>
                <p14:nvPr/>
              </p14:nvContentPartPr>
              <p14:xfrm>
                <a:off x="7910901" y="4440266"/>
                <a:ext cx="118080" cy="1137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BDFE4B33-C27C-442A-A64F-1BA74F4A77F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74901" y="4404266"/>
                  <a:ext cx="189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119935C9-23F0-4699-BB04-1A742DDD0537}"/>
                    </a:ext>
                  </a:extLst>
                </p14:cNvPr>
                <p14:cNvContentPartPr/>
                <p14:nvPr/>
              </p14:nvContentPartPr>
              <p14:xfrm>
                <a:off x="7983981" y="4384466"/>
                <a:ext cx="33120" cy="24768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119935C9-23F0-4699-BB04-1A742DDD053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48341" y="4348826"/>
                  <a:ext cx="104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B0C71CCD-7047-4D47-A7A2-8919ACC5E63F}"/>
                    </a:ext>
                  </a:extLst>
                </p14:cNvPr>
                <p14:cNvContentPartPr/>
                <p14:nvPr/>
              </p14:nvContentPartPr>
              <p14:xfrm>
                <a:off x="8118621" y="4401746"/>
                <a:ext cx="115200" cy="17172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B0C71CCD-7047-4D47-A7A2-8919ACC5E63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82621" y="4365746"/>
                  <a:ext cx="186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BC564761-268E-4341-931B-071ECF337F1C}"/>
                    </a:ext>
                  </a:extLst>
                </p14:cNvPr>
                <p14:cNvContentPartPr/>
                <p14:nvPr/>
              </p14:nvContentPartPr>
              <p14:xfrm>
                <a:off x="8298981" y="4452146"/>
                <a:ext cx="101880" cy="9828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BC564761-268E-4341-931B-071ECF337F1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63341" y="4416146"/>
                  <a:ext cx="173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1B7E21CE-0D85-47FE-8E8F-4BEA74CF3F16}"/>
                    </a:ext>
                  </a:extLst>
                </p14:cNvPr>
                <p14:cNvContentPartPr/>
                <p14:nvPr/>
              </p14:nvContentPartPr>
              <p14:xfrm>
                <a:off x="8383581" y="4441346"/>
                <a:ext cx="2880" cy="20700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1B7E21CE-0D85-47FE-8E8F-4BEA74CF3F1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347581" y="4405346"/>
                  <a:ext cx="74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1B0E2E08-8714-49BB-B27E-72F8FF604B26}"/>
                    </a:ext>
                  </a:extLst>
                </p14:cNvPr>
                <p14:cNvContentPartPr/>
                <p14:nvPr/>
              </p14:nvContentPartPr>
              <p14:xfrm>
                <a:off x="8450181" y="4382306"/>
                <a:ext cx="131400" cy="25848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1B0E2E08-8714-49BB-B27E-72F8FF604B2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14541" y="4346666"/>
                  <a:ext cx="203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5A86EE34-893E-4459-AAF4-E28CB63DDDC1}"/>
                    </a:ext>
                  </a:extLst>
                </p14:cNvPr>
                <p14:cNvContentPartPr/>
                <p14:nvPr/>
              </p14:nvContentPartPr>
              <p14:xfrm>
                <a:off x="8581221" y="4476266"/>
                <a:ext cx="175320" cy="12528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5A86EE34-893E-4459-AAF4-E28CB63DDDC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45581" y="4440266"/>
                  <a:ext cx="246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B49CF855-0DAF-4D80-BD76-BF32712D7C70}"/>
                    </a:ext>
                  </a:extLst>
                </p14:cNvPr>
                <p14:cNvContentPartPr/>
                <p14:nvPr/>
              </p14:nvContentPartPr>
              <p14:xfrm>
                <a:off x="8596701" y="4590026"/>
                <a:ext cx="120600" cy="1008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B49CF855-0DAF-4D80-BD76-BF32712D7C7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561061" y="4554386"/>
                  <a:ext cx="192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3BF5DEBD-CA47-4CCF-A725-9D5241874090}"/>
                    </a:ext>
                  </a:extLst>
                </p14:cNvPr>
                <p14:cNvContentPartPr/>
                <p14:nvPr/>
              </p14:nvContentPartPr>
              <p14:xfrm>
                <a:off x="8909901" y="4531346"/>
                <a:ext cx="83880" cy="360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3BF5DEBD-CA47-4CCF-A725-9D524187409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74261" y="4495346"/>
                  <a:ext cx="155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40FDA5C1-6EE5-4A70-BA6F-5D5DC4BB986B}"/>
                    </a:ext>
                  </a:extLst>
                </p14:cNvPr>
                <p14:cNvContentPartPr/>
                <p14:nvPr/>
              </p14:nvContentPartPr>
              <p14:xfrm>
                <a:off x="8905221" y="4478786"/>
                <a:ext cx="99360" cy="1656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40FDA5C1-6EE5-4A70-BA6F-5D5DC4BB986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869221" y="4442786"/>
                  <a:ext cx="1710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87" name="Tinta 286">
                <a:extLst>
                  <a:ext uri="{FF2B5EF4-FFF2-40B4-BE49-F238E27FC236}">
                    <a16:creationId xmlns:a16="http://schemas.microsoft.com/office/drawing/2014/main" id="{CE546473-6804-438A-AA59-0AF80736DC04}"/>
                  </a:ext>
                </a:extLst>
              </p14:cNvPr>
              <p14:cNvContentPartPr/>
              <p14:nvPr/>
            </p14:nvContentPartPr>
            <p14:xfrm>
              <a:off x="10830861" y="3970106"/>
              <a:ext cx="127080" cy="6480"/>
            </p14:xfrm>
          </p:contentPart>
        </mc:Choice>
        <mc:Fallback>
          <p:pic>
            <p:nvPicPr>
              <p:cNvPr id="287" name="Tinta 286">
                <a:extLst>
                  <a:ext uri="{FF2B5EF4-FFF2-40B4-BE49-F238E27FC236}">
                    <a16:creationId xmlns:a16="http://schemas.microsoft.com/office/drawing/2014/main" id="{CE546473-6804-438A-AA59-0AF80736DC0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0794861" y="3934466"/>
                <a:ext cx="19872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Agrupar 300">
            <a:extLst>
              <a:ext uri="{FF2B5EF4-FFF2-40B4-BE49-F238E27FC236}">
                <a16:creationId xmlns:a16="http://schemas.microsoft.com/office/drawing/2014/main" id="{E47F12EC-560B-4041-A5DC-9904F3163E6F}"/>
              </a:ext>
            </a:extLst>
          </p:cNvPr>
          <p:cNvGrpSpPr/>
          <p:nvPr/>
        </p:nvGrpSpPr>
        <p:grpSpPr>
          <a:xfrm>
            <a:off x="9215181" y="4308506"/>
            <a:ext cx="1813680" cy="415080"/>
            <a:chOff x="9215181" y="4308506"/>
            <a:chExt cx="18136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962248C9-17F0-4320-93D4-169933EDE0C5}"/>
                    </a:ext>
                  </a:extLst>
                </p14:cNvPr>
                <p14:cNvContentPartPr/>
                <p14:nvPr/>
              </p14:nvContentPartPr>
              <p14:xfrm>
                <a:off x="9264861" y="4412186"/>
                <a:ext cx="102600" cy="14004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962248C9-17F0-4320-93D4-169933EDE0C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228861" y="4376546"/>
                  <a:ext cx="174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01BEE263-B524-47FE-8FAF-705CB401D7FC}"/>
                    </a:ext>
                  </a:extLst>
                </p14:cNvPr>
                <p14:cNvContentPartPr/>
                <p14:nvPr/>
              </p14:nvContentPartPr>
              <p14:xfrm>
                <a:off x="9304101" y="4308506"/>
                <a:ext cx="37440" cy="30456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01BEE263-B524-47FE-8FAF-705CB401D7F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68461" y="4272506"/>
                  <a:ext cx="1090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91FFF9E5-8BFF-4DF0-9447-9312E629BD6D}"/>
                    </a:ext>
                  </a:extLst>
                </p14:cNvPr>
                <p14:cNvContentPartPr/>
                <p14:nvPr/>
              </p14:nvContentPartPr>
              <p14:xfrm>
                <a:off x="9472941" y="4362146"/>
                <a:ext cx="155520" cy="14832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91FFF9E5-8BFF-4DF0-9447-9312E629BD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37301" y="4326146"/>
                  <a:ext cx="227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D9F4A1FF-DB90-4EAC-A318-69B4789538E3}"/>
                    </a:ext>
                  </a:extLst>
                </p14:cNvPr>
                <p14:cNvContentPartPr/>
                <p14:nvPr/>
              </p14:nvContentPartPr>
              <p14:xfrm>
                <a:off x="9606501" y="4433786"/>
                <a:ext cx="7560" cy="13464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D9F4A1FF-DB90-4EAC-A318-69B4789538E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70861" y="4398146"/>
                  <a:ext cx="79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41F0CB47-B89E-4F49-9D70-BA8B54FD3A16}"/>
                    </a:ext>
                  </a:extLst>
                </p14:cNvPr>
                <p14:cNvContentPartPr/>
                <p14:nvPr/>
              </p14:nvContentPartPr>
              <p14:xfrm>
                <a:off x="9692181" y="4374026"/>
                <a:ext cx="106920" cy="5724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41F0CB47-B89E-4F49-9D70-BA8B54FD3A1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656541" y="4338386"/>
                  <a:ext cx="178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D5DE1830-1B8C-4A20-8C17-21C7FC08515D}"/>
                    </a:ext>
                  </a:extLst>
                </p14:cNvPr>
                <p14:cNvContentPartPr/>
                <p14:nvPr/>
              </p14:nvContentPartPr>
              <p14:xfrm>
                <a:off x="9711981" y="4454306"/>
                <a:ext cx="136440" cy="12240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D5DE1830-1B8C-4A20-8C17-21C7FC08515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676341" y="4418306"/>
                  <a:ext cx="20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2E697D0D-F907-435C-8FAD-F3D6FD08A039}"/>
                    </a:ext>
                  </a:extLst>
                </p14:cNvPr>
                <p14:cNvContentPartPr/>
                <p14:nvPr/>
              </p14:nvContentPartPr>
              <p14:xfrm>
                <a:off x="9893781" y="4411106"/>
                <a:ext cx="115920" cy="9576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2E697D0D-F907-435C-8FAD-F3D6FD08A03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857781" y="4375466"/>
                  <a:ext cx="187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B469BA95-A2A0-4CEB-A478-62667CD833AA}"/>
                    </a:ext>
                  </a:extLst>
                </p14:cNvPr>
                <p14:cNvContentPartPr/>
                <p14:nvPr/>
              </p14:nvContentPartPr>
              <p14:xfrm>
                <a:off x="10072341" y="4449266"/>
                <a:ext cx="127800" cy="8460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B469BA95-A2A0-4CEB-A478-62667CD833A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36341" y="4413626"/>
                  <a:ext cx="19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54D845B0-1732-43CA-ACF7-F7935492B8B6}"/>
                    </a:ext>
                  </a:extLst>
                </p14:cNvPr>
                <p14:cNvContentPartPr/>
                <p14:nvPr/>
              </p14:nvContentPartPr>
              <p14:xfrm>
                <a:off x="10251981" y="4426586"/>
                <a:ext cx="133560" cy="8280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54D845B0-1732-43CA-ACF7-F7935492B8B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215981" y="4390586"/>
                  <a:ext cx="205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5BD0E2D9-6BE0-494D-873F-2565ABD0401B}"/>
                    </a:ext>
                  </a:extLst>
                </p14:cNvPr>
                <p14:cNvContentPartPr/>
                <p14:nvPr/>
              </p14:nvContentPartPr>
              <p14:xfrm>
                <a:off x="10407501" y="4379426"/>
                <a:ext cx="215640" cy="13608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5BD0E2D9-6BE0-494D-873F-2565ABD0401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71501" y="4343786"/>
                  <a:ext cx="287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270E087E-CEF6-427B-864F-EC284DE82E65}"/>
                    </a:ext>
                  </a:extLst>
                </p14:cNvPr>
                <p14:cNvContentPartPr/>
                <p14:nvPr/>
              </p14:nvContentPartPr>
              <p14:xfrm>
                <a:off x="10904661" y="4364306"/>
                <a:ext cx="37440" cy="14544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270E087E-CEF6-427B-864F-EC284DE82E6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868661" y="4328306"/>
                  <a:ext cx="109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BFF6D0A1-B0FA-4405-91DA-7414AC059BE3}"/>
                    </a:ext>
                  </a:extLst>
                </p14:cNvPr>
                <p14:cNvContentPartPr/>
                <p14:nvPr/>
              </p14:nvContentPartPr>
              <p14:xfrm>
                <a:off x="10866501" y="4462586"/>
                <a:ext cx="162360" cy="288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BFF6D0A1-B0FA-4405-91DA-7414AC059BE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830861" y="4426946"/>
                  <a:ext cx="234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3ED4EA13-D754-43D9-B416-9327EF90E728}"/>
                    </a:ext>
                  </a:extLst>
                </p14:cNvPr>
                <p14:cNvContentPartPr/>
                <p14:nvPr/>
              </p14:nvContentPartPr>
              <p14:xfrm>
                <a:off x="9215181" y="4627826"/>
                <a:ext cx="1509840" cy="9576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3ED4EA13-D754-43D9-B416-9327EF90E72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79541" y="4591826"/>
                  <a:ext cx="158148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02" name="Tinta 301">
                <a:extLst>
                  <a:ext uri="{FF2B5EF4-FFF2-40B4-BE49-F238E27FC236}">
                    <a16:creationId xmlns:a16="http://schemas.microsoft.com/office/drawing/2014/main" id="{7DA43390-29C3-4B88-A54E-E4487A5ABEED}"/>
                  </a:ext>
                </a:extLst>
              </p14:cNvPr>
              <p14:cNvContentPartPr/>
              <p14:nvPr/>
            </p14:nvContentPartPr>
            <p14:xfrm>
              <a:off x="10823661" y="4834466"/>
              <a:ext cx="234000" cy="142920"/>
            </p14:xfrm>
          </p:contentPart>
        </mc:Choice>
        <mc:Fallback>
          <p:pic>
            <p:nvPicPr>
              <p:cNvPr id="302" name="Tinta 301">
                <a:extLst>
                  <a:ext uri="{FF2B5EF4-FFF2-40B4-BE49-F238E27FC236}">
                    <a16:creationId xmlns:a16="http://schemas.microsoft.com/office/drawing/2014/main" id="{7DA43390-29C3-4B88-A54E-E4487A5ABEE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787661" y="4798466"/>
                <a:ext cx="3056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06" name="Tinta 305">
                <a:extLst>
                  <a:ext uri="{FF2B5EF4-FFF2-40B4-BE49-F238E27FC236}">
                    <a16:creationId xmlns:a16="http://schemas.microsoft.com/office/drawing/2014/main" id="{1064620C-79DD-4604-AED7-E6920E3AD112}"/>
                  </a:ext>
                </a:extLst>
              </p14:cNvPr>
              <p14:cNvContentPartPr/>
              <p14:nvPr/>
            </p14:nvContentPartPr>
            <p14:xfrm>
              <a:off x="5615541" y="5583986"/>
              <a:ext cx="212040" cy="176400"/>
            </p14:xfrm>
          </p:contentPart>
        </mc:Choice>
        <mc:Fallback>
          <p:pic>
            <p:nvPicPr>
              <p:cNvPr id="306" name="Tinta 305">
                <a:extLst>
                  <a:ext uri="{FF2B5EF4-FFF2-40B4-BE49-F238E27FC236}">
                    <a16:creationId xmlns:a16="http://schemas.microsoft.com/office/drawing/2014/main" id="{1064620C-79DD-4604-AED7-E6920E3AD112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5579901" y="5548346"/>
                <a:ext cx="28368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Agrupar 308">
            <a:extLst>
              <a:ext uri="{FF2B5EF4-FFF2-40B4-BE49-F238E27FC236}">
                <a16:creationId xmlns:a16="http://schemas.microsoft.com/office/drawing/2014/main" id="{08782589-30C3-41D7-8590-E112D22F098E}"/>
              </a:ext>
            </a:extLst>
          </p:cNvPr>
          <p:cNvGrpSpPr/>
          <p:nvPr/>
        </p:nvGrpSpPr>
        <p:grpSpPr>
          <a:xfrm>
            <a:off x="5535981" y="5123546"/>
            <a:ext cx="640080" cy="349920"/>
            <a:chOff x="5535981" y="5123546"/>
            <a:chExt cx="64008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4F8439CF-2752-42D8-A195-191450E48D6E}"/>
                    </a:ext>
                  </a:extLst>
                </p14:cNvPr>
                <p14:cNvContentPartPr/>
                <p14:nvPr/>
              </p14:nvContentPartPr>
              <p14:xfrm>
                <a:off x="5545701" y="5123546"/>
                <a:ext cx="170280" cy="22536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4F8439CF-2752-42D8-A195-191450E48D6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510061" y="5087906"/>
                  <a:ext cx="241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CE221424-922F-4671-88A6-3D8023708E0C}"/>
                    </a:ext>
                  </a:extLst>
                </p14:cNvPr>
                <p14:cNvContentPartPr/>
                <p14:nvPr/>
              </p14:nvContentPartPr>
              <p14:xfrm>
                <a:off x="5727861" y="5158466"/>
                <a:ext cx="199080" cy="1623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CE221424-922F-4671-88A6-3D8023708E0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692221" y="5122466"/>
                  <a:ext cx="270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56788AF3-8727-4987-9BBD-05A46EA42770}"/>
                    </a:ext>
                  </a:extLst>
                </p14:cNvPr>
                <p14:cNvContentPartPr/>
                <p14:nvPr/>
              </p14:nvContentPartPr>
              <p14:xfrm>
                <a:off x="5535981" y="5423426"/>
                <a:ext cx="393840" cy="3384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56788AF3-8727-4987-9BBD-05A46EA4277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499981" y="5387786"/>
                  <a:ext cx="465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251BAEC9-0CF3-439F-A8A4-31D34B8D8474}"/>
                    </a:ext>
                  </a:extLst>
                </p14:cNvPr>
                <p14:cNvContentPartPr/>
                <p14:nvPr/>
              </p14:nvContentPartPr>
              <p14:xfrm>
                <a:off x="6099381" y="5463386"/>
                <a:ext cx="76680" cy="1008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251BAEC9-0CF3-439F-A8A4-31D34B8D847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063381" y="5427386"/>
                  <a:ext cx="148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1DBAB62B-C02F-4741-9C68-E023FCAF79B0}"/>
                    </a:ext>
                  </a:extLst>
                </p14:cNvPr>
                <p14:cNvContentPartPr/>
                <p14:nvPr/>
              </p14:nvContentPartPr>
              <p14:xfrm>
                <a:off x="6056541" y="5377346"/>
                <a:ext cx="113400" cy="612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1DBAB62B-C02F-4741-9C68-E023FCAF79B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20901" y="5341346"/>
                  <a:ext cx="18504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Agrupar 342">
            <a:extLst>
              <a:ext uri="{FF2B5EF4-FFF2-40B4-BE49-F238E27FC236}">
                <a16:creationId xmlns:a16="http://schemas.microsoft.com/office/drawing/2014/main" id="{F695CAE6-9EF7-4764-AAF3-36443D479379}"/>
              </a:ext>
            </a:extLst>
          </p:cNvPr>
          <p:cNvGrpSpPr/>
          <p:nvPr/>
        </p:nvGrpSpPr>
        <p:grpSpPr>
          <a:xfrm>
            <a:off x="6400341" y="4838786"/>
            <a:ext cx="4246560" cy="999000"/>
            <a:chOff x="6400341" y="4838786"/>
            <a:chExt cx="4246560" cy="9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23AD3D75-9E69-4901-AE39-24CED1C4CA95}"/>
                    </a:ext>
                  </a:extLst>
                </p14:cNvPr>
                <p14:cNvContentPartPr/>
                <p14:nvPr/>
              </p14:nvContentPartPr>
              <p14:xfrm>
                <a:off x="9753021" y="4858946"/>
                <a:ext cx="139680" cy="11088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23AD3D75-9E69-4901-AE39-24CED1C4CA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717021" y="4822946"/>
                  <a:ext cx="21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E0D1C885-7848-4141-872B-111C234F4163}"/>
                    </a:ext>
                  </a:extLst>
                </p14:cNvPr>
                <p14:cNvContentPartPr/>
                <p14:nvPr/>
              </p14:nvContentPartPr>
              <p14:xfrm>
                <a:off x="9786501" y="4949306"/>
                <a:ext cx="140400" cy="11592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E0D1C885-7848-4141-872B-111C234F416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750501" y="4913306"/>
                  <a:ext cx="212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690A883A-ADAF-487C-8492-EDBE274CE7AA}"/>
                    </a:ext>
                  </a:extLst>
                </p14:cNvPr>
                <p14:cNvContentPartPr/>
                <p14:nvPr/>
              </p14:nvContentPartPr>
              <p14:xfrm>
                <a:off x="9953181" y="4889186"/>
                <a:ext cx="141120" cy="11736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690A883A-ADAF-487C-8492-EDBE274CE7A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917181" y="4853546"/>
                  <a:ext cx="212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229AC9F7-60DE-4FA1-802F-B54175D3B8B9}"/>
                    </a:ext>
                  </a:extLst>
                </p14:cNvPr>
                <p14:cNvContentPartPr/>
                <p14:nvPr/>
              </p14:nvContentPartPr>
              <p14:xfrm>
                <a:off x="10149741" y="4868666"/>
                <a:ext cx="129240" cy="11736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229AC9F7-60DE-4FA1-802F-B54175D3B8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13741" y="4832666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6DCFFCF4-E6B1-4874-858B-18100C0E6399}"/>
                    </a:ext>
                  </a:extLst>
                </p14:cNvPr>
                <p14:cNvContentPartPr/>
                <p14:nvPr/>
              </p14:nvContentPartPr>
              <p14:xfrm>
                <a:off x="10309221" y="4879106"/>
                <a:ext cx="118080" cy="10332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6DCFFCF4-E6B1-4874-858B-18100C0E639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273581" y="4843466"/>
                  <a:ext cx="189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CD62C0D3-2BE3-45F8-ADA7-281AEB05CA08}"/>
                    </a:ext>
                  </a:extLst>
                </p14:cNvPr>
                <p14:cNvContentPartPr/>
                <p14:nvPr/>
              </p14:nvContentPartPr>
              <p14:xfrm>
                <a:off x="10468701" y="4858946"/>
                <a:ext cx="178200" cy="10296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CD62C0D3-2BE3-45F8-ADA7-281AEB05CA0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433061" y="4822946"/>
                  <a:ext cx="249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493F3593-02C0-4719-AC74-72445622B729}"/>
                    </a:ext>
                  </a:extLst>
                </p14:cNvPr>
                <p14:cNvContentPartPr/>
                <p14:nvPr/>
              </p14:nvContentPartPr>
              <p14:xfrm>
                <a:off x="9488421" y="4928786"/>
                <a:ext cx="119880" cy="10332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493F3593-02C0-4719-AC74-72445622B72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452421" y="4892786"/>
                  <a:ext cx="191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E1CED8F0-7A3E-420F-9FD4-4A888B073847}"/>
                    </a:ext>
                  </a:extLst>
                </p14:cNvPr>
                <p14:cNvContentPartPr/>
                <p14:nvPr/>
              </p14:nvContentPartPr>
              <p14:xfrm>
                <a:off x="9540981" y="4838786"/>
                <a:ext cx="26640" cy="26496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E1CED8F0-7A3E-420F-9FD4-4A888B07384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505341" y="4802786"/>
                  <a:ext cx="98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CEA73138-1B8F-4817-8C6B-AE2BB0BDB66F}"/>
                    </a:ext>
                  </a:extLst>
                </p14:cNvPr>
                <p14:cNvContentPartPr/>
                <p14:nvPr/>
              </p14:nvContentPartPr>
              <p14:xfrm>
                <a:off x="6400341" y="5119586"/>
                <a:ext cx="132120" cy="1404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CEA73138-1B8F-4817-8C6B-AE2BB0BDB66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364341" y="5083946"/>
                  <a:ext cx="203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8D70097C-8586-4314-B83F-BDBA28D95BF7}"/>
                    </a:ext>
                  </a:extLst>
                </p14:cNvPr>
                <p14:cNvContentPartPr/>
                <p14:nvPr/>
              </p14:nvContentPartPr>
              <p14:xfrm>
                <a:off x="6459021" y="5056586"/>
                <a:ext cx="3960" cy="26424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8D70097C-8586-4314-B83F-BDBA28D95BF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23381" y="5020946"/>
                  <a:ext cx="756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31A42F8A-7B6F-4CC2-BC83-6FE970363D45}"/>
                    </a:ext>
                  </a:extLst>
                </p14:cNvPr>
                <p14:cNvContentPartPr/>
                <p14:nvPr/>
              </p14:nvContentPartPr>
              <p14:xfrm>
                <a:off x="6601941" y="5072066"/>
                <a:ext cx="153000" cy="17820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31A42F8A-7B6F-4CC2-BC83-6FE970363D4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565941" y="5036426"/>
                  <a:ext cx="224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B9433696-CF31-40F8-BCA2-C6FAA738D847}"/>
                    </a:ext>
                  </a:extLst>
                </p14:cNvPr>
                <p14:cNvContentPartPr/>
                <p14:nvPr/>
              </p14:nvContentPartPr>
              <p14:xfrm>
                <a:off x="6801021" y="5137946"/>
                <a:ext cx="126720" cy="8532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B9433696-CF31-40F8-BCA2-C6FAA738D84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765381" y="5101946"/>
                  <a:ext cx="198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71270CDB-660B-416C-A0F6-CEAC4C058882}"/>
                    </a:ext>
                  </a:extLst>
                </p14:cNvPr>
                <p14:cNvContentPartPr/>
                <p14:nvPr/>
              </p14:nvContentPartPr>
              <p14:xfrm>
                <a:off x="6969141" y="5100866"/>
                <a:ext cx="132120" cy="8388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71270CDB-660B-416C-A0F6-CEAC4C05888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33501" y="5065226"/>
                  <a:ext cx="203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2AD5C88F-3A41-4100-B0AD-9ECEF5A6FB64}"/>
                    </a:ext>
                  </a:extLst>
                </p14:cNvPr>
                <p14:cNvContentPartPr/>
                <p14:nvPr/>
              </p14:nvContentPartPr>
              <p14:xfrm>
                <a:off x="7142661" y="5114186"/>
                <a:ext cx="172080" cy="9036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2AD5C88F-3A41-4100-B0AD-9ECEF5A6FB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07021" y="5078546"/>
                  <a:ext cx="243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7B9D0797-4EBB-41AF-ACCB-2683C2B698A9}"/>
                    </a:ext>
                  </a:extLst>
                </p14:cNvPr>
                <p14:cNvContentPartPr/>
                <p14:nvPr/>
              </p14:nvContentPartPr>
              <p14:xfrm>
                <a:off x="7344981" y="5082146"/>
                <a:ext cx="149400" cy="12240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7B9D0797-4EBB-41AF-ACCB-2683C2B698A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309341" y="5046146"/>
                  <a:ext cx="221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CF93DE99-52FE-4D11-A8A0-9EF3BC46F144}"/>
                    </a:ext>
                  </a:extLst>
                </p14:cNvPr>
                <p14:cNvContentPartPr/>
                <p14:nvPr/>
              </p14:nvContentPartPr>
              <p14:xfrm>
                <a:off x="6485301" y="5305706"/>
                <a:ext cx="1085040" cy="7092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CF93DE99-52FE-4D11-A8A0-9EF3BC46F14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449661" y="5270066"/>
                  <a:ext cx="1156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7D5EB06B-01B1-4369-96A7-C6723A3ECFFC}"/>
                    </a:ext>
                  </a:extLst>
                </p14:cNvPr>
                <p14:cNvContentPartPr/>
                <p14:nvPr/>
              </p14:nvContentPartPr>
              <p14:xfrm>
                <a:off x="6549741" y="5604506"/>
                <a:ext cx="109440" cy="13320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7D5EB06B-01B1-4369-96A7-C6723A3ECFF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14101" y="5568866"/>
                  <a:ext cx="181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D2DC4788-88A1-4D0E-A21C-348DF8B10CA8}"/>
                    </a:ext>
                  </a:extLst>
                </p14:cNvPr>
                <p14:cNvContentPartPr/>
                <p14:nvPr/>
              </p14:nvContentPartPr>
              <p14:xfrm>
                <a:off x="6599781" y="5504066"/>
                <a:ext cx="61200" cy="33372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D2DC4788-88A1-4D0E-A21C-348DF8B10CA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563781" y="5468066"/>
                  <a:ext cx="132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8941A7FE-7D9F-40FD-815D-CA86B9D5BF22}"/>
                    </a:ext>
                  </a:extLst>
                </p14:cNvPr>
                <p14:cNvContentPartPr/>
                <p14:nvPr/>
              </p14:nvContentPartPr>
              <p14:xfrm>
                <a:off x="6771501" y="5564906"/>
                <a:ext cx="128520" cy="17496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8941A7FE-7D9F-40FD-815D-CA86B9D5BF2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735501" y="5529266"/>
                  <a:ext cx="200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9E1029D4-7E6D-4CE2-BA1C-F4C7D2F18628}"/>
                    </a:ext>
                  </a:extLst>
                </p14:cNvPr>
                <p14:cNvContentPartPr/>
                <p14:nvPr/>
              </p14:nvContentPartPr>
              <p14:xfrm>
                <a:off x="6924501" y="5622146"/>
                <a:ext cx="158400" cy="10836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9E1029D4-7E6D-4CE2-BA1C-F4C7D2F1862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88501" y="5586146"/>
                  <a:ext cx="230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52945D1D-D09E-4546-8BD0-31D816BD19FC}"/>
                    </a:ext>
                  </a:extLst>
                </p14:cNvPr>
                <p14:cNvContentPartPr/>
                <p14:nvPr/>
              </p14:nvContentPartPr>
              <p14:xfrm>
                <a:off x="7121421" y="5599106"/>
                <a:ext cx="145800" cy="1159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52945D1D-D09E-4546-8BD0-31D816BD19F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85421" y="5563466"/>
                  <a:ext cx="217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BBCA0B41-B424-450A-A6D6-FBCE667535E2}"/>
                    </a:ext>
                  </a:extLst>
                </p14:cNvPr>
                <p14:cNvContentPartPr/>
                <p14:nvPr/>
              </p14:nvContentPartPr>
              <p14:xfrm>
                <a:off x="7259661" y="5607746"/>
                <a:ext cx="141120" cy="9324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BBCA0B41-B424-450A-A6D6-FBCE667535E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23661" y="5571746"/>
                  <a:ext cx="21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8EE823D3-E234-46F9-B68A-1A492FBF321D}"/>
                    </a:ext>
                  </a:extLst>
                </p14:cNvPr>
                <p14:cNvContentPartPr/>
                <p14:nvPr/>
              </p14:nvContentPartPr>
              <p14:xfrm>
                <a:off x="7438941" y="5585426"/>
                <a:ext cx="169920" cy="11052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8EE823D3-E234-46F9-B68A-1A492FBF321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402941" y="5549786"/>
                  <a:ext cx="241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7276C09D-6D9F-4C5E-8084-8DF168393A6D}"/>
                    </a:ext>
                  </a:extLst>
                </p14:cNvPr>
                <p14:cNvContentPartPr/>
                <p14:nvPr/>
              </p14:nvContentPartPr>
              <p14:xfrm>
                <a:off x="7775181" y="5322986"/>
                <a:ext cx="137880" cy="1188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7276C09D-6D9F-4C5E-8084-8DF168393A6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739181" y="5287346"/>
                  <a:ext cx="209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05078E7C-B8B1-4AD5-A7BD-A4461854C85B}"/>
                    </a:ext>
                  </a:extLst>
                </p14:cNvPr>
                <p14:cNvContentPartPr/>
                <p14:nvPr/>
              </p14:nvContentPartPr>
              <p14:xfrm>
                <a:off x="7807221" y="5257466"/>
                <a:ext cx="101520" cy="252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05078E7C-B8B1-4AD5-A7BD-A4461854C85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771221" y="5221826"/>
                  <a:ext cx="173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A3D4F7AA-9968-4098-903D-7848A2C84C87}"/>
                    </a:ext>
                  </a:extLst>
                </p14:cNvPr>
                <p14:cNvContentPartPr/>
                <p14:nvPr/>
              </p14:nvContentPartPr>
              <p14:xfrm>
                <a:off x="8106381" y="5172146"/>
                <a:ext cx="152280" cy="22212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A3D4F7AA-9968-4098-903D-7848A2C84C8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070381" y="5136146"/>
                  <a:ext cx="223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D954185F-FEFE-4E80-BB9C-B4F06C7612E3}"/>
                    </a:ext>
                  </a:extLst>
                </p14:cNvPr>
                <p14:cNvContentPartPr/>
                <p14:nvPr/>
              </p14:nvContentPartPr>
              <p14:xfrm>
                <a:off x="8255061" y="5255306"/>
                <a:ext cx="163800" cy="8496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D954185F-FEFE-4E80-BB9C-B4F06C7612E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219061" y="5219306"/>
                  <a:ext cx="23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8A61B265-D0A0-4B6C-82B3-6562FCDD326C}"/>
                    </a:ext>
                  </a:extLst>
                </p14:cNvPr>
                <p14:cNvContentPartPr/>
                <p14:nvPr/>
              </p14:nvContentPartPr>
              <p14:xfrm>
                <a:off x="8380701" y="5224346"/>
                <a:ext cx="193680" cy="11592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8A61B265-D0A0-4B6C-82B3-6562FCDD326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345061" y="5188346"/>
                  <a:ext cx="26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69455BD3-E9D6-4102-9C35-9D95F349E762}"/>
                    </a:ext>
                  </a:extLst>
                </p14:cNvPr>
                <p14:cNvContentPartPr/>
                <p14:nvPr/>
              </p14:nvContentPartPr>
              <p14:xfrm>
                <a:off x="8534781" y="5095826"/>
                <a:ext cx="333720" cy="45684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69455BD3-E9D6-4102-9C35-9D95F349E7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499141" y="5059826"/>
                  <a:ext cx="4053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D44BA45E-7165-49A1-9703-E27C8017CC37}"/>
                    </a:ext>
                  </a:extLst>
                </p14:cNvPr>
                <p14:cNvContentPartPr/>
                <p14:nvPr/>
              </p14:nvContentPartPr>
              <p14:xfrm>
                <a:off x="8614701" y="5120666"/>
                <a:ext cx="114840" cy="7848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D44BA45E-7165-49A1-9703-E27C8017CC3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578701" y="5084666"/>
                  <a:ext cx="186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B5382B79-F24A-4430-BC94-B32D084D38CB}"/>
                    </a:ext>
                  </a:extLst>
                </p14:cNvPr>
                <p14:cNvContentPartPr/>
                <p14:nvPr/>
              </p14:nvContentPartPr>
              <p14:xfrm>
                <a:off x="8759781" y="5340626"/>
                <a:ext cx="43560" cy="6408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B5382B79-F24A-4430-BC94-B32D084D38C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724141" y="5304626"/>
                  <a:ext cx="11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15F40BEC-823C-4C4F-BEF3-6B040B891F02}"/>
                    </a:ext>
                  </a:extLst>
                </p14:cNvPr>
                <p14:cNvContentPartPr/>
                <p14:nvPr/>
              </p14:nvContentPartPr>
              <p14:xfrm>
                <a:off x="8966061" y="5281226"/>
                <a:ext cx="128880" cy="12600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15F40BEC-823C-4C4F-BEF3-6B040B891F0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930061" y="5245226"/>
                  <a:ext cx="200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0596953B-D099-42C8-BF61-64AFE0168A22}"/>
                    </a:ext>
                  </a:extLst>
                </p14:cNvPr>
                <p14:cNvContentPartPr/>
                <p14:nvPr/>
              </p14:nvContentPartPr>
              <p14:xfrm>
                <a:off x="9177741" y="5361506"/>
                <a:ext cx="5040" cy="3996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0596953B-D099-42C8-BF61-64AFE0168A2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142101" y="5325506"/>
                  <a:ext cx="76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521B80E6-382C-41E8-941B-0C65187F83ED}"/>
                    </a:ext>
                  </a:extLst>
                </p14:cNvPr>
                <p14:cNvContentPartPr/>
                <p14:nvPr/>
              </p14:nvContentPartPr>
              <p14:xfrm>
                <a:off x="9273141" y="5242346"/>
                <a:ext cx="28800" cy="45684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521B80E6-382C-41E8-941B-0C65187F83E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237501" y="5206706"/>
                  <a:ext cx="1004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5D346317-7363-4E2A-B366-F9C888299139}"/>
                    </a:ext>
                  </a:extLst>
                </p14:cNvPr>
                <p14:cNvContentPartPr/>
                <p14:nvPr/>
              </p14:nvContentPartPr>
              <p14:xfrm>
                <a:off x="9287541" y="5290226"/>
                <a:ext cx="150480" cy="11412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5D346317-7363-4E2A-B366-F9C88829913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251541" y="5254586"/>
                  <a:ext cx="222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E55F07BF-E25E-4071-B216-E2246DDD160D}"/>
                    </a:ext>
                  </a:extLst>
                </p14:cNvPr>
                <p14:cNvContentPartPr/>
                <p14:nvPr/>
              </p14:nvContentPartPr>
              <p14:xfrm>
                <a:off x="9515061" y="5412986"/>
                <a:ext cx="3960" cy="14400"/>
              </p14:xfrm>
            </p:contentPart>
          </mc:Choice>
          <mc:Fallback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E55F07BF-E25E-4071-B216-E2246DDD160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479061" y="5376986"/>
                  <a:ext cx="7560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09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7359230-9EF2-4835-9DEC-D5C8168C8995}"/>
                  </a:ext>
                </a:extLst>
              </p14:cNvPr>
              <p14:cNvContentPartPr/>
              <p14:nvPr/>
            </p14:nvContentPartPr>
            <p14:xfrm>
              <a:off x="990621" y="984626"/>
              <a:ext cx="1405800" cy="646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7359230-9EF2-4835-9DEC-D5C8168C89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981" y="948626"/>
                <a:ext cx="1477440" cy="71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Agrupar 2">
            <a:extLst>
              <a:ext uri="{FF2B5EF4-FFF2-40B4-BE49-F238E27FC236}">
                <a16:creationId xmlns:a16="http://schemas.microsoft.com/office/drawing/2014/main" id="{5650FC91-9B33-43AB-8274-A63378A62D54}"/>
              </a:ext>
            </a:extLst>
          </p:cNvPr>
          <p:cNvGrpSpPr/>
          <p:nvPr/>
        </p:nvGrpSpPr>
        <p:grpSpPr>
          <a:xfrm>
            <a:off x="3461301" y="1945826"/>
            <a:ext cx="117720" cy="183240"/>
            <a:chOff x="3461301" y="1945826"/>
            <a:chExt cx="1177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159F5CA6-F345-4764-8B8B-D7C8A0DBBA7D}"/>
                    </a:ext>
                  </a:extLst>
                </p14:cNvPr>
                <p14:cNvContentPartPr/>
                <p14:nvPr/>
              </p14:nvContentPartPr>
              <p14:xfrm>
                <a:off x="3489381" y="1945826"/>
                <a:ext cx="89640" cy="1832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159F5CA6-F345-4764-8B8B-D7C8A0DBBA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3741" y="1909826"/>
                  <a:ext cx="161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8B1DCD2-A7E1-40AB-8ABF-8CDD08873146}"/>
                    </a:ext>
                  </a:extLst>
                </p14:cNvPr>
                <p14:cNvContentPartPr/>
                <p14:nvPr/>
              </p14:nvContentPartPr>
              <p14:xfrm>
                <a:off x="3461301" y="2020346"/>
                <a:ext cx="110520" cy="212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8B1DCD2-A7E1-40AB-8ABF-8CDD088731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5661" y="1984346"/>
                  <a:ext cx="1821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6AE9F2B-F8A9-4F33-8DB8-11DEAF0028F0}"/>
              </a:ext>
            </a:extLst>
          </p:cNvPr>
          <p:cNvGrpSpPr/>
          <p:nvPr/>
        </p:nvGrpSpPr>
        <p:grpSpPr>
          <a:xfrm>
            <a:off x="677421" y="1557746"/>
            <a:ext cx="219600" cy="168480"/>
            <a:chOff x="677421" y="1557746"/>
            <a:chExt cx="2196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4A17795D-8E47-4A1D-9CF6-6527D498979D}"/>
                    </a:ext>
                  </a:extLst>
                </p14:cNvPr>
                <p14:cNvContentPartPr/>
                <p14:nvPr/>
              </p14:nvContentPartPr>
              <p14:xfrm>
                <a:off x="677421" y="1557746"/>
                <a:ext cx="93960" cy="1656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4A17795D-8E47-4A1D-9CF6-6527D49897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1781" y="1522106"/>
                  <a:ext cx="165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F5243209-88CF-48A7-86C1-542534C8797F}"/>
                    </a:ext>
                  </a:extLst>
                </p14:cNvPr>
                <p14:cNvContentPartPr/>
                <p14:nvPr/>
              </p14:nvContentPartPr>
              <p14:xfrm>
                <a:off x="786861" y="1615346"/>
                <a:ext cx="110160" cy="1108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F5243209-88CF-48A7-86C1-542534C879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0861" y="1579706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AD1A16B-BFFB-4114-B50A-A37115A5DBE8}"/>
              </a:ext>
            </a:extLst>
          </p:cNvPr>
          <p:cNvGrpSpPr/>
          <p:nvPr/>
        </p:nvGrpSpPr>
        <p:grpSpPr>
          <a:xfrm>
            <a:off x="2243421" y="684386"/>
            <a:ext cx="262440" cy="172080"/>
            <a:chOff x="2243421" y="684386"/>
            <a:chExt cx="26244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9C96E1BF-09A3-4580-8776-DBDD6068E381}"/>
                    </a:ext>
                  </a:extLst>
                </p14:cNvPr>
                <p14:cNvContentPartPr/>
                <p14:nvPr/>
              </p14:nvContentPartPr>
              <p14:xfrm>
                <a:off x="2243421" y="701666"/>
                <a:ext cx="135360" cy="1321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9C96E1BF-09A3-4580-8776-DBDD6068E3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7781" y="665666"/>
                  <a:ext cx="207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580735F2-E0C3-45F0-88E0-14DB160C7DC8}"/>
                    </a:ext>
                  </a:extLst>
                </p14:cNvPr>
                <p14:cNvContentPartPr/>
                <p14:nvPr/>
              </p14:nvContentPartPr>
              <p14:xfrm>
                <a:off x="2411901" y="684386"/>
                <a:ext cx="93960" cy="1720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580735F2-E0C3-45F0-88E0-14DB160C7D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6261" y="648746"/>
                  <a:ext cx="1656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91B6F3A-C511-45CA-ACCA-8493164753E8}"/>
              </a:ext>
            </a:extLst>
          </p:cNvPr>
          <p:cNvGrpSpPr/>
          <p:nvPr/>
        </p:nvGrpSpPr>
        <p:grpSpPr>
          <a:xfrm>
            <a:off x="675981" y="2779586"/>
            <a:ext cx="1534320" cy="513360"/>
            <a:chOff x="675981" y="2779586"/>
            <a:chExt cx="15343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A32EA59-918D-45C5-A27E-D4C4239F45D9}"/>
                    </a:ext>
                  </a:extLst>
                </p14:cNvPr>
                <p14:cNvContentPartPr/>
                <p14:nvPr/>
              </p14:nvContentPartPr>
              <p14:xfrm>
                <a:off x="675981" y="2779586"/>
                <a:ext cx="153000" cy="1346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A32EA59-918D-45C5-A27E-D4C4239F45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0341" y="2743946"/>
                  <a:ext cx="22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E85CACD5-3D83-407D-B3BD-4619902F41E4}"/>
                    </a:ext>
                  </a:extLst>
                </p14:cNvPr>
                <p14:cNvContentPartPr/>
                <p14:nvPr/>
              </p14:nvContentPartPr>
              <p14:xfrm>
                <a:off x="700821" y="2926466"/>
                <a:ext cx="154440" cy="3664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E85CACD5-3D83-407D-B3BD-4619902F41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5181" y="2890826"/>
                  <a:ext cx="226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5317901-DE8E-4E7B-9540-6C6E8FBC064C}"/>
                    </a:ext>
                  </a:extLst>
                </p14:cNvPr>
                <p14:cNvContentPartPr/>
                <p14:nvPr/>
              </p14:nvContentPartPr>
              <p14:xfrm>
                <a:off x="699021" y="3025106"/>
                <a:ext cx="196560" cy="504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5317901-DE8E-4E7B-9540-6C6E8FBC06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381" y="2989466"/>
                  <a:ext cx="26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D56F9F61-6190-4E4C-991E-5F6AA93457BC}"/>
                    </a:ext>
                  </a:extLst>
                </p14:cNvPr>
                <p14:cNvContentPartPr/>
                <p14:nvPr/>
              </p14:nvContentPartPr>
              <p14:xfrm>
                <a:off x="1121661" y="2861306"/>
                <a:ext cx="180360" cy="1375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D56F9F61-6190-4E4C-991E-5F6AA93457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5661" y="2825306"/>
                  <a:ext cx="25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1057FF9-47D2-4C3A-8382-C801EA700BA9}"/>
                    </a:ext>
                  </a:extLst>
                </p14:cNvPr>
                <p14:cNvContentPartPr/>
                <p14:nvPr/>
              </p14:nvContentPartPr>
              <p14:xfrm>
                <a:off x="1196541" y="2802266"/>
                <a:ext cx="26640" cy="2872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1057FF9-47D2-4C3A-8382-C801EA700B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0901" y="2766626"/>
                  <a:ext cx="98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62AF50A-A7F9-41C6-93DF-FF78E9636054}"/>
                    </a:ext>
                  </a:extLst>
                </p14:cNvPr>
                <p14:cNvContentPartPr/>
                <p14:nvPr/>
              </p14:nvContentPartPr>
              <p14:xfrm>
                <a:off x="1365741" y="2838626"/>
                <a:ext cx="119520" cy="1490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62AF50A-A7F9-41C6-93DF-FF78E96360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9741" y="2802986"/>
                  <a:ext cx="191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448BEC2-8F2F-4610-B951-D8D4259C5F81}"/>
                    </a:ext>
                  </a:extLst>
                </p14:cNvPr>
                <p14:cNvContentPartPr/>
                <p14:nvPr/>
              </p14:nvContentPartPr>
              <p14:xfrm>
                <a:off x="1501101" y="2887946"/>
                <a:ext cx="119880" cy="828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448BEC2-8F2F-4610-B951-D8D4259C5F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65101" y="2851946"/>
                  <a:ext cx="19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9AE719F-0B16-494D-83B8-D3FB396C5403}"/>
                    </a:ext>
                  </a:extLst>
                </p14:cNvPr>
                <p14:cNvContentPartPr/>
                <p14:nvPr/>
              </p14:nvContentPartPr>
              <p14:xfrm>
                <a:off x="1676421" y="2878226"/>
                <a:ext cx="162720" cy="1098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9AE719F-0B16-494D-83B8-D3FB396C54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40421" y="2842226"/>
                  <a:ext cx="234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326964C-E881-4A76-A522-AB0DB6C9FA62}"/>
                    </a:ext>
                  </a:extLst>
                </p14:cNvPr>
                <p14:cNvContentPartPr/>
                <p14:nvPr/>
              </p14:nvContentPartPr>
              <p14:xfrm>
                <a:off x="1888461" y="2876426"/>
                <a:ext cx="168480" cy="943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326964C-E881-4A76-A522-AB0DB6C9FA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52821" y="2840786"/>
                  <a:ext cx="24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4808205-1B59-4B67-A481-E4B814BC71B2}"/>
                    </a:ext>
                  </a:extLst>
                </p14:cNvPr>
                <p14:cNvContentPartPr/>
                <p14:nvPr/>
              </p14:nvContentPartPr>
              <p14:xfrm>
                <a:off x="2058741" y="2879306"/>
                <a:ext cx="151560" cy="730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4808205-1B59-4B67-A481-E4B814BC71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3101" y="2843666"/>
                  <a:ext cx="223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A109B66-FD56-439F-9ADD-FD55EED860A7}"/>
              </a:ext>
            </a:extLst>
          </p:cNvPr>
          <p:cNvGrpSpPr/>
          <p:nvPr/>
        </p:nvGrpSpPr>
        <p:grpSpPr>
          <a:xfrm>
            <a:off x="876141" y="2160746"/>
            <a:ext cx="260640" cy="218880"/>
            <a:chOff x="876141" y="2160746"/>
            <a:chExt cx="2606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97ACF5D-29A6-435C-BA20-84AEC1B38149}"/>
                    </a:ext>
                  </a:extLst>
                </p14:cNvPr>
                <p14:cNvContentPartPr/>
                <p14:nvPr/>
              </p14:nvContentPartPr>
              <p14:xfrm>
                <a:off x="879741" y="2160746"/>
                <a:ext cx="107280" cy="1760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97ACF5D-29A6-435C-BA20-84AEC1B38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4101" y="2125106"/>
                  <a:ext cx="178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67048A4-7B46-4FD0-9E95-F7D784701611}"/>
                    </a:ext>
                  </a:extLst>
                </p14:cNvPr>
                <p14:cNvContentPartPr/>
                <p14:nvPr/>
              </p14:nvContentPartPr>
              <p14:xfrm>
                <a:off x="876141" y="2288186"/>
                <a:ext cx="360" cy="3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67048A4-7B46-4FD0-9E95-F7D7847016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0501" y="22521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4E7A488-698A-4C0E-A3F5-D9BF649D5D82}"/>
                    </a:ext>
                  </a:extLst>
                </p14:cNvPr>
                <p14:cNvContentPartPr/>
                <p14:nvPr/>
              </p14:nvContentPartPr>
              <p14:xfrm>
                <a:off x="876141" y="2218706"/>
                <a:ext cx="102240" cy="698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4E7A488-698A-4C0E-A3F5-D9BF649D5D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0501" y="2182706"/>
                  <a:ext cx="17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A3557323-0768-4A55-A10D-DE9653985741}"/>
                    </a:ext>
                  </a:extLst>
                </p14:cNvPr>
                <p14:cNvContentPartPr/>
                <p14:nvPr/>
              </p14:nvContentPartPr>
              <p14:xfrm>
                <a:off x="1055421" y="2299346"/>
                <a:ext cx="81360" cy="802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A3557323-0768-4A55-A10D-DE96539857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9421" y="2263706"/>
                  <a:ext cx="153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A0DC244A-7A95-47E6-98BF-40BB3F195D37}"/>
              </a:ext>
            </a:extLst>
          </p:cNvPr>
          <p:cNvGrpSpPr/>
          <p:nvPr/>
        </p:nvGrpSpPr>
        <p:grpSpPr>
          <a:xfrm>
            <a:off x="2336301" y="2156426"/>
            <a:ext cx="217080" cy="278640"/>
            <a:chOff x="2336301" y="2156426"/>
            <a:chExt cx="2170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036CEEB5-8FD0-48F3-A515-A50A4885371E}"/>
                    </a:ext>
                  </a:extLst>
                </p14:cNvPr>
                <p14:cNvContentPartPr/>
                <p14:nvPr/>
              </p14:nvContentPartPr>
              <p14:xfrm>
                <a:off x="2371221" y="2156426"/>
                <a:ext cx="78840" cy="19908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036CEEB5-8FD0-48F3-A515-A50A488537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5221" y="2120426"/>
                  <a:ext cx="150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F297CF0B-2A1B-4FA8-8A31-7D7C7083B39B}"/>
                    </a:ext>
                  </a:extLst>
                </p14:cNvPr>
                <p14:cNvContentPartPr/>
                <p14:nvPr/>
              </p14:nvContentPartPr>
              <p14:xfrm>
                <a:off x="2336301" y="2258306"/>
                <a:ext cx="99360" cy="36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F297CF0B-2A1B-4FA8-8A31-7D7C7083B3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00661" y="2222306"/>
                  <a:ext cx="171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EB1B6C49-6D8B-4C0D-8F5B-A63A3F4B1354}"/>
                    </a:ext>
                  </a:extLst>
                </p14:cNvPr>
                <p14:cNvContentPartPr/>
                <p14:nvPr/>
              </p14:nvContentPartPr>
              <p14:xfrm>
                <a:off x="2533941" y="2315906"/>
                <a:ext cx="19440" cy="1191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EB1B6C49-6D8B-4C0D-8F5B-A63A3F4B13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8301" y="2280266"/>
                  <a:ext cx="910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3560282-9948-4BC7-BA80-A77991F49446}"/>
              </a:ext>
            </a:extLst>
          </p:cNvPr>
          <p:cNvGrpSpPr/>
          <p:nvPr/>
        </p:nvGrpSpPr>
        <p:grpSpPr>
          <a:xfrm>
            <a:off x="901341" y="685466"/>
            <a:ext cx="2403720" cy="1298880"/>
            <a:chOff x="901341" y="685466"/>
            <a:chExt cx="2403720" cy="12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AE8EF4B-72F5-4D54-B896-0ABC1CF52691}"/>
                    </a:ext>
                  </a:extLst>
                </p14:cNvPr>
                <p14:cNvContentPartPr/>
                <p14:nvPr/>
              </p14:nvContentPartPr>
              <p14:xfrm>
                <a:off x="992781" y="700946"/>
                <a:ext cx="43920" cy="12560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AE8EF4B-72F5-4D54-B896-0ABC1CF526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7141" y="664946"/>
                  <a:ext cx="11556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0A52357-704E-4886-8AB9-B7CDFB03D5F1}"/>
                    </a:ext>
                  </a:extLst>
                </p14:cNvPr>
                <p14:cNvContentPartPr/>
                <p14:nvPr/>
              </p14:nvContentPartPr>
              <p14:xfrm>
                <a:off x="901341" y="685466"/>
                <a:ext cx="199080" cy="2059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0A52357-704E-4886-8AB9-B7CDFB03D5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5341" y="649826"/>
                  <a:ext cx="270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643952F-D1F6-4202-B2A1-9BCB7D5B4154}"/>
                    </a:ext>
                  </a:extLst>
                </p14:cNvPr>
                <p14:cNvContentPartPr/>
                <p14:nvPr/>
              </p14:nvContentPartPr>
              <p14:xfrm>
                <a:off x="1028781" y="1891826"/>
                <a:ext cx="2127240" cy="925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643952F-D1F6-4202-B2A1-9BCB7D5B41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2781" y="1855826"/>
                  <a:ext cx="219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71E2832-BD45-4FBA-8FBF-DAA677AEBCEB}"/>
                    </a:ext>
                  </a:extLst>
                </p14:cNvPr>
                <p14:cNvContentPartPr/>
                <p14:nvPr/>
              </p14:nvContentPartPr>
              <p14:xfrm>
                <a:off x="3115701" y="1848986"/>
                <a:ext cx="189360" cy="604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71E2832-BD45-4FBA-8FBF-DAA677AEBC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79701" y="1812986"/>
                  <a:ext cx="261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9CB1B345-BB15-467B-948A-BE73D42C682A}"/>
                    </a:ext>
                  </a:extLst>
                </p14:cNvPr>
                <p14:cNvContentPartPr/>
                <p14:nvPr/>
              </p14:nvContentPartPr>
              <p14:xfrm>
                <a:off x="2400741" y="1109906"/>
                <a:ext cx="360" cy="3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9CB1B345-BB15-467B-948A-BE73D42C68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64741" y="10739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07FCD1C-EAE0-4290-8741-04DA895BD759}"/>
                    </a:ext>
                  </a:extLst>
                </p14:cNvPr>
                <p14:cNvContentPartPr/>
                <p14:nvPr/>
              </p14:nvContentPartPr>
              <p14:xfrm>
                <a:off x="2394621" y="1109906"/>
                <a:ext cx="11520" cy="7308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07FCD1C-EAE0-4290-8741-04DA895BD7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58981" y="1073906"/>
                  <a:ext cx="8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1B4A9EC-EE0B-47CE-80FE-0B5CA3C111A3}"/>
                    </a:ext>
                  </a:extLst>
                </p14:cNvPr>
                <p14:cNvContentPartPr/>
                <p14:nvPr/>
              </p14:nvContentPartPr>
              <p14:xfrm>
                <a:off x="2411181" y="1253186"/>
                <a:ext cx="7560" cy="687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1B4A9EC-EE0B-47CE-80FE-0B5CA3C111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75541" y="1217546"/>
                  <a:ext cx="79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BD3536B6-5A2E-4884-9A14-1E754060C571}"/>
                    </a:ext>
                  </a:extLst>
                </p14:cNvPr>
                <p14:cNvContentPartPr/>
                <p14:nvPr/>
              </p14:nvContentPartPr>
              <p14:xfrm>
                <a:off x="2415861" y="1416266"/>
                <a:ext cx="5400" cy="698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BD3536B6-5A2E-4884-9A14-1E754060C5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79861" y="1380266"/>
                  <a:ext cx="77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D85D089-F211-44E5-A02D-D71E840DC39C}"/>
                    </a:ext>
                  </a:extLst>
                </p14:cNvPr>
                <p14:cNvContentPartPr/>
                <p14:nvPr/>
              </p14:nvContentPartPr>
              <p14:xfrm>
                <a:off x="2431341" y="1594106"/>
                <a:ext cx="18360" cy="687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D85D089-F211-44E5-A02D-D71E840DC3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95701" y="1558106"/>
                  <a:ext cx="9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9B95CE05-9113-4C71-A749-FA2C095E1BA2}"/>
                    </a:ext>
                  </a:extLst>
                </p14:cNvPr>
                <p14:cNvContentPartPr/>
                <p14:nvPr/>
              </p14:nvContentPartPr>
              <p14:xfrm>
                <a:off x="2450781" y="1766546"/>
                <a:ext cx="360" cy="4428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9B95CE05-9113-4C71-A749-FA2C095E1B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14781" y="1730546"/>
                  <a:ext cx="7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9E09032C-4449-4180-AE9C-10E229C9D9BB}"/>
                    </a:ext>
                  </a:extLst>
                </p14:cNvPr>
                <p14:cNvContentPartPr/>
                <p14:nvPr/>
              </p14:nvContentPartPr>
              <p14:xfrm>
                <a:off x="2451861" y="1852226"/>
                <a:ext cx="360" cy="507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9E09032C-4449-4180-AE9C-10E229C9D9B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5861" y="1816226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701D7C61-2C30-45D9-BBE0-FD9AC61F7C17}"/>
                    </a:ext>
                  </a:extLst>
                </p14:cNvPr>
                <p14:cNvContentPartPr/>
                <p14:nvPr/>
              </p14:nvContentPartPr>
              <p14:xfrm>
                <a:off x="1146501" y="1629746"/>
                <a:ext cx="117360" cy="136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701D7C61-2C30-45D9-BBE0-FD9AC61F7C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0501" y="1594106"/>
                  <a:ext cx="189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554C151-A7EC-4F1F-91E2-FE9EA6AC5F09}"/>
                    </a:ext>
                  </a:extLst>
                </p14:cNvPr>
                <p14:cNvContentPartPr/>
                <p14:nvPr/>
              </p14:nvContentPartPr>
              <p14:xfrm>
                <a:off x="1372941" y="1613546"/>
                <a:ext cx="84960" cy="75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554C151-A7EC-4F1F-91E2-FE9EA6AC5F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36941" y="1577546"/>
                  <a:ext cx="15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2343543E-21B8-415E-B876-DC2D4083C5C5}"/>
                    </a:ext>
                  </a:extLst>
                </p14:cNvPr>
                <p14:cNvContentPartPr/>
                <p14:nvPr/>
              </p14:nvContentPartPr>
              <p14:xfrm>
                <a:off x="1590741" y="1605626"/>
                <a:ext cx="84960" cy="68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2343543E-21B8-415E-B876-DC2D4083C5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55101" y="1569986"/>
                  <a:ext cx="156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F4BDBAB-C75F-406F-84AF-B29C52A38E44}"/>
                    </a:ext>
                  </a:extLst>
                </p14:cNvPr>
                <p14:cNvContentPartPr/>
                <p14:nvPr/>
              </p14:nvContentPartPr>
              <p14:xfrm>
                <a:off x="1759941" y="1593026"/>
                <a:ext cx="88560" cy="3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F4BDBAB-C75F-406F-84AF-B29C52A38E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23941" y="1557026"/>
                  <a:ext cx="16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50203A1D-1034-4889-909E-0C704F061105}"/>
                    </a:ext>
                  </a:extLst>
                </p14:cNvPr>
                <p14:cNvContentPartPr/>
                <p14:nvPr/>
              </p14:nvContentPartPr>
              <p14:xfrm>
                <a:off x="2079261" y="1615346"/>
                <a:ext cx="63360" cy="3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50203A1D-1034-4889-909E-0C704F06110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43261" y="1579706"/>
                  <a:ext cx="135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87FA6C3-3C48-4BB6-9FBE-314E28C715B3}"/>
                    </a:ext>
                  </a:extLst>
                </p14:cNvPr>
                <p14:cNvContentPartPr/>
                <p14:nvPr/>
              </p14:nvContentPartPr>
              <p14:xfrm>
                <a:off x="2277981" y="1599506"/>
                <a:ext cx="56160" cy="360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87FA6C3-3C48-4BB6-9FBE-314E28C715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41981" y="1563506"/>
                  <a:ext cx="1278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E8EE913D-B1A6-4BFE-8612-1FFC8F8DB23B}"/>
                  </a:ext>
                </a:extLst>
              </p14:cNvPr>
              <p14:cNvContentPartPr/>
              <p14:nvPr/>
            </p14:nvContentPartPr>
            <p14:xfrm>
              <a:off x="2417301" y="2824226"/>
              <a:ext cx="166680" cy="124560"/>
            </p14:xfrm>
          </p:contentPart>
        </mc:Choice>
        <mc:Fallback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E8EE913D-B1A6-4BFE-8612-1FFC8F8DB2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81301" y="2788586"/>
                <a:ext cx="238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5FECDB2F-073F-42AD-8C57-A011A4D42F50}"/>
                  </a:ext>
                </a:extLst>
              </p14:cNvPr>
              <p14:cNvContentPartPr/>
              <p14:nvPr/>
            </p14:nvContentPartPr>
            <p14:xfrm>
              <a:off x="1686141" y="3167666"/>
              <a:ext cx="192240" cy="1116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5FECDB2F-073F-42AD-8C57-A011A4D42F5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50141" y="3131666"/>
                <a:ext cx="263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Agrupar 87">
            <a:extLst>
              <a:ext uri="{FF2B5EF4-FFF2-40B4-BE49-F238E27FC236}">
                <a16:creationId xmlns:a16="http://schemas.microsoft.com/office/drawing/2014/main" id="{4E74AB31-44E0-465E-9D5A-94DAF20700F0}"/>
              </a:ext>
            </a:extLst>
          </p:cNvPr>
          <p:cNvGrpSpPr/>
          <p:nvPr/>
        </p:nvGrpSpPr>
        <p:grpSpPr>
          <a:xfrm>
            <a:off x="5290821" y="649106"/>
            <a:ext cx="2216520" cy="423720"/>
            <a:chOff x="5290821" y="649106"/>
            <a:chExt cx="22165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65D129E-71FE-4E29-9B64-7F98997973BA}"/>
                    </a:ext>
                  </a:extLst>
                </p14:cNvPr>
                <p14:cNvContentPartPr/>
                <p14:nvPr/>
              </p14:nvContentPartPr>
              <p14:xfrm>
                <a:off x="5301621" y="766826"/>
                <a:ext cx="136080" cy="16236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65D129E-71FE-4E29-9B64-7F98997973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65621" y="731186"/>
                  <a:ext cx="207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D5162B4-53D4-4867-934E-495066B6ED8B}"/>
                    </a:ext>
                  </a:extLst>
                </p14:cNvPr>
                <p14:cNvContentPartPr/>
                <p14:nvPr/>
              </p14:nvContentPartPr>
              <p14:xfrm>
                <a:off x="5290821" y="833426"/>
                <a:ext cx="135000" cy="3024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D5162B4-53D4-4867-934E-495066B6ED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55181" y="797426"/>
                  <a:ext cx="206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B1F10063-7A6E-46BD-99F9-B09E2483C307}"/>
                    </a:ext>
                  </a:extLst>
                </p14:cNvPr>
                <p14:cNvContentPartPr/>
                <p14:nvPr/>
              </p14:nvContentPartPr>
              <p14:xfrm>
                <a:off x="5321061" y="703826"/>
                <a:ext cx="105840" cy="5076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B1F10063-7A6E-46BD-99F9-B09E2483C3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5061" y="667826"/>
                  <a:ext cx="17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A1059148-2419-4C8F-97D2-36D31AF83D59}"/>
                    </a:ext>
                  </a:extLst>
                </p14:cNvPr>
                <p14:cNvContentPartPr/>
                <p14:nvPr/>
              </p14:nvContentPartPr>
              <p14:xfrm>
                <a:off x="5452461" y="739106"/>
                <a:ext cx="205920" cy="2048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A1059148-2419-4C8F-97D2-36D31AF83D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16821" y="703466"/>
                  <a:ext cx="277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C17876EA-CFDF-4CBD-AE72-EE2A31A1AF92}"/>
                    </a:ext>
                  </a:extLst>
                </p14:cNvPr>
                <p14:cNvContentPartPr/>
                <p14:nvPr/>
              </p14:nvContentPartPr>
              <p14:xfrm>
                <a:off x="5708781" y="807866"/>
                <a:ext cx="19440" cy="1688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C17876EA-CFDF-4CBD-AE72-EE2A31A1AF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73141" y="771866"/>
                  <a:ext cx="91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A58DA953-570A-4999-8DFB-2B7A0452C461}"/>
                    </a:ext>
                  </a:extLst>
                </p14:cNvPr>
                <p14:cNvContentPartPr/>
                <p14:nvPr/>
              </p14:nvContentPartPr>
              <p14:xfrm>
                <a:off x="5630301" y="783026"/>
                <a:ext cx="251640" cy="1152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A58DA953-570A-4999-8DFB-2B7A0452C46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94301" y="747386"/>
                  <a:ext cx="323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80E39B0F-41AF-4B98-A3B7-F84CF08AC4C0}"/>
                    </a:ext>
                  </a:extLst>
                </p14:cNvPr>
                <p14:cNvContentPartPr/>
                <p14:nvPr/>
              </p14:nvContentPartPr>
              <p14:xfrm>
                <a:off x="5919741" y="833426"/>
                <a:ext cx="8640" cy="1375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80E39B0F-41AF-4B98-A3B7-F84CF08AC4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83741" y="797426"/>
                  <a:ext cx="80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ADDBA71-2387-4899-951D-34556C7EFE06}"/>
                    </a:ext>
                  </a:extLst>
                </p14:cNvPr>
                <p14:cNvContentPartPr/>
                <p14:nvPr/>
              </p14:nvContentPartPr>
              <p14:xfrm>
                <a:off x="5861421" y="747746"/>
                <a:ext cx="264600" cy="20124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ADDBA71-2387-4899-951D-34556C7EFE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25421" y="712106"/>
                  <a:ext cx="336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7C4C9B5C-44A3-4BEA-AE21-929D07E86B5B}"/>
                    </a:ext>
                  </a:extLst>
                </p14:cNvPr>
                <p14:cNvContentPartPr/>
                <p14:nvPr/>
              </p14:nvContentPartPr>
              <p14:xfrm>
                <a:off x="6160221" y="777626"/>
                <a:ext cx="73080" cy="1764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7C4C9B5C-44A3-4BEA-AE21-929D07E86B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24221" y="741986"/>
                  <a:ext cx="144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022DDBA-94EB-4E68-B1C9-6BBDBD4059ED}"/>
                    </a:ext>
                  </a:extLst>
                </p14:cNvPr>
                <p14:cNvContentPartPr/>
                <p14:nvPr/>
              </p14:nvContentPartPr>
              <p14:xfrm>
                <a:off x="6155541" y="778706"/>
                <a:ext cx="196920" cy="1386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022DDBA-94EB-4E68-B1C9-6BBDBD4059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19541" y="743066"/>
                  <a:ext cx="268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C8865A19-2FE0-4AF3-B819-57F07A4852E6}"/>
                    </a:ext>
                  </a:extLst>
                </p14:cNvPr>
                <p14:cNvContentPartPr/>
                <p14:nvPr/>
              </p14:nvContentPartPr>
              <p14:xfrm>
                <a:off x="6491421" y="767906"/>
                <a:ext cx="30240" cy="21348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C8865A19-2FE0-4AF3-B819-57F07A4852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55421" y="732266"/>
                  <a:ext cx="101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BEFA59B9-E3E4-434E-A3CD-11B82B654634}"/>
                    </a:ext>
                  </a:extLst>
                </p14:cNvPr>
                <p14:cNvContentPartPr/>
                <p14:nvPr/>
              </p14:nvContentPartPr>
              <p14:xfrm>
                <a:off x="6404301" y="778706"/>
                <a:ext cx="382680" cy="19116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BEFA59B9-E3E4-434E-A3CD-11B82B6546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68661" y="742706"/>
                  <a:ext cx="454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D5786C0D-BDC1-40C7-A37B-9BF8D4FB7B4C}"/>
                    </a:ext>
                  </a:extLst>
                </p14:cNvPr>
                <p14:cNvContentPartPr/>
                <p14:nvPr/>
              </p14:nvContentPartPr>
              <p14:xfrm>
                <a:off x="6566301" y="869786"/>
                <a:ext cx="239760" cy="144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D5786C0D-BDC1-40C7-A37B-9BF8D4FB7B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30661" y="834146"/>
                  <a:ext cx="311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DAAB5F8A-FF0D-44A8-A3BE-7BB4629EE9A9}"/>
                    </a:ext>
                  </a:extLst>
                </p14:cNvPr>
                <p14:cNvContentPartPr/>
                <p14:nvPr/>
              </p14:nvContentPartPr>
              <p14:xfrm>
                <a:off x="6619941" y="794906"/>
                <a:ext cx="205200" cy="2916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DAAB5F8A-FF0D-44A8-A3BE-7BB4629EE9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83941" y="758906"/>
                  <a:ext cx="276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BF1D8B5E-3A2A-4BC6-8249-2B2B25991D6D}"/>
                    </a:ext>
                  </a:extLst>
                </p14:cNvPr>
                <p14:cNvContentPartPr/>
                <p14:nvPr/>
              </p14:nvContentPartPr>
              <p14:xfrm>
                <a:off x="6696261" y="649106"/>
                <a:ext cx="105120" cy="133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BF1D8B5E-3A2A-4BC6-8249-2B2B25991D6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60261" y="613466"/>
                  <a:ext cx="17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5E7919EB-7B91-492B-AA0B-ABB8CA39C155}"/>
                    </a:ext>
                  </a:extLst>
                </p14:cNvPr>
                <p14:cNvContentPartPr/>
                <p14:nvPr/>
              </p14:nvContentPartPr>
              <p14:xfrm>
                <a:off x="6890301" y="800306"/>
                <a:ext cx="218160" cy="2725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5E7919EB-7B91-492B-AA0B-ABB8CA39C1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54661" y="764306"/>
                  <a:ext cx="289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90DB0220-D386-42A9-83BB-530B09AC52AA}"/>
                    </a:ext>
                  </a:extLst>
                </p14:cNvPr>
                <p14:cNvContentPartPr/>
                <p14:nvPr/>
              </p14:nvContentPartPr>
              <p14:xfrm>
                <a:off x="7197381" y="798146"/>
                <a:ext cx="24480" cy="1652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90DB0220-D386-42A9-83BB-530B09AC52A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61741" y="762146"/>
                  <a:ext cx="96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A9C62706-7DCC-442A-A46C-489666B75358}"/>
                    </a:ext>
                  </a:extLst>
                </p14:cNvPr>
                <p14:cNvContentPartPr/>
                <p14:nvPr/>
              </p14:nvContentPartPr>
              <p14:xfrm>
                <a:off x="7288821" y="815066"/>
                <a:ext cx="74520" cy="13464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A9C62706-7DCC-442A-A46C-489666B753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52821" y="779426"/>
                  <a:ext cx="146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39C660A7-E39D-4243-ADB6-9B53B7FEB9C8}"/>
                    </a:ext>
                  </a:extLst>
                </p14:cNvPr>
                <p14:cNvContentPartPr/>
                <p14:nvPr/>
              </p14:nvContentPartPr>
              <p14:xfrm>
                <a:off x="7359381" y="822626"/>
                <a:ext cx="132480" cy="1119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39C660A7-E39D-4243-ADB6-9B53B7FEB9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23741" y="786986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C6FAFEA8-9177-475A-905F-BD6470CBE91E}"/>
                    </a:ext>
                  </a:extLst>
                </p14:cNvPr>
                <p14:cNvContentPartPr/>
                <p14:nvPr/>
              </p14:nvContentPartPr>
              <p14:xfrm>
                <a:off x="7266501" y="916946"/>
                <a:ext cx="240840" cy="1548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C6FAFEA8-9177-475A-905F-BD6470CBE9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30861" y="881306"/>
                  <a:ext cx="312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CE200A92-513F-438E-BC02-F05DD1F02CD3}"/>
                  </a:ext>
                </a:extLst>
              </p14:cNvPr>
              <p14:cNvContentPartPr/>
              <p14:nvPr/>
            </p14:nvContentPartPr>
            <p14:xfrm>
              <a:off x="7797501" y="682226"/>
              <a:ext cx="203400" cy="26604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CE200A92-513F-438E-BC02-F05DD1F02CD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61861" y="646586"/>
                <a:ext cx="275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F57FD022-F8A7-4A39-BFDF-D98F7D6AAB0B}"/>
                  </a:ext>
                </a:extLst>
              </p14:cNvPr>
              <p14:cNvContentPartPr/>
              <p14:nvPr/>
            </p14:nvContentPartPr>
            <p14:xfrm>
              <a:off x="5282541" y="1123586"/>
              <a:ext cx="2773800" cy="100080"/>
            </p14:xfrm>
          </p:contentPart>
        </mc:Choice>
        <mc:Fallback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F57FD022-F8A7-4A39-BFDF-D98F7D6AAB0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46541" y="1087946"/>
                <a:ext cx="28454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466C8476-F83C-41F5-9799-F2A3CCA7337D}"/>
                  </a:ext>
                </a:extLst>
              </p14:cNvPr>
              <p14:cNvContentPartPr/>
              <p14:nvPr/>
            </p14:nvContentPartPr>
            <p14:xfrm>
              <a:off x="5377941" y="1657106"/>
              <a:ext cx="168120" cy="208800"/>
            </p14:xfrm>
          </p:contentPart>
        </mc:Choice>
        <mc:Fallback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466C8476-F83C-41F5-9799-F2A3CCA7337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42301" y="1621106"/>
                <a:ext cx="239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8E214ECF-72F0-4566-ADD8-EE4C395E2DA2}"/>
                  </a:ext>
                </a:extLst>
              </p14:cNvPr>
              <p14:cNvContentPartPr/>
              <p14:nvPr/>
            </p14:nvContentPartPr>
            <p14:xfrm>
              <a:off x="5591061" y="1683026"/>
              <a:ext cx="184320" cy="163800"/>
            </p14:xfrm>
          </p:contentPart>
        </mc:Choice>
        <mc:Fallback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8E214ECF-72F0-4566-ADD8-EE4C395E2DA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555061" y="1647026"/>
                <a:ext cx="2559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B3F564F2-1CE3-44EC-8708-5DC28BDE3F86}"/>
                  </a:ext>
                </a:extLst>
              </p14:cNvPr>
              <p14:cNvContentPartPr/>
              <p14:nvPr/>
            </p14:nvContentPartPr>
            <p14:xfrm>
              <a:off x="5825061" y="1688426"/>
              <a:ext cx="172080" cy="138600"/>
            </p14:xfrm>
          </p:contentPart>
        </mc:Choice>
        <mc:Fallback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B3F564F2-1CE3-44EC-8708-5DC28BDE3F8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89421" y="1652426"/>
                <a:ext cx="2437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29D32925-42B9-4482-9936-5B3EACDF9DF2}"/>
                  </a:ext>
                </a:extLst>
              </p14:cNvPr>
              <p14:cNvContentPartPr/>
              <p14:nvPr/>
            </p14:nvContentPartPr>
            <p14:xfrm>
              <a:off x="6030261" y="1680506"/>
              <a:ext cx="104040" cy="167040"/>
            </p14:xfrm>
          </p:contentPart>
        </mc:Choice>
        <mc:Fallback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29D32925-42B9-4482-9936-5B3EACDF9DF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94621" y="1644506"/>
                <a:ext cx="17568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2A05A787-4E4A-4CFA-B364-12D0038E5867}"/>
              </a:ext>
            </a:extLst>
          </p:cNvPr>
          <p:cNvGrpSpPr/>
          <p:nvPr/>
        </p:nvGrpSpPr>
        <p:grpSpPr>
          <a:xfrm>
            <a:off x="6423381" y="1438586"/>
            <a:ext cx="1250280" cy="672120"/>
            <a:chOff x="6423381" y="1438586"/>
            <a:chExt cx="125028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EE9AC1B1-9ED4-4184-B696-78C2AAAE8445}"/>
                    </a:ext>
                  </a:extLst>
                </p14:cNvPr>
                <p14:cNvContentPartPr/>
                <p14:nvPr/>
              </p14:nvContentPartPr>
              <p14:xfrm>
                <a:off x="6423381" y="1442906"/>
                <a:ext cx="126000" cy="66780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EE9AC1B1-9ED4-4184-B696-78C2AAAE84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87741" y="1407266"/>
                  <a:ext cx="19764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D306C8CC-7219-4806-89E6-6026A7460C90}"/>
                    </a:ext>
                  </a:extLst>
                </p14:cNvPr>
                <p14:cNvContentPartPr/>
                <p14:nvPr/>
              </p14:nvContentPartPr>
              <p14:xfrm>
                <a:off x="6674661" y="1536506"/>
                <a:ext cx="162360" cy="1504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D306C8CC-7219-4806-89E6-6026A7460C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39021" y="1500506"/>
                  <a:ext cx="234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9138C7A-C5D2-484E-B673-5A0616748658}"/>
                    </a:ext>
                  </a:extLst>
                </p14:cNvPr>
                <p14:cNvContentPartPr/>
                <p14:nvPr/>
              </p14:nvContentPartPr>
              <p14:xfrm>
                <a:off x="6709221" y="1587626"/>
                <a:ext cx="99360" cy="226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9138C7A-C5D2-484E-B673-5A061674865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73221" y="1551626"/>
                  <a:ext cx="17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A6161591-E543-4C9C-BC5F-DEA87B3464E6}"/>
                    </a:ext>
                  </a:extLst>
                </p14:cNvPr>
                <p14:cNvContentPartPr/>
                <p14:nvPr/>
              </p14:nvContentPartPr>
              <p14:xfrm>
                <a:off x="6678261" y="1498706"/>
                <a:ext cx="122400" cy="216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A6161591-E543-4C9C-BC5F-DEA87B3464E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42261" y="1463066"/>
                  <a:ext cx="194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C145BCF3-2C67-4785-8948-14830E855657}"/>
                    </a:ext>
                  </a:extLst>
                </p14:cNvPr>
                <p14:cNvContentPartPr/>
                <p14:nvPr/>
              </p14:nvContentPartPr>
              <p14:xfrm>
                <a:off x="6946101" y="1659266"/>
                <a:ext cx="66960" cy="39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C145BCF3-2C67-4785-8948-14830E8556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10461" y="1623626"/>
                  <a:ext cx="138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FEF3486C-091B-4F0C-80F8-EBD991A82B16}"/>
                    </a:ext>
                  </a:extLst>
                </p14:cNvPr>
                <p14:cNvContentPartPr/>
                <p14:nvPr/>
              </p14:nvContentPartPr>
              <p14:xfrm>
                <a:off x="6935301" y="1584386"/>
                <a:ext cx="88560" cy="7740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FEF3486C-091B-4F0C-80F8-EBD991A82B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99661" y="1548386"/>
                  <a:ext cx="160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6242EBA9-F26B-4067-B0E3-43E142B6E0D6}"/>
                    </a:ext>
                  </a:extLst>
                </p14:cNvPr>
                <p14:cNvContentPartPr/>
                <p14:nvPr/>
              </p14:nvContentPartPr>
              <p14:xfrm>
                <a:off x="7144461" y="1513466"/>
                <a:ext cx="106200" cy="1216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6242EBA9-F26B-4067-B0E3-43E142B6E0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08461" y="1477826"/>
                  <a:ext cx="177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03F4B03E-987F-4F87-8BC6-B0B2EED6624A}"/>
                    </a:ext>
                  </a:extLst>
                </p14:cNvPr>
                <p14:cNvContentPartPr/>
                <p14:nvPr/>
              </p14:nvContentPartPr>
              <p14:xfrm>
                <a:off x="7222221" y="1438586"/>
                <a:ext cx="11520" cy="25524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03F4B03E-987F-4F87-8BC6-B0B2EED662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86581" y="1402946"/>
                  <a:ext cx="83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A71EF69A-A16E-44FF-BFAD-E5C2CD008761}"/>
                    </a:ext>
                  </a:extLst>
                </p14:cNvPr>
                <p14:cNvContentPartPr/>
                <p14:nvPr/>
              </p14:nvContentPartPr>
              <p14:xfrm>
                <a:off x="7338141" y="1479266"/>
                <a:ext cx="335520" cy="1555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A71EF69A-A16E-44FF-BFAD-E5C2CD0087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02141" y="1443626"/>
                  <a:ext cx="407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D2707F1D-9DDC-4E16-A0E9-11298645862A}"/>
                    </a:ext>
                  </a:extLst>
                </p14:cNvPr>
                <p14:cNvContentPartPr/>
                <p14:nvPr/>
              </p14:nvContentPartPr>
              <p14:xfrm>
                <a:off x="6700581" y="1969586"/>
                <a:ext cx="130320" cy="12096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D2707F1D-9DDC-4E16-A0E9-11298645862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64941" y="1933586"/>
                  <a:ext cx="201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30C7E9CB-67FF-47DF-89B1-01386DBAD84A}"/>
                    </a:ext>
                  </a:extLst>
                </p14:cNvPr>
                <p14:cNvContentPartPr/>
                <p14:nvPr/>
              </p14:nvContentPartPr>
              <p14:xfrm>
                <a:off x="6971301" y="2084426"/>
                <a:ext cx="90720" cy="1332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30C7E9CB-67FF-47DF-89B1-01386DBAD84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35301" y="2048786"/>
                  <a:ext cx="162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9BCA736-F30D-49C1-8239-930E89774F68}"/>
                    </a:ext>
                  </a:extLst>
                </p14:cNvPr>
                <p14:cNvContentPartPr/>
                <p14:nvPr/>
              </p14:nvContentPartPr>
              <p14:xfrm>
                <a:off x="6949701" y="2030066"/>
                <a:ext cx="86040" cy="6768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9BCA736-F30D-49C1-8239-930E89774F6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14061" y="1994066"/>
                  <a:ext cx="157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923543F0-50B9-457D-AE42-AB05F7309492}"/>
                    </a:ext>
                  </a:extLst>
                </p14:cNvPr>
                <p14:cNvContentPartPr/>
                <p14:nvPr/>
              </p14:nvContentPartPr>
              <p14:xfrm>
                <a:off x="7193781" y="1975706"/>
                <a:ext cx="106920" cy="10080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923543F0-50B9-457D-AE42-AB05F73094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58141" y="1939706"/>
                  <a:ext cx="17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D7DBF04-2EB5-4A7D-8CD7-26B9644B64CD}"/>
                    </a:ext>
                  </a:extLst>
                </p14:cNvPr>
                <p14:cNvContentPartPr/>
                <p14:nvPr/>
              </p14:nvContentPartPr>
              <p14:xfrm>
                <a:off x="7260741" y="1908026"/>
                <a:ext cx="3240" cy="19224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D7DBF04-2EB5-4A7D-8CD7-26B9644B64C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24741" y="1872026"/>
                  <a:ext cx="74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8812FFCF-54DF-4DAF-9FA9-C0A618613129}"/>
                    </a:ext>
                  </a:extLst>
                </p14:cNvPr>
                <p14:cNvContentPartPr/>
                <p14:nvPr/>
              </p14:nvContentPartPr>
              <p14:xfrm>
                <a:off x="7410501" y="1906946"/>
                <a:ext cx="52920" cy="1652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8812FFCF-54DF-4DAF-9FA9-C0A6186131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74861" y="1870946"/>
                  <a:ext cx="1245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C012CC6B-E029-43C4-A081-8931E14D83D0}"/>
              </a:ext>
            </a:extLst>
          </p:cNvPr>
          <p:cNvGrpSpPr/>
          <p:nvPr/>
        </p:nvGrpSpPr>
        <p:grpSpPr>
          <a:xfrm>
            <a:off x="929421" y="306386"/>
            <a:ext cx="140040" cy="200520"/>
            <a:chOff x="929421" y="306386"/>
            <a:chExt cx="1400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2409B55-6593-472D-BD7D-F789BB687AE3}"/>
                    </a:ext>
                  </a:extLst>
                </p14:cNvPr>
                <p14:cNvContentPartPr/>
                <p14:nvPr/>
              </p14:nvContentPartPr>
              <p14:xfrm>
                <a:off x="929421" y="367226"/>
                <a:ext cx="140040" cy="12708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2409B55-6593-472D-BD7D-F789BB687A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3781" y="331586"/>
                  <a:ext cx="21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8CE7242D-04F8-43D6-8159-5CCB36CE8BA6}"/>
                    </a:ext>
                  </a:extLst>
                </p14:cNvPr>
                <p14:cNvContentPartPr/>
                <p14:nvPr/>
              </p14:nvContentPartPr>
              <p14:xfrm>
                <a:off x="984501" y="306386"/>
                <a:ext cx="24120" cy="20052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8CE7242D-04F8-43D6-8159-5CCB36CE8BA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8861" y="270386"/>
                  <a:ext cx="9576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61D170ED-3CD2-470E-81F4-295BCF3DF0FE}"/>
                  </a:ext>
                </a:extLst>
              </p14:cNvPr>
              <p14:cNvContentPartPr/>
              <p14:nvPr/>
            </p14:nvContentPartPr>
            <p14:xfrm>
              <a:off x="4801581" y="2882546"/>
              <a:ext cx="645840" cy="48600"/>
            </p14:xfrm>
          </p:contentPart>
        </mc:Choice>
        <mc:Fallback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61D170ED-3CD2-470E-81F4-295BCF3DF0F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65581" y="2846906"/>
                <a:ext cx="71748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FE7522DC-2B5A-4E34-BF9C-1BFAA3D7E82A}"/>
              </a:ext>
            </a:extLst>
          </p:cNvPr>
          <p:cNvGrpSpPr/>
          <p:nvPr/>
        </p:nvGrpSpPr>
        <p:grpSpPr>
          <a:xfrm>
            <a:off x="4740741" y="2515346"/>
            <a:ext cx="1047240" cy="259560"/>
            <a:chOff x="4740741" y="2515346"/>
            <a:chExt cx="104724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812B4C5-55F5-4A98-BB84-C84986A6EB2D}"/>
                    </a:ext>
                  </a:extLst>
                </p14:cNvPr>
                <p14:cNvContentPartPr/>
                <p14:nvPr/>
              </p14:nvContentPartPr>
              <p14:xfrm>
                <a:off x="4779261" y="2624426"/>
                <a:ext cx="84600" cy="1458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812B4C5-55F5-4A98-BB84-C84986A6EB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43261" y="2588786"/>
                  <a:ext cx="156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0262585A-1DA8-4B73-A08B-E9F4B4B95C88}"/>
                    </a:ext>
                  </a:extLst>
                </p14:cNvPr>
                <p14:cNvContentPartPr/>
                <p14:nvPr/>
              </p14:nvContentPartPr>
              <p14:xfrm>
                <a:off x="4768101" y="2680226"/>
                <a:ext cx="102600" cy="2268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0262585A-1DA8-4B73-A08B-E9F4B4B95C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32101" y="2644226"/>
                  <a:ext cx="17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C38D7AA6-4AAC-4079-8DE4-D2B860F1678F}"/>
                    </a:ext>
                  </a:extLst>
                </p14:cNvPr>
                <p14:cNvContentPartPr/>
                <p14:nvPr/>
              </p14:nvContentPartPr>
              <p14:xfrm>
                <a:off x="4740741" y="2590226"/>
                <a:ext cx="111240" cy="936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C38D7AA6-4AAC-4079-8DE4-D2B860F167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04741" y="2554586"/>
                  <a:ext cx="182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088E51F-B927-4974-B76A-EABAB46DEEDC}"/>
                    </a:ext>
                  </a:extLst>
                </p14:cNvPr>
                <p14:cNvContentPartPr/>
                <p14:nvPr/>
              </p14:nvContentPartPr>
              <p14:xfrm>
                <a:off x="4925421" y="2632346"/>
                <a:ext cx="149040" cy="14256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088E51F-B927-4974-B76A-EABAB46DEED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89781" y="2596346"/>
                  <a:ext cx="220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CD24847-4707-4F1C-AEB7-16216B4097F6}"/>
                    </a:ext>
                  </a:extLst>
                </p14:cNvPr>
                <p14:cNvContentPartPr/>
                <p14:nvPr/>
              </p14:nvContentPartPr>
              <p14:xfrm>
                <a:off x="5263461" y="2515346"/>
                <a:ext cx="130320" cy="21384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CD24847-4707-4F1C-AEB7-16216B4097F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27821" y="2479346"/>
                  <a:ext cx="201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882AC7B4-23F5-4384-A232-F4E1C9E9AF39}"/>
                    </a:ext>
                  </a:extLst>
                </p14:cNvPr>
                <p14:cNvContentPartPr/>
                <p14:nvPr/>
              </p14:nvContentPartPr>
              <p14:xfrm>
                <a:off x="5202621" y="2606426"/>
                <a:ext cx="132480" cy="399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882AC7B4-23F5-4384-A232-F4E1C9E9AF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66981" y="2570426"/>
                  <a:ext cx="20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7D08C9E8-55C3-471B-BD1D-07CC4A95F67B}"/>
                    </a:ext>
                  </a:extLst>
                </p14:cNvPr>
                <p14:cNvContentPartPr/>
                <p14:nvPr/>
              </p14:nvContentPartPr>
              <p14:xfrm>
                <a:off x="5428701" y="2640626"/>
                <a:ext cx="92880" cy="8568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7D08C9E8-55C3-471B-BD1D-07CC4A95F67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93061" y="2604986"/>
                  <a:ext cx="164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82665CF9-E00F-4C9E-93D1-9AC42769D6BA}"/>
                    </a:ext>
                  </a:extLst>
                </p14:cNvPr>
                <p14:cNvContentPartPr/>
                <p14:nvPr/>
              </p14:nvContentPartPr>
              <p14:xfrm>
                <a:off x="5768541" y="2743226"/>
                <a:ext cx="19440" cy="2268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82665CF9-E00F-4C9E-93D1-9AC42769D6B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32541" y="2707586"/>
                  <a:ext cx="91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F1F6C37D-A125-4CD0-8AE6-A7D9AA6994B8}"/>
                    </a:ext>
                  </a:extLst>
                </p14:cNvPr>
                <p14:cNvContentPartPr/>
                <p14:nvPr/>
              </p14:nvContentPartPr>
              <p14:xfrm>
                <a:off x="5760261" y="2667266"/>
                <a:ext cx="6480" cy="36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F1F6C37D-A125-4CD0-8AE6-A7D9AA6994B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24261" y="2631626"/>
                  <a:ext cx="781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9443DDED-048B-420E-9D33-375E517E94A8}"/>
              </a:ext>
            </a:extLst>
          </p:cNvPr>
          <p:cNvGrpSpPr/>
          <p:nvPr/>
        </p:nvGrpSpPr>
        <p:grpSpPr>
          <a:xfrm>
            <a:off x="6126381" y="2532986"/>
            <a:ext cx="2759040" cy="210600"/>
            <a:chOff x="6126381" y="2532986"/>
            <a:chExt cx="275904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32025E29-A168-46B7-8279-C5C0F7B99478}"/>
                    </a:ext>
                  </a:extLst>
                </p14:cNvPr>
                <p14:cNvContentPartPr/>
                <p14:nvPr/>
              </p14:nvContentPartPr>
              <p14:xfrm>
                <a:off x="6126381" y="2604626"/>
                <a:ext cx="263880" cy="13896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32025E29-A168-46B7-8279-C5C0F7B994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90741" y="2568626"/>
                  <a:ext cx="335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99A1E15-7C9A-4A47-8322-C76AF972CDE4}"/>
                    </a:ext>
                  </a:extLst>
                </p14:cNvPr>
                <p14:cNvContentPartPr/>
                <p14:nvPr/>
              </p14:nvContentPartPr>
              <p14:xfrm>
                <a:off x="6456861" y="2603186"/>
                <a:ext cx="268200" cy="13212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99A1E15-7C9A-4A47-8322-C76AF972CD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20861" y="2567186"/>
                  <a:ext cx="339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3946EF29-62D0-4CFD-97D9-A0C721B62ADC}"/>
                    </a:ext>
                  </a:extLst>
                </p14:cNvPr>
                <p14:cNvContentPartPr/>
                <p14:nvPr/>
              </p14:nvContentPartPr>
              <p14:xfrm>
                <a:off x="6789141" y="2617946"/>
                <a:ext cx="18360" cy="1159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3946EF29-62D0-4CFD-97D9-A0C721B62AD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53141" y="2582306"/>
                  <a:ext cx="90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DFEBFA9C-0F14-435A-9A56-35917BC01EFF}"/>
                    </a:ext>
                  </a:extLst>
                </p14:cNvPr>
                <p14:cNvContentPartPr/>
                <p14:nvPr/>
              </p14:nvContentPartPr>
              <p14:xfrm>
                <a:off x="6773661" y="2603906"/>
                <a:ext cx="173880" cy="950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DFEBFA9C-0F14-435A-9A56-35917BC01E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37661" y="2567906"/>
                  <a:ext cx="245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98F1FB76-9627-481C-9AC9-704F54E7D8A0}"/>
                    </a:ext>
                  </a:extLst>
                </p14:cNvPr>
                <p14:cNvContentPartPr/>
                <p14:nvPr/>
              </p14:nvContentPartPr>
              <p14:xfrm>
                <a:off x="6969861" y="2626586"/>
                <a:ext cx="15840" cy="7740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98F1FB76-9627-481C-9AC9-704F54E7D8A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34221" y="2590946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6C857F36-643E-4527-B857-B4E23229B477}"/>
                    </a:ext>
                  </a:extLst>
                </p14:cNvPr>
                <p14:cNvContentPartPr/>
                <p14:nvPr/>
              </p14:nvContentPartPr>
              <p14:xfrm>
                <a:off x="6969861" y="2567906"/>
                <a:ext cx="204120" cy="13032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6C857F36-643E-4527-B857-B4E23229B47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34221" y="2532266"/>
                  <a:ext cx="27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CD59B7DC-4E48-4FB0-96B8-880CE055CD34}"/>
                    </a:ext>
                  </a:extLst>
                </p14:cNvPr>
                <p14:cNvContentPartPr/>
                <p14:nvPr/>
              </p14:nvContentPartPr>
              <p14:xfrm>
                <a:off x="7185501" y="2579426"/>
                <a:ext cx="167040" cy="1375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CD59B7DC-4E48-4FB0-96B8-880CE055CD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49861" y="2543786"/>
                  <a:ext cx="238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34330787-AF14-4E57-A855-87C68DE312FA}"/>
                    </a:ext>
                  </a:extLst>
                </p14:cNvPr>
                <p14:cNvContentPartPr/>
                <p14:nvPr/>
              </p14:nvContentPartPr>
              <p14:xfrm>
                <a:off x="7408701" y="2562506"/>
                <a:ext cx="9360" cy="1342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34330787-AF14-4E57-A855-87C68DE312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72701" y="2526506"/>
                  <a:ext cx="81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C94973C1-4640-4E69-90D3-BAFC50B0E1D3}"/>
                    </a:ext>
                  </a:extLst>
                </p14:cNvPr>
                <p14:cNvContentPartPr/>
                <p14:nvPr/>
              </p14:nvContentPartPr>
              <p14:xfrm>
                <a:off x="7404741" y="2567546"/>
                <a:ext cx="183600" cy="1515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C94973C1-4640-4E69-90D3-BAFC50B0E1D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68741" y="2531906"/>
                  <a:ext cx="255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D555311A-941A-499F-A417-1103425D8182}"/>
                    </a:ext>
                  </a:extLst>
                </p14:cNvPr>
                <p14:cNvContentPartPr/>
                <p14:nvPr/>
              </p14:nvContentPartPr>
              <p14:xfrm>
                <a:off x="7815501" y="2604266"/>
                <a:ext cx="75240" cy="13536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D555311A-941A-499F-A417-1103425D818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79861" y="2568266"/>
                  <a:ext cx="146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437A4178-4ED3-4F20-BDF5-D2440E07EB63}"/>
                    </a:ext>
                  </a:extLst>
                </p14:cNvPr>
                <p14:cNvContentPartPr/>
                <p14:nvPr/>
              </p14:nvContentPartPr>
              <p14:xfrm>
                <a:off x="7890381" y="2552786"/>
                <a:ext cx="115920" cy="12564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437A4178-4ED3-4F20-BDF5-D2440E07EB6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54741" y="2516786"/>
                  <a:ext cx="187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C18C7B3B-6566-4AAF-8E6D-3C2BD4FC2349}"/>
                    </a:ext>
                  </a:extLst>
                </p14:cNvPr>
                <p14:cNvContentPartPr/>
                <p14:nvPr/>
              </p14:nvContentPartPr>
              <p14:xfrm>
                <a:off x="7861941" y="2657546"/>
                <a:ext cx="128880" cy="111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C18C7B3B-6566-4AAF-8E6D-3C2BD4FC23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6301" y="2621906"/>
                  <a:ext cx="200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4B6E6C16-0AEA-4A75-946C-8C06C5D93DDA}"/>
                    </a:ext>
                  </a:extLst>
                </p14:cNvPr>
                <p14:cNvContentPartPr/>
                <p14:nvPr/>
              </p14:nvContentPartPr>
              <p14:xfrm>
                <a:off x="8203221" y="2539826"/>
                <a:ext cx="221040" cy="1342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4B6E6C16-0AEA-4A75-946C-8C06C5D93DD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67581" y="2504186"/>
                  <a:ext cx="292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311C2E54-5105-40E6-8FF5-12C4A2DF8577}"/>
                    </a:ext>
                  </a:extLst>
                </p14:cNvPr>
                <p14:cNvContentPartPr/>
                <p14:nvPr/>
              </p14:nvContentPartPr>
              <p14:xfrm>
                <a:off x="8408421" y="2544146"/>
                <a:ext cx="124200" cy="10620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311C2E54-5105-40E6-8FF5-12C4A2DF85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72781" y="2508506"/>
                  <a:ext cx="195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B9C96CE3-1C2D-40ED-AB62-0F27F0063904}"/>
                    </a:ext>
                  </a:extLst>
                </p14:cNvPr>
                <p14:cNvContentPartPr/>
                <p14:nvPr/>
              </p14:nvContentPartPr>
              <p14:xfrm>
                <a:off x="8534781" y="2532986"/>
                <a:ext cx="350640" cy="14760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B9C96CE3-1C2D-40ED-AB62-0F27F00639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99141" y="2497346"/>
                  <a:ext cx="42228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Agrupar 167">
            <a:extLst>
              <a:ext uri="{FF2B5EF4-FFF2-40B4-BE49-F238E27FC236}">
                <a16:creationId xmlns:a16="http://schemas.microsoft.com/office/drawing/2014/main" id="{AFC8E9C6-7115-44FF-94E9-A23BE77E0254}"/>
              </a:ext>
            </a:extLst>
          </p:cNvPr>
          <p:cNvGrpSpPr/>
          <p:nvPr/>
        </p:nvGrpSpPr>
        <p:grpSpPr>
          <a:xfrm>
            <a:off x="4746501" y="3059306"/>
            <a:ext cx="4667760" cy="432720"/>
            <a:chOff x="4746501" y="3059306"/>
            <a:chExt cx="46677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A98BC85B-57C8-4D57-9BD8-351860E96750}"/>
                    </a:ext>
                  </a:extLst>
                </p14:cNvPr>
                <p14:cNvContentPartPr/>
                <p14:nvPr/>
              </p14:nvContentPartPr>
              <p14:xfrm>
                <a:off x="4859541" y="3252266"/>
                <a:ext cx="106560" cy="15444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A98BC85B-57C8-4D57-9BD8-351860E967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23901" y="3216266"/>
                  <a:ext cx="178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4E40DACF-6ED0-45FD-B9E4-5D0FA4D1ED6F}"/>
                    </a:ext>
                  </a:extLst>
                </p14:cNvPr>
                <p14:cNvContentPartPr/>
                <p14:nvPr/>
              </p14:nvContentPartPr>
              <p14:xfrm>
                <a:off x="4746501" y="3167666"/>
                <a:ext cx="62280" cy="22860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4E40DACF-6ED0-45FD-B9E4-5D0FA4D1ED6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10861" y="3131666"/>
                  <a:ext cx="133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A33ABE36-E2B7-46FC-A866-2D8910DF9122}"/>
                    </a:ext>
                  </a:extLst>
                </p14:cNvPr>
                <p14:cNvContentPartPr/>
                <p14:nvPr/>
              </p14:nvContentPartPr>
              <p14:xfrm>
                <a:off x="5081301" y="3219146"/>
                <a:ext cx="77760" cy="22752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A33ABE36-E2B7-46FC-A866-2D8910DF91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45301" y="3183146"/>
                  <a:ext cx="149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75135A02-8ABE-420A-A42C-9646219D87A0}"/>
                    </a:ext>
                  </a:extLst>
                </p14:cNvPr>
                <p14:cNvContentPartPr/>
                <p14:nvPr/>
              </p14:nvContentPartPr>
              <p14:xfrm>
                <a:off x="5398101" y="3259466"/>
                <a:ext cx="360000" cy="17316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75135A02-8ABE-420A-A42C-9646219D87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62101" y="3223826"/>
                  <a:ext cx="431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92F24FEF-8B34-443C-9FC7-DA95EA34B42F}"/>
                    </a:ext>
                  </a:extLst>
                </p14:cNvPr>
                <p14:cNvContentPartPr/>
                <p14:nvPr/>
              </p14:nvContentPartPr>
              <p14:xfrm>
                <a:off x="5829021" y="3271346"/>
                <a:ext cx="142560" cy="939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92F24FEF-8B34-443C-9FC7-DA95EA34B42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93021" y="3235346"/>
                  <a:ext cx="21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551829EE-AAA8-4386-AFA3-3729AB16DF7B}"/>
                    </a:ext>
                  </a:extLst>
                </p14:cNvPr>
                <p14:cNvContentPartPr/>
                <p14:nvPr/>
              </p14:nvContentPartPr>
              <p14:xfrm>
                <a:off x="5988141" y="3236426"/>
                <a:ext cx="136800" cy="11052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551829EE-AAA8-4386-AFA3-3729AB16DF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52501" y="3200786"/>
                  <a:ext cx="208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E8263496-7CB0-43AB-B709-9AFB8D52130D}"/>
                    </a:ext>
                  </a:extLst>
                </p14:cNvPr>
                <p14:cNvContentPartPr/>
                <p14:nvPr/>
              </p14:nvContentPartPr>
              <p14:xfrm>
                <a:off x="6153021" y="3242546"/>
                <a:ext cx="162360" cy="957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E8263496-7CB0-43AB-B709-9AFB8D52130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17381" y="3206906"/>
                  <a:ext cx="23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BB31B005-3717-4A2C-B2CF-1A68614C3480}"/>
                    </a:ext>
                  </a:extLst>
                </p14:cNvPr>
                <p14:cNvContentPartPr/>
                <p14:nvPr/>
              </p14:nvContentPartPr>
              <p14:xfrm>
                <a:off x="6480981" y="3237866"/>
                <a:ext cx="148680" cy="1468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BB31B005-3717-4A2C-B2CF-1A68614C348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45341" y="3202226"/>
                  <a:ext cx="220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B1307E04-100A-4DBD-9C6F-68ED02A80D81}"/>
                    </a:ext>
                  </a:extLst>
                </p14:cNvPr>
                <p14:cNvContentPartPr/>
                <p14:nvPr/>
              </p14:nvContentPartPr>
              <p14:xfrm>
                <a:off x="6811101" y="3305906"/>
                <a:ext cx="75960" cy="6264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B1307E04-100A-4DBD-9C6F-68ED02A80D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75101" y="3269906"/>
                  <a:ext cx="147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9766953B-8066-4BAB-828D-F5BD9980B4B6}"/>
                    </a:ext>
                  </a:extLst>
                </p14:cNvPr>
                <p14:cNvContentPartPr/>
                <p14:nvPr/>
              </p14:nvContentPartPr>
              <p14:xfrm>
                <a:off x="6824781" y="3292946"/>
                <a:ext cx="71640" cy="968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9766953B-8066-4BAB-828D-F5BD9980B4B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88781" y="3256946"/>
                  <a:ext cx="143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34FFC3C5-A957-4961-BC99-2FF0A73500A3}"/>
                    </a:ext>
                  </a:extLst>
                </p14:cNvPr>
                <p14:cNvContentPartPr/>
                <p14:nvPr/>
              </p14:nvContentPartPr>
              <p14:xfrm>
                <a:off x="7048701" y="3189986"/>
                <a:ext cx="128880" cy="9612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34FFC3C5-A957-4961-BC99-2FF0A73500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12701" y="3154346"/>
                  <a:ext cx="200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1FC90DBD-F034-4F36-B188-3AA7B87C113E}"/>
                    </a:ext>
                  </a:extLst>
                </p14:cNvPr>
                <p14:cNvContentPartPr/>
                <p14:nvPr/>
              </p14:nvContentPartPr>
              <p14:xfrm>
                <a:off x="7107381" y="3078746"/>
                <a:ext cx="10800" cy="3132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1FC90DBD-F034-4F36-B188-3AA7B87C113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1381" y="3042746"/>
                  <a:ext cx="82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2604368D-1166-4D5C-A1F8-E17B82324FF5}"/>
                    </a:ext>
                  </a:extLst>
                </p14:cNvPr>
                <p14:cNvContentPartPr/>
                <p14:nvPr/>
              </p14:nvContentPartPr>
              <p14:xfrm>
                <a:off x="7290261" y="3140306"/>
                <a:ext cx="31320" cy="16056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2604368D-1166-4D5C-A1F8-E17B82324FF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54621" y="3104666"/>
                  <a:ext cx="102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BA4E3EC1-501D-4957-A798-986E4064B250}"/>
                    </a:ext>
                  </a:extLst>
                </p14:cNvPr>
                <p14:cNvContentPartPr/>
                <p14:nvPr/>
              </p14:nvContentPartPr>
              <p14:xfrm>
                <a:off x="7393941" y="3137786"/>
                <a:ext cx="125280" cy="33228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BA4E3EC1-501D-4957-A798-986E4064B25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58301" y="3101786"/>
                  <a:ext cx="1969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A7B6C648-F335-4F6D-A7C7-818B17FFF72D}"/>
                    </a:ext>
                  </a:extLst>
                </p14:cNvPr>
                <p14:cNvContentPartPr/>
                <p14:nvPr/>
              </p14:nvContentPartPr>
              <p14:xfrm>
                <a:off x="7625061" y="3312386"/>
                <a:ext cx="2880" cy="3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A7B6C648-F335-4F6D-A7C7-818B17FFF7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89061" y="3276386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E4CEE162-F691-4C92-A78E-3E720FEBE038}"/>
                    </a:ext>
                  </a:extLst>
                </p14:cNvPr>
                <p14:cNvContentPartPr/>
                <p14:nvPr/>
              </p14:nvContentPartPr>
              <p14:xfrm>
                <a:off x="7532181" y="3295106"/>
                <a:ext cx="207360" cy="1969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E4CEE162-F691-4C92-A78E-3E720FEBE03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96181" y="3259466"/>
                  <a:ext cx="279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764E4E85-35C8-4056-AE88-7EC1F91E88C2}"/>
                    </a:ext>
                  </a:extLst>
                </p14:cNvPr>
                <p14:cNvContentPartPr/>
                <p14:nvPr/>
              </p14:nvContentPartPr>
              <p14:xfrm>
                <a:off x="7953741" y="3335786"/>
                <a:ext cx="102600" cy="144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764E4E85-35C8-4056-AE88-7EC1F91E88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17741" y="3299786"/>
                  <a:ext cx="174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879C8124-3FD8-4F94-9332-38BF4FCA346D}"/>
                    </a:ext>
                  </a:extLst>
                </p14:cNvPr>
                <p14:cNvContentPartPr/>
                <p14:nvPr/>
              </p14:nvContentPartPr>
              <p14:xfrm>
                <a:off x="7940421" y="3254066"/>
                <a:ext cx="97920" cy="1008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879C8124-3FD8-4F94-9332-38BF4FCA346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04781" y="3218426"/>
                  <a:ext cx="16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0AE87451-3516-4183-9DC6-95D41E7DD322}"/>
                    </a:ext>
                  </a:extLst>
                </p14:cNvPr>
                <p14:cNvContentPartPr/>
                <p14:nvPr/>
              </p14:nvContentPartPr>
              <p14:xfrm>
                <a:off x="8273781" y="3169466"/>
                <a:ext cx="152280" cy="16308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0AE87451-3516-4183-9DC6-95D41E7DD32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38141" y="3133826"/>
                  <a:ext cx="223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16DFAD4B-D147-4F26-9C9D-9C45880E9E59}"/>
                    </a:ext>
                  </a:extLst>
                </p14:cNvPr>
                <p14:cNvContentPartPr/>
                <p14:nvPr/>
              </p14:nvContentPartPr>
              <p14:xfrm>
                <a:off x="8372781" y="3059306"/>
                <a:ext cx="16560" cy="35388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16DFAD4B-D147-4F26-9C9D-9C45880E9E5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37141" y="3023666"/>
                  <a:ext cx="882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1FE8D6ED-5AF5-4174-99B3-90BBA0238237}"/>
                    </a:ext>
                  </a:extLst>
                </p14:cNvPr>
                <p14:cNvContentPartPr/>
                <p14:nvPr/>
              </p14:nvContentPartPr>
              <p14:xfrm>
                <a:off x="8502741" y="3166586"/>
                <a:ext cx="325800" cy="19260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1FE8D6ED-5AF5-4174-99B3-90BBA02382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66741" y="3130586"/>
                  <a:ext cx="397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760F9D8A-71AB-4CE5-AF4C-FD37A1793884}"/>
                    </a:ext>
                  </a:extLst>
                </p14:cNvPr>
                <p14:cNvContentPartPr/>
                <p14:nvPr/>
              </p14:nvContentPartPr>
              <p14:xfrm>
                <a:off x="8864541" y="3224906"/>
                <a:ext cx="164520" cy="982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760F9D8A-71AB-4CE5-AF4C-FD37A179388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28901" y="3189266"/>
                  <a:ext cx="236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FA7FFE81-756E-41E6-BBD6-2A0952889FF6}"/>
                    </a:ext>
                  </a:extLst>
                </p14:cNvPr>
                <p14:cNvContentPartPr/>
                <p14:nvPr/>
              </p14:nvContentPartPr>
              <p14:xfrm>
                <a:off x="9050301" y="3209426"/>
                <a:ext cx="156600" cy="9828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FA7FFE81-756E-41E6-BBD6-2A0952889F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14661" y="3173426"/>
                  <a:ext cx="22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ACFAAD18-8103-478E-9F27-0F0F36F04506}"/>
                    </a:ext>
                  </a:extLst>
                </p14:cNvPr>
                <p14:cNvContentPartPr/>
                <p14:nvPr/>
              </p14:nvContentPartPr>
              <p14:xfrm>
                <a:off x="9249381" y="3173066"/>
                <a:ext cx="164880" cy="15084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ACFAAD18-8103-478E-9F27-0F0F36F0450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13381" y="3137426"/>
                  <a:ext cx="2365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Agrupar 180">
            <a:extLst>
              <a:ext uri="{FF2B5EF4-FFF2-40B4-BE49-F238E27FC236}">
                <a16:creationId xmlns:a16="http://schemas.microsoft.com/office/drawing/2014/main" id="{4FA6607E-A5C5-4213-B5AD-567F25BE5AA1}"/>
              </a:ext>
            </a:extLst>
          </p:cNvPr>
          <p:cNvGrpSpPr/>
          <p:nvPr/>
        </p:nvGrpSpPr>
        <p:grpSpPr>
          <a:xfrm>
            <a:off x="4789701" y="3777866"/>
            <a:ext cx="1053000" cy="391680"/>
            <a:chOff x="4789701" y="3777866"/>
            <a:chExt cx="105300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9F6238C1-2EC7-4D47-A5FC-52851DC4AD12}"/>
                    </a:ext>
                  </a:extLst>
                </p14:cNvPr>
                <p14:cNvContentPartPr/>
                <p14:nvPr/>
              </p14:nvContentPartPr>
              <p14:xfrm>
                <a:off x="4789701" y="3843386"/>
                <a:ext cx="135000" cy="1544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9F6238C1-2EC7-4D47-A5FC-52851DC4AD1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53701" y="3807746"/>
                  <a:ext cx="206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209DD402-ECAC-43F0-8497-BFC7641D75D1}"/>
                    </a:ext>
                  </a:extLst>
                </p14:cNvPr>
                <p14:cNvContentPartPr/>
                <p14:nvPr/>
              </p14:nvContentPartPr>
              <p14:xfrm>
                <a:off x="4809501" y="3909986"/>
                <a:ext cx="85320" cy="122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209DD402-ECAC-43F0-8497-BFC7641D75D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73501" y="3873986"/>
                  <a:ext cx="156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57D6F03E-96E9-4180-A500-1AFD91AD2D3C}"/>
                    </a:ext>
                  </a:extLst>
                </p14:cNvPr>
                <p14:cNvContentPartPr/>
                <p14:nvPr/>
              </p14:nvContentPartPr>
              <p14:xfrm>
                <a:off x="4817061" y="3817826"/>
                <a:ext cx="97920" cy="900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57D6F03E-96E9-4180-A500-1AFD91AD2D3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81061" y="3782186"/>
                  <a:ext cx="16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3CCFC95D-510D-4F49-B20E-982FF67F75E4}"/>
                    </a:ext>
                  </a:extLst>
                </p14:cNvPr>
                <p14:cNvContentPartPr/>
                <p14:nvPr/>
              </p14:nvContentPartPr>
              <p14:xfrm>
                <a:off x="5013261" y="3856346"/>
                <a:ext cx="152640" cy="17460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3CCFC95D-510D-4F49-B20E-982FF67F75E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77621" y="3820706"/>
                  <a:ext cx="224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F7F033B1-4BD9-4F99-AF39-A341F18621C4}"/>
                    </a:ext>
                  </a:extLst>
                </p14:cNvPr>
                <p14:cNvContentPartPr/>
                <p14:nvPr/>
              </p14:nvContentPartPr>
              <p14:xfrm>
                <a:off x="5404581" y="3777866"/>
                <a:ext cx="149400" cy="2138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F7F033B1-4BD9-4F99-AF39-A341F18621C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68941" y="3742226"/>
                  <a:ext cx="221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A851595E-DDB0-4837-BC29-505288212611}"/>
                    </a:ext>
                  </a:extLst>
                </p14:cNvPr>
                <p14:cNvContentPartPr/>
                <p14:nvPr/>
              </p14:nvContentPartPr>
              <p14:xfrm>
                <a:off x="5353821" y="3864986"/>
                <a:ext cx="130320" cy="2268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A851595E-DDB0-4837-BC29-50528821261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318181" y="3828986"/>
                  <a:ext cx="20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24671D0D-F99F-4EE4-8C6B-5C06596BC865}"/>
                    </a:ext>
                  </a:extLst>
                </p14:cNvPr>
                <p14:cNvContentPartPr/>
                <p14:nvPr/>
              </p14:nvContentPartPr>
              <p14:xfrm>
                <a:off x="5607621" y="3922946"/>
                <a:ext cx="38520" cy="16308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24671D0D-F99F-4EE4-8C6B-5C06596BC86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71981" y="3886946"/>
                  <a:ext cx="110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D4B710E2-D60B-42ED-B2E3-9976E88216C2}"/>
                    </a:ext>
                  </a:extLst>
                </p14:cNvPr>
                <p14:cNvContentPartPr/>
                <p14:nvPr/>
              </p14:nvContentPartPr>
              <p14:xfrm>
                <a:off x="4801581" y="4130666"/>
                <a:ext cx="681480" cy="3888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D4B710E2-D60B-42ED-B2E3-9976E88216C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65581" y="4095026"/>
                  <a:ext cx="75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36860DE1-71D6-4DE1-963E-D78B3D8C6104}"/>
                    </a:ext>
                  </a:extLst>
                </p14:cNvPr>
                <p14:cNvContentPartPr/>
                <p14:nvPr/>
              </p14:nvContentPartPr>
              <p14:xfrm>
                <a:off x="5816061" y="3983786"/>
                <a:ext cx="26640" cy="900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36860DE1-71D6-4DE1-963E-D78B3D8C610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80061" y="3948146"/>
                  <a:ext cx="98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00CC3C2E-140F-43E4-B94B-D5F12801F568}"/>
                    </a:ext>
                  </a:extLst>
                </p14:cNvPr>
                <p14:cNvContentPartPr/>
                <p14:nvPr/>
              </p14:nvContentPartPr>
              <p14:xfrm>
                <a:off x="5782581" y="3912506"/>
                <a:ext cx="11160" cy="104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00CC3C2E-140F-43E4-B94B-D5F12801F5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46941" y="3876866"/>
                  <a:ext cx="828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Agrupar 214">
            <a:extLst>
              <a:ext uri="{FF2B5EF4-FFF2-40B4-BE49-F238E27FC236}">
                <a16:creationId xmlns:a16="http://schemas.microsoft.com/office/drawing/2014/main" id="{A1E38622-7CFD-4A27-B596-C05A1D521210}"/>
              </a:ext>
            </a:extLst>
          </p:cNvPr>
          <p:cNvGrpSpPr/>
          <p:nvPr/>
        </p:nvGrpSpPr>
        <p:grpSpPr>
          <a:xfrm>
            <a:off x="6054381" y="3746186"/>
            <a:ext cx="2305800" cy="478440"/>
            <a:chOff x="6054381" y="3746186"/>
            <a:chExt cx="230580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DF03D036-07BE-406B-969B-2AFE1469F158}"/>
                    </a:ext>
                  </a:extLst>
                </p14:cNvPr>
                <p14:cNvContentPartPr/>
                <p14:nvPr/>
              </p14:nvContentPartPr>
              <p14:xfrm>
                <a:off x="6082821" y="3904586"/>
                <a:ext cx="20520" cy="36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DF03D036-07BE-406B-969B-2AFE1469F15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46821" y="3868946"/>
                  <a:ext cx="92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5487C4BB-17F9-4553-9F5E-B66278BA20C7}"/>
                    </a:ext>
                  </a:extLst>
                </p14:cNvPr>
                <p14:cNvContentPartPr/>
                <p14:nvPr/>
              </p14:nvContentPartPr>
              <p14:xfrm>
                <a:off x="6054381" y="3892706"/>
                <a:ext cx="49320" cy="15768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5487C4BB-17F9-4553-9F5E-B66278BA20C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18381" y="3857066"/>
                  <a:ext cx="12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F882EE05-7B52-4AAB-B170-ED34F93F3378}"/>
                    </a:ext>
                  </a:extLst>
                </p14:cNvPr>
                <p14:cNvContentPartPr/>
                <p14:nvPr/>
              </p14:nvContentPartPr>
              <p14:xfrm>
                <a:off x="6067341" y="3900266"/>
                <a:ext cx="110880" cy="986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F882EE05-7B52-4AAB-B170-ED34F93F337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31341" y="3864626"/>
                  <a:ext cx="182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1CDB19F0-50D0-4922-BD7D-5B4F5F7B1FF0}"/>
                    </a:ext>
                  </a:extLst>
                </p14:cNvPr>
                <p14:cNvContentPartPr/>
                <p14:nvPr/>
              </p14:nvContentPartPr>
              <p14:xfrm>
                <a:off x="6181821" y="3863906"/>
                <a:ext cx="360" cy="1782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1CDB19F0-50D0-4922-BD7D-5B4F5F7B1FF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45821" y="3827906"/>
                  <a:ext cx="72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B597FBD5-02AF-4A63-A609-579128C7778C}"/>
                    </a:ext>
                  </a:extLst>
                </p14:cNvPr>
                <p14:cNvContentPartPr/>
                <p14:nvPr/>
              </p14:nvContentPartPr>
              <p14:xfrm>
                <a:off x="6221061" y="3894146"/>
                <a:ext cx="135000" cy="17244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B597FBD5-02AF-4A63-A609-579128C7778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85061" y="3858146"/>
                  <a:ext cx="206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55F65C1B-9B2F-4698-A287-1F129A056D87}"/>
                    </a:ext>
                  </a:extLst>
                </p14:cNvPr>
                <p14:cNvContentPartPr/>
                <p14:nvPr/>
              </p14:nvContentPartPr>
              <p14:xfrm>
                <a:off x="6271101" y="3990266"/>
                <a:ext cx="88560" cy="2196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55F65C1B-9B2F-4698-A287-1F129A056D8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35101" y="3954626"/>
                  <a:ext cx="160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0C679110-17FF-40F7-989B-200E1DD8B07E}"/>
                    </a:ext>
                  </a:extLst>
                </p14:cNvPr>
                <p14:cNvContentPartPr/>
                <p14:nvPr/>
              </p14:nvContentPartPr>
              <p14:xfrm>
                <a:off x="6348501" y="3908546"/>
                <a:ext cx="204480" cy="13104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0C679110-17FF-40F7-989B-200E1DD8B07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12501" y="3872906"/>
                  <a:ext cx="276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0682FD1F-8C03-44D2-9B07-DA80FC1BD22C}"/>
                    </a:ext>
                  </a:extLst>
                </p14:cNvPr>
                <p14:cNvContentPartPr/>
                <p14:nvPr/>
              </p14:nvContentPartPr>
              <p14:xfrm>
                <a:off x="6249861" y="3746186"/>
                <a:ext cx="174960" cy="273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0682FD1F-8C03-44D2-9B07-DA80FC1BD22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13861" y="3710186"/>
                  <a:ext cx="246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B0B997DF-0AB0-4976-B8BF-060E31203FEC}"/>
                    </a:ext>
                  </a:extLst>
                </p14:cNvPr>
                <p14:cNvContentPartPr/>
                <p14:nvPr/>
              </p14:nvContentPartPr>
              <p14:xfrm>
                <a:off x="6784461" y="3905666"/>
                <a:ext cx="129960" cy="14364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B0B997DF-0AB0-4976-B8BF-060E31203FE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48461" y="3870026"/>
                  <a:ext cx="201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E1DEA2D8-097D-41E5-A07A-B68C99B028C4}"/>
                    </a:ext>
                  </a:extLst>
                </p14:cNvPr>
                <p14:cNvContentPartPr/>
                <p14:nvPr/>
              </p14:nvContentPartPr>
              <p14:xfrm>
                <a:off x="6718581" y="3936626"/>
                <a:ext cx="156240" cy="3564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E1DEA2D8-097D-41E5-A07A-B68C99B028C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82941" y="3900986"/>
                  <a:ext cx="227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A5CADF37-9490-4D6A-9241-78CBFFAA3B26}"/>
                    </a:ext>
                  </a:extLst>
                </p14:cNvPr>
                <p14:cNvContentPartPr/>
                <p14:nvPr/>
              </p14:nvContentPartPr>
              <p14:xfrm>
                <a:off x="6795981" y="3844466"/>
                <a:ext cx="250560" cy="15876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A5CADF37-9490-4D6A-9241-78CBFFAA3B2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60341" y="3808826"/>
                  <a:ext cx="322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9A17744F-A600-450A-AEA6-292EB535473B}"/>
                    </a:ext>
                  </a:extLst>
                </p14:cNvPr>
                <p14:cNvContentPartPr/>
                <p14:nvPr/>
              </p14:nvContentPartPr>
              <p14:xfrm>
                <a:off x="6967701" y="3870386"/>
                <a:ext cx="88560" cy="21672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9A17744F-A600-450A-AEA6-292EB535473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31701" y="3834386"/>
                  <a:ext cx="160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0FB8E8AC-2D88-418D-A4DD-D89250468D60}"/>
                    </a:ext>
                  </a:extLst>
                </p14:cNvPr>
                <p14:cNvContentPartPr/>
                <p14:nvPr/>
              </p14:nvContentPartPr>
              <p14:xfrm>
                <a:off x="7121421" y="3998906"/>
                <a:ext cx="126720" cy="5184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0FB8E8AC-2D88-418D-A4DD-D89250468D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85421" y="3962906"/>
                  <a:ext cx="198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83C88841-B69F-477B-B7A8-4DF6846DE251}"/>
                    </a:ext>
                  </a:extLst>
                </p14:cNvPr>
                <p14:cNvContentPartPr/>
                <p14:nvPr/>
              </p14:nvContentPartPr>
              <p14:xfrm>
                <a:off x="7116381" y="3934466"/>
                <a:ext cx="128880" cy="2196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83C88841-B69F-477B-B7A8-4DF6846DE25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80741" y="3898826"/>
                  <a:ext cx="20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11D1DD69-2AA9-461B-A153-196AAA1D857D}"/>
                    </a:ext>
                  </a:extLst>
                </p14:cNvPr>
                <p14:cNvContentPartPr/>
                <p14:nvPr/>
              </p14:nvContentPartPr>
              <p14:xfrm>
                <a:off x="7126101" y="3846266"/>
                <a:ext cx="139680" cy="5652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11D1DD69-2AA9-461B-A153-196AAA1D857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90101" y="3810266"/>
                  <a:ext cx="211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AFBF74B-2E57-49DC-A9DA-8C39AB676AA7}"/>
                    </a:ext>
                  </a:extLst>
                </p14:cNvPr>
                <p14:cNvContentPartPr/>
                <p14:nvPr/>
              </p14:nvContentPartPr>
              <p14:xfrm>
                <a:off x="7333101" y="3859586"/>
                <a:ext cx="360" cy="15372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AFBF74B-2E57-49DC-A9DA-8C39AB676AA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297461" y="3823946"/>
                  <a:ext cx="72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C7CB69EA-63BA-48F4-AB27-BB95ABDFCC6D}"/>
                    </a:ext>
                  </a:extLst>
                </p14:cNvPr>
                <p14:cNvContentPartPr/>
                <p14:nvPr/>
              </p14:nvContentPartPr>
              <p14:xfrm>
                <a:off x="7324821" y="3832946"/>
                <a:ext cx="149760" cy="15372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C7CB69EA-63BA-48F4-AB27-BB95ABDFCC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289181" y="3796946"/>
                  <a:ext cx="221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18CEEEED-2B67-4094-B4D8-495E357AE140}"/>
                    </a:ext>
                  </a:extLst>
                </p14:cNvPr>
                <p14:cNvContentPartPr/>
                <p14:nvPr/>
              </p14:nvContentPartPr>
              <p14:xfrm>
                <a:off x="7526061" y="3872546"/>
                <a:ext cx="322920" cy="15228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18CEEEED-2B67-4094-B4D8-495E357AE14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90421" y="3836906"/>
                  <a:ext cx="394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51413735-29F1-461E-A5AA-AA052953DC43}"/>
                    </a:ext>
                  </a:extLst>
                </p14:cNvPr>
                <p14:cNvContentPartPr/>
                <p14:nvPr/>
              </p14:nvContentPartPr>
              <p14:xfrm>
                <a:off x="7696341" y="3898106"/>
                <a:ext cx="133560" cy="237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51413735-29F1-461E-A5AA-AA052953DC4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60701" y="3862466"/>
                  <a:ext cx="205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DD487FE3-67B8-4558-AAED-D2FFDC911F0B}"/>
                    </a:ext>
                  </a:extLst>
                </p14:cNvPr>
                <p14:cNvContentPartPr/>
                <p14:nvPr/>
              </p14:nvContentPartPr>
              <p14:xfrm>
                <a:off x="7699941" y="3855266"/>
                <a:ext cx="211320" cy="18576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DD487FE3-67B8-4558-AAED-D2FFDC911F0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64301" y="3819626"/>
                  <a:ext cx="282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9AFC5585-7D89-4BCB-8D02-4AE6B066E4CF}"/>
                    </a:ext>
                  </a:extLst>
                </p14:cNvPr>
                <p14:cNvContentPartPr/>
                <p14:nvPr/>
              </p14:nvContentPartPr>
              <p14:xfrm>
                <a:off x="7871661" y="3841226"/>
                <a:ext cx="243720" cy="15660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9AFC5585-7D89-4BCB-8D02-4AE6B066E4C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35661" y="3805586"/>
                  <a:ext cx="315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6CFEB606-CB3F-47BA-8B8C-2295D69357DC}"/>
                    </a:ext>
                  </a:extLst>
                </p14:cNvPr>
                <p14:cNvContentPartPr/>
                <p14:nvPr/>
              </p14:nvContentPartPr>
              <p14:xfrm>
                <a:off x="8282421" y="3786866"/>
                <a:ext cx="39600" cy="698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6CFEB606-CB3F-47BA-8B8C-2295D69357D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46421" y="3750866"/>
                  <a:ext cx="111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F5E9B480-614C-48D2-BB03-4A77F1B898B4}"/>
                    </a:ext>
                  </a:extLst>
                </p14:cNvPr>
                <p14:cNvContentPartPr/>
                <p14:nvPr/>
              </p14:nvContentPartPr>
              <p14:xfrm>
                <a:off x="8291781" y="3781106"/>
                <a:ext cx="26640" cy="23940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F5E9B480-614C-48D2-BB03-4A77F1B898B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56141" y="3745106"/>
                  <a:ext cx="98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09056FC2-29CD-4841-8868-D4CB09C18D9B}"/>
                    </a:ext>
                  </a:extLst>
                </p14:cNvPr>
                <p14:cNvContentPartPr/>
                <p14:nvPr/>
              </p14:nvContentPartPr>
              <p14:xfrm>
                <a:off x="8309781" y="4176746"/>
                <a:ext cx="50400" cy="4788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09056FC2-29CD-4841-8868-D4CB09C18D9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73781" y="4140746"/>
                  <a:ext cx="1220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7B1D4A11-9C16-49F1-95E0-92BBE5C547F6}"/>
              </a:ext>
            </a:extLst>
          </p:cNvPr>
          <p:cNvGrpSpPr/>
          <p:nvPr/>
        </p:nvGrpSpPr>
        <p:grpSpPr>
          <a:xfrm>
            <a:off x="2943621" y="785186"/>
            <a:ext cx="33480" cy="306720"/>
            <a:chOff x="2943621" y="785186"/>
            <a:chExt cx="3348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1FD45211-301A-401A-B88C-DDFC544091DE}"/>
                    </a:ext>
                  </a:extLst>
                </p14:cNvPr>
                <p14:cNvContentPartPr/>
                <p14:nvPr/>
              </p14:nvContentPartPr>
              <p14:xfrm>
                <a:off x="2943621" y="785186"/>
                <a:ext cx="8640" cy="12456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1FD45211-301A-401A-B88C-DDFC544091D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07981" y="749546"/>
                  <a:ext cx="80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817F0511-0709-4737-8250-00057269F14D}"/>
                    </a:ext>
                  </a:extLst>
                </p14:cNvPr>
                <p14:cNvContentPartPr/>
                <p14:nvPr/>
              </p14:nvContentPartPr>
              <p14:xfrm>
                <a:off x="2975661" y="998306"/>
                <a:ext cx="1440" cy="9360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817F0511-0709-4737-8250-00057269F14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40021" y="962666"/>
                  <a:ext cx="730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Agrupar 220">
            <a:extLst>
              <a:ext uri="{FF2B5EF4-FFF2-40B4-BE49-F238E27FC236}">
                <a16:creationId xmlns:a16="http://schemas.microsoft.com/office/drawing/2014/main" id="{86934805-9CC2-43FB-829D-3B3E25593827}"/>
              </a:ext>
            </a:extLst>
          </p:cNvPr>
          <p:cNvGrpSpPr/>
          <p:nvPr/>
        </p:nvGrpSpPr>
        <p:grpSpPr>
          <a:xfrm>
            <a:off x="2988981" y="1224386"/>
            <a:ext cx="16920" cy="301320"/>
            <a:chOff x="2988981" y="1224386"/>
            <a:chExt cx="1692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E02C1B02-C1EF-4E8D-9AEF-7A3168931440}"/>
                    </a:ext>
                  </a:extLst>
                </p14:cNvPr>
                <p14:cNvContentPartPr/>
                <p14:nvPr/>
              </p14:nvContentPartPr>
              <p14:xfrm>
                <a:off x="2988981" y="1224386"/>
                <a:ext cx="14400" cy="8856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E02C1B02-C1EF-4E8D-9AEF-7A316893144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952981" y="1188746"/>
                  <a:ext cx="86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A2C5AAC0-4CE8-414B-9358-5339B460DD34}"/>
                    </a:ext>
                  </a:extLst>
                </p14:cNvPr>
                <p14:cNvContentPartPr/>
                <p14:nvPr/>
              </p14:nvContentPartPr>
              <p14:xfrm>
                <a:off x="2988981" y="1382786"/>
                <a:ext cx="16920" cy="1429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A2C5AAC0-4CE8-414B-9358-5339B460DD3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952981" y="1347146"/>
                  <a:ext cx="885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83FA0048-DCFF-4D65-81A2-EA68F2C8C69B}"/>
                  </a:ext>
                </a:extLst>
              </p14:cNvPr>
              <p14:cNvContentPartPr/>
              <p14:nvPr/>
            </p14:nvContentPartPr>
            <p14:xfrm>
              <a:off x="3009141" y="1665746"/>
              <a:ext cx="27720" cy="82440"/>
            </p14:xfrm>
          </p:contentPart>
        </mc:Choice>
        <mc:Fallback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83FA0048-DCFF-4D65-81A2-EA68F2C8C69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973501" y="1630106"/>
                <a:ext cx="9936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Agrupar 225">
            <a:extLst>
              <a:ext uri="{FF2B5EF4-FFF2-40B4-BE49-F238E27FC236}">
                <a16:creationId xmlns:a16="http://schemas.microsoft.com/office/drawing/2014/main" id="{E261CF13-0D19-43F0-958B-C43754DDF7C0}"/>
              </a:ext>
            </a:extLst>
          </p:cNvPr>
          <p:cNvGrpSpPr/>
          <p:nvPr/>
        </p:nvGrpSpPr>
        <p:grpSpPr>
          <a:xfrm>
            <a:off x="2980701" y="2116826"/>
            <a:ext cx="342000" cy="317520"/>
            <a:chOff x="2980701" y="2116826"/>
            <a:chExt cx="3420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E47ACDD6-A3BB-472D-9418-0F7675D8A240}"/>
                    </a:ext>
                  </a:extLst>
                </p14:cNvPr>
                <p14:cNvContentPartPr/>
                <p14:nvPr/>
              </p14:nvContentPartPr>
              <p14:xfrm>
                <a:off x="3010221" y="2116826"/>
                <a:ext cx="124200" cy="2131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E47ACDD6-A3BB-472D-9418-0F7675D8A24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74581" y="2080826"/>
                  <a:ext cx="195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11068AE8-BC2C-439A-B20F-77BFF844CFCC}"/>
                    </a:ext>
                  </a:extLst>
                </p14:cNvPr>
                <p14:cNvContentPartPr/>
                <p14:nvPr/>
              </p14:nvContentPartPr>
              <p14:xfrm>
                <a:off x="2980701" y="2208626"/>
                <a:ext cx="83160" cy="2088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11068AE8-BC2C-439A-B20F-77BFF844CFC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944701" y="2172986"/>
                  <a:ext cx="154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F3BA1634-63F5-4ABF-A001-C066A6C1F6E2}"/>
                    </a:ext>
                  </a:extLst>
                </p14:cNvPr>
                <p14:cNvContentPartPr/>
                <p14:nvPr/>
              </p14:nvContentPartPr>
              <p14:xfrm>
                <a:off x="3197421" y="2295746"/>
                <a:ext cx="125280" cy="13860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F3BA1634-63F5-4ABF-A001-C066A6C1F6E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61421" y="2259746"/>
                  <a:ext cx="19692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27" name="Tinta 226">
                <a:extLst>
                  <a:ext uri="{FF2B5EF4-FFF2-40B4-BE49-F238E27FC236}">
                    <a16:creationId xmlns:a16="http://schemas.microsoft.com/office/drawing/2014/main" id="{47A1A0C6-DA4F-40B7-B3B4-B95347DEFCC1}"/>
                  </a:ext>
                </a:extLst>
              </p14:cNvPr>
              <p14:cNvContentPartPr/>
              <p14:nvPr/>
            </p14:nvContentPartPr>
            <p14:xfrm>
              <a:off x="8601381" y="3889466"/>
              <a:ext cx="209880" cy="146520"/>
            </p14:xfrm>
          </p:contentPart>
        </mc:Choice>
        <mc:Fallback>
          <p:pic>
            <p:nvPicPr>
              <p:cNvPr id="227" name="Tinta 226">
                <a:extLst>
                  <a:ext uri="{FF2B5EF4-FFF2-40B4-BE49-F238E27FC236}">
                    <a16:creationId xmlns:a16="http://schemas.microsoft.com/office/drawing/2014/main" id="{47A1A0C6-DA4F-40B7-B3B4-B95347DEFCC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565741" y="3853826"/>
                <a:ext cx="28152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Agrupar 246">
            <a:extLst>
              <a:ext uri="{FF2B5EF4-FFF2-40B4-BE49-F238E27FC236}">
                <a16:creationId xmlns:a16="http://schemas.microsoft.com/office/drawing/2014/main" id="{C5336D03-6E83-4DF0-9FCE-E12F73180DE8}"/>
              </a:ext>
            </a:extLst>
          </p:cNvPr>
          <p:cNvGrpSpPr/>
          <p:nvPr/>
        </p:nvGrpSpPr>
        <p:grpSpPr>
          <a:xfrm>
            <a:off x="6070941" y="4267826"/>
            <a:ext cx="2330640" cy="214560"/>
            <a:chOff x="6070941" y="4267826"/>
            <a:chExt cx="233064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157800E2-0BA8-4C6F-B919-F99FA0E799C5}"/>
                    </a:ext>
                  </a:extLst>
                </p14:cNvPr>
                <p14:cNvContentPartPr/>
                <p14:nvPr/>
              </p14:nvContentPartPr>
              <p14:xfrm>
                <a:off x="6070941" y="4267826"/>
                <a:ext cx="174240" cy="18432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157800E2-0BA8-4C6F-B919-F99FA0E799C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34941" y="4231826"/>
                  <a:ext cx="245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B7025B43-0A2B-43B2-B6FF-DEE09D00154B}"/>
                    </a:ext>
                  </a:extLst>
                </p14:cNvPr>
                <p14:cNvContentPartPr/>
                <p14:nvPr/>
              </p14:nvContentPartPr>
              <p14:xfrm>
                <a:off x="6245901" y="4434866"/>
                <a:ext cx="135000" cy="3168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B7025B43-0A2B-43B2-B6FF-DEE09D00154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10261" y="4398866"/>
                  <a:ext cx="206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DFADC9A7-3EA7-4A20-9BFB-064DEEAF9EA4}"/>
                    </a:ext>
                  </a:extLst>
                </p14:cNvPr>
                <p14:cNvContentPartPr/>
                <p14:nvPr/>
              </p14:nvContentPartPr>
              <p14:xfrm>
                <a:off x="6246981" y="4394186"/>
                <a:ext cx="102600" cy="792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DFADC9A7-3EA7-4A20-9BFB-064DEEAF9EA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211341" y="4358186"/>
                  <a:ext cx="174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ED46EE66-C834-4892-BCC3-C2FE9CE8D544}"/>
                    </a:ext>
                  </a:extLst>
                </p14:cNvPr>
                <p14:cNvContentPartPr/>
                <p14:nvPr/>
              </p14:nvContentPartPr>
              <p14:xfrm>
                <a:off x="6245901" y="4345226"/>
                <a:ext cx="115920" cy="1944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ED46EE66-C834-4892-BCC3-C2FE9CE8D54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210261" y="4309586"/>
                  <a:ext cx="187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58CFBBB9-6DB4-4DC2-9EA9-EC8CEC4D260A}"/>
                    </a:ext>
                  </a:extLst>
                </p14:cNvPr>
                <p14:cNvContentPartPr/>
                <p14:nvPr/>
              </p14:nvContentPartPr>
              <p14:xfrm>
                <a:off x="6411501" y="4409306"/>
                <a:ext cx="21960" cy="5220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58CFBBB9-6DB4-4DC2-9EA9-EC8CEC4D260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5501" y="4373306"/>
                  <a:ext cx="93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36D1FDDB-49CF-4F1D-856E-2184DD9164C5}"/>
                    </a:ext>
                  </a:extLst>
                </p14:cNvPr>
                <p14:cNvContentPartPr/>
                <p14:nvPr/>
              </p14:nvContentPartPr>
              <p14:xfrm>
                <a:off x="6433101" y="4331906"/>
                <a:ext cx="122400" cy="9684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36D1FDDB-49CF-4F1D-856E-2184DD9164C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97101" y="4296266"/>
                  <a:ext cx="194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1850207F-975D-4A20-9622-3EE2F9E1C216}"/>
                    </a:ext>
                  </a:extLst>
                </p14:cNvPr>
                <p14:cNvContentPartPr/>
                <p14:nvPr/>
              </p14:nvContentPartPr>
              <p14:xfrm>
                <a:off x="6630741" y="4380146"/>
                <a:ext cx="6480" cy="7416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1850207F-975D-4A20-9622-3EE2F9E1C21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94741" y="4344506"/>
                  <a:ext cx="78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CA7F9979-8995-4280-B041-0913873CD1C0}"/>
                    </a:ext>
                  </a:extLst>
                </p14:cNvPr>
                <p14:cNvContentPartPr/>
                <p14:nvPr/>
              </p14:nvContentPartPr>
              <p14:xfrm>
                <a:off x="6630741" y="4380146"/>
                <a:ext cx="360" cy="3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CA7F9979-8995-4280-B041-0913873CD1C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594741" y="43445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94B81039-F218-445B-B8A9-510233935347}"/>
                    </a:ext>
                  </a:extLst>
                </p14:cNvPr>
                <p14:cNvContentPartPr/>
                <p14:nvPr/>
              </p14:nvContentPartPr>
              <p14:xfrm>
                <a:off x="6624621" y="4348826"/>
                <a:ext cx="355320" cy="1263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94B81039-F218-445B-B8A9-51023393534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88981" y="4313186"/>
                  <a:ext cx="426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7DE64645-47F3-4995-BFB1-EBC3C91EDE28}"/>
                    </a:ext>
                  </a:extLst>
                </p14:cNvPr>
                <p14:cNvContentPartPr/>
                <p14:nvPr/>
              </p14:nvContentPartPr>
              <p14:xfrm>
                <a:off x="6779421" y="4409306"/>
                <a:ext cx="108720" cy="1008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7DE64645-47F3-4995-BFB1-EBC3C91EDE2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43781" y="4373306"/>
                  <a:ext cx="180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3B2832D1-0F6E-446F-BD32-04E89D759D81}"/>
                    </a:ext>
                  </a:extLst>
                </p14:cNvPr>
                <p14:cNvContentPartPr/>
                <p14:nvPr/>
              </p14:nvContentPartPr>
              <p14:xfrm>
                <a:off x="6758181" y="4331906"/>
                <a:ext cx="176760" cy="154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3B2832D1-0F6E-446F-BD32-04E89D759D8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722181" y="4296266"/>
                  <a:ext cx="248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AD046D8E-6E3B-49EB-ABF3-04FEB410DE51}"/>
                    </a:ext>
                  </a:extLst>
                </p14:cNvPr>
                <p14:cNvContentPartPr/>
                <p14:nvPr/>
              </p14:nvContentPartPr>
              <p14:xfrm>
                <a:off x="6985341" y="4374746"/>
                <a:ext cx="3960" cy="9576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AD046D8E-6E3B-49EB-ABF3-04FEB410DE5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49701" y="4339106"/>
                  <a:ext cx="75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1F76CE7F-4495-406E-BC8B-9CCB4DF7F0D4}"/>
                    </a:ext>
                  </a:extLst>
                </p14:cNvPr>
                <p14:cNvContentPartPr/>
                <p14:nvPr/>
              </p14:nvContentPartPr>
              <p14:xfrm>
                <a:off x="6973101" y="4343066"/>
                <a:ext cx="161640" cy="10728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1F76CE7F-4495-406E-BC8B-9CCB4DF7F0D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37461" y="4307066"/>
                  <a:ext cx="23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B1B29454-29B1-4A91-98BD-1B68663F5660}"/>
                    </a:ext>
                  </a:extLst>
                </p14:cNvPr>
                <p14:cNvContentPartPr/>
                <p14:nvPr/>
              </p14:nvContentPartPr>
              <p14:xfrm>
                <a:off x="7343901" y="4342706"/>
                <a:ext cx="55080" cy="10440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B1B29454-29B1-4A91-98BD-1B68663F56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08261" y="4307066"/>
                  <a:ext cx="126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C4AC737B-F96E-43A0-B03B-BFBF15A339A7}"/>
                    </a:ext>
                  </a:extLst>
                </p14:cNvPr>
                <p14:cNvContentPartPr/>
                <p14:nvPr/>
              </p14:nvContentPartPr>
              <p14:xfrm>
                <a:off x="7422381" y="4322546"/>
                <a:ext cx="71640" cy="9576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C4AC737B-F96E-43A0-B03B-BFBF15A339A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86741" y="4286546"/>
                  <a:ext cx="14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8EF72003-6897-49E9-A2D7-F775C9EF9D23}"/>
                    </a:ext>
                  </a:extLst>
                </p14:cNvPr>
                <p14:cNvContentPartPr/>
                <p14:nvPr/>
              </p14:nvContentPartPr>
              <p14:xfrm>
                <a:off x="7320141" y="4422626"/>
                <a:ext cx="126720" cy="972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8EF72003-6897-49E9-A2D7-F775C9EF9D2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84141" y="4386626"/>
                  <a:ext cx="19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19D50AD0-DE33-45EC-97B4-417320412246}"/>
                    </a:ext>
                  </a:extLst>
                </p14:cNvPr>
                <p14:cNvContentPartPr/>
                <p14:nvPr/>
              </p14:nvContentPartPr>
              <p14:xfrm>
                <a:off x="7702461" y="4347026"/>
                <a:ext cx="330120" cy="11844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19D50AD0-DE33-45EC-97B4-41732041224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666461" y="4311026"/>
                  <a:ext cx="40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A26E8A9F-93C9-4AE1-B20A-DEAD63BD8420}"/>
                    </a:ext>
                  </a:extLst>
                </p14:cNvPr>
                <p14:cNvContentPartPr/>
                <p14:nvPr/>
              </p14:nvContentPartPr>
              <p14:xfrm>
                <a:off x="8021421" y="4338386"/>
                <a:ext cx="209880" cy="12924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A26E8A9F-93C9-4AE1-B20A-DEAD63BD842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985781" y="4302746"/>
                  <a:ext cx="281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FC2E9ABD-2E0E-42A8-9363-01E7040CD45B}"/>
                    </a:ext>
                  </a:extLst>
                </p14:cNvPr>
                <p14:cNvContentPartPr/>
                <p14:nvPr/>
              </p14:nvContentPartPr>
              <p14:xfrm>
                <a:off x="8245341" y="4339466"/>
                <a:ext cx="156240" cy="14292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FC2E9ABD-2E0E-42A8-9363-01E7040CD45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09701" y="4303466"/>
                  <a:ext cx="2278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Agrupar 249">
            <a:extLst>
              <a:ext uri="{FF2B5EF4-FFF2-40B4-BE49-F238E27FC236}">
                <a16:creationId xmlns:a16="http://schemas.microsoft.com/office/drawing/2014/main" id="{6E3F7836-34C5-430C-AD38-2251572908BA}"/>
              </a:ext>
            </a:extLst>
          </p:cNvPr>
          <p:cNvGrpSpPr/>
          <p:nvPr/>
        </p:nvGrpSpPr>
        <p:grpSpPr>
          <a:xfrm>
            <a:off x="7807221" y="1411946"/>
            <a:ext cx="265680" cy="105840"/>
            <a:chOff x="7807221" y="1411946"/>
            <a:chExt cx="26568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F278E4AF-23BA-4A9E-A223-3B39F055B1C9}"/>
                    </a:ext>
                  </a:extLst>
                </p14:cNvPr>
                <p14:cNvContentPartPr/>
                <p14:nvPr/>
              </p14:nvContentPartPr>
              <p14:xfrm>
                <a:off x="7858701" y="1411946"/>
                <a:ext cx="214200" cy="6984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F278E4AF-23BA-4A9E-A223-3B39F055B1C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823061" y="1375946"/>
                  <a:ext cx="285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E48AE92E-57C8-4894-A1E4-F23ABD15D346}"/>
                    </a:ext>
                  </a:extLst>
                </p14:cNvPr>
                <p14:cNvContentPartPr/>
                <p14:nvPr/>
              </p14:nvContentPartPr>
              <p14:xfrm>
                <a:off x="7807221" y="1416626"/>
                <a:ext cx="147960" cy="10116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E48AE92E-57C8-4894-A1E4-F23ABD15D3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71581" y="1380986"/>
                  <a:ext cx="2196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Agrupar 258">
            <a:extLst>
              <a:ext uri="{FF2B5EF4-FFF2-40B4-BE49-F238E27FC236}">
                <a16:creationId xmlns:a16="http://schemas.microsoft.com/office/drawing/2014/main" id="{89D09783-9E77-48B8-A479-AD038131E5EC}"/>
              </a:ext>
            </a:extLst>
          </p:cNvPr>
          <p:cNvGrpSpPr/>
          <p:nvPr/>
        </p:nvGrpSpPr>
        <p:grpSpPr>
          <a:xfrm>
            <a:off x="10405701" y="1420586"/>
            <a:ext cx="571680" cy="542160"/>
            <a:chOff x="10405701" y="1420586"/>
            <a:chExt cx="57168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0A00D0C8-23E3-4FF0-B0C9-6FD743BF5B43}"/>
                    </a:ext>
                  </a:extLst>
                </p14:cNvPr>
                <p14:cNvContentPartPr/>
                <p14:nvPr/>
              </p14:nvContentPartPr>
              <p14:xfrm>
                <a:off x="10784421" y="1613546"/>
                <a:ext cx="162000" cy="20916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0A00D0C8-23E3-4FF0-B0C9-6FD743BF5B4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48421" y="1577546"/>
                  <a:ext cx="233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A5ED02DA-9309-47AF-9E2E-B36C82D9D767}"/>
                    </a:ext>
                  </a:extLst>
                </p14:cNvPr>
                <p14:cNvContentPartPr/>
                <p14:nvPr/>
              </p14:nvContentPartPr>
              <p14:xfrm>
                <a:off x="10541061" y="1631546"/>
                <a:ext cx="124560" cy="13644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A5ED02DA-9309-47AF-9E2E-B36C82D9D76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505421" y="1595546"/>
                  <a:ext cx="196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DE289656-2341-4BED-B835-9394D3D4EB9F}"/>
                    </a:ext>
                  </a:extLst>
                </p14:cNvPr>
                <p14:cNvContentPartPr/>
                <p14:nvPr/>
              </p14:nvContentPartPr>
              <p14:xfrm>
                <a:off x="10610181" y="1555226"/>
                <a:ext cx="28080" cy="26928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DE289656-2341-4BED-B835-9394D3D4EB9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574541" y="1519226"/>
                  <a:ext cx="99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F8AEEC74-62EE-445D-A714-7A8B66A52579}"/>
                    </a:ext>
                  </a:extLst>
                </p14:cNvPr>
                <p14:cNvContentPartPr/>
                <p14:nvPr/>
              </p14:nvContentPartPr>
              <p14:xfrm>
                <a:off x="10621341" y="1914146"/>
                <a:ext cx="173160" cy="2916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F8AEEC74-62EE-445D-A714-7A8B66A5257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85341" y="1878506"/>
                  <a:ext cx="244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81B6C32B-F294-47D5-961C-0D97FA8ED166}"/>
                    </a:ext>
                  </a:extLst>
                </p14:cNvPr>
                <p14:cNvContentPartPr/>
                <p14:nvPr/>
              </p14:nvContentPartPr>
              <p14:xfrm>
                <a:off x="10873701" y="1921706"/>
                <a:ext cx="57600" cy="2196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81B6C32B-F294-47D5-961C-0D97FA8ED16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37701" y="1886066"/>
                  <a:ext cx="129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7279BA3B-8ED0-4B4C-8030-F7AD954FBA22}"/>
                    </a:ext>
                  </a:extLst>
                </p14:cNvPr>
                <p14:cNvContentPartPr/>
                <p14:nvPr/>
              </p14:nvContentPartPr>
              <p14:xfrm>
                <a:off x="10405701" y="1420586"/>
                <a:ext cx="571680" cy="51912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7279BA3B-8ED0-4B4C-8030-F7AD954FBA2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69701" y="1384586"/>
                  <a:ext cx="6433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2C383F2-FCD1-422F-8447-57C2561CC5C1}"/>
                    </a:ext>
                  </a:extLst>
                </p14:cNvPr>
                <p14:cNvContentPartPr/>
                <p14:nvPr/>
              </p14:nvContentPartPr>
              <p14:xfrm>
                <a:off x="10511541" y="1449386"/>
                <a:ext cx="456480" cy="51336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2C383F2-FCD1-422F-8447-57C2561CC5C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75901" y="1413386"/>
                  <a:ext cx="52812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Agrupar 266">
            <a:extLst>
              <a:ext uri="{FF2B5EF4-FFF2-40B4-BE49-F238E27FC236}">
                <a16:creationId xmlns:a16="http://schemas.microsoft.com/office/drawing/2014/main" id="{9D55F35A-4E9B-4AB0-94C3-2DC0AC276597}"/>
              </a:ext>
            </a:extLst>
          </p:cNvPr>
          <p:cNvGrpSpPr/>
          <p:nvPr/>
        </p:nvGrpSpPr>
        <p:grpSpPr>
          <a:xfrm>
            <a:off x="10623501" y="2133026"/>
            <a:ext cx="593280" cy="470520"/>
            <a:chOff x="10623501" y="2133026"/>
            <a:chExt cx="59328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45A37D6C-FDBB-4AD6-9FCC-4221D241CC12}"/>
                    </a:ext>
                  </a:extLst>
                </p14:cNvPr>
                <p14:cNvContentPartPr/>
                <p14:nvPr/>
              </p14:nvContentPartPr>
              <p14:xfrm>
                <a:off x="10664541" y="2325266"/>
                <a:ext cx="155880" cy="1796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45A37D6C-FDBB-4AD6-9FCC-4221D241CC1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28901" y="2289626"/>
                  <a:ext cx="227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C16CC6FA-3AB7-4406-AF74-1C92FDBA3517}"/>
                    </a:ext>
                  </a:extLst>
                </p14:cNvPr>
                <p14:cNvContentPartPr/>
                <p14:nvPr/>
              </p14:nvContentPartPr>
              <p14:xfrm>
                <a:off x="10730421" y="2194946"/>
                <a:ext cx="45000" cy="34848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C16CC6FA-3AB7-4406-AF74-1C92FDBA35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694421" y="2158946"/>
                  <a:ext cx="1166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D5EE6292-4B8A-4E9E-ACBA-A245AFF528F1}"/>
                    </a:ext>
                  </a:extLst>
                </p14:cNvPr>
                <p14:cNvContentPartPr/>
                <p14:nvPr/>
              </p14:nvContentPartPr>
              <p14:xfrm>
                <a:off x="10870101" y="2279546"/>
                <a:ext cx="121680" cy="17748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D5EE6292-4B8A-4E9E-ACBA-A245AFF528F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34461" y="2243906"/>
                  <a:ext cx="193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B3D93155-CFD7-4AF2-9CBE-D957D6E9E958}"/>
                    </a:ext>
                  </a:extLst>
                </p14:cNvPr>
                <p14:cNvContentPartPr/>
                <p14:nvPr/>
              </p14:nvContentPartPr>
              <p14:xfrm>
                <a:off x="11001141" y="2253986"/>
                <a:ext cx="12240" cy="3153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B3D93155-CFD7-4AF2-9CBE-D957D6E9E95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65141" y="2217986"/>
                  <a:ext cx="83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271B12C6-134D-41ED-818B-6055FC5E55CE}"/>
                    </a:ext>
                  </a:extLst>
                </p14:cNvPr>
                <p14:cNvContentPartPr/>
                <p14:nvPr/>
              </p14:nvContentPartPr>
              <p14:xfrm>
                <a:off x="10653741" y="2133026"/>
                <a:ext cx="396000" cy="47052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271B12C6-134D-41ED-818B-6055FC5E55C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617741" y="2097026"/>
                  <a:ext cx="4676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347FD2F6-92E0-4BF3-9583-9B7387132DF5}"/>
                    </a:ext>
                  </a:extLst>
                </p14:cNvPr>
                <p14:cNvContentPartPr/>
                <p14:nvPr/>
              </p14:nvContentPartPr>
              <p14:xfrm>
                <a:off x="10623501" y="2189546"/>
                <a:ext cx="593280" cy="39888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347FD2F6-92E0-4BF3-9583-9B7387132DF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587861" y="2153906"/>
                  <a:ext cx="66492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Agrupar 273">
            <a:extLst>
              <a:ext uri="{FF2B5EF4-FFF2-40B4-BE49-F238E27FC236}">
                <a16:creationId xmlns:a16="http://schemas.microsoft.com/office/drawing/2014/main" id="{25A104DC-2959-4CDE-BE70-1D625D927BB9}"/>
              </a:ext>
            </a:extLst>
          </p:cNvPr>
          <p:cNvGrpSpPr/>
          <p:nvPr/>
        </p:nvGrpSpPr>
        <p:grpSpPr>
          <a:xfrm>
            <a:off x="10658061" y="2830346"/>
            <a:ext cx="794520" cy="370440"/>
            <a:chOff x="10658061" y="2830346"/>
            <a:chExt cx="79452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F0FD73BC-2DE2-4628-81F0-5EDC7D0E5F25}"/>
                    </a:ext>
                  </a:extLst>
                </p14:cNvPr>
                <p14:cNvContentPartPr/>
                <p14:nvPr/>
              </p14:nvContentPartPr>
              <p14:xfrm>
                <a:off x="10658061" y="2914946"/>
                <a:ext cx="184320" cy="13140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F0FD73BC-2DE2-4628-81F0-5EDC7D0E5F2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622421" y="2878946"/>
                  <a:ext cx="255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E7B95B94-71E6-4F0A-AB3D-757B1B5C2D72}"/>
                    </a:ext>
                  </a:extLst>
                </p14:cNvPr>
                <p14:cNvContentPartPr/>
                <p14:nvPr/>
              </p14:nvContentPartPr>
              <p14:xfrm>
                <a:off x="10727181" y="2830346"/>
                <a:ext cx="50400" cy="34848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E7B95B94-71E6-4F0A-AB3D-757B1B5C2D7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691541" y="2794346"/>
                  <a:ext cx="1220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DE689E5E-38E4-491C-9C4C-A7C1021C75A1}"/>
                    </a:ext>
                  </a:extLst>
                </p14:cNvPr>
                <p14:cNvContentPartPr/>
                <p14:nvPr/>
              </p14:nvContentPartPr>
              <p14:xfrm>
                <a:off x="10877301" y="2845106"/>
                <a:ext cx="131040" cy="1375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DE689E5E-38E4-491C-9C4C-A7C1021C75A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841661" y="2809466"/>
                  <a:ext cx="202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C8880E7D-AA8F-4365-88D5-0B33BD05C49B}"/>
                    </a:ext>
                  </a:extLst>
                </p14:cNvPr>
                <p14:cNvContentPartPr/>
                <p14:nvPr/>
              </p14:nvContentPartPr>
              <p14:xfrm>
                <a:off x="10991421" y="2848346"/>
                <a:ext cx="16920" cy="23508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C8880E7D-AA8F-4365-88D5-0B33BD05C49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55781" y="2812706"/>
                  <a:ext cx="88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808E568B-6C3E-4BA5-9058-453FCE516D45}"/>
                    </a:ext>
                  </a:extLst>
                </p14:cNvPr>
                <p14:cNvContentPartPr/>
                <p14:nvPr/>
              </p14:nvContentPartPr>
              <p14:xfrm>
                <a:off x="11076021" y="3110786"/>
                <a:ext cx="7560" cy="9000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808E568B-6C3E-4BA5-9058-453FCE516D4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40381" y="3075146"/>
                  <a:ext cx="79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2C9A7758-0FD0-42DC-8393-53FE65404233}"/>
                    </a:ext>
                  </a:extLst>
                </p14:cNvPr>
                <p14:cNvContentPartPr/>
                <p14:nvPr/>
              </p14:nvContentPartPr>
              <p14:xfrm>
                <a:off x="11155941" y="2876066"/>
                <a:ext cx="296640" cy="20016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2C9A7758-0FD0-42DC-8393-53FE6540423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119941" y="2840066"/>
                  <a:ext cx="3682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Agrupar 292">
            <a:extLst>
              <a:ext uri="{FF2B5EF4-FFF2-40B4-BE49-F238E27FC236}">
                <a16:creationId xmlns:a16="http://schemas.microsoft.com/office/drawing/2014/main" id="{26BCD7C7-11AC-4078-8C79-197B652B0E92}"/>
              </a:ext>
            </a:extLst>
          </p:cNvPr>
          <p:cNvGrpSpPr/>
          <p:nvPr/>
        </p:nvGrpSpPr>
        <p:grpSpPr>
          <a:xfrm>
            <a:off x="4842981" y="4718186"/>
            <a:ext cx="312840" cy="294480"/>
            <a:chOff x="4842981" y="4718186"/>
            <a:chExt cx="31284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CF5C215E-04FF-4BBE-AFB7-56EA6177E01F}"/>
                    </a:ext>
                  </a:extLst>
                </p14:cNvPr>
                <p14:cNvContentPartPr/>
                <p14:nvPr/>
              </p14:nvContentPartPr>
              <p14:xfrm>
                <a:off x="4906341" y="4750226"/>
                <a:ext cx="122760" cy="21204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CF5C215E-04FF-4BBE-AFB7-56EA6177E01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70341" y="4714226"/>
                  <a:ext cx="194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D420D626-4E2E-4B99-9C65-47BC3B6F9DC3}"/>
                    </a:ext>
                  </a:extLst>
                </p14:cNvPr>
                <p14:cNvContentPartPr/>
                <p14:nvPr/>
              </p14:nvContentPartPr>
              <p14:xfrm>
                <a:off x="4842981" y="4804946"/>
                <a:ext cx="80280" cy="20772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D420D626-4E2E-4B99-9C65-47BC3B6F9DC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806981" y="4768946"/>
                  <a:ext cx="151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C039AB3E-1299-4B19-87D9-35A67D514FCA}"/>
                    </a:ext>
                  </a:extLst>
                </p14:cNvPr>
                <p14:cNvContentPartPr/>
                <p14:nvPr/>
              </p14:nvContentPartPr>
              <p14:xfrm>
                <a:off x="5078781" y="4718186"/>
                <a:ext cx="77040" cy="19152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C039AB3E-1299-4B19-87D9-35A67D514FC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42781" y="4682546"/>
                  <a:ext cx="1486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Agrupar 300">
            <a:extLst>
              <a:ext uri="{FF2B5EF4-FFF2-40B4-BE49-F238E27FC236}">
                <a16:creationId xmlns:a16="http://schemas.microsoft.com/office/drawing/2014/main" id="{A39E50CB-E1F6-4704-B7F0-F01E48F46611}"/>
              </a:ext>
            </a:extLst>
          </p:cNvPr>
          <p:cNvGrpSpPr/>
          <p:nvPr/>
        </p:nvGrpSpPr>
        <p:grpSpPr>
          <a:xfrm>
            <a:off x="5435181" y="4688666"/>
            <a:ext cx="2655360" cy="385560"/>
            <a:chOff x="5435181" y="4688666"/>
            <a:chExt cx="26553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2084AF2B-A106-4916-8846-B87B0918B5F1}"/>
                    </a:ext>
                  </a:extLst>
                </p14:cNvPr>
                <p14:cNvContentPartPr/>
                <p14:nvPr/>
              </p14:nvContentPartPr>
              <p14:xfrm>
                <a:off x="5435181" y="4750226"/>
                <a:ext cx="126360" cy="1569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2084AF2B-A106-4916-8846-B87B0918B5F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99181" y="4714586"/>
                  <a:ext cx="19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82693AF9-1505-443A-9910-5BE5AA7F0EF8}"/>
                    </a:ext>
                  </a:extLst>
                </p14:cNvPr>
                <p14:cNvContentPartPr/>
                <p14:nvPr/>
              </p14:nvContentPartPr>
              <p14:xfrm>
                <a:off x="5584941" y="4773626"/>
                <a:ext cx="118800" cy="10872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82693AF9-1505-443A-9910-5BE5AA7F0EF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49301" y="4737626"/>
                  <a:ext cx="190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CD7DF9ED-1480-4382-8667-8849E66DFD46}"/>
                    </a:ext>
                  </a:extLst>
                </p14:cNvPr>
                <p14:cNvContentPartPr/>
                <p14:nvPr/>
              </p14:nvContentPartPr>
              <p14:xfrm>
                <a:off x="5733981" y="4787666"/>
                <a:ext cx="160920" cy="10368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CD7DF9ED-1480-4382-8667-8849E66DFD4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97981" y="4752026"/>
                  <a:ext cx="23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AEC26334-EBB7-48D8-ADFC-29B01D4B997F}"/>
                    </a:ext>
                  </a:extLst>
                </p14:cNvPr>
                <p14:cNvContentPartPr/>
                <p14:nvPr/>
              </p14:nvContentPartPr>
              <p14:xfrm>
                <a:off x="5929461" y="4788026"/>
                <a:ext cx="153000" cy="867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AEC26334-EBB7-48D8-ADFC-29B01D4B997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93821" y="4752386"/>
                  <a:ext cx="22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5906D882-B6E7-4EB4-B2F4-C87745476ED2}"/>
                    </a:ext>
                  </a:extLst>
                </p14:cNvPr>
                <p14:cNvContentPartPr/>
                <p14:nvPr/>
              </p14:nvContentPartPr>
              <p14:xfrm>
                <a:off x="6124581" y="4782266"/>
                <a:ext cx="147600" cy="10944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5906D882-B6E7-4EB4-B2F4-C87745476E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088581" y="4746266"/>
                  <a:ext cx="219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957CC8B4-3450-4BD3-BE86-044205193E11}"/>
                    </a:ext>
                  </a:extLst>
                </p14:cNvPr>
                <p14:cNvContentPartPr/>
                <p14:nvPr/>
              </p14:nvContentPartPr>
              <p14:xfrm>
                <a:off x="6392061" y="4763546"/>
                <a:ext cx="131760" cy="13248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957CC8B4-3450-4BD3-BE86-044205193E1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56061" y="4727546"/>
                  <a:ext cx="203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63BB8B05-5941-4A60-AC3B-57F7EA57C3F6}"/>
                    </a:ext>
                  </a:extLst>
                </p14:cNvPr>
                <p14:cNvContentPartPr/>
                <p14:nvPr/>
              </p14:nvContentPartPr>
              <p14:xfrm>
                <a:off x="6684021" y="4847426"/>
                <a:ext cx="108720" cy="5616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63BB8B05-5941-4A60-AC3B-57F7EA57C3F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648381" y="4811426"/>
                  <a:ext cx="180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641C2D47-3E8F-4F82-B0C1-30E5046F9208}"/>
                    </a:ext>
                  </a:extLst>
                </p14:cNvPr>
                <p14:cNvContentPartPr/>
                <p14:nvPr/>
              </p14:nvContentPartPr>
              <p14:xfrm>
                <a:off x="6721101" y="4831226"/>
                <a:ext cx="78840" cy="8712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641C2D47-3E8F-4F82-B0C1-30E5046F920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685461" y="4795226"/>
                  <a:ext cx="15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23B500C3-CAAD-40B2-9443-B30596DA63F5}"/>
                    </a:ext>
                  </a:extLst>
                </p14:cNvPr>
                <p14:cNvContentPartPr/>
                <p14:nvPr/>
              </p14:nvContentPartPr>
              <p14:xfrm>
                <a:off x="6999021" y="4798106"/>
                <a:ext cx="145440" cy="12492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23B500C3-CAAD-40B2-9443-B30596DA63F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63021" y="4762106"/>
                  <a:ext cx="217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12772C66-1E6B-4F58-8B59-266CA72F8EB4}"/>
                    </a:ext>
                  </a:extLst>
                </p14:cNvPr>
                <p14:cNvContentPartPr/>
                <p14:nvPr/>
              </p14:nvContentPartPr>
              <p14:xfrm>
                <a:off x="7065261" y="4735826"/>
                <a:ext cx="8640" cy="19116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12772C66-1E6B-4F58-8B59-266CA72F8EB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29621" y="4700186"/>
                  <a:ext cx="80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34DA6DBF-E698-4C36-BB43-A2835683F848}"/>
                    </a:ext>
                  </a:extLst>
                </p14:cNvPr>
                <p14:cNvContentPartPr/>
                <p14:nvPr/>
              </p14:nvContentPartPr>
              <p14:xfrm>
                <a:off x="7204581" y="4695146"/>
                <a:ext cx="86040" cy="13176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34DA6DBF-E698-4C36-BB43-A2835683F84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68941" y="4659506"/>
                  <a:ext cx="157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94ED1889-C59C-4F45-A72B-FDA50FE7D64B}"/>
                    </a:ext>
                  </a:extLst>
                </p14:cNvPr>
                <p14:cNvContentPartPr/>
                <p14:nvPr/>
              </p14:nvContentPartPr>
              <p14:xfrm>
                <a:off x="7273701" y="4737986"/>
                <a:ext cx="5040" cy="17064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94ED1889-C59C-4F45-A72B-FDA50FE7D64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37701" y="4702346"/>
                  <a:ext cx="76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7E1ADDF8-B4E4-4463-AC05-3EF7CD3465F9}"/>
                    </a:ext>
                  </a:extLst>
                </p14:cNvPr>
                <p14:cNvContentPartPr/>
                <p14:nvPr/>
              </p14:nvContentPartPr>
              <p14:xfrm>
                <a:off x="7342821" y="4867586"/>
                <a:ext cx="16920" cy="8712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7E1ADDF8-B4E4-4463-AC05-3EF7CD3465F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06821" y="4831946"/>
                  <a:ext cx="8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65F75D3F-8B9A-4D1C-BD07-F722D5CC2000}"/>
                    </a:ext>
                  </a:extLst>
                </p14:cNvPr>
                <p14:cNvContentPartPr/>
                <p14:nvPr/>
              </p14:nvContentPartPr>
              <p14:xfrm>
                <a:off x="7409421" y="4688666"/>
                <a:ext cx="299520" cy="20880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65F75D3F-8B9A-4D1C-BD07-F722D5CC200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373781" y="4653026"/>
                  <a:ext cx="371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9ABE99C2-6E5F-46AA-8B19-0C5C328352F7}"/>
                    </a:ext>
                  </a:extLst>
                </p14:cNvPr>
                <p14:cNvContentPartPr/>
                <p14:nvPr/>
              </p14:nvContentPartPr>
              <p14:xfrm>
                <a:off x="7916661" y="4857866"/>
                <a:ext cx="360" cy="36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9ABE99C2-6E5F-46AA-8B19-0C5C328352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81021" y="482222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1F9F8BFA-7CF2-4D22-81D5-0B860EABDAF9}"/>
                    </a:ext>
                  </a:extLst>
                </p14:cNvPr>
                <p14:cNvContentPartPr/>
                <p14:nvPr/>
              </p14:nvContentPartPr>
              <p14:xfrm>
                <a:off x="7896501" y="4844186"/>
                <a:ext cx="20520" cy="144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1F9F8BFA-7CF2-4D22-81D5-0B860EABDAF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60861" y="4808186"/>
                  <a:ext cx="92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E5A6929F-9793-486B-92AE-4CAEF0C37123}"/>
                    </a:ext>
                  </a:extLst>
                </p14:cNvPr>
                <p14:cNvContentPartPr/>
                <p14:nvPr/>
              </p14:nvContentPartPr>
              <p14:xfrm>
                <a:off x="7787061" y="4740146"/>
                <a:ext cx="113760" cy="33408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E5A6929F-9793-486B-92AE-4CAEF0C3712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751061" y="4704506"/>
                  <a:ext cx="1854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F04E177D-DD53-49A3-8B50-9D4F7D4DF83C}"/>
                    </a:ext>
                  </a:extLst>
                </p14:cNvPr>
                <p14:cNvContentPartPr/>
                <p14:nvPr/>
              </p14:nvContentPartPr>
              <p14:xfrm>
                <a:off x="7944021" y="4842026"/>
                <a:ext cx="146520" cy="13284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F04E177D-DD53-49A3-8B50-9D4F7D4DF83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08381" y="4806026"/>
                  <a:ext cx="2181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Agrupar 311">
            <a:extLst>
              <a:ext uri="{FF2B5EF4-FFF2-40B4-BE49-F238E27FC236}">
                <a16:creationId xmlns:a16="http://schemas.microsoft.com/office/drawing/2014/main" id="{B6EC0EED-B70B-4D76-B8FB-08F45C7916CA}"/>
              </a:ext>
            </a:extLst>
          </p:cNvPr>
          <p:cNvGrpSpPr/>
          <p:nvPr/>
        </p:nvGrpSpPr>
        <p:grpSpPr>
          <a:xfrm>
            <a:off x="8306181" y="4600826"/>
            <a:ext cx="1467720" cy="316440"/>
            <a:chOff x="8306181" y="4600826"/>
            <a:chExt cx="146772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73F9C032-9FEE-4126-BA53-63E63EF1EF2B}"/>
                    </a:ext>
                  </a:extLst>
                </p14:cNvPr>
                <p14:cNvContentPartPr/>
                <p14:nvPr/>
              </p14:nvContentPartPr>
              <p14:xfrm>
                <a:off x="8316981" y="4900706"/>
                <a:ext cx="96840" cy="576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73F9C032-9FEE-4126-BA53-63E63EF1EF2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280981" y="4865066"/>
                  <a:ext cx="16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C0A6EB52-03AE-450B-BD95-7A999BD94ADC}"/>
                    </a:ext>
                  </a:extLst>
                </p14:cNvPr>
                <p14:cNvContentPartPr/>
                <p14:nvPr/>
              </p14:nvContentPartPr>
              <p14:xfrm>
                <a:off x="8306181" y="4815026"/>
                <a:ext cx="92160" cy="576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C0A6EB52-03AE-450B-BD95-7A999BD94AD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270181" y="4779386"/>
                  <a:ext cx="163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2A7108D9-6896-4032-8A2C-EDAB3A263AE3}"/>
                    </a:ext>
                  </a:extLst>
                </p14:cNvPr>
                <p14:cNvContentPartPr/>
                <p14:nvPr/>
              </p14:nvContentPartPr>
              <p14:xfrm>
                <a:off x="8615061" y="4681106"/>
                <a:ext cx="150480" cy="1299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2A7108D9-6896-4032-8A2C-EDAB3A263AE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79421" y="4645466"/>
                  <a:ext cx="222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C2F92773-6D15-4938-896F-8B51D0757278}"/>
                    </a:ext>
                  </a:extLst>
                </p14:cNvPr>
                <p14:cNvContentPartPr/>
                <p14:nvPr/>
              </p14:nvContentPartPr>
              <p14:xfrm>
                <a:off x="8703981" y="4600826"/>
                <a:ext cx="27720" cy="3164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C2F92773-6D15-4938-896F-8B51D075727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667981" y="4565186"/>
                  <a:ext cx="99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60704F07-46D7-4C1B-B80C-C9671AA5CC9A}"/>
                    </a:ext>
                  </a:extLst>
                </p14:cNvPr>
                <p14:cNvContentPartPr/>
                <p14:nvPr/>
              </p14:nvContentPartPr>
              <p14:xfrm>
                <a:off x="8847261" y="4626026"/>
                <a:ext cx="126360" cy="8352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60704F07-46D7-4C1B-B80C-C9671AA5CC9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11621" y="4590026"/>
                  <a:ext cx="198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2186FD21-2001-408A-B7E8-E17F3B95B4D8}"/>
                    </a:ext>
                  </a:extLst>
                </p14:cNvPr>
                <p14:cNvContentPartPr/>
                <p14:nvPr/>
              </p14:nvContentPartPr>
              <p14:xfrm>
                <a:off x="8866341" y="4713506"/>
                <a:ext cx="153000" cy="11664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2186FD21-2001-408A-B7E8-E17F3B95B4D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830701" y="4677866"/>
                  <a:ext cx="224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DA4373BB-D23E-43F6-B4C5-F8A4E3AC3825}"/>
                    </a:ext>
                  </a:extLst>
                </p14:cNvPr>
                <p14:cNvContentPartPr/>
                <p14:nvPr/>
              </p14:nvContentPartPr>
              <p14:xfrm>
                <a:off x="9090621" y="4611626"/>
                <a:ext cx="127800" cy="15480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DA4373BB-D23E-43F6-B4C5-F8A4E3AC382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054981" y="4575626"/>
                  <a:ext cx="199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D769B87B-DBC2-47FD-B7CA-AE22837FDACE}"/>
                    </a:ext>
                  </a:extLst>
                </p14:cNvPr>
                <p14:cNvContentPartPr/>
                <p14:nvPr/>
              </p14:nvContentPartPr>
              <p14:xfrm>
                <a:off x="9164781" y="4624586"/>
                <a:ext cx="9720" cy="24984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D769B87B-DBC2-47FD-B7CA-AE22837FDAC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129141" y="4588586"/>
                  <a:ext cx="81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FC36BE97-084C-45E3-97C1-062EEF13F5B3}"/>
                    </a:ext>
                  </a:extLst>
                </p14:cNvPr>
                <p14:cNvContentPartPr/>
                <p14:nvPr/>
              </p14:nvContentPartPr>
              <p14:xfrm>
                <a:off x="9237501" y="4672106"/>
                <a:ext cx="162360" cy="12672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FC36BE97-084C-45E3-97C1-062EEF13F5B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01501" y="4636466"/>
                  <a:ext cx="234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03807C98-1F35-4A71-841F-819F4627B0D8}"/>
                    </a:ext>
                  </a:extLst>
                </p14:cNvPr>
                <p14:cNvContentPartPr/>
                <p14:nvPr/>
              </p14:nvContentPartPr>
              <p14:xfrm>
                <a:off x="9404181" y="4680026"/>
                <a:ext cx="172440" cy="11196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03807C98-1F35-4A71-841F-819F4627B0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68181" y="4644386"/>
                  <a:ext cx="244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E7DD8F33-D4D8-48F1-B9FC-0A1C669BC189}"/>
                    </a:ext>
                  </a:extLst>
                </p14:cNvPr>
                <p14:cNvContentPartPr/>
                <p14:nvPr/>
              </p14:nvContentPartPr>
              <p14:xfrm>
                <a:off x="9591021" y="4629626"/>
                <a:ext cx="182880" cy="14544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E7DD8F33-D4D8-48F1-B9FC-0A1C669BC18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55381" y="4593986"/>
                  <a:ext cx="2545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17" name="Tinta 316">
                <a:extLst>
                  <a:ext uri="{FF2B5EF4-FFF2-40B4-BE49-F238E27FC236}">
                    <a16:creationId xmlns:a16="http://schemas.microsoft.com/office/drawing/2014/main" id="{58708E38-F39D-4A24-B11E-CBD4C9E4B1E2}"/>
                  </a:ext>
                </a:extLst>
              </p14:cNvPr>
              <p14:cNvContentPartPr/>
              <p14:nvPr/>
            </p14:nvContentPartPr>
            <p14:xfrm>
              <a:off x="5034861" y="5946506"/>
              <a:ext cx="147960" cy="166320"/>
            </p14:xfrm>
          </p:contentPart>
        </mc:Choice>
        <mc:Fallback>
          <p:pic>
            <p:nvPicPr>
              <p:cNvPr id="317" name="Tinta 316">
                <a:extLst>
                  <a:ext uri="{FF2B5EF4-FFF2-40B4-BE49-F238E27FC236}">
                    <a16:creationId xmlns:a16="http://schemas.microsoft.com/office/drawing/2014/main" id="{58708E38-F39D-4A24-B11E-CBD4C9E4B1E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998861" y="5910866"/>
                <a:ext cx="2196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Agrupar 319">
            <a:extLst>
              <a:ext uri="{FF2B5EF4-FFF2-40B4-BE49-F238E27FC236}">
                <a16:creationId xmlns:a16="http://schemas.microsoft.com/office/drawing/2014/main" id="{F74223E8-BA05-4F04-8971-E5B9D9369870}"/>
              </a:ext>
            </a:extLst>
          </p:cNvPr>
          <p:cNvGrpSpPr/>
          <p:nvPr/>
        </p:nvGrpSpPr>
        <p:grpSpPr>
          <a:xfrm>
            <a:off x="4895541" y="5430266"/>
            <a:ext cx="590400" cy="375120"/>
            <a:chOff x="4895541" y="5430266"/>
            <a:chExt cx="59040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F319DE4D-6537-4824-B927-03DD6F43B536}"/>
                    </a:ext>
                  </a:extLst>
                </p14:cNvPr>
                <p14:cNvContentPartPr/>
                <p14:nvPr/>
              </p14:nvContentPartPr>
              <p14:xfrm>
                <a:off x="4895541" y="5436386"/>
                <a:ext cx="87480" cy="22932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F319DE4D-6537-4824-B927-03DD6F43B53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59541" y="5400746"/>
                  <a:ext cx="159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D590A553-AEBB-420B-A5A3-A50812A584E7}"/>
                    </a:ext>
                  </a:extLst>
                </p14:cNvPr>
                <p14:cNvContentPartPr/>
                <p14:nvPr/>
              </p14:nvContentPartPr>
              <p14:xfrm>
                <a:off x="4938021" y="5435306"/>
                <a:ext cx="124920" cy="24768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D590A553-AEBB-420B-A5A3-A50812A584E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02381" y="5399666"/>
                  <a:ext cx="196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E9DC9BDA-1019-4E07-992A-90CB43B176D9}"/>
                    </a:ext>
                  </a:extLst>
                </p14:cNvPr>
                <p14:cNvContentPartPr/>
                <p14:nvPr/>
              </p14:nvContentPartPr>
              <p14:xfrm>
                <a:off x="5101461" y="5430266"/>
                <a:ext cx="137520" cy="22428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E9DC9BDA-1019-4E07-992A-90CB43B176D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65461" y="5394626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532329CE-5C59-4977-825F-6F0993D7B758}"/>
                    </a:ext>
                  </a:extLst>
                </p14:cNvPr>
                <p14:cNvContentPartPr/>
                <p14:nvPr/>
              </p14:nvContentPartPr>
              <p14:xfrm>
                <a:off x="4902741" y="5770466"/>
                <a:ext cx="360360" cy="3492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532329CE-5C59-4977-825F-6F0993D7B75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866741" y="5734466"/>
                  <a:ext cx="432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21260557-B5C7-486D-99BE-77E02F204E5C}"/>
                    </a:ext>
                  </a:extLst>
                </p14:cNvPr>
                <p14:cNvContentPartPr/>
                <p14:nvPr/>
              </p14:nvContentPartPr>
              <p14:xfrm>
                <a:off x="5407461" y="5766506"/>
                <a:ext cx="63720" cy="90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21260557-B5C7-486D-99BE-77E02F204E5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371821" y="5730506"/>
                  <a:ext cx="135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ECF676C7-990A-4B6F-A2C6-9A07DD3DC507}"/>
                    </a:ext>
                  </a:extLst>
                </p14:cNvPr>
                <p14:cNvContentPartPr/>
                <p14:nvPr/>
              </p14:nvContentPartPr>
              <p14:xfrm>
                <a:off x="5375421" y="5686586"/>
                <a:ext cx="110520" cy="2556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ECF676C7-990A-4B6F-A2C6-9A07DD3DC50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339781" y="5650946"/>
                  <a:ext cx="1821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21" name="Tinta 320">
                <a:extLst>
                  <a:ext uri="{FF2B5EF4-FFF2-40B4-BE49-F238E27FC236}">
                    <a16:creationId xmlns:a16="http://schemas.microsoft.com/office/drawing/2014/main" id="{211C62DE-A7A0-43D9-BE84-68BE93A22FDF}"/>
                  </a:ext>
                </a:extLst>
              </p14:cNvPr>
              <p14:cNvContentPartPr/>
              <p14:nvPr/>
            </p14:nvContentPartPr>
            <p14:xfrm>
              <a:off x="9647181" y="3136706"/>
              <a:ext cx="212760" cy="154440"/>
            </p14:xfrm>
          </p:contentPart>
        </mc:Choice>
        <mc:Fallback>
          <p:pic>
            <p:nvPicPr>
              <p:cNvPr id="321" name="Tinta 320">
                <a:extLst>
                  <a:ext uri="{FF2B5EF4-FFF2-40B4-BE49-F238E27FC236}">
                    <a16:creationId xmlns:a16="http://schemas.microsoft.com/office/drawing/2014/main" id="{211C62DE-A7A0-43D9-BE84-68BE93A22FDF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611181" y="3101066"/>
                <a:ext cx="284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22" name="Tinta 321">
                <a:extLst>
                  <a:ext uri="{FF2B5EF4-FFF2-40B4-BE49-F238E27FC236}">
                    <a16:creationId xmlns:a16="http://schemas.microsoft.com/office/drawing/2014/main" id="{11237738-E85A-48F0-998D-F68C0E7C3195}"/>
                  </a:ext>
                </a:extLst>
              </p14:cNvPr>
              <p14:cNvContentPartPr/>
              <p14:nvPr/>
            </p14:nvContentPartPr>
            <p14:xfrm>
              <a:off x="9983781" y="4506146"/>
              <a:ext cx="228600" cy="171720"/>
            </p14:xfrm>
          </p:contentPart>
        </mc:Choice>
        <mc:Fallback>
          <p:pic>
            <p:nvPicPr>
              <p:cNvPr id="322" name="Tinta 321">
                <a:extLst>
                  <a:ext uri="{FF2B5EF4-FFF2-40B4-BE49-F238E27FC236}">
                    <a16:creationId xmlns:a16="http://schemas.microsoft.com/office/drawing/2014/main" id="{11237738-E85A-48F0-998D-F68C0E7C3195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9948141" y="4470146"/>
                <a:ext cx="30024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Agrupar 342">
            <a:extLst>
              <a:ext uri="{FF2B5EF4-FFF2-40B4-BE49-F238E27FC236}">
                <a16:creationId xmlns:a16="http://schemas.microsoft.com/office/drawing/2014/main" id="{75A24D0F-6F71-484F-B713-8A07B9B4FBAC}"/>
              </a:ext>
            </a:extLst>
          </p:cNvPr>
          <p:cNvGrpSpPr/>
          <p:nvPr/>
        </p:nvGrpSpPr>
        <p:grpSpPr>
          <a:xfrm>
            <a:off x="5711301" y="5374466"/>
            <a:ext cx="1212840" cy="386280"/>
            <a:chOff x="5711301" y="5374466"/>
            <a:chExt cx="121284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FCB7F613-F302-49BD-B930-18381E4DE4C6}"/>
                    </a:ext>
                  </a:extLst>
                </p14:cNvPr>
                <p14:cNvContentPartPr/>
                <p14:nvPr/>
              </p14:nvContentPartPr>
              <p14:xfrm>
                <a:off x="5722821" y="5474546"/>
                <a:ext cx="124920" cy="12924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FCB7F613-F302-49BD-B930-18381E4DE4C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687181" y="5438906"/>
                  <a:ext cx="196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09703213-820C-441F-8AC8-6D90575EA168}"/>
                    </a:ext>
                  </a:extLst>
                </p14:cNvPr>
                <p14:cNvContentPartPr/>
                <p14:nvPr/>
              </p14:nvContentPartPr>
              <p14:xfrm>
                <a:off x="5817141" y="5374466"/>
                <a:ext cx="14760" cy="31104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09703213-820C-441F-8AC8-6D90575EA1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781501" y="5338466"/>
                  <a:ext cx="864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A061FAB4-4F42-4B2D-A49B-5575E12CCADE}"/>
                    </a:ext>
                  </a:extLst>
                </p14:cNvPr>
                <p14:cNvContentPartPr/>
                <p14:nvPr/>
              </p14:nvContentPartPr>
              <p14:xfrm>
                <a:off x="5951421" y="5398946"/>
                <a:ext cx="106560" cy="19116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A061FAB4-4F42-4B2D-A49B-5575E12CCAD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915781" y="5363306"/>
                  <a:ext cx="178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AE0F03E1-A00A-406B-9D25-B50951E04127}"/>
                    </a:ext>
                  </a:extLst>
                </p14:cNvPr>
                <p14:cNvContentPartPr/>
                <p14:nvPr/>
              </p14:nvContentPartPr>
              <p14:xfrm>
                <a:off x="6112701" y="5425586"/>
                <a:ext cx="145800" cy="12636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AE0F03E1-A00A-406B-9D25-B50951E0412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076701" y="5389946"/>
                  <a:ext cx="217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D8D209E4-8490-4DE3-A173-5A54099B842A}"/>
                    </a:ext>
                  </a:extLst>
                </p14:cNvPr>
                <p14:cNvContentPartPr/>
                <p14:nvPr/>
              </p14:nvContentPartPr>
              <p14:xfrm>
                <a:off x="6217101" y="5418386"/>
                <a:ext cx="18720" cy="23400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D8D209E4-8490-4DE3-A173-5A54099B842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181101" y="5382386"/>
                  <a:ext cx="90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F168B870-CDF8-46B6-A2C2-AFBD9F63D821}"/>
                    </a:ext>
                  </a:extLst>
                </p14:cNvPr>
                <p14:cNvContentPartPr/>
                <p14:nvPr/>
              </p14:nvContentPartPr>
              <p14:xfrm>
                <a:off x="6290181" y="5471306"/>
                <a:ext cx="137520" cy="10260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F168B870-CDF8-46B6-A2C2-AFBD9F63D82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254181" y="5435306"/>
                  <a:ext cx="209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AAB4C13B-324E-4C0D-B16B-792918FA2E7F}"/>
                    </a:ext>
                  </a:extLst>
                </p14:cNvPr>
                <p14:cNvContentPartPr/>
                <p14:nvPr/>
              </p14:nvContentPartPr>
              <p14:xfrm>
                <a:off x="6474501" y="5442506"/>
                <a:ext cx="156240" cy="10188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AAB4C13B-324E-4C0D-B16B-792918FA2E7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438861" y="5406506"/>
                  <a:ext cx="227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69C487CF-9C24-4B70-B342-922CAAAB3D8A}"/>
                    </a:ext>
                  </a:extLst>
                </p14:cNvPr>
                <p14:cNvContentPartPr/>
                <p14:nvPr/>
              </p14:nvContentPartPr>
              <p14:xfrm>
                <a:off x="6705621" y="5450066"/>
                <a:ext cx="167040" cy="10080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69C487CF-9C24-4B70-B342-922CAAAB3D8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669981" y="5414066"/>
                  <a:ext cx="238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3A5BEE8A-8E4B-4049-BEE8-8AD6A61B3F00}"/>
                    </a:ext>
                  </a:extLst>
                </p14:cNvPr>
                <p14:cNvContentPartPr/>
                <p14:nvPr/>
              </p14:nvContentPartPr>
              <p14:xfrm>
                <a:off x="5711301" y="5710706"/>
                <a:ext cx="1212840" cy="5004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3A5BEE8A-8E4B-4049-BEE8-8AD6A61B3F0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75301" y="5674706"/>
                  <a:ext cx="12844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Agrupar 341">
            <a:extLst>
              <a:ext uri="{FF2B5EF4-FFF2-40B4-BE49-F238E27FC236}">
                <a16:creationId xmlns:a16="http://schemas.microsoft.com/office/drawing/2014/main" id="{2F84A19E-07B4-429C-B393-94037FA272B6}"/>
              </a:ext>
            </a:extLst>
          </p:cNvPr>
          <p:cNvGrpSpPr/>
          <p:nvPr/>
        </p:nvGrpSpPr>
        <p:grpSpPr>
          <a:xfrm>
            <a:off x="5844501" y="5883146"/>
            <a:ext cx="1107000" cy="258480"/>
            <a:chOff x="5844501" y="5883146"/>
            <a:chExt cx="11070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6A744CC9-55CD-47D9-852B-9DDF2ADDA225}"/>
                    </a:ext>
                  </a:extLst>
                </p14:cNvPr>
                <p14:cNvContentPartPr/>
                <p14:nvPr/>
              </p14:nvContentPartPr>
              <p14:xfrm>
                <a:off x="5844501" y="5963426"/>
                <a:ext cx="119520" cy="11844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6A744CC9-55CD-47D9-852B-9DDF2ADDA22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08861" y="5927786"/>
                  <a:ext cx="191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7E167C8F-0487-482C-BD4D-16C429AFD477}"/>
                    </a:ext>
                  </a:extLst>
                </p14:cNvPr>
                <p14:cNvContentPartPr/>
                <p14:nvPr/>
              </p14:nvContentPartPr>
              <p14:xfrm>
                <a:off x="5946021" y="5883146"/>
                <a:ext cx="1440" cy="25848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7E167C8F-0487-482C-BD4D-16C429AFD47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10021" y="5847506"/>
                  <a:ext cx="730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1E979852-2B9B-42E2-93C3-98D274AF2C89}"/>
                    </a:ext>
                  </a:extLst>
                </p14:cNvPr>
                <p14:cNvContentPartPr/>
                <p14:nvPr/>
              </p14:nvContentPartPr>
              <p14:xfrm>
                <a:off x="6087141" y="5885666"/>
                <a:ext cx="146160" cy="17532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1E979852-2B9B-42E2-93C3-98D274AF2C8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051501" y="5850026"/>
                  <a:ext cx="217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45555186-C018-4EC5-81A3-C6F2293FE438}"/>
                    </a:ext>
                  </a:extLst>
                </p14:cNvPr>
                <p14:cNvContentPartPr/>
                <p14:nvPr/>
              </p14:nvContentPartPr>
              <p14:xfrm>
                <a:off x="6255621" y="6001946"/>
                <a:ext cx="138600" cy="4464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45555186-C018-4EC5-81A3-C6F2293FE43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19621" y="5966306"/>
                  <a:ext cx="210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8991CEEF-D006-4B8E-908F-AE75BB56B72D}"/>
                    </a:ext>
                  </a:extLst>
                </p14:cNvPr>
                <p14:cNvContentPartPr/>
                <p14:nvPr/>
              </p14:nvContentPartPr>
              <p14:xfrm>
                <a:off x="6275781" y="5943626"/>
                <a:ext cx="121680" cy="8208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8991CEEF-D006-4B8E-908F-AE75BB56B72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239781" y="5907986"/>
                  <a:ext cx="193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19DB1633-444B-4EA0-9A4C-AB2F49B4591C}"/>
                    </a:ext>
                  </a:extLst>
                </p14:cNvPr>
                <p14:cNvContentPartPr/>
                <p14:nvPr/>
              </p14:nvContentPartPr>
              <p14:xfrm>
                <a:off x="6410781" y="5937506"/>
                <a:ext cx="141480" cy="10152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19DB1633-444B-4EA0-9A4C-AB2F49B4591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374781" y="5901506"/>
                  <a:ext cx="213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12D7A9E9-8081-4D0D-9C92-C58247BA65B8}"/>
                    </a:ext>
                  </a:extLst>
                </p14:cNvPr>
                <p14:cNvContentPartPr/>
                <p14:nvPr/>
              </p14:nvContentPartPr>
              <p14:xfrm>
                <a:off x="6572421" y="5942186"/>
                <a:ext cx="173520" cy="8712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12D7A9E9-8081-4D0D-9C92-C58247BA65B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536421" y="5906186"/>
                  <a:ext cx="245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898919FE-FAAD-45DC-B50B-F9C54280AE73}"/>
                    </a:ext>
                  </a:extLst>
                </p14:cNvPr>
                <p14:cNvContentPartPr/>
                <p14:nvPr/>
              </p14:nvContentPartPr>
              <p14:xfrm>
                <a:off x="6759261" y="5921306"/>
                <a:ext cx="192240" cy="13356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898919FE-FAAD-45DC-B50B-F9C54280AE7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723261" y="5885666"/>
                  <a:ext cx="2638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Agrupar 356">
            <a:extLst>
              <a:ext uri="{FF2B5EF4-FFF2-40B4-BE49-F238E27FC236}">
                <a16:creationId xmlns:a16="http://schemas.microsoft.com/office/drawing/2014/main" id="{F35D0369-6CC4-4F8E-97BB-439D541C8B13}"/>
              </a:ext>
            </a:extLst>
          </p:cNvPr>
          <p:cNvGrpSpPr/>
          <p:nvPr/>
        </p:nvGrpSpPr>
        <p:grpSpPr>
          <a:xfrm>
            <a:off x="7242741" y="5617466"/>
            <a:ext cx="159840" cy="99000"/>
            <a:chOff x="7242741" y="5617466"/>
            <a:chExt cx="15984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26E28DF7-B27E-4DD4-AA2A-BC389DFDE17F}"/>
                    </a:ext>
                  </a:extLst>
                </p14:cNvPr>
                <p14:cNvContentPartPr/>
                <p14:nvPr/>
              </p14:nvContentPartPr>
              <p14:xfrm>
                <a:off x="7245621" y="5695586"/>
                <a:ext cx="156960" cy="2088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26E28DF7-B27E-4DD4-AA2A-BC389DFDE17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209981" y="5659946"/>
                  <a:ext cx="228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019DFF9D-B322-44A6-8771-712E05321BD7}"/>
                    </a:ext>
                  </a:extLst>
                </p14:cNvPr>
                <p14:cNvContentPartPr/>
                <p14:nvPr/>
              </p14:nvContentPartPr>
              <p14:xfrm>
                <a:off x="7242741" y="5617466"/>
                <a:ext cx="131400" cy="1008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019DFF9D-B322-44A6-8771-712E05321BD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206741" y="5581826"/>
                  <a:ext cx="2030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Agrupar 355">
            <a:extLst>
              <a:ext uri="{FF2B5EF4-FFF2-40B4-BE49-F238E27FC236}">
                <a16:creationId xmlns:a16="http://schemas.microsoft.com/office/drawing/2014/main" id="{CC5DC92A-6E96-4144-B6C3-DFA0457B8746}"/>
              </a:ext>
            </a:extLst>
          </p:cNvPr>
          <p:cNvGrpSpPr/>
          <p:nvPr/>
        </p:nvGrpSpPr>
        <p:grpSpPr>
          <a:xfrm>
            <a:off x="7628661" y="5372306"/>
            <a:ext cx="1821240" cy="628200"/>
            <a:chOff x="7628661" y="5372306"/>
            <a:chExt cx="182124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6" name="Tinta 345">
                  <a:extLst>
                    <a:ext uri="{FF2B5EF4-FFF2-40B4-BE49-F238E27FC236}">
                      <a16:creationId xmlns:a16="http://schemas.microsoft.com/office/drawing/2014/main" id="{AFB8650F-A8F8-410A-A05C-0D7E23D8652A}"/>
                    </a:ext>
                  </a:extLst>
                </p14:cNvPr>
                <p14:cNvContentPartPr/>
                <p14:nvPr/>
              </p14:nvContentPartPr>
              <p14:xfrm>
                <a:off x="7628661" y="5481386"/>
                <a:ext cx="189720" cy="215640"/>
              </p14:xfrm>
            </p:contentPart>
          </mc:Choice>
          <mc:Fallback>
            <p:pic>
              <p:nvPicPr>
                <p:cNvPr id="346" name="Tinta 345">
                  <a:extLst>
                    <a:ext uri="{FF2B5EF4-FFF2-40B4-BE49-F238E27FC236}">
                      <a16:creationId xmlns:a16="http://schemas.microsoft.com/office/drawing/2014/main" id="{AFB8650F-A8F8-410A-A05C-0D7E23D8652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92661" y="5445746"/>
                  <a:ext cx="261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2B296C99-D346-4227-965A-215749B71D24}"/>
                    </a:ext>
                  </a:extLst>
                </p14:cNvPr>
                <p14:cNvContentPartPr/>
                <p14:nvPr/>
              </p14:nvContentPartPr>
              <p14:xfrm>
                <a:off x="7834941" y="5472746"/>
                <a:ext cx="371880" cy="22536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2B296C99-D346-4227-965A-215749B71D2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798941" y="5437106"/>
                  <a:ext cx="443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7B2547B6-C748-4129-85A0-E518BA6F308C}"/>
                    </a:ext>
                  </a:extLst>
                </p14:cNvPr>
                <p14:cNvContentPartPr/>
                <p14:nvPr/>
              </p14:nvContentPartPr>
              <p14:xfrm>
                <a:off x="8275221" y="5372306"/>
                <a:ext cx="156240" cy="40212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7B2547B6-C748-4129-85A0-E518BA6F308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239221" y="5336306"/>
                  <a:ext cx="2278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FDB48A3B-63EB-4647-BAF2-0C153E8B6CDA}"/>
                    </a:ext>
                  </a:extLst>
                </p14:cNvPr>
                <p14:cNvContentPartPr/>
                <p14:nvPr/>
              </p14:nvContentPartPr>
              <p14:xfrm>
                <a:off x="8257221" y="5451506"/>
                <a:ext cx="6480" cy="252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FDB48A3B-63EB-4647-BAF2-0C153E8B6CD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221581" y="5415506"/>
                  <a:ext cx="78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647F75E6-8409-41A6-A410-6EA6C1D92186}"/>
                    </a:ext>
                  </a:extLst>
                </p14:cNvPr>
                <p14:cNvContentPartPr/>
                <p14:nvPr/>
              </p14:nvContentPartPr>
              <p14:xfrm>
                <a:off x="8467101" y="5692346"/>
                <a:ext cx="11160" cy="1656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647F75E6-8409-41A6-A410-6EA6C1D921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31101" y="5656706"/>
                  <a:ext cx="82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06DAD027-41C4-4182-BC1C-0B4ED93CAA76}"/>
                    </a:ext>
                  </a:extLst>
                </p14:cNvPr>
                <p14:cNvContentPartPr/>
                <p14:nvPr/>
              </p14:nvContentPartPr>
              <p14:xfrm>
                <a:off x="8649261" y="5529626"/>
                <a:ext cx="203760" cy="12492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06DAD027-41C4-4182-BC1C-0B4ED93CAA7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613621" y="5493626"/>
                  <a:ext cx="275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BC4B1A19-0BAB-45BD-8E37-C6E387B3848A}"/>
                    </a:ext>
                  </a:extLst>
                </p14:cNvPr>
                <p14:cNvContentPartPr/>
                <p14:nvPr/>
              </p14:nvContentPartPr>
              <p14:xfrm>
                <a:off x="8989821" y="5587586"/>
                <a:ext cx="16920" cy="1224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BC4B1A19-0BAB-45BD-8E37-C6E387B3848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953821" y="5551586"/>
                  <a:ext cx="88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D509567A-4205-405D-89F6-90D62A35CBE2}"/>
                    </a:ext>
                  </a:extLst>
                </p14:cNvPr>
                <p14:cNvContentPartPr/>
                <p14:nvPr/>
              </p14:nvContentPartPr>
              <p14:xfrm>
                <a:off x="9137421" y="5416226"/>
                <a:ext cx="6480" cy="58428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D509567A-4205-405D-89F6-90D62A35CBE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101421" y="5380226"/>
                  <a:ext cx="7812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C4FA5B46-F744-40DD-826D-AEED3A667624}"/>
                    </a:ext>
                  </a:extLst>
                </p14:cNvPr>
                <p14:cNvContentPartPr/>
                <p14:nvPr/>
              </p14:nvContentPartPr>
              <p14:xfrm>
                <a:off x="9159741" y="5472746"/>
                <a:ext cx="151200" cy="14616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C4FA5B46-F744-40DD-826D-AEED3A66762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124101" y="5437106"/>
                  <a:ext cx="222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AD19C78E-B739-43AE-A0E1-9139249969DB}"/>
                    </a:ext>
                  </a:extLst>
                </p14:cNvPr>
                <p14:cNvContentPartPr/>
                <p14:nvPr/>
              </p14:nvContentPartPr>
              <p14:xfrm>
                <a:off x="9442341" y="5644106"/>
                <a:ext cx="7560" cy="360"/>
              </p14:xfrm>
            </p:contentPart>
          </mc:Choice>
          <mc:Fallback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AD19C78E-B739-43AE-A0E1-9139249969D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406341" y="5608466"/>
                  <a:ext cx="792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Agrupar 368">
            <a:extLst>
              <a:ext uri="{FF2B5EF4-FFF2-40B4-BE49-F238E27FC236}">
                <a16:creationId xmlns:a16="http://schemas.microsoft.com/office/drawing/2014/main" id="{4DD5E1AE-1AF0-4487-A1E4-84FC442AFF6A}"/>
              </a:ext>
            </a:extLst>
          </p:cNvPr>
          <p:cNvGrpSpPr/>
          <p:nvPr/>
        </p:nvGrpSpPr>
        <p:grpSpPr>
          <a:xfrm>
            <a:off x="7804701" y="1403306"/>
            <a:ext cx="376560" cy="152640"/>
            <a:chOff x="7804701" y="1403306"/>
            <a:chExt cx="37656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010A1530-4767-4239-B04E-7E60BB58BDA6}"/>
                    </a:ext>
                  </a:extLst>
                </p14:cNvPr>
                <p14:cNvContentPartPr/>
                <p14:nvPr/>
              </p14:nvContentPartPr>
              <p14:xfrm>
                <a:off x="7842861" y="1555586"/>
                <a:ext cx="360" cy="3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010A1530-4767-4239-B04E-7E60BB58BD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07221" y="15195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6F446E1C-3275-42A8-9867-53536EEDD044}"/>
                    </a:ext>
                  </a:extLst>
                </p14:cNvPr>
                <p14:cNvContentPartPr/>
                <p14:nvPr/>
              </p14:nvContentPartPr>
              <p14:xfrm>
                <a:off x="7840701" y="1479266"/>
                <a:ext cx="146880" cy="7632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6F446E1C-3275-42A8-9867-53536EEDD04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804701" y="1443626"/>
                  <a:ext cx="21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BBDFCB7D-B88D-449F-9081-CD74E6600EEE}"/>
                    </a:ext>
                  </a:extLst>
                </p14:cNvPr>
                <p14:cNvContentPartPr/>
                <p14:nvPr/>
              </p14:nvContentPartPr>
              <p14:xfrm>
                <a:off x="7804701" y="1470626"/>
                <a:ext cx="63360" cy="5400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BBDFCB7D-B88D-449F-9081-CD74E6600E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769061" y="1434986"/>
                  <a:ext cx="13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BA59EAB5-FE67-433F-B250-593F6D081406}"/>
                    </a:ext>
                  </a:extLst>
                </p14:cNvPr>
                <p14:cNvContentPartPr/>
                <p14:nvPr/>
              </p14:nvContentPartPr>
              <p14:xfrm>
                <a:off x="7947621" y="1405466"/>
                <a:ext cx="233640" cy="7092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BA59EAB5-FE67-433F-B250-593F6D08140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911981" y="1369466"/>
                  <a:ext cx="30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CFA0B342-A3A7-4DAD-AC74-913AE10D6B87}"/>
                    </a:ext>
                  </a:extLst>
                </p14:cNvPr>
                <p14:cNvContentPartPr/>
                <p14:nvPr/>
              </p14:nvContentPartPr>
              <p14:xfrm>
                <a:off x="7807221" y="1403306"/>
                <a:ext cx="171720" cy="15156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CFA0B342-A3A7-4DAD-AC74-913AE10D6B8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71221" y="1367306"/>
                  <a:ext cx="2433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Agrupar 371">
            <a:extLst>
              <a:ext uri="{FF2B5EF4-FFF2-40B4-BE49-F238E27FC236}">
                <a16:creationId xmlns:a16="http://schemas.microsoft.com/office/drawing/2014/main" id="{0049FE77-1168-4B4D-AEDB-BDF810BF16FB}"/>
              </a:ext>
            </a:extLst>
          </p:cNvPr>
          <p:cNvGrpSpPr/>
          <p:nvPr/>
        </p:nvGrpSpPr>
        <p:grpSpPr>
          <a:xfrm>
            <a:off x="2587581" y="409346"/>
            <a:ext cx="253800" cy="221040"/>
            <a:chOff x="2587581" y="409346"/>
            <a:chExt cx="25380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AD6FAC46-B476-446B-AFBF-0835BE86652A}"/>
                    </a:ext>
                  </a:extLst>
                </p14:cNvPr>
                <p14:cNvContentPartPr/>
                <p14:nvPr/>
              </p14:nvContentPartPr>
              <p14:xfrm>
                <a:off x="2598381" y="458666"/>
                <a:ext cx="154080" cy="1353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AD6FAC46-B476-446B-AFBF-0835BE86652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562381" y="422666"/>
                  <a:ext cx="22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8EB1368B-0CC4-4157-8ACD-952E55329286}"/>
                    </a:ext>
                  </a:extLst>
                </p14:cNvPr>
                <p14:cNvContentPartPr/>
                <p14:nvPr/>
              </p14:nvContentPartPr>
              <p14:xfrm>
                <a:off x="2657781" y="527066"/>
                <a:ext cx="9720" cy="36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8EB1368B-0CC4-4157-8ACD-952E5532928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622141" y="491066"/>
                  <a:ext cx="8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93AC2A70-5265-42D8-83F2-4BFB27AEFA96}"/>
                    </a:ext>
                  </a:extLst>
                </p14:cNvPr>
                <p14:cNvContentPartPr/>
                <p14:nvPr/>
              </p14:nvContentPartPr>
              <p14:xfrm>
                <a:off x="2587581" y="527066"/>
                <a:ext cx="84960" cy="5256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93AC2A70-5265-42D8-83F2-4BFB27AEFA9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551581" y="491066"/>
                  <a:ext cx="156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D6765D28-3553-4D9A-973A-3B1F18201C9C}"/>
                    </a:ext>
                  </a:extLst>
                </p14:cNvPr>
                <p14:cNvContentPartPr/>
                <p14:nvPr/>
              </p14:nvContentPartPr>
              <p14:xfrm>
                <a:off x="2627541" y="409346"/>
                <a:ext cx="213840" cy="15228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D6765D28-3553-4D9A-973A-3B1F18201C9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591901" y="373346"/>
                  <a:ext cx="285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16C1C79A-0E5E-4D2E-8D6F-4795D13F1502}"/>
                    </a:ext>
                  </a:extLst>
                </p14:cNvPr>
                <p14:cNvContentPartPr/>
                <p14:nvPr/>
              </p14:nvContentPartPr>
              <p14:xfrm>
                <a:off x="2595501" y="504746"/>
                <a:ext cx="99720" cy="12564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16C1C79A-0E5E-4D2E-8D6F-4795D13F150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559501" y="468746"/>
                  <a:ext cx="1713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Agrupar 375">
            <a:extLst>
              <a:ext uri="{FF2B5EF4-FFF2-40B4-BE49-F238E27FC236}">
                <a16:creationId xmlns:a16="http://schemas.microsoft.com/office/drawing/2014/main" id="{46E5A760-BAC6-4BBB-B227-5A9243A67609}"/>
              </a:ext>
            </a:extLst>
          </p:cNvPr>
          <p:cNvGrpSpPr/>
          <p:nvPr/>
        </p:nvGrpSpPr>
        <p:grpSpPr>
          <a:xfrm>
            <a:off x="10778301" y="3396626"/>
            <a:ext cx="1144080" cy="915840"/>
            <a:chOff x="10778301" y="3396626"/>
            <a:chExt cx="114408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F42A71B7-4D88-4CCA-B9A1-C54BA917604D}"/>
                    </a:ext>
                  </a:extLst>
                </p14:cNvPr>
                <p14:cNvContentPartPr/>
                <p14:nvPr/>
              </p14:nvContentPartPr>
              <p14:xfrm>
                <a:off x="10845261" y="3396626"/>
                <a:ext cx="109800" cy="320760"/>
              </p14:xfrm>
            </p:contentPart>
          </mc:Choice>
          <mc:Fallback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F42A71B7-4D88-4CCA-B9A1-C54BA917604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809261" y="3360986"/>
                  <a:ext cx="181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8C39AD6F-EB92-4ECD-8B52-05710585A704}"/>
                    </a:ext>
                  </a:extLst>
                </p14:cNvPr>
                <p14:cNvContentPartPr/>
                <p14:nvPr/>
              </p14:nvContentPartPr>
              <p14:xfrm>
                <a:off x="11115621" y="3557906"/>
                <a:ext cx="100800" cy="14184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8C39AD6F-EB92-4ECD-8B52-05710585A70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079621" y="3522266"/>
                  <a:ext cx="172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47959329-7FD7-47FD-A489-316AB31B2BAD}"/>
                    </a:ext>
                  </a:extLst>
                </p14:cNvPr>
                <p14:cNvContentPartPr/>
                <p14:nvPr/>
              </p14:nvContentPartPr>
              <p14:xfrm>
                <a:off x="11177541" y="3509306"/>
                <a:ext cx="15840" cy="31860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47959329-7FD7-47FD-A489-316AB31B2BA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141541" y="3473666"/>
                  <a:ext cx="87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7843BA92-4FCC-4FC9-8431-C3B124649C0F}"/>
                    </a:ext>
                  </a:extLst>
                </p14:cNvPr>
                <p14:cNvContentPartPr/>
                <p14:nvPr/>
              </p14:nvContentPartPr>
              <p14:xfrm>
                <a:off x="11344581" y="3538106"/>
                <a:ext cx="154440" cy="14364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7843BA92-4FCC-4FC9-8431-C3B124649C0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308941" y="3502466"/>
                  <a:ext cx="22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10395F17-FF97-46A8-A625-ABD8DB34B4A8}"/>
                    </a:ext>
                  </a:extLst>
                </p14:cNvPr>
                <p14:cNvContentPartPr/>
                <p14:nvPr/>
              </p14:nvContentPartPr>
              <p14:xfrm>
                <a:off x="11426301" y="3562946"/>
                <a:ext cx="40680" cy="239400"/>
              </p14:xfrm>
            </p:contentPart>
          </mc:Choice>
          <mc:Fallback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10395F17-FF97-46A8-A625-ABD8DB34B4A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390301" y="3526946"/>
                  <a:ext cx="112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3" name="Tinta 362">
                  <a:extLst>
                    <a:ext uri="{FF2B5EF4-FFF2-40B4-BE49-F238E27FC236}">
                      <a16:creationId xmlns:a16="http://schemas.microsoft.com/office/drawing/2014/main" id="{DF26EC33-164D-46E4-8F27-681C1FDE058E}"/>
                    </a:ext>
                  </a:extLst>
                </p14:cNvPr>
                <p14:cNvContentPartPr/>
                <p14:nvPr/>
              </p14:nvContentPartPr>
              <p14:xfrm>
                <a:off x="11504781" y="3574826"/>
                <a:ext cx="139680" cy="136800"/>
              </p14:xfrm>
            </p:contentPart>
          </mc:Choice>
          <mc:Fallback>
            <p:pic>
              <p:nvPicPr>
                <p:cNvPr id="363" name="Tinta 362">
                  <a:extLst>
                    <a:ext uri="{FF2B5EF4-FFF2-40B4-BE49-F238E27FC236}">
                      <a16:creationId xmlns:a16="http://schemas.microsoft.com/office/drawing/2014/main" id="{DF26EC33-164D-46E4-8F27-681C1FDE058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469141" y="3538826"/>
                  <a:ext cx="21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1A9730A7-FED1-45E9-BAF6-882416DC97A2}"/>
                    </a:ext>
                  </a:extLst>
                </p14:cNvPr>
                <p14:cNvContentPartPr/>
                <p14:nvPr/>
              </p14:nvContentPartPr>
              <p14:xfrm>
                <a:off x="11623941" y="3588866"/>
                <a:ext cx="205200" cy="13140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1A9730A7-FED1-45E9-BAF6-882416DC97A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588301" y="3553226"/>
                  <a:ext cx="27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9ADE7F0B-2627-487A-80AE-6B6BC152F459}"/>
                    </a:ext>
                  </a:extLst>
                </p14:cNvPr>
                <p14:cNvContentPartPr/>
                <p14:nvPr/>
              </p14:nvContentPartPr>
              <p14:xfrm>
                <a:off x="11523861" y="3805946"/>
                <a:ext cx="1440" cy="5184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9ADE7F0B-2627-487A-80AE-6B6BC152F45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488221" y="3770306"/>
                  <a:ext cx="7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3AB84395-E9A1-4C90-BF7D-52ECFA74D168}"/>
                    </a:ext>
                  </a:extLst>
                </p14:cNvPr>
                <p14:cNvContentPartPr/>
                <p14:nvPr/>
              </p14:nvContentPartPr>
              <p14:xfrm>
                <a:off x="10778301" y="3413186"/>
                <a:ext cx="211320" cy="73800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3AB84395-E9A1-4C90-BF7D-52ECFA74D16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742661" y="3377546"/>
                  <a:ext cx="282960" cy="80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138FFF6B-838B-466D-AA60-9DE1CDF01C6F}"/>
                    </a:ext>
                  </a:extLst>
                </p14:cNvPr>
                <p14:cNvContentPartPr/>
                <p14:nvPr/>
              </p14:nvContentPartPr>
              <p14:xfrm>
                <a:off x="11129661" y="3978386"/>
                <a:ext cx="461160" cy="33408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138FFF6B-838B-466D-AA60-9DE1CDF01C6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094021" y="3942386"/>
                  <a:ext cx="532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5EB0B460-A9BE-4E81-B3EB-91506172FFAB}"/>
                    </a:ext>
                  </a:extLst>
                </p14:cNvPr>
                <p14:cNvContentPartPr/>
                <p14:nvPr/>
              </p14:nvContentPartPr>
              <p14:xfrm>
                <a:off x="11676141" y="4025906"/>
                <a:ext cx="246240" cy="17100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5EB0B460-A9BE-4E81-B3EB-91506172FFA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640141" y="3989906"/>
                  <a:ext cx="3178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Agrupar 378">
            <a:extLst>
              <a:ext uri="{FF2B5EF4-FFF2-40B4-BE49-F238E27FC236}">
                <a16:creationId xmlns:a16="http://schemas.microsoft.com/office/drawing/2014/main" id="{952A62A7-990E-4F72-8EE0-E821925E1028}"/>
              </a:ext>
            </a:extLst>
          </p:cNvPr>
          <p:cNvGrpSpPr/>
          <p:nvPr/>
        </p:nvGrpSpPr>
        <p:grpSpPr>
          <a:xfrm>
            <a:off x="11695221" y="3101426"/>
            <a:ext cx="267480" cy="187560"/>
            <a:chOff x="11695221" y="3101426"/>
            <a:chExt cx="26748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B4386449-29E9-4D73-A307-5653566DAAD1}"/>
                    </a:ext>
                  </a:extLst>
                </p14:cNvPr>
                <p14:cNvContentPartPr/>
                <p14:nvPr/>
              </p14:nvContentPartPr>
              <p14:xfrm>
                <a:off x="11695221" y="3101426"/>
                <a:ext cx="128880" cy="17784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B4386449-29E9-4D73-A307-5653566DAAD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659581" y="3065786"/>
                  <a:ext cx="200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96AD1E9D-1BD7-4C2C-8A06-22B35C98BAE4}"/>
                    </a:ext>
                  </a:extLst>
                </p14:cNvPr>
                <p14:cNvContentPartPr/>
                <p14:nvPr/>
              </p14:nvContentPartPr>
              <p14:xfrm>
                <a:off x="11946501" y="3115106"/>
                <a:ext cx="16200" cy="17388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96AD1E9D-1BD7-4C2C-8A06-22B35C98BAE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910861" y="3079466"/>
                  <a:ext cx="878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Agrupar 383">
            <a:extLst>
              <a:ext uri="{FF2B5EF4-FFF2-40B4-BE49-F238E27FC236}">
                <a16:creationId xmlns:a16="http://schemas.microsoft.com/office/drawing/2014/main" id="{4BB87A48-5F19-4A96-A170-B8FAB9B77342}"/>
              </a:ext>
            </a:extLst>
          </p:cNvPr>
          <p:cNvGrpSpPr/>
          <p:nvPr/>
        </p:nvGrpSpPr>
        <p:grpSpPr>
          <a:xfrm>
            <a:off x="11529981" y="4538906"/>
            <a:ext cx="362160" cy="247680"/>
            <a:chOff x="11529981" y="4538906"/>
            <a:chExt cx="3621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AB712348-C823-4E4C-B58C-A9EB3462BB75}"/>
                    </a:ext>
                  </a:extLst>
                </p14:cNvPr>
                <p14:cNvContentPartPr/>
                <p14:nvPr/>
              </p14:nvContentPartPr>
              <p14:xfrm>
                <a:off x="11529981" y="4538906"/>
                <a:ext cx="135000" cy="213840"/>
              </p14:xfrm>
            </p:contentPart>
          </mc:Choice>
          <mc:Fallback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AB712348-C823-4E4C-B58C-A9EB3462BB7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493981" y="4502906"/>
                  <a:ext cx="206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0E8F2D4F-4D2D-4CAA-A8C5-FFB04345175F}"/>
                    </a:ext>
                  </a:extLst>
                </p14:cNvPr>
                <p14:cNvContentPartPr/>
                <p14:nvPr/>
              </p14:nvContentPartPr>
              <p14:xfrm>
                <a:off x="11733381" y="4650506"/>
                <a:ext cx="111240" cy="136080"/>
              </p14:xfrm>
            </p:contentPart>
          </mc:Choice>
          <mc:Fallback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0E8F2D4F-4D2D-4CAA-A8C5-FFB04345175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697741" y="4614866"/>
                  <a:ext cx="182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E56F598F-DD6E-416C-B751-02C8D72A7842}"/>
                    </a:ext>
                  </a:extLst>
                </p14:cNvPr>
                <p14:cNvContentPartPr/>
                <p14:nvPr/>
              </p14:nvContentPartPr>
              <p14:xfrm>
                <a:off x="11740581" y="4684346"/>
                <a:ext cx="97920" cy="1116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E56F598F-DD6E-416C-B751-02C8D72A784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704941" y="4648706"/>
                  <a:ext cx="16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E77FFEF0-92E2-44CF-8EDE-F362981950A8}"/>
                    </a:ext>
                  </a:extLst>
                </p14:cNvPr>
                <p14:cNvContentPartPr/>
                <p14:nvPr/>
              </p14:nvContentPartPr>
              <p14:xfrm>
                <a:off x="11735901" y="4576346"/>
                <a:ext cx="156240" cy="828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E77FFEF0-92E2-44CF-8EDE-F362981950A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699901" y="4540346"/>
                  <a:ext cx="2278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Agrupar 391">
            <a:extLst>
              <a:ext uri="{FF2B5EF4-FFF2-40B4-BE49-F238E27FC236}">
                <a16:creationId xmlns:a16="http://schemas.microsoft.com/office/drawing/2014/main" id="{D15A7399-4D98-4991-A3EC-08CF151A4393}"/>
              </a:ext>
            </a:extLst>
          </p:cNvPr>
          <p:cNvGrpSpPr/>
          <p:nvPr/>
        </p:nvGrpSpPr>
        <p:grpSpPr>
          <a:xfrm>
            <a:off x="422181" y="4039946"/>
            <a:ext cx="590040" cy="276120"/>
            <a:chOff x="422181" y="4039946"/>
            <a:chExt cx="5900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402D5C05-6FEF-4965-94DF-CF1DF4016F65}"/>
                    </a:ext>
                  </a:extLst>
                </p14:cNvPr>
                <p14:cNvContentPartPr/>
                <p14:nvPr/>
              </p14:nvContentPartPr>
              <p14:xfrm>
                <a:off x="422181" y="4127066"/>
                <a:ext cx="113760" cy="11952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402D5C05-6FEF-4965-94DF-CF1DF4016F6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86541" y="4091426"/>
                  <a:ext cx="185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4842F23D-3068-4628-B35B-0C52D3789C5C}"/>
                    </a:ext>
                  </a:extLst>
                </p14:cNvPr>
                <p14:cNvContentPartPr/>
                <p14:nvPr/>
              </p14:nvContentPartPr>
              <p14:xfrm>
                <a:off x="602901" y="4089986"/>
                <a:ext cx="20520" cy="11700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4842F23D-3068-4628-B35B-0C52D3789C5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66901" y="4053986"/>
                  <a:ext cx="92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596921D7-BBCD-45A0-9B6F-96DAD8A99871}"/>
                    </a:ext>
                  </a:extLst>
                </p14:cNvPr>
                <p14:cNvContentPartPr/>
                <p14:nvPr/>
              </p14:nvContentPartPr>
              <p14:xfrm>
                <a:off x="575181" y="4039946"/>
                <a:ext cx="185400" cy="17244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596921D7-BBCD-45A0-9B6F-96DAD8A9987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39181" y="4004306"/>
                  <a:ext cx="257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9AFEB233-CB39-40FB-A517-25B099CADAF8}"/>
                    </a:ext>
                  </a:extLst>
                </p14:cNvPr>
                <p14:cNvContentPartPr/>
                <p14:nvPr/>
              </p14:nvContentPartPr>
              <p14:xfrm>
                <a:off x="812061" y="4052546"/>
                <a:ext cx="84960" cy="14904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9AFEB233-CB39-40FB-A517-25B099CADAF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76421" y="4016546"/>
                  <a:ext cx="156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1E1591EA-0AB7-4C72-85CC-7BF7D217C785}"/>
                    </a:ext>
                  </a:extLst>
                </p14:cNvPr>
                <p14:cNvContentPartPr/>
                <p14:nvPr/>
              </p14:nvContentPartPr>
              <p14:xfrm>
                <a:off x="477261" y="4303106"/>
                <a:ext cx="397080" cy="1296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1E1591EA-0AB7-4C72-85CC-7BF7D217C7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41621" y="4267106"/>
                  <a:ext cx="468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F2917AE7-9AAF-4287-B6B6-0BC91AB850C0}"/>
                    </a:ext>
                  </a:extLst>
                </p14:cNvPr>
                <p14:cNvContentPartPr/>
                <p14:nvPr/>
              </p14:nvContentPartPr>
              <p14:xfrm>
                <a:off x="1001421" y="4168106"/>
                <a:ext cx="360" cy="1764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F2917AE7-9AAF-4287-B6B6-0BC91AB850C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65421" y="4132466"/>
                  <a:ext cx="72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B0DF32A4-9CDB-4113-83DC-E025B1D26A15}"/>
                    </a:ext>
                  </a:extLst>
                </p14:cNvPr>
                <p14:cNvContentPartPr/>
                <p14:nvPr/>
              </p14:nvContentPartPr>
              <p14:xfrm>
                <a:off x="1003581" y="4089986"/>
                <a:ext cx="8640" cy="1224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B0DF32A4-9CDB-4113-83DC-E025B1D26A1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67941" y="4053986"/>
                  <a:ext cx="802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Agrupar 413">
            <a:extLst>
              <a:ext uri="{FF2B5EF4-FFF2-40B4-BE49-F238E27FC236}">
                <a16:creationId xmlns:a16="http://schemas.microsoft.com/office/drawing/2014/main" id="{BFAF563B-35C4-4B26-9741-2AD44F52FE73}"/>
              </a:ext>
            </a:extLst>
          </p:cNvPr>
          <p:cNvGrpSpPr/>
          <p:nvPr/>
        </p:nvGrpSpPr>
        <p:grpSpPr>
          <a:xfrm>
            <a:off x="398061" y="4729346"/>
            <a:ext cx="740160" cy="201600"/>
            <a:chOff x="398061" y="4729346"/>
            <a:chExt cx="74016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12B41DDE-9833-4F49-AD54-CB1E35863798}"/>
                    </a:ext>
                  </a:extLst>
                </p14:cNvPr>
                <p14:cNvContentPartPr/>
                <p14:nvPr/>
              </p14:nvContentPartPr>
              <p14:xfrm>
                <a:off x="398061" y="4729346"/>
                <a:ext cx="111600" cy="15336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12B41DDE-9833-4F49-AD54-CB1E3586379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62421" y="4693706"/>
                  <a:ext cx="183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1F5BD28F-5DEB-40D0-9C99-C4A10636EA6D}"/>
                    </a:ext>
                  </a:extLst>
                </p14:cNvPr>
                <p14:cNvContentPartPr/>
                <p14:nvPr/>
              </p14:nvContentPartPr>
              <p14:xfrm>
                <a:off x="564381" y="4766786"/>
                <a:ext cx="24120" cy="11268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1F5BD28F-5DEB-40D0-9C99-C4A10636EA6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28381" y="4731146"/>
                  <a:ext cx="95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7BB3B709-943D-488E-8C9D-B8ED5E13078A}"/>
                    </a:ext>
                  </a:extLst>
                </p14:cNvPr>
                <p14:cNvContentPartPr/>
                <p14:nvPr/>
              </p14:nvContentPartPr>
              <p14:xfrm>
                <a:off x="588141" y="4744106"/>
                <a:ext cx="113400" cy="9504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7BB3B709-943D-488E-8C9D-B8ED5E13078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52141" y="4708106"/>
                  <a:ext cx="185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668F203D-0319-4D87-899D-57ABF838FB0F}"/>
                    </a:ext>
                  </a:extLst>
                </p14:cNvPr>
                <p14:cNvContentPartPr/>
                <p14:nvPr/>
              </p14:nvContentPartPr>
              <p14:xfrm>
                <a:off x="619101" y="4798106"/>
                <a:ext cx="97920" cy="4860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668F203D-0319-4D87-899D-57ABF838FB0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83101" y="4762106"/>
                  <a:ext cx="169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547FE40A-F550-4E13-8194-31E6667EB53D}"/>
                    </a:ext>
                  </a:extLst>
                </p14:cNvPr>
                <p14:cNvContentPartPr/>
                <p14:nvPr/>
              </p14:nvContentPartPr>
              <p14:xfrm>
                <a:off x="758421" y="4734746"/>
                <a:ext cx="88560" cy="11376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547FE40A-F550-4E13-8194-31E6667EB53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2421" y="4699106"/>
                  <a:ext cx="16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097B6629-1356-4DE7-9319-FA03A99173DD}"/>
                    </a:ext>
                  </a:extLst>
                </p14:cNvPr>
                <p14:cNvContentPartPr/>
                <p14:nvPr/>
              </p14:nvContentPartPr>
              <p14:xfrm>
                <a:off x="876141" y="4731506"/>
                <a:ext cx="112320" cy="12492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097B6629-1356-4DE7-9319-FA03A99173D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40501" y="4695506"/>
                  <a:ext cx="183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9" name="Tinta 398">
                  <a:extLst>
                    <a:ext uri="{FF2B5EF4-FFF2-40B4-BE49-F238E27FC236}">
                      <a16:creationId xmlns:a16="http://schemas.microsoft.com/office/drawing/2014/main" id="{A9537761-90D9-430D-85DF-125E5528F5F9}"/>
                    </a:ext>
                  </a:extLst>
                </p14:cNvPr>
                <p14:cNvContentPartPr/>
                <p14:nvPr/>
              </p14:nvContentPartPr>
              <p14:xfrm>
                <a:off x="1044621" y="4776506"/>
                <a:ext cx="93600" cy="154440"/>
              </p14:xfrm>
            </p:contentPart>
          </mc:Choice>
          <mc:Fallback>
            <p:pic>
              <p:nvPicPr>
                <p:cNvPr id="399" name="Tinta 398">
                  <a:extLst>
                    <a:ext uri="{FF2B5EF4-FFF2-40B4-BE49-F238E27FC236}">
                      <a16:creationId xmlns:a16="http://schemas.microsoft.com/office/drawing/2014/main" id="{A9537761-90D9-430D-85DF-125E5528F5F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08621" y="4740866"/>
                  <a:ext cx="165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Agrupar 419">
            <a:extLst>
              <a:ext uri="{FF2B5EF4-FFF2-40B4-BE49-F238E27FC236}">
                <a16:creationId xmlns:a16="http://schemas.microsoft.com/office/drawing/2014/main" id="{EE9E25D9-8424-4213-905E-726B2F3A8DD1}"/>
              </a:ext>
            </a:extLst>
          </p:cNvPr>
          <p:cNvGrpSpPr/>
          <p:nvPr/>
        </p:nvGrpSpPr>
        <p:grpSpPr>
          <a:xfrm>
            <a:off x="1370421" y="4532426"/>
            <a:ext cx="2329920" cy="295920"/>
            <a:chOff x="1370421" y="4532426"/>
            <a:chExt cx="232992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0" name="Tinta 399">
                  <a:extLst>
                    <a:ext uri="{FF2B5EF4-FFF2-40B4-BE49-F238E27FC236}">
                      <a16:creationId xmlns:a16="http://schemas.microsoft.com/office/drawing/2014/main" id="{4C08C571-C84C-4EE8-BA80-D89881481DAD}"/>
                    </a:ext>
                  </a:extLst>
                </p14:cNvPr>
                <p14:cNvContentPartPr/>
                <p14:nvPr/>
              </p14:nvContentPartPr>
              <p14:xfrm>
                <a:off x="1370421" y="4766786"/>
                <a:ext cx="105120" cy="9000"/>
              </p14:xfrm>
            </p:contentPart>
          </mc:Choice>
          <mc:Fallback>
            <p:pic>
              <p:nvPicPr>
                <p:cNvPr id="400" name="Tinta 399">
                  <a:extLst>
                    <a:ext uri="{FF2B5EF4-FFF2-40B4-BE49-F238E27FC236}">
                      <a16:creationId xmlns:a16="http://schemas.microsoft.com/office/drawing/2014/main" id="{4C08C571-C84C-4EE8-BA80-D89881481DA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334781" y="4731146"/>
                  <a:ext cx="176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537B7862-37F5-4510-9EE9-B6E64755B2E9}"/>
                    </a:ext>
                  </a:extLst>
                </p14:cNvPr>
                <p14:cNvContentPartPr/>
                <p14:nvPr/>
              </p14:nvContentPartPr>
              <p14:xfrm>
                <a:off x="1565901" y="4727906"/>
                <a:ext cx="142560" cy="100440"/>
              </p14:xfrm>
            </p:contentPart>
          </mc:Choice>
          <mc:Fallback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537B7862-37F5-4510-9EE9-B6E64755B2E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529901" y="4692266"/>
                  <a:ext cx="214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DF538C5C-E580-4D89-BAB2-2026E42742C2}"/>
                    </a:ext>
                  </a:extLst>
                </p14:cNvPr>
                <p14:cNvContentPartPr/>
                <p14:nvPr/>
              </p14:nvContentPartPr>
              <p14:xfrm>
                <a:off x="1910421" y="4614866"/>
                <a:ext cx="173160" cy="128880"/>
              </p14:xfrm>
            </p:contentPart>
          </mc:Choice>
          <mc:Fallback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DF538C5C-E580-4D89-BAB2-2026E42742C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874421" y="4578866"/>
                  <a:ext cx="244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21A41FA3-F1E4-4651-9A6B-9AD8A41C896D}"/>
                    </a:ext>
                  </a:extLst>
                </p14:cNvPr>
                <p14:cNvContentPartPr/>
                <p14:nvPr/>
              </p14:nvContentPartPr>
              <p14:xfrm>
                <a:off x="2130381" y="4618106"/>
                <a:ext cx="188640" cy="10584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21A41FA3-F1E4-4651-9A6B-9AD8A41C896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094381" y="4582106"/>
                  <a:ext cx="260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FD26530E-A68B-4484-B543-C823CE62BB99}"/>
                    </a:ext>
                  </a:extLst>
                </p14:cNvPr>
                <p14:cNvContentPartPr/>
                <p14:nvPr/>
              </p14:nvContentPartPr>
              <p14:xfrm>
                <a:off x="2401821" y="4665266"/>
                <a:ext cx="104040" cy="5472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FD26530E-A68B-4484-B543-C823CE62BB9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365821" y="4629266"/>
                  <a:ext cx="17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68A39C1F-38B1-4810-BCAD-CE839367BE60}"/>
                    </a:ext>
                  </a:extLst>
                </p14:cNvPr>
                <p14:cNvContentPartPr/>
                <p14:nvPr/>
              </p14:nvContentPartPr>
              <p14:xfrm>
                <a:off x="2392461" y="4636106"/>
                <a:ext cx="109800" cy="2808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68A39C1F-38B1-4810-BCAD-CE839367BE6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356461" y="4600466"/>
                  <a:ext cx="181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2CAFDD87-583D-417C-8DF1-3E2A48ACB988}"/>
                    </a:ext>
                  </a:extLst>
                </p14:cNvPr>
                <p14:cNvContentPartPr/>
                <p14:nvPr/>
              </p14:nvContentPartPr>
              <p14:xfrm>
                <a:off x="2406501" y="4559066"/>
                <a:ext cx="165960" cy="4320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2CAFDD87-583D-417C-8DF1-3E2A48ACB98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370861" y="4523426"/>
                  <a:ext cx="237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17C7487F-CDA4-4BA8-86DB-72E188D21B94}"/>
                    </a:ext>
                  </a:extLst>
                </p14:cNvPr>
                <p14:cNvContentPartPr/>
                <p14:nvPr/>
              </p14:nvContentPartPr>
              <p14:xfrm>
                <a:off x="2575701" y="4598666"/>
                <a:ext cx="2880" cy="9684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17C7487F-CDA4-4BA8-86DB-72E188D21B9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539701" y="4563026"/>
                  <a:ext cx="74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D9D0C3D1-8011-40CA-9200-97C4BBC1128B}"/>
                    </a:ext>
                  </a:extLst>
                </p14:cNvPr>
                <p14:cNvContentPartPr/>
                <p14:nvPr/>
              </p14:nvContentPartPr>
              <p14:xfrm>
                <a:off x="2582901" y="4582826"/>
                <a:ext cx="164880" cy="14400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D9D0C3D1-8011-40CA-9200-97C4BBC1128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546901" y="4546826"/>
                  <a:ext cx="236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F6D3B5BA-A039-4D48-A100-420C1B5B9D26}"/>
                    </a:ext>
                  </a:extLst>
                </p14:cNvPr>
                <p14:cNvContentPartPr/>
                <p14:nvPr/>
              </p14:nvContentPartPr>
              <p14:xfrm>
                <a:off x="2792421" y="4607666"/>
                <a:ext cx="20520" cy="9324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F6D3B5BA-A039-4D48-A100-420C1B5B9D2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756781" y="4571666"/>
                  <a:ext cx="92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E92B9EBA-73B5-4F71-B494-BCB09B83D6DD}"/>
                    </a:ext>
                  </a:extLst>
                </p14:cNvPr>
                <p14:cNvContentPartPr/>
                <p14:nvPr/>
              </p14:nvContentPartPr>
              <p14:xfrm>
                <a:off x="2857941" y="4573466"/>
                <a:ext cx="156600" cy="15516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E92B9EBA-73B5-4F71-B494-BCB09B83D6D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821941" y="4537826"/>
                  <a:ext cx="228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DD228D96-DC8E-4730-A2FE-B54C45C923BF}"/>
                    </a:ext>
                  </a:extLst>
                </p14:cNvPr>
                <p14:cNvContentPartPr/>
                <p14:nvPr/>
              </p14:nvContentPartPr>
              <p14:xfrm>
                <a:off x="3121101" y="4720706"/>
                <a:ext cx="2880" cy="36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DD228D96-DC8E-4730-A2FE-B54C45C923B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85461" y="4685066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30B95843-5AF1-448D-9F7C-9FD729896818}"/>
                    </a:ext>
                  </a:extLst>
                </p14:cNvPr>
                <p14:cNvContentPartPr/>
                <p14:nvPr/>
              </p14:nvContentPartPr>
              <p14:xfrm>
                <a:off x="3072501" y="4548266"/>
                <a:ext cx="34560" cy="149400"/>
              </p14:xfrm>
            </p:contentPart>
          </mc:Choice>
          <mc:Fallback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30B95843-5AF1-448D-9F7C-9FD72989681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036861" y="4512626"/>
                  <a:ext cx="106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28FC6B20-562C-4642-B9B5-C6BB3C536215}"/>
                    </a:ext>
                  </a:extLst>
                </p14:cNvPr>
                <p14:cNvContentPartPr/>
                <p14:nvPr/>
              </p14:nvContentPartPr>
              <p14:xfrm>
                <a:off x="3093741" y="4532426"/>
                <a:ext cx="115560" cy="19116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28FC6B20-562C-4642-B9B5-C6BB3C53621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057741" y="4496426"/>
                  <a:ext cx="187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F8254D7C-0AC8-4108-8D7A-5C7281AF1369}"/>
                    </a:ext>
                  </a:extLst>
                </p14:cNvPr>
                <p14:cNvContentPartPr/>
                <p14:nvPr/>
              </p14:nvContentPartPr>
              <p14:xfrm>
                <a:off x="3280581" y="4566626"/>
                <a:ext cx="162720" cy="11052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F8254D7C-0AC8-4108-8D7A-5C7281AF136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244581" y="4530626"/>
                  <a:ext cx="234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7AAF1E3C-95D8-44CE-AF95-CF7C7339FEF9}"/>
                    </a:ext>
                  </a:extLst>
                </p14:cNvPr>
                <p14:cNvContentPartPr/>
                <p14:nvPr/>
              </p14:nvContentPartPr>
              <p14:xfrm>
                <a:off x="3487221" y="4553306"/>
                <a:ext cx="213120" cy="17028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7AAF1E3C-95D8-44CE-AF95-CF7C7339FEF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451221" y="4517666"/>
                  <a:ext cx="284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A90A9F2A-1123-4071-9610-0B0D112C34BD}"/>
                    </a:ext>
                  </a:extLst>
                </p14:cNvPr>
                <p14:cNvContentPartPr/>
                <p14:nvPr/>
              </p14:nvContentPartPr>
              <p14:xfrm>
                <a:off x="3541581" y="4651226"/>
                <a:ext cx="138600" cy="2196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A90A9F2A-1123-4071-9610-0B0D112C34B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505581" y="4615586"/>
                  <a:ext cx="2102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Agrupar 422">
            <a:extLst>
              <a:ext uri="{FF2B5EF4-FFF2-40B4-BE49-F238E27FC236}">
                <a16:creationId xmlns:a16="http://schemas.microsoft.com/office/drawing/2014/main" id="{97E6ED97-232F-4AB8-BB28-DD495A3D43B7}"/>
              </a:ext>
            </a:extLst>
          </p:cNvPr>
          <p:cNvGrpSpPr/>
          <p:nvPr/>
        </p:nvGrpSpPr>
        <p:grpSpPr>
          <a:xfrm>
            <a:off x="2141181" y="4871906"/>
            <a:ext cx="1265040" cy="31320"/>
            <a:chOff x="2141181" y="4871906"/>
            <a:chExt cx="1265040" cy="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680F21F7-524F-4A21-88AB-E0BB1F9CFA61}"/>
                    </a:ext>
                  </a:extLst>
                </p14:cNvPr>
                <p14:cNvContentPartPr/>
                <p14:nvPr/>
              </p14:nvContentPartPr>
              <p14:xfrm>
                <a:off x="2141181" y="4871906"/>
                <a:ext cx="6480" cy="576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680F21F7-524F-4A21-88AB-E0BB1F9CFA6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105181" y="4836266"/>
                  <a:ext cx="78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1A9D0E03-D9EA-45D6-BE15-82E301AA236D}"/>
                    </a:ext>
                  </a:extLst>
                </p14:cNvPr>
                <p14:cNvContentPartPr/>
                <p14:nvPr/>
              </p14:nvContentPartPr>
              <p14:xfrm>
                <a:off x="2141181" y="4871906"/>
                <a:ext cx="1265040" cy="3132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1A9D0E03-D9EA-45D6-BE15-82E301AA236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105181" y="4836266"/>
                  <a:ext cx="133668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24" name="Tinta 423">
                <a:extLst>
                  <a:ext uri="{FF2B5EF4-FFF2-40B4-BE49-F238E27FC236}">
                    <a16:creationId xmlns:a16="http://schemas.microsoft.com/office/drawing/2014/main" id="{33D726BE-C42D-4855-B4ED-2209DF20F329}"/>
                  </a:ext>
                </a:extLst>
              </p14:cNvPr>
              <p14:cNvContentPartPr/>
              <p14:nvPr/>
            </p14:nvContentPartPr>
            <p14:xfrm>
              <a:off x="8608221" y="3875786"/>
              <a:ext cx="261360" cy="144000"/>
            </p14:xfrm>
          </p:contentPart>
        </mc:Choice>
        <mc:Fallback>
          <p:pic>
            <p:nvPicPr>
              <p:cNvPr id="424" name="Tinta 423">
                <a:extLst>
                  <a:ext uri="{FF2B5EF4-FFF2-40B4-BE49-F238E27FC236}">
                    <a16:creationId xmlns:a16="http://schemas.microsoft.com/office/drawing/2014/main" id="{33D726BE-C42D-4855-B4ED-2209DF20F329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8572221" y="3840146"/>
                <a:ext cx="3330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Agrupar 426">
            <a:extLst>
              <a:ext uri="{FF2B5EF4-FFF2-40B4-BE49-F238E27FC236}">
                <a16:creationId xmlns:a16="http://schemas.microsoft.com/office/drawing/2014/main" id="{660F2A56-2016-4D4D-9620-2954FB8E6FF0}"/>
              </a:ext>
            </a:extLst>
          </p:cNvPr>
          <p:cNvGrpSpPr/>
          <p:nvPr/>
        </p:nvGrpSpPr>
        <p:grpSpPr>
          <a:xfrm>
            <a:off x="2415141" y="5120306"/>
            <a:ext cx="145080" cy="335160"/>
            <a:chOff x="2415141" y="5120306"/>
            <a:chExt cx="1450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ACEF86BE-FFA4-4785-BF22-1D2DF6DD17E0}"/>
                    </a:ext>
                  </a:extLst>
                </p14:cNvPr>
                <p14:cNvContentPartPr/>
                <p14:nvPr/>
              </p14:nvContentPartPr>
              <p14:xfrm>
                <a:off x="2420901" y="5175026"/>
                <a:ext cx="62280" cy="28044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ACEF86BE-FFA4-4785-BF22-1D2DF6DD17E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384901" y="5139386"/>
                  <a:ext cx="133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45B9F44E-F55A-49FC-B231-5E741F9BA5A0}"/>
                    </a:ext>
                  </a:extLst>
                </p14:cNvPr>
                <p14:cNvContentPartPr/>
                <p14:nvPr/>
              </p14:nvContentPartPr>
              <p14:xfrm>
                <a:off x="2415141" y="5120306"/>
                <a:ext cx="145080" cy="11376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45B9F44E-F55A-49FC-B231-5E741F9BA5A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379501" y="5084666"/>
                  <a:ext cx="2167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Agrupar 430">
            <a:extLst>
              <a:ext uri="{FF2B5EF4-FFF2-40B4-BE49-F238E27FC236}">
                <a16:creationId xmlns:a16="http://schemas.microsoft.com/office/drawing/2014/main" id="{F39DE81A-4AAB-4715-BBC5-08A8DE79A7A3}"/>
              </a:ext>
            </a:extLst>
          </p:cNvPr>
          <p:cNvGrpSpPr/>
          <p:nvPr/>
        </p:nvGrpSpPr>
        <p:grpSpPr>
          <a:xfrm>
            <a:off x="5774301" y="4428386"/>
            <a:ext cx="263160" cy="82800"/>
            <a:chOff x="5774301" y="4428386"/>
            <a:chExt cx="26316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FABA97D0-358D-405A-BB8C-FF371D619045}"/>
                    </a:ext>
                  </a:extLst>
                </p14:cNvPr>
                <p14:cNvContentPartPr/>
                <p14:nvPr/>
              </p14:nvContentPartPr>
              <p14:xfrm>
                <a:off x="5838741" y="4462586"/>
                <a:ext cx="135360" cy="144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FABA97D0-358D-405A-BB8C-FF371D61904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802741" y="4426946"/>
                  <a:ext cx="207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F611FF66-3804-463F-B6AA-5AC6E0102B69}"/>
                    </a:ext>
                  </a:extLst>
                </p14:cNvPr>
                <p14:cNvContentPartPr/>
                <p14:nvPr/>
              </p14:nvContentPartPr>
              <p14:xfrm>
                <a:off x="5774301" y="4463666"/>
                <a:ext cx="145800" cy="36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F611FF66-3804-463F-B6AA-5AC6E0102B6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738661" y="4428026"/>
                  <a:ext cx="217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0136EDC2-ECC6-48F8-8A6A-F738D262E0AE}"/>
                    </a:ext>
                  </a:extLst>
                </p14:cNvPr>
                <p14:cNvContentPartPr/>
                <p14:nvPr/>
              </p14:nvContentPartPr>
              <p14:xfrm>
                <a:off x="5933061" y="4428386"/>
                <a:ext cx="104400" cy="8280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0136EDC2-ECC6-48F8-8A6A-F738D262E0A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897421" y="4392746"/>
                  <a:ext cx="176040" cy="15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182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AB373EAD-9D38-401F-8E65-A1DA3E353F4F}"/>
                  </a:ext>
                </a:extLst>
              </p14:cNvPr>
              <p14:cNvContentPartPr/>
              <p14:nvPr/>
            </p14:nvContentPartPr>
            <p14:xfrm>
              <a:off x="990621" y="984626"/>
              <a:ext cx="1405800" cy="646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AB373EAD-9D38-401F-8E65-A1DA3E353F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981" y="948626"/>
                <a:ext cx="1477440" cy="71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Agrupar 2">
            <a:extLst>
              <a:ext uri="{FF2B5EF4-FFF2-40B4-BE49-F238E27FC236}">
                <a16:creationId xmlns:a16="http://schemas.microsoft.com/office/drawing/2014/main" id="{33C056E1-52DB-49EA-848C-44F06A3A76A6}"/>
              </a:ext>
            </a:extLst>
          </p:cNvPr>
          <p:cNvGrpSpPr/>
          <p:nvPr/>
        </p:nvGrpSpPr>
        <p:grpSpPr>
          <a:xfrm>
            <a:off x="3461301" y="1945826"/>
            <a:ext cx="117720" cy="183240"/>
            <a:chOff x="3461301" y="1945826"/>
            <a:chExt cx="1177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45A45A6B-9A8E-44ED-B889-BA41E1576926}"/>
                    </a:ext>
                  </a:extLst>
                </p14:cNvPr>
                <p14:cNvContentPartPr/>
                <p14:nvPr/>
              </p14:nvContentPartPr>
              <p14:xfrm>
                <a:off x="3489381" y="1945826"/>
                <a:ext cx="89640" cy="1832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45A45A6B-9A8E-44ED-B889-BA41E15769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3741" y="1909826"/>
                  <a:ext cx="161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E94B5A48-C7E4-4ED8-8EAC-AADC2FFEF659}"/>
                    </a:ext>
                  </a:extLst>
                </p14:cNvPr>
                <p14:cNvContentPartPr/>
                <p14:nvPr/>
              </p14:nvContentPartPr>
              <p14:xfrm>
                <a:off x="3461301" y="2020346"/>
                <a:ext cx="110520" cy="212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E94B5A48-C7E4-4ED8-8EAC-AADC2FFEF6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5661" y="1984346"/>
                  <a:ext cx="1821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5D68E63-6989-473A-8730-62FD8924D564}"/>
              </a:ext>
            </a:extLst>
          </p:cNvPr>
          <p:cNvGrpSpPr/>
          <p:nvPr/>
        </p:nvGrpSpPr>
        <p:grpSpPr>
          <a:xfrm>
            <a:off x="677421" y="1557746"/>
            <a:ext cx="219600" cy="168480"/>
            <a:chOff x="677421" y="1557746"/>
            <a:chExt cx="2196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05EB099B-3141-4B22-8167-51BAF2208BC6}"/>
                    </a:ext>
                  </a:extLst>
                </p14:cNvPr>
                <p14:cNvContentPartPr/>
                <p14:nvPr/>
              </p14:nvContentPartPr>
              <p14:xfrm>
                <a:off x="677421" y="1557746"/>
                <a:ext cx="93960" cy="1656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05EB099B-3141-4B22-8167-51BAF2208B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1781" y="1522106"/>
                  <a:ext cx="165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04A7C42-7FC0-4592-97B7-6118502F16E5}"/>
                    </a:ext>
                  </a:extLst>
                </p14:cNvPr>
                <p14:cNvContentPartPr/>
                <p14:nvPr/>
              </p14:nvContentPartPr>
              <p14:xfrm>
                <a:off x="786861" y="1615346"/>
                <a:ext cx="110160" cy="1108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04A7C42-7FC0-4592-97B7-6118502F16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0861" y="1579706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3DD690B-8A22-42F8-A0EA-EA088D6B8CD8}"/>
              </a:ext>
            </a:extLst>
          </p:cNvPr>
          <p:cNvGrpSpPr/>
          <p:nvPr/>
        </p:nvGrpSpPr>
        <p:grpSpPr>
          <a:xfrm>
            <a:off x="924021" y="271106"/>
            <a:ext cx="138240" cy="257400"/>
            <a:chOff x="924021" y="271106"/>
            <a:chExt cx="13824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A8B877AA-4B45-4887-99C7-0027DE2F14E6}"/>
                    </a:ext>
                  </a:extLst>
                </p14:cNvPr>
                <p14:cNvContentPartPr/>
                <p14:nvPr/>
              </p14:nvContentPartPr>
              <p14:xfrm>
                <a:off x="924021" y="350306"/>
                <a:ext cx="138240" cy="1396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A8B877AA-4B45-4887-99C7-0027DE2F14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381" y="314306"/>
                  <a:ext cx="209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72F15AEA-2A7E-4418-A321-98EDB64CB7E9}"/>
                    </a:ext>
                  </a:extLst>
                </p14:cNvPr>
                <p14:cNvContentPartPr/>
                <p14:nvPr/>
              </p14:nvContentPartPr>
              <p14:xfrm>
                <a:off x="983781" y="271106"/>
                <a:ext cx="26640" cy="2574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72F15AEA-2A7E-4418-A321-98EDB64CB7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7781" y="235106"/>
                  <a:ext cx="982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16BB9DD-FDED-4E6B-9C21-E75CBE12C787}"/>
              </a:ext>
            </a:extLst>
          </p:cNvPr>
          <p:cNvGrpSpPr/>
          <p:nvPr/>
        </p:nvGrpSpPr>
        <p:grpSpPr>
          <a:xfrm>
            <a:off x="2243421" y="684386"/>
            <a:ext cx="262440" cy="172080"/>
            <a:chOff x="2243421" y="684386"/>
            <a:chExt cx="26244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96EA2CD-A98E-47E3-A9E8-97CEDDAD52B8}"/>
                    </a:ext>
                  </a:extLst>
                </p14:cNvPr>
                <p14:cNvContentPartPr/>
                <p14:nvPr/>
              </p14:nvContentPartPr>
              <p14:xfrm>
                <a:off x="2243421" y="701666"/>
                <a:ext cx="135360" cy="1321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96EA2CD-A98E-47E3-A9E8-97CEDDAD52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7781" y="665666"/>
                  <a:ext cx="207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E92EDB93-EA57-4B85-B5A4-462EB755A290}"/>
                    </a:ext>
                  </a:extLst>
                </p14:cNvPr>
                <p14:cNvContentPartPr/>
                <p14:nvPr/>
              </p14:nvContentPartPr>
              <p14:xfrm>
                <a:off x="2411901" y="684386"/>
                <a:ext cx="93960" cy="172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E92EDB93-EA57-4B85-B5A4-462EB755A2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76261" y="648746"/>
                  <a:ext cx="1656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E2AD57E-4164-45D4-88C1-592B1C479C09}"/>
              </a:ext>
            </a:extLst>
          </p:cNvPr>
          <p:cNvGrpSpPr/>
          <p:nvPr/>
        </p:nvGrpSpPr>
        <p:grpSpPr>
          <a:xfrm>
            <a:off x="675981" y="2779586"/>
            <a:ext cx="1534320" cy="513360"/>
            <a:chOff x="675981" y="2779586"/>
            <a:chExt cx="15343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69A06C3A-F78D-4E4B-B9A2-9F4AEE56E98A}"/>
                    </a:ext>
                  </a:extLst>
                </p14:cNvPr>
                <p14:cNvContentPartPr/>
                <p14:nvPr/>
              </p14:nvContentPartPr>
              <p14:xfrm>
                <a:off x="675981" y="2779586"/>
                <a:ext cx="153000" cy="1346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69A06C3A-F78D-4E4B-B9A2-9F4AEE56E9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0341" y="2743946"/>
                  <a:ext cx="22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12D6D8D-BFE4-46C0-A046-0A79A7E261EA}"/>
                    </a:ext>
                  </a:extLst>
                </p14:cNvPr>
                <p14:cNvContentPartPr/>
                <p14:nvPr/>
              </p14:nvContentPartPr>
              <p14:xfrm>
                <a:off x="700821" y="2926466"/>
                <a:ext cx="154440" cy="3664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12D6D8D-BFE4-46C0-A046-0A79A7E261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181" y="2890826"/>
                  <a:ext cx="226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362FC9C-B73B-43CB-A6E9-97C6B69CBAA7}"/>
                    </a:ext>
                  </a:extLst>
                </p14:cNvPr>
                <p14:cNvContentPartPr/>
                <p14:nvPr/>
              </p14:nvContentPartPr>
              <p14:xfrm>
                <a:off x="699021" y="3025106"/>
                <a:ext cx="196560" cy="50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362FC9C-B73B-43CB-A6E9-97C6B69CBA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3381" y="2989466"/>
                  <a:ext cx="26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D6AE1572-35CE-4189-909B-418D4F981443}"/>
                    </a:ext>
                  </a:extLst>
                </p14:cNvPr>
                <p14:cNvContentPartPr/>
                <p14:nvPr/>
              </p14:nvContentPartPr>
              <p14:xfrm>
                <a:off x="1121661" y="2861306"/>
                <a:ext cx="180360" cy="13752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D6AE1572-35CE-4189-909B-418D4F9814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5661" y="2825306"/>
                  <a:ext cx="25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4A6FC65-404A-4430-A454-C8D070C74BA5}"/>
                    </a:ext>
                  </a:extLst>
                </p14:cNvPr>
                <p14:cNvContentPartPr/>
                <p14:nvPr/>
              </p14:nvContentPartPr>
              <p14:xfrm>
                <a:off x="1196541" y="2802266"/>
                <a:ext cx="26640" cy="2872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4A6FC65-404A-4430-A454-C8D070C74B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0901" y="2766626"/>
                  <a:ext cx="98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C69F6BA-D025-4CEC-BA5E-8B180C1E3084}"/>
                    </a:ext>
                  </a:extLst>
                </p14:cNvPr>
                <p14:cNvContentPartPr/>
                <p14:nvPr/>
              </p14:nvContentPartPr>
              <p14:xfrm>
                <a:off x="1365741" y="2838626"/>
                <a:ext cx="119520" cy="14904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C69F6BA-D025-4CEC-BA5E-8B180C1E30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9741" y="2802986"/>
                  <a:ext cx="191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13A72CA-B7A8-4E1E-B6D6-FE2F6112581B}"/>
                    </a:ext>
                  </a:extLst>
                </p14:cNvPr>
                <p14:cNvContentPartPr/>
                <p14:nvPr/>
              </p14:nvContentPartPr>
              <p14:xfrm>
                <a:off x="1501101" y="2887946"/>
                <a:ext cx="119880" cy="828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13A72CA-B7A8-4E1E-B6D6-FE2F611258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65101" y="2851946"/>
                  <a:ext cx="19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5454351-F78E-4DF8-AB1F-01167067D3D1}"/>
                    </a:ext>
                  </a:extLst>
                </p14:cNvPr>
                <p14:cNvContentPartPr/>
                <p14:nvPr/>
              </p14:nvContentPartPr>
              <p14:xfrm>
                <a:off x="1676421" y="2878226"/>
                <a:ext cx="162720" cy="1098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5454351-F78E-4DF8-AB1F-01167067D3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0421" y="2842226"/>
                  <a:ext cx="234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271CB77-6BD9-497A-BF7C-59DDCBE352AD}"/>
                    </a:ext>
                  </a:extLst>
                </p14:cNvPr>
                <p14:cNvContentPartPr/>
                <p14:nvPr/>
              </p14:nvContentPartPr>
              <p14:xfrm>
                <a:off x="1888461" y="2876426"/>
                <a:ext cx="168480" cy="943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271CB77-6BD9-497A-BF7C-59DDCBE352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2821" y="2840786"/>
                  <a:ext cx="24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C1E10FC-B9CE-432E-8BC0-5CAAA0FD3229}"/>
                    </a:ext>
                  </a:extLst>
                </p14:cNvPr>
                <p14:cNvContentPartPr/>
                <p14:nvPr/>
              </p14:nvContentPartPr>
              <p14:xfrm>
                <a:off x="2058741" y="2879306"/>
                <a:ext cx="151560" cy="7308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C1E10FC-B9CE-432E-8BC0-5CAAA0FD32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3101" y="2843666"/>
                  <a:ext cx="223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C6BB31F-9F10-4870-A698-F0B65A6A2E5A}"/>
              </a:ext>
            </a:extLst>
          </p:cNvPr>
          <p:cNvGrpSpPr/>
          <p:nvPr/>
        </p:nvGrpSpPr>
        <p:grpSpPr>
          <a:xfrm>
            <a:off x="876141" y="2160746"/>
            <a:ext cx="260640" cy="218880"/>
            <a:chOff x="876141" y="2160746"/>
            <a:chExt cx="2606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843F25E-4F81-4095-B2A0-23F5631F2B35}"/>
                    </a:ext>
                  </a:extLst>
                </p14:cNvPr>
                <p14:cNvContentPartPr/>
                <p14:nvPr/>
              </p14:nvContentPartPr>
              <p14:xfrm>
                <a:off x="879741" y="2160746"/>
                <a:ext cx="107280" cy="1760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843F25E-4F81-4095-B2A0-23F5631F2B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4101" y="2125106"/>
                  <a:ext cx="178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DCFC4F3-4171-4EF5-826A-81566437DB8F}"/>
                    </a:ext>
                  </a:extLst>
                </p14:cNvPr>
                <p14:cNvContentPartPr/>
                <p14:nvPr/>
              </p14:nvContentPartPr>
              <p14:xfrm>
                <a:off x="876141" y="2288186"/>
                <a:ext cx="360" cy="3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DCFC4F3-4171-4EF5-826A-81566437DB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0501" y="22521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18079F45-6CED-4D79-8FA7-3A503B2EC511}"/>
                    </a:ext>
                  </a:extLst>
                </p14:cNvPr>
                <p14:cNvContentPartPr/>
                <p14:nvPr/>
              </p14:nvContentPartPr>
              <p14:xfrm>
                <a:off x="876141" y="2218706"/>
                <a:ext cx="102240" cy="698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18079F45-6CED-4D79-8FA7-3A503B2EC5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501" y="2182706"/>
                  <a:ext cx="17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518B05B3-E62A-4EFF-9BA0-3A018129937F}"/>
                    </a:ext>
                  </a:extLst>
                </p14:cNvPr>
                <p14:cNvContentPartPr/>
                <p14:nvPr/>
              </p14:nvContentPartPr>
              <p14:xfrm>
                <a:off x="1055421" y="2299346"/>
                <a:ext cx="81360" cy="802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518B05B3-E62A-4EFF-9BA0-3A01812993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9421" y="2263706"/>
                  <a:ext cx="153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C81EC5A-3F73-47A2-A2CD-3CD7DA8E3054}"/>
              </a:ext>
            </a:extLst>
          </p:cNvPr>
          <p:cNvGrpSpPr/>
          <p:nvPr/>
        </p:nvGrpSpPr>
        <p:grpSpPr>
          <a:xfrm>
            <a:off x="2336301" y="2156426"/>
            <a:ext cx="217080" cy="278640"/>
            <a:chOff x="2336301" y="2156426"/>
            <a:chExt cx="2170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15CDAF0-61F1-4589-A97C-A262564FC206}"/>
                    </a:ext>
                  </a:extLst>
                </p14:cNvPr>
                <p14:cNvContentPartPr/>
                <p14:nvPr/>
              </p14:nvContentPartPr>
              <p14:xfrm>
                <a:off x="2371221" y="2156426"/>
                <a:ext cx="78840" cy="1990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15CDAF0-61F1-4589-A97C-A262564FC2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35221" y="2120426"/>
                  <a:ext cx="150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DEC5F49E-A210-46D9-AAE7-56C2B1EB7EA3}"/>
                    </a:ext>
                  </a:extLst>
                </p14:cNvPr>
                <p14:cNvContentPartPr/>
                <p14:nvPr/>
              </p14:nvContentPartPr>
              <p14:xfrm>
                <a:off x="2336301" y="2258306"/>
                <a:ext cx="99360" cy="360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DEC5F49E-A210-46D9-AAE7-56C2B1EB7E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0661" y="2222306"/>
                  <a:ext cx="171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ABC80B55-74E6-421F-ACB4-011F0E32F6E9}"/>
                    </a:ext>
                  </a:extLst>
                </p14:cNvPr>
                <p14:cNvContentPartPr/>
                <p14:nvPr/>
              </p14:nvContentPartPr>
              <p14:xfrm>
                <a:off x="2533941" y="2315906"/>
                <a:ext cx="19440" cy="1191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ABC80B55-74E6-421F-ACB4-011F0E32F6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8301" y="2280266"/>
                  <a:ext cx="910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7C78A3F-2CDD-4B21-AF3F-97122B0F4839}"/>
              </a:ext>
            </a:extLst>
          </p:cNvPr>
          <p:cNvGrpSpPr/>
          <p:nvPr/>
        </p:nvGrpSpPr>
        <p:grpSpPr>
          <a:xfrm>
            <a:off x="901341" y="685466"/>
            <a:ext cx="2403720" cy="1298880"/>
            <a:chOff x="901341" y="685466"/>
            <a:chExt cx="2403720" cy="12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09EAC4A5-7E23-42D0-8686-1D4397EF7D8D}"/>
                    </a:ext>
                  </a:extLst>
                </p14:cNvPr>
                <p14:cNvContentPartPr/>
                <p14:nvPr/>
              </p14:nvContentPartPr>
              <p14:xfrm>
                <a:off x="992781" y="700946"/>
                <a:ext cx="43920" cy="12560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09EAC4A5-7E23-42D0-8686-1D4397EF7D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7141" y="664946"/>
                  <a:ext cx="11556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9841A13-E27F-46C3-B849-DBD206E436C1}"/>
                    </a:ext>
                  </a:extLst>
                </p14:cNvPr>
                <p14:cNvContentPartPr/>
                <p14:nvPr/>
              </p14:nvContentPartPr>
              <p14:xfrm>
                <a:off x="901341" y="685466"/>
                <a:ext cx="199080" cy="2059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9841A13-E27F-46C3-B849-DBD206E436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341" y="649826"/>
                  <a:ext cx="270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E137060-6771-4815-9857-849B5AAAB602}"/>
                    </a:ext>
                  </a:extLst>
                </p14:cNvPr>
                <p14:cNvContentPartPr/>
                <p14:nvPr/>
              </p14:nvContentPartPr>
              <p14:xfrm>
                <a:off x="1028781" y="1891826"/>
                <a:ext cx="2127240" cy="925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E137060-6771-4815-9857-849B5AAAB6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781" y="1855826"/>
                  <a:ext cx="219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B294D62E-8119-490A-8C2A-91D2B2F95D75}"/>
                    </a:ext>
                  </a:extLst>
                </p14:cNvPr>
                <p14:cNvContentPartPr/>
                <p14:nvPr/>
              </p14:nvContentPartPr>
              <p14:xfrm>
                <a:off x="3115701" y="1848986"/>
                <a:ext cx="189360" cy="604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B294D62E-8119-490A-8C2A-91D2B2F95D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79701" y="1812986"/>
                  <a:ext cx="261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172631A-4141-4988-A9B7-E1DCC41EE7F7}"/>
                    </a:ext>
                  </a:extLst>
                </p14:cNvPr>
                <p14:cNvContentPartPr/>
                <p14:nvPr/>
              </p14:nvContentPartPr>
              <p14:xfrm>
                <a:off x="2400741" y="1109906"/>
                <a:ext cx="360" cy="3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172631A-4141-4988-A9B7-E1DCC41EE7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64741" y="10739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DA77C9C-2ED0-4BAE-85AE-EB2077575D10}"/>
                    </a:ext>
                  </a:extLst>
                </p14:cNvPr>
                <p14:cNvContentPartPr/>
                <p14:nvPr/>
              </p14:nvContentPartPr>
              <p14:xfrm>
                <a:off x="2394621" y="1109906"/>
                <a:ext cx="11520" cy="7308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DA77C9C-2ED0-4BAE-85AE-EB2077575D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58981" y="1073906"/>
                  <a:ext cx="8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40486DC2-7001-4B58-BBF0-DBF7BACD1927}"/>
                    </a:ext>
                  </a:extLst>
                </p14:cNvPr>
                <p14:cNvContentPartPr/>
                <p14:nvPr/>
              </p14:nvContentPartPr>
              <p14:xfrm>
                <a:off x="2411181" y="1253186"/>
                <a:ext cx="7560" cy="687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40486DC2-7001-4B58-BBF0-DBF7BACD19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5541" y="1217546"/>
                  <a:ext cx="79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2926572-5209-447B-A0C8-F2E7F0C23BCA}"/>
                    </a:ext>
                  </a:extLst>
                </p14:cNvPr>
                <p14:cNvContentPartPr/>
                <p14:nvPr/>
              </p14:nvContentPartPr>
              <p14:xfrm>
                <a:off x="2415861" y="1416266"/>
                <a:ext cx="5400" cy="698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2926572-5209-447B-A0C8-F2E7F0C23B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79861" y="1380266"/>
                  <a:ext cx="77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60AEC26-1451-4F36-9552-4F0D39E9990A}"/>
                    </a:ext>
                  </a:extLst>
                </p14:cNvPr>
                <p14:cNvContentPartPr/>
                <p14:nvPr/>
              </p14:nvContentPartPr>
              <p14:xfrm>
                <a:off x="2431341" y="1594106"/>
                <a:ext cx="18360" cy="687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60AEC26-1451-4F36-9552-4F0D39E999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95701" y="1558106"/>
                  <a:ext cx="9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FAF96C7-14CF-486A-8314-DBD09F3FF590}"/>
                    </a:ext>
                  </a:extLst>
                </p14:cNvPr>
                <p14:cNvContentPartPr/>
                <p14:nvPr/>
              </p14:nvContentPartPr>
              <p14:xfrm>
                <a:off x="2450781" y="1766546"/>
                <a:ext cx="360" cy="442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FAF96C7-14CF-486A-8314-DBD09F3FF5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14781" y="1730546"/>
                  <a:ext cx="7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C92A551-FD25-442D-BC9B-2E3A172D0150}"/>
                    </a:ext>
                  </a:extLst>
                </p14:cNvPr>
                <p14:cNvContentPartPr/>
                <p14:nvPr/>
              </p14:nvContentPartPr>
              <p14:xfrm>
                <a:off x="2451861" y="1852226"/>
                <a:ext cx="360" cy="507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C92A551-FD25-442D-BC9B-2E3A172D01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15861" y="1816226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1CFE0C3-1F37-463D-B686-BF3C846BE393}"/>
                    </a:ext>
                  </a:extLst>
                </p14:cNvPr>
                <p14:cNvContentPartPr/>
                <p14:nvPr/>
              </p14:nvContentPartPr>
              <p14:xfrm>
                <a:off x="1146501" y="1629746"/>
                <a:ext cx="117360" cy="136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1CFE0C3-1F37-463D-B686-BF3C846BE3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501" y="1594106"/>
                  <a:ext cx="189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733D3E6B-FF1F-457A-AC7E-496B4A267A61}"/>
                    </a:ext>
                  </a:extLst>
                </p14:cNvPr>
                <p14:cNvContentPartPr/>
                <p14:nvPr/>
              </p14:nvContentPartPr>
              <p14:xfrm>
                <a:off x="1372941" y="1613546"/>
                <a:ext cx="84960" cy="75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733D3E6B-FF1F-457A-AC7E-496B4A267A6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36941" y="1577546"/>
                  <a:ext cx="15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54EEC19-7B70-4629-B42C-80220D8E5C2C}"/>
                    </a:ext>
                  </a:extLst>
                </p14:cNvPr>
                <p14:cNvContentPartPr/>
                <p14:nvPr/>
              </p14:nvContentPartPr>
              <p14:xfrm>
                <a:off x="1590741" y="1605626"/>
                <a:ext cx="84960" cy="68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54EEC19-7B70-4629-B42C-80220D8E5C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55101" y="1569986"/>
                  <a:ext cx="156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0BDD98D-2938-432C-A33C-A296DF743E48}"/>
                    </a:ext>
                  </a:extLst>
                </p14:cNvPr>
                <p14:cNvContentPartPr/>
                <p14:nvPr/>
              </p14:nvContentPartPr>
              <p14:xfrm>
                <a:off x="1759941" y="1593026"/>
                <a:ext cx="88560" cy="3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0BDD98D-2938-432C-A33C-A296DF743E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23941" y="1557026"/>
                  <a:ext cx="16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ECE064EB-E2B8-444A-8453-3A9FA2BB328E}"/>
                    </a:ext>
                  </a:extLst>
                </p14:cNvPr>
                <p14:cNvContentPartPr/>
                <p14:nvPr/>
              </p14:nvContentPartPr>
              <p14:xfrm>
                <a:off x="2079261" y="1615346"/>
                <a:ext cx="63360" cy="3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ECE064EB-E2B8-444A-8453-3A9FA2BB32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43261" y="1579706"/>
                  <a:ext cx="135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0D118D0F-9817-43FC-841B-FF935340197C}"/>
                    </a:ext>
                  </a:extLst>
                </p14:cNvPr>
                <p14:cNvContentPartPr/>
                <p14:nvPr/>
              </p14:nvContentPartPr>
              <p14:xfrm>
                <a:off x="2277981" y="1599506"/>
                <a:ext cx="56160" cy="36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0D118D0F-9817-43FC-841B-FF93534019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41981" y="1563506"/>
                  <a:ext cx="12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F2CD7421-BB18-40E1-8429-2C1931BF7F18}"/>
                    </a:ext>
                  </a:extLst>
                </p14:cNvPr>
                <p14:cNvContentPartPr/>
                <p14:nvPr/>
              </p14:nvContentPartPr>
              <p14:xfrm>
                <a:off x="2433861" y="1559906"/>
                <a:ext cx="282600" cy="540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F2CD7421-BB18-40E1-8429-2C1931BF7F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98221" y="1523906"/>
                  <a:ext cx="35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7589CF47-A229-4AEE-8736-B82C46518CD0}"/>
                    </a:ext>
                  </a:extLst>
                </p14:cNvPr>
                <p14:cNvContentPartPr/>
                <p14:nvPr/>
              </p14:nvContentPartPr>
              <p14:xfrm>
                <a:off x="2817261" y="1536146"/>
                <a:ext cx="108720" cy="46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7589CF47-A229-4AEE-8736-B82C46518C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81621" y="1500146"/>
                  <a:ext cx="180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2C72E11-810D-4602-BD55-FC39DACE4870}"/>
                    </a:ext>
                  </a:extLst>
                </p14:cNvPr>
                <p14:cNvContentPartPr/>
                <p14:nvPr/>
              </p14:nvContentPartPr>
              <p14:xfrm>
                <a:off x="2491101" y="1006946"/>
                <a:ext cx="97920" cy="144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2C72E11-810D-4602-BD55-FC39DACE487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55461" y="971306"/>
                  <a:ext cx="16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E26C003-EEA8-4B3E-ACD2-D65FD1B9C446}"/>
                    </a:ext>
                  </a:extLst>
                </p14:cNvPr>
                <p14:cNvContentPartPr/>
                <p14:nvPr/>
              </p14:nvContentPartPr>
              <p14:xfrm>
                <a:off x="2674701" y="995066"/>
                <a:ext cx="66960" cy="252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E26C003-EEA8-4B3E-ACD2-D65FD1B9C4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38701" y="959426"/>
                  <a:ext cx="138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95357A11-D53C-49A6-909C-E7BE85B3427F}"/>
                    </a:ext>
                  </a:extLst>
                </p14:cNvPr>
                <p14:cNvContentPartPr/>
                <p14:nvPr/>
              </p14:nvContentPartPr>
              <p14:xfrm>
                <a:off x="2866221" y="989666"/>
                <a:ext cx="37800" cy="57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95357A11-D53C-49A6-909C-E7BE85B3427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30581" y="954026"/>
                  <a:ext cx="1094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0E3EC9A9-BFE9-4E8B-93A1-4E0853B52963}"/>
              </a:ext>
            </a:extLst>
          </p:cNvPr>
          <p:cNvGrpSpPr/>
          <p:nvPr/>
        </p:nvGrpSpPr>
        <p:grpSpPr>
          <a:xfrm>
            <a:off x="2742381" y="1058426"/>
            <a:ext cx="975960" cy="410400"/>
            <a:chOff x="2742381" y="1058426"/>
            <a:chExt cx="97596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80561A58-72A7-4271-A76E-5D8A48BD4928}"/>
                    </a:ext>
                  </a:extLst>
                </p14:cNvPr>
                <p14:cNvContentPartPr/>
                <p14:nvPr/>
              </p14:nvContentPartPr>
              <p14:xfrm>
                <a:off x="2791341" y="1091186"/>
                <a:ext cx="24120" cy="3776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80561A58-72A7-4271-A76E-5D8A48BD492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5341" y="1055546"/>
                  <a:ext cx="95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BF9EB3E-340D-4E82-A918-A1F5BA899CE3}"/>
                    </a:ext>
                  </a:extLst>
                </p14:cNvPr>
                <p14:cNvContentPartPr/>
                <p14:nvPr/>
              </p14:nvContentPartPr>
              <p14:xfrm>
                <a:off x="2742381" y="1058426"/>
                <a:ext cx="155160" cy="1353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BF9EB3E-340D-4E82-A918-A1F5BA899C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6741" y="1022426"/>
                  <a:ext cx="226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0DAB2AE-FD6B-41C8-93C1-FD68CCF56146}"/>
                    </a:ext>
                  </a:extLst>
                </p14:cNvPr>
                <p14:cNvContentPartPr/>
                <p14:nvPr/>
              </p14:nvContentPartPr>
              <p14:xfrm>
                <a:off x="3005541" y="1250666"/>
                <a:ext cx="32400" cy="1508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0DAB2AE-FD6B-41C8-93C1-FD68CCF561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69901" y="1215026"/>
                  <a:ext cx="104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227D62BC-A0F2-4CAF-9989-1D43C7D2B3AE}"/>
                    </a:ext>
                  </a:extLst>
                </p14:cNvPr>
                <p14:cNvContentPartPr/>
                <p14:nvPr/>
              </p14:nvContentPartPr>
              <p14:xfrm>
                <a:off x="2951901" y="1302506"/>
                <a:ext cx="118080" cy="3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227D62BC-A0F2-4CAF-9989-1D43C7D2B3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16261" y="1266866"/>
                  <a:ext cx="189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FBF49E36-0A69-4A60-8DED-B6BF5CBF6271}"/>
                    </a:ext>
                  </a:extLst>
                </p14:cNvPr>
                <p14:cNvContentPartPr/>
                <p14:nvPr/>
              </p14:nvContentPartPr>
              <p14:xfrm>
                <a:off x="3162861" y="1194506"/>
                <a:ext cx="276480" cy="14400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FBF49E36-0A69-4A60-8DED-B6BF5CBF62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26861" y="1158506"/>
                  <a:ext cx="34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3B6C65E0-E059-48E6-A943-C63878277D01}"/>
                    </a:ext>
                  </a:extLst>
                </p14:cNvPr>
                <p14:cNvContentPartPr/>
                <p14:nvPr/>
              </p14:nvContentPartPr>
              <p14:xfrm>
                <a:off x="3557781" y="1108826"/>
                <a:ext cx="141480" cy="2667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3B6C65E0-E059-48E6-A943-C63878277D0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21781" y="1072826"/>
                  <a:ext cx="213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28366872-E3AC-4DFF-B9FE-D95186882EDB}"/>
                    </a:ext>
                  </a:extLst>
                </p14:cNvPr>
                <p14:cNvContentPartPr/>
                <p14:nvPr/>
              </p14:nvContentPartPr>
              <p14:xfrm>
                <a:off x="3543741" y="1137266"/>
                <a:ext cx="46440" cy="424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28366872-E3AC-4DFF-B9FE-D95186882E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08101" y="1101626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87B6DDAA-5375-40CA-92C3-F6B0B46944D0}"/>
                    </a:ext>
                  </a:extLst>
                </p14:cNvPr>
                <p14:cNvContentPartPr/>
                <p14:nvPr/>
              </p14:nvContentPartPr>
              <p14:xfrm>
                <a:off x="3673701" y="1304306"/>
                <a:ext cx="44640" cy="306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87B6DDAA-5375-40CA-92C3-F6B0B46944D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37701" y="1268666"/>
                  <a:ext cx="11628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9F429A59-2CFF-4859-8CE1-B792582CFA3E}"/>
                  </a:ext>
                </a:extLst>
              </p14:cNvPr>
              <p14:cNvContentPartPr/>
              <p14:nvPr/>
            </p14:nvContentPartPr>
            <p14:xfrm>
              <a:off x="2417301" y="2824226"/>
              <a:ext cx="166680" cy="12456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9F429A59-2CFF-4859-8CE1-B792582CFA3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81301" y="2788586"/>
                <a:ext cx="23832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Agrupar 89">
            <a:extLst>
              <a:ext uri="{FF2B5EF4-FFF2-40B4-BE49-F238E27FC236}">
                <a16:creationId xmlns:a16="http://schemas.microsoft.com/office/drawing/2014/main" id="{9C698F6A-661A-4657-AB0F-FE92DAE1112C}"/>
              </a:ext>
            </a:extLst>
          </p:cNvPr>
          <p:cNvGrpSpPr/>
          <p:nvPr/>
        </p:nvGrpSpPr>
        <p:grpSpPr>
          <a:xfrm>
            <a:off x="5463621" y="485306"/>
            <a:ext cx="1986480" cy="486360"/>
            <a:chOff x="5463621" y="485306"/>
            <a:chExt cx="198648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475A5902-DC4F-4E1B-AA28-AA2321A01639}"/>
                    </a:ext>
                  </a:extLst>
                </p14:cNvPr>
                <p14:cNvContentPartPr/>
                <p14:nvPr/>
              </p14:nvContentPartPr>
              <p14:xfrm>
                <a:off x="5481621" y="727586"/>
                <a:ext cx="141840" cy="21312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475A5902-DC4F-4E1B-AA28-AA2321A0163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45981" y="691946"/>
                  <a:ext cx="213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4E516308-5AEB-491E-95BD-27432A454E01}"/>
                    </a:ext>
                  </a:extLst>
                </p14:cNvPr>
                <p14:cNvContentPartPr/>
                <p14:nvPr/>
              </p14:nvContentPartPr>
              <p14:xfrm>
                <a:off x="5463621" y="816146"/>
                <a:ext cx="131400" cy="237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4E516308-5AEB-491E-95BD-27432A454E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27621" y="780506"/>
                  <a:ext cx="203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BCD584A-CEDD-4C3E-87A3-800953F982D2}"/>
                    </a:ext>
                  </a:extLst>
                </p14:cNvPr>
                <p14:cNvContentPartPr/>
                <p14:nvPr/>
              </p14:nvContentPartPr>
              <p14:xfrm>
                <a:off x="5484861" y="703826"/>
                <a:ext cx="125280" cy="111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BCD584A-CEDD-4C3E-87A3-800953F982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49221" y="667826"/>
                  <a:ext cx="196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D3792002-4829-44FF-8EEA-FBB4DE7BA713}"/>
                    </a:ext>
                  </a:extLst>
                </p14:cNvPr>
                <p14:cNvContentPartPr/>
                <p14:nvPr/>
              </p14:nvContentPartPr>
              <p14:xfrm>
                <a:off x="5643621" y="708146"/>
                <a:ext cx="142200" cy="21996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D3792002-4829-44FF-8EEA-FBB4DE7BA7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07981" y="672146"/>
                  <a:ext cx="213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9BCFA59-DCBE-4C03-905A-ADB6014CA07D}"/>
                    </a:ext>
                  </a:extLst>
                </p14:cNvPr>
                <p14:cNvContentPartPr/>
                <p14:nvPr/>
              </p14:nvContentPartPr>
              <p14:xfrm>
                <a:off x="5876181" y="755306"/>
                <a:ext cx="15120" cy="1429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99BCFA59-DCBE-4C03-905A-ADB6014CA07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40181" y="719306"/>
                  <a:ext cx="86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FE69F8F-35C6-4E47-9774-8BA406280438}"/>
                    </a:ext>
                  </a:extLst>
                </p14:cNvPr>
                <p14:cNvContentPartPr/>
                <p14:nvPr/>
              </p14:nvContentPartPr>
              <p14:xfrm>
                <a:off x="5829021" y="733706"/>
                <a:ext cx="196920" cy="17136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FE69F8F-35C6-4E47-9774-8BA40628043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93381" y="698066"/>
                  <a:ext cx="268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B31D32B3-272C-496B-A1DC-03D684495552}"/>
                    </a:ext>
                  </a:extLst>
                </p14:cNvPr>
                <p14:cNvContentPartPr/>
                <p14:nvPr/>
              </p14:nvContentPartPr>
              <p14:xfrm>
                <a:off x="6013701" y="730826"/>
                <a:ext cx="223200" cy="1908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B31D32B3-272C-496B-A1DC-03D68449555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78061" y="694826"/>
                  <a:ext cx="294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5BE71053-0F86-434F-ADFB-1B43E622AB8D}"/>
                    </a:ext>
                  </a:extLst>
                </p14:cNvPr>
                <p14:cNvContentPartPr/>
                <p14:nvPr/>
              </p14:nvContentPartPr>
              <p14:xfrm>
                <a:off x="6267501" y="720026"/>
                <a:ext cx="54000" cy="1256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5BE71053-0F86-434F-ADFB-1B43E622AB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1501" y="684026"/>
                  <a:ext cx="125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ECF791BC-E419-415A-9383-B5DC8065D84A}"/>
                    </a:ext>
                  </a:extLst>
                </p14:cNvPr>
                <p14:cNvContentPartPr/>
                <p14:nvPr/>
              </p14:nvContentPartPr>
              <p14:xfrm>
                <a:off x="6318621" y="732626"/>
                <a:ext cx="108720" cy="14076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ECF791BC-E419-415A-9383-B5DC8065D8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82621" y="696986"/>
                  <a:ext cx="180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C7187B6C-C31C-4435-BAB9-0AAB3EFA1150}"/>
                    </a:ext>
                  </a:extLst>
                </p14:cNvPr>
                <p14:cNvContentPartPr/>
                <p14:nvPr/>
              </p14:nvContentPartPr>
              <p14:xfrm>
                <a:off x="6182901" y="876266"/>
                <a:ext cx="187200" cy="226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C7187B6C-C31C-4435-BAB9-0AAB3EFA115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46901" y="840266"/>
                  <a:ext cx="258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5E8FDAE1-B19B-4A7C-A500-1B68B7755F4A}"/>
                    </a:ext>
                  </a:extLst>
                </p14:cNvPr>
                <p14:cNvContentPartPr/>
                <p14:nvPr/>
              </p14:nvContentPartPr>
              <p14:xfrm>
                <a:off x="6504381" y="698426"/>
                <a:ext cx="32400" cy="15876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5E8FDAE1-B19B-4A7C-A500-1B68B7755F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68381" y="662786"/>
                  <a:ext cx="104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F6BB3614-B9DC-4CF8-99D7-BE55AC94D52C}"/>
                    </a:ext>
                  </a:extLst>
                </p14:cNvPr>
                <p14:cNvContentPartPr/>
                <p14:nvPr/>
              </p14:nvContentPartPr>
              <p14:xfrm>
                <a:off x="6441381" y="700946"/>
                <a:ext cx="399240" cy="1918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F6BB3614-B9DC-4CF8-99D7-BE55AC94D52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05381" y="665306"/>
                  <a:ext cx="470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76EFB9F-E159-449B-8CF4-5318094E78EA}"/>
                    </a:ext>
                  </a:extLst>
                </p14:cNvPr>
                <p14:cNvContentPartPr/>
                <p14:nvPr/>
              </p14:nvContentPartPr>
              <p14:xfrm>
                <a:off x="6567381" y="688706"/>
                <a:ext cx="219600" cy="871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76EFB9F-E159-449B-8CF4-5318094E78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31741" y="653066"/>
                  <a:ext cx="291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922359B-3435-4412-A9BE-76EA37E6FED7}"/>
                    </a:ext>
                  </a:extLst>
                </p14:cNvPr>
                <p14:cNvContentPartPr/>
                <p14:nvPr/>
              </p14:nvContentPartPr>
              <p14:xfrm>
                <a:off x="6698421" y="485306"/>
                <a:ext cx="27720" cy="18576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922359B-3435-4412-A9BE-76EA37E6FE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62781" y="449306"/>
                  <a:ext cx="99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4F92B0F2-277B-4DF0-823F-32C82ED6DE9C}"/>
                    </a:ext>
                  </a:extLst>
                </p14:cNvPr>
                <p14:cNvContentPartPr/>
                <p14:nvPr/>
              </p14:nvContentPartPr>
              <p14:xfrm>
                <a:off x="6847101" y="702026"/>
                <a:ext cx="201600" cy="2696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4F92B0F2-277B-4DF0-823F-32C82ED6DE9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11461" y="666026"/>
                  <a:ext cx="273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227C8BE8-0CD6-4472-94C1-F5BB397EAE16}"/>
                    </a:ext>
                  </a:extLst>
                </p14:cNvPr>
                <p14:cNvContentPartPr/>
                <p14:nvPr/>
              </p14:nvContentPartPr>
              <p14:xfrm>
                <a:off x="7109181" y="740186"/>
                <a:ext cx="62280" cy="1483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227C8BE8-0CD6-4472-94C1-F5BB397EAE1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73541" y="704546"/>
                  <a:ext cx="133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D52CE5A0-B22D-47FB-86B2-F6BC5CED7508}"/>
                    </a:ext>
                  </a:extLst>
                </p14:cNvPr>
                <p14:cNvContentPartPr/>
                <p14:nvPr/>
              </p14:nvContentPartPr>
              <p14:xfrm>
                <a:off x="7245981" y="736946"/>
                <a:ext cx="204120" cy="1533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D52CE5A0-B22D-47FB-86B2-F6BC5CED75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10341" y="701306"/>
                  <a:ext cx="275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0ECF4C92-C849-4F8F-8068-2FA5BC18E46D}"/>
                    </a:ext>
                  </a:extLst>
                </p14:cNvPr>
                <p14:cNvContentPartPr/>
                <p14:nvPr/>
              </p14:nvContentPartPr>
              <p14:xfrm>
                <a:off x="7293861" y="835586"/>
                <a:ext cx="155160" cy="187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0ECF4C92-C849-4F8F-8068-2FA5BC18E4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58221" y="799586"/>
                  <a:ext cx="2268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D84655FC-B87C-460D-B753-F3D85FDD4321}"/>
              </a:ext>
            </a:extLst>
          </p:cNvPr>
          <p:cNvGrpSpPr/>
          <p:nvPr/>
        </p:nvGrpSpPr>
        <p:grpSpPr>
          <a:xfrm>
            <a:off x="7737741" y="637226"/>
            <a:ext cx="182880" cy="300600"/>
            <a:chOff x="7737741" y="637226"/>
            <a:chExt cx="18288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B4F53447-A129-48BA-8D1B-B215B3743976}"/>
                    </a:ext>
                  </a:extLst>
                </p14:cNvPr>
                <p14:cNvContentPartPr/>
                <p14:nvPr/>
              </p14:nvContentPartPr>
              <p14:xfrm>
                <a:off x="7737741" y="637226"/>
                <a:ext cx="182880" cy="18720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B4F53447-A129-48BA-8D1B-B215B37439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01741" y="601586"/>
                  <a:ext cx="254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153B018-19B6-41D3-9B0F-92FD37018F94}"/>
                    </a:ext>
                  </a:extLst>
                </p14:cNvPr>
                <p14:cNvContentPartPr/>
                <p14:nvPr/>
              </p14:nvContentPartPr>
              <p14:xfrm>
                <a:off x="7861941" y="716786"/>
                <a:ext cx="19440" cy="2210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153B018-19B6-41D3-9B0F-92FD37018F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26301" y="680786"/>
                  <a:ext cx="9108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E3FEEE2C-2581-4A89-A421-1A4FDED41AFC}"/>
                  </a:ext>
                </a:extLst>
              </p14:cNvPr>
              <p14:cNvContentPartPr/>
              <p14:nvPr/>
            </p14:nvContentPartPr>
            <p14:xfrm>
              <a:off x="5393421" y="1095146"/>
              <a:ext cx="2645280" cy="55800"/>
            </p14:xfrm>
          </p:contentPart>
        </mc:Choice>
        <mc:Fallback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E3FEEE2C-2581-4A89-A421-1A4FDED41AF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357421" y="1059146"/>
                <a:ext cx="27169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00F38385-2BD1-4B81-A17F-278BC5B30209}"/>
              </a:ext>
            </a:extLst>
          </p:cNvPr>
          <p:cNvGrpSpPr/>
          <p:nvPr/>
        </p:nvGrpSpPr>
        <p:grpSpPr>
          <a:xfrm>
            <a:off x="5138541" y="1405466"/>
            <a:ext cx="2039400" cy="750240"/>
            <a:chOff x="5138541" y="1405466"/>
            <a:chExt cx="2039400" cy="7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58F150AA-368C-4909-BFFD-1227DF0A04C2}"/>
                    </a:ext>
                  </a:extLst>
                </p14:cNvPr>
                <p14:cNvContentPartPr/>
                <p14:nvPr/>
              </p14:nvContentPartPr>
              <p14:xfrm>
                <a:off x="5138541" y="1702826"/>
                <a:ext cx="748080" cy="2188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58F150AA-368C-4909-BFFD-1227DF0A04C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02541" y="1667186"/>
                  <a:ext cx="819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0A594AE6-B67E-4DFE-8680-BE3928AFE45D}"/>
                    </a:ext>
                  </a:extLst>
                </p14:cNvPr>
                <p14:cNvContentPartPr/>
                <p14:nvPr/>
              </p14:nvContentPartPr>
              <p14:xfrm>
                <a:off x="6063741" y="1503026"/>
                <a:ext cx="131400" cy="59796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0A594AE6-B67E-4DFE-8680-BE3928AFE4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28101" y="1467386"/>
                  <a:ext cx="20304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9357EF40-1F3D-42BE-88E8-C2A76CAC3661}"/>
                    </a:ext>
                  </a:extLst>
                </p14:cNvPr>
                <p14:cNvContentPartPr/>
                <p14:nvPr/>
              </p14:nvContentPartPr>
              <p14:xfrm>
                <a:off x="6232581" y="1571066"/>
                <a:ext cx="119520" cy="1123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9357EF40-1F3D-42BE-88E8-C2A76CAC36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96941" y="1535426"/>
                  <a:ext cx="191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5A1BE618-C24A-4625-AD2A-0B02F1DFE895}"/>
                    </a:ext>
                  </a:extLst>
                </p14:cNvPr>
                <p14:cNvContentPartPr/>
                <p14:nvPr/>
              </p14:nvContentPartPr>
              <p14:xfrm>
                <a:off x="6217461" y="1588706"/>
                <a:ext cx="105120" cy="3132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5A1BE618-C24A-4625-AD2A-0B02F1DFE89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81461" y="1552706"/>
                  <a:ext cx="176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B7854F2-3C48-473F-88D1-7C30417EB4A4}"/>
                    </a:ext>
                  </a:extLst>
                </p14:cNvPr>
                <p14:cNvContentPartPr/>
                <p14:nvPr/>
              </p14:nvContentPartPr>
              <p14:xfrm>
                <a:off x="6237621" y="1519946"/>
                <a:ext cx="84960" cy="252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B7854F2-3C48-473F-88D1-7C30417EB4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01621" y="1484306"/>
                  <a:ext cx="15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36A12600-F6B6-4317-89F2-CC5AE31FF423}"/>
                    </a:ext>
                  </a:extLst>
                </p14:cNvPr>
                <p14:cNvContentPartPr/>
                <p14:nvPr/>
              </p14:nvContentPartPr>
              <p14:xfrm>
                <a:off x="6477021" y="1658186"/>
                <a:ext cx="77760" cy="82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36A12600-F6B6-4317-89F2-CC5AE31FF42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41021" y="1622546"/>
                  <a:ext cx="149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D1ACEE01-2C85-489A-880F-0DC4A12F6CE4}"/>
                    </a:ext>
                  </a:extLst>
                </p14:cNvPr>
                <p14:cNvContentPartPr/>
                <p14:nvPr/>
              </p14:nvContentPartPr>
              <p14:xfrm>
                <a:off x="6449661" y="1567106"/>
                <a:ext cx="70560" cy="68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D1ACEE01-2C85-489A-880F-0DC4A12F6C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13661" y="1531466"/>
                  <a:ext cx="142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5BD70F7-819C-4B83-8F42-83CA59012098}"/>
                    </a:ext>
                  </a:extLst>
                </p14:cNvPr>
                <p14:cNvContentPartPr/>
                <p14:nvPr/>
              </p14:nvContentPartPr>
              <p14:xfrm>
                <a:off x="6653421" y="1487906"/>
                <a:ext cx="145440" cy="1332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5BD70F7-819C-4B83-8F42-83CA5901209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17781" y="1452266"/>
                  <a:ext cx="217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CD50B638-F1F8-4921-B0D1-B9F229C633B9}"/>
                    </a:ext>
                  </a:extLst>
                </p14:cNvPr>
                <p14:cNvContentPartPr/>
                <p14:nvPr/>
              </p14:nvContentPartPr>
              <p14:xfrm>
                <a:off x="6695541" y="1405466"/>
                <a:ext cx="38520" cy="3207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CD50B638-F1F8-4921-B0D1-B9F229C633B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59541" y="1369466"/>
                  <a:ext cx="110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18EF2CD7-9AF5-4605-BB75-8D35ED12D1B6}"/>
                    </a:ext>
                  </a:extLst>
                </p14:cNvPr>
                <p14:cNvContentPartPr/>
                <p14:nvPr/>
              </p14:nvContentPartPr>
              <p14:xfrm>
                <a:off x="6852141" y="1465226"/>
                <a:ext cx="325800" cy="15804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18EF2CD7-9AF5-4605-BB75-8D35ED12D1B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16141" y="1429226"/>
                  <a:ext cx="397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88D05B7-E26D-4802-9EC7-D9B8615BE5DF}"/>
                    </a:ext>
                  </a:extLst>
                </p14:cNvPr>
                <p14:cNvContentPartPr/>
                <p14:nvPr/>
              </p14:nvContentPartPr>
              <p14:xfrm>
                <a:off x="6314301" y="1915586"/>
                <a:ext cx="107280" cy="1306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88D05B7-E26D-4802-9EC7-D9B8615BE5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78301" y="1879946"/>
                  <a:ext cx="178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F8AFFC8-B5F5-434A-A2C5-49984A39C496}"/>
                    </a:ext>
                  </a:extLst>
                </p14:cNvPr>
                <p14:cNvContentPartPr/>
                <p14:nvPr/>
              </p14:nvContentPartPr>
              <p14:xfrm>
                <a:off x="6567381" y="2035466"/>
                <a:ext cx="95760" cy="133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F8AFFC8-B5F5-434A-A2C5-49984A39C4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31741" y="1999466"/>
                  <a:ext cx="167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E827F8F6-CDDA-4C05-B77E-4C222D3CB305}"/>
                    </a:ext>
                  </a:extLst>
                </p14:cNvPr>
                <p14:cNvContentPartPr/>
                <p14:nvPr/>
              </p14:nvContentPartPr>
              <p14:xfrm>
                <a:off x="6559101" y="1971026"/>
                <a:ext cx="105120" cy="774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E827F8F6-CDDA-4C05-B77E-4C222D3CB3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23461" y="1935386"/>
                  <a:ext cx="176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AC6A4257-CA30-4006-9455-5B99DD917A05}"/>
                    </a:ext>
                  </a:extLst>
                </p14:cNvPr>
                <p14:cNvContentPartPr/>
                <p14:nvPr/>
              </p14:nvContentPartPr>
              <p14:xfrm>
                <a:off x="6861501" y="1893986"/>
                <a:ext cx="120960" cy="11448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AC6A4257-CA30-4006-9455-5B99DD917A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25501" y="1857986"/>
                  <a:ext cx="192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38366D37-5BAE-44C4-B33B-8CE2171CC884}"/>
                    </a:ext>
                  </a:extLst>
                </p14:cNvPr>
                <p14:cNvContentPartPr/>
                <p14:nvPr/>
              </p14:nvContentPartPr>
              <p14:xfrm>
                <a:off x="6896061" y="1811546"/>
                <a:ext cx="38520" cy="2883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38366D37-5BAE-44C4-B33B-8CE2171CC88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60421" y="1775546"/>
                  <a:ext cx="110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BAC3276B-2920-4956-BF98-32B81F3D67D5}"/>
                    </a:ext>
                  </a:extLst>
                </p14:cNvPr>
                <p14:cNvContentPartPr/>
                <p14:nvPr/>
              </p14:nvContentPartPr>
              <p14:xfrm>
                <a:off x="7046181" y="1841426"/>
                <a:ext cx="75600" cy="2048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BAC3276B-2920-4956-BF98-32B81F3D67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10541" y="1805426"/>
                  <a:ext cx="147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1D5124D5-69E3-442F-9CFE-853F456FB085}"/>
                    </a:ext>
                  </a:extLst>
                </p14:cNvPr>
                <p14:cNvContentPartPr/>
                <p14:nvPr/>
              </p14:nvContentPartPr>
              <p14:xfrm>
                <a:off x="5855301" y="1990466"/>
                <a:ext cx="52200" cy="1652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1D5124D5-69E3-442F-9CFE-853F456FB08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19661" y="1954466"/>
                  <a:ext cx="1238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E466F046-B9EB-4AD1-94DF-3E5CE7B13217}"/>
              </a:ext>
            </a:extLst>
          </p:cNvPr>
          <p:cNvGrpSpPr/>
          <p:nvPr/>
        </p:nvGrpSpPr>
        <p:grpSpPr>
          <a:xfrm>
            <a:off x="7986501" y="1236266"/>
            <a:ext cx="2074320" cy="786600"/>
            <a:chOff x="7986501" y="1236266"/>
            <a:chExt cx="2074320" cy="78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51AF48EC-21A3-4A04-B4C5-5B6FB5AD641A}"/>
                    </a:ext>
                  </a:extLst>
                </p14:cNvPr>
                <p14:cNvContentPartPr/>
                <p14:nvPr/>
              </p14:nvContentPartPr>
              <p14:xfrm>
                <a:off x="7986501" y="1570706"/>
                <a:ext cx="660960" cy="2826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51AF48EC-21A3-4A04-B4C5-5B6FB5AD64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50501" y="1535066"/>
                  <a:ext cx="732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69F6127-BC54-4EFA-B7A9-F40E8EB600E0}"/>
                    </a:ext>
                  </a:extLst>
                </p14:cNvPr>
                <p14:cNvContentPartPr/>
                <p14:nvPr/>
              </p14:nvContentPartPr>
              <p14:xfrm>
                <a:off x="8695701" y="1844306"/>
                <a:ext cx="86760" cy="1785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69F6127-BC54-4EFA-B7A9-F40E8EB600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59701" y="1808666"/>
                  <a:ext cx="158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93209755-7C99-4A8C-B24F-52907A5247BF}"/>
                    </a:ext>
                  </a:extLst>
                </p14:cNvPr>
                <p14:cNvContentPartPr/>
                <p14:nvPr/>
              </p14:nvContentPartPr>
              <p14:xfrm>
                <a:off x="8894421" y="1276946"/>
                <a:ext cx="154080" cy="7362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93209755-7C99-4A8C-B24F-52907A5247B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58781" y="1241306"/>
                  <a:ext cx="2257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E24A3130-EC56-4C4E-B61C-9D7DE8CB2009}"/>
                    </a:ext>
                  </a:extLst>
                </p14:cNvPr>
                <p14:cNvContentPartPr/>
                <p14:nvPr/>
              </p14:nvContentPartPr>
              <p14:xfrm>
                <a:off x="9111141" y="1346426"/>
                <a:ext cx="127800" cy="16416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E24A3130-EC56-4C4E-B61C-9D7DE8CB200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75501" y="1310786"/>
                  <a:ext cx="199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80010E4-5413-4946-8440-7BD1A7F85944}"/>
                    </a:ext>
                  </a:extLst>
                </p14:cNvPr>
                <p14:cNvContentPartPr/>
                <p14:nvPr/>
              </p14:nvContentPartPr>
              <p14:xfrm>
                <a:off x="9114741" y="1424906"/>
                <a:ext cx="96840" cy="25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80010E4-5413-4946-8440-7BD1A7F859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79101" y="1388906"/>
                  <a:ext cx="168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FD7B0475-A7E8-404F-86FB-A1D45D034F05}"/>
                    </a:ext>
                  </a:extLst>
                </p14:cNvPr>
                <p14:cNvContentPartPr/>
                <p14:nvPr/>
              </p14:nvContentPartPr>
              <p14:xfrm>
                <a:off x="9099261" y="1298186"/>
                <a:ext cx="101520" cy="356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FD7B0475-A7E8-404F-86FB-A1D45D034F0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63621" y="1262546"/>
                  <a:ext cx="17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BE8BDFD9-0FBB-4D09-9622-E5405241DE7E}"/>
                    </a:ext>
                  </a:extLst>
                </p14:cNvPr>
                <p14:cNvContentPartPr/>
                <p14:nvPr/>
              </p14:nvContentPartPr>
              <p14:xfrm>
                <a:off x="9361341" y="1495466"/>
                <a:ext cx="44640" cy="936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BE8BDFD9-0FBB-4D09-9622-E5405241DE7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25341" y="1459466"/>
                  <a:ext cx="11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EC7E1B4F-2784-40DB-B01D-96C79D4FEE7A}"/>
                    </a:ext>
                  </a:extLst>
                </p14:cNvPr>
                <p14:cNvContentPartPr/>
                <p14:nvPr/>
              </p14:nvContentPartPr>
              <p14:xfrm>
                <a:off x="9339741" y="1426706"/>
                <a:ext cx="84960" cy="7632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EC7E1B4F-2784-40DB-B01D-96C79D4FEE7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04101" y="1391066"/>
                  <a:ext cx="156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6D13BD80-8590-442F-91D6-37A31202C282}"/>
                    </a:ext>
                  </a:extLst>
                </p14:cNvPr>
                <p14:cNvContentPartPr/>
                <p14:nvPr/>
              </p14:nvContentPartPr>
              <p14:xfrm>
                <a:off x="9576981" y="1331666"/>
                <a:ext cx="360" cy="3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6D13BD80-8590-442F-91D6-37A31202C2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40981" y="129566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E962B7C6-36A7-4C1A-9580-8F03FC0A1544}"/>
                    </a:ext>
                  </a:extLst>
                </p14:cNvPr>
                <p14:cNvContentPartPr/>
                <p14:nvPr/>
              </p14:nvContentPartPr>
              <p14:xfrm>
                <a:off x="9518301" y="1331666"/>
                <a:ext cx="179280" cy="1706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E962B7C6-36A7-4C1A-9580-8F03FC0A154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82301" y="1295666"/>
                  <a:ext cx="250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B97F566C-DFB0-46A2-B9E0-B568215DD858}"/>
                    </a:ext>
                  </a:extLst>
                </p14:cNvPr>
                <p14:cNvContentPartPr/>
                <p14:nvPr/>
              </p14:nvContentPartPr>
              <p14:xfrm>
                <a:off x="9619821" y="1236266"/>
                <a:ext cx="13320" cy="3794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B97F566C-DFB0-46A2-B9E0-B568215DD8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83821" y="1200266"/>
                  <a:ext cx="84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35D2A60A-5F00-45F9-8C9F-4DBDD1028593}"/>
                    </a:ext>
                  </a:extLst>
                </p14:cNvPr>
                <p14:cNvContentPartPr/>
                <p14:nvPr/>
              </p14:nvContentPartPr>
              <p14:xfrm>
                <a:off x="9771021" y="1293866"/>
                <a:ext cx="128880" cy="2199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35D2A60A-5F00-45F9-8C9F-4DBDD10285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35021" y="1258226"/>
                  <a:ext cx="200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38319B07-9A06-4A6D-A768-BBAC8A31E6A7}"/>
                    </a:ext>
                  </a:extLst>
                </p14:cNvPr>
                <p14:cNvContentPartPr/>
                <p14:nvPr/>
              </p14:nvContentPartPr>
              <p14:xfrm>
                <a:off x="9925101" y="1272626"/>
                <a:ext cx="135720" cy="2192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38319B07-9A06-4A6D-A768-BBAC8A31E6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89101" y="1236626"/>
                  <a:ext cx="20736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DF2CC81B-170D-452B-98B9-AB310F6EE326}"/>
              </a:ext>
            </a:extLst>
          </p:cNvPr>
          <p:cNvGrpSpPr/>
          <p:nvPr/>
        </p:nvGrpSpPr>
        <p:grpSpPr>
          <a:xfrm>
            <a:off x="9168381" y="1764746"/>
            <a:ext cx="1230120" cy="335160"/>
            <a:chOff x="9168381" y="1764746"/>
            <a:chExt cx="12301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39FAF9EC-95DB-479B-A06A-B5CE54FB36C6}"/>
                    </a:ext>
                  </a:extLst>
                </p14:cNvPr>
                <p14:cNvContentPartPr/>
                <p14:nvPr/>
              </p14:nvContentPartPr>
              <p14:xfrm>
                <a:off x="9168381" y="1826306"/>
                <a:ext cx="126720" cy="1515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39FAF9EC-95DB-479B-A06A-B5CE54FB36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32381" y="1790666"/>
                  <a:ext cx="198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D7BC0754-8CAA-4AB2-A4BD-240072058842}"/>
                    </a:ext>
                  </a:extLst>
                </p14:cNvPr>
                <p14:cNvContentPartPr/>
                <p14:nvPr/>
              </p14:nvContentPartPr>
              <p14:xfrm>
                <a:off x="9422181" y="2000906"/>
                <a:ext cx="96840" cy="36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D7BC0754-8CAA-4AB2-A4BD-2400720588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86181" y="1965266"/>
                  <a:ext cx="168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354A8486-675B-4805-AF78-F3A83518F4B1}"/>
                    </a:ext>
                  </a:extLst>
                </p14:cNvPr>
                <p14:cNvContentPartPr/>
                <p14:nvPr/>
              </p14:nvContentPartPr>
              <p14:xfrm>
                <a:off x="9424341" y="1931426"/>
                <a:ext cx="75960" cy="252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354A8486-675B-4805-AF78-F3A83518F4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88701" y="1895426"/>
                  <a:ext cx="147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5DF4E8C3-F8F1-4180-9DBF-D99C26A67DE1}"/>
                    </a:ext>
                  </a:extLst>
                </p14:cNvPr>
                <p14:cNvContentPartPr/>
                <p14:nvPr/>
              </p14:nvContentPartPr>
              <p14:xfrm>
                <a:off x="9664101" y="1843586"/>
                <a:ext cx="137520" cy="1515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5DF4E8C3-F8F1-4180-9DBF-D99C26A67D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28461" y="1807586"/>
                  <a:ext cx="209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90E3100C-46CD-469C-9F8A-504DC14F6B7E}"/>
                    </a:ext>
                  </a:extLst>
                </p14:cNvPr>
                <p14:cNvContentPartPr/>
                <p14:nvPr/>
              </p14:nvContentPartPr>
              <p14:xfrm>
                <a:off x="9751941" y="1764746"/>
                <a:ext cx="17280" cy="29808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90E3100C-46CD-469C-9F8A-504DC14F6B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15941" y="1728746"/>
                  <a:ext cx="88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970077CF-D8A9-45D3-BB12-EAF338D41D02}"/>
                    </a:ext>
                  </a:extLst>
                </p14:cNvPr>
                <p14:cNvContentPartPr/>
                <p14:nvPr/>
              </p14:nvContentPartPr>
              <p14:xfrm>
                <a:off x="9902781" y="1858346"/>
                <a:ext cx="114840" cy="1180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970077CF-D8A9-45D3-BB12-EAF338D41D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67141" y="1822706"/>
                  <a:ext cx="186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783767EA-BB0F-45EF-9156-BDA538522BA4}"/>
                    </a:ext>
                  </a:extLst>
                </p14:cNvPr>
                <p14:cNvContentPartPr/>
                <p14:nvPr/>
              </p14:nvContentPartPr>
              <p14:xfrm>
                <a:off x="10082781" y="1983626"/>
                <a:ext cx="30240" cy="1162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783767EA-BB0F-45EF-9156-BDA538522BA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46781" y="1947986"/>
                  <a:ext cx="101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AC96F488-FFBF-46A9-BB2F-66F77975E0DC}"/>
                    </a:ext>
                  </a:extLst>
                </p14:cNvPr>
                <p14:cNvContentPartPr/>
                <p14:nvPr/>
              </p14:nvContentPartPr>
              <p14:xfrm>
                <a:off x="10168821" y="1870226"/>
                <a:ext cx="73080" cy="1782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AC96F488-FFBF-46A9-BB2F-66F77975E0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32821" y="1834586"/>
                  <a:ext cx="144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5D297432-27E4-42A7-AC75-019629534C2D}"/>
                    </a:ext>
                  </a:extLst>
                </p14:cNvPr>
                <p14:cNvContentPartPr/>
                <p14:nvPr/>
              </p14:nvContentPartPr>
              <p14:xfrm>
                <a:off x="10293741" y="1931426"/>
                <a:ext cx="104760" cy="11628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5D297432-27E4-42A7-AC75-019629534C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57741" y="1895426"/>
                  <a:ext cx="17640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21" name="Tinta 220">
                <a:extLst>
                  <a:ext uri="{FF2B5EF4-FFF2-40B4-BE49-F238E27FC236}">
                    <a16:creationId xmlns:a16="http://schemas.microsoft.com/office/drawing/2014/main" id="{7EDF3B45-C9D5-43CF-8B3F-6B4DA187D24A}"/>
                  </a:ext>
                </a:extLst>
              </p14:cNvPr>
              <p14:cNvContentPartPr/>
              <p14:nvPr/>
            </p14:nvContentPartPr>
            <p14:xfrm>
              <a:off x="4407381" y="6596666"/>
              <a:ext cx="13320" cy="5760"/>
            </p14:xfrm>
          </p:contentPart>
        </mc:Choice>
        <mc:Fallback>
          <p:pic>
            <p:nvPicPr>
              <p:cNvPr id="221" name="Tinta 220">
                <a:extLst>
                  <a:ext uri="{FF2B5EF4-FFF2-40B4-BE49-F238E27FC236}">
                    <a16:creationId xmlns:a16="http://schemas.microsoft.com/office/drawing/2014/main" id="{7EDF3B45-C9D5-43CF-8B3F-6B4DA187D24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371381" y="6560666"/>
                <a:ext cx="8496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Agrupar 236">
            <a:extLst>
              <a:ext uri="{FF2B5EF4-FFF2-40B4-BE49-F238E27FC236}">
                <a16:creationId xmlns:a16="http://schemas.microsoft.com/office/drawing/2014/main" id="{124E1871-BD62-4B97-9EB6-87DA951765F1}"/>
              </a:ext>
            </a:extLst>
          </p:cNvPr>
          <p:cNvGrpSpPr/>
          <p:nvPr/>
        </p:nvGrpSpPr>
        <p:grpSpPr>
          <a:xfrm>
            <a:off x="4965381" y="2620826"/>
            <a:ext cx="1189440" cy="405720"/>
            <a:chOff x="4965381" y="2620826"/>
            <a:chExt cx="11894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10034257-B59F-435D-AC3C-B549AD8C88E5}"/>
                    </a:ext>
                  </a:extLst>
                </p14:cNvPr>
                <p14:cNvContentPartPr/>
                <p14:nvPr/>
              </p14:nvContentPartPr>
              <p14:xfrm>
                <a:off x="4965381" y="2723066"/>
                <a:ext cx="142560" cy="14400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10034257-B59F-435D-AC3C-B549AD8C88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29741" y="2687066"/>
                  <a:ext cx="21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0A30B946-369E-4DD6-B9B8-AE0CA1A3AD82}"/>
                    </a:ext>
                  </a:extLst>
                </p14:cNvPr>
                <p14:cNvContentPartPr/>
                <p14:nvPr/>
              </p14:nvContentPartPr>
              <p14:xfrm>
                <a:off x="4980141" y="2776706"/>
                <a:ext cx="83880" cy="378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0A30B946-369E-4DD6-B9B8-AE0CA1A3AD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44141" y="2740706"/>
                  <a:ext cx="155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00AF40A3-1104-4E19-A27D-831A12A235A4}"/>
                    </a:ext>
                  </a:extLst>
                </p14:cNvPr>
                <p14:cNvContentPartPr/>
                <p14:nvPr/>
              </p14:nvContentPartPr>
              <p14:xfrm>
                <a:off x="4985901" y="2676986"/>
                <a:ext cx="117000" cy="345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00AF40A3-1104-4E19-A27D-831A12A235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50261" y="2640986"/>
                  <a:ext cx="188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9A2995BC-40E7-4BC8-981C-90D879550B53}"/>
                    </a:ext>
                  </a:extLst>
                </p14:cNvPr>
                <p14:cNvContentPartPr/>
                <p14:nvPr/>
              </p14:nvContentPartPr>
              <p14:xfrm>
                <a:off x="5173461" y="2742506"/>
                <a:ext cx="247680" cy="11592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9A2995BC-40E7-4BC8-981C-90D879550B5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37821" y="2706506"/>
                  <a:ext cx="319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5038D859-8BC9-4830-AC41-F4AB1A9AA96E}"/>
                    </a:ext>
                  </a:extLst>
                </p14:cNvPr>
                <p14:cNvContentPartPr/>
                <p14:nvPr/>
              </p14:nvContentPartPr>
              <p14:xfrm>
                <a:off x="5619501" y="2620826"/>
                <a:ext cx="126720" cy="1969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5038D859-8BC9-4830-AC41-F4AB1A9AA9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83861" y="2585186"/>
                  <a:ext cx="198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5B5CBB74-F243-49B1-B920-DEE92558F465}"/>
                    </a:ext>
                  </a:extLst>
                </p14:cNvPr>
                <p14:cNvContentPartPr/>
                <p14:nvPr/>
              </p14:nvContentPartPr>
              <p14:xfrm>
                <a:off x="5553981" y="2749706"/>
                <a:ext cx="113400" cy="2196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5B5CBB74-F243-49B1-B920-DEE92558F4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18341" y="2714066"/>
                  <a:ext cx="185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E1805B34-0267-4267-8DA7-23EBABDD6F0A}"/>
                    </a:ext>
                  </a:extLst>
                </p14:cNvPr>
                <p14:cNvContentPartPr/>
                <p14:nvPr/>
              </p14:nvContentPartPr>
              <p14:xfrm>
                <a:off x="5836221" y="2755106"/>
                <a:ext cx="99360" cy="918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E1805B34-0267-4267-8DA7-23EBABDD6F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00581" y="2719106"/>
                  <a:ext cx="171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2D0A26D5-A44D-4EE5-B537-974788D4BBC2}"/>
                    </a:ext>
                  </a:extLst>
                </p14:cNvPr>
                <p14:cNvContentPartPr/>
                <p14:nvPr/>
              </p14:nvContentPartPr>
              <p14:xfrm>
                <a:off x="5158701" y="2945906"/>
                <a:ext cx="696960" cy="806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2D0A26D5-A44D-4EE5-B537-974788D4BBC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22701" y="2909906"/>
                  <a:ext cx="76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6C73C4C7-BC51-4D95-BEBB-ABB8A69D681C}"/>
                    </a:ext>
                  </a:extLst>
                </p14:cNvPr>
                <p14:cNvContentPartPr/>
                <p14:nvPr/>
              </p14:nvContentPartPr>
              <p14:xfrm>
                <a:off x="6140061" y="2830346"/>
                <a:ext cx="2880" cy="291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6C73C4C7-BC51-4D95-BEBB-ABB8A69D681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04061" y="2794346"/>
                  <a:ext cx="74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FD7D2112-6C60-4B3B-A454-E19E571407F8}"/>
                    </a:ext>
                  </a:extLst>
                </p14:cNvPr>
                <p14:cNvContentPartPr/>
                <p14:nvPr/>
              </p14:nvContentPartPr>
              <p14:xfrm>
                <a:off x="6140061" y="2754026"/>
                <a:ext cx="14760" cy="360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FD7D2112-6C60-4B3B-A454-E19E571407F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04061" y="2718386"/>
                  <a:ext cx="864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Agrupar 257">
            <a:extLst>
              <a:ext uri="{FF2B5EF4-FFF2-40B4-BE49-F238E27FC236}">
                <a16:creationId xmlns:a16="http://schemas.microsoft.com/office/drawing/2014/main" id="{509F6BDE-B264-411E-8D07-0C9C9268FEA3}"/>
              </a:ext>
            </a:extLst>
          </p:cNvPr>
          <p:cNvGrpSpPr/>
          <p:nvPr/>
        </p:nvGrpSpPr>
        <p:grpSpPr>
          <a:xfrm>
            <a:off x="6663501" y="2628746"/>
            <a:ext cx="1542960" cy="169560"/>
            <a:chOff x="6663501" y="2628746"/>
            <a:chExt cx="154296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698D3DFC-CE33-445F-A486-F015C12B6E42}"/>
                    </a:ext>
                  </a:extLst>
                </p14:cNvPr>
                <p14:cNvContentPartPr/>
                <p14:nvPr/>
              </p14:nvContentPartPr>
              <p14:xfrm>
                <a:off x="6663501" y="2689946"/>
                <a:ext cx="272520" cy="1083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698D3DFC-CE33-445F-A486-F015C12B6E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27861" y="2654306"/>
                  <a:ext cx="344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B7A5499A-17E9-4E81-8C0D-F1E7319F6258}"/>
                    </a:ext>
                  </a:extLst>
                </p14:cNvPr>
                <p14:cNvContentPartPr/>
                <p14:nvPr/>
              </p14:nvContentPartPr>
              <p14:xfrm>
                <a:off x="7038981" y="2671586"/>
                <a:ext cx="211320" cy="10440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B7A5499A-17E9-4E81-8C0D-F1E7319F62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03341" y="2635946"/>
                  <a:ext cx="282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FCD5652F-6F3F-44E6-B934-BF20161D7C13}"/>
                    </a:ext>
                  </a:extLst>
                </p14:cNvPr>
                <p14:cNvContentPartPr/>
                <p14:nvPr/>
              </p14:nvContentPartPr>
              <p14:xfrm>
                <a:off x="7346421" y="2676986"/>
                <a:ext cx="13320" cy="8928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FCD5652F-6F3F-44E6-B934-BF20161D7C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10421" y="2640986"/>
                  <a:ext cx="84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A2283BD0-B9E9-4BB5-8F91-0AA3A3A4CC3B}"/>
                    </a:ext>
                  </a:extLst>
                </p14:cNvPr>
                <p14:cNvContentPartPr/>
                <p14:nvPr/>
              </p14:nvContentPartPr>
              <p14:xfrm>
                <a:off x="7354701" y="2640626"/>
                <a:ext cx="175320" cy="8604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A2283BD0-B9E9-4BB5-8F91-0AA3A3A4CC3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18701" y="2604986"/>
                  <a:ext cx="246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38E3C2F0-1866-435C-99F6-674CFE2A4FBF}"/>
                    </a:ext>
                  </a:extLst>
                </p14:cNvPr>
                <p14:cNvContentPartPr/>
                <p14:nvPr/>
              </p14:nvContentPartPr>
              <p14:xfrm>
                <a:off x="7561701" y="2675906"/>
                <a:ext cx="8640" cy="990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38E3C2F0-1866-435C-99F6-674CFE2A4F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26061" y="2640266"/>
                  <a:ext cx="80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746DE29E-ECF6-483D-8EB8-9499D5D3731D}"/>
                    </a:ext>
                  </a:extLst>
                </p14:cNvPr>
                <p14:cNvContentPartPr/>
                <p14:nvPr/>
              </p14:nvContentPartPr>
              <p14:xfrm>
                <a:off x="7580781" y="2630906"/>
                <a:ext cx="208800" cy="13572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746DE29E-ECF6-483D-8EB8-9499D5D3731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45141" y="2595266"/>
                  <a:ext cx="28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3BEEDAFF-CA96-4FBF-A084-129DD2B1AA88}"/>
                    </a:ext>
                  </a:extLst>
                </p14:cNvPr>
                <p14:cNvContentPartPr/>
                <p14:nvPr/>
              </p14:nvContentPartPr>
              <p14:xfrm>
                <a:off x="7822701" y="2655386"/>
                <a:ext cx="43200" cy="11160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3BEEDAFF-CA96-4FBF-A084-129DD2B1AA8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86701" y="2619746"/>
                  <a:ext cx="114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767E3C40-07B9-4F14-A83E-D506E6D427F8}"/>
                    </a:ext>
                  </a:extLst>
                </p14:cNvPr>
                <p14:cNvContentPartPr/>
                <p14:nvPr/>
              </p14:nvContentPartPr>
              <p14:xfrm>
                <a:off x="7798941" y="2635946"/>
                <a:ext cx="127800" cy="1281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767E3C40-07B9-4F14-A83E-D506E6D427F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62941" y="2599946"/>
                  <a:ext cx="199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A20FFE19-E376-45FD-86B0-E5F1CDC3494A}"/>
                    </a:ext>
                  </a:extLst>
                </p14:cNvPr>
                <p14:cNvContentPartPr/>
                <p14:nvPr/>
              </p14:nvContentPartPr>
              <p14:xfrm>
                <a:off x="8025021" y="2628746"/>
                <a:ext cx="7560" cy="11160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A20FFE19-E376-45FD-86B0-E5F1CDC349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89381" y="2593106"/>
                  <a:ext cx="79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EFFA2EE1-3446-4F7E-BBE6-77C6C9EF80C8}"/>
                    </a:ext>
                  </a:extLst>
                </p14:cNvPr>
                <p14:cNvContentPartPr/>
                <p14:nvPr/>
              </p14:nvContentPartPr>
              <p14:xfrm>
                <a:off x="8003781" y="2629826"/>
                <a:ext cx="202680" cy="14832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EFFA2EE1-3446-4F7E-BBE6-77C6C9EF80C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67781" y="2594186"/>
                  <a:ext cx="2743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Agrupar 256">
            <a:extLst>
              <a:ext uri="{FF2B5EF4-FFF2-40B4-BE49-F238E27FC236}">
                <a16:creationId xmlns:a16="http://schemas.microsoft.com/office/drawing/2014/main" id="{CAC07C6A-42BF-4A4C-B70B-5F34220C033B}"/>
              </a:ext>
            </a:extLst>
          </p:cNvPr>
          <p:cNvGrpSpPr/>
          <p:nvPr/>
        </p:nvGrpSpPr>
        <p:grpSpPr>
          <a:xfrm>
            <a:off x="8514621" y="2590226"/>
            <a:ext cx="1218600" cy="293040"/>
            <a:chOff x="8514621" y="2590226"/>
            <a:chExt cx="121860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37D5F0CC-D9D2-46CB-96CA-570B750A772C}"/>
                    </a:ext>
                  </a:extLst>
                </p14:cNvPr>
                <p14:cNvContentPartPr/>
                <p14:nvPr/>
              </p14:nvContentPartPr>
              <p14:xfrm>
                <a:off x="8514621" y="2642786"/>
                <a:ext cx="46800" cy="14256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37D5F0CC-D9D2-46CB-96CA-570B750A77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78621" y="2607146"/>
                  <a:ext cx="118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62436CC1-0FA3-4093-9B3A-80B7044F9A26}"/>
                    </a:ext>
                  </a:extLst>
                </p14:cNvPr>
                <p14:cNvContentPartPr/>
                <p14:nvPr/>
              </p14:nvContentPartPr>
              <p14:xfrm>
                <a:off x="8581221" y="2645666"/>
                <a:ext cx="112320" cy="10044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62436CC1-0FA3-4093-9B3A-80B7044F9A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45581" y="2609666"/>
                  <a:ext cx="183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0E47FE92-8618-4F5A-AA0D-E2D9FF307CD6}"/>
                    </a:ext>
                  </a:extLst>
                </p14:cNvPr>
                <p14:cNvContentPartPr/>
                <p14:nvPr/>
              </p14:nvContentPartPr>
              <p14:xfrm>
                <a:off x="8582301" y="2718746"/>
                <a:ext cx="183600" cy="4644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0E47FE92-8618-4F5A-AA0D-E2D9FF307C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46661" y="2683106"/>
                  <a:ext cx="255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E9CDF693-0297-45F7-B769-172F5F48BFD9}"/>
                    </a:ext>
                  </a:extLst>
                </p14:cNvPr>
                <p14:cNvContentPartPr/>
                <p14:nvPr/>
              </p14:nvContentPartPr>
              <p14:xfrm>
                <a:off x="8942301" y="2621546"/>
                <a:ext cx="131040" cy="11664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E9CDF693-0297-45F7-B769-172F5F48BF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06661" y="2585906"/>
                  <a:ext cx="202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28BB12D4-4F0C-42EF-A101-CC735741C93C}"/>
                    </a:ext>
                  </a:extLst>
                </p14:cNvPr>
                <p14:cNvContentPartPr/>
                <p14:nvPr/>
              </p14:nvContentPartPr>
              <p14:xfrm>
                <a:off x="9089901" y="2610746"/>
                <a:ext cx="37800" cy="1044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28BB12D4-4F0C-42EF-A101-CC735741C93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53901" y="2574746"/>
                  <a:ext cx="109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E2D81D62-8E42-49C5-AF49-449EEA3063B3}"/>
                    </a:ext>
                  </a:extLst>
                </p14:cNvPr>
                <p14:cNvContentPartPr/>
                <p14:nvPr/>
              </p14:nvContentPartPr>
              <p14:xfrm>
                <a:off x="9127701" y="2620466"/>
                <a:ext cx="171720" cy="12852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E2D81D62-8E42-49C5-AF49-449EEA3063B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92061" y="2584466"/>
                  <a:ext cx="243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E26F57E9-F73E-4070-B8AE-E78CD0A9443E}"/>
                    </a:ext>
                  </a:extLst>
                </p14:cNvPr>
                <p14:cNvContentPartPr/>
                <p14:nvPr/>
              </p14:nvContentPartPr>
              <p14:xfrm>
                <a:off x="9335061" y="2608586"/>
                <a:ext cx="114840" cy="13140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E26F57E9-F73E-4070-B8AE-E78CD0A9443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99421" y="2572586"/>
                  <a:ext cx="186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8B9BCFB5-3053-4557-87A6-BBA1F4ABC686}"/>
                    </a:ext>
                  </a:extLst>
                </p14:cNvPr>
                <p14:cNvContentPartPr/>
                <p14:nvPr/>
              </p14:nvContentPartPr>
              <p14:xfrm>
                <a:off x="9484101" y="2590226"/>
                <a:ext cx="136080" cy="14364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8B9BCFB5-3053-4557-87A6-BBA1F4ABC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48101" y="2554226"/>
                  <a:ext cx="20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DD286AB5-0BEE-4C69-9673-B74CC08DC6C4}"/>
                    </a:ext>
                  </a:extLst>
                </p14:cNvPr>
                <p14:cNvContentPartPr/>
                <p14:nvPr/>
              </p14:nvContentPartPr>
              <p14:xfrm>
                <a:off x="9723141" y="2691026"/>
                <a:ext cx="10080" cy="19224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DD286AB5-0BEE-4C69-9673-B74CC08DC6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87501" y="2655026"/>
                  <a:ext cx="817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Agrupar 279">
            <a:extLst>
              <a:ext uri="{FF2B5EF4-FFF2-40B4-BE49-F238E27FC236}">
                <a16:creationId xmlns:a16="http://schemas.microsoft.com/office/drawing/2014/main" id="{BC79BF92-28C8-4475-9EB7-4859C4923652}"/>
              </a:ext>
            </a:extLst>
          </p:cNvPr>
          <p:cNvGrpSpPr/>
          <p:nvPr/>
        </p:nvGrpSpPr>
        <p:grpSpPr>
          <a:xfrm>
            <a:off x="6669981" y="3006026"/>
            <a:ext cx="1177920" cy="229320"/>
            <a:chOff x="6669981" y="3006026"/>
            <a:chExt cx="117792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D63B5F83-BB69-4C0E-8188-97B9285B56D4}"/>
                    </a:ext>
                  </a:extLst>
                </p14:cNvPr>
                <p14:cNvContentPartPr/>
                <p14:nvPr/>
              </p14:nvContentPartPr>
              <p14:xfrm>
                <a:off x="6669981" y="3018626"/>
                <a:ext cx="164880" cy="1746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D63B5F83-BB69-4C0E-8188-97B9285B56D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33981" y="2982986"/>
                  <a:ext cx="236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EEE04411-3606-45BB-958F-E3FD5FEB5A14}"/>
                    </a:ext>
                  </a:extLst>
                </p14:cNvPr>
                <p14:cNvContentPartPr/>
                <p14:nvPr/>
              </p14:nvContentPartPr>
              <p14:xfrm>
                <a:off x="6884181" y="3053906"/>
                <a:ext cx="30240" cy="1328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EEE04411-3606-45BB-958F-E3FD5FEB5A1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48541" y="3018266"/>
                  <a:ext cx="101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4C27EA76-3444-4D0C-ACE3-2E49521E603B}"/>
                    </a:ext>
                  </a:extLst>
                </p14:cNvPr>
                <p14:cNvContentPartPr/>
                <p14:nvPr/>
              </p14:nvContentPartPr>
              <p14:xfrm>
                <a:off x="6914061" y="3042386"/>
                <a:ext cx="110520" cy="16092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4C27EA76-3444-4D0C-ACE3-2E49521E603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78061" y="3006386"/>
                  <a:ext cx="182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39711E92-97EC-4825-9DDE-3EA1D70CDE26}"/>
                    </a:ext>
                  </a:extLst>
                </p14:cNvPr>
                <p14:cNvContentPartPr/>
                <p14:nvPr/>
              </p14:nvContentPartPr>
              <p14:xfrm>
                <a:off x="7048701" y="3106466"/>
                <a:ext cx="8640" cy="4860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39711E92-97EC-4825-9DDE-3EA1D70CDE2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12701" y="3070826"/>
                  <a:ext cx="80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3BBCA8A0-42ED-4B3E-B084-0E34C065ADE2}"/>
                    </a:ext>
                  </a:extLst>
                </p14:cNvPr>
                <p14:cNvContentPartPr/>
                <p14:nvPr/>
              </p14:nvContentPartPr>
              <p14:xfrm>
                <a:off x="7055901" y="3007826"/>
                <a:ext cx="170640" cy="16524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3BBCA8A0-42ED-4B3E-B084-0E34C065AD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19901" y="2972186"/>
                  <a:ext cx="242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266432A8-107A-4099-8FC9-99B6A8037401}"/>
                    </a:ext>
                  </a:extLst>
                </p14:cNvPr>
                <p14:cNvContentPartPr/>
                <p14:nvPr/>
              </p14:nvContentPartPr>
              <p14:xfrm>
                <a:off x="7299981" y="3019706"/>
                <a:ext cx="149040" cy="13428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266432A8-107A-4099-8FC9-99B6A803740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63981" y="2984066"/>
                  <a:ext cx="220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44134750-6296-476D-85FF-5EDF9BD0B6B1}"/>
                    </a:ext>
                  </a:extLst>
                </p14:cNvPr>
                <p14:cNvContentPartPr/>
                <p14:nvPr/>
              </p14:nvContentPartPr>
              <p14:xfrm>
                <a:off x="7429581" y="3006026"/>
                <a:ext cx="173160" cy="1569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44134750-6296-476D-85FF-5EDF9BD0B6B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93941" y="2970026"/>
                  <a:ext cx="244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24FFDB9B-8F9B-436B-A12A-D5E88FCC62CF}"/>
                    </a:ext>
                  </a:extLst>
                </p14:cNvPr>
                <p14:cNvContentPartPr/>
                <p14:nvPr/>
              </p14:nvContentPartPr>
              <p14:xfrm>
                <a:off x="7639101" y="3038066"/>
                <a:ext cx="9720" cy="10656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24FFDB9B-8F9B-436B-A12A-D5E88FCC62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03461" y="3002066"/>
                  <a:ext cx="81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4AEC925F-B755-4E9A-854F-806EFDB270DE}"/>
                    </a:ext>
                  </a:extLst>
                </p14:cNvPr>
                <p14:cNvContentPartPr/>
                <p14:nvPr/>
              </p14:nvContentPartPr>
              <p14:xfrm>
                <a:off x="7630821" y="3013946"/>
                <a:ext cx="217080" cy="16164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4AEC925F-B755-4E9A-854F-806EFDB270D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95181" y="2978306"/>
                  <a:ext cx="288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4C169346-DFF9-4F7E-8CD6-35C74DECF240}"/>
                    </a:ext>
                  </a:extLst>
                </p14:cNvPr>
                <p14:cNvContentPartPr/>
                <p14:nvPr/>
              </p14:nvContentPartPr>
              <p14:xfrm>
                <a:off x="7372701" y="3226346"/>
                <a:ext cx="360" cy="900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4C169346-DFF9-4F7E-8CD6-35C74DECF2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36701" y="3190706"/>
                  <a:ext cx="720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Agrupar 278">
            <a:extLst>
              <a:ext uri="{FF2B5EF4-FFF2-40B4-BE49-F238E27FC236}">
                <a16:creationId xmlns:a16="http://schemas.microsoft.com/office/drawing/2014/main" id="{CFD9DC1E-07AF-4792-B3C3-3FF025174AE2}"/>
              </a:ext>
            </a:extLst>
          </p:cNvPr>
          <p:cNvGrpSpPr/>
          <p:nvPr/>
        </p:nvGrpSpPr>
        <p:grpSpPr>
          <a:xfrm>
            <a:off x="8158581" y="2997386"/>
            <a:ext cx="211320" cy="192960"/>
            <a:chOff x="8158581" y="2997386"/>
            <a:chExt cx="2113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B2EB2BBB-6473-4319-A3E7-E96707956DF2}"/>
                    </a:ext>
                  </a:extLst>
                </p14:cNvPr>
                <p14:cNvContentPartPr/>
                <p14:nvPr/>
              </p14:nvContentPartPr>
              <p14:xfrm>
                <a:off x="8158581" y="3052466"/>
                <a:ext cx="56160" cy="13788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B2EB2BBB-6473-4319-A3E7-E96707956D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22581" y="3016466"/>
                  <a:ext cx="12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A61EDC69-A289-4105-AC6B-3C21631E968F}"/>
                    </a:ext>
                  </a:extLst>
                </p14:cNvPr>
                <p14:cNvContentPartPr/>
                <p14:nvPr/>
              </p14:nvContentPartPr>
              <p14:xfrm>
                <a:off x="8243181" y="2997386"/>
                <a:ext cx="126720" cy="14724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A61EDC69-A289-4105-AC6B-3C21631E96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07181" y="2961386"/>
                  <a:ext cx="198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7645484E-214A-45AA-A8C7-D22FF2420EB4}"/>
                    </a:ext>
                  </a:extLst>
                </p14:cNvPr>
                <p14:cNvContentPartPr/>
                <p14:nvPr/>
              </p14:nvContentPartPr>
              <p14:xfrm>
                <a:off x="8191701" y="3110786"/>
                <a:ext cx="118080" cy="468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7645484E-214A-45AA-A8C7-D22FF2420E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56061" y="3075146"/>
                  <a:ext cx="1897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Agrupar 277">
            <a:extLst>
              <a:ext uri="{FF2B5EF4-FFF2-40B4-BE49-F238E27FC236}">
                <a16:creationId xmlns:a16="http://schemas.microsoft.com/office/drawing/2014/main" id="{D848C5F2-AC94-49EA-9014-4E4A9A42D552}"/>
              </a:ext>
            </a:extLst>
          </p:cNvPr>
          <p:cNvGrpSpPr/>
          <p:nvPr/>
        </p:nvGrpSpPr>
        <p:grpSpPr>
          <a:xfrm>
            <a:off x="8609301" y="2977226"/>
            <a:ext cx="827280" cy="235440"/>
            <a:chOff x="8609301" y="2977226"/>
            <a:chExt cx="8272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29CD934C-4B78-44A3-8127-491E236B2731}"/>
                    </a:ext>
                  </a:extLst>
                </p14:cNvPr>
                <p14:cNvContentPartPr/>
                <p14:nvPr/>
              </p14:nvContentPartPr>
              <p14:xfrm>
                <a:off x="8609301" y="3017186"/>
                <a:ext cx="163440" cy="17424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29CD934C-4B78-44A3-8127-491E236B273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73661" y="2981546"/>
                  <a:ext cx="235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75B6EEA0-3975-4BE2-92B9-25FF47E437A5}"/>
                    </a:ext>
                  </a:extLst>
                </p14:cNvPr>
                <p14:cNvContentPartPr/>
                <p14:nvPr/>
              </p14:nvContentPartPr>
              <p14:xfrm>
                <a:off x="8816301" y="3022946"/>
                <a:ext cx="113760" cy="12672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75B6EEA0-3975-4BE2-92B9-25FF47E437A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80301" y="2987306"/>
                  <a:ext cx="185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8127A41E-189A-4338-88A5-3A2CA2F40C18}"/>
                    </a:ext>
                  </a:extLst>
                </p14:cNvPr>
                <p14:cNvContentPartPr/>
                <p14:nvPr/>
              </p14:nvContentPartPr>
              <p14:xfrm>
                <a:off x="8988381" y="3014306"/>
                <a:ext cx="140760" cy="12456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8127A41E-189A-4338-88A5-3A2CA2F40C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52741" y="2978666"/>
                  <a:ext cx="212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C930BE41-040D-42DA-BE23-C27609DA8B91}"/>
                    </a:ext>
                  </a:extLst>
                </p14:cNvPr>
                <p14:cNvContentPartPr/>
                <p14:nvPr/>
              </p14:nvContentPartPr>
              <p14:xfrm>
                <a:off x="9134901" y="2977226"/>
                <a:ext cx="104040" cy="16524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C930BE41-040D-42DA-BE23-C27609DA8B9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99261" y="2941226"/>
                  <a:ext cx="175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6DFDC4F8-990C-42ED-B3B7-F871AF42B017}"/>
                    </a:ext>
                  </a:extLst>
                </p14:cNvPr>
                <p14:cNvContentPartPr/>
                <p14:nvPr/>
              </p14:nvContentPartPr>
              <p14:xfrm>
                <a:off x="9307701" y="3103226"/>
                <a:ext cx="128880" cy="10944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6DFDC4F8-990C-42ED-B3B7-F871AF42B01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71701" y="3067226"/>
                  <a:ext cx="200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Agrupar 283">
            <a:extLst>
              <a:ext uri="{FF2B5EF4-FFF2-40B4-BE49-F238E27FC236}">
                <a16:creationId xmlns:a16="http://schemas.microsoft.com/office/drawing/2014/main" id="{24EEAEF5-D77B-4CBE-A2E3-ED9220D12F78}"/>
              </a:ext>
            </a:extLst>
          </p:cNvPr>
          <p:cNvGrpSpPr/>
          <p:nvPr/>
        </p:nvGrpSpPr>
        <p:grpSpPr>
          <a:xfrm>
            <a:off x="4931901" y="3588506"/>
            <a:ext cx="373680" cy="210600"/>
            <a:chOff x="4931901" y="3588506"/>
            <a:chExt cx="37368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D07D4E29-217C-4B0F-B4E9-81BB1E37C6AE}"/>
                    </a:ext>
                  </a:extLst>
                </p14:cNvPr>
                <p14:cNvContentPartPr/>
                <p14:nvPr/>
              </p14:nvContentPartPr>
              <p14:xfrm>
                <a:off x="5070501" y="3643586"/>
                <a:ext cx="113400" cy="13068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D07D4E29-217C-4B0F-B4E9-81BB1E37C6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34861" y="3607586"/>
                  <a:ext cx="185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E42EB0E1-C03F-4B01-A2DB-6B5137BFC5A9}"/>
                    </a:ext>
                  </a:extLst>
                </p14:cNvPr>
                <p14:cNvContentPartPr/>
                <p14:nvPr/>
              </p14:nvContentPartPr>
              <p14:xfrm>
                <a:off x="4931901" y="3593906"/>
                <a:ext cx="72360" cy="19836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E42EB0E1-C03F-4B01-A2DB-6B5137BFC5A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96261" y="3558266"/>
                  <a:ext cx="144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5A6915E6-0BF3-4D0F-8850-E33C55F4FC7B}"/>
                    </a:ext>
                  </a:extLst>
                </p14:cNvPr>
                <p14:cNvContentPartPr/>
                <p14:nvPr/>
              </p14:nvContentPartPr>
              <p14:xfrm>
                <a:off x="5202621" y="3588506"/>
                <a:ext cx="102960" cy="21060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5A6915E6-0BF3-4D0F-8850-E33C55F4FC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66981" y="3552506"/>
                  <a:ext cx="1746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Agrupar 310">
            <a:extLst>
              <a:ext uri="{FF2B5EF4-FFF2-40B4-BE49-F238E27FC236}">
                <a16:creationId xmlns:a16="http://schemas.microsoft.com/office/drawing/2014/main" id="{41E88674-7F06-4CDB-9374-72E41C1BD45E}"/>
              </a:ext>
            </a:extLst>
          </p:cNvPr>
          <p:cNvGrpSpPr/>
          <p:nvPr/>
        </p:nvGrpSpPr>
        <p:grpSpPr>
          <a:xfrm>
            <a:off x="5558661" y="3481586"/>
            <a:ext cx="2308320" cy="320400"/>
            <a:chOff x="5558661" y="3481586"/>
            <a:chExt cx="23083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4C857A0D-C48F-4CE1-A5D6-C09D7C503547}"/>
                    </a:ext>
                  </a:extLst>
                </p14:cNvPr>
                <p14:cNvContentPartPr/>
                <p14:nvPr/>
              </p14:nvContentPartPr>
              <p14:xfrm>
                <a:off x="5558661" y="3581306"/>
                <a:ext cx="182520" cy="15372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4C857A0D-C48F-4CE1-A5D6-C09D7C5035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23021" y="3545666"/>
                  <a:ext cx="254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7768AF9E-A088-4C04-A6B6-F4E163610BF6}"/>
                    </a:ext>
                  </a:extLst>
                </p14:cNvPr>
                <p14:cNvContentPartPr/>
                <p14:nvPr/>
              </p14:nvContentPartPr>
              <p14:xfrm>
                <a:off x="5775381" y="3682826"/>
                <a:ext cx="131400" cy="5004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7768AF9E-A088-4C04-A6B6-F4E163610B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39741" y="3647186"/>
                  <a:ext cx="20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ED2965BD-A0BB-4B5C-9178-E270B06D9D48}"/>
                    </a:ext>
                  </a:extLst>
                </p14:cNvPr>
                <p14:cNvContentPartPr/>
                <p14:nvPr/>
              </p14:nvContentPartPr>
              <p14:xfrm>
                <a:off x="5782581" y="3633506"/>
                <a:ext cx="140040" cy="8964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ED2965BD-A0BB-4B5C-9178-E270B06D9D4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46581" y="3597506"/>
                  <a:ext cx="211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40723859-BAA1-440E-9D73-C57F29103285}"/>
                    </a:ext>
                  </a:extLst>
                </p14:cNvPr>
                <p14:cNvContentPartPr/>
                <p14:nvPr/>
              </p14:nvContentPartPr>
              <p14:xfrm>
                <a:off x="5921901" y="3612626"/>
                <a:ext cx="181440" cy="10404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40723859-BAA1-440E-9D73-C57F291032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86261" y="3576626"/>
                  <a:ext cx="25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C58976DB-7DD3-4CCC-ACEA-32394A65F7A6}"/>
                    </a:ext>
                  </a:extLst>
                </p14:cNvPr>
                <p14:cNvContentPartPr/>
                <p14:nvPr/>
              </p14:nvContentPartPr>
              <p14:xfrm>
                <a:off x="6140061" y="3624146"/>
                <a:ext cx="151920" cy="7416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C58976DB-7DD3-4CCC-ACEA-32394A65F7A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04061" y="3588506"/>
                  <a:ext cx="22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5D3E512F-7693-4167-9862-900C4A268D11}"/>
                    </a:ext>
                  </a:extLst>
                </p14:cNvPr>
                <p14:cNvContentPartPr/>
                <p14:nvPr/>
              </p14:nvContentPartPr>
              <p14:xfrm>
                <a:off x="6306741" y="3589946"/>
                <a:ext cx="175320" cy="11952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5D3E512F-7693-4167-9862-900C4A268D1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70741" y="3553946"/>
                  <a:ext cx="246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488F9E10-A62D-4943-82C4-E712FDFE05DC}"/>
                    </a:ext>
                  </a:extLst>
                </p14:cNvPr>
                <p14:cNvContentPartPr/>
                <p14:nvPr/>
              </p14:nvContentPartPr>
              <p14:xfrm>
                <a:off x="6631461" y="3571946"/>
                <a:ext cx="150840" cy="12564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488F9E10-A62D-4943-82C4-E712FDFE05D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95461" y="3536306"/>
                  <a:ext cx="222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DFC75197-E043-4754-8789-F481E540BA40}"/>
                    </a:ext>
                  </a:extLst>
                </p14:cNvPr>
                <p14:cNvContentPartPr/>
                <p14:nvPr/>
              </p14:nvContentPartPr>
              <p14:xfrm>
                <a:off x="6854661" y="3677426"/>
                <a:ext cx="10800" cy="12456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DFC75197-E043-4754-8789-F481E540BA4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18661" y="3641786"/>
                  <a:ext cx="82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6036264C-24F0-438D-81F4-78A04792D364}"/>
                    </a:ext>
                  </a:extLst>
                </p14:cNvPr>
                <p14:cNvContentPartPr/>
                <p14:nvPr/>
              </p14:nvContentPartPr>
              <p14:xfrm>
                <a:off x="7062741" y="3641066"/>
                <a:ext cx="51480" cy="4644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6036264C-24F0-438D-81F4-78A04792D36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27101" y="3605426"/>
                  <a:ext cx="123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F2B30DD5-404C-400A-B05F-6F8732406AE5}"/>
                    </a:ext>
                  </a:extLst>
                </p14:cNvPr>
                <p14:cNvContentPartPr/>
                <p14:nvPr/>
              </p14:nvContentPartPr>
              <p14:xfrm>
                <a:off x="7038981" y="3619826"/>
                <a:ext cx="77760" cy="10440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F2B30DD5-404C-400A-B05F-6F8732406A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03341" y="3583826"/>
                  <a:ext cx="149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75B46250-BC50-4AD1-8AA8-627A5053AA8F}"/>
                    </a:ext>
                  </a:extLst>
                </p14:cNvPr>
                <p14:cNvContentPartPr/>
                <p14:nvPr/>
              </p14:nvContentPartPr>
              <p14:xfrm>
                <a:off x="7278381" y="3540266"/>
                <a:ext cx="124560" cy="12276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75B46250-BC50-4AD1-8AA8-627A5053AA8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42381" y="3504626"/>
                  <a:ext cx="19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92A94A9B-97CD-4157-8528-02034BA90F85}"/>
                    </a:ext>
                  </a:extLst>
                </p14:cNvPr>
                <p14:cNvContentPartPr/>
                <p14:nvPr/>
              </p14:nvContentPartPr>
              <p14:xfrm>
                <a:off x="7341741" y="3481586"/>
                <a:ext cx="16920" cy="22968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92A94A9B-97CD-4157-8528-02034BA90F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05741" y="3445586"/>
                  <a:ext cx="88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4A434797-7E46-4A94-BA7E-4F3146C6C8AC}"/>
                    </a:ext>
                  </a:extLst>
                </p14:cNvPr>
                <p14:cNvContentPartPr/>
                <p14:nvPr/>
              </p14:nvContentPartPr>
              <p14:xfrm>
                <a:off x="7516701" y="3498506"/>
                <a:ext cx="21960" cy="12348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4A434797-7E46-4A94-BA7E-4F3146C6C8A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80701" y="3462866"/>
                  <a:ext cx="93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1EBA1185-C1EF-42B9-9192-8E63FDFBC7D5}"/>
                    </a:ext>
                  </a:extLst>
                </p14:cNvPr>
                <p14:cNvContentPartPr/>
                <p14:nvPr/>
              </p14:nvContentPartPr>
              <p14:xfrm>
                <a:off x="7607061" y="3498506"/>
                <a:ext cx="119520" cy="30024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1EBA1185-C1EF-42B9-9192-8E63FDFBC7D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71061" y="3462866"/>
                  <a:ext cx="191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9BF3C720-8FE0-4BD8-B390-4C16072789DB}"/>
                    </a:ext>
                  </a:extLst>
                </p14:cNvPr>
                <p14:cNvContentPartPr/>
                <p14:nvPr/>
              </p14:nvContentPartPr>
              <p14:xfrm>
                <a:off x="7829901" y="3656186"/>
                <a:ext cx="360" cy="576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9BF3C720-8FE0-4BD8-B390-4C16072789D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93901" y="3620186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9E4B47C5-0E50-48CA-89ED-A04CE88CEE1E}"/>
                    </a:ext>
                  </a:extLst>
                </p14:cNvPr>
                <p14:cNvContentPartPr/>
                <p14:nvPr/>
              </p14:nvContentPartPr>
              <p14:xfrm>
                <a:off x="7732341" y="3633506"/>
                <a:ext cx="134640" cy="13680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9E4B47C5-0E50-48CA-89ED-A04CE88CEE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96701" y="3597506"/>
                  <a:ext cx="2062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Agrupar 309">
            <a:extLst>
              <a:ext uri="{FF2B5EF4-FFF2-40B4-BE49-F238E27FC236}">
                <a16:creationId xmlns:a16="http://schemas.microsoft.com/office/drawing/2014/main" id="{9ABAC751-2F97-47A6-B6CA-95FF527DD160}"/>
              </a:ext>
            </a:extLst>
          </p:cNvPr>
          <p:cNvGrpSpPr/>
          <p:nvPr/>
        </p:nvGrpSpPr>
        <p:grpSpPr>
          <a:xfrm>
            <a:off x="8098821" y="3627026"/>
            <a:ext cx="119520" cy="95040"/>
            <a:chOff x="8098821" y="3627026"/>
            <a:chExt cx="11952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2E08046C-7084-4091-96C2-A802FF5A7DC7}"/>
                    </a:ext>
                  </a:extLst>
                </p14:cNvPr>
                <p14:cNvContentPartPr/>
                <p14:nvPr/>
              </p14:nvContentPartPr>
              <p14:xfrm>
                <a:off x="8114301" y="3708746"/>
                <a:ext cx="104040" cy="1332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2E08046C-7084-4091-96C2-A802FF5A7DC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78661" y="3672746"/>
                  <a:ext cx="175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DBFD1307-F280-4DA9-9045-AC7493C20EB9}"/>
                    </a:ext>
                  </a:extLst>
                </p14:cNvPr>
                <p14:cNvContentPartPr/>
                <p14:nvPr/>
              </p14:nvContentPartPr>
              <p14:xfrm>
                <a:off x="8098821" y="3627026"/>
                <a:ext cx="97920" cy="684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DBFD1307-F280-4DA9-9045-AC7493C20EB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63181" y="3591386"/>
                  <a:ext cx="169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Agrupar 312">
            <a:extLst>
              <a:ext uri="{FF2B5EF4-FFF2-40B4-BE49-F238E27FC236}">
                <a16:creationId xmlns:a16="http://schemas.microsoft.com/office/drawing/2014/main" id="{C57193F1-4F47-4F03-A929-0BA12ABF25BF}"/>
              </a:ext>
            </a:extLst>
          </p:cNvPr>
          <p:cNvGrpSpPr/>
          <p:nvPr/>
        </p:nvGrpSpPr>
        <p:grpSpPr>
          <a:xfrm>
            <a:off x="8530821" y="3489866"/>
            <a:ext cx="1185840" cy="284400"/>
            <a:chOff x="8530821" y="3489866"/>
            <a:chExt cx="11858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66C25A03-F605-4876-BD6D-43456643EB2E}"/>
                    </a:ext>
                  </a:extLst>
                </p14:cNvPr>
                <p14:cNvContentPartPr/>
                <p14:nvPr/>
              </p14:nvContentPartPr>
              <p14:xfrm>
                <a:off x="8530821" y="3589586"/>
                <a:ext cx="143640" cy="1443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66C25A03-F605-4876-BD6D-43456643EB2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95181" y="3553946"/>
                  <a:ext cx="21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B2ADB3B8-1D29-49D4-9A87-99234E0B2ED0}"/>
                    </a:ext>
                  </a:extLst>
                </p14:cNvPr>
                <p14:cNvContentPartPr/>
                <p14:nvPr/>
              </p14:nvContentPartPr>
              <p14:xfrm>
                <a:off x="8607501" y="3489866"/>
                <a:ext cx="57600" cy="284400"/>
              </p14:xfrm>
            </p:contentPart>
          </mc:Choice>
          <mc:Fallback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B2ADB3B8-1D29-49D4-9A87-99234E0B2ED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71501" y="3454226"/>
                  <a:ext cx="129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C2BE073E-0A78-4EA4-A6E7-1E728398A598}"/>
                    </a:ext>
                  </a:extLst>
                </p14:cNvPr>
                <p14:cNvContentPartPr/>
                <p14:nvPr/>
              </p14:nvContentPartPr>
              <p14:xfrm>
                <a:off x="8783541" y="3557546"/>
                <a:ext cx="312840" cy="16416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C2BE073E-0A78-4EA4-A6E7-1E728398A59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47901" y="3521546"/>
                  <a:ext cx="384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7D7EFE14-AEE8-4C3B-9D9F-E95BBD4BB98F}"/>
                    </a:ext>
                  </a:extLst>
                </p14:cNvPr>
                <p14:cNvContentPartPr/>
                <p14:nvPr/>
              </p14:nvContentPartPr>
              <p14:xfrm>
                <a:off x="9132741" y="3587426"/>
                <a:ext cx="138600" cy="10836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7D7EFE14-AEE8-4C3B-9D9F-E95BBD4BB98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96741" y="3551426"/>
                  <a:ext cx="210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1FFE7DD3-E093-439A-ABDA-C8BBBC7BE5D4}"/>
                    </a:ext>
                  </a:extLst>
                </p14:cNvPr>
                <p14:cNvContentPartPr/>
                <p14:nvPr/>
              </p14:nvContentPartPr>
              <p14:xfrm>
                <a:off x="9305181" y="3617306"/>
                <a:ext cx="157320" cy="8316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1FFE7DD3-E093-439A-ABDA-C8BBBC7BE5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69541" y="3581666"/>
                  <a:ext cx="228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2F9C9DA9-0775-43AE-9FD4-4E0D95B4F1DA}"/>
                    </a:ext>
                  </a:extLst>
                </p14:cNvPr>
                <p14:cNvContentPartPr/>
                <p14:nvPr/>
              </p14:nvContentPartPr>
              <p14:xfrm>
                <a:off x="9502821" y="3586346"/>
                <a:ext cx="213840" cy="14112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2F9C9DA9-0775-43AE-9FD4-4E0D95B4F1D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67181" y="3550706"/>
                  <a:ext cx="2854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Agrupar 316">
            <a:extLst>
              <a:ext uri="{FF2B5EF4-FFF2-40B4-BE49-F238E27FC236}">
                <a16:creationId xmlns:a16="http://schemas.microsoft.com/office/drawing/2014/main" id="{FC5AAF2C-D16F-403D-8074-7FA45736F943}"/>
              </a:ext>
            </a:extLst>
          </p:cNvPr>
          <p:cNvGrpSpPr/>
          <p:nvPr/>
        </p:nvGrpSpPr>
        <p:grpSpPr>
          <a:xfrm>
            <a:off x="4953861" y="3971906"/>
            <a:ext cx="354240" cy="301320"/>
            <a:chOff x="4953861" y="3971906"/>
            <a:chExt cx="3542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C15CC809-B5D9-4C40-880E-FDE5685D3052}"/>
                    </a:ext>
                  </a:extLst>
                </p14:cNvPr>
                <p14:cNvContentPartPr/>
                <p14:nvPr/>
              </p14:nvContentPartPr>
              <p14:xfrm>
                <a:off x="5092101" y="4022666"/>
                <a:ext cx="121680" cy="17892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C15CC809-B5D9-4C40-880E-FDE5685D305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56101" y="3987026"/>
                  <a:ext cx="193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18796805-A495-4629-B92F-A32A47BEEB2A}"/>
                    </a:ext>
                  </a:extLst>
                </p14:cNvPr>
                <p14:cNvContentPartPr/>
                <p14:nvPr/>
              </p14:nvContentPartPr>
              <p14:xfrm>
                <a:off x="4953861" y="4019786"/>
                <a:ext cx="98280" cy="18504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18796805-A495-4629-B92F-A32A47BEEB2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17861" y="3984146"/>
                  <a:ext cx="169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FFF9FCFD-F83C-4DE6-A462-C5D3CC9446D7}"/>
                    </a:ext>
                  </a:extLst>
                </p14:cNvPr>
                <p14:cNvContentPartPr/>
                <p14:nvPr/>
              </p14:nvContentPartPr>
              <p14:xfrm>
                <a:off x="5209821" y="3971906"/>
                <a:ext cx="98280" cy="30132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FFF9FCFD-F83C-4DE6-A462-C5D3CC9446D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74181" y="3936266"/>
                  <a:ext cx="16992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Agrupar 334">
            <a:extLst>
              <a:ext uri="{FF2B5EF4-FFF2-40B4-BE49-F238E27FC236}">
                <a16:creationId xmlns:a16="http://schemas.microsoft.com/office/drawing/2014/main" id="{A759A2CC-40BE-4A94-8BC5-AAEA5ABE5572}"/>
              </a:ext>
            </a:extLst>
          </p:cNvPr>
          <p:cNvGrpSpPr/>
          <p:nvPr/>
        </p:nvGrpSpPr>
        <p:grpSpPr>
          <a:xfrm>
            <a:off x="5639661" y="3969026"/>
            <a:ext cx="2674080" cy="317520"/>
            <a:chOff x="5639661" y="3969026"/>
            <a:chExt cx="267408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528227B2-A359-4488-9995-8E63F802E404}"/>
                    </a:ext>
                  </a:extLst>
                </p14:cNvPr>
                <p14:cNvContentPartPr/>
                <p14:nvPr/>
              </p14:nvContentPartPr>
              <p14:xfrm>
                <a:off x="5639661" y="4006466"/>
                <a:ext cx="160200" cy="2016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528227B2-A359-4488-9995-8E63F802E40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03661" y="3970466"/>
                  <a:ext cx="231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CCAA75E1-4E6B-4491-AB67-58E91D3DA8DB}"/>
                    </a:ext>
                  </a:extLst>
                </p14:cNvPr>
                <p14:cNvContentPartPr/>
                <p14:nvPr/>
              </p14:nvContentPartPr>
              <p14:xfrm>
                <a:off x="5809941" y="4051826"/>
                <a:ext cx="150480" cy="9936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CCAA75E1-4E6B-4491-AB67-58E91D3DA8D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73941" y="4016186"/>
                  <a:ext cx="222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B88FFEF0-A9DB-4BCB-AE14-09256D9CB80A}"/>
                    </a:ext>
                  </a:extLst>
                </p14:cNvPr>
                <p14:cNvContentPartPr/>
                <p14:nvPr/>
              </p14:nvContentPartPr>
              <p14:xfrm>
                <a:off x="5964021" y="4040666"/>
                <a:ext cx="133200" cy="10332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B88FFEF0-A9DB-4BCB-AE14-09256D9CB80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28381" y="4004666"/>
                  <a:ext cx="204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47BA19CB-AEBF-45CE-89EB-04AA7BACF6E5}"/>
                    </a:ext>
                  </a:extLst>
                </p14:cNvPr>
                <p14:cNvContentPartPr/>
                <p14:nvPr/>
              </p14:nvContentPartPr>
              <p14:xfrm>
                <a:off x="6116301" y="4033466"/>
                <a:ext cx="128880" cy="986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47BA19CB-AEBF-45CE-89EB-04AA7BACF6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80661" y="3997466"/>
                  <a:ext cx="20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EAEB1008-4396-40C0-8B17-AFB51FB19B6C}"/>
                    </a:ext>
                  </a:extLst>
                </p14:cNvPr>
                <p14:cNvContentPartPr/>
                <p14:nvPr/>
              </p14:nvContentPartPr>
              <p14:xfrm>
                <a:off x="6273981" y="4025186"/>
                <a:ext cx="219960" cy="13788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EAEB1008-4396-40C0-8B17-AFB51FB19B6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38341" y="3989186"/>
                  <a:ext cx="291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BD3EEF09-9109-4C32-BB49-86D30C49B202}"/>
                    </a:ext>
                  </a:extLst>
                </p14:cNvPr>
                <p14:cNvContentPartPr/>
                <p14:nvPr/>
              </p14:nvContentPartPr>
              <p14:xfrm>
                <a:off x="6682941" y="3969026"/>
                <a:ext cx="106560" cy="13680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BD3EEF09-9109-4C32-BB49-86D30C49B20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46941" y="3933386"/>
                  <a:ext cx="178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19A22052-6141-44AA-8FBD-5B2F15F62038}"/>
                    </a:ext>
                  </a:extLst>
                </p14:cNvPr>
                <p14:cNvContentPartPr/>
                <p14:nvPr/>
              </p14:nvContentPartPr>
              <p14:xfrm>
                <a:off x="6859341" y="4095386"/>
                <a:ext cx="88560" cy="17208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19A22052-6141-44AA-8FBD-5B2F15F6203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23341" y="4059386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AFAFBBB2-02B4-4BBB-BB87-5411F6F169BA}"/>
                    </a:ext>
                  </a:extLst>
                </p14:cNvPr>
                <p14:cNvContentPartPr/>
                <p14:nvPr/>
              </p14:nvContentPartPr>
              <p14:xfrm>
                <a:off x="7098741" y="4033106"/>
                <a:ext cx="44280" cy="4644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AFAFBBB2-02B4-4BBB-BB87-5411F6F169B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62741" y="3997466"/>
                  <a:ext cx="11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8F25E8CE-75E8-4423-B9AF-2CF7A0661E46}"/>
                    </a:ext>
                  </a:extLst>
                </p14:cNvPr>
                <p14:cNvContentPartPr/>
                <p14:nvPr/>
              </p14:nvContentPartPr>
              <p14:xfrm>
                <a:off x="7098741" y="4033106"/>
                <a:ext cx="51480" cy="8172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8F25E8CE-75E8-4423-B9AF-2CF7A0661E4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62741" y="3997466"/>
                  <a:ext cx="123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E8BB002E-35FA-44CB-AD33-D6F4203A1A69}"/>
                    </a:ext>
                  </a:extLst>
                </p14:cNvPr>
                <p14:cNvContentPartPr/>
                <p14:nvPr/>
              </p14:nvContentPartPr>
              <p14:xfrm>
                <a:off x="7342821" y="4016186"/>
                <a:ext cx="115920" cy="10188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E8BB002E-35FA-44CB-AD33-D6F4203A1A6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306821" y="3980186"/>
                  <a:ext cx="187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66445220-D67B-4DDF-B425-E83F30FA5303}"/>
                    </a:ext>
                  </a:extLst>
                </p14:cNvPr>
                <p14:cNvContentPartPr/>
                <p14:nvPr/>
              </p14:nvContentPartPr>
              <p14:xfrm>
                <a:off x="7555221" y="4138226"/>
                <a:ext cx="7200" cy="14832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66445220-D67B-4DDF-B425-E83F30FA530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19221" y="4102226"/>
                  <a:ext cx="7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B3168D40-341A-4687-A3E5-49D9CE5F5F98}"/>
                    </a:ext>
                  </a:extLst>
                </p14:cNvPr>
                <p14:cNvContentPartPr/>
                <p14:nvPr/>
              </p14:nvContentPartPr>
              <p14:xfrm>
                <a:off x="7640541" y="4087826"/>
                <a:ext cx="5040" cy="9036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B3168D40-341A-4687-A3E5-49D9CE5F5F9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04541" y="4051826"/>
                  <a:ext cx="76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71C8350E-FD11-4864-940A-C670FD5B482C}"/>
                    </a:ext>
                  </a:extLst>
                </p14:cNvPr>
                <p14:cNvContentPartPr/>
                <p14:nvPr/>
              </p14:nvContentPartPr>
              <p14:xfrm>
                <a:off x="7703541" y="4053626"/>
                <a:ext cx="102960" cy="8712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71C8350E-FD11-4864-940A-C670FD5B482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67901" y="4017986"/>
                  <a:ext cx="17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C695ED24-908C-4868-88EE-6A17B1510DE7}"/>
                    </a:ext>
                  </a:extLst>
                </p14:cNvPr>
                <p14:cNvContentPartPr/>
                <p14:nvPr/>
              </p14:nvContentPartPr>
              <p14:xfrm>
                <a:off x="7872741" y="3989546"/>
                <a:ext cx="52200" cy="21204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C695ED24-908C-4868-88EE-6A17B1510DE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36741" y="3953906"/>
                  <a:ext cx="123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27D3B55C-CEC5-4C75-8491-D1C5434D18DA}"/>
                    </a:ext>
                  </a:extLst>
                </p14:cNvPr>
                <p14:cNvContentPartPr/>
                <p14:nvPr/>
              </p14:nvContentPartPr>
              <p14:xfrm>
                <a:off x="7959861" y="4071626"/>
                <a:ext cx="127800" cy="14328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27D3B55C-CEC5-4C75-8491-D1C5434D18D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23861" y="4035986"/>
                  <a:ext cx="199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18BEA45C-3E42-4F97-9A02-7C014F84EEA3}"/>
                    </a:ext>
                  </a:extLst>
                </p14:cNvPr>
                <p14:cNvContentPartPr/>
                <p14:nvPr/>
              </p14:nvContentPartPr>
              <p14:xfrm>
                <a:off x="8203581" y="4143626"/>
                <a:ext cx="97920" cy="1224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18BEA45C-3E42-4F97-9A02-7C014F84EE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67941" y="4107626"/>
                  <a:ext cx="169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2BA9C36C-5275-40B4-9F29-A23E5F3D5AD8}"/>
                    </a:ext>
                  </a:extLst>
                </p14:cNvPr>
                <p14:cNvContentPartPr/>
                <p14:nvPr/>
              </p14:nvContentPartPr>
              <p14:xfrm>
                <a:off x="8221581" y="4067306"/>
                <a:ext cx="92160" cy="24840"/>
              </p14:xfrm>
            </p:contentPart>
          </mc:Choice>
          <mc:Fallback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2BA9C36C-5275-40B4-9F29-A23E5F3D5AD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85941" y="4031666"/>
                  <a:ext cx="1638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Agrupar 341">
            <a:extLst>
              <a:ext uri="{FF2B5EF4-FFF2-40B4-BE49-F238E27FC236}">
                <a16:creationId xmlns:a16="http://schemas.microsoft.com/office/drawing/2014/main" id="{249A331C-610E-4120-935C-B7AD72A17608}"/>
              </a:ext>
            </a:extLst>
          </p:cNvPr>
          <p:cNvGrpSpPr/>
          <p:nvPr/>
        </p:nvGrpSpPr>
        <p:grpSpPr>
          <a:xfrm>
            <a:off x="8687421" y="3935546"/>
            <a:ext cx="1036440" cy="256320"/>
            <a:chOff x="8687421" y="3935546"/>
            <a:chExt cx="10364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09197BDB-EA8C-4DF0-8A5B-FD8AF8FBB0B7}"/>
                    </a:ext>
                  </a:extLst>
                </p14:cNvPr>
                <p14:cNvContentPartPr/>
                <p14:nvPr/>
              </p14:nvContentPartPr>
              <p14:xfrm>
                <a:off x="8687421" y="4003226"/>
                <a:ext cx="149760" cy="13032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09197BDB-EA8C-4DF0-8A5B-FD8AF8FBB0B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51421" y="3967226"/>
                  <a:ext cx="221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4DA1026B-587E-4FC7-87CC-53FE89418E1D}"/>
                    </a:ext>
                  </a:extLst>
                </p14:cNvPr>
                <p14:cNvContentPartPr/>
                <p14:nvPr/>
              </p14:nvContentPartPr>
              <p14:xfrm>
                <a:off x="8780301" y="3935546"/>
                <a:ext cx="15840" cy="25632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4DA1026B-587E-4FC7-87CC-53FE89418E1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44301" y="3899906"/>
                  <a:ext cx="87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FBF88626-7F61-4FE9-BA75-7CAED284F6AD}"/>
                    </a:ext>
                  </a:extLst>
                </p14:cNvPr>
                <p14:cNvContentPartPr/>
                <p14:nvPr/>
              </p14:nvContentPartPr>
              <p14:xfrm>
                <a:off x="8976501" y="3949586"/>
                <a:ext cx="158760" cy="20016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FBF88626-7F61-4FE9-BA75-7CAED284F6A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40501" y="3913946"/>
                  <a:ext cx="230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68F55771-FA80-4AE6-8ED0-4825FA50F4DA}"/>
                    </a:ext>
                  </a:extLst>
                </p14:cNvPr>
                <p14:cNvContentPartPr/>
                <p14:nvPr/>
              </p14:nvContentPartPr>
              <p14:xfrm>
                <a:off x="9161181" y="4026266"/>
                <a:ext cx="140760" cy="77040"/>
              </p14:xfrm>
            </p:contentPart>
          </mc:Choice>
          <mc:Fallback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68F55771-FA80-4AE6-8ED0-4825FA50F4D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25541" y="3990266"/>
                  <a:ext cx="212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7765D22C-368A-4BAA-9AE9-81A677568162}"/>
                    </a:ext>
                  </a:extLst>
                </p14:cNvPr>
                <p14:cNvContentPartPr/>
                <p14:nvPr/>
              </p14:nvContentPartPr>
              <p14:xfrm>
                <a:off x="9339741" y="4002506"/>
                <a:ext cx="122040" cy="82800"/>
              </p14:xfrm>
            </p:contentPart>
          </mc:Choice>
          <mc:Fallback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7765D22C-368A-4BAA-9AE9-81A67756816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304101" y="3966506"/>
                  <a:ext cx="193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BB664CF4-9A49-4EE8-B9A2-7BB578DB6E05}"/>
                    </a:ext>
                  </a:extLst>
                </p14:cNvPr>
                <p14:cNvContentPartPr/>
                <p14:nvPr/>
              </p14:nvContentPartPr>
              <p14:xfrm>
                <a:off x="9500661" y="3979826"/>
                <a:ext cx="223200" cy="138600"/>
              </p14:xfrm>
            </p:contentPart>
          </mc:Choice>
          <mc:Fallback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BB664CF4-9A49-4EE8-B9A2-7BB578DB6E0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64661" y="3944186"/>
                  <a:ext cx="2948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Agrupar 354">
            <a:extLst>
              <a:ext uri="{FF2B5EF4-FFF2-40B4-BE49-F238E27FC236}">
                <a16:creationId xmlns:a16="http://schemas.microsoft.com/office/drawing/2014/main" id="{ED2D5D51-A817-4CF0-8EAE-6F192A723A87}"/>
              </a:ext>
            </a:extLst>
          </p:cNvPr>
          <p:cNvGrpSpPr/>
          <p:nvPr/>
        </p:nvGrpSpPr>
        <p:grpSpPr>
          <a:xfrm>
            <a:off x="5089581" y="4462946"/>
            <a:ext cx="857880" cy="461880"/>
            <a:chOff x="5089581" y="4462946"/>
            <a:chExt cx="85788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4C4C3F5E-CADD-4762-A8E8-1186B09685BB}"/>
                    </a:ext>
                  </a:extLst>
                </p14:cNvPr>
                <p14:cNvContentPartPr/>
                <p14:nvPr/>
              </p14:nvContentPartPr>
              <p14:xfrm>
                <a:off x="5106501" y="4569866"/>
                <a:ext cx="133560" cy="22752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4C4C3F5E-CADD-4762-A8E8-1186B09685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070501" y="4533866"/>
                  <a:ext cx="205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396E094B-2760-431F-8CE5-9F1CAC6606B7}"/>
                    </a:ext>
                  </a:extLst>
                </p14:cNvPr>
                <p14:cNvContentPartPr/>
                <p14:nvPr/>
              </p14:nvContentPartPr>
              <p14:xfrm>
                <a:off x="5124141" y="4690826"/>
                <a:ext cx="112320" cy="6372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396E094B-2760-431F-8CE5-9F1CAC6606B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88141" y="4655186"/>
                  <a:ext cx="183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3FEBA850-6789-4389-9D34-B43004290392}"/>
                    </a:ext>
                  </a:extLst>
                </p14:cNvPr>
                <p14:cNvContentPartPr/>
                <p14:nvPr/>
              </p14:nvContentPartPr>
              <p14:xfrm>
                <a:off x="5089581" y="4560146"/>
                <a:ext cx="122400" cy="52920"/>
              </p14:xfrm>
            </p:contentPart>
          </mc:Choice>
          <mc:Fallback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3FEBA850-6789-4389-9D34-B4300429039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53941" y="4524506"/>
                  <a:ext cx="19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70F317F1-E740-4BB4-8F2C-B0391CDFBB6F}"/>
                    </a:ext>
                  </a:extLst>
                </p14:cNvPr>
                <p14:cNvContentPartPr/>
                <p14:nvPr/>
              </p14:nvContentPartPr>
              <p14:xfrm>
                <a:off x="5282181" y="4650506"/>
                <a:ext cx="177840" cy="13428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70F317F1-E740-4BB4-8F2C-B0391CDFBB6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46541" y="4614506"/>
                  <a:ext cx="249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588FE5E2-8FF3-42DC-9662-5009AD223421}"/>
                    </a:ext>
                  </a:extLst>
                </p14:cNvPr>
                <p14:cNvContentPartPr/>
                <p14:nvPr/>
              </p14:nvContentPartPr>
              <p14:xfrm>
                <a:off x="5675661" y="4462946"/>
                <a:ext cx="148320" cy="195120"/>
              </p14:xfrm>
            </p:contentPart>
          </mc:Choice>
          <mc:Fallback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588FE5E2-8FF3-42DC-9662-5009AD22342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39661" y="4427306"/>
                  <a:ext cx="21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38D5DD6C-D12B-492C-AC32-746257FE3FBC}"/>
                    </a:ext>
                  </a:extLst>
                </p14:cNvPr>
                <p14:cNvContentPartPr/>
                <p14:nvPr/>
              </p14:nvContentPartPr>
              <p14:xfrm>
                <a:off x="5651541" y="4543226"/>
                <a:ext cx="186120" cy="49680"/>
              </p14:xfrm>
            </p:contentPart>
          </mc:Choice>
          <mc:Fallback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38D5DD6C-D12B-492C-AC32-746257FE3FB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15901" y="4507226"/>
                  <a:ext cx="257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38422738-F50A-48D6-BA80-5A55D3C8ADA5}"/>
                    </a:ext>
                  </a:extLst>
                </p14:cNvPr>
                <p14:cNvContentPartPr/>
                <p14:nvPr/>
              </p14:nvContentPartPr>
              <p14:xfrm>
                <a:off x="5943501" y="4570226"/>
                <a:ext cx="3960" cy="128520"/>
              </p14:xfrm>
            </p:contentPart>
          </mc:Choice>
          <mc:Fallback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38422738-F50A-48D6-BA80-5A55D3C8ADA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07501" y="4534226"/>
                  <a:ext cx="75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D72A80D9-29F4-4CBC-BE2C-9C19E041E909}"/>
                    </a:ext>
                  </a:extLst>
                </p14:cNvPr>
                <p14:cNvContentPartPr/>
                <p14:nvPr/>
              </p14:nvContentPartPr>
              <p14:xfrm>
                <a:off x="5281461" y="4837346"/>
                <a:ext cx="531720" cy="87480"/>
              </p14:xfrm>
            </p:contentPart>
          </mc:Choice>
          <mc:Fallback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D72A80D9-29F4-4CBC-BE2C-9C19E041E90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45461" y="4801706"/>
                  <a:ext cx="603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Agrupar 357">
            <a:extLst>
              <a:ext uri="{FF2B5EF4-FFF2-40B4-BE49-F238E27FC236}">
                <a16:creationId xmlns:a16="http://schemas.microsoft.com/office/drawing/2014/main" id="{0D59ACB6-5EF6-44C2-989B-B074E25DA0F3}"/>
              </a:ext>
            </a:extLst>
          </p:cNvPr>
          <p:cNvGrpSpPr/>
          <p:nvPr/>
        </p:nvGrpSpPr>
        <p:grpSpPr>
          <a:xfrm>
            <a:off x="6166341" y="4601906"/>
            <a:ext cx="7200" cy="101160"/>
            <a:chOff x="6166341" y="4601906"/>
            <a:chExt cx="720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56" name="Tinta 355">
                  <a:extLst>
                    <a:ext uri="{FF2B5EF4-FFF2-40B4-BE49-F238E27FC236}">
                      <a16:creationId xmlns:a16="http://schemas.microsoft.com/office/drawing/2014/main" id="{FD0E1D49-21D7-477C-835F-10E91E419B6F}"/>
                    </a:ext>
                  </a:extLst>
                </p14:cNvPr>
                <p14:cNvContentPartPr/>
                <p14:nvPr/>
              </p14:nvContentPartPr>
              <p14:xfrm>
                <a:off x="6166341" y="4688666"/>
                <a:ext cx="6480" cy="14400"/>
              </p14:xfrm>
            </p:contentPart>
          </mc:Choice>
          <mc:Fallback>
            <p:pic>
              <p:nvPicPr>
                <p:cNvPr id="356" name="Tinta 355">
                  <a:extLst>
                    <a:ext uri="{FF2B5EF4-FFF2-40B4-BE49-F238E27FC236}">
                      <a16:creationId xmlns:a16="http://schemas.microsoft.com/office/drawing/2014/main" id="{FD0E1D49-21D7-477C-835F-10E91E419B6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30341" y="4653026"/>
                  <a:ext cx="78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FF309B4B-83A1-430E-82CB-9A93FC45CC92}"/>
                    </a:ext>
                  </a:extLst>
                </p14:cNvPr>
                <p14:cNvContentPartPr/>
                <p14:nvPr/>
              </p14:nvContentPartPr>
              <p14:xfrm>
                <a:off x="6173181" y="4601906"/>
                <a:ext cx="360" cy="9000"/>
              </p14:xfrm>
            </p:contentPart>
          </mc:Choice>
          <mc:Fallback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FF309B4B-83A1-430E-82CB-9A93FC45CC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37541" y="4566266"/>
                  <a:ext cx="720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Agrupar 380">
            <a:extLst>
              <a:ext uri="{FF2B5EF4-FFF2-40B4-BE49-F238E27FC236}">
                <a16:creationId xmlns:a16="http://schemas.microsoft.com/office/drawing/2014/main" id="{DC8FA1FC-45C8-4A2B-A0E1-BFDB9D2FCFC7}"/>
              </a:ext>
            </a:extLst>
          </p:cNvPr>
          <p:cNvGrpSpPr/>
          <p:nvPr/>
        </p:nvGrpSpPr>
        <p:grpSpPr>
          <a:xfrm>
            <a:off x="6470901" y="4566986"/>
            <a:ext cx="1291680" cy="167040"/>
            <a:chOff x="6470901" y="4566986"/>
            <a:chExt cx="129168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49A12E82-9624-4E03-A580-5E7611672687}"/>
                    </a:ext>
                  </a:extLst>
                </p14:cNvPr>
                <p14:cNvContentPartPr/>
                <p14:nvPr/>
              </p14:nvContentPartPr>
              <p14:xfrm>
                <a:off x="6470901" y="4566986"/>
                <a:ext cx="143280" cy="11592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49A12E82-9624-4E03-A580-5E761167268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435261" y="4530986"/>
                  <a:ext cx="214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038F876A-CC81-4664-9CA3-CA56BB3B417C}"/>
                    </a:ext>
                  </a:extLst>
                </p14:cNvPr>
                <p14:cNvContentPartPr/>
                <p14:nvPr/>
              </p14:nvContentPartPr>
              <p14:xfrm>
                <a:off x="6684381" y="4677866"/>
                <a:ext cx="158040" cy="3816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038F876A-CC81-4664-9CA3-CA56BB3B417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648381" y="4642226"/>
                  <a:ext cx="229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B3475C4C-B33F-40EC-8755-DC4D179861A2}"/>
                    </a:ext>
                  </a:extLst>
                </p14:cNvPr>
                <p14:cNvContentPartPr/>
                <p14:nvPr/>
              </p14:nvContentPartPr>
              <p14:xfrm>
                <a:off x="6715341" y="4637186"/>
                <a:ext cx="84960" cy="41040"/>
              </p14:xfrm>
            </p:contentPart>
          </mc:Choice>
          <mc:Fallback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B3475C4C-B33F-40EC-8755-DC4D179861A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679341" y="4601546"/>
                  <a:ext cx="156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E6A7310C-24EC-4C4B-843C-2C7BAB248392}"/>
                    </a:ext>
                  </a:extLst>
                </p14:cNvPr>
                <p14:cNvContentPartPr/>
                <p14:nvPr/>
              </p14:nvContentPartPr>
              <p14:xfrm>
                <a:off x="6715341" y="4677866"/>
                <a:ext cx="360" cy="360"/>
              </p14:xfrm>
            </p:contentPart>
          </mc:Choice>
          <mc:Fallback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E6A7310C-24EC-4C4B-843C-2C7BAB2483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79341" y="464222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3" name="Tinta 362">
                  <a:extLst>
                    <a:ext uri="{FF2B5EF4-FFF2-40B4-BE49-F238E27FC236}">
                      <a16:creationId xmlns:a16="http://schemas.microsoft.com/office/drawing/2014/main" id="{26275475-36D6-4DBC-AFE2-68E0F2444F0D}"/>
                    </a:ext>
                  </a:extLst>
                </p14:cNvPr>
                <p14:cNvContentPartPr/>
                <p14:nvPr/>
              </p14:nvContentPartPr>
              <p14:xfrm>
                <a:off x="6715341" y="4573106"/>
                <a:ext cx="126720" cy="105480"/>
              </p14:xfrm>
            </p:contentPart>
          </mc:Choice>
          <mc:Fallback>
            <p:pic>
              <p:nvPicPr>
                <p:cNvPr id="363" name="Tinta 362">
                  <a:extLst>
                    <a:ext uri="{FF2B5EF4-FFF2-40B4-BE49-F238E27FC236}">
                      <a16:creationId xmlns:a16="http://schemas.microsoft.com/office/drawing/2014/main" id="{26275475-36D6-4DBC-AFE2-68E0F2444F0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79341" y="4537106"/>
                  <a:ext cx="198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64" name="Tinta 363">
                  <a:extLst>
                    <a:ext uri="{FF2B5EF4-FFF2-40B4-BE49-F238E27FC236}">
                      <a16:creationId xmlns:a16="http://schemas.microsoft.com/office/drawing/2014/main" id="{7023ED11-C6A4-4DD5-8C09-31114FCD1CE4}"/>
                    </a:ext>
                  </a:extLst>
                </p14:cNvPr>
                <p14:cNvContentPartPr/>
                <p14:nvPr/>
              </p14:nvContentPartPr>
              <p14:xfrm>
                <a:off x="6922341" y="4575266"/>
                <a:ext cx="162360" cy="123120"/>
              </p14:xfrm>
            </p:contentPart>
          </mc:Choice>
          <mc:Fallback>
            <p:pic>
              <p:nvPicPr>
                <p:cNvPr id="364" name="Tinta 363">
                  <a:extLst>
                    <a:ext uri="{FF2B5EF4-FFF2-40B4-BE49-F238E27FC236}">
                      <a16:creationId xmlns:a16="http://schemas.microsoft.com/office/drawing/2014/main" id="{7023ED11-C6A4-4DD5-8C09-31114FCD1CE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86341" y="4539266"/>
                  <a:ext cx="234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65" name="Tinta 364">
                  <a:extLst>
                    <a:ext uri="{FF2B5EF4-FFF2-40B4-BE49-F238E27FC236}">
                      <a16:creationId xmlns:a16="http://schemas.microsoft.com/office/drawing/2014/main" id="{3F549B82-95FE-4801-9644-52EEC60F878F}"/>
                    </a:ext>
                  </a:extLst>
                </p14:cNvPr>
                <p14:cNvContentPartPr/>
                <p14:nvPr/>
              </p14:nvContentPartPr>
              <p14:xfrm>
                <a:off x="7165341" y="4607306"/>
                <a:ext cx="360" cy="89280"/>
              </p14:xfrm>
            </p:contentPart>
          </mc:Choice>
          <mc:Fallback>
            <p:pic>
              <p:nvPicPr>
                <p:cNvPr id="365" name="Tinta 364">
                  <a:extLst>
                    <a:ext uri="{FF2B5EF4-FFF2-40B4-BE49-F238E27FC236}">
                      <a16:creationId xmlns:a16="http://schemas.microsoft.com/office/drawing/2014/main" id="{3F549B82-95FE-4801-9644-52EEC60F878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29341" y="4571666"/>
                  <a:ext cx="7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2785894B-D39F-4061-B613-8D18B8152B7D}"/>
                    </a:ext>
                  </a:extLst>
                </p14:cNvPr>
                <p14:cNvContentPartPr/>
                <p14:nvPr/>
              </p14:nvContentPartPr>
              <p14:xfrm>
                <a:off x="7188021" y="4591106"/>
                <a:ext cx="156960" cy="13860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2785894B-D39F-4061-B613-8D18B8152B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52021" y="4555466"/>
                  <a:ext cx="228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50BBEF8D-BBAC-48C4-A291-EBBD7EBF6B92}"/>
                    </a:ext>
                  </a:extLst>
                </p14:cNvPr>
                <p14:cNvContentPartPr/>
                <p14:nvPr/>
              </p14:nvContentPartPr>
              <p14:xfrm>
                <a:off x="7382061" y="4686506"/>
                <a:ext cx="114840" cy="3276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50BBEF8D-BBAC-48C4-A291-EBBD7EBF6B9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46061" y="4650866"/>
                  <a:ext cx="186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32E6F8D9-2ADD-46CD-98E3-DD80572AC038}"/>
                    </a:ext>
                  </a:extLst>
                </p14:cNvPr>
                <p14:cNvContentPartPr/>
                <p14:nvPr/>
              </p14:nvContentPartPr>
              <p14:xfrm>
                <a:off x="7360461" y="4639346"/>
                <a:ext cx="137160" cy="18720"/>
              </p14:xfrm>
            </p:contentPart>
          </mc:Choice>
          <mc:Fallback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32E6F8D9-2ADD-46CD-98E3-DD80572AC03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324821" y="4603706"/>
                  <a:ext cx="20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965CF134-5BD1-415A-9361-30463501D5AD}"/>
                    </a:ext>
                  </a:extLst>
                </p14:cNvPr>
                <p14:cNvContentPartPr/>
                <p14:nvPr/>
              </p14:nvContentPartPr>
              <p14:xfrm>
                <a:off x="7374861" y="4570946"/>
                <a:ext cx="161280" cy="1656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965CF134-5BD1-415A-9361-30463501D5A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39221" y="4534946"/>
                  <a:ext cx="232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BD76CEFE-B7D9-4A37-86D1-B0D702BEBDCF}"/>
                    </a:ext>
                  </a:extLst>
                </p14:cNvPr>
                <p14:cNvContentPartPr/>
                <p14:nvPr/>
              </p14:nvContentPartPr>
              <p14:xfrm>
                <a:off x="7558461" y="4622426"/>
                <a:ext cx="9720" cy="11160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BD76CEFE-B7D9-4A37-86D1-B0D702BEBDC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22461" y="4586426"/>
                  <a:ext cx="8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5CD2F91D-622D-4788-9007-CBC37A02863E}"/>
                    </a:ext>
                  </a:extLst>
                </p14:cNvPr>
                <p14:cNvContentPartPr/>
                <p14:nvPr/>
              </p14:nvContentPartPr>
              <p14:xfrm>
                <a:off x="7563141" y="4606226"/>
                <a:ext cx="199440" cy="114120"/>
              </p14:xfrm>
            </p:contentPart>
          </mc:Choice>
          <mc:Fallback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5CD2F91D-622D-4788-9007-CBC37A02863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27141" y="4570226"/>
                  <a:ext cx="2710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Agrupar 379">
            <a:extLst>
              <a:ext uri="{FF2B5EF4-FFF2-40B4-BE49-F238E27FC236}">
                <a16:creationId xmlns:a16="http://schemas.microsoft.com/office/drawing/2014/main" id="{4E58ADCC-991C-4019-9CC2-0F24A0ACDB5E}"/>
              </a:ext>
            </a:extLst>
          </p:cNvPr>
          <p:cNvGrpSpPr/>
          <p:nvPr/>
        </p:nvGrpSpPr>
        <p:grpSpPr>
          <a:xfrm>
            <a:off x="7995501" y="4595426"/>
            <a:ext cx="204840" cy="138960"/>
            <a:chOff x="7995501" y="4595426"/>
            <a:chExt cx="20484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2FCC5BD5-26AD-4F1B-8FD1-D431F69681DB}"/>
                    </a:ext>
                  </a:extLst>
                </p14:cNvPr>
                <p14:cNvContentPartPr/>
                <p14:nvPr/>
              </p14:nvContentPartPr>
              <p14:xfrm>
                <a:off x="7995501" y="4605146"/>
                <a:ext cx="32760" cy="122400"/>
              </p14:xfrm>
            </p:contentPart>
          </mc:Choice>
          <mc:Fallback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2FCC5BD5-26AD-4F1B-8FD1-D431F69681D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959501" y="4569506"/>
                  <a:ext cx="104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7C6ECBD2-57B7-4A27-986E-024AC72F3F21}"/>
                    </a:ext>
                  </a:extLst>
                </p14:cNvPr>
                <p14:cNvContentPartPr/>
                <p14:nvPr/>
              </p14:nvContentPartPr>
              <p14:xfrm>
                <a:off x="8063181" y="4595426"/>
                <a:ext cx="137160" cy="133200"/>
              </p14:xfrm>
            </p:contentPart>
          </mc:Choice>
          <mc:Fallback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7C6ECBD2-57B7-4A27-986E-024AC72F3F2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27541" y="4559786"/>
                  <a:ext cx="208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268BF430-DD81-434B-8324-06B51BD4BBCD}"/>
                    </a:ext>
                  </a:extLst>
                </p14:cNvPr>
                <p14:cNvContentPartPr/>
                <p14:nvPr/>
              </p14:nvContentPartPr>
              <p14:xfrm>
                <a:off x="8062101" y="4714586"/>
                <a:ext cx="130320" cy="1980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268BF430-DD81-434B-8324-06B51BD4BBC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26101" y="4678586"/>
                  <a:ext cx="2019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Agrupar 384">
            <a:extLst>
              <a:ext uri="{FF2B5EF4-FFF2-40B4-BE49-F238E27FC236}">
                <a16:creationId xmlns:a16="http://schemas.microsoft.com/office/drawing/2014/main" id="{1506563A-DC6A-488B-98BC-605AEE74D6DB}"/>
              </a:ext>
            </a:extLst>
          </p:cNvPr>
          <p:cNvGrpSpPr/>
          <p:nvPr/>
        </p:nvGrpSpPr>
        <p:grpSpPr>
          <a:xfrm>
            <a:off x="8435781" y="4557986"/>
            <a:ext cx="792720" cy="217800"/>
            <a:chOff x="8435781" y="4557986"/>
            <a:chExt cx="7927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F57E53FA-AE98-4E94-AD52-D234DEF57CFE}"/>
                    </a:ext>
                  </a:extLst>
                </p14:cNvPr>
                <p14:cNvContentPartPr/>
                <p14:nvPr/>
              </p14:nvContentPartPr>
              <p14:xfrm>
                <a:off x="8435781" y="4618466"/>
                <a:ext cx="180360" cy="13176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F57E53FA-AE98-4E94-AD52-D234DEF57CF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00141" y="4582466"/>
                  <a:ext cx="252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BF6C4B49-883C-4086-82CA-8092B7469762}"/>
                    </a:ext>
                  </a:extLst>
                </p14:cNvPr>
                <p14:cNvContentPartPr/>
                <p14:nvPr/>
              </p14:nvContentPartPr>
              <p14:xfrm>
                <a:off x="8600301" y="4620266"/>
                <a:ext cx="208800" cy="107640"/>
              </p14:xfrm>
            </p:contentPart>
          </mc:Choice>
          <mc:Fallback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BF6C4B49-883C-4086-82CA-8092B746976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64661" y="4584266"/>
                  <a:ext cx="280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F0EFE029-B9D0-4F15-95FE-EA5EF6FB879E}"/>
                    </a:ext>
                  </a:extLst>
                </p14:cNvPr>
                <p14:cNvContentPartPr/>
                <p14:nvPr/>
              </p14:nvContentPartPr>
              <p14:xfrm>
                <a:off x="8829981" y="4619186"/>
                <a:ext cx="147960" cy="97920"/>
              </p14:xfrm>
            </p:contentPart>
          </mc:Choice>
          <mc:Fallback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F0EFE029-B9D0-4F15-95FE-EA5EF6FB879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94341" y="4583186"/>
                  <a:ext cx="219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38A29C0F-BEFE-4E48-A469-BDF8857A2DDE}"/>
                    </a:ext>
                  </a:extLst>
                </p14:cNvPr>
                <p14:cNvContentPartPr/>
                <p14:nvPr/>
              </p14:nvContentPartPr>
              <p14:xfrm>
                <a:off x="9014661" y="4557986"/>
                <a:ext cx="101520" cy="14544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38A29C0F-BEFE-4E48-A469-BDF8857A2DD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79021" y="4522346"/>
                  <a:ext cx="173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2" name="Tinta 381">
                  <a:extLst>
                    <a:ext uri="{FF2B5EF4-FFF2-40B4-BE49-F238E27FC236}">
                      <a16:creationId xmlns:a16="http://schemas.microsoft.com/office/drawing/2014/main" id="{63B23721-0124-4F34-8306-07E1558684CF}"/>
                    </a:ext>
                  </a:extLst>
                </p14:cNvPr>
                <p14:cNvContentPartPr/>
                <p14:nvPr/>
              </p14:nvContentPartPr>
              <p14:xfrm>
                <a:off x="9136341" y="4670666"/>
                <a:ext cx="2880" cy="1440"/>
              </p14:xfrm>
            </p:contentPart>
          </mc:Choice>
          <mc:Fallback>
            <p:pic>
              <p:nvPicPr>
                <p:cNvPr id="382" name="Tinta 381">
                  <a:extLst>
                    <a:ext uri="{FF2B5EF4-FFF2-40B4-BE49-F238E27FC236}">
                      <a16:creationId xmlns:a16="http://schemas.microsoft.com/office/drawing/2014/main" id="{63B23721-0124-4F34-8306-07E1558684C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100341" y="4634666"/>
                  <a:ext cx="74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4F59255E-6C05-4904-BD7A-F10035D64020}"/>
                    </a:ext>
                  </a:extLst>
                </p14:cNvPr>
                <p14:cNvContentPartPr/>
                <p14:nvPr/>
              </p14:nvContentPartPr>
              <p14:xfrm>
                <a:off x="9136341" y="4671746"/>
                <a:ext cx="360" cy="360"/>
              </p14:xfrm>
            </p:contentPart>
          </mc:Choice>
          <mc:Fallback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4F59255E-6C05-4904-BD7A-F10035D640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00341" y="463574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AB976727-F03F-4533-BDBD-DB8BB69712EC}"/>
                    </a:ext>
                  </a:extLst>
                </p14:cNvPr>
                <p14:cNvContentPartPr/>
                <p14:nvPr/>
              </p14:nvContentPartPr>
              <p14:xfrm>
                <a:off x="9136341" y="4595066"/>
                <a:ext cx="92160" cy="18072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AB976727-F03F-4533-BDBD-DB8BB69712E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100341" y="4559426"/>
                  <a:ext cx="1638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Agrupar 389">
            <a:extLst>
              <a:ext uri="{FF2B5EF4-FFF2-40B4-BE49-F238E27FC236}">
                <a16:creationId xmlns:a16="http://schemas.microsoft.com/office/drawing/2014/main" id="{53E43F18-15C4-43D4-B43C-B76A66CA5A3C}"/>
              </a:ext>
            </a:extLst>
          </p:cNvPr>
          <p:cNvGrpSpPr/>
          <p:nvPr/>
        </p:nvGrpSpPr>
        <p:grpSpPr>
          <a:xfrm>
            <a:off x="5028741" y="5154866"/>
            <a:ext cx="358200" cy="233640"/>
            <a:chOff x="5028741" y="5154866"/>
            <a:chExt cx="35820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6" name="Tinta 385">
                  <a:extLst>
                    <a:ext uri="{FF2B5EF4-FFF2-40B4-BE49-F238E27FC236}">
                      <a16:creationId xmlns:a16="http://schemas.microsoft.com/office/drawing/2014/main" id="{55DD8EF3-978E-45C6-A266-526079A18A81}"/>
                    </a:ext>
                  </a:extLst>
                </p14:cNvPr>
                <p14:cNvContentPartPr/>
                <p14:nvPr/>
              </p14:nvContentPartPr>
              <p14:xfrm>
                <a:off x="5096781" y="5221826"/>
                <a:ext cx="138240" cy="137880"/>
              </p14:xfrm>
            </p:contentPart>
          </mc:Choice>
          <mc:Fallback>
            <p:pic>
              <p:nvPicPr>
                <p:cNvPr id="386" name="Tinta 385">
                  <a:extLst>
                    <a:ext uri="{FF2B5EF4-FFF2-40B4-BE49-F238E27FC236}">
                      <a16:creationId xmlns:a16="http://schemas.microsoft.com/office/drawing/2014/main" id="{55DD8EF3-978E-45C6-A266-526079A18A8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061141" y="5186186"/>
                  <a:ext cx="209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F083EBD1-BCB2-446E-86D7-06C569F162BC}"/>
                    </a:ext>
                  </a:extLst>
                </p14:cNvPr>
                <p14:cNvContentPartPr/>
                <p14:nvPr/>
              </p14:nvContentPartPr>
              <p14:xfrm>
                <a:off x="5028741" y="5158826"/>
                <a:ext cx="24120" cy="2088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F083EBD1-BCB2-446E-86D7-06C569F162B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993101" y="5123186"/>
                  <a:ext cx="95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88" name="Tinta 387">
                  <a:extLst>
                    <a:ext uri="{FF2B5EF4-FFF2-40B4-BE49-F238E27FC236}">
                      <a16:creationId xmlns:a16="http://schemas.microsoft.com/office/drawing/2014/main" id="{B4FB45EE-87A0-41AF-AB2C-6A98AAB5FC09}"/>
                    </a:ext>
                  </a:extLst>
                </p14:cNvPr>
                <p14:cNvContentPartPr/>
                <p14:nvPr/>
              </p14:nvContentPartPr>
              <p14:xfrm>
                <a:off x="5028741" y="5158826"/>
                <a:ext cx="80280" cy="195480"/>
              </p14:xfrm>
            </p:contentPart>
          </mc:Choice>
          <mc:Fallback>
            <p:pic>
              <p:nvPicPr>
                <p:cNvPr id="388" name="Tinta 387">
                  <a:extLst>
                    <a:ext uri="{FF2B5EF4-FFF2-40B4-BE49-F238E27FC236}">
                      <a16:creationId xmlns:a16="http://schemas.microsoft.com/office/drawing/2014/main" id="{B4FB45EE-87A0-41AF-AB2C-6A98AAB5FC0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92741" y="5123186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08B353E7-3C03-4AE0-B923-E1FA907C80F2}"/>
                    </a:ext>
                  </a:extLst>
                </p14:cNvPr>
                <p14:cNvContentPartPr/>
                <p14:nvPr/>
              </p14:nvContentPartPr>
              <p14:xfrm>
                <a:off x="5305221" y="5154866"/>
                <a:ext cx="81720" cy="23364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08B353E7-3C03-4AE0-B923-E1FA907C80F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269221" y="5118866"/>
                  <a:ext cx="153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Agrupar 400">
            <a:extLst>
              <a:ext uri="{FF2B5EF4-FFF2-40B4-BE49-F238E27FC236}">
                <a16:creationId xmlns:a16="http://schemas.microsoft.com/office/drawing/2014/main" id="{0C5ADDF2-5B70-4EC0-8389-A77E8D7BBC86}"/>
              </a:ext>
            </a:extLst>
          </p:cNvPr>
          <p:cNvGrpSpPr/>
          <p:nvPr/>
        </p:nvGrpSpPr>
        <p:grpSpPr>
          <a:xfrm>
            <a:off x="5664861" y="5120666"/>
            <a:ext cx="1637640" cy="223920"/>
            <a:chOff x="5664861" y="5120666"/>
            <a:chExt cx="16376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B0455469-8B40-47C6-B188-C983A00F1C9C}"/>
                    </a:ext>
                  </a:extLst>
                </p14:cNvPr>
                <p14:cNvContentPartPr/>
                <p14:nvPr/>
              </p14:nvContentPartPr>
              <p14:xfrm>
                <a:off x="5664861" y="5178266"/>
                <a:ext cx="165960" cy="13752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B0455469-8B40-47C6-B188-C983A00F1C9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628861" y="5142626"/>
                  <a:ext cx="237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5E704988-EDC6-4686-9978-7CAFA91068A5}"/>
                    </a:ext>
                  </a:extLst>
                </p14:cNvPr>
                <p14:cNvContentPartPr/>
                <p14:nvPr/>
              </p14:nvContentPartPr>
              <p14:xfrm>
                <a:off x="5889861" y="5204906"/>
                <a:ext cx="132480" cy="92160"/>
              </p14:xfrm>
            </p:contentPart>
          </mc:Choice>
          <mc:Fallback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5E704988-EDC6-4686-9978-7CAFA91068A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854221" y="5169266"/>
                  <a:ext cx="204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BE46F390-141F-46C9-B099-33A0B5038911}"/>
                    </a:ext>
                  </a:extLst>
                </p14:cNvPr>
                <p14:cNvContentPartPr/>
                <p14:nvPr/>
              </p14:nvContentPartPr>
              <p14:xfrm>
                <a:off x="6059781" y="5200946"/>
                <a:ext cx="147600" cy="86760"/>
              </p14:xfrm>
            </p:contentPart>
          </mc:Choice>
          <mc:Fallback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BE46F390-141F-46C9-B099-33A0B503891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024141" y="5164946"/>
                  <a:ext cx="219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14BEBA2F-AC57-46BB-A998-AB64F6140D3B}"/>
                    </a:ext>
                  </a:extLst>
                </p14:cNvPr>
                <p14:cNvContentPartPr/>
                <p14:nvPr/>
              </p14:nvContentPartPr>
              <p14:xfrm>
                <a:off x="6225741" y="5202026"/>
                <a:ext cx="160200" cy="8388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14BEBA2F-AC57-46BB-A998-AB64F6140D3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189741" y="5166026"/>
                  <a:ext cx="231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61B6C454-9BD0-410E-8F55-9F9FE88101A6}"/>
                    </a:ext>
                  </a:extLst>
                </p14:cNvPr>
                <p14:cNvContentPartPr/>
                <p14:nvPr/>
              </p14:nvContentPartPr>
              <p14:xfrm>
                <a:off x="6415101" y="5212466"/>
                <a:ext cx="150480" cy="8244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61B6C454-9BD0-410E-8F55-9F9FE88101A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379101" y="5176826"/>
                  <a:ext cx="22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01296780-DCE7-48C2-AAB5-D623E73297E9}"/>
                    </a:ext>
                  </a:extLst>
                </p14:cNvPr>
                <p14:cNvContentPartPr/>
                <p14:nvPr/>
              </p14:nvContentPartPr>
              <p14:xfrm>
                <a:off x="6761061" y="5120666"/>
                <a:ext cx="159480" cy="136080"/>
              </p14:xfrm>
            </p:contentPart>
          </mc:Choice>
          <mc:Fallback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01296780-DCE7-48C2-AAB5-D623E73297E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25061" y="5084666"/>
                  <a:ext cx="231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919CA232-B6DB-4DD6-89B8-5BA1B7BB94BD}"/>
                    </a:ext>
                  </a:extLst>
                </p14:cNvPr>
                <p14:cNvContentPartPr/>
                <p14:nvPr/>
              </p14:nvContentPartPr>
              <p14:xfrm>
                <a:off x="6979581" y="5245586"/>
                <a:ext cx="54000" cy="9900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919CA232-B6DB-4DD6-89B8-5BA1B7BB94B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943581" y="5209586"/>
                  <a:ext cx="125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2EBAEBA4-93AB-46DA-909F-D60185941C9B}"/>
                    </a:ext>
                  </a:extLst>
                </p14:cNvPr>
                <p14:cNvContentPartPr/>
                <p14:nvPr/>
              </p14:nvContentPartPr>
              <p14:xfrm>
                <a:off x="7218981" y="5212466"/>
                <a:ext cx="70560" cy="4644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2EBAEBA4-93AB-46DA-909F-D60185941C9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182981" y="5176826"/>
                  <a:ext cx="142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9" name="Tinta 398">
                  <a:extLst>
                    <a:ext uri="{FF2B5EF4-FFF2-40B4-BE49-F238E27FC236}">
                      <a16:creationId xmlns:a16="http://schemas.microsoft.com/office/drawing/2014/main" id="{AF8F4232-D0C9-434E-82EE-CB457C386B46}"/>
                    </a:ext>
                  </a:extLst>
                </p14:cNvPr>
                <p14:cNvContentPartPr/>
                <p14:nvPr/>
              </p14:nvContentPartPr>
              <p14:xfrm>
                <a:off x="7221141" y="5203826"/>
                <a:ext cx="81360" cy="92520"/>
              </p14:xfrm>
            </p:contentPart>
          </mc:Choice>
          <mc:Fallback>
            <p:pic>
              <p:nvPicPr>
                <p:cNvPr id="399" name="Tinta 398">
                  <a:extLst>
                    <a:ext uri="{FF2B5EF4-FFF2-40B4-BE49-F238E27FC236}">
                      <a16:creationId xmlns:a16="http://schemas.microsoft.com/office/drawing/2014/main" id="{AF8F4232-D0C9-434E-82EE-CB457C386B4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185501" y="5168186"/>
                  <a:ext cx="1530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Agrupar 416">
            <a:extLst>
              <a:ext uri="{FF2B5EF4-FFF2-40B4-BE49-F238E27FC236}">
                <a16:creationId xmlns:a16="http://schemas.microsoft.com/office/drawing/2014/main" id="{851048EE-5407-4F52-812A-3B23A462077B}"/>
              </a:ext>
            </a:extLst>
          </p:cNvPr>
          <p:cNvGrpSpPr/>
          <p:nvPr/>
        </p:nvGrpSpPr>
        <p:grpSpPr>
          <a:xfrm>
            <a:off x="7499781" y="5064866"/>
            <a:ext cx="1087920" cy="309600"/>
            <a:chOff x="7499781" y="5064866"/>
            <a:chExt cx="108792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59D52788-838C-4143-8DFC-6BC11D9A3D4A}"/>
                    </a:ext>
                  </a:extLst>
                </p14:cNvPr>
                <p14:cNvContentPartPr/>
                <p14:nvPr/>
              </p14:nvContentPartPr>
              <p14:xfrm>
                <a:off x="7499781" y="5124626"/>
                <a:ext cx="128880" cy="112680"/>
              </p14:xfrm>
            </p:contentPart>
          </mc:Choice>
          <mc:Fallback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59D52788-838C-4143-8DFC-6BC11D9A3D4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464141" y="5088986"/>
                  <a:ext cx="20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9F806D12-A6BA-44B4-A9FB-15393B9A990A}"/>
                    </a:ext>
                  </a:extLst>
                </p14:cNvPr>
                <p14:cNvContentPartPr/>
                <p14:nvPr/>
              </p14:nvContentPartPr>
              <p14:xfrm>
                <a:off x="7579701" y="5064866"/>
                <a:ext cx="13320" cy="225360"/>
              </p14:xfrm>
            </p:contentPart>
          </mc:Choice>
          <mc:Fallback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9F806D12-A6BA-44B4-A9FB-15393B9A990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544061" y="5028866"/>
                  <a:ext cx="84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A21EB08E-68A3-4214-B68F-5C1D3F41A7BB}"/>
                    </a:ext>
                  </a:extLst>
                </p14:cNvPr>
                <p14:cNvContentPartPr/>
                <p14:nvPr/>
              </p14:nvContentPartPr>
              <p14:xfrm>
                <a:off x="7686981" y="5066666"/>
                <a:ext cx="126720" cy="14220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A21EB08E-68A3-4214-B68F-5C1D3F41A7B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650981" y="5030666"/>
                  <a:ext cx="198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BB3CCECF-7516-491A-A73F-1A3EFB5CD638}"/>
                    </a:ext>
                  </a:extLst>
                </p14:cNvPr>
                <p14:cNvContentPartPr/>
                <p14:nvPr/>
              </p14:nvContentPartPr>
              <p14:xfrm>
                <a:off x="7785621" y="5089346"/>
                <a:ext cx="8640" cy="169560"/>
              </p14:xfrm>
            </p:contentPart>
          </mc:Choice>
          <mc:Fallback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BB3CCECF-7516-491A-A73F-1A3EFB5CD63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749981" y="5053706"/>
                  <a:ext cx="80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06" name="Tinta 405">
                  <a:extLst>
                    <a:ext uri="{FF2B5EF4-FFF2-40B4-BE49-F238E27FC236}">
                      <a16:creationId xmlns:a16="http://schemas.microsoft.com/office/drawing/2014/main" id="{D9D77DF5-3F58-48B9-A249-44303A09AA38}"/>
                    </a:ext>
                  </a:extLst>
                </p14:cNvPr>
                <p14:cNvContentPartPr/>
                <p14:nvPr/>
              </p14:nvContentPartPr>
              <p14:xfrm>
                <a:off x="7866621" y="5284466"/>
                <a:ext cx="31320" cy="73800"/>
              </p14:xfrm>
            </p:contentPart>
          </mc:Choice>
          <mc:Fallback>
            <p:pic>
              <p:nvPicPr>
                <p:cNvPr id="406" name="Tinta 405">
                  <a:extLst>
                    <a:ext uri="{FF2B5EF4-FFF2-40B4-BE49-F238E27FC236}">
                      <a16:creationId xmlns:a16="http://schemas.microsoft.com/office/drawing/2014/main" id="{D9D77DF5-3F58-48B9-A249-44303A09AA3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830981" y="5248466"/>
                  <a:ext cx="102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597371F0-B9F0-4278-8DD0-BA7A60B34A96}"/>
                    </a:ext>
                  </a:extLst>
                </p14:cNvPr>
                <p14:cNvContentPartPr/>
                <p14:nvPr/>
              </p14:nvContentPartPr>
              <p14:xfrm>
                <a:off x="7945461" y="5102306"/>
                <a:ext cx="284400" cy="154440"/>
              </p14:xfrm>
            </p:contentPart>
          </mc:Choice>
          <mc:Fallback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597371F0-B9F0-4278-8DD0-BA7A60B34A9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909461" y="5066306"/>
                  <a:ext cx="356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26273EA7-0D1E-41FF-AE44-12138E53B0D1}"/>
                    </a:ext>
                  </a:extLst>
                </p14:cNvPr>
                <p14:cNvContentPartPr/>
                <p14:nvPr/>
              </p14:nvContentPartPr>
              <p14:xfrm>
                <a:off x="8301501" y="5083946"/>
                <a:ext cx="86760" cy="29052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26273EA7-0D1E-41FF-AE44-12138E53B0D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265501" y="5048306"/>
                  <a:ext cx="1584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C0191CF1-6151-4760-BF6E-404FDA0A01DC}"/>
                    </a:ext>
                  </a:extLst>
                </p14:cNvPr>
                <p14:cNvContentPartPr/>
                <p14:nvPr/>
              </p14:nvContentPartPr>
              <p14:xfrm>
                <a:off x="8477901" y="5214626"/>
                <a:ext cx="109800" cy="97920"/>
              </p14:xfrm>
            </p:contentPart>
          </mc:Choice>
          <mc:Fallback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C0191CF1-6151-4760-BF6E-404FDA0A01D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441901" y="5178986"/>
                  <a:ext cx="1814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Agrupar 415">
            <a:extLst>
              <a:ext uri="{FF2B5EF4-FFF2-40B4-BE49-F238E27FC236}">
                <a16:creationId xmlns:a16="http://schemas.microsoft.com/office/drawing/2014/main" id="{DC3D828F-89B1-426E-8E4E-C55ECE3B1332}"/>
              </a:ext>
            </a:extLst>
          </p:cNvPr>
          <p:cNvGrpSpPr/>
          <p:nvPr/>
        </p:nvGrpSpPr>
        <p:grpSpPr>
          <a:xfrm>
            <a:off x="8799021" y="5164226"/>
            <a:ext cx="125640" cy="79920"/>
            <a:chOff x="8799021" y="5164226"/>
            <a:chExt cx="12564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724BBE4B-E165-476B-B0BD-A1FE1D2E1D24}"/>
                    </a:ext>
                  </a:extLst>
                </p14:cNvPr>
                <p14:cNvContentPartPr/>
                <p14:nvPr/>
              </p14:nvContentPartPr>
              <p14:xfrm>
                <a:off x="8799021" y="5236226"/>
                <a:ext cx="100440" cy="792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724BBE4B-E165-476B-B0BD-A1FE1D2E1D2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763381" y="5200226"/>
                  <a:ext cx="172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2BFDE775-2362-4808-BB73-8044550D3547}"/>
                    </a:ext>
                  </a:extLst>
                </p14:cNvPr>
                <p14:cNvContentPartPr/>
                <p14:nvPr/>
              </p14:nvContentPartPr>
              <p14:xfrm>
                <a:off x="8804061" y="5164226"/>
                <a:ext cx="120600" cy="1656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2BFDE775-2362-4808-BB73-8044550D354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768061" y="5128586"/>
                  <a:ext cx="1922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Agrupar 423">
            <a:extLst>
              <a:ext uri="{FF2B5EF4-FFF2-40B4-BE49-F238E27FC236}">
                <a16:creationId xmlns:a16="http://schemas.microsoft.com/office/drawing/2014/main" id="{A5D78225-2245-4B06-A56A-7A34DE804667}"/>
              </a:ext>
            </a:extLst>
          </p:cNvPr>
          <p:cNvGrpSpPr/>
          <p:nvPr/>
        </p:nvGrpSpPr>
        <p:grpSpPr>
          <a:xfrm>
            <a:off x="9148941" y="4963706"/>
            <a:ext cx="1271880" cy="344160"/>
            <a:chOff x="9148941" y="4963706"/>
            <a:chExt cx="12718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AC7B5264-2953-420C-927C-5185BB14D1DA}"/>
                    </a:ext>
                  </a:extLst>
                </p14:cNvPr>
                <p14:cNvContentPartPr/>
                <p14:nvPr/>
              </p14:nvContentPartPr>
              <p14:xfrm>
                <a:off x="9148941" y="5070266"/>
                <a:ext cx="136080" cy="127800"/>
              </p14:xfrm>
            </p:contentPart>
          </mc:Choice>
          <mc:Fallback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AC7B5264-2953-420C-927C-5185BB14D1D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112941" y="5034266"/>
                  <a:ext cx="20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14" name="Tinta 413">
                  <a:extLst>
                    <a:ext uri="{FF2B5EF4-FFF2-40B4-BE49-F238E27FC236}">
                      <a16:creationId xmlns:a16="http://schemas.microsoft.com/office/drawing/2014/main" id="{B03C8BCD-74FA-4A6F-992F-D9B2F5CC07EE}"/>
                    </a:ext>
                  </a:extLst>
                </p14:cNvPr>
                <p14:cNvContentPartPr/>
                <p14:nvPr/>
              </p14:nvContentPartPr>
              <p14:xfrm>
                <a:off x="9228861" y="4963706"/>
                <a:ext cx="10080" cy="344160"/>
              </p14:xfrm>
            </p:contentPart>
          </mc:Choice>
          <mc:Fallback>
            <p:pic>
              <p:nvPicPr>
                <p:cNvPr id="414" name="Tinta 413">
                  <a:extLst>
                    <a:ext uri="{FF2B5EF4-FFF2-40B4-BE49-F238E27FC236}">
                      <a16:creationId xmlns:a16="http://schemas.microsoft.com/office/drawing/2014/main" id="{B03C8BCD-74FA-4A6F-992F-D9B2F5CC07E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193221" y="4927706"/>
                  <a:ext cx="81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5888F533-2924-4962-9467-23BD244FB4BD}"/>
                    </a:ext>
                  </a:extLst>
                </p14:cNvPr>
                <p14:cNvContentPartPr/>
                <p14:nvPr/>
              </p14:nvContentPartPr>
              <p14:xfrm>
                <a:off x="9409941" y="5026346"/>
                <a:ext cx="188640" cy="23796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5888F533-2924-4962-9467-23BD244FB4B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374301" y="4990706"/>
                  <a:ext cx="260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B73FB60F-B1FD-4003-87D0-7641191A55EE}"/>
                    </a:ext>
                  </a:extLst>
                </p14:cNvPr>
                <p14:cNvContentPartPr/>
                <p14:nvPr/>
              </p14:nvContentPartPr>
              <p14:xfrm>
                <a:off x="9646821" y="5028146"/>
                <a:ext cx="120960" cy="15300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B73FB60F-B1FD-4003-87D0-7641191A55E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610821" y="4992506"/>
                  <a:ext cx="192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A961D7A9-B476-4358-AB8E-BF139E8CAC8B}"/>
                    </a:ext>
                  </a:extLst>
                </p14:cNvPr>
                <p14:cNvContentPartPr/>
                <p14:nvPr/>
              </p14:nvContentPartPr>
              <p14:xfrm>
                <a:off x="9753021" y="5072066"/>
                <a:ext cx="6480" cy="15660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A961D7A9-B476-4358-AB8E-BF139E8CAC8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717381" y="5036426"/>
                  <a:ext cx="78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97327042-3AA4-4A3C-8477-95E382256C31}"/>
                    </a:ext>
                  </a:extLst>
                </p14:cNvPr>
                <p14:cNvContentPartPr/>
                <p14:nvPr/>
              </p14:nvContentPartPr>
              <p14:xfrm>
                <a:off x="9832941" y="5063426"/>
                <a:ext cx="159840" cy="11916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97327042-3AA4-4A3C-8477-95E382256C3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796941" y="5027426"/>
                  <a:ext cx="231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10AFB80F-AE26-43A5-80E6-5A614F8D6804}"/>
                    </a:ext>
                  </a:extLst>
                </p14:cNvPr>
                <p14:cNvContentPartPr/>
                <p14:nvPr/>
              </p14:nvContentPartPr>
              <p14:xfrm>
                <a:off x="10029501" y="5072786"/>
                <a:ext cx="157320" cy="12384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10AFB80F-AE26-43A5-80E6-5A614F8D680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93501" y="5037146"/>
                  <a:ext cx="228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495D012B-5FA8-4520-9F60-73D9ECB51DE0}"/>
                    </a:ext>
                  </a:extLst>
                </p14:cNvPr>
                <p14:cNvContentPartPr/>
                <p14:nvPr/>
              </p14:nvContentPartPr>
              <p14:xfrm>
                <a:off x="10230381" y="5070266"/>
                <a:ext cx="190440" cy="10656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495D012B-5FA8-4520-9F60-73D9ECB51DE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194381" y="5034626"/>
                  <a:ext cx="2620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Agrupar 426">
            <a:extLst>
              <a:ext uri="{FF2B5EF4-FFF2-40B4-BE49-F238E27FC236}">
                <a16:creationId xmlns:a16="http://schemas.microsoft.com/office/drawing/2014/main" id="{2CB66746-D265-4031-B31E-0E770F73D38E}"/>
              </a:ext>
            </a:extLst>
          </p:cNvPr>
          <p:cNvGrpSpPr/>
          <p:nvPr/>
        </p:nvGrpSpPr>
        <p:grpSpPr>
          <a:xfrm>
            <a:off x="10726101" y="5040386"/>
            <a:ext cx="174240" cy="147960"/>
            <a:chOff x="10726101" y="5040386"/>
            <a:chExt cx="1742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4291A0EE-D0C7-44B7-AA6C-6748991ECC94}"/>
                    </a:ext>
                  </a:extLst>
                </p14:cNvPr>
                <p14:cNvContentPartPr/>
                <p14:nvPr/>
              </p14:nvContentPartPr>
              <p14:xfrm>
                <a:off x="10742661" y="5040386"/>
                <a:ext cx="20520" cy="14796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4291A0EE-D0C7-44B7-AA6C-6748991ECC9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707021" y="5004386"/>
                  <a:ext cx="92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C625DD94-2C41-4955-B45F-1139E902C0C4}"/>
                    </a:ext>
                  </a:extLst>
                </p14:cNvPr>
                <p14:cNvContentPartPr/>
                <p14:nvPr/>
              </p14:nvContentPartPr>
              <p14:xfrm>
                <a:off x="10726101" y="5105546"/>
                <a:ext cx="174240" cy="900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C625DD94-2C41-4955-B45F-1139E902C0C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690101" y="5069546"/>
                  <a:ext cx="2458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431" name="Tinta 430">
                <a:extLst>
                  <a:ext uri="{FF2B5EF4-FFF2-40B4-BE49-F238E27FC236}">
                    <a16:creationId xmlns:a16="http://schemas.microsoft.com/office/drawing/2014/main" id="{0B81204E-78B0-4914-B3E7-12C3BEE37ABD}"/>
                  </a:ext>
                </a:extLst>
              </p14:cNvPr>
              <p14:cNvContentPartPr/>
              <p14:nvPr/>
            </p14:nvContentPartPr>
            <p14:xfrm>
              <a:off x="5381181" y="6245306"/>
              <a:ext cx="183960" cy="127080"/>
            </p14:xfrm>
          </p:contentPart>
        </mc:Choice>
        <mc:Fallback>
          <p:pic>
            <p:nvPicPr>
              <p:cNvPr id="431" name="Tinta 430">
                <a:extLst>
                  <a:ext uri="{FF2B5EF4-FFF2-40B4-BE49-F238E27FC236}">
                    <a16:creationId xmlns:a16="http://schemas.microsoft.com/office/drawing/2014/main" id="{0B81204E-78B0-4914-B3E7-12C3BEE37ABD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345541" y="6209306"/>
                <a:ext cx="25560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Agrupar 433">
            <a:extLst>
              <a:ext uri="{FF2B5EF4-FFF2-40B4-BE49-F238E27FC236}">
                <a16:creationId xmlns:a16="http://schemas.microsoft.com/office/drawing/2014/main" id="{A6CE1312-6959-4E65-8365-E6FDFA4EF5AE}"/>
              </a:ext>
            </a:extLst>
          </p:cNvPr>
          <p:cNvGrpSpPr/>
          <p:nvPr/>
        </p:nvGrpSpPr>
        <p:grpSpPr>
          <a:xfrm>
            <a:off x="5269581" y="5801426"/>
            <a:ext cx="637200" cy="342720"/>
            <a:chOff x="5269581" y="5801426"/>
            <a:chExt cx="6372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55B359B6-92C1-47C7-AD2D-C1092EB362D8}"/>
                    </a:ext>
                  </a:extLst>
                </p14:cNvPr>
                <p14:cNvContentPartPr/>
                <p14:nvPr/>
              </p14:nvContentPartPr>
              <p14:xfrm>
                <a:off x="5292261" y="5801426"/>
                <a:ext cx="163080" cy="165600"/>
              </p14:xfrm>
            </p:contentPart>
          </mc:Choice>
          <mc:Fallback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55B359B6-92C1-47C7-AD2D-C1092EB362D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256621" y="5765786"/>
                  <a:ext cx="234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29" name="Tinta 428">
                  <a:extLst>
                    <a:ext uri="{FF2B5EF4-FFF2-40B4-BE49-F238E27FC236}">
                      <a16:creationId xmlns:a16="http://schemas.microsoft.com/office/drawing/2014/main" id="{8C7A49A2-6FA0-4102-9853-ABE1CD9B3408}"/>
                    </a:ext>
                  </a:extLst>
                </p14:cNvPr>
                <p14:cNvContentPartPr/>
                <p14:nvPr/>
              </p14:nvContentPartPr>
              <p14:xfrm>
                <a:off x="5476581" y="5807186"/>
                <a:ext cx="138600" cy="106560"/>
              </p14:xfrm>
            </p:contentPart>
          </mc:Choice>
          <mc:Fallback>
            <p:pic>
              <p:nvPicPr>
                <p:cNvPr id="429" name="Tinta 428">
                  <a:extLst>
                    <a:ext uri="{FF2B5EF4-FFF2-40B4-BE49-F238E27FC236}">
                      <a16:creationId xmlns:a16="http://schemas.microsoft.com/office/drawing/2014/main" id="{8C7A49A2-6FA0-4102-9853-ABE1CD9B340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440581" y="5771186"/>
                  <a:ext cx="21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F0AF6231-2CD7-463D-8810-455FEDEF024F}"/>
                    </a:ext>
                  </a:extLst>
                </p14:cNvPr>
                <p14:cNvContentPartPr/>
                <p14:nvPr/>
              </p14:nvContentPartPr>
              <p14:xfrm>
                <a:off x="5269581" y="6107066"/>
                <a:ext cx="394560" cy="17640"/>
              </p14:xfrm>
            </p:contentPart>
          </mc:Choice>
          <mc:Fallback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F0AF6231-2CD7-463D-8810-455FEDEF024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233581" y="6071066"/>
                  <a:ext cx="46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FAFAA4B1-508A-4718-9430-E6C247EAC3F7}"/>
                    </a:ext>
                  </a:extLst>
                </p14:cNvPr>
                <p14:cNvContentPartPr/>
                <p14:nvPr/>
              </p14:nvContentPartPr>
              <p14:xfrm>
                <a:off x="5769621" y="6122186"/>
                <a:ext cx="137160" cy="21960"/>
              </p14:xfrm>
            </p:contentPart>
          </mc:Choice>
          <mc:Fallback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FAFAA4B1-508A-4718-9430-E6C247EAC3F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733621" y="6086186"/>
                  <a:ext cx="208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EDA3FAFF-C628-4EE6-ABB7-16E37E209FCA}"/>
                    </a:ext>
                  </a:extLst>
                </p14:cNvPr>
                <p14:cNvContentPartPr/>
                <p14:nvPr/>
              </p14:nvContentPartPr>
              <p14:xfrm>
                <a:off x="5745861" y="6021386"/>
                <a:ext cx="139680" cy="14760"/>
              </p14:xfrm>
            </p:contentPart>
          </mc:Choice>
          <mc:Fallback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EDA3FAFF-C628-4EE6-ABB7-16E37E209FC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709861" y="5985386"/>
                  <a:ext cx="2113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Agrupar 436">
            <a:extLst>
              <a:ext uri="{FF2B5EF4-FFF2-40B4-BE49-F238E27FC236}">
                <a16:creationId xmlns:a16="http://schemas.microsoft.com/office/drawing/2014/main" id="{311B80F3-A778-403F-9321-04FA301C819E}"/>
              </a:ext>
            </a:extLst>
          </p:cNvPr>
          <p:cNvGrpSpPr/>
          <p:nvPr/>
        </p:nvGrpSpPr>
        <p:grpSpPr>
          <a:xfrm>
            <a:off x="10005381" y="3533786"/>
            <a:ext cx="386280" cy="646560"/>
            <a:chOff x="10005381" y="3533786"/>
            <a:chExt cx="386280" cy="64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6245D1B9-C5B2-46AC-91F7-0454245463AF}"/>
                    </a:ext>
                  </a:extLst>
                </p14:cNvPr>
                <p14:cNvContentPartPr/>
                <p14:nvPr/>
              </p14:nvContentPartPr>
              <p14:xfrm>
                <a:off x="10005381" y="3654026"/>
                <a:ext cx="133920" cy="792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6245D1B9-C5B2-46AC-91F7-0454245463A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969741" y="3618026"/>
                  <a:ext cx="20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5DCA2BCF-29E7-4A9C-8C40-7FCDD0FC1CC4}"/>
                    </a:ext>
                  </a:extLst>
                </p14:cNvPr>
                <p14:cNvContentPartPr/>
                <p14:nvPr/>
              </p14:nvContentPartPr>
              <p14:xfrm>
                <a:off x="10104381" y="3990266"/>
                <a:ext cx="15840" cy="10980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5DCA2BCF-29E7-4A9C-8C40-7FCDD0FC1CC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068741" y="3954626"/>
                  <a:ext cx="87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AF58A321-A9A5-46A0-AD78-35A20D1D7A5C}"/>
                    </a:ext>
                  </a:extLst>
                </p14:cNvPr>
                <p14:cNvContentPartPr/>
                <p14:nvPr/>
              </p14:nvContentPartPr>
              <p14:xfrm>
                <a:off x="10017621" y="4041746"/>
                <a:ext cx="151560" cy="2844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AF58A321-A9A5-46A0-AD78-35A20D1D7A5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981621" y="4005746"/>
                  <a:ext cx="223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793F675E-9DF5-4577-911C-F8766F4A62D1}"/>
                    </a:ext>
                  </a:extLst>
                </p14:cNvPr>
                <p14:cNvContentPartPr/>
                <p14:nvPr/>
              </p14:nvContentPartPr>
              <p14:xfrm>
                <a:off x="10277541" y="3533786"/>
                <a:ext cx="114120" cy="646560"/>
              </p14:xfrm>
            </p:contentPart>
          </mc:Choice>
          <mc:Fallback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793F675E-9DF5-4577-911C-F8766F4A62D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241901" y="3498146"/>
                  <a:ext cx="185760" cy="71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436" name="Tinta 435">
                <a:extLst>
                  <a:ext uri="{FF2B5EF4-FFF2-40B4-BE49-F238E27FC236}">
                    <a16:creationId xmlns:a16="http://schemas.microsoft.com/office/drawing/2014/main" id="{B7C40B91-8326-48D7-8A11-7AA1A54AB3EF}"/>
                  </a:ext>
                </a:extLst>
              </p14:cNvPr>
              <p14:cNvContentPartPr/>
              <p14:nvPr/>
            </p14:nvContentPartPr>
            <p14:xfrm>
              <a:off x="10598661" y="3752666"/>
              <a:ext cx="844560" cy="212400"/>
            </p14:xfrm>
          </p:contentPart>
        </mc:Choice>
        <mc:Fallback>
          <p:pic>
            <p:nvPicPr>
              <p:cNvPr id="436" name="Tinta 435">
                <a:extLst>
                  <a:ext uri="{FF2B5EF4-FFF2-40B4-BE49-F238E27FC236}">
                    <a16:creationId xmlns:a16="http://schemas.microsoft.com/office/drawing/2014/main" id="{B7C40B91-8326-48D7-8A11-7AA1A54AB3EF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562661" y="3716666"/>
                <a:ext cx="91620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Agrupar 454">
            <a:extLst>
              <a:ext uri="{FF2B5EF4-FFF2-40B4-BE49-F238E27FC236}">
                <a16:creationId xmlns:a16="http://schemas.microsoft.com/office/drawing/2014/main" id="{D3FDF927-F69E-41A2-A332-A8DF8EC8B356}"/>
              </a:ext>
            </a:extLst>
          </p:cNvPr>
          <p:cNvGrpSpPr/>
          <p:nvPr/>
        </p:nvGrpSpPr>
        <p:grpSpPr>
          <a:xfrm>
            <a:off x="6137541" y="5756786"/>
            <a:ext cx="1013760" cy="340200"/>
            <a:chOff x="6137541" y="5756786"/>
            <a:chExt cx="101376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38" name="Tinta 437">
                  <a:extLst>
                    <a:ext uri="{FF2B5EF4-FFF2-40B4-BE49-F238E27FC236}">
                      <a16:creationId xmlns:a16="http://schemas.microsoft.com/office/drawing/2014/main" id="{DB11F634-702F-42FD-8453-849FD33B29C9}"/>
                    </a:ext>
                  </a:extLst>
                </p14:cNvPr>
                <p14:cNvContentPartPr/>
                <p14:nvPr/>
              </p14:nvContentPartPr>
              <p14:xfrm>
                <a:off x="6137541" y="5828066"/>
                <a:ext cx="124560" cy="164880"/>
              </p14:xfrm>
            </p:contentPart>
          </mc:Choice>
          <mc:Fallback>
            <p:pic>
              <p:nvPicPr>
                <p:cNvPr id="438" name="Tinta 437">
                  <a:extLst>
                    <a:ext uri="{FF2B5EF4-FFF2-40B4-BE49-F238E27FC236}">
                      <a16:creationId xmlns:a16="http://schemas.microsoft.com/office/drawing/2014/main" id="{DB11F634-702F-42FD-8453-849FD33B29C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101541" y="5792426"/>
                  <a:ext cx="19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39" name="Tinta 438">
                  <a:extLst>
                    <a:ext uri="{FF2B5EF4-FFF2-40B4-BE49-F238E27FC236}">
                      <a16:creationId xmlns:a16="http://schemas.microsoft.com/office/drawing/2014/main" id="{145CA926-92B8-418E-B04F-FD22A8C58D7A}"/>
                    </a:ext>
                  </a:extLst>
                </p14:cNvPr>
                <p14:cNvContentPartPr/>
                <p14:nvPr/>
              </p14:nvContentPartPr>
              <p14:xfrm>
                <a:off x="6198381" y="5756786"/>
                <a:ext cx="9720" cy="266040"/>
              </p14:xfrm>
            </p:contentPart>
          </mc:Choice>
          <mc:Fallback>
            <p:pic>
              <p:nvPicPr>
                <p:cNvPr id="439" name="Tinta 438">
                  <a:extLst>
                    <a:ext uri="{FF2B5EF4-FFF2-40B4-BE49-F238E27FC236}">
                      <a16:creationId xmlns:a16="http://schemas.microsoft.com/office/drawing/2014/main" id="{145CA926-92B8-418E-B04F-FD22A8C58D7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162381" y="5720786"/>
                  <a:ext cx="81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40" name="Tinta 439">
                  <a:extLst>
                    <a:ext uri="{FF2B5EF4-FFF2-40B4-BE49-F238E27FC236}">
                      <a16:creationId xmlns:a16="http://schemas.microsoft.com/office/drawing/2014/main" id="{093C8256-F786-4FBA-B63B-7A206C09E06A}"/>
                    </a:ext>
                  </a:extLst>
                </p14:cNvPr>
                <p14:cNvContentPartPr/>
                <p14:nvPr/>
              </p14:nvContentPartPr>
              <p14:xfrm>
                <a:off x="6338061" y="5778026"/>
                <a:ext cx="88200" cy="172080"/>
              </p14:xfrm>
            </p:contentPart>
          </mc:Choice>
          <mc:Fallback>
            <p:pic>
              <p:nvPicPr>
                <p:cNvPr id="440" name="Tinta 439">
                  <a:extLst>
                    <a:ext uri="{FF2B5EF4-FFF2-40B4-BE49-F238E27FC236}">
                      <a16:creationId xmlns:a16="http://schemas.microsoft.com/office/drawing/2014/main" id="{093C8256-F786-4FBA-B63B-7A206C09E06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302421" y="5742386"/>
                  <a:ext cx="159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41" name="Tinta 440">
                  <a:extLst>
                    <a:ext uri="{FF2B5EF4-FFF2-40B4-BE49-F238E27FC236}">
                      <a16:creationId xmlns:a16="http://schemas.microsoft.com/office/drawing/2014/main" id="{FC3CC8D3-C9D3-4B3C-8FBB-CC2A77BE7754}"/>
                    </a:ext>
                  </a:extLst>
                </p14:cNvPr>
                <p14:cNvContentPartPr/>
                <p14:nvPr/>
              </p14:nvContentPartPr>
              <p14:xfrm>
                <a:off x="6497181" y="5784506"/>
                <a:ext cx="106200" cy="180360"/>
              </p14:xfrm>
            </p:contentPart>
          </mc:Choice>
          <mc:Fallback>
            <p:pic>
              <p:nvPicPr>
                <p:cNvPr id="441" name="Tinta 440">
                  <a:extLst>
                    <a:ext uri="{FF2B5EF4-FFF2-40B4-BE49-F238E27FC236}">
                      <a16:creationId xmlns:a16="http://schemas.microsoft.com/office/drawing/2014/main" id="{FC3CC8D3-C9D3-4B3C-8FBB-CC2A77BE775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461541" y="5748866"/>
                  <a:ext cx="177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42" name="Tinta 441">
                  <a:extLst>
                    <a:ext uri="{FF2B5EF4-FFF2-40B4-BE49-F238E27FC236}">
                      <a16:creationId xmlns:a16="http://schemas.microsoft.com/office/drawing/2014/main" id="{79389542-6AE1-44C7-9A89-BE07B4836BFF}"/>
                    </a:ext>
                  </a:extLst>
                </p14:cNvPr>
                <p14:cNvContentPartPr/>
                <p14:nvPr/>
              </p14:nvContentPartPr>
              <p14:xfrm>
                <a:off x="6655221" y="5859746"/>
                <a:ext cx="135360" cy="96480"/>
              </p14:xfrm>
            </p:contentPart>
          </mc:Choice>
          <mc:Fallback>
            <p:pic>
              <p:nvPicPr>
                <p:cNvPr id="442" name="Tinta 441">
                  <a:extLst>
                    <a:ext uri="{FF2B5EF4-FFF2-40B4-BE49-F238E27FC236}">
                      <a16:creationId xmlns:a16="http://schemas.microsoft.com/office/drawing/2014/main" id="{79389542-6AE1-44C7-9A89-BE07B4836BF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19581" y="5823746"/>
                  <a:ext cx="207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43" name="Tinta 442">
                  <a:extLst>
                    <a:ext uri="{FF2B5EF4-FFF2-40B4-BE49-F238E27FC236}">
                      <a16:creationId xmlns:a16="http://schemas.microsoft.com/office/drawing/2014/main" id="{B6FC76D3-640B-4FB5-82EF-F5981F796D18}"/>
                    </a:ext>
                  </a:extLst>
                </p14:cNvPr>
                <p14:cNvContentPartPr/>
                <p14:nvPr/>
              </p14:nvContentPartPr>
              <p14:xfrm>
                <a:off x="6814341" y="5838506"/>
                <a:ext cx="151920" cy="99720"/>
              </p14:xfrm>
            </p:contentPart>
          </mc:Choice>
          <mc:Fallback>
            <p:pic>
              <p:nvPicPr>
                <p:cNvPr id="443" name="Tinta 442">
                  <a:extLst>
                    <a:ext uri="{FF2B5EF4-FFF2-40B4-BE49-F238E27FC236}">
                      <a16:creationId xmlns:a16="http://schemas.microsoft.com/office/drawing/2014/main" id="{B6FC76D3-640B-4FB5-82EF-F5981F796D1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778341" y="5802866"/>
                  <a:ext cx="22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44" name="Tinta 443">
                  <a:extLst>
                    <a:ext uri="{FF2B5EF4-FFF2-40B4-BE49-F238E27FC236}">
                      <a16:creationId xmlns:a16="http://schemas.microsoft.com/office/drawing/2014/main" id="{1528624E-F81D-48BD-B296-44E484401C20}"/>
                    </a:ext>
                  </a:extLst>
                </p14:cNvPr>
                <p14:cNvContentPartPr/>
                <p14:nvPr/>
              </p14:nvContentPartPr>
              <p14:xfrm>
                <a:off x="6972381" y="5817626"/>
                <a:ext cx="176040" cy="112320"/>
              </p14:xfrm>
            </p:contentPart>
          </mc:Choice>
          <mc:Fallback>
            <p:pic>
              <p:nvPicPr>
                <p:cNvPr id="444" name="Tinta 443">
                  <a:extLst>
                    <a:ext uri="{FF2B5EF4-FFF2-40B4-BE49-F238E27FC236}">
                      <a16:creationId xmlns:a16="http://schemas.microsoft.com/office/drawing/2014/main" id="{1528624E-F81D-48BD-B296-44E484401C2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936741" y="5781986"/>
                  <a:ext cx="247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45" name="Tinta 444">
                  <a:extLst>
                    <a:ext uri="{FF2B5EF4-FFF2-40B4-BE49-F238E27FC236}">
                      <a16:creationId xmlns:a16="http://schemas.microsoft.com/office/drawing/2014/main" id="{CC256907-59D6-481D-8667-DF838DB0EC9B}"/>
                    </a:ext>
                  </a:extLst>
                </p14:cNvPr>
                <p14:cNvContentPartPr/>
                <p14:nvPr/>
              </p14:nvContentPartPr>
              <p14:xfrm>
                <a:off x="6232941" y="6033266"/>
                <a:ext cx="918360" cy="63720"/>
              </p14:xfrm>
            </p:contentPart>
          </mc:Choice>
          <mc:Fallback>
            <p:pic>
              <p:nvPicPr>
                <p:cNvPr id="445" name="Tinta 444">
                  <a:extLst>
                    <a:ext uri="{FF2B5EF4-FFF2-40B4-BE49-F238E27FC236}">
                      <a16:creationId xmlns:a16="http://schemas.microsoft.com/office/drawing/2014/main" id="{CC256907-59D6-481D-8667-DF838DB0EC9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196941" y="5997266"/>
                  <a:ext cx="9900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Agrupar 453">
            <a:extLst>
              <a:ext uri="{FF2B5EF4-FFF2-40B4-BE49-F238E27FC236}">
                <a16:creationId xmlns:a16="http://schemas.microsoft.com/office/drawing/2014/main" id="{07F75721-DF73-478B-9B6F-7CC81B699D1D}"/>
              </a:ext>
            </a:extLst>
          </p:cNvPr>
          <p:cNvGrpSpPr/>
          <p:nvPr/>
        </p:nvGrpSpPr>
        <p:grpSpPr>
          <a:xfrm>
            <a:off x="6229341" y="6238826"/>
            <a:ext cx="970920" cy="269280"/>
            <a:chOff x="6229341" y="6238826"/>
            <a:chExt cx="97092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46" name="Tinta 445">
                  <a:extLst>
                    <a:ext uri="{FF2B5EF4-FFF2-40B4-BE49-F238E27FC236}">
                      <a16:creationId xmlns:a16="http://schemas.microsoft.com/office/drawing/2014/main" id="{721C4919-853D-4B43-A7F0-C51845E3CC6E}"/>
                    </a:ext>
                  </a:extLst>
                </p14:cNvPr>
                <p14:cNvContentPartPr/>
                <p14:nvPr/>
              </p14:nvContentPartPr>
              <p14:xfrm>
                <a:off x="6229341" y="6295706"/>
                <a:ext cx="104400" cy="120240"/>
              </p14:xfrm>
            </p:contentPart>
          </mc:Choice>
          <mc:Fallback>
            <p:pic>
              <p:nvPicPr>
                <p:cNvPr id="446" name="Tinta 445">
                  <a:extLst>
                    <a:ext uri="{FF2B5EF4-FFF2-40B4-BE49-F238E27FC236}">
                      <a16:creationId xmlns:a16="http://schemas.microsoft.com/office/drawing/2014/main" id="{721C4919-853D-4B43-A7F0-C51845E3CC6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193341" y="6259706"/>
                  <a:ext cx="176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47" name="Tinta 446">
                  <a:extLst>
                    <a:ext uri="{FF2B5EF4-FFF2-40B4-BE49-F238E27FC236}">
                      <a16:creationId xmlns:a16="http://schemas.microsoft.com/office/drawing/2014/main" id="{BD877B75-3721-45E4-9375-61BFCA3D0EB9}"/>
                    </a:ext>
                  </a:extLst>
                </p14:cNvPr>
                <p14:cNvContentPartPr/>
                <p14:nvPr/>
              </p14:nvContentPartPr>
              <p14:xfrm>
                <a:off x="6277941" y="6238826"/>
                <a:ext cx="37440" cy="269280"/>
              </p14:xfrm>
            </p:contentPart>
          </mc:Choice>
          <mc:Fallback>
            <p:pic>
              <p:nvPicPr>
                <p:cNvPr id="447" name="Tinta 446">
                  <a:extLst>
                    <a:ext uri="{FF2B5EF4-FFF2-40B4-BE49-F238E27FC236}">
                      <a16:creationId xmlns:a16="http://schemas.microsoft.com/office/drawing/2014/main" id="{BD877B75-3721-45E4-9375-61BFCA3D0EB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42301" y="6202826"/>
                  <a:ext cx="1090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48" name="Tinta 447">
                  <a:extLst>
                    <a:ext uri="{FF2B5EF4-FFF2-40B4-BE49-F238E27FC236}">
                      <a16:creationId xmlns:a16="http://schemas.microsoft.com/office/drawing/2014/main" id="{B5694721-6475-4617-A39A-E1E44F0275CC}"/>
                    </a:ext>
                  </a:extLst>
                </p14:cNvPr>
                <p14:cNvContentPartPr/>
                <p14:nvPr/>
              </p14:nvContentPartPr>
              <p14:xfrm>
                <a:off x="6418701" y="6259706"/>
                <a:ext cx="87120" cy="153000"/>
              </p14:xfrm>
            </p:contentPart>
          </mc:Choice>
          <mc:Fallback>
            <p:pic>
              <p:nvPicPr>
                <p:cNvPr id="448" name="Tinta 447">
                  <a:extLst>
                    <a:ext uri="{FF2B5EF4-FFF2-40B4-BE49-F238E27FC236}">
                      <a16:creationId xmlns:a16="http://schemas.microsoft.com/office/drawing/2014/main" id="{B5694721-6475-4617-A39A-E1E44F0275C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382701" y="6223706"/>
                  <a:ext cx="15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49" name="Tinta 448">
                  <a:extLst>
                    <a:ext uri="{FF2B5EF4-FFF2-40B4-BE49-F238E27FC236}">
                      <a16:creationId xmlns:a16="http://schemas.microsoft.com/office/drawing/2014/main" id="{4E0D80D5-6902-4443-A585-89B53CE417F7}"/>
                    </a:ext>
                  </a:extLst>
                </p14:cNvPr>
                <p14:cNvContentPartPr/>
                <p14:nvPr/>
              </p14:nvContentPartPr>
              <p14:xfrm>
                <a:off x="6519141" y="6248546"/>
                <a:ext cx="149400" cy="103320"/>
              </p14:xfrm>
            </p:contentPart>
          </mc:Choice>
          <mc:Fallback>
            <p:pic>
              <p:nvPicPr>
                <p:cNvPr id="449" name="Tinta 448">
                  <a:extLst>
                    <a:ext uri="{FF2B5EF4-FFF2-40B4-BE49-F238E27FC236}">
                      <a16:creationId xmlns:a16="http://schemas.microsoft.com/office/drawing/2014/main" id="{4E0D80D5-6902-4443-A585-89B53CE417F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483501" y="6212546"/>
                  <a:ext cx="221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50" name="Tinta 449">
                  <a:extLst>
                    <a:ext uri="{FF2B5EF4-FFF2-40B4-BE49-F238E27FC236}">
                      <a16:creationId xmlns:a16="http://schemas.microsoft.com/office/drawing/2014/main" id="{EA0F0B17-3D5A-4B56-BF97-D5592131BDF3}"/>
                    </a:ext>
                  </a:extLst>
                </p14:cNvPr>
                <p14:cNvContentPartPr/>
                <p14:nvPr/>
              </p14:nvContentPartPr>
              <p14:xfrm>
                <a:off x="6556941" y="6348986"/>
                <a:ext cx="173160" cy="100080"/>
              </p14:xfrm>
            </p:contentPart>
          </mc:Choice>
          <mc:Fallback>
            <p:pic>
              <p:nvPicPr>
                <p:cNvPr id="450" name="Tinta 449">
                  <a:extLst>
                    <a:ext uri="{FF2B5EF4-FFF2-40B4-BE49-F238E27FC236}">
                      <a16:creationId xmlns:a16="http://schemas.microsoft.com/office/drawing/2014/main" id="{EA0F0B17-3D5A-4B56-BF97-D5592131BDF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20941" y="6313346"/>
                  <a:ext cx="244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51" name="Tinta 450">
                  <a:extLst>
                    <a:ext uri="{FF2B5EF4-FFF2-40B4-BE49-F238E27FC236}">
                      <a16:creationId xmlns:a16="http://schemas.microsoft.com/office/drawing/2014/main" id="{53002C19-B97F-4D8B-8BDB-8DA8190C0A26}"/>
                    </a:ext>
                  </a:extLst>
                </p14:cNvPr>
                <p14:cNvContentPartPr/>
                <p14:nvPr/>
              </p14:nvContentPartPr>
              <p14:xfrm>
                <a:off x="6684381" y="6272666"/>
                <a:ext cx="177840" cy="116640"/>
              </p14:xfrm>
            </p:contentPart>
          </mc:Choice>
          <mc:Fallback>
            <p:pic>
              <p:nvPicPr>
                <p:cNvPr id="451" name="Tinta 450">
                  <a:extLst>
                    <a:ext uri="{FF2B5EF4-FFF2-40B4-BE49-F238E27FC236}">
                      <a16:creationId xmlns:a16="http://schemas.microsoft.com/office/drawing/2014/main" id="{53002C19-B97F-4D8B-8BDB-8DA8190C0A2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648741" y="6237026"/>
                  <a:ext cx="249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52" name="Tinta 451">
                  <a:extLst>
                    <a:ext uri="{FF2B5EF4-FFF2-40B4-BE49-F238E27FC236}">
                      <a16:creationId xmlns:a16="http://schemas.microsoft.com/office/drawing/2014/main" id="{E999FD2A-3058-4812-9DC1-D7C15CE50DE5}"/>
                    </a:ext>
                  </a:extLst>
                </p14:cNvPr>
                <p14:cNvContentPartPr/>
                <p14:nvPr/>
              </p14:nvContentPartPr>
              <p14:xfrm>
                <a:off x="6882021" y="6251786"/>
                <a:ext cx="135000" cy="110160"/>
              </p14:xfrm>
            </p:contentPart>
          </mc:Choice>
          <mc:Fallback>
            <p:pic>
              <p:nvPicPr>
                <p:cNvPr id="452" name="Tinta 451">
                  <a:extLst>
                    <a:ext uri="{FF2B5EF4-FFF2-40B4-BE49-F238E27FC236}">
                      <a16:creationId xmlns:a16="http://schemas.microsoft.com/office/drawing/2014/main" id="{E999FD2A-3058-4812-9DC1-D7C15CE50DE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846021" y="6215786"/>
                  <a:ext cx="20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53" name="Tinta 452">
                  <a:extLst>
                    <a:ext uri="{FF2B5EF4-FFF2-40B4-BE49-F238E27FC236}">
                      <a16:creationId xmlns:a16="http://schemas.microsoft.com/office/drawing/2014/main" id="{03E93E58-7582-4B4D-85AA-C8B8937080C9}"/>
                    </a:ext>
                  </a:extLst>
                </p14:cNvPr>
                <p14:cNvContentPartPr/>
                <p14:nvPr/>
              </p14:nvContentPartPr>
              <p14:xfrm>
                <a:off x="7015221" y="6261146"/>
                <a:ext cx="185040" cy="119520"/>
              </p14:xfrm>
            </p:contentPart>
          </mc:Choice>
          <mc:Fallback>
            <p:pic>
              <p:nvPicPr>
                <p:cNvPr id="453" name="Tinta 452">
                  <a:extLst>
                    <a:ext uri="{FF2B5EF4-FFF2-40B4-BE49-F238E27FC236}">
                      <a16:creationId xmlns:a16="http://schemas.microsoft.com/office/drawing/2014/main" id="{03E93E58-7582-4B4D-85AA-C8B8937080C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979581" y="6225506"/>
                  <a:ext cx="2566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Agrupar 457">
            <a:extLst>
              <a:ext uri="{FF2B5EF4-FFF2-40B4-BE49-F238E27FC236}">
                <a16:creationId xmlns:a16="http://schemas.microsoft.com/office/drawing/2014/main" id="{451E33DD-80A1-4367-A863-BC604B46A219}"/>
              </a:ext>
            </a:extLst>
          </p:cNvPr>
          <p:cNvGrpSpPr/>
          <p:nvPr/>
        </p:nvGrpSpPr>
        <p:grpSpPr>
          <a:xfrm>
            <a:off x="7417701" y="5966666"/>
            <a:ext cx="147960" cy="97920"/>
            <a:chOff x="7417701" y="5966666"/>
            <a:chExt cx="14796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56" name="Tinta 455">
                  <a:extLst>
                    <a:ext uri="{FF2B5EF4-FFF2-40B4-BE49-F238E27FC236}">
                      <a16:creationId xmlns:a16="http://schemas.microsoft.com/office/drawing/2014/main" id="{B0FF5304-0632-4116-8A79-DE6E74EE9AF1}"/>
                    </a:ext>
                  </a:extLst>
                </p14:cNvPr>
                <p14:cNvContentPartPr/>
                <p14:nvPr/>
              </p14:nvContentPartPr>
              <p14:xfrm>
                <a:off x="7417701" y="6062066"/>
                <a:ext cx="147960" cy="2520"/>
              </p14:xfrm>
            </p:contentPart>
          </mc:Choice>
          <mc:Fallback>
            <p:pic>
              <p:nvPicPr>
                <p:cNvPr id="456" name="Tinta 455">
                  <a:extLst>
                    <a:ext uri="{FF2B5EF4-FFF2-40B4-BE49-F238E27FC236}">
                      <a16:creationId xmlns:a16="http://schemas.microsoft.com/office/drawing/2014/main" id="{B0FF5304-0632-4116-8A79-DE6E74EE9AF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382061" y="6026066"/>
                  <a:ext cx="21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57" name="Tinta 456">
                  <a:extLst>
                    <a:ext uri="{FF2B5EF4-FFF2-40B4-BE49-F238E27FC236}">
                      <a16:creationId xmlns:a16="http://schemas.microsoft.com/office/drawing/2014/main" id="{BF0A7CE4-1B89-47E0-A0F5-534FD877A88E}"/>
                    </a:ext>
                  </a:extLst>
                </p14:cNvPr>
                <p14:cNvContentPartPr/>
                <p14:nvPr/>
              </p14:nvContentPartPr>
              <p14:xfrm>
                <a:off x="7448661" y="5966666"/>
                <a:ext cx="113400" cy="16560"/>
              </p14:xfrm>
            </p:contentPart>
          </mc:Choice>
          <mc:Fallback>
            <p:pic>
              <p:nvPicPr>
                <p:cNvPr id="457" name="Tinta 456">
                  <a:extLst>
                    <a:ext uri="{FF2B5EF4-FFF2-40B4-BE49-F238E27FC236}">
                      <a16:creationId xmlns:a16="http://schemas.microsoft.com/office/drawing/2014/main" id="{BF0A7CE4-1B89-47E0-A0F5-534FD877A88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413021" y="5931026"/>
                  <a:ext cx="1850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Agrupar 472">
            <a:extLst>
              <a:ext uri="{FF2B5EF4-FFF2-40B4-BE49-F238E27FC236}">
                <a16:creationId xmlns:a16="http://schemas.microsoft.com/office/drawing/2014/main" id="{787DFB01-9929-479F-8781-6CCB92B19B12}"/>
              </a:ext>
            </a:extLst>
          </p:cNvPr>
          <p:cNvGrpSpPr/>
          <p:nvPr/>
        </p:nvGrpSpPr>
        <p:grpSpPr>
          <a:xfrm>
            <a:off x="7792101" y="5720066"/>
            <a:ext cx="1949400" cy="514800"/>
            <a:chOff x="7792101" y="5720066"/>
            <a:chExt cx="194940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59" name="Tinta 458">
                  <a:extLst>
                    <a:ext uri="{FF2B5EF4-FFF2-40B4-BE49-F238E27FC236}">
                      <a16:creationId xmlns:a16="http://schemas.microsoft.com/office/drawing/2014/main" id="{DB21A11E-F52A-4FFC-806F-4ABAC53C6F98}"/>
                    </a:ext>
                  </a:extLst>
                </p14:cNvPr>
                <p14:cNvContentPartPr/>
                <p14:nvPr/>
              </p14:nvContentPartPr>
              <p14:xfrm>
                <a:off x="7792101" y="5830586"/>
                <a:ext cx="169920" cy="233640"/>
              </p14:xfrm>
            </p:contentPart>
          </mc:Choice>
          <mc:Fallback>
            <p:pic>
              <p:nvPicPr>
                <p:cNvPr id="459" name="Tinta 458">
                  <a:extLst>
                    <a:ext uri="{FF2B5EF4-FFF2-40B4-BE49-F238E27FC236}">
                      <a16:creationId xmlns:a16="http://schemas.microsoft.com/office/drawing/2014/main" id="{DB21A11E-F52A-4FFC-806F-4ABAC53C6F9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756461" y="5794946"/>
                  <a:ext cx="241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60" name="Tinta 459">
                  <a:extLst>
                    <a:ext uri="{FF2B5EF4-FFF2-40B4-BE49-F238E27FC236}">
                      <a16:creationId xmlns:a16="http://schemas.microsoft.com/office/drawing/2014/main" id="{9DEE2B7D-C979-4BC5-9387-6B7C7C5D2E38}"/>
                    </a:ext>
                  </a:extLst>
                </p14:cNvPr>
                <p14:cNvContentPartPr/>
                <p14:nvPr/>
              </p14:nvContentPartPr>
              <p14:xfrm>
                <a:off x="8012061" y="5843546"/>
                <a:ext cx="144720" cy="202680"/>
              </p14:xfrm>
            </p:contentPart>
          </mc:Choice>
          <mc:Fallback>
            <p:pic>
              <p:nvPicPr>
                <p:cNvPr id="460" name="Tinta 459">
                  <a:extLst>
                    <a:ext uri="{FF2B5EF4-FFF2-40B4-BE49-F238E27FC236}">
                      <a16:creationId xmlns:a16="http://schemas.microsoft.com/office/drawing/2014/main" id="{9DEE2B7D-C979-4BC5-9387-6B7C7C5D2E3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976061" y="5807546"/>
                  <a:ext cx="216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61" name="Tinta 460">
                  <a:extLst>
                    <a:ext uri="{FF2B5EF4-FFF2-40B4-BE49-F238E27FC236}">
                      <a16:creationId xmlns:a16="http://schemas.microsoft.com/office/drawing/2014/main" id="{C1596DF4-E48B-482A-8899-4C5F62540642}"/>
                    </a:ext>
                  </a:extLst>
                </p14:cNvPr>
                <p14:cNvContentPartPr/>
                <p14:nvPr/>
              </p14:nvContentPartPr>
              <p14:xfrm>
                <a:off x="8159301" y="5844626"/>
                <a:ext cx="172440" cy="182520"/>
              </p14:xfrm>
            </p:contentPart>
          </mc:Choice>
          <mc:Fallback>
            <p:pic>
              <p:nvPicPr>
                <p:cNvPr id="461" name="Tinta 460">
                  <a:extLst>
                    <a:ext uri="{FF2B5EF4-FFF2-40B4-BE49-F238E27FC236}">
                      <a16:creationId xmlns:a16="http://schemas.microsoft.com/office/drawing/2014/main" id="{C1596DF4-E48B-482A-8899-4C5F6254064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23661" y="5808626"/>
                  <a:ext cx="244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62" name="Tinta 461">
                  <a:extLst>
                    <a:ext uri="{FF2B5EF4-FFF2-40B4-BE49-F238E27FC236}">
                      <a16:creationId xmlns:a16="http://schemas.microsoft.com/office/drawing/2014/main" id="{12BA883D-266F-4B42-9D6E-23F07F803605}"/>
                    </a:ext>
                  </a:extLst>
                </p14:cNvPr>
                <p14:cNvContentPartPr/>
                <p14:nvPr/>
              </p14:nvContentPartPr>
              <p14:xfrm>
                <a:off x="8395461" y="6052346"/>
                <a:ext cx="11160" cy="74160"/>
              </p14:xfrm>
            </p:contentPart>
          </mc:Choice>
          <mc:Fallback>
            <p:pic>
              <p:nvPicPr>
                <p:cNvPr id="462" name="Tinta 461">
                  <a:extLst>
                    <a:ext uri="{FF2B5EF4-FFF2-40B4-BE49-F238E27FC236}">
                      <a16:creationId xmlns:a16="http://schemas.microsoft.com/office/drawing/2014/main" id="{12BA883D-266F-4B42-9D6E-23F07F80360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359821" y="6016706"/>
                  <a:ext cx="82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63" name="Tinta 462">
                  <a:extLst>
                    <a:ext uri="{FF2B5EF4-FFF2-40B4-BE49-F238E27FC236}">
                      <a16:creationId xmlns:a16="http://schemas.microsoft.com/office/drawing/2014/main" id="{8BD1ACBA-6A31-417C-AB47-A89022B085E1}"/>
                    </a:ext>
                  </a:extLst>
                </p14:cNvPr>
                <p14:cNvContentPartPr/>
                <p14:nvPr/>
              </p14:nvContentPartPr>
              <p14:xfrm>
                <a:off x="8447301" y="5803946"/>
                <a:ext cx="141480" cy="223560"/>
              </p14:xfrm>
            </p:contentPart>
          </mc:Choice>
          <mc:Fallback>
            <p:pic>
              <p:nvPicPr>
                <p:cNvPr id="463" name="Tinta 462">
                  <a:extLst>
                    <a:ext uri="{FF2B5EF4-FFF2-40B4-BE49-F238E27FC236}">
                      <a16:creationId xmlns:a16="http://schemas.microsoft.com/office/drawing/2014/main" id="{8BD1ACBA-6A31-417C-AB47-A89022B085E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411301" y="5767946"/>
                  <a:ext cx="213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64" name="Tinta 463">
                  <a:extLst>
                    <a:ext uri="{FF2B5EF4-FFF2-40B4-BE49-F238E27FC236}">
                      <a16:creationId xmlns:a16="http://schemas.microsoft.com/office/drawing/2014/main" id="{966720CF-6374-4E4C-B113-A855141092D6}"/>
                    </a:ext>
                  </a:extLst>
                </p14:cNvPr>
                <p14:cNvContentPartPr/>
                <p14:nvPr/>
              </p14:nvContentPartPr>
              <p14:xfrm>
                <a:off x="8451621" y="5933546"/>
                <a:ext cx="178920" cy="18720"/>
              </p14:xfrm>
            </p:contentPart>
          </mc:Choice>
          <mc:Fallback>
            <p:pic>
              <p:nvPicPr>
                <p:cNvPr id="464" name="Tinta 463">
                  <a:extLst>
                    <a:ext uri="{FF2B5EF4-FFF2-40B4-BE49-F238E27FC236}">
                      <a16:creationId xmlns:a16="http://schemas.microsoft.com/office/drawing/2014/main" id="{966720CF-6374-4E4C-B113-A855141092D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415621" y="5897546"/>
                  <a:ext cx="250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65" name="Tinta 464">
                  <a:extLst>
                    <a:ext uri="{FF2B5EF4-FFF2-40B4-BE49-F238E27FC236}">
                      <a16:creationId xmlns:a16="http://schemas.microsoft.com/office/drawing/2014/main" id="{0BAB24A8-0053-418F-AA8E-CEA6B4919EBB}"/>
                    </a:ext>
                  </a:extLst>
                </p14:cNvPr>
                <p14:cNvContentPartPr/>
                <p14:nvPr/>
              </p14:nvContentPartPr>
              <p14:xfrm>
                <a:off x="8768061" y="5727986"/>
                <a:ext cx="224280" cy="353880"/>
              </p14:xfrm>
            </p:contentPart>
          </mc:Choice>
          <mc:Fallback>
            <p:pic>
              <p:nvPicPr>
                <p:cNvPr id="465" name="Tinta 464">
                  <a:extLst>
                    <a:ext uri="{FF2B5EF4-FFF2-40B4-BE49-F238E27FC236}">
                      <a16:creationId xmlns:a16="http://schemas.microsoft.com/office/drawing/2014/main" id="{0BAB24A8-0053-418F-AA8E-CEA6B4919EB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732421" y="5691986"/>
                  <a:ext cx="295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66" name="Tinta 465">
                  <a:extLst>
                    <a:ext uri="{FF2B5EF4-FFF2-40B4-BE49-F238E27FC236}">
                      <a16:creationId xmlns:a16="http://schemas.microsoft.com/office/drawing/2014/main" id="{2B511C9C-7332-4A00-AC7E-83F10CFDA8EA}"/>
                    </a:ext>
                  </a:extLst>
                </p14:cNvPr>
                <p14:cNvContentPartPr/>
                <p14:nvPr/>
              </p14:nvContentPartPr>
              <p14:xfrm>
                <a:off x="8839701" y="5720066"/>
                <a:ext cx="52920" cy="87480"/>
              </p14:xfrm>
            </p:contentPart>
          </mc:Choice>
          <mc:Fallback>
            <p:pic>
              <p:nvPicPr>
                <p:cNvPr id="466" name="Tinta 465">
                  <a:extLst>
                    <a:ext uri="{FF2B5EF4-FFF2-40B4-BE49-F238E27FC236}">
                      <a16:creationId xmlns:a16="http://schemas.microsoft.com/office/drawing/2014/main" id="{2B511C9C-7332-4A00-AC7E-83F10CFDA8E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803701" y="5684426"/>
                  <a:ext cx="124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67" name="Tinta 466">
                  <a:extLst>
                    <a:ext uri="{FF2B5EF4-FFF2-40B4-BE49-F238E27FC236}">
                      <a16:creationId xmlns:a16="http://schemas.microsoft.com/office/drawing/2014/main" id="{F995F2A5-8175-4055-8830-D008E4DED002}"/>
                    </a:ext>
                  </a:extLst>
                </p14:cNvPr>
                <p14:cNvContentPartPr/>
                <p14:nvPr/>
              </p14:nvContentPartPr>
              <p14:xfrm>
                <a:off x="8988021" y="5988266"/>
                <a:ext cx="36360" cy="43200"/>
              </p14:xfrm>
            </p:contentPart>
          </mc:Choice>
          <mc:Fallback>
            <p:pic>
              <p:nvPicPr>
                <p:cNvPr id="467" name="Tinta 466">
                  <a:extLst>
                    <a:ext uri="{FF2B5EF4-FFF2-40B4-BE49-F238E27FC236}">
                      <a16:creationId xmlns:a16="http://schemas.microsoft.com/office/drawing/2014/main" id="{F995F2A5-8175-4055-8830-D008E4DED00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952381" y="5952266"/>
                  <a:ext cx="108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68" name="Tinta 467">
                  <a:extLst>
                    <a:ext uri="{FF2B5EF4-FFF2-40B4-BE49-F238E27FC236}">
                      <a16:creationId xmlns:a16="http://schemas.microsoft.com/office/drawing/2014/main" id="{1CAC2217-04F3-4762-9A79-60BDF5CF642B}"/>
                    </a:ext>
                  </a:extLst>
                </p14:cNvPr>
                <p14:cNvContentPartPr/>
                <p14:nvPr/>
              </p14:nvContentPartPr>
              <p14:xfrm>
                <a:off x="9103941" y="5856146"/>
                <a:ext cx="176760" cy="117000"/>
              </p14:xfrm>
            </p:contentPart>
          </mc:Choice>
          <mc:Fallback>
            <p:pic>
              <p:nvPicPr>
                <p:cNvPr id="468" name="Tinta 467">
                  <a:extLst>
                    <a:ext uri="{FF2B5EF4-FFF2-40B4-BE49-F238E27FC236}">
                      <a16:creationId xmlns:a16="http://schemas.microsoft.com/office/drawing/2014/main" id="{1CAC2217-04F3-4762-9A79-60BDF5CF642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067941" y="5820146"/>
                  <a:ext cx="248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69" name="Tinta 468">
                  <a:extLst>
                    <a:ext uri="{FF2B5EF4-FFF2-40B4-BE49-F238E27FC236}">
                      <a16:creationId xmlns:a16="http://schemas.microsoft.com/office/drawing/2014/main" id="{63D72E1E-5FD6-4586-998F-E579DE70AE89}"/>
                    </a:ext>
                  </a:extLst>
                </p14:cNvPr>
                <p14:cNvContentPartPr/>
                <p14:nvPr/>
              </p14:nvContentPartPr>
              <p14:xfrm>
                <a:off x="9425421" y="5945426"/>
                <a:ext cx="5040" cy="2520"/>
              </p14:xfrm>
            </p:contentPart>
          </mc:Choice>
          <mc:Fallback>
            <p:pic>
              <p:nvPicPr>
                <p:cNvPr id="469" name="Tinta 468">
                  <a:extLst>
                    <a:ext uri="{FF2B5EF4-FFF2-40B4-BE49-F238E27FC236}">
                      <a16:creationId xmlns:a16="http://schemas.microsoft.com/office/drawing/2014/main" id="{63D72E1E-5FD6-4586-998F-E579DE70AE8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389781" y="5909426"/>
                  <a:ext cx="76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70" name="Tinta 469">
                  <a:extLst>
                    <a:ext uri="{FF2B5EF4-FFF2-40B4-BE49-F238E27FC236}">
                      <a16:creationId xmlns:a16="http://schemas.microsoft.com/office/drawing/2014/main" id="{D9E3C2B1-D06A-4F6F-80DF-C62197599813}"/>
                    </a:ext>
                  </a:extLst>
                </p14:cNvPr>
                <p14:cNvContentPartPr/>
                <p14:nvPr/>
              </p14:nvContentPartPr>
              <p14:xfrm>
                <a:off x="9535221" y="5810786"/>
                <a:ext cx="56520" cy="424080"/>
              </p14:xfrm>
            </p:contentPart>
          </mc:Choice>
          <mc:Fallback>
            <p:pic>
              <p:nvPicPr>
                <p:cNvPr id="470" name="Tinta 469">
                  <a:extLst>
                    <a:ext uri="{FF2B5EF4-FFF2-40B4-BE49-F238E27FC236}">
                      <a16:creationId xmlns:a16="http://schemas.microsoft.com/office/drawing/2014/main" id="{D9E3C2B1-D06A-4F6F-80DF-C6219759981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499221" y="5775146"/>
                  <a:ext cx="1281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71" name="Tinta 470">
                  <a:extLst>
                    <a:ext uri="{FF2B5EF4-FFF2-40B4-BE49-F238E27FC236}">
                      <a16:creationId xmlns:a16="http://schemas.microsoft.com/office/drawing/2014/main" id="{8F246DAB-DBB3-4D8E-AE62-3C2054B713ED}"/>
                    </a:ext>
                  </a:extLst>
                </p14:cNvPr>
                <p14:cNvContentPartPr/>
                <p14:nvPr/>
              </p14:nvContentPartPr>
              <p14:xfrm>
                <a:off x="9549621" y="5817626"/>
                <a:ext cx="191880" cy="126000"/>
              </p14:xfrm>
            </p:contentPart>
          </mc:Choice>
          <mc:Fallback>
            <p:pic>
              <p:nvPicPr>
                <p:cNvPr id="471" name="Tinta 470">
                  <a:extLst>
                    <a:ext uri="{FF2B5EF4-FFF2-40B4-BE49-F238E27FC236}">
                      <a16:creationId xmlns:a16="http://schemas.microsoft.com/office/drawing/2014/main" id="{8F246DAB-DBB3-4D8E-AE62-3C2054B713E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513621" y="5781986"/>
                  <a:ext cx="26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72" name="Tinta 471">
                  <a:extLst>
                    <a:ext uri="{FF2B5EF4-FFF2-40B4-BE49-F238E27FC236}">
                      <a16:creationId xmlns:a16="http://schemas.microsoft.com/office/drawing/2014/main" id="{2EA57D04-B16C-4DB0-B755-872E5D8DA356}"/>
                    </a:ext>
                  </a:extLst>
                </p14:cNvPr>
                <p14:cNvContentPartPr/>
                <p14:nvPr/>
              </p14:nvContentPartPr>
              <p14:xfrm>
                <a:off x="9273141" y="5859746"/>
                <a:ext cx="106200" cy="125280"/>
              </p14:xfrm>
            </p:contentPart>
          </mc:Choice>
          <mc:Fallback>
            <p:pic>
              <p:nvPicPr>
                <p:cNvPr id="472" name="Tinta 471">
                  <a:extLst>
                    <a:ext uri="{FF2B5EF4-FFF2-40B4-BE49-F238E27FC236}">
                      <a16:creationId xmlns:a16="http://schemas.microsoft.com/office/drawing/2014/main" id="{2EA57D04-B16C-4DB0-B755-872E5D8DA35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237501" y="5823746"/>
                  <a:ext cx="1778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Agrupar 538">
            <a:extLst>
              <a:ext uri="{FF2B5EF4-FFF2-40B4-BE49-F238E27FC236}">
                <a16:creationId xmlns:a16="http://schemas.microsoft.com/office/drawing/2014/main" id="{DE557C6C-0077-4C93-9ED5-6B388AB65A77}"/>
              </a:ext>
            </a:extLst>
          </p:cNvPr>
          <p:cNvGrpSpPr/>
          <p:nvPr/>
        </p:nvGrpSpPr>
        <p:grpSpPr>
          <a:xfrm>
            <a:off x="10710621" y="4087826"/>
            <a:ext cx="461160" cy="59400"/>
            <a:chOff x="10710621" y="4087826"/>
            <a:chExt cx="4611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537" name="Tinta 536">
                  <a:extLst>
                    <a:ext uri="{FF2B5EF4-FFF2-40B4-BE49-F238E27FC236}">
                      <a16:creationId xmlns:a16="http://schemas.microsoft.com/office/drawing/2014/main" id="{3D6D1825-1138-4498-8738-8AD078BFF6D4}"/>
                    </a:ext>
                  </a:extLst>
                </p14:cNvPr>
                <p14:cNvContentPartPr/>
                <p14:nvPr/>
              </p14:nvContentPartPr>
              <p14:xfrm>
                <a:off x="10710621" y="4087826"/>
                <a:ext cx="387000" cy="22680"/>
              </p14:xfrm>
            </p:contentPart>
          </mc:Choice>
          <mc:Fallback>
            <p:pic>
              <p:nvPicPr>
                <p:cNvPr id="537" name="Tinta 536">
                  <a:extLst>
                    <a:ext uri="{FF2B5EF4-FFF2-40B4-BE49-F238E27FC236}">
                      <a16:creationId xmlns:a16="http://schemas.microsoft.com/office/drawing/2014/main" id="{3D6D1825-1138-4498-8738-8AD078BFF6D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674621" y="4052186"/>
                  <a:ext cx="458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538" name="Tinta 537">
                  <a:extLst>
                    <a:ext uri="{FF2B5EF4-FFF2-40B4-BE49-F238E27FC236}">
                      <a16:creationId xmlns:a16="http://schemas.microsoft.com/office/drawing/2014/main" id="{35D071DA-A6DB-4FB0-BBC1-C503B9A1A164}"/>
                    </a:ext>
                  </a:extLst>
                </p14:cNvPr>
                <p14:cNvContentPartPr/>
                <p14:nvPr/>
              </p14:nvContentPartPr>
              <p14:xfrm>
                <a:off x="10757061" y="4136066"/>
                <a:ext cx="414720" cy="11160"/>
              </p14:xfrm>
            </p:contentPart>
          </mc:Choice>
          <mc:Fallback>
            <p:pic>
              <p:nvPicPr>
                <p:cNvPr id="538" name="Tinta 537">
                  <a:extLst>
                    <a:ext uri="{FF2B5EF4-FFF2-40B4-BE49-F238E27FC236}">
                      <a16:creationId xmlns:a16="http://schemas.microsoft.com/office/drawing/2014/main" id="{35D071DA-A6DB-4FB0-BBC1-C503B9A1A16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721061" y="4100066"/>
                  <a:ext cx="4863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Agrupar 544">
            <a:extLst>
              <a:ext uri="{FF2B5EF4-FFF2-40B4-BE49-F238E27FC236}">
                <a16:creationId xmlns:a16="http://schemas.microsoft.com/office/drawing/2014/main" id="{41762A70-F5C9-4250-8FAD-16AF02E2E6A6}"/>
              </a:ext>
            </a:extLst>
          </p:cNvPr>
          <p:cNvGrpSpPr/>
          <p:nvPr/>
        </p:nvGrpSpPr>
        <p:grpSpPr>
          <a:xfrm>
            <a:off x="4408821" y="3746186"/>
            <a:ext cx="374040" cy="195840"/>
            <a:chOff x="4408821" y="3746186"/>
            <a:chExt cx="37404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43" name="Tinta 542">
                  <a:extLst>
                    <a:ext uri="{FF2B5EF4-FFF2-40B4-BE49-F238E27FC236}">
                      <a16:creationId xmlns:a16="http://schemas.microsoft.com/office/drawing/2014/main" id="{8F3EF702-CDAD-4FD4-9053-8FE9F9416EF6}"/>
                    </a:ext>
                  </a:extLst>
                </p14:cNvPr>
                <p14:cNvContentPartPr/>
                <p14:nvPr/>
              </p14:nvContentPartPr>
              <p14:xfrm>
                <a:off x="4408821" y="3819986"/>
                <a:ext cx="243000" cy="122040"/>
              </p14:xfrm>
            </p:contentPart>
          </mc:Choice>
          <mc:Fallback>
            <p:pic>
              <p:nvPicPr>
                <p:cNvPr id="543" name="Tinta 542">
                  <a:extLst>
                    <a:ext uri="{FF2B5EF4-FFF2-40B4-BE49-F238E27FC236}">
                      <a16:creationId xmlns:a16="http://schemas.microsoft.com/office/drawing/2014/main" id="{8F3EF702-CDAD-4FD4-9053-8FE9F9416EF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372821" y="3783986"/>
                  <a:ext cx="314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44" name="Tinta 543">
                  <a:extLst>
                    <a:ext uri="{FF2B5EF4-FFF2-40B4-BE49-F238E27FC236}">
                      <a16:creationId xmlns:a16="http://schemas.microsoft.com/office/drawing/2014/main" id="{6CA6422D-6B56-422F-997F-3250061FEAB5}"/>
                    </a:ext>
                  </a:extLst>
                </p14:cNvPr>
                <p14:cNvContentPartPr/>
                <p14:nvPr/>
              </p14:nvContentPartPr>
              <p14:xfrm>
                <a:off x="4554981" y="3746186"/>
                <a:ext cx="227880" cy="124200"/>
              </p14:xfrm>
            </p:contentPart>
          </mc:Choice>
          <mc:Fallback>
            <p:pic>
              <p:nvPicPr>
                <p:cNvPr id="544" name="Tinta 543">
                  <a:extLst>
                    <a:ext uri="{FF2B5EF4-FFF2-40B4-BE49-F238E27FC236}">
                      <a16:creationId xmlns:a16="http://schemas.microsoft.com/office/drawing/2014/main" id="{6CA6422D-6B56-422F-997F-3250061FEAB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518981" y="3710186"/>
                  <a:ext cx="2995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546" name="Tinta 545">
                <a:extLst>
                  <a:ext uri="{FF2B5EF4-FFF2-40B4-BE49-F238E27FC236}">
                    <a16:creationId xmlns:a16="http://schemas.microsoft.com/office/drawing/2014/main" id="{A2EF8EB8-BFB2-439D-9007-7AE57E071BFD}"/>
                  </a:ext>
                </a:extLst>
              </p14:cNvPr>
              <p14:cNvContentPartPr/>
              <p14:nvPr/>
            </p14:nvContentPartPr>
            <p14:xfrm>
              <a:off x="4974741" y="4272146"/>
              <a:ext cx="446400" cy="65520"/>
            </p14:xfrm>
          </p:contentPart>
        </mc:Choice>
        <mc:Fallback>
          <p:pic>
            <p:nvPicPr>
              <p:cNvPr id="546" name="Tinta 545">
                <a:extLst>
                  <a:ext uri="{FF2B5EF4-FFF2-40B4-BE49-F238E27FC236}">
                    <a16:creationId xmlns:a16="http://schemas.microsoft.com/office/drawing/2014/main" id="{A2EF8EB8-BFB2-439D-9007-7AE57E071BF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938741" y="4236146"/>
                <a:ext cx="5180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5" name="Agrupar 554">
            <a:extLst>
              <a:ext uri="{FF2B5EF4-FFF2-40B4-BE49-F238E27FC236}">
                <a16:creationId xmlns:a16="http://schemas.microsoft.com/office/drawing/2014/main" id="{0186B7EA-5D6E-4903-A7A5-614443CA8CE7}"/>
              </a:ext>
            </a:extLst>
          </p:cNvPr>
          <p:cNvGrpSpPr/>
          <p:nvPr/>
        </p:nvGrpSpPr>
        <p:grpSpPr>
          <a:xfrm>
            <a:off x="2550501" y="304226"/>
            <a:ext cx="1963800" cy="566280"/>
            <a:chOff x="2550501" y="304226"/>
            <a:chExt cx="196380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47" name="Tinta 546">
                  <a:extLst>
                    <a:ext uri="{FF2B5EF4-FFF2-40B4-BE49-F238E27FC236}">
                      <a16:creationId xmlns:a16="http://schemas.microsoft.com/office/drawing/2014/main" id="{F7BB6B8A-463E-4688-9D1A-2E3DB5A90A26}"/>
                    </a:ext>
                  </a:extLst>
                </p14:cNvPr>
                <p14:cNvContentPartPr/>
                <p14:nvPr/>
              </p14:nvContentPartPr>
              <p14:xfrm>
                <a:off x="2778021" y="397466"/>
                <a:ext cx="257760" cy="36720"/>
              </p14:xfrm>
            </p:contentPart>
          </mc:Choice>
          <mc:Fallback>
            <p:pic>
              <p:nvPicPr>
                <p:cNvPr id="547" name="Tinta 546">
                  <a:extLst>
                    <a:ext uri="{FF2B5EF4-FFF2-40B4-BE49-F238E27FC236}">
                      <a16:creationId xmlns:a16="http://schemas.microsoft.com/office/drawing/2014/main" id="{F7BB6B8A-463E-4688-9D1A-2E3DB5A90A2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742021" y="361466"/>
                  <a:ext cx="329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548" name="Tinta 547">
                  <a:extLst>
                    <a:ext uri="{FF2B5EF4-FFF2-40B4-BE49-F238E27FC236}">
                      <a16:creationId xmlns:a16="http://schemas.microsoft.com/office/drawing/2014/main" id="{AAC885AC-3676-4AD4-9067-C362186D34ED}"/>
                    </a:ext>
                  </a:extLst>
                </p14:cNvPr>
                <p14:cNvContentPartPr/>
                <p14:nvPr/>
              </p14:nvContentPartPr>
              <p14:xfrm>
                <a:off x="3143781" y="393146"/>
                <a:ext cx="160200" cy="19440"/>
              </p14:xfrm>
            </p:contentPart>
          </mc:Choice>
          <mc:Fallback>
            <p:pic>
              <p:nvPicPr>
                <p:cNvPr id="548" name="Tinta 547">
                  <a:extLst>
                    <a:ext uri="{FF2B5EF4-FFF2-40B4-BE49-F238E27FC236}">
                      <a16:creationId xmlns:a16="http://schemas.microsoft.com/office/drawing/2014/main" id="{AAC885AC-3676-4AD4-9067-C362186D34E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107781" y="357506"/>
                  <a:ext cx="231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49" name="Tinta 548">
                  <a:extLst>
                    <a:ext uri="{FF2B5EF4-FFF2-40B4-BE49-F238E27FC236}">
                      <a16:creationId xmlns:a16="http://schemas.microsoft.com/office/drawing/2014/main" id="{D0664237-2F93-4751-9296-D6FA379AFB0C}"/>
                    </a:ext>
                  </a:extLst>
                </p14:cNvPr>
                <p14:cNvContentPartPr/>
                <p14:nvPr/>
              </p14:nvContentPartPr>
              <p14:xfrm>
                <a:off x="3419901" y="419066"/>
                <a:ext cx="204120" cy="3600"/>
              </p14:xfrm>
            </p:contentPart>
          </mc:Choice>
          <mc:Fallback>
            <p:pic>
              <p:nvPicPr>
                <p:cNvPr id="549" name="Tinta 548">
                  <a:extLst>
                    <a:ext uri="{FF2B5EF4-FFF2-40B4-BE49-F238E27FC236}">
                      <a16:creationId xmlns:a16="http://schemas.microsoft.com/office/drawing/2014/main" id="{D0664237-2F93-4751-9296-D6FA379AFB0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84261" y="383066"/>
                  <a:ext cx="275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50" name="Tinta 549">
                  <a:extLst>
                    <a:ext uri="{FF2B5EF4-FFF2-40B4-BE49-F238E27FC236}">
                      <a16:creationId xmlns:a16="http://schemas.microsoft.com/office/drawing/2014/main" id="{A0B1B44B-3A77-43EE-8088-B0E515567217}"/>
                    </a:ext>
                  </a:extLst>
                </p14:cNvPr>
                <p14:cNvContentPartPr/>
                <p14:nvPr/>
              </p14:nvContentPartPr>
              <p14:xfrm>
                <a:off x="3802221" y="441386"/>
                <a:ext cx="144360" cy="10080"/>
              </p14:xfrm>
            </p:contentPart>
          </mc:Choice>
          <mc:Fallback>
            <p:pic>
              <p:nvPicPr>
                <p:cNvPr id="550" name="Tinta 549">
                  <a:extLst>
                    <a:ext uri="{FF2B5EF4-FFF2-40B4-BE49-F238E27FC236}">
                      <a16:creationId xmlns:a16="http://schemas.microsoft.com/office/drawing/2014/main" id="{A0B1B44B-3A77-43EE-8088-B0E51556721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766581" y="405386"/>
                  <a:ext cx="216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51" name="Tinta 550">
                  <a:extLst>
                    <a:ext uri="{FF2B5EF4-FFF2-40B4-BE49-F238E27FC236}">
                      <a16:creationId xmlns:a16="http://schemas.microsoft.com/office/drawing/2014/main" id="{4E15F883-F767-4326-9016-7E20F69B725A}"/>
                    </a:ext>
                  </a:extLst>
                </p14:cNvPr>
                <p14:cNvContentPartPr/>
                <p14:nvPr/>
              </p14:nvContentPartPr>
              <p14:xfrm>
                <a:off x="4168341" y="304226"/>
                <a:ext cx="136800" cy="187920"/>
              </p14:xfrm>
            </p:contentPart>
          </mc:Choice>
          <mc:Fallback>
            <p:pic>
              <p:nvPicPr>
                <p:cNvPr id="551" name="Tinta 550">
                  <a:extLst>
                    <a:ext uri="{FF2B5EF4-FFF2-40B4-BE49-F238E27FC236}">
                      <a16:creationId xmlns:a16="http://schemas.microsoft.com/office/drawing/2014/main" id="{4E15F883-F767-4326-9016-7E20F69B725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132701" y="268586"/>
                  <a:ext cx="208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552" name="Tinta 551">
                  <a:extLst>
                    <a:ext uri="{FF2B5EF4-FFF2-40B4-BE49-F238E27FC236}">
                      <a16:creationId xmlns:a16="http://schemas.microsoft.com/office/drawing/2014/main" id="{2B5E773E-2FCA-43F7-B9F8-87F80BFFF706}"/>
                    </a:ext>
                  </a:extLst>
                </p14:cNvPr>
                <p14:cNvContentPartPr/>
                <p14:nvPr/>
              </p14:nvContentPartPr>
              <p14:xfrm>
                <a:off x="4374261" y="313586"/>
                <a:ext cx="140040" cy="172080"/>
              </p14:xfrm>
            </p:contentPart>
          </mc:Choice>
          <mc:Fallback>
            <p:pic>
              <p:nvPicPr>
                <p:cNvPr id="552" name="Tinta 551">
                  <a:extLst>
                    <a:ext uri="{FF2B5EF4-FFF2-40B4-BE49-F238E27FC236}">
                      <a16:creationId xmlns:a16="http://schemas.microsoft.com/office/drawing/2014/main" id="{2B5E773E-2FCA-43F7-B9F8-87F80BFFF70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338261" y="277946"/>
                  <a:ext cx="211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554" name="Tinta 553">
                  <a:extLst>
                    <a:ext uri="{FF2B5EF4-FFF2-40B4-BE49-F238E27FC236}">
                      <a16:creationId xmlns:a16="http://schemas.microsoft.com/office/drawing/2014/main" id="{A19941C2-97AD-41B4-8731-6D1CC2CFC05A}"/>
                    </a:ext>
                  </a:extLst>
                </p14:cNvPr>
                <p14:cNvContentPartPr/>
                <p14:nvPr/>
              </p14:nvContentPartPr>
              <p14:xfrm>
                <a:off x="2550501" y="497186"/>
                <a:ext cx="1172160" cy="373320"/>
              </p14:xfrm>
            </p:contentPart>
          </mc:Choice>
          <mc:Fallback>
            <p:pic>
              <p:nvPicPr>
                <p:cNvPr id="554" name="Tinta 553">
                  <a:extLst>
                    <a:ext uri="{FF2B5EF4-FFF2-40B4-BE49-F238E27FC236}">
                      <a16:creationId xmlns:a16="http://schemas.microsoft.com/office/drawing/2014/main" id="{A19941C2-97AD-41B4-8731-6D1CC2CFC05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514861" y="461186"/>
                  <a:ext cx="124380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1" name="Agrupar 560">
            <a:extLst>
              <a:ext uri="{FF2B5EF4-FFF2-40B4-BE49-F238E27FC236}">
                <a16:creationId xmlns:a16="http://schemas.microsoft.com/office/drawing/2014/main" id="{BCF9E5E3-19AD-4BFA-BDD3-82B706544AA4}"/>
              </a:ext>
            </a:extLst>
          </p:cNvPr>
          <p:cNvGrpSpPr/>
          <p:nvPr/>
        </p:nvGrpSpPr>
        <p:grpSpPr>
          <a:xfrm>
            <a:off x="9162261" y="4221746"/>
            <a:ext cx="235080" cy="55080"/>
            <a:chOff x="9162261" y="4221746"/>
            <a:chExt cx="23508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559" name="Tinta 558">
                  <a:extLst>
                    <a:ext uri="{FF2B5EF4-FFF2-40B4-BE49-F238E27FC236}">
                      <a16:creationId xmlns:a16="http://schemas.microsoft.com/office/drawing/2014/main" id="{2A3A482E-DE72-4AEA-9FAC-CD35AE3460B1}"/>
                    </a:ext>
                  </a:extLst>
                </p14:cNvPr>
                <p14:cNvContentPartPr/>
                <p14:nvPr/>
              </p14:nvContentPartPr>
              <p14:xfrm>
                <a:off x="9162261" y="4221746"/>
                <a:ext cx="235080" cy="14400"/>
              </p14:xfrm>
            </p:contentPart>
          </mc:Choice>
          <mc:Fallback>
            <p:pic>
              <p:nvPicPr>
                <p:cNvPr id="559" name="Tinta 558">
                  <a:extLst>
                    <a:ext uri="{FF2B5EF4-FFF2-40B4-BE49-F238E27FC236}">
                      <a16:creationId xmlns:a16="http://schemas.microsoft.com/office/drawing/2014/main" id="{2A3A482E-DE72-4AEA-9FAC-CD35AE3460B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26621" y="4185746"/>
                  <a:ext cx="306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560" name="Tinta 559">
                  <a:extLst>
                    <a:ext uri="{FF2B5EF4-FFF2-40B4-BE49-F238E27FC236}">
                      <a16:creationId xmlns:a16="http://schemas.microsoft.com/office/drawing/2014/main" id="{A55D7C28-A71F-40DF-BEDB-66B13EFA91F0}"/>
                    </a:ext>
                  </a:extLst>
                </p14:cNvPr>
                <p14:cNvContentPartPr/>
                <p14:nvPr/>
              </p14:nvContentPartPr>
              <p14:xfrm>
                <a:off x="9177741" y="4265666"/>
                <a:ext cx="217080" cy="11160"/>
              </p14:xfrm>
            </p:contentPart>
          </mc:Choice>
          <mc:Fallback>
            <p:pic>
              <p:nvPicPr>
                <p:cNvPr id="560" name="Tinta 559">
                  <a:extLst>
                    <a:ext uri="{FF2B5EF4-FFF2-40B4-BE49-F238E27FC236}">
                      <a16:creationId xmlns:a16="http://schemas.microsoft.com/office/drawing/2014/main" id="{A55D7C28-A71F-40DF-BEDB-66B13EFA91F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142101" y="4229666"/>
                  <a:ext cx="2887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Agrupar 566">
            <a:extLst>
              <a:ext uri="{FF2B5EF4-FFF2-40B4-BE49-F238E27FC236}">
                <a16:creationId xmlns:a16="http://schemas.microsoft.com/office/drawing/2014/main" id="{F8CC7E95-4822-4C56-87C1-C369CD1B63EE}"/>
              </a:ext>
            </a:extLst>
          </p:cNvPr>
          <p:cNvGrpSpPr/>
          <p:nvPr/>
        </p:nvGrpSpPr>
        <p:grpSpPr>
          <a:xfrm>
            <a:off x="4753701" y="308546"/>
            <a:ext cx="6077160" cy="2051640"/>
            <a:chOff x="4753701" y="308546"/>
            <a:chExt cx="6077160" cy="20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563" name="Tinta 562">
                  <a:extLst>
                    <a:ext uri="{FF2B5EF4-FFF2-40B4-BE49-F238E27FC236}">
                      <a16:creationId xmlns:a16="http://schemas.microsoft.com/office/drawing/2014/main" id="{B4D272B3-8C70-4F1B-AF9E-3077897916E0}"/>
                    </a:ext>
                  </a:extLst>
                </p14:cNvPr>
                <p14:cNvContentPartPr/>
                <p14:nvPr/>
              </p14:nvContentPartPr>
              <p14:xfrm>
                <a:off x="4753701" y="308546"/>
                <a:ext cx="6077160" cy="2051640"/>
              </p14:xfrm>
            </p:contentPart>
          </mc:Choice>
          <mc:Fallback>
            <p:pic>
              <p:nvPicPr>
                <p:cNvPr id="563" name="Tinta 562">
                  <a:extLst>
                    <a:ext uri="{FF2B5EF4-FFF2-40B4-BE49-F238E27FC236}">
                      <a16:creationId xmlns:a16="http://schemas.microsoft.com/office/drawing/2014/main" id="{B4D272B3-8C70-4F1B-AF9E-3077897916E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18061" y="272546"/>
                  <a:ext cx="6148800" cy="21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564" name="Tinta 563">
                  <a:extLst>
                    <a:ext uri="{FF2B5EF4-FFF2-40B4-BE49-F238E27FC236}">
                      <a16:creationId xmlns:a16="http://schemas.microsoft.com/office/drawing/2014/main" id="{2142A221-9E5B-4C74-A4B1-0873B6FF5397}"/>
                    </a:ext>
                  </a:extLst>
                </p14:cNvPr>
                <p14:cNvContentPartPr/>
                <p14:nvPr/>
              </p14:nvContentPartPr>
              <p14:xfrm>
                <a:off x="5080581" y="1317986"/>
                <a:ext cx="116640" cy="158400"/>
              </p14:xfrm>
            </p:contentPart>
          </mc:Choice>
          <mc:Fallback>
            <p:pic>
              <p:nvPicPr>
                <p:cNvPr id="564" name="Tinta 563">
                  <a:extLst>
                    <a:ext uri="{FF2B5EF4-FFF2-40B4-BE49-F238E27FC236}">
                      <a16:creationId xmlns:a16="http://schemas.microsoft.com/office/drawing/2014/main" id="{2142A221-9E5B-4C74-A4B1-0873B6FF539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44581" y="1281986"/>
                  <a:ext cx="188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565" name="Tinta 564">
                  <a:extLst>
                    <a:ext uri="{FF2B5EF4-FFF2-40B4-BE49-F238E27FC236}">
                      <a16:creationId xmlns:a16="http://schemas.microsoft.com/office/drawing/2014/main" id="{BC311736-9DF0-461A-9502-74E0B20F001A}"/>
                    </a:ext>
                  </a:extLst>
                </p14:cNvPr>
                <p14:cNvContentPartPr/>
                <p14:nvPr/>
              </p14:nvContentPartPr>
              <p14:xfrm>
                <a:off x="4979781" y="1269386"/>
                <a:ext cx="45720" cy="215640"/>
              </p14:xfrm>
            </p:contentPart>
          </mc:Choice>
          <mc:Fallback>
            <p:pic>
              <p:nvPicPr>
                <p:cNvPr id="565" name="Tinta 564">
                  <a:extLst>
                    <a:ext uri="{FF2B5EF4-FFF2-40B4-BE49-F238E27FC236}">
                      <a16:creationId xmlns:a16="http://schemas.microsoft.com/office/drawing/2014/main" id="{BC311736-9DF0-461A-9502-74E0B20F001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944141" y="1233746"/>
                  <a:ext cx="117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566" name="Tinta 565">
                  <a:extLst>
                    <a:ext uri="{FF2B5EF4-FFF2-40B4-BE49-F238E27FC236}">
                      <a16:creationId xmlns:a16="http://schemas.microsoft.com/office/drawing/2014/main" id="{83F10B58-9D1B-4BE0-B52F-C9F0704E2DBF}"/>
                    </a:ext>
                  </a:extLst>
                </p14:cNvPr>
                <p14:cNvContentPartPr/>
                <p14:nvPr/>
              </p14:nvContentPartPr>
              <p14:xfrm>
                <a:off x="5235021" y="1258226"/>
                <a:ext cx="74520" cy="244080"/>
              </p14:xfrm>
            </p:contentPart>
          </mc:Choice>
          <mc:Fallback>
            <p:pic>
              <p:nvPicPr>
                <p:cNvPr id="566" name="Tinta 565">
                  <a:extLst>
                    <a:ext uri="{FF2B5EF4-FFF2-40B4-BE49-F238E27FC236}">
                      <a16:creationId xmlns:a16="http://schemas.microsoft.com/office/drawing/2014/main" id="{83F10B58-9D1B-4BE0-B52F-C9F0704E2DB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199021" y="1222586"/>
                  <a:ext cx="14616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Agrupar 570">
            <a:extLst>
              <a:ext uri="{FF2B5EF4-FFF2-40B4-BE49-F238E27FC236}">
                <a16:creationId xmlns:a16="http://schemas.microsoft.com/office/drawing/2014/main" id="{288DEC5F-3FFE-4456-ACAB-651DAAFB682A}"/>
              </a:ext>
            </a:extLst>
          </p:cNvPr>
          <p:cNvGrpSpPr/>
          <p:nvPr/>
        </p:nvGrpSpPr>
        <p:grpSpPr>
          <a:xfrm>
            <a:off x="8302581" y="1065986"/>
            <a:ext cx="361080" cy="274680"/>
            <a:chOff x="8302581" y="1065986"/>
            <a:chExt cx="36108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568" name="Tinta 567">
                  <a:extLst>
                    <a:ext uri="{FF2B5EF4-FFF2-40B4-BE49-F238E27FC236}">
                      <a16:creationId xmlns:a16="http://schemas.microsoft.com/office/drawing/2014/main" id="{8B26313B-DF43-43C3-9463-A9ACA84CEB0B}"/>
                    </a:ext>
                  </a:extLst>
                </p14:cNvPr>
                <p14:cNvContentPartPr/>
                <p14:nvPr/>
              </p14:nvContentPartPr>
              <p14:xfrm>
                <a:off x="8421021" y="1123586"/>
                <a:ext cx="99000" cy="217080"/>
              </p14:xfrm>
            </p:contentPart>
          </mc:Choice>
          <mc:Fallback>
            <p:pic>
              <p:nvPicPr>
                <p:cNvPr id="568" name="Tinta 567">
                  <a:extLst>
                    <a:ext uri="{FF2B5EF4-FFF2-40B4-BE49-F238E27FC236}">
                      <a16:creationId xmlns:a16="http://schemas.microsoft.com/office/drawing/2014/main" id="{8B26313B-DF43-43C3-9463-A9ACA84CEB0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385021" y="1087946"/>
                  <a:ext cx="170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569" name="Tinta 568">
                  <a:extLst>
                    <a:ext uri="{FF2B5EF4-FFF2-40B4-BE49-F238E27FC236}">
                      <a16:creationId xmlns:a16="http://schemas.microsoft.com/office/drawing/2014/main" id="{8005B29D-C3CC-4FE6-A4CE-3CDC8E1D55DA}"/>
                    </a:ext>
                  </a:extLst>
                </p14:cNvPr>
                <p14:cNvContentPartPr/>
                <p14:nvPr/>
              </p14:nvContentPartPr>
              <p14:xfrm>
                <a:off x="8302581" y="1065986"/>
                <a:ext cx="46800" cy="179280"/>
              </p14:xfrm>
            </p:contentPart>
          </mc:Choice>
          <mc:Fallback>
            <p:pic>
              <p:nvPicPr>
                <p:cNvPr id="569" name="Tinta 568">
                  <a:extLst>
                    <a:ext uri="{FF2B5EF4-FFF2-40B4-BE49-F238E27FC236}">
                      <a16:creationId xmlns:a16="http://schemas.microsoft.com/office/drawing/2014/main" id="{8005B29D-C3CC-4FE6-A4CE-3CDC8E1D55D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266581" y="1029986"/>
                  <a:ext cx="118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570" name="Tinta 569">
                  <a:extLst>
                    <a:ext uri="{FF2B5EF4-FFF2-40B4-BE49-F238E27FC236}">
                      <a16:creationId xmlns:a16="http://schemas.microsoft.com/office/drawing/2014/main" id="{33723A1D-46FC-40AA-BEF2-397510BAADFF}"/>
                    </a:ext>
                  </a:extLst>
                </p14:cNvPr>
                <p14:cNvContentPartPr/>
                <p14:nvPr/>
              </p14:nvContentPartPr>
              <p14:xfrm>
                <a:off x="8563221" y="1072466"/>
                <a:ext cx="100440" cy="243360"/>
              </p14:xfrm>
            </p:contentPart>
          </mc:Choice>
          <mc:Fallback>
            <p:pic>
              <p:nvPicPr>
                <p:cNvPr id="570" name="Tinta 569">
                  <a:extLst>
                    <a:ext uri="{FF2B5EF4-FFF2-40B4-BE49-F238E27FC236}">
                      <a16:creationId xmlns:a16="http://schemas.microsoft.com/office/drawing/2014/main" id="{33723A1D-46FC-40AA-BEF2-397510BAADF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527581" y="1036466"/>
                  <a:ext cx="172080" cy="31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346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EA2CB45-32E7-47F2-B332-E2EC6337A3E7}"/>
              </a:ext>
            </a:extLst>
          </p:cNvPr>
          <p:cNvCxnSpPr>
            <a:cxnSpLocks/>
          </p:cNvCxnSpPr>
          <p:nvPr/>
        </p:nvCxnSpPr>
        <p:spPr>
          <a:xfrm>
            <a:off x="1789043" y="473765"/>
            <a:ext cx="0" cy="17625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2311545-5F52-4D45-A856-00B8D213C32F}"/>
              </a:ext>
            </a:extLst>
          </p:cNvPr>
          <p:cNvCxnSpPr>
            <a:cxnSpLocks/>
          </p:cNvCxnSpPr>
          <p:nvPr/>
        </p:nvCxnSpPr>
        <p:spPr>
          <a:xfrm>
            <a:off x="1404730" y="1772478"/>
            <a:ext cx="306125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4E296C5-47FC-4B92-8BDF-3369ACDDA78F}"/>
              </a:ext>
            </a:extLst>
          </p:cNvPr>
          <p:cNvCxnSpPr/>
          <p:nvPr/>
        </p:nvCxnSpPr>
        <p:spPr>
          <a:xfrm>
            <a:off x="1789043" y="2090531"/>
            <a:ext cx="7288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1E4368C-F2B0-43E8-B879-CEB452B8D2F7}"/>
              </a:ext>
            </a:extLst>
          </p:cNvPr>
          <p:cNvCxnSpPr>
            <a:cxnSpLocks/>
          </p:cNvCxnSpPr>
          <p:nvPr/>
        </p:nvCxnSpPr>
        <p:spPr>
          <a:xfrm flipV="1">
            <a:off x="2517913" y="473765"/>
            <a:ext cx="1616765" cy="1623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E623AAD-8375-4B18-9097-9303C2771BE6}"/>
              </a:ext>
            </a:extLst>
          </p:cNvPr>
          <p:cNvCxnSpPr>
            <a:cxnSpLocks/>
          </p:cNvCxnSpPr>
          <p:nvPr/>
        </p:nvCxnSpPr>
        <p:spPr>
          <a:xfrm>
            <a:off x="1789043" y="2408584"/>
            <a:ext cx="0" cy="17625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179E3A2-5984-4221-8912-5FD837DE1405}"/>
              </a:ext>
            </a:extLst>
          </p:cNvPr>
          <p:cNvCxnSpPr>
            <a:cxnSpLocks/>
          </p:cNvCxnSpPr>
          <p:nvPr/>
        </p:nvCxnSpPr>
        <p:spPr>
          <a:xfrm>
            <a:off x="1404730" y="3707297"/>
            <a:ext cx="306125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0E36D94-E8B0-42C5-97CB-BEA76F43D942}"/>
              </a:ext>
            </a:extLst>
          </p:cNvPr>
          <p:cNvCxnSpPr>
            <a:cxnSpLocks/>
          </p:cNvCxnSpPr>
          <p:nvPr/>
        </p:nvCxnSpPr>
        <p:spPr>
          <a:xfrm>
            <a:off x="1789043" y="3574776"/>
            <a:ext cx="17625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5CACA24-6CE7-4701-BA61-96F0EC9D90E9}"/>
              </a:ext>
            </a:extLst>
          </p:cNvPr>
          <p:cNvCxnSpPr>
            <a:cxnSpLocks/>
          </p:cNvCxnSpPr>
          <p:nvPr/>
        </p:nvCxnSpPr>
        <p:spPr>
          <a:xfrm>
            <a:off x="3551583" y="3558210"/>
            <a:ext cx="1139689" cy="12258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050A513-EE90-4360-B729-9B3D16850458}"/>
              </a:ext>
            </a:extLst>
          </p:cNvPr>
          <p:cNvCxnSpPr>
            <a:cxnSpLocks/>
          </p:cNvCxnSpPr>
          <p:nvPr/>
        </p:nvCxnSpPr>
        <p:spPr>
          <a:xfrm>
            <a:off x="1789043" y="4456046"/>
            <a:ext cx="0" cy="17625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C42295B3-3148-4E06-AA0C-FD64B4C0EF72}"/>
              </a:ext>
            </a:extLst>
          </p:cNvPr>
          <p:cNvCxnSpPr>
            <a:cxnSpLocks/>
          </p:cNvCxnSpPr>
          <p:nvPr/>
        </p:nvCxnSpPr>
        <p:spPr>
          <a:xfrm>
            <a:off x="1404730" y="5754759"/>
            <a:ext cx="306125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DB1EA7D-7087-43D7-A8D4-F63A71B8304F}"/>
              </a:ext>
            </a:extLst>
          </p:cNvPr>
          <p:cNvCxnSpPr/>
          <p:nvPr/>
        </p:nvCxnSpPr>
        <p:spPr>
          <a:xfrm>
            <a:off x="1789043" y="6072812"/>
            <a:ext cx="72887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0EE463D-BE9A-470E-A125-B0323CE9275C}"/>
              </a:ext>
            </a:extLst>
          </p:cNvPr>
          <p:cNvCxnSpPr>
            <a:cxnSpLocks/>
          </p:cNvCxnSpPr>
          <p:nvPr/>
        </p:nvCxnSpPr>
        <p:spPr>
          <a:xfrm flipV="1">
            <a:off x="2517913" y="5045769"/>
            <a:ext cx="1013792" cy="103366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BD8058BB-D5D8-49F9-964A-16B8097DCF59}"/>
              </a:ext>
            </a:extLst>
          </p:cNvPr>
          <p:cNvCxnSpPr/>
          <p:nvPr/>
        </p:nvCxnSpPr>
        <p:spPr>
          <a:xfrm>
            <a:off x="2517913" y="473765"/>
            <a:ext cx="0" cy="591047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7365A42-0504-400D-887B-0B10895B2642}"/>
              </a:ext>
            </a:extLst>
          </p:cNvPr>
          <p:cNvCxnSpPr/>
          <p:nvPr/>
        </p:nvCxnSpPr>
        <p:spPr>
          <a:xfrm>
            <a:off x="3531705" y="473765"/>
            <a:ext cx="0" cy="591047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153B92B9-9DF9-4437-8DB6-B5D57F6FB024}"/>
              </a:ext>
            </a:extLst>
          </p:cNvPr>
          <p:cNvCxnSpPr/>
          <p:nvPr/>
        </p:nvCxnSpPr>
        <p:spPr>
          <a:xfrm>
            <a:off x="3551583" y="5045769"/>
            <a:ext cx="72887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E2C561C-C307-4BAF-991C-59457975D9A8}"/>
              </a:ext>
            </a:extLst>
          </p:cNvPr>
          <p:cNvSpPr txBox="1"/>
          <p:nvPr/>
        </p:nvSpPr>
        <p:spPr>
          <a:xfrm>
            <a:off x="877959" y="1921566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-1,00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E5DA977-5EE3-4BDF-A566-D0174F395435}"/>
              </a:ext>
            </a:extLst>
          </p:cNvPr>
          <p:cNvSpPr txBox="1"/>
          <p:nvPr/>
        </p:nvSpPr>
        <p:spPr>
          <a:xfrm>
            <a:off x="907778" y="3342863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+0,10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6DE2523-C137-46F9-A457-7447D35FC7AB}"/>
              </a:ext>
            </a:extLst>
          </p:cNvPr>
          <p:cNvSpPr txBox="1"/>
          <p:nvPr/>
        </p:nvSpPr>
        <p:spPr>
          <a:xfrm>
            <a:off x="960785" y="5894772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-0,90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20D6E24-EB20-4FFF-916A-D7ED79742B69}"/>
              </a:ext>
            </a:extLst>
          </p:cNvPr>
          <p:cNvSpPr txBox="1"/>
          <p:nvPr/>
        </p:nvSpPr>
        <p:spPr>
          <a:xfrm>
            <a:off x="2218083" y="1461990"/>
            <a:ext cx="59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C0063CB-8731-483F-8FC1-C854D981EE46}"/>
              </a:ext>
            </a:extLst>
          </p:cNvPr>
          <p:cNvSpPr txBox="1"/>
          <p:nvPr/>
        </p:nvSpPr>
        <p:spPr>
          <a:xfrm>
            <a:off x="2198207" y="5392058"/>
            <a:ext cx="59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B26DF31-9D4B-4D8B-B710-614108D5ADEA}"/>
              </a:ext>
            </a:extLst>
          </p:cNvPr>
          <p:cNvSpPr txBox="1"/>
          <p:nvPr/>
        </p:nvSpPr>
        <p:spPr>
          <a:xfrm>
            <a:off x="3231876" y="3691597"/>
            <a:ext cx="59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26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8D9E835-C6E5-4767-B8CF-D11412372D1B}"/>
              </a:ext>
            </a:extLst>
          </p:cNvPr>
          <p:cNvSpPr txBox="1"/>
          <p:nvPr/>
        </p:nvSpPr>
        <p:spPr>
          <a:xfrm>
            <a:off x="3226905" y="5435126"/>
            <a:ext cx="59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26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CE3D1C2D-5C45-456C-B89C-0D4A7C73692A}"/>
              </a:ext>
            </a:extLst>
          </p:cNvPr>
          <p:cNvCxnSpPr>
            <a:cxnSpLocks/>
          </p:cNvCxnSpPr>
          <p:nvPr/>
        </p:nvCxnSpPr>
        <p:spPr>
          <a:xfrm>
            <a:off x="1789043" y="5045769"/>
            <a:ext cx="1762540" cy="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76E27D8-5FDB-4648-9DD4-EFAB5B8A31E6}"/>
              </a:ext>
            </a:extLst>
          </p:cNvPr>
          <p:cNvSpPr txBox="1"/>
          <p:nvPr/>
        </p:nvSpPr>
        <p:spPr>
          <a:xfrm>
            <a:off x="909436" y="4846267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+5,10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B17ACF54-03CE-47DC-81EC-DD210BC9ED21}"/>
              </a:ext>
            </a:extLst>
          </p:cNvPr>
          <p:cNvGrpSpPr/>
          <p:nvPr/>
        </p:nvGrpSpPr>
        <p:grpSpPr>
          <a:xfrm>
            <a:off x="6315741" y="665306"/>
            <a:ext cx="897840" cy="267120"/>
            <a:chOff x="6315741" y="665306"/>
            <a:chExt cx="89784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5C8A7A1D-1F07-4933-B76E-32E49CA717B4}"/>
                    </a:ext>
                  </a:extLst>
                </p14:cNvPr>
                <p14:cNvContentPartPr/>
                <p14:nvPr/>
              </p14:nvContentPartPr>
              <p14:xfrm>
                <a:off x="6315741" y="696986"/>
                <a:ext cx="184320" cy="2354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5C8A7A1D-1F07-4933-B76E-32E49CA717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9741" y="660986"/>
                  <a:ext cx="255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4C5E3A5-F470-4C63-8E98-40E7088E2847}"/>
                    </a:ext>
                  </a:extLst>
                </p14:cNvPr>
                <p14:cNvContentPartPr/>
                <p14:nvPr/>
              </p14:nvContentPartPr>
              <p14:xfrm>
                <a:off x="6509061" y="736946"/>
                <a:ext cx="169200" cy="1580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4C5E3A5-F470-4C63-8E98-40E7088E28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73421" y="700946"/>
                  <a:ext cx="240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3E5165A-8F47-492F-9768-EC35D4516538}"/>
                    </a:ext>
                  </a:extLst>
                </p14:cNvPr>
                <p14:cNvContentPartPr/>
                <p14:nvPr/>
              </p14:nvContentPartPr>
              <p14:xfrm>
                <a:off x="6735501" y="754226"/>
                <a:ext cx="142560" cy="16560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3E5165A-8F47-492F-9768-EC35D45165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99861" y="718226"/>
                  <a:ext cx="214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95D4734-59C2-4760-A216-A165E85885CA}"/>
                    </a:ext>
                  </a:extLst>
                </p14:cNvPr>
                <p14:cNvContentPartPr/>
                <p14:nvPr/>
              </p14:nvContentPartPr>
              <p14:xfrm>
                <a:off x="6888861" y="712106"/>
                <a:ext cx="178560" cy="1760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95D4734-59C2-4760-A216-A165E85885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3221" y="676466"/>
                  <a:ext cx="250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09F1EE9C-589E-49D1-99EF-EEF9165B476F}"/>
                    </a:ext>
                  </a:extLst>
                </p14:cNvPr>
                <p14:cNvContentPartPr/>
                <p14:nvPr/>
              </p14:nvContentPartPr>
              <p14:xfrm>
                <a:off x="7203501" y="665306"/>
                <a:ext cx="10080" cy="1814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09F1EE9C-589E-49D1-99EF-EEF9165B47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7501" y="629306"/>
                  <a:ext cx="817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FEF14924-86B9-4927-A58E-3984C03D427A}"/>
              </a:ext>
            </a:extLst>
          </p:cNvPr>
          <p:cNvGrpSpPr/>
          <p:nvPr/>
        </p:nvGrpSpPr>
        <p:grpSpPr>
          <a:xfrm>
            <a:off x="7586901" y="406106"/>
            <a:ext cx="1130400" cy="749160"/>
            <a:chOff x="7586901" y="406106"/>
            <a:chExt cx="113040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18BEDD4-0CFD-4C55-B61F-EC4F0127885C}"/>
                    </a:ext>
                  </a:extLst>
                </p14:cNvPr>
                <p14:cNvContentPartPr/>
                <p14:nvPr/>
              </p14:nvContentPartPr>
              <p14:xfrm>
                <a:off x="7586901" y="429866"/>
                <a:ext cx="109440" cy="6706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18BEDD4-0CFD-4C55-B61F-EC4F012788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1261" y="393866"/>
                  <a:ext cx="18108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F498908-8331-4D41-B26A-3020C0AD11B5}"/>
                    </a:ext>
                  </a:extLst>
                </p14:cNvPr>
                <p14:cNvContentPartPr/>
                <p14:nvPr/>
              </p14:nvContentPartPr>
              <p14:xfrm>
                <a:off x="7859061" y="495026"/>
                <a:ext cx="144720" cy="1846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F498908-8331-4D41-B26A-3020C0AD11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23421" y="459026"/>
                  <a:ext cx="21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69F7DFA-A6A7-4BD0-8DA2-9C5E1F1957C4}"/>
                    </a:ext>
                  </a:extLst>
                </p14:cNvPr>
                <p14:cNvContentPartPr/>
                <p14:nvPr/>
              </p14:nvContentPartPr>
              <p14:xfrm>
                <a:off x="7850061" y="582866"/>
                <a:ext cx="114840" cy="133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69F7DFA-A6A7-4BD0-8DA2-9C5E1F1957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14421" y="546866"/>
                  <a:ext cx="186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36965566-4392-4B85-BD95-035476C840B8}"/>
                    </a:ext>
                  </a:extLst>
                </p14:cNvPr>
                <p14:cNvContentPartPr/>
                <p14:nvPr/>
              </p14:nvContentPartPr>
              <p14:xfrm>
                <a:off x="7859421" y="456506"/>
                <a:ext cx="135000" cy="111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36965566-4392-4B85-BD95-035476C840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23781" y="420506"/>
                  <a:ext cx="206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1425E7D-1E1A-4560-A701-56217CA85626}"/>
                    </a:ext>
                  </a:extLst>
                </p14:cNvPr>
                <p14:cNvContentPartPr/>
                <p14:nvPr/>
              </p14:nvContentPartPr>
              <p14:xfrm>
                <a:off x="8079741" y="633266"/>
                <a:ext cx="37440" cy="144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1425E7D-1E1A-4560-A701-56217CA856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4101" y="597266"/>
                  <a:ext cx="10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6AA0FAA-ADB7-471C-B6CC-7DA5ACF7E7BF}"/>
                    </a:ext>
                  </a:extLst>
                </p14:cNvPr>
                <p14:cNvContentPartPr/>
                <p14:nvPr/>
              </p14:nvContentPartPr>
              <p14:xfrm>
                <a:off x="8073981" y="548306"/>
                <a:ext cx="57600" cy="14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6AA0FAA-ADB7-471C-B6CC-7DA5ACF7E7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37981" y="512666"/>
                  <a:ext cx="129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9F69720-31AD-408C-92FB-D657B886D572}"/>
                    </a:ext>
                  </a:extLst>
                </p14:cNvPr>
                <p14:cNvContentPartPr/>
                <p14:nvPr/>
              </p14:nvContentPartPr>
              <p14:xfrm>
                <a:off x="8228061" y="503306"/>
                <a:ext cx="127080" cy="1533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9F69720-31AD-408C-92FB-D657B886D5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2421" y="467666"/>
                  <a:ext cx="198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1CC47ED4-227D-45DF-86D9-232BD8A98353}"/>
                    </a:ext>
                  </a:extLst>
                </p14:cNvPr>
                <p14:cNvContentPartPr/>
                <p14:nvPr/>
              </p14:nvContentPartPr>
              <p14:xfrm>
                <a:off x="8278821" y="406106"/>
                <a:ext cx="18360" cy="3121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1CC47ED4-227D-45DF-86D9-232BD8A983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2821" y="370106"/>
                  <a:ext cx="90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AF19D1C-116A-4D56-A367-1739A7F13837}"/>
                    </a:ext>
                  </a:extLst>
                </p14:cNvPr>
                <p14:cNvContentPartPr/>
                <p14:nvPr/>
              </p14:nvContentPartPr>
              <p14:xfrm>
                <a:off x="8407341" y="458306"/>
                <a:ext cx="309960" cy="2250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AF19D1C-116A-4D56-A367-1739A7F138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71701" y="422666"/>
                  <a:ext cx="381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9F8FCE8-6CF9-44F6-88C5-DE5ADE7BBD5B}"/>
                    </a:ext>
                  </a:extLst>
                </p14:cNvPr>
                <p14:cNvContentPartPr/>
                <p14:nvPr/>
              </p14:nvContentPartPr>
              <p14:xfrm>
                <a:off x="7831341" y="950066"/>
                <a:ext cx="139320" cy="1483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9F8FCE8-6CF9-44F6-88C5-DE5ADE7BBD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95701" y="914426"/>
                  <a:ext cx="210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3ADDC2B-B1EA-4F96-A944-8FADBAEEC9B0}"/>
                    </a:ext>
                  </a:extLst>
                </p14:cNvPr>
                <p14:cNvContentPartPr/>
                <p14:nvPr/>
              </p14:nvContentPartPr>
              <p14:xfrm>
                <a:off x="8138421" y="1090466"/>
                <a:ext cx="80280" cy="684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3ADDC2B-B1EA-4F96-A944-8FADBAEEC9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02421" y="1054826"/>
                  <a:ext cx="151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28B19D95-4D3B-4F2A-B03A-287A4C51AA2A}"/>
                    </a:ext>
                  </a:extLst>
                </p14:cNvPr>
                <p14:cNvContentPartPr/>
                <p14:nvPr/>
              </p14:nvContentPartPr>
              <p14:xfrm>
                <a:off x="8097741" y="1036826"/>
                <a:ext cx="55080" cy="604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28B19D95-4D3B-4F2A-B03A-287A4C51AA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62101" y="1001186"/>
                  <a:ext cx="126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85A8C9B-462C-4155-BE86-29498D7C82B0}"/>
                    </a:ext>
                  </a:extLst>
                </p14:cNvPr>
                <p14:cNvContentPartPr/>
                <p14:nvPr/>
              </p14:nvContentPartPr>
              <p14:xfrm>
                <a:off x="8333181" y="944306"/>
                <a:ext cx="114840" cy="1292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85A8C9B-462C-4155-BE86-29498D7C82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97181" y="908666"/>
                  <a:ext cx="18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E7318DA5-CA28-4326-A6B1-0ED5A6442059}"/>
                    </a:ext>
                  </a:extLst>
                </p14:cNvPr>
                <p14:cNvContentPartPr/>
                <p14:nvPr/>
              </p14:nvContentPartPr>
              <p14:xfrm>
                <a:off x="8364861" y="869786"/>
                <a:ext cx="6840" cy="28548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E7318DA5-CA28-4326-A6B1-0ED5A64420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28861" y="834146"/>
                  <a:ext cx="78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1DBDD0B9-7ABA-4B15-8DE3-B3A6A5315703}"/>
                    </a:ext>
                  </a:extLst>
                </p14:cNvPr>
                <p14:cNvContentPartPr/>
                <p14:nvPr/>
              </p14:nvContentPartPr>
              <p14:xfrm>
                <a:off x="8496621" y="919826"/>
                <a:ext cx="139680" cy="1850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1DBDD0B9-7ABA-4B15-8DE3-B3A6A53157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60981" y="884186"/>
                  <a:ext cx="21132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F13E2C5F-B297-4FE6-93B1-988192E9AC7B}"/>
              </a:ext>
            </a:extLst>
          </p:cNvPr>
          <p:cNvGrpSpPr/>
          <p:nvPr/>
        </p:nvGrpSpPr>
        <p:grpSpPr>
          <a:xfrm>
            <a:off x="9390141" y="327626"/>
            <a:ext cx="2257200" cy="694080"/>
            <a:chOff x="9390141" y="327626"/>
            <a:chExt cx="225720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47B9C03-2421-49E8-B21B-3843BDBD5A83}"/>
                    </a:ext>
                  </a:extLst>
                </p14:cNvPr>
                <p14:cNvContentPartPr/>
                <p14:nvPr/>
              </p14:nvContentPartPr>
              <p14:xfrm>
                <a:off x="9390141" y="645146"/>
                <a:ext cx="338760" cy="2001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47B9C03-2421-49E8-B21B-3843BDBD5A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54501" y="609506"/>
                  <a:ext cx="410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A7EEBAAA-0D1F-41A4-9C7B-06B4C6DA5372}"/>
                    </a:ext>
                  </a:extLst>
                </p14:cNvPr>
                <p14:cNvContentPartPr/>
                <p14:nvPr/>
              </p14:nvContentPartPr>
              <p14:xfrm>
                <a:off x="9795861" y="658826"/>
                <a:ext cx="118080" cy="16308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A7EEBAAA-0D1F-41A4-9C7B-06B4C6DA53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60221" y="622826"/>
                  <a:ext cx="189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6E8A0321-3518-4148-86FD-CDBAF2DCF5B2}"/>
                    </a:ext>
                  </a:extLst>
                </p14:cNvPr>
                <p14:cNvContentPartPr/>
                <p14:nvPr/>
              </p14:nvContentPartPr>
              <p14:xfrm>
                <a:off x="9942741" y="658826"/>
                <a:ext cx="144000" cy="1580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6E8A0321-3518-4148-86FD-CDBAF2DCF5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07101" y="622826"/>
                  <a:ext cx="215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3CA69D4C-E435-40DF-BB35-A3583286C80B}"/>
                    </a:ext>
                  </a:extLst>
                </p14:cNvPr>
                <p14:cNvContentPartPr/>
                <p14:nvPr/>
              </p14:nvContentPartPr>
              <p14:xfrm>
                <a:off x="10161621" y="808946"/>
                <a:ext cx="100440" cy="12492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3CA69D4C-E435-40DF-BB35-A3583286C8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25621" y="772946"/>
                  <a:ext cx="172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9BFD6B7F-9651-455E-9B83-82DB1E7B3626}"/>
                    </a:ext>
                  </a:extLst>
                </p14:cNvPr>
                <p14:cNvContentPartPr/>
                <p14:nvPr/>
              </p14:nvContentPartPr>
              <p14:xfrm>
                <a:off x="10418661" y="349226"/>
                <a:ext cx="166320" cy="6724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9BFD6B7F-9651-455E-9B83-82DB1E7B36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3021" y="313226"/>
                  <a:ext cx="23796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4BCE7EB-3F23-4CBF-BE2A-9B8CD09DBAF4}"/>
                    </a:ext>
                  </a:extLst>
                </p14:cNvPr>
                <p14:cNvContentPartPr/>
                <p14:nvPr/>
              </p14:nvContentPartPr>
              <p14:xfrm>
                <a:off x="10660221" y="402866"/>
                <a:ext cx="118440" cy="17100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4BCE7EB-3F23-4CBF-BE2A-9B8CD09DBA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24581" y="366866"/>
                  <a:ext cx="190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57ADE5F-3CBD-4F2A-9336-8C1497395247}"/>
                    </a:ext>
                  </a:extLst>
                </p14:cNvPr>
                <p14:cNvContentPartPr/>
                <p14:nvPr/>
              </p14:nvContentPartPr>
              <p14:xfrm>
                <a:off x="10649781" y="496106"/>
                <a:ext cx="128880" cy="900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57ADE5F-3CBD-4F2A-9336-8C14973952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14141" y="460106"/>
                  <a:ext cx="200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A545FCE9-2554-4975-8249-BE164D834456}"/>
                    </a:ext>
                  </a:extLst>
                </p14:cNvPr>
                <p14:cNvContentPartPr/>
                <p14:nvPr/>
              </p14:nvContentPartPr>
              <p14:xfrm>
                <a:off x="10665261" y="372626"/>
                <a:ext cx="162360" cy="1008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A545FCE9-2554-4975-8249-BE164D8344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29621" y="336986"/>
                  <a:ext cx="234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D6D00F57-CCBE-446B-9CB9-3422B5DD136E}"/>
                    </a:ext>
                  </a:extLst>
                </p14:cNvPr>
                <p14:cNvContentPartPr/>
                <p14:nvPr/>
              </p14:nvContentPartPr>
              <p14:xfrm>
                <a:off x="10881981" y="573146"/>
                <a:ext cx="99360" cy="262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D6D00F57-CCBE-446B-9CB9-3422B5DD13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46341" y="537146"/>
                  <a:ext cx="171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F0EF5073-DB9B-45A7-BCA9-20D96725184F}"/>
                    </a:ext>
                  </a:extLst>
                </p14:cNvPr>
                <p14:cNvContentPartPr/>
                <p14:nvPr/>
              </p14:nvContentPartPr>
              <p14:xfrm>
                <a:off x="10893861" y="507626"/>
                <a:ext cx="112320" cy="280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F0EF5073-DB9B-45A7-BCA9-20D9672518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58221" y="471986"/>
                  <a:ext cx="183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F6E1BDE0-E28B-4CCF-8EBC-67F5B38F4C7F}"/>
                    </a:ext>
                  </a:extLst>
                </p14:cNvPr>
                <p14:cNvContentPartPr/>
                <p14:nvPr/>
              </p14:nvContentPartPr>
              <p14:xfrm>
                <a:off x="11093661" y="399266"/>
                <a:ext cx="157320" cy="1890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F6E1BDE0-E28B-4CCF-8EBC-67F5B38F4C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57661" y="363626"/>
                  <a:ext cx="228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12F12A32-DF16-449B-A4D3-091F55A552AA}"/>
                    </a:ext>
                  </a:extLst>
                </p14:cNvPr>
                <p14:cNvContentPartPr/>
                <p14:nvPr/>
              </p14:nvContentPartPr>
              <p14:xfrm>
                <a:off x="11156301" y="327626"/>
                <a:ext cx="30240" cy="3078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12F12A32-DF16-449B-A4D3-091F55A552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20301" y="291986"/>
                  <a:ext cx="101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EB5D85D1-1612-4C1F-8D79-3B8347E2E33E}"/>
                    </a:ext>
                  </a:extLst>
                </p14:cNvPr>
                <p14:cNvContentPartPr/>
                <p14:nvPr/>
              </p14:nvContentPartPr>
              <p14:xfrm>
                <a:off x="11321541" y="392786"/>
                <a:ext cx="170640" cy="1944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EB5D85D1-1612-4C1F-8D79-3B8347E2E3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85901" y="357146"/>
                  <a:ext cx="242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EE9EF0DE-1531-414D-ABCA-F4F80AB4B687}"/>
                    </a:ext>
                  </a:extLst>
                </p14:cNvPr>
                <p14:cNvContentPartPr/>
                <p14:nvPr/>
              </p14:nvContentPartPr>
              <p14:xfrm>
                <a:off x="11506941" y="383426"/>
                <a:ext cx="140400" cy="1983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EE9EF0DE-1531-414D-ABCA-F4F80AB4B6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71301" y="347786"/>
                  <a:ext cx="21204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ED8843FD-BD18-4014-A80B-2C0ED01F913E}"/>
              </a:ext>
            </a:extLst>
          </p:cNvPr>
          <p:cNvGrpSpPr/>
          <p:nvPr/>
        </p:nvGrpSpPr>
        <p:grpSpPr>
          <a:xfrm>
            <a:off x="10665981" y="797066"/>
            <a:ext cx="1251360" cy="351720"/>
            <a:chOff x="10665981" y="797066"/>
            <a:chExt cx="125136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EBD00ACF-C23A-48ED-BF3B-300FA82BE857}"/>
                    </a:ext>
                  </a:extLst>
                </p14:cNvPr>
                <p14:cNvContentPartPr/>
                <p14:nvPr/>
              </p14:nvContentPartPr>
              <p14:xfrm>
                <a:off x="10665981" y="926306"/>
                <a:ext cx="120960" cy="1306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EBD00ACF-C23A-48ED-BF3B-300FA82BE8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0341" y="890666"/>
                  <a:ext cx="192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55FFB557-7DE7-42C9-8D2B-6DDC610F5C5F}"/>
                    </a:ext>
                  </a:extLst>
                </p14:cNvPr>
                <p14:cNvContentPartPr/>
                <p14:nvPr/>
              </p14:nvContentPartPr>
              <p14:xfrm>
                <a:off x="10950021" y="1096946"/>
                <a:ext cx="66960" cy="68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55FFB557-7DE7-42C9-8D2B-6DDC610F5C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4021" y="1060946"/>
                  <a:ext cx="138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F8881BBB-2F3C-474E-8672-151045EBD2B9}"/>
                    </a:ext>
                  </a:extLst>
                </p14:cNvPr>
                <p14:cNvContentPartPr/>
                <p14:nvPr/>
              </p14:nvContentPartPr>
              <p14:xfrm>
                <a:off x="10947501" y="1025306"/>
                <a:ext cx="64800" cy="720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F8881BBB-2F3C-474E-8672-151045EBD2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11861" y="989306"/>
                  <a:ext cx="136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179DAF5-63ED-489B-854D-BD4AA36ADAA0}"/>
                    </a:ext>
                  </a:extLst>
                </p14:cNvPr>
                <p14:cNvContentPartPr/>
                <p14:nvPr/>
              </p14:nvContentPartPr>
              <p14:xfrm>
                <a:off x="11172861" y="930986"/>
                <a:ext cx="121680" cy="1584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179DAF5-63ED-489B-854D-BD4AA36ADA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36861" y="894986"/>
                  <a:ext cx="193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DF28B5CC-4462-449E-AF5E-F9E8AE2A34EC}"/>
                    </a:ext>
                  </a:extLst>
                </p14:cNvPr>
                <p14:cNvContentPartPr/>
                <p14:nvPr/>
              </p14:nvContentPartPr>
              <p14:xfrm>
                <a:off x="11245221" y="797066"/>
                <a:ext cx="16200" cy="3517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DF28B5CC-4462-449E-AF5E-F9E8AE2A34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09581" y="761066"/>
                  <a:ext cx="878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78FFC4B-C65C-4B51-BF61-67C31216BDAD}"/>
                    </a:ext>
                  </a:extLst>
                </p14:cNvPr>
                <p14:cNvContentPartPr/>
                <p14:nvPr/>
              </p14:nvContentPartPr>
              <p14:xfrm>
                <a:off x="11385621" y="932426"/>
                <a:ext cx="121320" cy="1148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78FFC4B-C65C-4B51-BF61-67C31216BD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49981" y="896786"/>
                  <a:ext cx="192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47E83D23-8368-4121-A38D-935C704806D2}"/>
                    </a:ext>
                  </a:extLst>
                </p14:cNvPr>
                <p14:cNvContentPartPr/>
                <p14:nvPr/>
              </p14:nvContentPartPr>
              <p14:xfrm>
                <a:off x="11590461" y="1047626"/>
                <a:ext cx="7560" cy="990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47E83D23-8368-4121-A38D-935C704806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54821" y="1011986"/>
                  <a:ext cx="79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93BFC272-6030-4A0F-B681-F9BBF49FC7C9}"/>
                    </a:ext>
                  </a:extLst>
                </p14:cNvPr>
                <p14:cNvContentPartPr/>
                <p14:nvPr/>
              </p14:nvContentPartPr>
              <p14:xfrm>
                <a:off x="11655981" y="900746"/>
                <a:ext cx="22320" cy="1483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93BFC272-6030-4A0F-B681-F9BBF49FC7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20341" y="865106"/>
                  <a:ext cx="93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265B576-0216-4ACE-B8D1-337D60C48170}"/>
                    </a:ext>
                  </a:extLst>
                </p14:cNvPr>
                <p14:cNvContentPartPr/>
                <p14:nvPr/>
              </p14:nvContentPartPr>
              <p14:xfrm>
                <a:off x="11777661" y="902906"/>
                <a:ext cx="139680" cy="12204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265B576-0216-4ACE-B8D1-337D60C481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41661" y="867266"/>
                  <a:ext cx="2113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49C36C10-B482-4D1A-BBD4-9BD408D3BDB7}"/>
              </a:ext>
            </a:extLst>
          </p:cNvPr>
          <p:cNvGrpSpPr/>
          <p:nvPr/>
        </p:nvGrpSpPr>
        <p:grpSpPr>
          <a:xfrm>
            <a:off x="6666741" y="1350746"/>
            <a:ext cx="485280" cy="236160"/>
            <a:chOff x="6666741" y="1350746"/>
            <a:chExt cx="48528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87A3F2D-2298-4E20-B144-F3C6B333584D}"/>
                    </a:ext>
                  </a:extLst>
                </p14:cNvPr>
                <p14:cNvContentPartPr/>
                <p14:nvPr/>
              </p14:nvContentPartPr>
              <p14:xfrm>
                <a:off x="6819381" y="1391426"/>
                <a:ext cx="106920" cy="1540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87A3F2D-2298-4E20-B144-F3C6B33358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83741" y="1355786"/>
                  <a:ext cx="178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79FB8498-E16D-4EE1-8A7A-3373D2D84EEE}"/>
                    </a:ext>
                  </a:extLst>
                </p14:cNvPr>
                <p14:cNvContentPartPr/>
                <p14:nvPr/>
              </p14:nvContentPartPr>
              <p14:xfrm>
                <a:off x="6666741" y="1353266"/>
                <a:ext cx="96480" cy="2142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79FB8498-E16D-4EE1-8A7A-3373D2D84E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31101" y="1317626"/>
                  <a:ext cx="168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A32E8A8-CCCE-4F7A-9FE7-C447C8A65935}"/>
                    </a:ext>
                  </a:extLst>
                </p14:cNvPr>
                <p14:cNvContentPartPr/>
                <p14:nvPr/>
              </p14:nvContentPartPr>
              <p14:xfrm>
                <a:off x="7029621" y="1350746"/>
                <a:ext cx="122400" cy="2361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A32E8A8-CCCE-4F7A-9FE7-C447C8A659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93621" y="1315106"/>
                  <a:ext cx="1940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294E0B4F-35A4-4565-80FE-E27123A5A7B6}"/>
              </a:ext>
            </a:extLst>
          </p:cNvPr>
          <p:cNvGrpSpPr/>
          <p:nvPr/>
        </p:nvGrpSpPr>
        <p:grpSpPr>
          <a:xfrm>
            <a:off x="9682821" y="1266146"/>
            <a:ext cx="472320" cy="291600"/>
            <a:chOff x="9682821" y="1266146"/>
            <a:chExt cx="47232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32415AE5-84CD-4361-8DC5-1C6D1EE203C5}"/>
                    </a:ext>
                  </a:extLst>
                </p14:cNvPr>
                <p14:cNvContentPartPr/>
                <p14:nvPr/>
              </p14:nvContentPartPr>
              <p14:xfrm>
                <a:off x="9804141" y="1317266"/>
                <a:ext cx="136800" cy="1281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32415AE5-84CD-4361-8DC5-1C6D1EE203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68141" y="1281626"/>
                  <a:ext cx="208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B6C11D44-87D0-415D-A586-3628DDA9C4C7}"/>
                    </a:ext>
                  </a:extLst>
                </p14:cNvPr>
                <p14:cNvContentPartPr/>
                <p14:nvPr/>
              </p14:nvContentPartPr>
              <p14:xfrm>
                <a:off x="9682821" y="1269386"/>
                <a:ext cx="78840" cy="2113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B6C11D44-87D0-415D-A586-3628DDA9C4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46821" y="1233746"/>
                  <a:ext cx="150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EA52FD6B-626B-4D7D-AFB6-81BF3DFD30B6}"/>
                    </a:ext>
                  </a:extLst>
                </p14:cNvPr>
                <p14:cNvContentPartPr/>
                <p14:nvPr/>
              </p14:nvContentPartPr>
              <p14:xfrm>
                <a:off x="10050741" y="1266146"/>
                <a:ext cx="104400" cy="2916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EA52FD6B-626B-4D7D-AFB6-81BF3DFD30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15101" y="1230506"/>
                  <a:ext cx="17604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743F200F-4179-4B51-BD1D-BE0D70A4732E}"/>
              </a:ext>
            </a:extLst>
          </p:cNvPr>
          <p:cNvGrpSpPr/>
          <p:nvPr/>
        </p:nvGrpSpPr>
        <p:grpSpPr>
          <a:xfrm>
            <a:off x="6823701" y="2035466"/>
            <a:ext cx="2167560" cy="381960"/>
            <a:chOff x="6823701" y="2035466"/>
            <a:chExt cx="216756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40DB70D-8CF8-407B-8D3D-7E4D11CCE79B}"/>
                    </a:ext>
                  </a:extLst>
                </p14:cNvPr>
                <p14:cNvContentPartPr/>
                <p14:nvPr/>
              </p14:nvContentPartPr>
              <p14:xfrm>
                <a:off x="6937821" y="2204666"/>
                <a:ext cx="169560" cy="21276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40DB70D-8CF8-407B-8D3D-7E4D11CCE7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02181" y="2168666"/>
                  <a:ext cx="241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336F3266-E7FF-4D36-8C7E-A8448B5DC7C3}"/>
                    </a:ext>
                  </a:extLst>
                </p14:cNvPr>
                <p14:cNvContentPartPr/>
                <p14:nvPr/>
              </p14:nvContentPartPr>
              <p14:xfrm>
                <a:off x="6829461" y="2306186"/>
                <a:ext cx="211320" cy="4752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336F3266-E7FF-4D36-8C7E-A8448B5DC7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93821" y="2270546"/>
                  <a:ext cx="282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0A4B7FA7-C9E3-4F20-B7F3-C1E160417F05}"/>
                    </a:ext>
                  </a:extLst>
                </p14:cNvPr>
                <p14:cNvContentPartPr/>
                <p14:nvPr/>
              </p14:nvContentPartPr>
              <p14:xfrm>
                <a:off x="6823701" y="2228066"/>
                <a:ext cx="213480" cy="198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0A4B7FA7-C9E3-4F20-B7F3-C1E160417F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87701" y="2192426"/>
                  <a:ext cx="28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607CACAA-B770-46DF-99F8-CE15C148C1F0}"/>
                    </a:ext>
                  </a:extLst>
                </p14:cNvPr>
                <p14:cNvContentPartPr/>
                <p14:nvPr/>
              </p14:nvContentPartPr>
              <p14:xfrm>
                <a:off x="7104501" y="2246426"/>
                <a:ext cx="161640" cy="15480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607CACAA-B770-46DF-99F8-CE15C148C1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8861" y="2210426"/>
                  <a:ext cx="233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9EA8F7C0-7825-4C8C-9319-ACA29F538DB1}"/>
                    </a:ext>
                  </a:extLst>
                </p14:cNvPr>
                <p14:cNvContentPartPr/>
                <p14:nvPr/>
              </p14:nvContentPartPr>
              <p14:xfrm>
                <a:off x="7375941" y="2255066"/>
                <a:ext cx="34920" cy="1353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9EA8F7C0-7825-4C8C-9319-ACA29F538D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40301" y="2219066"/>
                  <a:ext cx="106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77E5A7A8-F8D6-47C5-9799-5486E797184F}"/>
                    </a:ext>
                  </a:extLst>
                </p14:cNvPr>
                <p14:cNvContentPartPr/>
                <p14:nvPr/>
              </p14:nvContentPartPr>
              <p14:xfrm>
                <a:off x="7325901" y="2253986"/>
                <a:ext cx="178200" cy="1407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77E5A7A8-F8D6-47C5-9799-5486E79718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90261" y="2217986"/>
                  <a:ext cx="249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9875BE86-D8F2-4E67-90CE-CCCAD8AF6990}"/>
                    </a:ext>
                  </a:extLst>
                </p14:cNvPr>
                <p14:cNvContentPartPr/>
                <p14:nvPr/>
              </p14:nvContentPartPr>
              <p14:xfrm>
                <a:off x="7472421" y="2220506"/>
                <a:ext cx="316800" cy="1713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9875BE86-D8F2-4E67-90CE-CCCAD8AF69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36781" y="2184866"/>
                  <a:ext cx="388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35ECA5E2-5A3A-4FC9-BE42-CE7955C504F0}"/>
                    </a:ext>
                  </a:extLst>
                </p14:cNvPr>
                <p14:cNvContentPartPr/>
                <p14:nvPr/>
              </p14:nvContentPartPr>
              <p14:xfrm>
                <a:off x="7732341" y="2247506"/>
                <a:ext cx="68400" cy="1072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35ECA5E2-5A3A-4FC9-BE42-CE7955C504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96341" y="2211506"/>
                  <a:ext cx="140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2ED6A3B-4850-4AE0-88A2-32EA74C263BB}"/>
                    </a:ext>
                  </a:extLst>
                </p14:cNvPr>
                <p14:cNvContentPartPr/>
                <p14:nvPr/>
              </p14:nvContentPartPr>
              <p14:xfrm>
                <a:off x="7752141" y="2224826"/>
                <a:ext cx="180360" cy="1346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2ED6A3B-4850-4AE0-88A2-32EA74C263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6501" y="2188826"/>
                  <a:ext cx="252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DEED791-FEE5-47EE-8E15-53B5ABB2A705}"/>
                    </a:ext>
                  </a:extLst>
                </p14:cNvPr>
                <p14:cNvContentPartPr/>
                <p14:nvPr/>
              </p14:nvContentPartPr>
              <p14:xfrm>
                <a:off x="7983621" y="2203586"/>
                <a:ext cx="31320" cy="1213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DEED791-FEE5-47EE-8E15-53B5ABB2A7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47621" y="2167586"/>
                  <a:ext cx="102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D91551F6-E23E-434C-BC23-658063CA05B0}"/>
                    </a:ext>
                  </a:extLst>
                </p14:cNvPr>
                <p14:cNvContentPartPr/>
                <p14:nvPr/>
              </p14:nvContentPartPr>
              <p14:xfrm>
                <a:off x="7914501" y="2213306"/>
                <a:ext cx="360000" cy="15984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D91551F6-E23E-434C-BC23-658063CA05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78501" y="2177306"/>
                  <a:ext cx="431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65959884-D213-4A46-9B9E-77342519DD18}"/>
                    </a:ext>
                  </a:extLst>
                </p14:cNvPr>
                <p14:cNvContentPartPr/>
                <p14:nvPr/>
              </p14:nvContentPartPr>
              <p14:xfrm>
                <a:off x="8115741" y="2262266"/>
                <a:ext cx="176760" cy="313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65959884-D213-4A46-9B9E-77342519DD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79741" y="2226626"/>
                  <a:ext cx="248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7EF17EAF-3064-4C26-BBEC-9F04B3516CBA}"/>
                    </a:ext>
                  </a:extLst>
                </p14:cNvPr>
                <p14:cNvContentPartPr/>
                <p14:nvPr/>
              </p14:nvContentPartPr>
              <p14:xfrm>
                <a:off x="8084781" y="2035466"/>
                <a:ext cx="187200" cy="15372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7EF17EAF-3064-4C26-BBEC-9F04B3516CB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48781" y="1999466"/>
                  <a:ext cx="258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58EFF2EB-CA69-4977-B550-6C32C7497301}"/>
                    </a:ext>
                  </a:extLst>
                </p14:cNvPr>
                <p14:cNvContentPartPr/>
                <p14:nvPr/>
              </p14:nvContentPartPr>
              <p14:xfrm>
                <a:off x="8366661" y="2141306"/>
                <a:ext cx="145800" cy="2149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58EFF2EB-CA69-4977-B550-6C32C74973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1021" y="2105666"/>
                  <a:ext cx="217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B305229-BECE-4570-88FE-108C4B4586F7}"/>
                    </a:ext>
                  </a:extLst>
                </p14:cNvPr>
                <p14:cNvContentPartPr/>
                <p14:nvPr/>
              </p14:nvContentPartPr>
              <p14:xfrm>
                <a:off x="8438661" y="2283506"/>
                <a:ext cx="104760" cy="1062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B305229-BECE-4570-88FE-108C4B4586F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02661" y="2247506"/>
                  <a:ext cx="176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DFBD755-2128-4EF1-853F-689B64C9B7E1}"/>
                    </a:ext>
                  </a:extLst>
                </p14:cNvPr>
                <p14:cNvContentPartPr/>
                <p14:nvPr/>
              </p14:nvContentPartPr>
              <p14:xfrm>
                <a:off x="8639181" y="2185226"/>
                <a:ext cx="30600" cy="16128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DFBD755-2128-4EF1-853F-689B64C9B7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03541" y="2149586"/>
                  <a:ext cx="102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0AAC2B97-81E5-46E3-846A-635C86931D77}"/>
                    </a:ext>
                  </a:extLst>
                </p14:cNvPr>
                <p14:cNvContentPartPr/>
                <p14:nvPr/>
              </p14:nvContentPartPr>
              <p14:xfrm>
                <a:off x="8749701" y="2197106"/>
                <a:ext cx="88920" cy="1144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0AAC2B97-81E5-46E3-846A-635C86931D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14061" y="2161106"/>
                  <a:ext cx="160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8A3FE202-9BD3-43DB-8F10-3F036B65A138}"/>
                    </a:ext>
                  </a:extLst>
                </p14:cNvPr>
                <p14:cNvContentPartPr/>
                <p14:nvPr/>
              </p14:nvContentPartPr>
              <p14:xfrm>
                <a:off x="8759781" y="2169386"/>
                <a:ext cx="231480" cy="14616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8A3FE202-9BD3-43DB-8F10-3F036B65A1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24141" y="2133386"/>
                  <a:ext cx="3031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D8144613-EC92-48FC-BD23-21B7BCF1B2D8}"/>
              </a:ext>
            </a:extLst>
          </p:cNvPr>
          <p:cNvGrpSpPr/>
          <p:nvPr/>
        </p:nvGrpSpPr>
        <p:grpSpPr>
          <a:xfrm>
            <a:off x="9204021" y="2124386"/>
            <a:ext cx="299160" cy="270360"/>
            <a:chOff x="9204021" y="2124386"/>
            <a:chExt cx="2991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88772B61-1548-4FC0-8517-22D29B74C3B3}"/>
                    </a:ext>
                  </a:extLst>
                </p14:cNvPr>
                <p14:cNvContentPartPr/>
                <p14:nvPr/>
              </p14:nvContentPartPr>
              <p14:xfrm>
                <a:off x="9249381" y="2167226"/>
                <a:ext cx="201600" cy="2275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88772B61-1548-4FC0-8517-22D29B74C3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13381" y="2131226"/>
                  <a:ext cx="273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BD4721B1-83CE-41A6-8FF0-BDE93334F877}"/>
                    </a:ext>
                  </a:extLst>
                </p14:cNvPr>
                <p14:cNvContentPartPr/>
                <p14:nvPr/>
              </p14:nvContentPartPr>
              <p14:xfrm>
                <a:off x="9204021" y="2124386"/>
                <a:ext cx="299160" cy="1440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BD4721B1-83CE-41A6-8FF0-BDE93334F8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68381" y="2088386"/>
                  <a:ext cx="37080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4C83D05E-9DDE-4DF3-9362-F9B83419B6B5}"/>
                  </a:ext>
                </a:extLst>
              </p14:cNvPr>
              <p14:cNvContentPartPr/>
              <p14:nvPr/>
            </p14:nvContentPartPr>
            <p14:xfrm>
              <a:off x="7004421" y="2557106"/>
              <a:ext cx="2437920" cy="55080"/>
            </p14:xfrm>
          </p:contentPart>
        </mc:Choice>
        <mc:Fallback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4C83D05E-9DDE-4DF3-9362-F9B83419B6B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968781" y="2521106"/>
                <a:ext cx="250956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E90E7092-256A-4FD7-85EF-EEBEE7D683C6}"/>
              </a:ext>
            </a:extLst>
          </p:cNvPr>
          <p:cNvGrpSpPr/>
          <p:nvPr/>
        </p:nvGrpSpPr>
        <p:grpSpPr>
          <a:xfrm>
            <a:off x="6126741" y="3000266"/>
            <a:ext cx="811440" cy="358560"/>
            <a:chOff x="6126741" y="3000266"/>
            <a:chExt cx="81144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6B61B56C-685A-4129-9F70-A1752C10F421}"/>
                    </a:ext>
                  </a:extLst>
                </p14:cNvPr>
                <p14:cNvContentPartPr/>
                <p14:nvPr/>
              </p14:nvContentPartPr>
              <p14:xfrm>
                <a:off x="6199101" y="3166946"/>
                <a:ext cx="126720" cy="8892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6B61B56C-685A-4129-9F70-A1752C10F4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63461" y="3130946"/>
                  <a:ext cx="198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BC16B569-72B6-4AEE-9E52-0EB41F3BFEC3}"/>
                    </a:ext>
                  </a:extLst>
                </p14:cNvPr>
                <p14:cNvContentPartPr/>
                <p14:nvPr/>
              </p14:nvContentPartPr>
              <p14:xfrm>
                <a:off x="6195861" y="3174146"/>
                <a:ext cx="96840" cy="356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BC16B569-72B6-4AEE-9E52-0EB41F3BFE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60221" y="3138146"/>
                  <a:ext cx="168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45C85958-FCB7-4E3C-BF27-3EC0144BE183}"/>
                    </a:ext>
                  </a:extLst>
                </p14:cNvPr>
                <p14:cNvContentPartPr/>
                <p14:nvPr/>
              </p14:nvContentPartPr>
              <p14:xfrm>
                <a:off x="6126741" y="3075506"/>
                <a:ext cx="182520" cy="410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45C85958-FCB7-4E3C-BF27-3EC0144BE1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91101" y="3039506"/>
                  <a:ext cx="254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37D7531F-8C15-4E1E-A609-7F77AA82AB3D}"/>
                    </a:ext>
                  </a:extLst>
                </p14:cNvPr>
                <p14:cNvContentPartPr/>
                <p14:nvPr/>
              </p14:nvContentPartPr>
              <p14:xfrm>
                <a:off x="6378021" y="3147146"/>
                <a:ext cx="150480" cy="11340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37D7531F-8C15-4E1E-A609-7F77AA82AB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42381" y="3111506"/>
                  <a:ext cx="222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EA67F0A8-89CC-4D55-8C2C-9BE3CD5B3DCB}"/>
                    </a:ext>
                  </a:extLst>
                </p14:cNvPr>
                <p14:cNvContentPartPr/>
                <p14:nvPr/>
              </p14:nvContentPartPr>
              <p14:xfrm>
                <a:off x="6689061" y="3000266"/>
                <a:ext cx="149040" cy="24264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EA67F0A8-89CC-4D55-8C2C-9BE3CD5B3D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3061" y="2964626"/>
                  <a:ext cx="220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A30A3DFA-D662-44B8-87E3-F0267EC04E40}"/>
                    </a:ext>
                  </a:extLst>
                </p14:cNvPr>
                <p14:cNvContentPartPr/>
                <p14:nvPr/>
              </p14:nvContentPartPr>
              <p14:xfrm>
                <a:off x="6637581" y="3123746"/>
                <a:ext cx="150480" cy="122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A30A3DFA-D662-44B8-87E3-F0267EC04E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01941" y="3087746"/>
                  <a:ext cx="222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1AF52B24-53AA-4D7D-9DDE-8E23B06F4F74}"/>
                    </a:ext>
                  </a:extLst>
                </p14:cNvPr>
                <p14:cNvContentPartPr/>
                <p14:nvPr/>
              </p14:nvContentPartPr>
              <p14:xfrm>
                <a:off x="6853221" y="3135626"/>
                <a:ext cx="84960" cy="1105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1AF52B24-53AA-4D7D-9DDE-8E23B06F4F7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17581" y="3099986"/>
                  <a:ext cx="156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20A1EBC9-1487-4621-BBA5-87CA3FC23235}"/>
                    </a:ext>
                  </a:extLst>
                </p14:cNvPr>
                <p14:cNvContentPartPr/>
                <p14:nvPr/>
              </p14:nvContentPartPr>
              <p14:xfrm>
                <a:off x="6207741" y="3331466"/>
                <a:ext cx="698040" cy="273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20A1EBC9-1487-4621-BBA5-87CA3FC232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72101" y="3295826"/>
                  <a:ext cx="7696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5FDF35D2-41CC-4DF9-A99B-64285E822FC7}"/>
              </a:ext>
            </a:extLst>
          </p:cNvPr>
          <p:cNvGrpSpPr/>
          <p:nvPr/>
        </p:nvGrpSpPr>
        <p:grpSpPr>
          <a:xfrm>
            <a:off x="7164261" y="3095666"/>
            <a:ext cx="28800" cy="123840"/>
            <a:chOff x="7164261" y="3095666"/>
            <a:chExt cx="2880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343BCB67-0089-4882-B6E2-2D02008D2298}"/>
                    </a:ext>
                  </a:extLst>
                </p14:cNvPr>
                <p14:cNvContentPartPr/>
                <p14:nvPr/>
              </p14:nvContentPartPr>
              <p14:xfrm>
                <a:off x="7184421" y="3215906"/>
                <a:ext cx="8640" cy="360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343BCB67-0089-4882-B6E2-2D02008D22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48421" y="3179906"/>
                  <a:ext cx="80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0AE98D12-439E-4A6D-918E-B03D9AA9A6DB}"/>
                    </a:ext>
                  </a:extLst>
                </p14:cNvPr>
                <p14:cNvContentPartPr/>
                <p14:nvPr/>
              </p14:nvContentPartPr>
              <p14:xfrm>
                <a:off x="7164261" y="3095666"/>
                <a:ext cx="19440" cy="1872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0AE98D12-439E-4A6D-918E-B03D9AA9A6D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28261" y="3060026"/>
                  <a:ext cx="9108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D22A0581-7CC7-4B93-ACF4-DFDE7EB2B971}"/>
              </a:ext>
            </a:extLst>
          </p:cNvPr>
          <p:cNvGrpSpPr/>
          <p:nvPr/>
        </p:nvGrpSpPr>
        <p:grpSpPr>
          <a:xfrm>
            <a:off x="7523181" y="3001706"/>
            <a:ext cx="1674000" cy="190080"/>
            <a:chOff x="7523181" y="3001706"/>
            <a:chExt cx="16740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28745AD1-E348-4B55-B71C-C5511F3EDE88}"/>
                    </a:ext>
                  </a:extLst>
                </p14:cNvPr>
                <p14:cNvContentPartPr/>
                <p14:nvPr/>
              </p14:nvContentPartPr>
              <p14:xfrm>
                <a:off x="7523181" y="3042386"/>
                <a:ext cx="334440" cy="12780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28745AD1-E348-4B55-B71C-C5511F3EDE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87541" y="3006746"/>
                  <a:ext cx="406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9FC807C-CC1D-4ABF-BF1A-7A6898F24813}"/>
                    </a:ext>
                  </a:extLst>
                </p14:cNvPr>
                <p14:cNvContentPartPr/>
                <p14:nvPr/>
              </p14:nvContentPartPr>
              <p14:xfrm>
                <a:off x="7924941" y="3041306"/>
                <a:ext cx="249120" cy="954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9FC807C-CC1D-4ABF-BF1A-7A6898F248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89301" y="3005666"/>
                  <a:ext cx="320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08F169FF-0976-4879-9F8A-19E49E1AADAE}"/>
                    </a:ext>
                  </a:extLst>
                </p14:cNvPr>
                <p14:cNvContentPartPr/>
                <p14:nvPr/>
              </p14:nvContentPartPr>
              <p14:xfrm>
                <a:off x="8268021" y="3035906"/>
                <a:ext cx="16920" cy="1090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08F169FF-0976-4879-9F8A-19E49E1AAD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32381" y="2999906"/>
                  <a:ext cx="88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A6AE65E-0A33-477E-BE5A-1C44BF96C654}"/>
                    </a:ext>
                  </a:extLst>
                </p14:cNvPr>
                <p14:cNvContentPartPr/>
                <p14:nvPr/>
              </p14:nvContentPartPr>
              <p14:xfrm>
                <a:off x="8249661" y="3026186"/>
                <a:ext cx="236520" cy="806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A6AE65E-0A33-477E-BE5A-1C44BF96C6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13661" y="2990186"/>
                  <a:ext cx="308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14601C7E-65E7-401D-9FF2-D0C760A7DCAB}"/>
                    </a:ext>
                  </a:extLst>
                </p14:cNvPr>
                <p14:cNvContentPartPr/>
                <p14:nvPr/>
              </p14:nvContentPartPr>
              <p14:xfrm>
                <a:off x="8527581" y="3054986"/>
                <a:ext cx="7560" cy="1105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14601C7E-65E7-401D-9FF2-D0C760A7DCA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91941" y="3019346"/>
                  <a:ext cx="79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857C8AD7-A488-4CD0-BF9D-F06B52F56838}"/>
                    </a:ext>
                  </a:extLst>
                </p14:cNvPr>
                <p14:cNvContentPartPr/>
                <p14:nvPr/>
              </p14:nvContentPartPr>
              <p14:xfrm>
                <a:off x="8527581" y="3027266"/>
                <a:ext cx="306360" cy="1645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857C8AD7-A488-4CD0-BF9D-F06B52F568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91941" y="2991266"/>
                  <a:ext cx="378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87285DC6-3447-4986-8C14-F50694614F80}"/>
                    </a:ext>
                  </a:extLst>
                </p14:cNvPr>
                <p14:cNvContentPartPr/>
                <p14:nvPr/>
              </p14:nvContentPartPr>
              <p14:xfrm>
                <a:off x="8793261" y="3001706"/>
                <a:ext cx="165600" cy="1760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87285DC6-3447-4986-8C14-F50694614F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57261" y="2965706"/>
                  <a:ext cx="237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A0FFE793-0D6D-4758-BDF3-C98A4D242EA4}"/>
                    </a:ext>
                  </a:extLst>
                </p14:cNvPr>
                <p14:cNvContentPartPr/>
                <p14:nvPr/>
              </p14:nvContentPartPr>
              <p14:xfrm>
                <a:off x="8974341" y="3063626"/>
                <a:ext cx="42120" cy="831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A0FFE793-0D6D-4758-BDF3-C98A4D242E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38341" y="3027986"/>
                  <a:ext cx="113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F64AB0BE-B0C7-40AA-8266-DE16D47779CB}"/>
                    </a:ext>
                  </a:extLst>
                </p14:cNvPr>
                <p14:cNvContentPartPr/>
                <p14:nvPr/>
              </p14:nvContentPartPr>
              <p14:xfrm>
                <a:off x="8963901" y="3019346"/>
                <a:ext cx="233280" cy="16020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F64AB0BE-B0C7-40AA-8266-DE16D47779C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27901" y="2983706"/>
                  <a:ext cx="3049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E5D337D6-9A8A-44B8-ADA2-4CE7B3870FD0}"/>
              </a:ext>
            </a:extLst>
          </p:cNvPr>
          <p:cNvGrpSpPr/>
          <p:nvPr/>
        </p:nvGrpSpPr>
        <p:grpSpPr>
          <a:xfrm>
            <a:off x="9462501" y="3018626"/>
            <a:ext cx="279000" cy="231840"/>
            <a:chOff x="9462501" y="3018626"/>
            <a:chExt cx="2790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80AC0B86-6270-4662-B255-1D9CD72F8DB7}"/>
                    </a:ext>
                  </a:extLst>
                </p14:cNvPr>
                <p14:cNvContentPartPr/>
                <p14:nvPr/>
              </p14:nvContentPartPr>
              <p14:xfrm>
                <a:off x="9462501" y="3024386"/>
                <a:ext cx="127440" cy="22608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80AC0B86-6270-4662-B255-1D9CD72F8D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26861" y="2988386"/>
                  <a:ext cx="199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0C7C590D-701B-4FA7-8AD4-47F7C5E4E44A}"/>
                    </a:ext>
                  </a:extLst>
                </p14:cNvPr>
                <p14:cNvContentPartPr/>
                <p14:nvPr/>
              </p14:nvContentPartPr>
              <p14:xfrm>
                <a:off x="9633861" y="3018626"/>
                <a:ext cx="107640" cy="11700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0C7C590D-701B-4FA7-8AD4-47F7C5E4E4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98221" y="2982986"/>
                  <a:ext cx="179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16DD9FD0-4D6B-44AE-BEFE-7D61C95941AC}"/>
                    </a:ext>
                  </a:extLst>
                </p14:cNvPr>
                <p14:cNvContentPartPr/>
                <p14:nvPr/>
              </p14:nvContentPartPr>
              <p14:xfrm>
                <a:off x="9536301" y="3126986"/>
                <a:ext cx="186120" cy="4320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16DD9FD0-4D6B-44AE-BEFE-7D61C95941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500661" y="3090986"/>
                  <a:ext cx="2577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9D08A021-9B26-4D6F-A3CC-811224298ACC}"/>
              </a:ext>
            </a:extLst>
          </p:cNvPr>
          <p:cNvGrpSpPr/>
          <p:nvPr/>
        </p:nvGrpSpPr>
        <p:grpSpPr>
          <a:xfrm>
            <a:off x="10016181" y="3004946"/>
            <a:ext cx="830520" cy="234720"/>
            <a:chOff x="10016181" y="3004946"/>
            <a:chExt cx="83052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C00A51AE-98ED-4225-8180-FC5167AA28B8}"/>
                    </a:ext>
                  </a:extLst>
                </p14:cNvPr>
                <p14:cNvContentPartPr/>
                <p14:nvPr/>
              </p14:nvContentPartPr>
              <p14:xfrm>
                <a:off x="10016181" y="3004946"/>
                <a:ext cx="234000" cy="1598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C00A51AE-98ED-4225-8180-FC5167AA28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80181" y="2968946"/>
                  <a:ext cx="305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8F5ACF16-CB45-4577-93CE-9620BFF8FD2D}"/>
                    </a:ext>
                  </a:extLst>
                </p14:cNvPr>
                <p14:cNvContentPartPr/>
                <p14:nvPr/>
              </p14:nvContentPartPr>
              <p14:xfrm>
                <a:off x="10180341" y="3012146"/>
                <a:ext cx="211320" cy="12420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8F5ACF16-CB45-4577-93CE-9620BFF8FD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44341" y="2976506"/>
                  <a:ext cx="282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68EA6968-CEF3-431A-90C1-C8BE2B6A0EB9}"/>
                    </a:ext>
                  </a:extLst>
                </p14:cNvPr>
                <p14:cNvContentPartPr/>
                <p14:nvPr/>
              </p14:nvContentPartPr>
              <p14:xfrm>
                <a:off x="10384101" y="3011066"/>
                <a:ext cx="171720" cy="13968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68EA6968-CEF3-431A-90C1-C8BE2B6A0E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48461" y="2975426"/>
                  <a:ext cx="243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DEC42CA1-CE78-4D5F-B559-8BFCEE38195B}"/>
                    </a:ext>
                  </a:extLst>
                </p14:cNvPr>
                <p14:cNvContentPartPr/>
                <p14:nvPr/>
              </p14:nvContentPartPr>
              <p14:xfrm>
                <a:off x="10573461" y="3023666"/>
                <a:ext cx="131760" cy="1562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DEC42CA1-CE78-4D5F-B559-8BFCEE3819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37461" y="2987666"/>
                  <a:ext cx="203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456568AA-EE79-43FA-8BFE-841847C4D22C}"/>
                    </a:ext>
                  </a:extLst>
                </p14:cNvPr>
                <p14:cNvContentPartPr/>
                <p14:nvPr/>
              </p14:nvContentPartPr>
              <p14:xfrm>
                <a:off x="10818981" y="3026186"/>
                <a:ext cx="27720" cy="2134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456568AA-EE79-43FA-8BFE-841847C4D2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82981" y="2990546"/>
                  <a:ext cx="993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BF7FD855-44B7-4509-B61F-8526E89EB49F}"/>
              </a:ext>
            </a:extLst>
          </p:cNvPr>
          <p:cNvGrpSpPr/>
          <p:nvPr/>
        </p:nvGrpSpPr>
        <p:grpSpPr>
          <a:xfrm>
            <a:off x="7571421" y="3484466"/>
            <a:ext cx="1783080" cy="218520"/>
            <a:chOff x="7571421" y="3484466"/>
            <a:chExt cx="178308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31E401C0-FC3E-411A-B35F-63565C32E53A}"/>
                    </a:ext>
                  </a:extLst>
                </p14:cNvPr>
                <p14:cNvContentPartPr/>
                <p14:nvPr/>
              </p14:nvContentPartPr>
              <p14:xfrm>
                <a:off x="7571421" y="3484466"/>
                <a:ext cx="163440" cy="1731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31E401C0-FC3E-411A-B35F-63565C32E5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35421" y="3448826"/>
                  <a:ext cx="235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73FDA5A7-DC74-481A-849C-D6105265EF61}"/>
                    </a:ext>
                  </a:extLst>
                </p14:cNvPr>
                <p14:cNvContentPartPr/>
                <p14:nvPr/>
              </p14:nvContentPartPr>
              <p14:xfrm>
                <a:off x="7770141" y="3507866"/>
                <a:ext cx="162000" cy="1605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73FDA5A7-DC74-481A-849C-D6105265EF6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34501" y="3471866"/>
                  <a:ext cx="233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25DAA5E6-112C-4F54-8A44-F7A78AF95468}"/>
                    </a:ext>
                  </a:extLst>
                </p14:cNvPr>
                <p14:cNvContentPartPr/>
                <p14:nvPr/>
              </p14:nvContentPartPr>
              <p14:xfrm>
                <a:off x="7991901" y="3500306"/>
                <a:ext cx="207720" cy="12780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25DAA5E6-112C-4F54-8A44-F7A78AF954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56261" y="3464306"/>
                  <a:ext cx="279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4D129844-2072-4C1E-A4BA-C18EFA57291C}"/>
                    </a:ext>
                  </a:extLst>
                </p14:cNvPr>
                <p14:cNvContentPartPr/>
                <p14:nvPr/>
              </p14:nvContentPartPr>
              <p14:xfrm>
                <a:off x="8276301" y="3524426"/>
                <a:ext cx="400680" cy="14364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4D129844-2072-4C1E-A4BA-C18EFA57291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40301" y="3488426"/>
                  <a:ext cx="472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CE7FE7D0-AC25-43EC-A351-03267E5E8826}"/>
                    </a:ext>
                  </a:extLst>
                </p14:cNvPr>
                <p14:cNvContentPartPr/>
                <p14:nvPr/>
              </p14:nvContentPartPr>
              <p14:xfrm>
                <a:off x="8684901" y="3559706"/>
                <a:ext cx="34920" cy="10224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CE7FE7D0-AC25-43EC-A351-03267E5E88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48901" y="3523706"/>
                  <a:ext cx="106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780272E8-FD5C-44B6-A75E-A056DCA16DAA}"/>
                    </a:ext>
                  </a:extLst>
                </p14:cNvPr>
                <p14:cNvContentPartPr/>
                <p14:nvPr/>
              </p14:nvContentPartPr>
              <p14:xfrm>
                <a:off x="8684901" y="3544586"/>
                <a:ext cx="300600" cy="15840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780272E8-FD5C-44B6-A75E-A056DCA16D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48901" y="3508946"/>
                  <a:ext cx="372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65C6DEDD-39DE-43C4-98D5-77877A72F2CB}"/>
                    </a:ext>
                  </a:extLst>
                </p14:cNvPr>
                <p14:cNvContentPartPr/>
                <p14:nvPr/>
              </p14:nvContentPartPr>
              <p14:xfrm>
                <a:off x="9184941" y="3523346"/>
                <a:ext cx="64800" cy="12672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65C6DEDD-39DE-43C4-98D5-77877A72F2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49301" y="3487346"/>
                  <a:ext cx="136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AD06160-C9F1-4045-ACE9-F2193C3F4224}"/>
                    </a:ext>
                  </a:extLst>
                </p14:cNvPr>
                <p14:cNvContentPartPr/>
                <p14:nvPr/>
              </p14:nvContentPartPr>
              <p14:xfrm>
                <a:off x="9181341" y="3511466"/>
                <a:ext cx="173160" cy="1472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AD06160-C9F1-4045-ACE9-F2193C3F422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45701" y="3475466"/>
                  <a:ext cx="2448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Agrupar 172">
            <a:extLst>
              <a:ext uri="{FF2B5EF4-FFF2-40B4-BE49-F238E27FC236}">
                <a16:creationId xmlns:a16="http://schemas.microsoft.com/office/drawing/2014/main" id="{5B7C1019-5A70-4D3F-8545-FE2DE9ACB0D7}"/>
              </a:ext>
            </a:extLst>
          </p:cNvPr>
          <p:cNvGrpSpPr/>
          <p:nvPr/>
        </p:nvGrpSpPr>
        <p:grpSpPr>
          <a:xfrm>
            <a:off x="9666981" y="3512546"/>
            <a:ext cx="1137600" cy="265320"/>
            <a:chOff x="9666981" y="3512546"/>
            <a:chExt cx="113760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8A45494D-9E26-4830-BFA7-041E0CB81284}"/>
                    </a:ext>
                  </a:extLst>
                </p14:cNvPr>
                <p14:cNvContentPartPr/>
                <p14:nvPr/>
              </p14:nvContentPartPr>
              <p14:xfrm>
                <a:off x="9666981" y="3551066"/>
                <a:ext cx="279360" cy="1814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8A45494D-9E26-4830-BFA7-041E0CB812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31341" y="3515426"/>
                  <a:ext cx="351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D9FA6E22-EF0C-4B5E-8623-C67047D3B8CA}"/>
                    </a:ext>
                  </a:extLst>
                </p14:cNvPr>
                <p14:cNvContentPartPr/>
                <p14:nvPr/>
              </p14:nvContentPartPr>
              <p14:xfrm>
                <a:off x="9983061" y="3586346"/>
                <a:ext cx="149760" cy="10332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D9FA6E22-EF0C-4B5E-8623-C67047D3B8C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47061" y="3550706"/>
                  <a:ext cx="221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B3877E96-E0D2-4ECC-89FA-684464CEFB6C}"/>
                    </a:ext>
                  </a:extLst>
                </p14:cNvPr>
                <p14:cNvContentPartPr/>
                <p14:nvPr/>
              </p14:nvContentPartPr>
              <p14:xfrm>
                <a:off x="10206981" y="3544946"/>
                <a:ext cx="189720" cy="1184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B3877E96-E0D2-4ECC-89FA-684464CEFB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70981" y="3508946"/>
                  <a:ext cx="261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9B0AF46A-EAFB-4198-855B-4B8EC6E8B672}"/>
                    </a:ext>
                  </a:extLst>
                </p14:cNvPr>
                <p14:cNvContentPartPr/>
                <p14:nvPr/>
              </p14:nvContentPartPr>
              <p14:xfrm>
                <a:off x="10421901" y="3512546"/>
                <a:ext cx="145800" cy="1432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9B0AF46A-EAFB-4198-855B-4B8EC6E8B6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86261" y="3476546"/>
                  <a:ext cx="217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49DF03F0-00CB-4EE3-997E-4D21A5B11CC4}"/>
                    </a:ext>
                  </a:extLst>
                </p14:cNvPr>
                <p14:cNvContentPartPr/>
                <p14:nvPr/>
              </p14:nvContentPartPr>
              <p14:xfrm>
                <a:off x="10660581" y="3622346"/>
                <a:ext cx="144000" cy="15552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49DF03F0-00CB-4EE3-997E-4D21A5B11CC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24581" y="3586706"/>
                  <a:ext cx="2156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Agrupar 182">
            <a:extLst>
              <a:ext uri="{FF2B5EF4-FFF2-40B4-BE49-F238E27FC236}">
                <a16:creationId xmlns:a16="http://schemas.microsoft.com/office/drawing/2014/main" id="{67405076-C1F2-498C-8389-92E6A998B1B7}"/>
              </a:ext>
            </a:extLst>
          </p:cNvPr>
          <p:cNvGrpSpPr/>
          <p:nvPr/>
        </p:nvGrpSpPr>
        <p:grpSpPr>
          <a:xfrm>
            <a:off x="6349581" y="4245146"/>
            <a:ext cx="1110600" cy="189000"/>
            <a:chOff x="6349581" y="4245146"/>
            <a:chExt cx="111060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6D47E416-A106-40E3-8E90-AAA6D36B1D30}"/>
                    </a:ext>
                  </a:extLst>
                </p14:cNvPr>
                <p14:cNvContentPartPr/>
                <p14:nvPr/>
              </p14:nvContentPartPr>
              <p14:xfrm>
                <a:off x="6349581" y="4267106"/>
                <a:ext cx="13320" cy="16704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6D47E416-A106-40E3-8E90-AAA6D36B1D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13581" y="4231106"/>
                  <a:ext cx="84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161E703-B0C1-48B4-AE38-59C1E4198F7A}"/>
                    </a:ext>
                  </a:extLst>
                </p14:cNvPr>
                <p14:cNvContentPartPr/>
                <p14:nvPr/>
              </p14:nvContentPartPr>
              <p14:xfrm>
                <a:off x="6365061" y="4245146"/>
                <a:ext cx="107640" cy="1224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161E703-B0C1-48B4-AE38-59C1E4198F7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29061" y="4209146"/>
                  <a:ext cx="17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3EA47048-2280-439F-BE8F-FF4250215148}"/>
                    </a:ext>
                  </a:extLst>
                </p14:cNvPr>
                <p14:cNvContentPartPr/>
                <p14:nvPr/>
              </p14:nvContentPartPr>
              <p14:xfrm>
                <a:off x="6349581" y="4351346"/>
                <a:ext cx="115920" cy="144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3EA47048-2280-439F-BE8F-FF42502151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13581" y="4315346"/>
                  <a:ext cx="187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CB01C1EF-8171-4BD6-98AB-7CE28B105D9D}"/>
                    </a:ext>
                  </a:extLst>
                </p14:cNvPr>
                <p14:cNvContentPartPr/>
                <p14:nvPr/>
              </p14:nvContentPartPr>
              <p14:xfrm>
                <a:off x="6542541" y="4293386"/>
                <a:ext cx="23040" cy="11484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CB01C1EF-8171-4BD6-98AB-7CE28B105D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06541" y="4257746"/>
                  <a:ext cx="94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F0A8B131-44A2-4B13-A259-B1AA2336C0AE}"/>
                    </a:ext>
                  </a:extLst>
                </p14:cNvPr>
                <p14:cNvContentPartPr/>
                <p14:nvPr/>
              </p14:nvContentPartPr>
              <p14:xfrm>
                <a:off x="6667461" y="4269986"/>
                <a:ext cx="246600" cy="13932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F0A8B131-44A2-4B13-A259-B1AA2336C0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31821" y="4234346"/>
                  <a:ext cx="318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FB5865C5-204E-4262-8C1F-A7CEBCCBEF2D}"/>
                    </a:ext>
                  </a:extLst>
                </p14:cNvPr>
                <p14:cNvContentPartPr/>
                <p14:nvPr/>
              </p14:nvContentPartPr>
              <p14:xfrm>
                <a:off x="6909381" y="4272146"/>
                <a:ext cx="192240" cy="14832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FB5865C5-204E-4262-8C1F-A7CEBCCBEF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3381" y="4236146"/>
                  <a:ext cx="263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9480B5A-5EBE-4DEC-9BB2-08B52FE97EF2}"/>
                    </a:ext>
                  </a:extLst>
                </p14:cNvPr>
                <p14:cNvContentPartPr/>
                <p14:nvPr/>
              </p14:nvContentPartPr>
              <p14:xfrm>
                <a:off x="7127181" y="4257026"/>
                <a:ext cx="37440" cy="13968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9480B5A-5EBE-4DEC-9BB2-08B52FE97E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91541" y="4221386"/>
                  <a:ext cx="10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651574B3-9025-40B7-B0C5-34A8136F9C06}"/>
                    </a:ext>
                  </a:extLst>
                </p14:cNvPr>
                <p14:cNvContentPartPr/>
                <p14:nvPr/>
              </p14:nvContentPartPr>
              <p14:xfrm>
                <a:off x="7160661" y="4256666"/>
                <a:ext cx="299520" cy="13464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651574B3-9025-40B7-B0C5-34A8136F9C0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24661" y="4221026"/>
                  <a:ext cx="3711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Agrupar 200">
            <a:extLst>
              <a:ext uri="{FF2B5EF4-FFF2-40B4-BE49-F238E27FC236}">
                <a16:creationId xmlns:a16="http://schemas.microsoft.com/office/drawing/2014/main" id="{D1ADAA29-BCE8-4246-B513-B3B02ACC540B}"/>
              </a:ext>
            </a:extLst>
          </p:cNvPr>
          <p:cNvGrpSpPr/>
          <p:nvPr/>
        </p:nvGrpSpPr>
        <p:grpSpPr>
          <a:xfrm>
            <a:off x="7706781" y="4036346"/>
            <a:ext cx="2265840" cy="339120"/>
            <a:chOff x="7706781" y="4036346"/>
            <a:chExt cx="226584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92D90473-15CE-43AD-8AA5-625C07DDFF99}"/>
                    </a:ext>
                  </a:extLst>
                </p14:cNvPr>
                <p14:cNvContentPartPr/>
                <p14:nvPr/>
              </p14:nvContentPartPr>
              <p14:xfrm>
                <a:off x="7706781" y="4258106"/>
                <a:ext cx="78840" cy="10404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92D90473-15CE-43AD-8AA5-625C07DDFF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71141" y="4222466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D43B0403-B142-403E-A5E0-4C43604D1DCE}"/>
                    </a:ext>
                  </a:extLst>
                </p14:cNvPr>
                <p14:cNvContentPartPr/>
                <p14:nvPr/>
              </p14:nvContentPartPr>
              <p14:xfrm>
                <a:off x="7788141" y="4232546"/>
                <a:ext cx="126720" cy="11808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D43B0403-B142-403E-A5E0-4C43604D1D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52141" y="4196546"/>
                  <a:ext cx="198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A464548A-88D0-4D4B-894D-53A44FB402D8}"/>
                    </a:ext>
                  </a:extLst>
                </p14:cNvPr>
                <p14:cNvContentPartPr/>
                <p14:nvPr/>
              </p14:nvContentPartPr>
              <p14:xfrm>
                <a:off x="7767981" y="4363226"/>
                <a:ext cx="187200" cy="1224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A464548A-88D0-4D4B-894D-53A44FB402D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31981" y="4327226"/>
                  <a:ext cx="258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67ECC6A0-9DE4-47A6-8208-6FADC25908AC}"/>
                    </a:ext>
                  </a:extLst>
                </p14:cNvPr>
                <p14:cNvContentPartPr/>
                <p14:nvPr/>
              </p14:nvContentPartPr>
              <p14:xfrm>
                <a:off x="8010981" y="4253786"/>
                <a:ext cx="13320" cy="9900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67ECC6A0-9DE4-47A6-8208-6FADC25908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74981" y="4218146"/>
                  <a:ext cx="84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F630FF28-1238-401F-B8DE-FD535021F7B8}"/>
                    </a:ext>
                  </a:extLst>
                </p14:cNvPr>
                <p14:cNvContentPartPr/>
                <p14:nvPr/>
              </p14:nvContentPartPr>
              <p14:xfrm>
                <a:off x="7932141" y="4254506"/>
                <a:ext cx="308880" cy="1076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F630FF28-1238-401F-B8DE-FD535021F7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96501" y="4218506"/>
                  <a:ext cx="380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7E666981-38B6-422E-8DF7-BB71F8112511}"/>
                    </a:ext>
                  </a:extLst>
                </p14:cNvPr>
                <p14:cNvContentPartPr/>
                <p14:nvPr/>
              </p14:nvContentPartPr>
              <p14:xfrm>
                <a:off x="8108541" y="4210946"/>
                <a:ext cx="149400" cy="3564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7E666981-38B6-422E-8DF7-BB71F81125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72541" y="4175306"/>
                  <a:ext cx="221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5A4A25E4-89DE-44F7-9D52-FC32EBBB563D}"/>
                    </a:ext>
                  </a:extLst>
                </p14:cNvPr>
                <p14:cNvContentPartPr/>
                <p14:nvPr/>
              </p14:nvContentPartPr>
              <p14:xfrm>
                <a:off x="8229861" y="4036346"/>
                <a:ext cx="28800" cy="13104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5A4A25E4-89DE-44F7-9D52-FC32EBBB563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94221" y="4000706"/>
                  <a:ext cx="100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50592C6-7B69-4C51-9400-8E97A2C564B8}"/>
                    </a:ext>
                  </a:extLst>
                </p14:cNvPr>
                <p14:cNvContentPartPr/>
                <p14:nvPr/>
              </p14:nvContentPartPr>
              <p14:xfrm>
                <a:off x="8476461" y="4233626"/>
                <a:ext cx="270360" cy="1375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50592C6-7B69-4C51-9400-8E97A2C564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40821" y="4197626"/>
                  <a:ext cx="34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035EA4C2-2CBC-4AFA-B5BD-5BAE19490725}"/>
                    </a:ext>
                  </a:extLst>
                </p14:cNvPr>
                <p14:cNvContentPartPr/>
                <p14:nvPr/>
              </p14:nvContentPartPr>
              <p14:xfrm>
                <a:off x="8933661" y="4281506"/>
                <a:ext cx="360" cy="36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035EA4C2-2CBC-4AFA-B5BD-5BAE1949072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98021" y="424586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E96F7EFC-6127-4129-88AA-0860BFCBA2C6}"/>
                    </a:ext>
                  </a:extLst>
                </p14:cNvPr>
                <p14:cNvContentPartPr/>
                <p14:nvPr/>
              </p14:nvContentPartPr>
              <p14:xfrm>
                <a:off x="8933661" y="4146866"/>
                <a:ext cx="211320" cy="1890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E96F7EFC-6127-4129-88AA-0860BFCBA2C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98021" y="4110866"/>
                  <a:ext cx="282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0DB59A24-4BFC-4608-BF51-41F212DDD415}"/>
                    </a:ext>
                  </a:extLst>
                </p14:cNvPr>
                <p14:cNvContentPartPr/>
                <p14:nvPr/>
              </p14:nvContentPartPr>
              <p14:xfrm>
                <a:off x="9146781" y="4203386"/>
                <a:ext cx="196920" cy="9792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0DB59A24-4BFC-4608-BF51-41F212DDD4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11141" y="4167746"/>
                  <a:ext cx="268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975F3D8B-03EC-47D8-B6BD-F177FF68C4CE}"/>
                    </a:ext>
                  </a:extLst>
                </p14:cNvPr>
                <p14:cNvContentPartPr/>
                <p14:nvPr/>
              </p14:nvContentPartPr>
              <p14:xfrm>
                <a:off x="9201861" y="4106906"/>
                <a:ext cx="419400" cy="21240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975F3D8B-03EC-47D8-B6BD-F177FF68C4C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65861" y="4071266"/>
                  <a:ext cx="491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ADC19420-562F-42B9-A035-1A4993EAC99A}"/>
                    </a:ext>
                  </a:extLst>
                </p14:cNvPr>
                <p14:cNvContentPartPr/>
                <p14:nvPr/>
              </p14:nvContentPartPr>
              <p14:xfrm>
                <a:off x="9701181" y="4132106"/>
                <a:ext cx="139320" cy="1666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ADC19420-562F-42B9-A035-1A4993EAC9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65541" y="4096106"/>
                  <a:ext cx="210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4E98C7CA-8A88-4637-B5FA-C88818E4AC81}"/>
                    </a:ext>
                  </a:extLst>
                </p14:cNvPr>
                <p14:cNvContentPartPr/>
                <p14:nvPr/>
              </p14:nvContentPartPr>
              <p14:xfrm>
                <a:off x="9971181" y="4285826"/>
                <a:ext cx="1440" cy="468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4E98C7CA-8A88-4637-B5FA-C88818E4AC8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5181" y="4250186"/>
                  <a:ext cx="73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2F1AD335-9D60-4167-B6DB-73F48377BD8B}"/>
                    </a:ext>
                  </a:extLst>
                </p14:cNvPr>
                <p14:cNvContentPartPr/>
                <p14:nvPr/>
              </p14:nvContentPartPr>
              <p14:xfrm>
                <a:off x="9202941" y="4203386"/>
                <a:ext cx="139680" cy="270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2F1AD335-9D60-4167-B6DB-73F48377BD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66941" y="4167746"/>
                  <a:ext cx="211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71CDBE35-4E02-4C5F-AD5B-3168A61BB169}"/>
                    </a:ext>
                  </a:extLst>
                </p14:cNvPr>
                <p14:cNvContentPartPr/>
                <p14:nvPr/>
              </p14:nvContentPartPr>
              <p14:xfrm>
                <a:off x="9187461" y="4124186"/>
                <a:ext cx="44280" cy="1706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71CDBE35-4E02-4C5F-AD5B-3168A61BB16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51461" y="4088546"/>
                  <a:ext cx="1159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02" name="Tinta 201">
                <a:extLst>
                  <a:ext uri="{FF2B5EF4-FFF2-40B4-BE49-F238E27FC236}">
                    <a16:creationId xmlns:a16="http://schemas.microsoft.com/office/drawing/2014/main" id="{DDA8ABF4-5FD2-4430-BAB2-08D715BBEAD4}"/>
                  </a:ext>
                </a:extLst>
              </p14:cNvPr>
              <p14:cNvContentPartPr/>
              <p14:nvPr/>
            </p14:nvContentPartPr>
            <p14:xfrm>
              <a:off x="9966141" y="3959306"/>
              <a:ext cx="39600" cy="192240"/>
            </p14:xfrm>
          </p:contentPart>
        </mc:Choice>
        <mc:Fallback>
          <p:pic>
            <p:nvPicPr>
              <p:cNvPr id="202" name="Tinta 201">
                <a:extLst>
                  <a:ext uri="{FF2B5EF4-FFF2-40B4-BE49-F238E27FC236}">
                    <a16:creationId xmlns:a16="http://schemas.microsoft.com/office/drawing/2014/main" id="{DDA8ABF4-5FD2-4430-BAB2-08D715BBEAD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930501" y="3923306"/>
                <a:ext cx="111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EE9435E9-9758-4121-A5CA-AB480970BCE4}"/>
              </a:ext>
            </a:extLst>
          </p:cNvPr>
          <p:cNvGrpSpPr/>
          <p:nvPr/>
        </p:nvGrpSpPr>
        <p:grpSpPr>
          <a:xfrm>
            <a:off x="9454581" y="4577786"/>
            <a:ext cx="867600" cy="515160"/>
            <a:chOff x="9454581" y="4577786"/>
            <a:chExt cx="8676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84C99A97-80E8-43B3-8EC8-D34AB5EFF584}"/>
                    </a:ext>
                  </a:extLst>
                </p14:cNvPr>
                <p14:cNvContentPartPr/>
                <p14:nvPr/>
              </p14:nvContentPartPr>
              <p14:xfrm>
                <a:off x="9454581" y="4577786"/>
                <a:ext cx="209520" cy="4024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84C99A97-80E8-43B3-8EC8-D34AB5EFF5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18581" y="4541786"/>
                  <a:ext cx="2811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AE5CD2CB-3820-4D69-98F4-8C9619EBB8AB}"/>
                    </a:ext>
                  </a:extLst>
                </p14:cNvPr>
                <p14:cNvContentPartPr/>
                <p14:nvPr/>
              </p14:nvContentPartPr>
              <p14:xfrm>
                <a:off x="9956781" y="4771106"/>
                <a:ext cx="106560" cy="21996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AE5CD2CB-3820-4D69-98F4-8C9619EBB8A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20781" y="4735466"/>
                  <a:ext cx="178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9DBAC71B-6057-4B80-9606-8756BFF88BA1}"/>
                    </a:ext>
                  </a:extLst>
                </p14:cNvPr>
                <p14:cNvContentPartPr/>
                <p14:nvPr/>
              </p14:nvContentPartPr>
              <p14:xfrm>
                <a:off x="9823221" y="4857866"/>
                <a:ext cx="231480" cy="144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9DBAC71B-6057-4B80-9606-8756BFF88B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87581" y="4822226"/>
                  <a:ext cx="303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1F21B7E9-0FD6-4436-8DE0-376CE008AA9D}"/>
                    </a:ext>
                  </a:extLst>
                </p14:cNvPr>
                <p14:cNvContentPartPr/>
                <p14:nvPr/>
              </p14:nvContentPartPr>
              <p14:xfrm>
                <a:off x="10189701" y="4878386"/>
                <a:ext cx="132480" cy="21456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1F21B7E9-0FD6-4436-8DE0-376CE008AA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54061" y="4842386"/>
                  <a:ext cx="2041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Agrupar 208">
            <a:extLst>
              <a:ext uri="{FF2B5EF4-FFF2-40B4-BE49-F238E27FC236}">
                <a16:creationId xmlns:a16="http://schemas.microsoft.com/office/drawing/2014/main" id="{E88B0867-F73B-41B6-905A-C2599988FE3D}"/>
              </a:ext>
            </a:extLst>
          </p:cNvPr>
          <p:cNvGrpSpPr/>
          <p:nvPr/>
        </p:nvGrpSpPr>
        <p:grpSpPr>
          <a:xfrm>
            <a:off x="9989901" y="5231546"/>
            <a:ext cx="233640" cy="75960"/>
            <a:chOff x="9989901" y="5231546"/>
            <a:chExt cx="233640" cy="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749D5CE2-4E44-49BF-888F-BFECD940D123}"/>
                    </a:ext>
                  </a:extLst>
                </p14:cNvPr>
                <p14:cNvContentPartPr/>
                <p14:nvPr/>
              </p14:nvContentPartPr>
              <p14:xfrm>
                <a:off x="9989901" y="5231546"/>
                <a:ext cx="233640" cy="504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749D5CE2-4E44-49BF-888F-BFECD940D12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54261" y="5195546"/>
                  <a:ext cx="305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687EBB1A-E249-4F4D-85E2-D34B5B57D570}"/>
                    </a:ext>
                  </a:extLst>
                </p14:cNvPr>
                <p14:cNvContentPartPr/>
                <p14:nvPr/>
              </p14:nvContentPartPr>
              <p14:xfrm>
                <a:off x="10012581" y="5285546"/>
                <a:ext cx="206280" cy="219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687EBB1A-E249-4F4D-85E2-D34B5B57D5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76941" y="5249546"/>
                  <a:ext cx="277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Agrupar 232">
            <a:extLst>
              <a:ext uri="{FF2B5EF4-FFF2-40B4-BE49-F238E27FC236}">
                <a16:creationId xmlns:a16="http://schemas.microsoft.com/office/drawing/2014/main" id="{2ECA2F12-8375-4479-8D0F-5F0DE1483AD3}"/>
              </a:ext>
            </a:extLst>
          </p:cNvPr>
          <p:cNvGrpSpPr/>
          <p:nvPr/>
        </p:nvGrpSpPr>
        <p:grpSpPr>
          <a:xfrm>
            <a:off x="4384341" y="248066"/>
            <a:ext cx="1495440" cy="192600"/>
            <a:chOff x="4384341" y="248066"/>
            <a:chExt cx="149544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53B3C2CC-5020-4D6F-A4FD-1F8BFBB6663C}"/>
                    </a:ext>
                  </a:extLst>
                </p14:cNvPr>
                <p14:cNvContentPartPr/>
                <p14:nvPr/>
              </p14:nvContentPartPr>
              <p14:xfrm>
                <a:off x="4384341" y="316106"/>
                <a:ext cx="218520" cy="12456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53B3C2CC-5020-4D6F-A4FD-1F8BFBB6663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48701" y="280106"/>
                  <a:ext cx="290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29556E7E-C75B-4465-867F-8A3E5BCC05C4}"/>
                    </a:ext>
                  </a:extLst>
                </p14:cNvPr>
                <p14:cNvContentPartPr/>
                <p14:nvPr/>
              </p14:nvContentPartPr>
              <p14:xfrm>
                <a:off x="4651101" y="339506"/>
                <a:ext cx="223560" cy="9792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29556E7E-C75B-4465-867F-8A3E5BCC05C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15101" y="303866"/>
                  <a:ext cx="29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76B5DE2E-7F3A-4194-B598-A776356FEC11}"/>
                    </a:ext>
                  </a:extLst>
                </p14:cNvPr>
                <p14:cNvContentPartPr/>
                <p14:nvPr/>
              </p14:nvContentPartPr>
              <p14:xfrm>
                <a:off x="4933701" y="336266"/>
                <a:ext cx="27720" cy="8496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76B5DE2E-7F3A-4194-B598-A776356FEC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97701" y="300626"/>
                  <a:ext cx="99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36D38338-C500-4974-9895-05EFCC3DAF9C}"/>
                    </a:ext>
                  </a:extLst>
                </p14:cNvPr>
                <p14:cNvContentPartPr/>
                <p14:nvPr/>
              </p14:nvContentPartPr>
              <p14:xfrm>
                <a:off x="4929021" y="316106"/>
                <a:ext cx="148680" cy="687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36D38338-C500-4974-9895-05EFCC3DAF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93021" y="280106"/>
                  <a:ext cx="22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12337731-3764-4ACF-A22B-A32677CB0180}"/>
                    </a:ext>
                  </a:extLst>
                </p14:cNvPr>
                <p14:cNvContentPartPr/>
                <p14:nvPr/>
              </p14:nvContentPartPr>
              <p14:xfrm>
                <a:off x="5120541" y="343826"/>
                <a:ext cx="21960" cy="6372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12337731-3764-4ACF-A22B-A32677CB018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84901" y="308186"/>
                  <a:ext cx="93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BD408FD6-A9ED-4D48-8BA5-38A0D03EAED3}"/>
                    </a:ext>
                  </a:extLst>
                </p14:cNvPr>
                <p14:cNvContentPartPr/>
                <p14:nvPr/>
              </p14:nvContentPartPr>
              <p14:xfrm>
                <a:off x="5142141" y="306386"/>
                <a:ext cx="185040" cy="10044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BD408FD6-A9ED-4D48-8BA5-38A0D03EAE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06141" y="270386"/>
                  <a:ext cx="256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458F3193-61FC-455F-9873-CB9DF80A1D39}"/>
                    </a:ext>
                  </a:extLst>
                </p14:cNvPr>
                <p14:cNvContentPartPr/>
                <p14:nvPr/>
              </p14:nvContentPartPr>
              <p14:xfrm>
                <a:off x="5334021" y="303146"/>
                <a:ext cx="57240" cy="860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458F3193-61FC-455F-9873-CB9DF80A1D3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98381" y="267506"/>
                  <a:ext cx="128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A57B953E-0E35-468B-A176-DFC7DFD631EF}"/>
                    </a:ext>
                  </a:extLst>
                </p14:cNvPr>
                <p14:cNvContentPartPr/>
                <p14:nvPr/>
              </p14:nvContentPartPr>
              <p14:xfrm>
                <a:off x="5390901" y="295586"/>
                <a:ext cx="122040" cy="9036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A57B953E-0E35-468B-A176-DFC7DFD631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55261" y="259946"/>
                  <a:ext cx="193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4330397C-6ADD-44CE-852A-5EE6996D6C94}"/>
                    </a:ext>
                  </a:extLst>
                </p14:cNvPr>
                <p14:cNvContentPartPr/>
                <p14:nvPr/>
              </p14:nvContentPartPr>
              <p14:xfrm>
                <a:off x="5537421" y="304226"/>
                <a:ext cx="1440" cy="709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4330397C-6ADD-44CE-852A-5EE6996D6C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01421" y="268586"/>
                  <a:ext cx="73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15FE8EB8-EB11-4023-B337-6389C7EC168D}"/>
                    </a:ext>
                  </a:extLst>
                </p14:cNvPr>
                <p14:cNvContentPartPr/>
                <p14:nvPr/>
              </p14:nvContentPartPr>
              <p14:xfrm>
                <a:off x="5523381" y="294146"/>
                <a:ext cx="158400" cy="10476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15FE8EB8-EB11-4023-B337-6389C7EC168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87741" y="258506"/>
                  <a:ext cx="230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A2AC37E4-0C99-43AB-8971-F6AF95AFC5F2}"/>
                    </a:ext>
                  </a:extLst>
                </p14:cNvPr>
                <p14:cNvContentPartPr/>
                <p14:nvPr/>
              </p14:nvContentPartPr>
              <p14:xfrm>
                <a:off x="5706621" y="248066"/>
                <a:ext cx="173160" cy="11988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A2AC37E4-0C99-43AB-8971-F6AF95AFC5F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70621" y="212066"/>
                  <a:ext cx="2448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Agrupar 231">
            <a:extLst>
              <a:ext uri="{FF2B5EF4-FFF2-40B4-BE49-F238E27FC236}">
                <a16:creationId xmlns:a16="http://schemas.microsoft.com/office/drawing/2014/main" id="{12E70AB9-1AA4-4859-878F-B49146393442}"/>
              </a:ext>
            </a:extLst>
          </p:cNvPr>
          <p:cNvGrpSpPr/>
          <p:nvPr/>
        </p:nvGrpSpPr>
        <p:grpSpPr>
          <a:xfrm>
            <a:off x="4560741" y="613466"/>
            <a:ext cx="1316520" cy="225720"/>
            <a:chOff x="4560741" y="613466"/>
            <a:chExt cx="131652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5E7B7FC1-36EE-452F-9343-060470A7AE86}"/>
                    </a:ext>
                  </a:extLst>
                </p14:cNvPr>
                <p14:cNvContentPartPr/>
                <p14:nvPr/>
              </p14:nvContentPartPr>
              <p14:xfrm>
                <a:off x="4560741" y="630026"/>
                <a:ext cx="161280" cy="11592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5E7B7FC1-36EE-452F-9343-060470A7AE8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25101" y="594026"/>
                  <a:ext cx="232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FB78DC54-DF9E-4E8E-8E3E-9C2827DEBBB2}"/>
                    </a:ext>
                  </a:extLst>
                </p14:cNvPr>
                <p14:cNvContentPartPr/>
                <p14:nvPr/>
              </p14:nvContentPartPr>
              <p14:xfrm>
                <a:off x="4823901" y="630026"/>
                <a:ext cx="47880" cy="9360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FB78DC54-DF9E-4E8E-8E3E-9C2827DEBBB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88261" y="594026"/>
                  <a:ext cx="119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B4D2FC94-7F8A-4D17-BDBB-31140BFA5514}"/>
                    </a:ext>
                  </a:extLst>
                </p14:cNvPr>
                <p14:cNvContentPartPr/>
                <p14:nvPr/>
              </p14:nvContentPartPr>
              <p14:xfrm>
                <a:off x="4851981" y="630026"/>
                <a:ext cx="116640" cy="7416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B4D2FC94-7F8A-4D17-BDBB-31140BFA551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16341" y="594026"/>
                  <a:ext cx="188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51F599D9-ABB1-4CCB-8645-250F192F021E}"/>
                    </a:ext>
                  </a:extLst>
                </p14:cNvPr>
                <p14:cNvContentPartPr/>
                <p14:nvPr/>
              </p14:nvContentPartPr>
              <p14:xfrm>
                <a:off x="4812021" y="717866"/>
                <a:ext cx="162360" cy="291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51F599D9-ABB1-4CCB-8645-250F192F021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76381" y="681866"/>
                  <a:ext cx="234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7690BF1F-EA28-4169-BF0C-EB9228C5B15D}"/>
                    </a:ext>
                  </a:extLst>
                </p14:cNvPr>
                <p14:cNvContentPartPr/>
                <p14:nvPr/>
              </p14:nvContentPartPr>
              <p14:xfrm>
                <a:off x="5158701" y="613466"/>
                <a:ext cx="150480" cy="1353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7690BF1F-EA28-4169-BF0C-EB9228C5B15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23061" y="577826"/>
                  <a:ext cx="222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0C0F2745-3B53-4B8E-A6B9-C1BEEDB0EA69}"/>
                    </a:ext>
                  </a:extLst>
                </p14:cNvPr>
                <p14:cNvContentPartPr/>
                <p14:nvPr/>
              </p14:nvContentPartPr>
              <p14:xfrm>
                <a:off x="5337261" y="643706"/>
                <a:ext cx="46800" cy="1022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0C0F2745-3B53-4B8E-A6B9-C1BEEDB0EA6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01621" y="608066"/>
                  <a:ext cx="118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1FA045BB-F5FE-4AA6-B2CB-456BF48C14FB}"/>
                    </a:ext>
                  </a:extLst>
                </p14:cNvPr>
                <p14:cNvContentPartPr/>
                <p14:nvPr/>
              </p14:nvContentPartPr>
              <p14:xfrm>
                <a:off x="5367141" y="643706"/>
                <a:ext cx="101880" cy="10692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1FA045BB-F5FE-4AA6-B2CB-456BF48C14F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31141" y="608066"/>
                  <a:ext cx="173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60822F27-8491-489B-AEF6-32393FE7D1BC}"/>
                    </a:ext>
                  </a:extLst>
                </p14:cNvPr>
                <p14:cNvContentPartPr/>
                <p14:nvPr/>
              </p14:nvContentPartPr>
              <p14:xfrm>
                <a:off x="5488461" y="650186"/>
                <a:ext cx="142200" cy="11196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60822F27-8491-489B-AEF6-32393FE7D1B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52821" y="614546"/>
                  <a:ext cx="21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BA5FC1BC-CCEC-41E2-B5ED-FD696FE3AA7F}"/>
                    </a:ext>
                  </a:extLst>
                </p14:cNvPr>
                <p14:cNvContentPartPr/>
                <p14:nvPr/>
              </p14:nvContentPartPr>
              <p14:xfrm>
                <a:off x="5601141" y="619226"/>
                <a:ext cx="108000" cy="1494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BA5FC1BC-CCEC-41E2-B5ED-FD696FE3AA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65501" y="583226"/>
                  <a:ext cx="179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32471FC7-13C2-48E1-AD8A-4E022DF41972}"/>
                    </a:ext>
                  </a:extLst>
                </p14:cNvPr>
                <p14:cNvContentPartPr/>
                <p14:nvPr/>
              </p14:nvContentPartPr>
              <p14:xfrm>
                <a:off x="5808861" y="668186"/>
                <a:ext cx="68400" cy="17100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32471FC7-13C2-48E1-AD8A-4E022DF4197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73221" y="632546"/>
                  <a:ext cx="1400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Agrupar 253">
            <a:extLst>
              <a:ext uri="{FF2B5EF4-FFF2-40B4-BE49-F238E27FC236}">
                <a16:creationId xmlns:a16="http://schemas.microsoft.com/office/drawing/2014/main" id="{3090F886-AB02-45FF-B3AB-BC8E2866E49A}"/>
              </a:ext>
            </a:extLst>
          </p:cNvPr>
          <p:cNvGrpSpPr/>
          <p:nvPr/>
        </p:nvGrpSpPr>
        <p:grpSpPr>
          <a:xfrm>
            <a:off x="4614741" y="4089986"/>
            <a:ext cx="1081440" cy="220680"/>
            <a:chOff x="4614741" y="4089986"/>
            <a:chExt cx="108144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61518852-4733-4F74-B30B-085763B8F2EE}"/>
                    </a:ext>
                  </a:extLst>
                </p14:cNvPr>
                <p14:cNvContentPartPr/>
                <p14:nvPr/>
              </p14:nvContentPartPr>
              <p14:xfrm>
                <a:off x="4614741" y="4167026"/>
                <a:ext cx="98640" cy="10872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61518852-4733-4F74-B30B-085763B8F2E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79101" y="4131386"/>
                  <a:ext cx="17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9BE6D7B1-F98B-4018-B553-0B2C495DB69D}"/>
                    </a:ext>
                  </a:extLst>
                </p14:cNvPr>
                <p14:cNvContentPartPr/>
                <p14:nvPr/>
              </p14:nvContentPartPr>
              <p14:xfrm>
                <a:off x="4740741" y="4175306"/>
                <a:ext cx="36000" cy="10368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9BE6D7B1-F98B-4018-B553-0B2C495DB69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04741" y="4139306"/>
                  <a:ext cx="107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6FD47223-7F3B-4F64-9DCA-F0F79A301C15}"/>
                    </a:ext>
                  </a:extLst>
                </p14:cNvPr>
                <p14:cNvContentPartPr/>
                <p14:nvPr/>
              </p14:nvContentPartPr>
              <p14:xfrm>
                <a:off x="4776381" y="4176746"/>
                <a:ext cx="360" cy="3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6FD47223-7F3B-4F64-9DCA-F0F79A301C1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40741" y="414074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A87196A3-6C77-467D-86C6-1FE0036D1939}"/>
                    </a:ext>
                  </a:extLst>
                </p14:cNvPr>
                <p14:cNvContentPartPr/>
                <p14:nvPr/>
              </p14:nvContentPartPr>
              <p14:xfrm>
                <a:off x="4776381" y="4173506"/>
                <a:ext cx="104040" cy="849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A87196A3-6C77-467D-86C6-1FE0036D19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40741" y="4137506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95A3A31A-7B47-412B-9F8E-65FBE6B2490B}"/>
                    </a:ext>
                  </a:extLst>
                </p14:cNvPr>
                <p14:cNvContentPartPr/>
                <p14:nvPr/>
              </p14:nvContentPartPr>
              <p14:xfrm>
                <a:off x="4909941" y="4133906"/>
                <a:ext cx="131040" cy="946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95A3A31A-7B47-412B-9F8E-65FBE6B2490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73941" y="4097906"/>
                  <a:ext cx="202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899BB1FC-C0E9-4140-8FD2-8192FE4C1A8B}"/>
                    </a:ext>
                  </a:extLst>
                </p14:cNvPr>
                <p14:cNvContentPartPr/>
                <p14:nvPr/>
              </p14:nvContentPartPr>
              <p14:xfrm>
                <a:off x="5085981" y="4119866"/>
                <a:ext cx="101880" cy="10584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899BB1FC-C0E9-4140-8FD2-8192FE4C1A8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50341" y="4084226"/>
                  <a:ext cx="17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481954EB-4136-4C57-B4CA-FBF530B38329}"/>
                    </a:ext>
                  </a:extLst>
                </p14:cNvPr>
                <p14:cNvContentPartPr/>
                <p14:nvPr/>
              </p14:nvContentPartPr>
              <p14:xfrm>
                <a:off x="5201901" y="4147946"/>
                <a:ext cx="33480" cy="9216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481954EB-4136-4C57-B4CA-FBF530B383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65901" y="4111946"/>
                  <a:ext cx="105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650BEB89-D860-438F-9E1C-53272A36A667}"/>
                    </a:ext>
                  </a:extLst>
                </p14:cNvPr>
                <p14:cNvContentPartPr/>
                <p14:nvPr/>
              </p14:nvContentPartPr>
              <p14:xfrm>
                <a:off x="5235021" y="4147946"/>
                <a:ext cx="116640" cy="9036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650BEB89-D860-438F-9E1C-53272A36A66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99021" y="4111946"/>
                  <a:ext cx="188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C3234A3D-C749-4F44-9236-57DE45DC381B}"/>
                    </a:ext>
                  </a:extLst>
                </p14:cNvPr>
                <p14:cNvContentPartPr/>
                <p14:nvPr/>
              </p14:nvContentPartPr>
              <p14:xfrm>
                <a:off x="5387661" y="4122026"/>
                <a:ext cx="19080" cy="7020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C3234A3D-C749-4F44-9236-57DE45DC381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51661" y="4086386"/>
                  <a:ext cx="9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C3F31DF1-9E17-4B41-B3B2-BFE8A181D9EB}"/>
                    </a:ext>
                  </a:extLst>
                </p14:cNvPr>
                <p14:cNvContentPartPr/>
                <p14:nvPr/>
              </p14:nvContentPartPr>
              <p14:xfrm>
                <a:off x="5390541" y="4122026"/>
                <a:ext cx="128520" cy="10404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C3F31DF1-9E17-4B41-B3B2-BFE8A181D9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54541" y="4086386"/>
                  <a:ext cx="200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F8F3CE83-F19E-480E-BE47-7E1931F0AFA3}"/>
                    </a:ext>
                  </a:extLst>
                </p14:cNvPr>
                <p14:cNvContentPartPr/>
                <p14:nvPr/>
              </p14:nvContentPartPr>
              <p14:xfrm>
                <a:off x="5567301" y="4089986"/>
                <a:ext cx="128880" cy="10944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F8F3CE83-F19E-480E-BE47-7E1931F0AF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31301" y="4053986"/>
                  <a:ext cx="200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6F61A4D3-915B-40C0-A2E4-FD011643FAD3}"/>
                    </a:ext>
                  </a:extLst>
                </p14:cNvPr>
                <p14:cNvContentPartPr/>
                <p14:nvPr/>
              </p14:nvContentPartPr>
              <p14:xfrm>
                <a:off x="5163021" y="4260266"/>
                <a:ext cx="16200" cy="5040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6F61A4D3-915B-40C0-A2E4-FD011643FA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27381" y="4224626"/>
                  <a:ext cx="878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Agrupar 252">
            <a:extLst>
              <a:ext uri="{FF2B5EF4-FFF2-40B4-BE49-F238E27FC236}">
                <a16:creationId xmlns:a16="http://schemas.microsoft.com/office/drawing/2014/main" id="{0DC8B873-FAB2-4BE5-B46C-89D21AD8151C}"/>
              </a:ext>
            </a:extLst>
          </p:cNvPr>
          <p:cNvGrpSpPr/>
          <p:nvPr/>
        </p:nvGrpSpPr>
        <p:grpSpPr>
          <a:xfrm>
            <a:off x="4825341" y="4427306"/>
            <a:ext cx="1263240" cy="240480"/>
            <a:chOff x="4825341" y="4427306"/>
            <a:chExt cx="126324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5FAF92B4-6AB7-4A81-A24D-77BDB6184F7D}"/>
                    </a:ext>
                  </a:extLst>
                </p14:cNvPr>
                <p14:cNvContentPartPr/>
                <p14:nvPr/>
              </p14:nvContentPartPr>
              <p14:xfrm>
                <a:off x="4825341" y="4427306"/>
                <a:ext cx="125280" cy="1137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5FAF92B4-6AB7-4A81-A24D-77BDB6184F7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89701" y="4391306"/>
                  <a:ext cx="196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93C8D82F-FFFF-49D7-AF34-2A0154545236}"/>
                    </a:ext>
                  </a:extLst>
                </p14:cNvPr>
                <p14:cNvContentPartPr/>
                <p14:nvPr/>
              </p14:nvContentPartPr>
              <p14:xfrm>
                <a:off x="5018301" y="4446386"/>
                <a:ext cx="137160" cy="10620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93C8D82F-FFFF-49D7-AF34-2A01545452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82301" y="4410746"/>
                  <a:ext cx="20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63CC513B-A2A1-4B1A-8776-8C6726BE77FA}"/>
                    </a:ext>
                  </a:extLst>
                </p14:cNvPr>
                <p14:cNvContentPartPr/>
                <p14:nvPr/>
              </p14:nvContentPartPr>
              <p14:xfrm>
                <a:off x="5037381" y="4538906"/>
                <a:ext cx="114840" cy="792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63CC513B-A2A1-4B1A-8776-8C6726BE77F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01381" y="4502906"/>
                  <a:ext cx="18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55EBCD0A-8945-47D4-B2D3-D29007E7416D}"/>
                    </a:ext>
                  </a:extLst>
                </p14:cNvPr>
                <p14:cNvContentPartPr/>
                <p14:nvPr/>
              </p14:nvContentPartPr>
              <p14:xfrm>
                <a:off x="5354901" y="4457186"/>
                <a:ext cx="255600" cy="14364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55EBCD0A-8945-47D4-B2D3-D29007E7416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19261" y="4421546"/>
                  <a:ext cx="327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02CFC45F-D300-4DCB-911B-805A2E7D5060}"/>
                    </a:ext>
                  </a:extLst>
                </p14:cNvPr>
                <p14:cNvContentPartPr/>
                <p14:nvPr/>
              </p14:nvContentPartPr>
              <p14:xfrm>
                <a:off x="5655141" y="4456106"/>
                <a:ext cx="92160" cy="9072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02CFC45F-D300-4DCB-911B-805A2E7D50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619501" y="4420466"/>
                  <a:ext cx="163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D9AE2B0D-B823-43F5-86EC-1D0AD6261744}"/>
                    </a:ext>
                  </a:extLst>
                </p14:cNvPr>
                <p14:cNvContentPartPr/>
                <p14:nvPr/>
              </p14:nvContentPartPr>
              <p14:xfrm>
                <a:off x="5782581" y="4434866"/>
                <a:ext cx="86040" cy="12168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D9AE2B0D-B823-43F5-86EC-1D0AD626174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46941" y="4398866"/>
                  <a:ext cx="15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DA5C3724-EEC4-4B70-A2EF-C7F624613912}"/>
                    </a:ext>
                  </a:extLst>
                </p14:cNvPr>
                <p14:cNvContentPartPr/>
                <p14:nvPr/>
              </p14:nvContentPartPr>
              <p14:xfrm>
                <a:off x="5956461" y="4556906"/>
                <a:ext cx="132120" cy="11088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DA5C3724-EEC4-4B70-A2EF-C7F6246139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20821" y="4521266"/>
                  <a:ext cx="2037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Agrupar 258">
            <a:extLst>
              <a:ext uri="{FF2B5EF4-FFF2-40B4-BE49-F238E27FC236}">
                <a16:creationId xmlns:a16="http://schemas.microsoft.com/office/drawing/2014/main" id="{76EF64EF-4E82-44BF-913D-9966F1277B68}"/>
              </a:ext>
            </a:extLst>
          </p:cNvPr>
          <p:cNvGrpSpPr/>
          <p:nvPr/>
        </p:nvGrpSpPr>
        <p:grpSpPr>
          <a:xfrm>
            <a:off x="4584861" y="1755386"/>
            <a:ext cx="325080" cy="183960"/>
            <a:chOff x="4584861" y="1755386"/>
            <a:chExt cx="32508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832D6B4-97C6-4773-80E6-29F2C7981319}"/>
                    </a:ext>
                  </a:extLst>
                </p14:cNvPr>
                <p14:cNvContentPartPr/>
                <p14:nvPr/>
              </p14:nvContentPartPr>
              <p14:xfrm>
                <a:off x="4584861" y="1780226"/>
                <a:ext cx="148320" cy="10800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832D6B4-97C6-4773-80E6-29F2C798131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48861" y="1744586"/>
                  <a:ext cx="219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B9E69276-F8E2-438E-AC70-37623354D3B4}"/>
                    </a:ext>
                  </a:extLst>
                </p14:cNvPr>
                <p14:cNvContentPartPr/>
                <p14:nvPr/>
              </p14:nvContentPartPr>
              <p14:xfrm>
                <a:off x="4646781" y="1755386"/>
                <a:ext cx="31680" cy="18396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B9E69276-F8E2-438E-AC70-37623354D3B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10781" y="1719386"/>
                  <a:ext cx="103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D6E47467-6555-431F-B8C9-28BA72998ED3}"/>
                    </a:ext>
                  </a:extLst>
                </p14:cNvPr>
                <p14:cNvContentPartPr/>
                <p14:nvPr/>
              </p14:nvContentPartPr>
              <p14:xfrm>
                <a:off x="4753701" y="1793186"/>
                <a:ext cx="156240" cy="12204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D6E47467-6555-431F-B8C9-28BA72998ED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718061" y="1757546"/>
                  <a:ext cx="227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D134AB32-1AA5-4589-AEC1-A1317619E3FF}"/>
                    </a:ext>
                  </a:extLst>
                </p14:cNvPr>
                <p14:cNvContentPartPr/>
                <p14:nvPr/>
              </p14:nvContentPartPr>
              <p14:xfrm>
                <a:off x="4760901" y="1875626"/>
                <a:ext cx="119520" cy="1332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D134AB32-1AA5-4589-AEC1-A1317619E3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25261" y="1839626"/>
                  <a:ext cx="191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Agrupar 261">
            <a:extLst>
              <a:ext uri="{FF2B5EF4-FFF2-40B4-BE49-F238E27FC236}">
                <a16:creationId xmlns:a16="http://schemas.microsoft.com/office/drawing/2014/main" id="{E5D08930-EE23-43C8-A09C-80196DA1C229}"/>
              </a:ext>
            </a:extLst>
          </p:cNvPr>
          <p:cNvGrpSpPr/>
          <p:nvPr/>
        </p:nvGrpSpPr>
        <p:grpSpPr>
          <a:xfrm>
            <a:off x="8337141" y="1267226"/>
            <a:ext cx="374400" cy="55800"/>
            <a:chOff x="8337141" y="1267226"/>
            <a:chExt cx="374400" cy="5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87689C51-E1DB-485E-912A-938727ED5E2B}"/>
                    </a:ext>
                  </a:extLst>
                </p14:cNvPr>
                <p14:cNvContentPartPr/>
                <p14:nvPr/>
              </p14:nvContentPartPr>
              <p14:xfrm>
                <a:off x="8337141" y="1267226"/>
                <a:ext cx="374400" cy="230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87689C51-E1DB-485E-912A-938727ED5E2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01141" y="1231586"/>
                  <a:ext cx="44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84178762-0A9F-44C3-A806-BB57B0A2599E}"/>
                    </a:ext>
                  </a:extLst>
                </p14:cNvPr>
                <p14:cNvContentPartPr/>
                <p14:nvPr/>
              </p14:nvContentPartPr>
              <p14:xfrm>
                <a:off x="8389701" y="1298186"/>
                <a:ext cx="287280" cy="2484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84178762-0A9F-44C3-A806-BB57B0A2599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53701" y="1262546"/>
                  <a:ext cx="3589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Agrupar 264">
            <a:extLst>
              <a:ext uri="{FF2B5EF4-FFF2-40B4-BE49-F238E27FC236}">
                <a16:creationId xmlns:a16="http://schemas.microsoft.com/office/drawing/2014/main" id="{AEB896DE-4702-4952-B2D3-B6BCAA8A5E92}"/>
              </a:ext>
            </a:extLst>
          </p:cNvPr>
          <p:cNvGrpSpPr/>
          <p:nvPr/>
        </p:nvGrpSpPr>
        <p:grpSpPr>
          <a:xfrm>
            <a:off x="11392101" y="1175066"/>
            <a:ext cx="339480" cy="91440"/>
            <a:chOff x="11392101" y="1175066"/>
            <a:chExt cx="33948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449A50E2-3466-41C7-9909-05A0D97EE7CF}"/>
                    </a:ext>
                  </a:extLst>
                </p14:cNvPr>
                <p14:cNvContentPartPr/>
                <p14:nvPr/>
              </p14:nvContentPartPr>
              <p14:xfrm>
                <a:off x="11392101" y="1175066"/>
                <a:ext cx="290880" cy="2484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449A50E2-3466-41C7-9909-05A0D97EE7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56461" y="1139426"/>
                  <a:ext cx="362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CEBC57F7-AC42-492C-8DD4-1621A74D6500}"/>
                    </a:ext>
                  </a:extLst>
                </p14:cNvPr>
                <p14:cNvContentPartPr/>
                <p14:nvPr/>
              </p14:nvContentPartPr>
              <p14:xfrm>
                <a:off x="11418021" y="1235906"/>
                <a:ext cx="313560" cy="3060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CEBC57F7-AC42-492C-8DD4-1621A74D650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382021" y="1200266"/>
                  <a:ext cx="3852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Agrupar 277">
            <a:extLst>
              <a:ext uri="{FF2B5EF4-FFF2-40B4-BE49-F238E27FC236}">
                <a16:creationId xmlns:a16="http://schemas.microsoft.com/office/drawing/2014/main" id="{536429C8-01D0-4854-8047-9E17D8F0AC74}"/>
              </a:ext>
            </a:extLst>
          </p:cNvPr>
          <p:cNvGrpSpPr/>
          <p:nvPr/>
        </p:nvGrpSpPr>
        <p:grpSpPr>
          <a:xfrm>
            <a:off x="1843461" y="5770826"/>
            <a:ext cx="775440" cy="249480"/>
            <a:chOff x="1843461" y="5770826"/>
            <a:chExt cx="77544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61FE46E2-6F43-43B7-A70D-09EBE5373F55}"/>
                    </a:ext>
                  </a:extLst>
                </p14:cNvPr>
                <p14:cNvContentPartPr/>
                <p14:nvPr/>
              </p14:nvContentPartPr>
              <p14:xfrm>
                <a:off x="1887381" y="5813666"/>
                <a:ext cx="13320" cy="36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61FE46E2-6F43-43B7-A70D-09EBE5373F5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51381" y="5777666"/>
                  <a:ext cx="84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8FCCCF85-3172-469A-BC1F-A4BB30CD131B}"/>
                    </a:ext>
                  </a:extLst>
                </p14:cNvPr>
                <p14:cNvContentPartPr/>
                <p14:nvPr/>
              </p14:nvContentPartPr>
              <p14:xfrm>
                <a:off x="1900341" y="5805026"/>
                <a:ext cx="27720" cy="900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8FCCCF85-3172-469A-BC1F-A4BB30CD131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64701" y="5769026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60F3BA6B-04E8-454B-A216-6A1A2100F722}"/>
                    </a:ext>
                  </a:extLst>
                </p14:cNvPr>
                <p14:cNvContentPartPr/>
                <p14:nvPr/>
              </p14:nvContentPartPr>
              <p14:xfrm>
                <a:off x="1843461" y="5770826"/>
                <a:ext cx="120600" cy="14940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60F3BA6B-04E8-454B-A216-6A1A2100F72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07461" y="5734826"/>
                  <a:ext cx="192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760BC2A8-E893-41DD-B694-B07C9D8CE570}"/>
                    </a:ext>
                  </a:extLst>
                </p14:cNvPr>
                <p14:cNvContentPartPr/>
                <p14:nvPr/>
              </p14:nvContentPartPr>
              <p14:xfrm>
                <a:off x="1912221" y="5797466"/>
                <a:ext cx="181440" cy="20484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760BC2A8-E893-41DD-B694-B07C9D8CE57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76581" y="5761466"/>
                  <a:ext cx="253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860511B0-15E9-4F48-AB33-BC7956379EAA}"/>
                    </a:ext>
                  </a:extLst>
                </p14:cNvPr>
                <p14:cNvContentPartPr/>
                <p14:nvPr/>
              </p14:nvContentPartPr>
              <p14:xfrm>
                <a:off x="2122101" y="5864786"/>
                <a:ext cx="74160" cy="11160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860511B0-15E9-4F48-AB33-BC7956379E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86101" y="5829146"/>
                  <a:ext cx="145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20510E9F-7D89-4816-A570-0356AE78B5E2}"/>
                    </a:ext>
                  </a:extLst>
                </p14:cNvPr>
                <p14:cNvContentPartPr/>
                <p14:nvPr/>
              </p14:nvContentPartPr>
              <p14:xfrm>
                <a:off x="2079981" y="5774786"/>
                <a:ext cx="206640" cy="24300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20510E9F-7D89-4816-A570-0356AE78B5E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44341" y="5739146"/>
                  <a:ext cx="278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C9FA99D7-8412-47D5-8B0E-4094E607665E}"/>
                    </a:ext>
                  </a:extLst>
                </p14:cNvPr>
                <p14:cNvContentPartPr/>
                <p14:nvPr/>
              </p14:nvContentPartPr>
              <p14:xfrm>
                <a:off x="2266461" y="5799626"/>
                <a:ext cx="160560" cy="22068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C9FA99D7-8412-47D5-8B0E-4094E607665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30461" y="5763626"/>
                  <a:ext cx="232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B6587807-EFB1-4300-9CB1-1F66D22FA41F}"/>
                    </a:ext>
                  </a:extLst>
                </p14:cNvPr>
                <p14:cNvContentPartPr/>
                <p14:nvPr/>
              </p14:nvContentPartPr>
              <p14:xfrm>
                <a:off x="2446821" y="5793146"/>
                <a:ext cx="172080" cy="20700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B6587807-EFB1-4300-9CB1-1F66D22FA41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10821" y="5757506"/>
                  <a:ext cx="243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282CCB59-AB26-4C4A-B86B-7D62234C88B8}"/>
                    </a:ext>
                  </a:extLst>
                </p14:cNvPr>
                <p14:cNvContentPartPr/>
                <p14:nvPr/>
              </p14:nvContentPartPr>
              <p14:xfrm>
                <a:off x="1914741" y="5818706"/>
                <a:ext cx="261000" cy="18180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282CCB59-AB26-4C4A-B86B-7D62234C88B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79101" y="5783066"/>
                  <a:ext cx="332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48AF5CAF-093D-4EA3-A93B-54F229501844}"/>
                    </a:ext>
                  </a:extLst>
                </p14:cNvPr>
                <p14:cNvContentPartPr/>
                <p14:nvPr/>
              </p14:nvContentPartPr>
              <p14:xfrm>
                <a:off x="2166021" y="5837066"/>
                <a:ext cx="242280" cy="13428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48AF5CAF-093D-4EA3-A93B-54F22950184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30021" y="5801426"/>
                  <a:ext cx="313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F760AA8C-5806-4E61-BB32-102113A83658}"/>
                    </a:ext>
                  </a:extLst>
                </p14:cNvPr>
                <p14:cNvContentPartPr/>
                <p14:nvPr/>
              </p14:nvContentPartPr>
              <p14:xfrm>
                <a:off x="2468421" y="5795306"/>
                <a:ext cx="112320" cy="9792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F760AA8C-5806-4E61-BB32-102113A8365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32781" y="5759666"/>
                  <a:ext cx="1839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Agrupar 297">
            <a:extLst>
              <a:ext uri="{FF2B5EF4-FFF2-40B4-BE49-F238E27FC236}">
                <a16:creationId xmlns:a16="http://schemas.microsoft.com/office/drawing/2014/main" id="{735BABD0-6BAC-409C-A9CF-9340B98537F2}"/>
              </a:ext>
            </a:extLst>
          </p:cNvPr>
          <p:cNvGrpSpPr/>
          <p:nvPr/>
        </p:nvGrpSpPr>
        <p:grpSpPr>
          <a:xfrm>
            <a:off x="6628221" y="5344226"/>
            <a:ext cx="3448080" cy="378360"/>
            <a:chOff x="6628221" y="5344226"/>
            <a:chExt cx="34480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A160F6D5-2BB5-4AB4-B80D-02EC4AA015AD}"/>
                    </a:ext>
                  </a:extLst>
                </p14:cNvPr>
                <p14:cNvContentPartPr/>
                <p14:nvPr/>
              </p14:nvContentPartPr>
              <p14:xfrm>
                <a:off x="6628221" y="5418746"/>
                <a:ext cx="141840" cy="18720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A160F6D5-2BB5-4AB4-B80D-02EC4AA015A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92581" y="5383106"/>
                  <a:ext cx="213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9FB3212F-E6B4-4A51-B161-35CA746EE689}"/>
                    </a:ext>
                  </a:extLst>
                </p14:cNvPr>
                <p14:cNvContentPartPr/>
                <p14:nvPr/>
              </p14:nvContentPartPr>
              <p14:xfrm>
                <a:off x="6848901" y="5589746"/>
                <a:ext cx="3960" cy="9144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9FB3212F-E6B4-4A51-B161-35CA746EE68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813261" y="5553746"/>
                  <a:ext cx="75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941A92BB-8672-49E7-B5A3-631F49E0DDFD}"/>
                    </a:ext>
                  </a:extLst>
                </p14:cNvPr>
                <p14:cNvContentPartPr/>
                <p14:nvPr/>
              </p14:nvContentPartPr>
              <p14:xfrm>
                <a:off x="6911541" y="5383106"/>
                <a:ext cx="117000" cy="20844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941A92BB-8672-49E7-B5A3-631F49E0DDF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75901" y="5347466"/>
                  <a:ext cx="188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1E6A664E-4C45-4489-8227-132D5B3A9747}"/>
                    </a:ext>
                  </a:extLst>
                </p14:cNvPr>
                <p14:cNvContentPartPr/>
                <p14:nvPr/>
              </p14:nvContentPartPr>
              <p14:xfrm>
                <a:off x="7071381" y="5453666"/>
                <a:ext cx="138600" cy="10656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1E6A664E-4C45-4489-8227-132D5B3A974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35381" y="5417666"/>
                  <a:ext cx="21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5F826E2C-1C37-422B-A360-59483E9D3B40}"/>
                    </a:ext>
                  </a:extLst>
                </p14:cNvPr>
                <p14:cNvContentPartPr/>
                <p14:nvPr/>
              </p14:nvContentPartPr>
              <p14:xfrm>
                <a:off x="7340301" y="5537186"/>
                <a:ext cx="100440" cy="8064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5F826E2C-1C37-422B-A360-59483E9D3B4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04661" y="5501186"/>
                  <a:ext cx="172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7A22A37E-8DF9-4C70-8B59-CB411932D6B8}"/>
                    </a:ext>
                  </a:extLst>
                </p14:cNvPr>
                <p14:cNvContentPartPr/>
                <p14:nvPr/>
              </p14:nvContentPartPr>
              <p14:xfrm>
                <a:off x="7350021" y="5541506"/>
                <a:ext cx="105120" cy="12672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7A22A37E-8DF9-4C70-8B59-CB411932D6B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14021" y="5505506"/>
                  <a:ext cx="176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0660C0CB-7544-4CB7-B88F-79601A276146}"/>
                    </a:ext>
                  </a:extLst>
                </p14:cNvPr>
                <p14:cNvContentPartPr/>
                <p14:nvPr/>
              </p14:nvContentPartPr>
              <p14:xfrm>
                <a:off x="7542981" y="5409386"/>
                <a:ext cx="296640" cy="18216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0660C0CB-7544-4CB7-B88F-79601A27614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06981" y="5373386"/>
                  <a:ext cx="368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7EE2B1EA-262C-499C-9AC5-B5227D3E6278}"/>
                    </a:ext>
                  </a:extLst>
                </p14:cNvPr>
                <p14:cNvContentPartPr/>
                <p14:nvPr/>
              </p14:nvContentPartPr>
              <p14:xfrm>
                <a:off x="7864101" y="5493986"/>
                <a:ext cx="141120" cy="8460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7EE2B1EA-262C-499C-9AC5-B5227D3E627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28101" y="5457986"/>
                  <a:ext cx="21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727450B3-279E-4798-8CBC-2E6DA18F07F7}"/>
                    </a:ext>
                  </a:extLst>
                </p14:cNvPr>
                <p14:cNvContentPartPr/>
                <p14:nvPr/>
              </p14:nvContentPartPr>
              <p14:xfrm>
                <a:off x="8036181" y="5483546"/>
                <a:ext cx="146160" cy="90360"/>
              </p14:xfrm>
            </p:contentPart>
          </mc:Choice>
          <mc:Fallback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727450B3-279E-4798-8CBC-2E6DA18F07F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00541" y="5447546"/>
                  <a:ext cx="217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A0972073-8D00-4EEB-9378-5E77FD4DB936}"/>
                    </a:ext>
                  </a:extLst>
                </p14:cNvPr>
                <p14:cNvContentPartPr/>
                <p14:nvPr/>
              </p14:nvContentPartPr>
              <p14:xfrm>
                <a:off x="8134821" y="5452946"/>
                <a:ext cx="224280" cy="11592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A0972073-8D00-4EEB-9378-5E77FD4DB93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98821" y="5417306"/>
                  <a:ext cx="29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2C23550C-83A1-464E-AACB-27155EEEE675}"/>
                    </a:ext>
                  </a:extLst>
                </p14:cNvPr>
                <p14:cNvContentPartPr/>
                <p14:nvPr/>
              </p14:nvContentPartPr>
              <p14:xfrm>
                <a:off x="8578701" y="5582186"/>
                <a:ext cx="162360" cy="1044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2C23550C-83A1-464E-AACB-27155EEEE67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43061" y="5546186"/>
                  <a:ext cx="234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2AB33698-5559-4846-9CD8-195381D28F51}"/>
                    </a:ext>
                  </a:extLst>
                </p14:cNvPr>
                <p14:cNvContentPartPr/>
                <p14:nvPr/>
              </p14:nvContentPartPr>
              <p14:xfrm>
                <a:off x="8621901" y="5482466"/>
                <a:ext cx="161280" cy="1332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2AB33698-5559-4846-9CD8-195381D28F5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585901" y="5446826"/>
                  <a:ext cx="23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2C28587B-65A9-47C1-9590-0D91E416C194}"/>
                    </a:ext>
                  </a:extLst>
                </p14:cNvPr>
                <p14:cNvContentPartPr/>
                <p14:nvPr/>
              </p14:nvContentPartPr>
              <p14:xfrm>
                <a:off x="8969661" y="5452226"/>
                <a:ext cx="132840" cy="15696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2C28587B-65A9-47C1-9590-0D91E416C19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33661" y="5416586"/>
                  <a:ext cx="204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FB02FF6C-1A68-42FF-A307-D76E6F6EEFBB}"/>
                    </a:ext>
                  </a:extLst>
                </p14:cNvPr>
                <p14:cNvContentPartPr/>
                <p14:nvPr/>
              </p14:nvContentPartPr>
              <p14:xfrm>
                <a:off x="9037341" y="5344226"/>
                <a:ext cx="33120" cy="37836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FB02FF6C-1A68-42FF-A307-D76E6F6EEFB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01341" y="5308586"/>
                  <a:ext cx="1047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8C6DA733-D783-4CBA-8769-35EB9E216D7E}"/>
                    </a:ext>
                  </a:extLst>
                </p14:cNvPr>
                <p14:cNvContentPartPr/>
                <p14:nvPr/>
              </p14:nvContentPartPr>
              <p14:xfrm>
                <a:off x="9187461" y="5438546"/>
                <a:ext cx="38520" cy="20160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8C6DA733-D783-4CBA-8769-35EB9E216D7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51461" y="5402906"/>
                  <a:ext cx="110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2A676096-4EB2-4639-B2C0-E0E1204C7D03}"/>
                    </a:ext>
                  </a:extLst>
                </p14:cNvPr>
                <p14:cNvContentPartPr/>
                <p14:nvPr/>
              </p14:nvContentPartPr>
              <p14:xfrm>
                <a:off x="9281421" y="5444306"/>
                <a:ext cx="203760" cy="20448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2A676096-4EB2-4639-B2C0-E0E1204C7D0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45781" y="5408306"/>
                  <a:ext cx="275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ABBF9BF7-87EB-4FEA-9C8D-51313034A520}"/>
                    </a:ext>
                  </a:extLst>
                </p14:cNvPr>
                <p14:cNvContentPartPr/>
                <p14:nvPr/>
              </p14:nvContentPartPr>
              <p14:xfrm>
                <a:off x="9507861" y="5490386"/>
                <a:ext cx="175680" cy="11664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ABBF9BF7-87EB-4FEA-9C8D-51313034A52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71861" y="5454386"/>
                  <a:ext cx="247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2F593B69-5932-4085-902F-0FF056F46D8F}"/>
                    </a:ext>
                  </a:extLst>
                </p14:cNvPr>
                <p14:cNvContentPartPr/>
                <p14:nvPr/>
              </p14:nvContentPartPr>
              <p14:xfrm>
                <a:off x="9727461" y="5498666"/>
                <a:ext cx="348840" cy="13248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2F593B69-5932-4085-902F-0FF056F46D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91821" y="5462666"/>
                  <a:ext cx="4204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Agrupar 304">
            <a:extLst>
              <a:ext uri="{FF2B5EF4-FFF2-40B4-BE49-F238E27FC236}">
                <a16:creationId xmlns:a16="http://schemas.microsoft.com/office/drawing/2014/main" id="{78AE54A2-3A0A-4A62-B8A2-E4325A0F39C6}"/>
              </a:ext>
            </a:extLst>
          </p:cNvPr>
          <p:cNvGrpSpPr/>
          <p:nvPr/>
        </p:nvGrpSpPr>
        <p:grpSpPr>
          <a:xfrm>
            <a:off x="3091221" y="5117066"/>
            <a:ext cx="1508040" cy="651960"/>
            <a:chOff x="3091221" y="5117066"/>
            <a:chExt cx="150804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F3B3C638-4C8B-4289-8C03-468310EB469D}"/>
                    </a:ext>
                  </a:extLst>
                </p14:cNvPr>
                <p14:cNvContentPartPr/>
                <p14:nvPr/>
              </p14:nvContentPartPr>
              <p14:xfrm>
                <a:off x="3091221" y="5553386"/>
                <a:ext cx="145800" cy="21564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F3B3C638-4C8B-4289-8C03-468310EB469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055581" y="5517386"/>
                  <a:ext cx="217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AF143F13-3777-4148-8750-3DBA40FBE768}"/>
                    </a:ext>
                  </a:extLst>
                </p14:cNvPr>
                <p14:cNvContentPartPr/>
                <p14:nvPr/>
              </p14:nvContentPartPr>
              <p14:xfrm>
                <a:off x="3255741" y="5424506"/>
                <a:ext cx="233640" cy="299160"/>
              </p14:xfrm>
            </p:contentPart>
          </mc:Choice>
          <mc:Fallback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AF143F13-3777-4148-8750-3DBA40FBE7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219741" y="5388866"/>
                  <a:ext cx="305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B0916A21-4DD3-41E8-86E2-51762DCA510E}"/>
                    </a:ext>
                  </a:extLst>
                </p14:cNvPr>
                <p14:cNvContentPartPr/>
                <p14:nvPr/>
              </p14:nvContentPartPr>
              <p14:xfrm>
                <a:off x="3458061" y="5227586"/>
                <a:ext cx="298080" cy="51012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B0916A21-4DD3-41E8-86E2-51762DCA510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422421" y="5191586"/>
                  <a:ext cx="3697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CF492468-A447-4282-A4F0-488D47E23E41}"/>
                    </a:ext>
                  </a:extLst>
                </p14:cNvPr>
                <p14:cNvContentPartPr/>
                <p14:nvPr/>
              </p14:nvContentPartPr>
              <p14:xfrm>
                <a:off x="3724821" y="5179346"/>
                <a:ext cx="319680" cy="45576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CF492468-A447-4282-A4F0-488D47E23E4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89181" y="5143706"/>
                  <a:ext cx="3913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BE05DE9F-363D-49A0-B5BE-FEBB1AED8A27}"/>
                    </a:ext>
                  </a:extLst>
                </p14:cNvPr>
                <p14:cNvContentPartPr/>
                <p14:nvPr/>
              </p14:nvContentPartPr>
              <p14:xfrm>
                <a:off x="4067901" y="5200946"/>
                <a:ext cx="299160" cy="32292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BE05DE9F-363D-49A0-B5BE-FEBB1AED8A2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031901" y="5164946"/>
                  <a:ext cx="370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75234BE0-E142-40AE-9554-63CEBF86BFB6}"/>
                    </a:ext>
                  </a:extLst>
                </p14:cNvPr>
                <p14:cNvContentPartPr/>
                <p14:nvPr/>
              </p14:nvContentPartPr>
              <p14:xfrm>
                <a:off x="4366701" y="5117066"/>
                <a:ext cx="232560" cy="43956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75234BE0-E142-40AE-9554-63CEBF86BFB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331061" y="5081426"/>
                  <a:ext cx="30420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Agrupar 333">
            <a:extLst>
              <a:ext uri="{FF2B5EF4-FFF2-40B4-BE49-F238E27FC236}">
                <a16:creationId xmlns:a16="http://schemas.microsoft.com/office/drawing/2014/main" id="{20301DD6-4EFA-4A2F-AEC8-C496261158FA}"/>
              </a:ext>
            </a:extLst>
          </p:cNvPr>
          <p:cNvGrpSpPr/>
          <p:nvPr/>
        </p:nvGrpSpPr>
        <p:grpSpPr>
          <a:xfrm>
            <a:off x="6696261" y="6120026"/>
            <a:ext cx="4368600" cy="440640"/>
            <a:chOff x="6696261" y="6120026"/>
            <a:chExt cx="436860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A59519B2-E6D5-49DE-9B41-76F753B51436}"/>
                    </a:ext>
                  </a:extLst>
                </p14:cNvPr>
                <p14:cNvContentPartPr/>
                <p14:nvPr/>
              </p14:nvContentPartPr>
              <p14:xfrm>
                <a:off x="6834141" y="6229106"/>
                <a:ext cx="7920" cy="194400"/>
              </p14:xfrm>
            </p:contentPart>
          </mc:Choice>
          <mc:Fallback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A59519B2-E6D5-49DE-9B41-76F753B514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98141" y="6193466"/>
                  <a:ext cx="79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D8358E4A-109C-43A7-8470-3107784D284F}"/>
                    </a:ext>
                  </a:extLst>
                </p14:cNvPr>
                <p14:cNvContentPartPr/>
                <p14:nvPr/>
              </p14:nvContentPartPr>
              <p14:xfrm>
                <a:off x="6696261" y="6226946"/>
                <a:ext cx="239760" cy="18720"/>
              </p14:xfrm>
            </p:contentPart>
          </mc:Choice>
          <mc:Fallback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D8358E4A-109C-43A7-8470-3107784D284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660261" y="6191306"/>
                  <a:ext cx="311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1C856999-75CC-45CB-943C-463746D9E5B9}"/>
                    </a:ext>
                  </a:extLst>
                </p14:cNvPr>
                <p14:cNvContentPartPr/>
                <p14:nvPr/>
              </p14:nvContentPartPr>
              <p14:xfrm>
                <a:off x="6996501" y="6267626"/>
                <a:ext cx="10800" cy="15768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1C856999-75CC-45CB-943C-463746D9E5B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60501" y="6231986"/>
                  <a:ext cx="82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48F00B73-CF5B-43E6-B932-B9EE58E32F02}"/>
                    </a:ext>
                  </a:extLst>
                </p14:cNvPr>
                <p14:cNvContentPartPr/>
                <p14:nvPr/>
              </p14:nvContentPartPr>
              <p14:xfrm>
                <a:off x="6969861" y="6213986"/>
                <a:ext cx="213480" cy="16164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48F00B73-CF5B-43E6-B932-B9EE58E32F0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934221" y="6177986"/>
                  <a:ext cx="285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84BD26DC-0279-4EA8-895E-12EA752BDB64}"/>
                    </a:ext>
                  </a:extLst>
                </p14:cNvPr>
                <p14:cNvContentPartPr/>
                <p14:nvPr/>
              </p14:nvContentPartPr>
              <p14:xfrm>
                <a:off x="7227261" y="6217226"/>
                <a:ext cx="94320" cy="17172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84BD26DC-0279-4EA8-895E-12EA752BDB6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91261" y="6181586"/>
                  <a:ext cx="165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DB8F22FE-C22C-4C95-ABF9-5D14DD0C1B2D}"/>
                    </a:ext>
                  </a:extLst>
                </p14:cNvPr>
                <p14:cNvContentPartPr/>
                <p14:nvPr/>
              </p14:nvContentPartPr>
              <p14:xfrm>
                <a:off x="7286661" y="6212906"/>
                <a:ext cx="144360" cy="1998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DB8F22FE-C22C-4C95-ABF9-5D14DD0C1B2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51021" y="6176906"/>
                  <a:ext cx="216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37A73105-3FDD-42F6-BE10-572B74F93A6D}"/>
                    </a:ext>
                  </a:extLst>
                </p14:cNvPr>
                <p14:cNvContentPartPr/>
                <p14:nvPr/>
              </p14:nvContentPartPr>
              <p14:xfrm>
                <a:off x="7243821" y="6365186"/>
                <a:ext cx="152640" cy="1008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37A73105-3FDD-42F6-BE10-572B74F93A6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208181" y="6329546"/>
                  <a:ext cx="224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38E8837F-64EC-4FCF-8C03-E0EEDDC6C160}"/>
                    </a:ext>
                  </a:extLst>
                </p14:cNvPr>
                <p14:cNvContentPartPr/>
                <p14:nvPr/>
              </p14:nvContentPartPr>
              <p14:xfrm>
                <a:off x="7466661" y="6188426"/>
                <a:ext cx="153000" cy="20376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38E8837F-64EC-4FCF-8C03-E0EEDDC6C1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30661" y="6152786"/>
                  <a:ext cx="224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4205C3A0-FE12-47FE-8A24-B27D11AB2A25}"/>
                    </a:ext>
                  </a:extLst>
                </p14:cNvPr>
                <p14:cNvContentPartPr/>
                <p14:nvPr/>
              </p14:nvContentPartPr>
              <p14:xfrm>
                <a:off x="7611741" y="6221546"/>
                <a:ext cx="200520" cy="16524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4205C3A0-FE12-47FE-8A24-B27D11AB2A2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576101" y="6185906"/>
                  <a:ext cx="272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F0ADFF88-7500-4B2F-AC58-0A8D5C6B9120}"/>
                    </a:ext>
                  </a:extLst>
                </p14:cNvPr>
                <p14:cNvContentPartPr/>
                <p14:nvPr/>
              </p14:nvContentPartPr>
              <p14:xfrm>
                <a:off x="7644141" y="6338546"/>
                <a:ext cx="214560" cy="2196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F0ADFF88-7500-4B2F-AC58-0A8D5C6B912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08141" y="6302546"/>
                  <a:ext cx="286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0AA3708D-3913-4FB7-B9DD-BF2B58C51605}"/>
                    </a:ext>
                  </a:extLst>
                </p14:cNvPr>
                <p14:cNvContentPartPr/>
                <p14:nvPr/>
              </p14:nvContentPartPr>
              <p14:xfrm>
                <a:off x="8072901" y="6221546"/>
                <a:ext cx="6480" cy="12672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0AA3708D-3913-4FB7-B9DD-BF2B58C5160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36901" y="6185906"/>
                  <a:ext cx="78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B9B08E1B-1A9F-4B61-B69A-39AC4A8F8594}"/>
                    </a:ext>
                  </a:extLst>
                </p14:cNvPr>
                <p14:cNvContentPartPr/>
                <p14:nvPr/>
              </p14:nvContentPartPr>
              <p14:xfrm>
                <a:off x="8063181" y="6217226"/>
                <a:ext cx="368280" cy="20124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B9B08E1B-1A9F-4B61-B69A-39AC4A8F859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027541" y="6181586"/>
                  <a:ext cx="439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03EF9FEA-577C-4851-83A7-58E308FB9630}"/>
                    </a:ext>
                  </a:extLst>
                </p14:cNvPr>
                <p14:cNvContentPartPr/>
                <p14:nvPr/>
              </p14:nvContentPartPr>
              <p14:xfrm>
                <a:off x="8257221" y="6305066"/>
                <a:ext cx="144360" cy="198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03EF9FEA-577C-4851-83A7-58E308FB963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21581" y="6269426"/>
                  <a:ext cx="21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06126783-ABB8-471F-8BA0-4FE3DDED71A8}"/>
                    </a:ext>
                  </a:extLst>
                </p14:cNvPr>
                <p14:cNvContentPartPr/>
                <p14:nvPr/>
              </p14:nvContentPartPr>
              <p14:xfrm>
                <a:off x="8221581" y="6223706"/>
                <a:ext cx="204120" cy="29160"/>
              </p14:xfrm>
            </p:contentPart>
          </mc:Choice>
          <mc:Fallback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06126783-ABB8-471F-8BA0-4FE3DDED71A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85941" y="6188066"/>
                  <a:ext cx="27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74C76EFA-716B-4BDF-BB2A-AE766E3D9D21}"/>
                    </a:ext>
                  </a:extLst>
                </p14:cNvPr>
                <p14:cNvContentPartPr/>
                <p14:nvPr/>
              </p14:nvContentPartPr>
              <p14:xfrm>
                <a:off x="8559621" y="6217226"/>
                <a:ext cx="115920" cy="14616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74C76EFA-716B-4BDF-BB2A-AE766E3D9D2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523981" y="6181586"/>
                  <a:ext cx="187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4BC535D1-12DB-4834-AED0-57D13329B754}"/>
                    </a:ext>
                  </a:extLst>
                </p14:cNvPr>
                <p14:cNvContentPartPr/>
                <p14:nvPr/>
              </p14:nvContentPartPr>
              <p14:xfrm>
                <a:off x="8593101" y="6225506"/>
                <a:ext cx="207000" cy="13464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4BC535D1-12DB-4834-AED0-57D13329B75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57461" y="6189506"/>
                  <a:ext cx="278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4E736465-B17C-4C23-A877-FEA2F1C17149}"/>
                    </a:ext>
                  </a:extLst>
                </p14:cNvPr>
                <p14:cNvContentPartPr/>
                <p14:nvPr/>
              </p14:nvContentPartPr>
              <p14:xfrm>
                <a:off x="8833581" y="6245306"/>
                <a:ext cx="165960" cy="15156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4E736465-B17C-4C23-A877-FEA2F1C1714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797941" y="6209306"/>
                  <a:ext cx="237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7F00BBC5-3717-44B6-A859-37D432C6D362}"/>
                    </a:ext>
                  </a:extLst>
                </p14:cNvPr>
                <p14:cNvContentPartPr/>
                <p14:nvPr/>
              </p14:nvContentPartPr>
              <p14:xfrm>
                <a:off x="9093501" y="6244226"/>
                <a:ext cx="360" cy="13860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7F00BBC5-3717-44B6-A859-37D432C6D36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57501" y="6208226"/>
                  <a:ext cx="72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2AEB624A-B61F-4833-9A51-B851DC7A911F}"/>
                    </a:ext>
                  </a:extLst>
                </p14:cNvPr>
                <p14:cNvContentPartPr/>
                <p14:nvPr/>
              </p14:nvContentPartPr>
              <p14:xfrm>
                <a:off x="9025461" y="6230186"/>
                <a:ext cx="367200" cy="14508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2AEB624A-B61F-4833-9A51-B851DC7A911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89461" y="6194186"/>
                  <a:ext cx="438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34E4A48A-E4BF-4F7E-B90B-F0B1955E5739}"/>
                    </a:ext>
                  </a:extLst>
                </p14:cNvPr>
                <p14:cNvContentPartPr/>
                <p14:nvPr/>
              </p14:nvContentPartPr>
              <p14:xfrm>
                <a:off x="9227781" y="6367346"/>
                <a:ext cx="156240" cy="10080"/>
              </p14:xfrm>
            </p:contentPart>
          </mc:Choice>
          <mc:Fallback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34E4A48A-E4BF-4F7E-B90B-F0B1955E573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192141" y="6331346"/>
                  <a:ext cx="227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6" name="Tinta 325">
                  <a:extLst>
                    <a:ext uri="{FF2B5EF4-FFF2-40B4-BE49-F238E27FC236}">
                      <a16:creationId xmlns:a16="http://schemas.microsoft.com/office/drawing/2014/main" id="{FF282F80-1C59-4BEF-85D5-9F6C3F0AA0EF}"/>
                    </a:ext>
                  </a:extLst>
                </p14:cNvPr>
                <p14:cNvContentPartPr/>
                <p14:nvPr/>
              </p14:nvContentPartPr>
              <p14:xfrm>
                <a:off x="9755541" y="6265466"/>
                <a:ext cx="360" cy="360"/>
              </p14:xfrm>
            </p:contentPart>
          </mc:Choice>
          <mc:Fallback>
            <p:pic>
              <p:nvPicPr>
                <p:cNvPr id="326" name="Tinta 325">
                  <a:extLst>
                    <a:ext uri="{FF2B5EF4-FFF2-40B4-BE49-F238E27FC236}">
                      <a16:creationId xmlns:a16="http://schemas.microsoft.com/office/drawing/2014/main" id="{FF282F80-1C59-4BEF-85D5-9F6C3F0AA0E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719541" y="622982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118493C6-8650-4E3D-9D7D-256DA3873305}"/>
                    </a:ext>
                  </a:extLst>
                </p14:cNvPr>
                <p14:cNvContentPartPr/>
                <p14:nvPr/>
              </p14:nvContentPartPr>
              <p14:xfrm>
                <a:off x="9561141" y="6241346"/>
                <a:ext cx="231480" cy="139680"/>
              </p14:xfrm>
            </p:contentPart>
          </mc:Choice>
          <mc:Fallback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118493C6-8650-4E3D-9D7D-256DA387330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525501" y="6205706"/>
                  <a:ext cx="303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EBF1E7AA-7ED3-485D-8F1D-2333D0EFA6E6}"/>
                    </a:ext>
                  </a:extLst>
                </p14:cNvPr>
                <p14:cNvContentPartPr/>
                <p14:nvPr/>
              </p14:nvContentPartPr>
              <p14:xfrm>
                <a:off x="9773181" y="6120026"/>
                <a:ext cx="200520" cy="440640"/>
              </p14:xfrm>
            </p:contentPart>
          </mc:Choice>
          <mc:Fallback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EBF1E7AA-7ED3-485D-8F1D-2333D0EFA6E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737541" y="6084026"/>
                  <a:ext cx="2721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4955FF94-2A9F-41BC-ACC0-E8A38C23B541}"/>
                    </a:ext>
                  </a:extLst>
                </p14:cNvPr>
                <p14:cNvContentPartPr/>
                <p14:nvPr/>
              </p14:nvContentPartPr>
              <p14:xfrm>
                <a:off x="10078101" y="6230186"/>
                <a:ext cx="174240" cy="145440"/>
              </p14:xfrm>
            </p:contentPart>
          </mc:Choice>
          <mc:Fallback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4955FF94-2A9F-41BC-ACC0-E8A38C23B5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042461" y="6194186"/>
                  <a:ext cx="245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78E08783-ED51-44AE-977F-0627C19C2C02}"/>
                    </a:ext>
                  </a:extLst>
                </p14:cNvPr>
                <p14:cNvContentPartPr/>
                <p14:nvPr/>
              </p14:nvContentPartPr>
              <p14:xfrm>
                <a:off x="10295181" y="6206786"/>
                <a:ext cx="207000" cy="142920"/>
              </p14:xfrm>
            </p:contentPart>
          </mc:Choice>
          <mc:Fallback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78E08783-ED51-44AE-977F-0627C19C2C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259181" y="6171146"/>
                  <a:ext cx="278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8A957D76-777E-406E-B2EA-E9F769DF1AF5}"/>
                    </a:ext>
                  </a:extLst>
                </p14:cNvPr>
                <p14:cNvContentPartPr/>
                <p14:nvPr/>
              </p14:nvContentPartPr>
              <p14:xfrm>
                <a:off x="10505781" y="6176186"/>
                <a:ext cx="244440" cy="164160"/>
              </p14:xfrm>
            </p:contentPart>
          </mc:Choice>
          <mc:Fallback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8A957D76-777E-406E-B2EA-E9F769DF1AF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469781" y="6140546"/>
                  <a:ext cx="316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2" name="Tinta 331">
                  <a:extLst>
                    <a:ext uri="{FF2B5EF4-FFF2-40B4-BE49-F238E27FC236}">
                      <a16:creationId xmlns:a16="http://schemas.microsoft.com/office/drawing/2014/main" id="{454564AC-C27E-4CCE-8786-CC4522A4BED9}"/>
                    </a:ext>
                  </a:extLst>
                </p14:cNvPr>
                <p14:cNvContentPartPr/>
                <p14:nvPr/>
              </p14:nvContentPartPr>
              <p14:xfrm>
                <a:off x="10797021" y="6178706"/>
                <a:ext cx="122400" cy="179640"/>
              </p14:xfrm>
            </p:contentPart>
          </mc:Choice>
          <mc:Fallback>
            <p:pic>
              <p:nvPicPr>
                <p:cNvPr id="332" name="Tinta 331">
                  <a:extLst>
                    <a:ext uri="{FF2B5EF4-FFF2-40B4-BE49-F238E27FC236}">
                      <a16:creationId xmlns:a16="http://schemas.microsoft.com/office/drawing/2014/main" id="{454564AC-C27E-4CCE-8786-CC4522A4BED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761021" y="6143066"/>
                  <a:ext cx="1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FC7C1FED-4340-4B7A-99CA-0BB8B6F5926F}"/>
                    </a:ext>
                  </a:extLst>
                </p14:cNvPr>
                <p14:cNvContentPartPr/>
                <p14:nvPr/>
              </p14:nvContentPartPr>
              <p14:xfrm>
                <a:off x="10941741" y="6317306"/>
                <a:ext cx="123120" cy="150840"/>
              </p14:xfrm>
            </p:contentPart>
          </mc:Choice>
          <mc:Fallback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FC7C1FED-4340-4B7A-99CA-0BB8B6F5926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905741" y="6281666"/>
                  <a:ext cx="1947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40" name="Tinta 339">
                <a:extLst>
                  <a:ext uri="{FF2B5EF4-FFF2-40B4-BE49-F238E27FC236}">
                    <a16:creationId xmlns:a16="http://schemas.microsoft.com/office/drawing/2014/main" id="{D7DAF757-72B6-4A92-9DC9-F216EC6159A1}"/>
                  </a:ext>
                </a:extLst>
              </p14:cNvPr>
              <p14:cNvContentPartPr/>
              <p14:nvPr/>
            </p14:nvContentPartPr>
            <p14:xfrm>
              <a:off x="2653101" y="6083306"/>
              <a:ext cx="285120" cy="12600"/>
            </p14:xfrm>
          </p:contentPart>
        </mc:Choice>
        <mc:Fallback>
          <p:pic>
            <p:nvPicPr>
              <p:cNvPr id="340" name="Tinta 339">
                <a:extLst>
                  <a:ext uri="{FF2B5EF4-FFF2-40B4-BE49-F238E27FC236}">
                    <a16:creationId xmlns:a16="http://schemas.microsoft.com/office/drawing/2014/main" id="{D7DAF757-72B6-4A92-9DC9-F216EC6159A1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617101" y="6047666"/>
                <a:ext cx="356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41" name="Tinta 340">
                <a:extLst>
                  <a:ext uri="{FF2B5EF4-FFF2-40B4-BE49-F238E27FC236}">
                    <a16:creationId xmlns:a16="http://schemas.microsoft.com/office/drawing/2014/main" id="{7A237874-E859-48A1-8A7F-ABBB81099086}"/>
                  </a:ext>
                </a:extLst>
              </p14:cNvPr>
              <p14:cNvContentPartPr/>
              <p14:nvPr/>
            </p14:nvContentPartPr>
            <p14:xfrm>
              <a:off x="3195981" y="6068546"/>
              <a:ext cx="340920" cy="13320"/>
            </p14:xfrm>
          </p:contentPart>
        </mc:Choice>
        <mc:Fallback>
          <p:pic>
            <p:nvPicPr>
              <p:cNvPr id="341" name="Tinta 340">
                <a:extLst>
                  <a:ext uri="{FF2B5EF4-FFF2-40B4-BE49-F238E27FC236}">
                    <a16:creationId xmlns:a16="http://schemas.microsoft.com/office/drawing/2014/main" id="{7A237874-E859-48A1-8A7F-ABBB81099086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160341" y="6032546"/>
                <a:ext cx="412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42" name="Tinta 341">
                <a:extLst>
                  <a:ext uri="{FF2B5EF4-FFF2-40B4-BE49-F238E27FC236}">
                    <a16:creationId xmlns:a16="http://schemas.microsoft.com/office/drawing/2014/main" id="{674D662D-FE0C-4847-85A5-ADEAF80A8D17}"/>
                  </a:ext>
                </a:extLst>
              </p14:cNvPr>
              <p14:cNvContentPartPr/>
              <p14:nvPr/>
            </p14:nvContentPartPr>
            <p14:xfrm>
              <a:off x="3802221" y="6051626"/>
              <a:ext cx="357480" cy="24480"/>
            </p14:xfrm>
          </p:contentPart>
        </mc:Choice>
        <mc:Fallback>
          <p:pic>
            <p:nvPicPr>
              <p:cNvPr id="342" name="Tinta 341">
                <a:extLst>
                  <a:ext uri="{FF2B5EF4-FFF2-40B4-BE49-F238E27FC236}">
                    <a16:creationId xmlns:a16="http://schemas.microsoft.com/office/drawing/2014/main" id="{674D662D-FE0C-4847-85A5-ADEAF80A8D17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766581" y="6015986"/>
                <a:ext cx="42912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Agrupar 350">
            <a:extLst>
              <a:ext uri="{FF2B5EF4-FFF2-40B4-BE49-F238E27FC236}">
                <a16:creationId xmlns:a16="http://schemas.microsoft.com/office/drawing/2014/main" id="{1BDA3AB6-2254-4C07-B1DF-F14761080069}"/>
              </a:ext>
            </a:extLst>
          </p:cNvPr>
          <p:cNvGrpSpPr/>
          <p:nvPr/>
        </p:nvGrpSpPr>
        <p:grpSpPr>
          <a:xfrm>
            <a:off x="4395861" y="5052986"/>
            <a:ext cx="1517040" cy="1028880"/>
            <a:chOff x="4395861" y="5052986"/>
            <a:chExt cx="1517040" cy="10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AE79BB3F-FABF-4408-BD5E-BBEE2C837C01}"/>
                    </a:ext>
                  </a:extLst>
                </p14:cNvPr>
                <p14:cNvContentPartPr/>
                <p14:nvPr/>
              </p14:nvContentPartPr>
              <p14:xfrm>
                <a:off x="4395861" y="5052986"/>
                <a:ext cx="205560" cy="10080"/>
              </p14:xfrm>
            </p:contentPart>
          </mc:Choice>
          <mc:Fallback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AE79BB3F-FABF-4408-BD5E-BBEE2C837C0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360221" y="5016986"/>
                  <a:ext cx="277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6" name="Tinta 335">
                  <a:extLst>
                    <a:ext uri="{FF2B5EF4-FFF2-40B4-BE49-F238E27FC236}">
                      <a16:creationId xmlns:a16="http://schemas.microsoft.com/office/drawing/2014/main" id="{13E6329D-6820-46F5-9E68-639D39350E30}"/>
                    </a:ext>
                  </a:extLst>
                </p14:cNvPr>
                <p14:cNvContentPartPr/>
                <p14:nvPr/>
              </p14:nvContentPartPr>
              <p14:xfrm>
                <a:off x="4750101" y="5079626"/>
                <a:ext cx="232560" cy="9000"/>
              </p14:xfrm>
            </p:contentPart>
          </mc:Choice>
          <mc:Fallback>
            <p:pic>
              <p:nvPicPr>
                <p:cNvPr id="336" name="Tinta 335">
                  <a:extLst>
                    <a:ext uri="{FF2B5EF4-FFF2-40B4-BE49-F238E27FC236}">
                      <a16:creationId xmlns:a16="http://schemas.microsoft.com/office/drawing/2014/main" id="{13E6329D-6820-46F5-9E68-639D39350E3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714461" y="5043986"/>
                  <a:ext cx="304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9D41E784-531E-4EEA-BFC3-ED1635B957D7}"/>
                    </a:ext>
                  </a:extLst>
                </p14:cNvPr>
                <p14:cNvContentPartPr/>
                <p14:nvPr/>
              </p14:nvContentPartPr>
              <p14:xfrm>
                <a:off x="5155101" y="5070986"/>
                <a:ext cx="277920" cy="9000"/>
              </p14:xfrm>
            </p:contentPart>
          </mc:Choice>
          <mc:Fallback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9D41E784-531E-4EEA-BFC3-ED1635B957D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19461" y="5035346"/>
                  <a:ext cx="34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3B0CA368-A4B0-4128-8A52-96D243F73A40}"/>
                    </a:ext>
                  </a:extLst>
                </p14:cNvPr>
                <p14:cNvContentPartPr/>
                <p14:nvPr/>
              </p14:nvContentPartPr>
              <p14:xfrm>
                <a:off x="5591061" y="5094026"/>
                <a:ext cx="274680" cy="3960"/>
              </p14:xfrm>
            </p:contentPart>
          </mc:Choice>
          <mc:Fallback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3B0CA368-A4B0-4128-8A52-96D243F73A4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555061" y="5058386"/>
                  <a:ext cx="34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3" name="Tinta 342">
                  <a:extLst>
                    <a:ext uri="{FF2B5EF4-FFF2-40B4-BE49-F238E27FC236}">
                      <a16:creationId xmlns:a16="http://schemas.microsoft.com/office/drawing/2014/main" id="{6EA31CE0-EA76-45F9-B676-2B599E01C66D}"/>
                    </a:ext>
                  </a:extLst>
                </p14:cNvPr>
                <p14:cNvContentPartPr/>
                <p14:nvPr/>
              </p14:nvContentPartPr>
              <p14:xfrm>
                <a:off x="4417821" y="6073946"/>
                <a:ext cx="434880" cy="7920"/>
              </p14:xfrm>
            </p:contentPart>
          </mc:Choice>
          <mc:Fallback>
            <p:pic>
              <p:nvPicPr>
                <p:cNvPr id="343" name="Tinta 342">
                  <a:extLst>
                    <a:ext uri="{FF2B5EF4-FFF2-40B4-BE49-F238E27FC236}">
                      <a16:creationId xmlns:a16="http://schemas.microsoft.com/office/drawing/2014/main" id="{6EA31CE0-EA76-45F9-B676-2B599E01C66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382181" y="6037946"/>
                  <a:ext cx="506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51959FBE-5D7E-480B-9ACE-F0B6ADD8B9D6}"/>
                    </a:ext>
                  </a:extLst>
                </p14:cNvPr>
                <p14:cNvContentPartPr/>
                <p14:nvPr/>
              </p14:nvContentPartPr>
              <p14:xfrm>
                <a:off x="5099301" y="6025706"/>
                <a:ext cx="329040" cy="20880"/>
              </p14:xfrm>
            </p:contentPart>
          </mc:Choice>
          <mc:Fallback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51959FBE-5D7E-480B-9ACE-F0B6ADD8B9D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063301" y="5989706"/>
                  <a:ext cx="400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3C6D4D89-BA3D-4549-9DB1-EB7742C785CC}"/>
                    </a:ext>
                  </a:extLst>
                </p14:cNvPr>
                <p14:cNvContentPartPr/>
                <p14:nvPr/>
              </p14:nvContentPartPr>
              <p14:xfrm>
                <a:off x="5589621" y="5983946"/>
                <a:ext cx="323280" cy="36000"/>
              </p14:xfrm>
            </p:contentPart>
          </mc:Choice>
          <mc:Fallback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3C6D4D89-BA3D-4549-9DB1-EB7742C785C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553981" y="5947946"/>
                  <a:ext cx="39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05499CCB-C35C-465A-A5E0-51664452F89D}"/>
                    </a:ext>
                  </a:extLst>
                </p14:cNvPr>
                <p14:cNvContentPartPr/>
                <p14:nvPr/>
              </p14:nvContentPartPr>
              <p14:xfrm>
                <a:off x="5722461" y="5141546"/>
                <a:ext cx="66600" cy="815760"/>
              </p14:xfrm>
            </p:contentPart>
          </mc:Choice>
          <mc:Fallback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05499CCB-C35C-465A-A5E0-51664452F89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86821" y="5105906"/>
                  <a:ext cx="138240" cy="8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2F2583D8-F8F9-4BE2-988C-87576E692085}"/>
                    </a:ext>
                  </a:extLst>
                </p14:cNvPr>
                <p14:cNvContentPartPr/>
                <p14:nvPr/>
              </p14:nvContentPartPr>
              <p14:xfrm>
                <a:off x="5686101" y="5135786"/>
                <a:ext cx="207720" cy="161280"/>
              </p14:xfrm>
            </p:contentPart>
          </mc:Choice>
          <mc:Fallback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2F2583D8-F8F9-4BE2-988C-87576E69208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650461" y="5099786"/>
                  <a:ext cx="279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EDA00DEA-4875-4C69-98A1-51FDE978FC65}"/>
                    </a:ext>
                  </a:extLst>
                </p14:cNvPr>
                <p14:cNvContentPartPr/>
                <p14:nvPr/>
              </p14:nvContentPartPr>
              <p14:xfrm>
                <a:off x="5667381" y="5770826"/>
                <a:ext cx="207360" cy="177120"/>
              </p14:xfrm>
            </p:contentPart>
          </mc:Choice>
          <mc:Fallback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EDA00DEA-4875-4C69-98A1-51FDE978FC6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631741" y="5735186"/>
                  <a:ext cx="27900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52" name="Tinta 351">
                <a:extLst>
                  <a:ext uri="{FF2B5EF4-FFF2-40B4-BE49-F238E27FC236}">
                    <a16:creationId xmlns:a16="http://schemas.microsoft.com/office/drawing/2014/main" id="{6398BA8A-37A0-4AF3-A819-053CA82E4714}"/>
                  </a:ext>
                </a:extLst>
              </p14:cNvPr>
              <p14:cNvContentPartPr/>
              <p14:nvPr/>
            </p14:nvContentPartPr>
            <p14:xfrm>
              <a:off x="6938901" y="6551666"/>
              <a:ext cx="803160" cy="39960"/>
            </p14:xfrm>
          </p:contentPart>
        </mc:Choice>
        <mc:Fallback>
          <p:pic>
            <p:nvPicPr>
              <p:cNvPr id="352" name="Tinta 351">
                <a:extLst>
                  <a:ext uri="{FF2B5EF4-FFF2-40B4-BE49-F238E27FC236}">
                    <a16:creationId xmlns:a16="http://schemas.microsoft.com/office/drawing/2014/main" id="{6398BA8A-37A0-4AF3-A819-053CA82E4714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903261" y="6515666"/>
                <a:ext cx="874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53" name="Tinta 352">
                <a:extLst>
                  <a:ext uri="{FF2B5EF4-FFF2-40B4-BE49-F238E27FC236}">
                    <a16:creationId xmlns:a16="http://schemas.microsoft.com/office/drawing/2014/main" id="{29FE55CE-CEDA-4F22-AF82-8F7CBAEADBF7}"/>
                  </a:ext>
                </a:extLst>
              </p14:cNvPr>
              <p14:cNvContentPartPr/>
              <p14:nvPr/>
            </p14:nvContentPartPr>
            <p14:xfrm>
              <a:off x="8605341" y="6495866"/>
              <a:ext cx="726480" cy="43200"/>
            </p14:xfrm>
          </p:contentPart>
        </mc:Choice>
        <mc:Fallback>
          <p:pic>
            <p:nvPicPr>
              <p:cNvPr id="353" name="Tinta 352">
                <a:extLst>
                  <a:ext uri="{FF2B5EF4-FFF2-40B4-BE49-F238E27FC236}">
                    <a16:creationId xmlns:a16="http://schemas.microsoft.com/office/drawing/2014/main" id="{29FE55CE-CEDA-4F22-AF82-8F7CBAEADBF7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569341" y="6460226"/>
                <a:ext cx="798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54" name="Tinta 353">
                <a:extLst>
                  <a:ext uri="{FF2B5EF4-FFF2-40B4-BE49-F238E27FC236}">
                    <a16:creationId xmlns:a16="http://schemas.microsoft.com/office/drawing/2014/main" id="{301168A3-DD38-4725-A5F4-CA9E5CF08BA8}"/>
                  </a:ext>
                </a:extLst>
              </p14:cNvPr>
              <p14:cNvContentPartPr/>
              <p14:nvPr/>
            </p14:nvContentPartPr>
            <p14:xfrm>
              <a:off x="10125621" y="6508826"/>
              <a:ext cx="564480" cy="30240"/>
            </p14:xfrm>
          </p:contentPart>
        </mc:Choice>
        <mc:Fallback>
          <p:pic>
            <p:nvPicPr>
              <p:cNvPr id="354" name="Tinta 353">
                <a:extLst>
                  <a:ext uri="{FF2B5EF4-FFF2-40B4-BE49-F238E27FC236}">
                    <a16:creationId xmlns:a16="http://schemas.microsoft.com/office/drawing/2014/main" id="{301168A3-DD38-4725-A5F4-CA9E5CF08BA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089981" y="6472826"/>
                <a:ext cx="636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55" name="Tinta 354">
                <a:extLst>
                  <a:ext uri="{FF2B5EF4-FFF2-40B4-BE49-F238E27FC236}">
                    <a16:creationId xmlns:a16="http://schemas.microsoft.com/office/drawing/2014/main" id="{C6C83F6E-AB93-4759-BD75-6BC83E1A63AF}"/>
                  </a:ext>
                </a:extLst>
              </p14:cNvPr>
              <p14:cNvContentPartPr/>
              <p14:nvPr/>
            </p14:nvContentPartPr>
            <p14:xfrm>
              <a:off x="720261" y="5010146"/>
              <a:ext cx="181800" cy="72000"/>
            </p14:xfrm>
          </p:contentPart>
        </mc:Choice>
        <mc:Fallback>
          <p:pic>
            <p:nvPicPr>
              <p:cNvPr id="355" name="Tinta 354">
                <a:extLst>
                  <a:ext uri="{FF2B5EF4-FFF2-40B4-BE49-F238E27FC236}">
                    <a16:creationId xmlns:a16="http://schemas.microsoft.com/office/drawing/2014/main" id="{C6C83F6E-AB93-4759-BD75-6BC83E1A63A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84621" y="4974506"/>
                <a:ext cx="253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56" name="Tinta 355">
                <a:extLst>
                  <a:ext uri="{FF2B5EF4-FFF2-40B4-BE49-F238E27FC236}">
                    <a16:creationId xmlns:a16="http://schemas.microsoft.com/office/drawing/2014/main" id="{9B725D08-71B4-4C43-ABE1-C4AFFCC646A3}"/>
                  </a:ext>
                </a:extLst>
              </p14:cNvPr>
              <p14:cNvContentPartPr/>
              <p14:nvPr/>
            </p14:nvContentPartPr>
            <p14:xfrm>
              <a:off x="819261" y="6176546"/>
              <a:ext cx="155520" cy="64080"/>
            </p14:xfrm>
          </p:contentPart>
        </mc:Choice>
        <mc:Fallback>
          <p:pic>
            <p:nvPicPr>
              <p:cNvPr id="356" name="Tinta 355">
                <a:extLst>
                  <a:ext uri="{FF2B5EF4-FFF2-40B4-BE49-F238E27FC236}">
                    <a16:creationId xmlns:a16="http://schemas.microsoft.com/office/drawing/2014/main" id="{9B725D08-71B4-4C43-ABE1-C4AFFCC646A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83261" y="6140906"/>
                <a:ext cx="227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57" name="Tinta 356">
                <a:extLst>
                  <a:ext uri="{FF2B5EF4-FFF2-40B4-BE49-F238E27FC236}">
                    <a16:creationId xmlns:a16="http://schemas.microsoft.com/office/drawing/2014/main" id="{F0095A00-7B0C-434B-BCA7-BE4E528973AC}"/>
                  </a:ext>
                </a:extLst>
              </p14:cNvPr>
              <p14:cNvContentPartPr/>
              <p14:nvPr/>
            </p14:nvContentPartPr>
            <p14:xfrm>
              <a:off x="8456661" y="1210706"/>
              <a:ext cx="294840" cy="156240"/>
            </p14:xfrm>
          </p:contentPart>
        </mc:Choice>
        <mc:Fallback>
          <p:pic>
            <p:nvPicPr>
              <p:cNvPr id="357" name="Tinta 356">
                <a:extLst>
                  <a:ext uri="{FF2B5EF4-FFF2-40B4-BE49-F238E27FC236}">
                    <a16:creationId xmlns:a16="http://schemas.microsoft.com/office/drawing/2014/main" id="{F0095A00-7B0C-434B-BCA7-BE4E528973AC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8420661" y="1175066"/>
                <a:ext cx="366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58" name="Tinta 357">
                <a:extLst>
                  <a:ext uri="{FF2B5EF4-FFF2-40B4-BE49-F238E27FC236}">
                    <a16:creationId xmlns:a16="http://schemas.microsoft.com/office/drawing/2014/main" id="{60FE95FB-D2B5-4F6B-9DF2-CB90292863CC}"/>
                  </a:ext>
                </a:extLst>
              </p14:cNvPr>
              <p14:cNvContentPartPr/>
              <p14:nvPr/>
            </p14:nvContentPartPr>
            <p14:xfrm>
              <a:off x="11533581" y="1167506"/>
              <a:ext cx="311760" cy="150840"/>
            </p14:xfrm>
          </p:contentPart>
        </mc:Choice>
        <mc:Fallback>
          <p:pic>
            <p:nvPicPr>
              <p:cNvPr id="358" name="Tinta 357">
                <a:extLst>
                  <a:ext uri="{FF2B5EF4-FFF2-40B4-BE49-F238E27FC236}">
                    <a16:creationId xmlns:a16="http://schemas.microsoft.com/office/drawing/2014/main" id="{60FE95FB-D2B5-4F6B-9DF2-CB90292863CC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1497581" y="1131866"/>
                <a:ext cx="38340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Agrupar 360">
            <a:extLst>
              <a:ext uri="{FF2B5EF4-FFF2-40B4-BE49-F238E27FC236}">
                <a16:creationId xmlns:a16="http://schemas.microsoft.com/office/drawing/2014/main" id="{5CEF71D1-F1CD-403C-B33D-D1987C74CCB1}"/>
              </a:ext>
            </a:extLst>
          </p:cNvPr>
          <p:cNvGrpSpPr/>
          <p:nvPr/>
        </p:nvGrpSpPr>
        <p:grpSpPr>
          <a:xfrm>
            <a:off x="737181" y="6180866"/>
            <a:ext cx="250560" cy="182520"/>
            <a:chOff x="737181" y="6180866"/>
            <a:chExt cx="25056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B2CB07B1-A1DA-48A3-9A01-368CB1E67304}"/>
                    </a:ext>
                  </a:extLst>
                </p14:cNvPr>
                <p14:cNvContentPartPr/>
                <p14:nvPr/>
              </p14:nvContentPartPr>
              <p14:xfrm>
                <a:off x="814221" y="6357626"/>
                <a:ext cx="13320" cy="5760"/>
              </p14:xfrm>
            </p:contentPart>
          </mc:Choice>
          <mc:Fallback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B2CB07B1-A1DA-48A3-9A01-368CB1E6730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8581" y="6321986"/>
                  <a:ext cx="84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8CD68BEA-C727-4B12-B2D2-23A65ABE045F}"/>
                    </a:ext>
                  </a:extLst>
                </p14:cNvPr>
                <p14:cNvContentPartPr/>
                <p14:nvPr/>
              </p14:nvContentPartPr>
              <p14:xfrm>
                <a:off x="737181" y="6180866"/>
                <a:ext cx="250560" cy="120960"/>
              </p14:xfrm>
            </p:contentPart>
          </mc:Choice>
          <mc:Fallback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8CD68BEA-C727-4B12-B2D2-23A65ABE045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01181" y="6145226"/>
                  <a:ext cx="3222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Agrupar 367">
            <a:extLst>
              <a:ext uri="{FF2B5EF4-FFF2-40B4-BE49-F238E27FC236}">
                <a16:creationId xmlns:a16="http://schemas.microsoft.com/office/drawing/2014/main" id="{A317CD26-BAEF-487B-9005-D83DE9546513}"/>
              </a:ext>
            </a:extLst>
          </p:cNvPr>
          <p:cNvGrpSpPr/>
          <p:nvPr/>
        </p:nvGrpSpPr>
        <p:grpSpPr>
          <a:xfrm>
            <a:off x="6469821" y="1063826"/>
            <a:ext cx="581400" cy="105120"/>
            <a:chOff x="6469821" y="1063826"/>
            <a:chExt cx="58140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66" name="Tinta 365">
                  <a:extLst>
                    <a:ext uri="{FF2B5EF4-FFF2-40B4-BE49-F238E27FC236}">
                      <a16:creationId xmlns:a16="http://schemas.microsoft.com/office/drawing/2014/main" id="{762E031A-2284-437F-A825-558092A37D11}"/>
                    </a:ext>
                  </a:extLst>
                </p14:cNvPr>
                <p14:cNvContentPartPr/>
                <p14:nvPr/>
              </p14:nvContentPartPr>
              <p14:xfrm>
                <a:off x="6505461" y="1063826"/>
                <a:ext cx="486360" cy="58320"/>
              </p14:xfrm>
            </p:contentPart>
          </mc:Choice>
          <mc:Fallback>
            <p:pic>
              <p:nvPicPr>
                <p:cNvPr id="366" name="Tinta 365">
                  <a:extLst>
                    <a:ext uri="{FF2B5EF4-FFF2-40B4-BE49-F238E27FC236}">
                      <a16:creationId xmlns:a16="http://schemas.microsoft.com/office/drawing/2014/main" id="{762E031A-2284-437F-A825-558092A37D1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469821" y="1027826"/>
                  <a:ext cx="55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D18F64C0-AF38-4BB9-9BB1-DD7CB4813D59}"/>
                    </a:ext>
                  </a:extLst>
                </p14:cNvPr>
                <p14:cNvContentPartPr/>
                <p14:nvPr/>
              </p14:nvContentPartPr>
              <p14:xfrm>
                <a:off x="6469821" y="1079666"/>
                <a:ext cx="581400" cy="89280"/>
              </p14:xfrm>
            </p:contentPart>
          </mc:Choice>
          <mc:Fallback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D18F64C0-AF38-4BB9-9BB1-DD7CB4813D5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34181" y="1044026"/>
                  <a:ext cx="6530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88" name="Tinta 387">
                <a:extLst>
                  <a:ext uri="{FF2B5EF4-FFF2-40B4-BE49-F238E27FC236}">
                    <a16:creationId xmlns:a16="http://schemas.microsoft.com/office/drawing/2014/main" id="{6DCB455D-E02E-476B-9A85-8F9BCACE1D27}"/>
                  </a:ext>
                </a:extLst>
              </p14:cNvPr>
              <p14:cNvContentPartPr/>
              <p14:nvPr/>
            </p14:nvContentPartPr>
            <p14:xfrm>
              <a:off x="11649501" y="3831146"/>
              <a:ext cx="175320" cy="261000"/>
            </p14:xfrm>
          </p:contentPart>
        </mc:Choice>
        <mc:Fallback>
          <p:pic>
            <p:nvPicPr>
              <p:cNvPr id="388" name="Tinta 387">
                <a:extLst>
                  <a:ext uri="{FF2B5EF4-FFF2-40B4-BE49-F238E27FC236}">
                    <a16:creationId xmlns:a16="http://schemas.microsoft.com/office/drawing/2014/main" id="{6DCB455D-E02E-476B-9A85-8F9BCACE1D27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613861" y="3795506"/>
                <a:ext cx="24696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Agrupar 392">
            <a:extLst>
              <a:ext uri="{FF2B5EF4-FFF2-40B4-BE49-F238E27FC236}">
                <a16:creationId xmlns:a16="http://schemas.microsoft.com/office/drawing/2014/main" id="{56406E0D-3597-4E06-A5CD-76BEA3A958EB}"/>
              </a:ext>
            </a:extLst>
          </p:cNvPr>
          <p:cNvGrpSpPr/>
          <p:nvPr/>
        </p:nvGrpSpPr>
        <p:grpSpPr>
          <a:xfrm>
            <a:off x="11092941" y="2082986"/>
            <a:ext cx="307800" cy="380160"/>
            <a:chOff x="11092941" y="2082986"/>
            <a:chExt cx="3078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7878998E-6DCF-4206-AD47-421733EF524E}"/>
                    </a:ext>
                  </a:extLst>
                </p14:cNvPr>
                <p14:cNvContentPartPr/>
                <p14:nvPr/>
              </p14:nvContentPartPr>
              <p14:xfrm>
                <a:off x="11092941" y="2089826"/>
                <a:ext cx="132120" cy="223200"/>
              </p14:xfrm>
            </p:contentPart>
          </mc:Choice>
          <mc:Fallback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7878998E-6DCF-4206-AD47-421733EF524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056941" y="2054186"/>
                  <a:ext cx="203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F5F30FFB-E157-477A-A304-5C91E6B59CFB}"/>
                    </a:ext>
                  </a:extLst>
                </p14:cNvPr>
                <p14:cNvContentPartPr/>
                <p14:nvPr/>
              </p14:nvContentPartPr>
              <p14:xfrm>
                <a:off x="11196261" y="2082986"/>
                <a:ext cx="204480" cy="160920"/>
              </p14:xfrm>
            </p:contentPart>
          </mc:Choice>
          <mc:Fallback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F5F30FFB-E157-477A-A304-5C91E6B59CF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160621" y="2046986"/>
                  <a:ext cx="276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BF973D40-8AF3-4DF1-8F42-AAC72DDC3A16}"/>
                    </a:ext>
                  </a:extLst>
                </p14:cNvPr>
                <p14:cNvContentPartPr/>
                <p14:nvPr/>
              </p14:nvContentPartPr>
              <p14:xfrm>
                <a:off x="11166741" y="2361986"/>
                <a:ext cx="219240" cy="17640"/>
              </p14:xfrm>
            </p:contentPart>
          </mc:Choice>
          <mc:Fallback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BF973D40-8AF3-4DF1-8F42-AAC72DDC3A1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130741" y="2326346"/>
                  <a:ext cx="29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64A0C9E4-D19E-4E08-8A42-52F83B39BEAA}"/>
                    </a:ext>
                  </a:extLst>
                </p14:cNvPr>
                <p14:cNvContentPartPr/>
                <p14:nvPr/>
              </p14:nvContentPartPr>
              <p14:xfrm>
                <a:off x="11160621" y="2419946"/>
                <a:ext cx="219600" cy="43200"/>
              </p14:xfrm>
            </p:contentPart>
          </mc:Choice>
          <mc:Fallback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64A0C9E4-D19E-4E08-8A42-52F83B39BEA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24981" y="2383946"/>
                  <a:ext cx="2912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Agrupar 398">
            <a:extLst>
              <a:ext uri="{FF2B5EF4-FFF2-40B4-BE49-F238E27FC236}">
                <a16:creationId xmlns:a16="http://schemas.microsoft.com/office/drawing/2014/main" id="{FA9F2214-58A0-4BFE-8A79-88E8769170BF}"/>
              </a:ext>
            </a:extLst>
          </p:cNvPr>
          <p:cNvGrpSpPr/>
          <p:nvPr/>
        </p:nvGrpSpPr>
        <p:grpSpPr>
          <a:xfrm>
            <a:off x="11507301" y="2755826"/>
            <a:ext cx="402840" cy="358560"/>
            <a:chOff x="11507301" y="2755826"/>
            <a:chExt cx="40284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B8A780D4-2714-4986-94BC-CCB43B2CB69D}"/>
                    </a:ext>
                  </a:extLst>
                </p14:cNvPr>
                <p14:cNvContentPartPr/>
                <p14:nvPr/>
              </p14:nvContentPartPr>
              <p14:xfrm>
                <a:off x="11544021" y="2856626"/>
                <a:ext cx="89640" cy="218160"/>
              </p14:xfrm>
            </p:contentPart>
          </mc:Choice>
          <mc:Fallback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B8A780D4-2714-4986-94BC-CCB43B2CB69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508381" y="2820626"/>
                  <a:ext cx="161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5" name="Tinta 374">
                  <a:extLst>
                    <a:ext uri="{FF2B5EF4-FFF2-40B4-BE49-F238E27FC236}">
                      <a16:creationId xmlns:a16="http://schemas.microsoft.com/office/drawing/2014/main" id="{770A7A4D-8B17-4D23-B44D-C66DBB21CB91}"/>
                    </a:ext>
                  </a:extLst>
                </p14:cNvPr>
                <p14:cNvContentPartPr/>
                <p14:nvPr/>
              </p14:nvContentPartPr>
              <p14:xfrm>
                <a:off x="11566701" y="2928626"/>
                <a:ext cx="138960" cy="9000"/>
              </p14:xfrm>
            </p:contentPart>
          </mc:Choice>
          <mc:Fallback>
            <p:pic>
              <p:nvPicPr>
                <p:cNvPr id="375" name="Tinta 374">
                  <a:extLst>
                    <a:ext uri="{FF2B5EF4-FFF2-40B4-BE49-F238E27FC236}">
                      <a16:creationId xmlns:a16="http://schemas.microsoft.com/office/drawing/2014/main" id="{770A7A4D-8B17-4D23-B44D-C66DBB21CB9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531061" y="2892626"/>
                  <a:ext cx="21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78F957C1-0EAE-47E8-B5D6-41E58796BF72}"/>
                    </a:ext>
                  </a:extLst>
                </p14:cNvPr>
                <p14:cNvContentPartPr/>
                <p14:nvPr/>
              </p14:nvContentPartPr>
              <p14:xfrm>
                <a:off x="11507301" y="2755826"/>
                <a:ext cx="108000" cy="358560"/>
              </p14:xfrm>
            </p:contentPart>
          </mc:Choice>
          <mc:Fallback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78F957C1-0EAE-47E8-B5D6-41E58796BF7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71301" y="2720186"/>
                  <a:ext cx="1796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4D6B65CE-58B7-4721-9A6A-CB01C5F5FC92}"/>
                    </a:ext>
                  </a:extLst>
                </p14:cNvPr>
                <p14:cNvContentPartPr/>
                <p14:nvPr/>
              </p14:nvContentPartPr>
              <p14:xfrm>
                <a:off x="11686941" y="2820986"/>
                <a:ext cx="223200" cy="201240"/>
              </p14:xfrm>
            </p:contentPart>
          </mc:Choice>
          <mc:Fallback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4D6B65CE-58B7-4721-9A6A-CB01C5F5FC9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651301" y="2784986"/>
                  <a:ext cx="2948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400" name="Tinta 399">
                <a:extLst>
                  <a:ext uri="{FF2B5EF4-FFF2-40B4-BE49-F238E27FC236}">
                    <a16:creationId xmlns:a16="http://schemas.microsoft.com/office/drawing/2014/main" id="{E44F1547-E987-45B6-951C-7C2B68BC92A8}"/>
                  </a:ext>
                </a:extLst>
              </p14:cNvPr>
              <p14:cNvContentPartPr/>
              <p14:nvPr/>
            </p14:nvContentPartPr>
            <p14:xfrm>
              <a:off x="11418021" y="658826"/>
              <a:ext cx="167400" cy="50760"/>
            </p14:xfrm>
          </p:contentPart>
        </mc:Choice>
        <mc:Fallback>
          <p:pic>
            <p:nvPicPr>
              <p:cNvPr id="400" name="Tinta 399">
                <a:extLst>
                  <a:ext uri="{FF2B5EF4-FFF2-40B4-BE49-F238E27FC236}">
                    <a16:creationId xmlns:a16="http://schemas.microsoft.com/office/drawing/2014/main" id="{E44F1547-E987-45B6-951C-7C2B68BC92A8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382021" y="622826"/>
                <a:ext cx="2390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401" name="Tinta 400">
                <a:extLst>
                  <a:ext uri="{FF2B5EF4-FFF2-40B4-BE49-F238E27FC236}">
                    <a16:creationId xmlns:a16="http://schemas.microsoft.com/office/drawing/2014/main" id="{0E495E94-977F-4DC0-AC8F-CF7B55145FC8}"/>
                  </a:ext>
                </a:extLst>
              </p14:cNvPr>
              <p14:cNvContentPartPr/>
              <p14:nvPr/>
            </p14:nvContentPartPr>
            <p14:xfrm>
              <a:off x="11450061" y="734066"/>
              <a:ext cx="132480" cy="46080"/>
            </p14:xfrm>
          </p:contentPart>
        </mc:Choice>
        <mc:Fallback>
          <p:pic>
            <p:nvPicPr>
              <p:cNvPr id="401" name="Tinta 400">
                <a:extLst>
                  <a:ext uri="{FF2B5EF4-FFF2-40B4-BE49-F238E27FC236}">
                    <a16:creationId xmlns:a16="http://schemas.microsoft.com/office/drawing/2014/main" id="{0E495E94-977F-4DC0-AC8F-CF7B55145FC8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1414421" y="698426"/>
                <a:ext cx="20412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Agrupar 404">
            <a:extLst>
              <a:ext uri="{FF2B5EF4-FFF2-40B4-BE49-F238E27FC236}">
                <a16:creationId xmlns:a16="http://schemas.microsoft.com/office/drawing/2014/main" id="{40FC1E77-67C2-4CAE-9547-1722DD10E7AB}"/>
              </a:ext>
            </a:extLst>
          </p:cNvPr>
          <p:cNvGrpSpPr/>
          <p:nvPr/>
        </p:nvGrpSpPr>
        <p:grpSpPr>
          <a:xfrm>
            <a:off x="11383461" y="3224546"/>
            <a:ext cx="579960" cy="395280"/>
            <a:chOff x="11383461" y="3224546"/>
            <a:chExt cx="57996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4" name="Tinta 383">
                  <a:extLst>
                    <a:ext uri="{FF2B5EF4-FFF2-40B4-BE49-F238E27FC236}">
                      <a16:creationId xmlns:a16="http://schemas.microsoft.com/office/drawing/2014/main" id="{7D38677B-5D0F-4ABD-8585-27DFE2B045F9}"/>
                    </a:ext>
                  </a:extLst>
                </p14:cNvPr>
                <p14:cNvContentPartPr/>
                <p14:nvPr/>
              </p14:nvContentPartPr>
              <p14:xfrm>
                <a:off x="11383461" y="3358826"/>
                <a:ext cx="161280" cy="12600"/>
              </p14:xfrm>
            </p:contentPart>
          </mc:Choice>
          <mc:Fallback>
            <p:pic>
              <p:nvPicPr>
                <p:cNvPr id="384" name="Tinta 383">
                  <a:extLst>
                    <a:ext uri="{FF2B5EF4-FFF2-40B4-BE49-F238E27FC236}">
                      <a16:creationId xmlns:a16="http://schemas.microsoft.com/office/drawing/2014/main" id="{7D38677B-5D0F-4ABD-8585-27DFE2B045F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47461" y="3323186"/>
                  <a:ext cx="232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5" name="Tinta 384">
                  <a:extLst>
                    <a:ext uri="{FF2B5EF4-FFF2-40B4-BE49-F238E27FC236}">
                      <a16:creationId xmlns:a16="http://schemas.microsoft.com/office/drawing/2014/main" id="{58546007-F0F3-4245-8D14-0E00DB45B429}"/>
                    </a:ext>
                  </a:extLst>
                </p14:cNvPr>
                <p14:cNvContentPartPr/>
                <p14:nvPr/>
              </p14:nvContentPartPr>
              <p14:xfrm>
                <a:off x="11670381" y="3257666"/>
                <a:ext cx="31320" cy="208080"/>
              </p14:xfrm>
            </p:contentPart>
          </mc:Choice>
          <mc:Fallback>
            <p:pic>
              <p:nvPicPr>
                <p:cNvPr id="385" name="Tinta 384">
                  <a:extLst>
                    <a:ext uri="{FF2B5EF4-FFF2-40B4-BE49-F238E27FC236}">
                      <a16:creationId xmlns:a16="http://schemas.microsoft.com/office/drawing/2014/main" id="{58546007-F0F3-4245-8D14-0E00DB45B42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634741" y="3222026"/>
                  <a:ext cx="102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7" name="Tinta 386">
                  <a:extLst>
                    <a:ext uri="{FF2B5EF4-FFF2-40B4-BE49-F238E27FC236}">
                      <a16:creationId xmlns:a16="http://schemas.microsoft.com/office/drawing/2014/main" id="{92FB1D86-9BCF-43D8-B94D-BFC679A3F37E}"/>
                    </a:ext>
                  </a:extLst>
                </p14:cNvPr>
                <p14:cNvContentPartPr/>
                <p14:nvPr/>
              </p14:nvContentPartPr>
              <p14:xfrm>
                <a:off x="11557341" y="3601826"/>
                <a:ext cx="406080" cy="18000"/>
              </p14:xfrm>
            </p:contentPart>
          </mc:Choice>
          <mc:Fallback>
            <p:pic>
              <p:nvPicPr>
                <p:cNvPr id="387" name="Tinta 386">
                  <a:extLst>
                    <a:ext uri="{FF2B5EF4-FFF2-40B4-BE49-F238E27FC236}">
                      <a16:creationId xmlns:a16="http://schemas.microsoft.com/office/drawing/2014/main" id="{92FB1D86-9BCF-43D8-B94D-BFC679A3F37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521341" y="3566186"/>
                  <a:ext cx="477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09888BD8-DA6F-430C-ADAE-F5C93EADA4FE}"/>
                    </a:ext>
                  </a:extLst>
                </p14:cNvPr>
                <p14:cNvContentPartPr/>
                <p14:nvPr/>
              </p14:nvContentPartPr>
              <p14:xfrm>
                <a:off x="11528541" y="3224546"/>
                <a:ext cx="181080" cy="330120"/>
              </p14:xfrm>
            </p:contentPart>
          </mc:Choice>
          <mc:Fallback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09888BD8-DA6F-430C-ADAE-F5C93EADA4F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492901" y="3188906"/>
                  <a:ext cx="252720" cy="40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06" name="Tinta 405">
                <a:extLst>
                  <a:ext uri="{FF2B5EF4-FFF2-40B4-BE49-F238E27FC236}">
                    <a16:creationId xmlns:a16="http://schemas.microsoft.com/office/drawing/2014/main" id="{0A021769-BF03-4EB0-883C-E5A14EFD122F}"/>
                  </a:ext>
                </a:extLst>
              </p14:cNvPr>
              <p14:cNvContentPartPr/>
              <p14:nvPr/>
            </p14:nvContentPartPr>
            <p14:xfrm>
              <a:off x="11695941" y="4152266"/>
              <a:ext cx="285840" cy="49680"/>
            </p14:xfrm>
          </p:contentPart>
        </mc:Choice>
        <mc:Fallback>
          <p:pic>
            <p:nvPicPr>
              <p:cNvPr id="406" name="Tinta 405">
                <a:extLst>
                  <a:ext uri="{FF2B5EF4-FFF2-40B4-BE49-F238E27FC236}">
                    <a16:creationId xmlns:a16="http://schemas.microsoft.com/office/drawing/2014/main" id="{0A021769-BF03-4EB0-883C-E5A14EFD122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1660301" y="4116266"/>
                <a:ext cx="357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07" name="Tinta 406">
                <a:extLst>
                  <a:ext uri="{FF2B5EF4-FFF2-40B4-BE49-F238E27FC236}">
                    <a16:creationId xmlns:a16="http://schemas.microsoft.com/office/drawing/2014/main" id="{D346565B-622A-4594-AD01-7A634860D9F1}"/>
                  </a:ext>
                </a:extLst>
              </p14:cNvPr>
              <p14:cNvContentPartPr/>
              <p14:nvPr/>
            </p14:nvContentPartPr>
            <p14:xfrm>
              <a:off x="8859501" y="206666"/>
              <a:ext cx="2099520" cy="221040"/>
            </p14:xfrm>
          </p:contentPart>
        </mc:Choice>
        <mc:Fallback>
          <p:pic>
            <p:nvPicPr>
              <p:cNvPr id="407" name="Tinta 406">
                <a:extLst>
                  <a:ext uri="{FF2B5EF4-FFF2-40B4-BE49-F238E27FC236}">
                    <a16:creationId xmlns:a16="http://schemas.microsoft.com/office/drawing/2014/main" id="{D346565B-622A-4594-AD01-7A634860D9F1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823501" y="171026"/>
                <a:ext cx="217116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Agrupar 409">
            <a:extLst>
              <a:ext uri="{FF2B5EF4-FFF2-40B4-BE49-F238E27FC236}">
                <a16:creationId xmlns:a16="http://schemas.microsoft.com/office/drawing/2014/main" id="{04350C98-41FF-403E-952C-950B700BF681}"/>
              </a:ext>
            </a:extLst>
          </p:cNvPr>
          <p:cNvGrpSpPr/>
          <p:nvPr/>
        </p:nvGrpSpPr>
        <p:grpSpPr>
          <a:xfrm>
            <a:off x="8446581" y="742346"/>
            <a:ext cx="377280" cy="62280"/>
            <a:chOff x="8446581" y="742346"/>
            <a:chExt cx="37728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7A325530-7DBC-4520-A3B3-B9CFE9889E2A}"/>
                    </a:ext>
                  </a:extLst>
                </p14:cNvPr>
                <p14:cNvContentPartPr/>
                <p14:nvPr/>
              </p14:nvContentPartPr>
              <p14:xfrm>
                <a:off x="8653941" y="754226"/>
                <a:ext cx="152640" cy="11160"/>
              </p14:xfrm>
            </p:contentPart>
          </mc:Choice>
          <mc:Fallback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7A325530-7DBC-4520-A3B3-B9CFE9889E2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17941" y="718226"/>
                  <a:ext cx="224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0" name="Tinta 369">
                  <a:extLst>
                    <a:ext uri="{FF2B5EF4-FFF2-40B4-BE49-F238E27FC236}">
                      <a16:creationId xmlns:a16="http://schemas.microsoft.com/office/drawing/2014/main" id="{DEBD310E-9EAB-4049-9858-CCF5D9E7CE8D}"/>
                    </a:ext>
                  </a:extLst>
                </p14:cNvPr>
                <p14:cNvContentPartPr/>
                <p14:nvPr/>
              </p14:nvContentPartPr>
              <p14:xfrm>
                <a:off x="8714781" y="768986"/>
                <a:ext cx="108720" cy="2520"/>
              </p14:xfrm>
            </p:contentPart>
          </mc:Choice>
          <mc:Fallback>
            <p:pic>
              <p:nvPicPr>
                <p:cNvPr id="370" name="Tinta 369">
                  <a:extLst>
                    <a:ext uri="{FF2B5EF4-FFF2-40B4-BE49-F238E27FC236}">
                      <a16:creationId xmlns:a16="http://schemas.microsoft.com/office/drawing/2014/main" id="{DEBD310E-9EAB-4049-9858-CCF5D9E7CE8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78781" y="733346"/>
                  <a:ext cx="18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44575011-8FEF-4A65-A51A-F4ECDA2AEC34}"/>
                    </a:ext>
                  </a:extLst>
                </p14:cNvPr>
                <p14:cNvContentPartPr/>
                <p14:nvPr/>
              </p14:nvContentPartPr>
              <p14:xfrm>
                <a:off x="8556741" y="744506"/>
                <a:ext cx="212040" cy="43200"/>
              </p14:xfrm>
            </p:contentPart>
          </mc:Choice>
          <mc:Fallback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44575011-8FEF-4A65-A51A-F4ECDA2AEC3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520741" y="708506"/>
                  <a:ext cx="283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BF1061B2-EB1C-41CB-9DB9-098587F74059}"/>
                    </a:ext>
                  </a:extLst>
                </p14:cNvPr>
                <p14:cNvContentPartPr/>
                <p14:nvPr/>
              </p14:nvContentPartPr>
              <p14:xfrm>
                <a:off x="8553861" y="775466"/>
                <a:ext cx="270000" cy="29160"/>
              </p14:xfrm>
            </p:contentPart>
          </mc:Choice>
          <mc:Fallback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BF1061B2-EB1C-41CB-9DB9-098587F740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518221" y="739826"/>
                  <a:ext cx="34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B8BF7DA5-4C63-4E8B-AB5A-C1205AB6DD11}"/>
                    </a:ext>
                  </a:extLst>
                </p14:cNvPr>
                <p14:cNvContentPartPr/>
                <p14:nvPr/>
              </p14:nvContentPartPr>
              <p14:xfrm>
                <a:off x="8502381" y="742346"/>
                <a:ext cx="191520" cy="31320"/>
              </p14:xfrm>
            </p:contentPart>
          </mc:Choice>
          <mc:Fallback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B8BF7DA5-4C63-4E8B-AB5A-C1205AB6DD1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466741" y="706706"/>
                  <a:ext cx="263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19864C64-1538-4AC2-A1A9-10F0FD3D8042}"/>
                    </a:ext>
                  </a:extLst>
                </p14:cNvPr>
                <p14:cNvContentPartPr/>
                <p14:nvPr/>
              </p14:nvContentPartPr>
              <p14:xfrm>
                <a:off x="8446581" y="755306"/>
                <a:ext cx="259920" cy="48600"/>
              </p14:xfrm>
            </p:contentPart>
          </mc:Choice>
          <mc:Fallback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19864C64-1538-4AC2-A1A9-10F0FD3D804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10941" y="719306"/>
                  <a:ext cx="3315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Agrupar 412">
            <a:extLst>
              <a:ext uri="{FF2B5EF4-FFF2-40B4-BE49-F238E27FC236}">
                <a16:creationId xmlns:a16="http://schemas.microsoft.com/office/drawing/2014/main" id="{A60E7839-5EB3-4D3A-8771-9B0F1345DCB6}"/>
              </a:ext>
            </a:extLst>
          </p:cNvPr>
          <p:cNvGrpSpPr/>
          <p:nvPr/>
        </p:nvGrpSpPr>
        <p:grpSpPr>
          <a:xfrm>
            <a:off x="11391021" y="654506"/>
            <a:ext cx="243000" cy="101160"/>
            <a:chOff x="11391021" y="654506"/>
            <a:chExt cx="24300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02E6AA2F-2172-4C05-AC32-247276E1A3B2}"/>
                    </a:ext>
                  </a:extLst>
                </p14:cNvPr>
                <p14:cNvContentPartPr/>
                <p14:nvPr/>
              </p14:nvContentPartPr>
              <p14:xfrm>
                <a:off x="11391021" y="654506"/>
                <a:ext cx="191520" cy="64800"/>
              </p14:xfrm>
            </p:contentPart>
          </mc:Choice>
          <mc:Fallback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02E6AA2F-2172-4C05-AC32-247276E1A3B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355021" y="618866"/>
                  <a:ext cx="263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A073D53B-BBE5-445B-966A-06EC210EDB00}"/>
                    </a:ext>
                  </a:extLst>
                </p14:cNvPr>
                <p14:cNvContentPartPr/>
                <p14:nvPr/>
              </p14:nvContentPartPr>
              <p14:xfrm>
                <a:off x="11426301" y="729386"/>
                <a:ext cx="151560" cy="24840"/>
              </p14:xfrm>
            </p:contentPart>
          </mc:Choice>
          <mc:Fallback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A073D53B-BBE5-445B-966A-06EC210EDB0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390301" y="693746"/>
                  <a:ext cx="22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67078CE6-5620-41A0-A27A-CCB13FD4C144}"/>
                    </a:ext>
                  </a:extLst>
                </p14:cNvPr>
                <p14:cNvContentPartPr/>
                <p14:nvPr/>
              </p14:nvContentPartPr>
              <p14:xfrm>
                <a:off x="11407221" y="673586"/>
                <a:ext cx="226800" cy="82080"/>
              </p14:xfrm>
            </p:contentPart>
          </mc:Choice>
          <mc:Fallback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67078CE6-5620-41A0-A27A-CCB13FD4C14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371221" y="637946"/>
                  <a:ext cx="298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DABD673A-4A4F-4E93-ACFA-3E5E6427F629}"/>
                    </a:ext>
                  </a:extLst>
                </p14:cNvPr>
                <p14:cNvContentPartPr/>
                <p14:nvPr/>
              </p14:nvContentPartPr>
              <p14:xfrm>
                <a:off x="11452221" y="704186"/>
                <a:ext cx="172440" cy="26640"/>
              </p14:xfrm>
            </p:contentPart>
          </mc:Choice>
          <mc:Fallback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DABD673A-4A4F-4E93-ACFA-3E5E6427F62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416221" y="668546"/>
                  <a:ext cx="2440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14" name="Tinta 413">
                <a:extLst>
                  <a:ext uri="{FF2B5EF4-FFF2-40B4-BE49-F238E27FC236}">
                    <a16:creationId xmlns:a16="http://schemas.microsoft.com/office/drawing/2014/main" id="{0BFEE1AF-DCBF-4E0D-AF5A-31AC1957ED02}"/>
                  </a:ext>
                </a:extLst>
              </p14:cNvPr>
              <p14:cNvContentPartPr/>
              <p14:nvPr/>
            </p14:nvContentPartPr>
            <p14:xfrm>
              <a:off x="5911461" y="5422346"/>
              <a:ext cx="180000" cy="227880"/>
            </p14:xfrm>
          </p:contentPart>
        </mc:Choice>
        <mc:Fallback>
          <p:pic>
            <p:nvPicPr>
              <p:cNvPr id="414" name="Tinta 413">
                <a:extLst>
                  <a:ext uri="{FF2B5EF4-FFF2-40B4-BE49-F238E27FC236}">
                    <a16:creationId xmlns:a16="http://schemas.microsoft.com/office/drawing/2014/main" id="{0BFEE1AF-DCBF-4E0D-AF5A-31AC1957ED02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5875461" y="5386706"/>
                <a:ext cx="2516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15" name="Tinta 414">
                <a:extLst>
                  <a:ext uri="{FF2B5EF4-FFF2-40B4-BE49-F238E27FC236}">
                    <a16:creationId xmlns:a16="http://schemas.microsoft.com/office/drawing/2014/main" id="{D3FD78A6-6CBE-47BB-A576-2007296C4B30}"/>
                  </a:ext>
                </a:extLst>
              </p14:cNvPr>
              <p14:cNvContentPartPr/>
              <p14:nvPr/>
            </p14:nvContentPartPr>
            <p14:xfrm>
              <a:off x="1751661" y="6086546"/>
              <a:ext cx="360" cy="360"/>
            </p14:xfrm>
          </p:contentPart>
        </mc:Choice>
        <mc:Fallback>
          <p:pic>
            <p:nvPicPr>
              <p:cNvPr id="415" name="Tinta 414">
                <a:extLst>
                  <a:ext uri="{FF2B5EF4-FFF2-40B4-BE49-F238E27FC236}">
                    <a16:creationId xmlns:a16="http://schemas.microsoft.com/office/drawing/2014/main" id="{D3FD78A6-6CBE-47BB-A576-2007296C4B30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715661" y="6050906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Agrupar 426">
            <a:extLst>
              <a:ext uri="{FF2B5EF4-FFF2-40B4-BE49-F238E27FC236}">
                <a16:creationId xmlns:a16="http://schemas.microsoft.com/office/drawing/2014/main" id="{CD587135-E6C4-442B-B7B5-EC98780731BF}"/>
              </a:ext>
            </a:extLst>
          </p:cNvPr>
          <p:cNvGrpSpPr/>
          <p:nvPr/>
        </p:nvGrpSpPr>
        <p:grpSpPr>
          <a:xfrm>
            <a:off x="6743781" y="5904746"/>
            <a:ext cx="1222560" cy="219600"/>
            <a:chOff x="6743781" y="5904746"/>
            <a:chExt cx="122256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16" name="Tinta 415">
                  <a:extLst>
                    <a:ext uri="{FF2B5EF4-FFF2-40B4-BE49-F238E27FC236}">
                      <a16:creationId xmlns:a16="http://schemas.microsoft.com/office/drawing/2014/main" id="{D26182F6-DCE6-4E0E-AC75-6552C0199EC5}"/>
                    </a:ext>
                  </a:extLst>
                </p14:cNvPr>
                <p14:cNvContentPartPr/>
                <p14:nvPr/>
              </p14:nvContentPartPr>
              <p14:xfrm>
                <a:off x="6743781" y="5925626"/>
                <a:ext cx="166320" cy="165600"/>
              </p14:xfrm>
            </p:contentPart>
          </mc:Choice>
          <mc:Fallback>
            <p:pic>
              <p:nvPicPr>
                <p:cNvPr id="416" name="Tinta 415">
                  <a:extLst>
                    <a:ext uri="{FF2B5EF4-FFF2-40B4-BE49-F238E27FC236}">
                      <a16:creationId xmlns:a16="http://schemas.microsoft.com/office/drawing/2014/main" id="{D26182F6-DCE6-4E0E-AC75-6552C0199E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707781" y="5889986"/>
                  <a:ext cx="237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12A8DA9A-A28C-456B-8440-8C4DB285DD57}"/>
                    </a:ext>
                  </a:extLst>
                </p14:cNvPr>
                <p14:cNvContentPartPr/>
                <p14:nvPr/>
              </p14:nvContentPartPr>
              <p14:xfrm>
                <a:off x="6973461" y="6012746"/>
                <a:ext cx="19440" cy="111600"/>
              </p14:xfrm>
            </p:contentPart>
          </mc:Choice>
          <mc:Fallback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12A8DA9A-A28C-456B-8440-8C4DB285DD5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937821" y="5977106"/>
                  <a:ext cx="91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BC5A494C-30C8-4427-A1FB-28C77A10F17A}"/>
                    </a:ext>
                  </a:extLst>
                </p14:cNvPr>
                <p14:cNvContentPartPr/>
                <p14:nvPr/>
              </p14:nvContentPartPr>
              <p14:xfrm>
                <a:off x="6984261" y="5940746"/>
                <a:ext cx="163080" cy="93960"/>
              </p14:xfrm>
            </p:contentPart>
          </mc:Choice>
          <mc:Fallback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BC5A494C-30C8-4427-A1FB-28C77A10F17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948621" y="5905106"/>
                  <a:ext cx="234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7FC47585-9068-477A-A735-88672B41DBBD}"/>
                    </a:ext>
                  </a:extLst>
                </p14:cNvPr>
                <p14:cNvContentPartPr/>
                <p14:nvPr/>
              </p14:nvContentPartPr>
              <p14:xfrm>
                <a:off x="7190181" y="5959106"/>
                <a:ext cx="1440" cy="128880"/>
              </p14:xfrm>
            </p:contentPart>
          </mc:Choice>
          <mc:Fallback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7FC47585-9068-477A-A735-88672B41DBB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54541" y="5923466"/>
                  <a:ext cx="73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20" name="Tinta 419">
                  <a:extLst>
                    <a:ext uri="{FF2B5EF4-FFF2-40B4-BE49-F238E27FC236}">
                      <a16:creationId xmlns:a16="http://schemas.microsoft.com/office/drawing/2014/main" id="{DA0E3FEE-025F-40AA-AB74-6D9183DB31BA}"/>
                    </a:ext>
                  </a:extLst>
                </p14:cNvPr>
                <p14:cNvContentPartPr/>
                <p14:nvPr/>
              </p14:nvContentPartPr>
              <p14:xfrm>
                <a:off x="7205661" y="5915546"/>
                <a:ext cx="150480" cy="156600"/>
              </p14:xfrm>
            </p:contentPart>
          </mc:Choice>
          <mc:Fallback>
            <p:pic>
              <p:nvPicPr>
                <p:cNvPr id="420" name="Tinta 419">
                  <a:extLst>
                    <a:ext uri="{FF2B5EF4-FFF2-40B4-BE49-F238E27FC236}">
                      <a16:creationId xmlns:a16="http://schemas.microsoft.com/office/drawing/2014/main" id="{DA0E3FEE-025F-40AA-AB74-6D9183DB31B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170021" y="5879906"/>
                  <a:ext cx="222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21280E8F-0E2B-401C-95D4-D2CDBD6C8CD7}"/>
                    </a:ext>
                  </a:extLst>
                </p14:cNvPr>
                <p14:cNvContentPartPr/>
                <p14:nvPr/>
              </p14:nvContentPartPr>
              <p14:xfrm>
                <a:off x="7407621" y="5988266"/>
                <a:ext cx="127080" cy="105840"/>
              </p14:xfrm>
            </p:contentPart>
          </mc:Choice>
          <mc:Fallback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21280E8F-0E2B-401C-95D4-D2CDBD6C8CD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371981" y="5952266"/>
                  <a:ext cx="198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41A7FE51-DFC0-4298-8674-FAC706CA2004}"/>
                    </a:ext>
                  </a:extLst>
                </p14:cNvPr>
                <p14:cNvContentPartPr/>
                <p14:nvPr/>
              </p14:nvContentPartPr>
              <p14:xfrm>
                <a:off x="7402221" y="5990426"/>
                <a:ext cx="139680" cy="25920"/>
              </p14:xfrm>
            </p:contentPart>
          </mc:Choice>
          <mc:Fallback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41A7FE51-DFC0-4298-8674-FAC706CA200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366581" y="5954426"/>
                  <a:ext cx="211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2E22250E-15D0-4421-A26B-7E875A0BB036}"/>
                    </a:ext>
                  </a:extLst>
                </p14:cNvPr>
                <p14:cNvContentPartPr/>
                <p14:nvPr/>
              </p14:nvContentPartPr>
              <p14:xfrm>
                <a:off x="7446501" y="5909786"/>
                <a:ext cx="203760" cy="157320"/>
              </p14:xfrm>
            </p:contentPart>
          </mc:Choice>
          <mc:Fallback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2E22250E-15D0-4421-A26B-7E875A0BB03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410501" y="5873786"/>
                  <a:ext cx="275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24" name="Tinta 423">
                  <a:extLst>
                    <a:ext uri="{FF2B5EF4-FFF2-40B4-BE49-F238E27FC236}">
                      <a16:creationId xmlns:a16="http://schemas.microsoft.com/office/drawing/2014/main" id="{D4680DC8-6EA0-47D4-B29C-2BC91A7EC89E}"/>
                    </a:ext>
                  </a:extLst>
                </p14:cNvPr>
                <p14:cNvContentPartPr/>
                <p14:nvPr/>
              </p14:nvContentPartPr>
              <p14:xfrm>
                <a:off x="7584381" y="5906546"/>
                <a:ext cx="163440" cy="157680"/>
              </p14:xfrm>
            </p:contentPart>
          </mc:Choice>
          <mc:Fallback>
            <p:pic>
              <p:nvPicPr>
                <p:cNvPr id="424" name="Tinta 423">
                  <a:extLst>
                    <a:ext uri="{FF2B5EF4-FFF2-40B4-BE49-F238E27FC236}">
                      <a16:creationId xmlns:a16="http://schemas.microsoft.com/office/drawing/2014/main" id="{D4680DC8-6EA0-47D4-B29C-2BC91A7EC89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48381" y="5870906"/>
                  <a:ext cx="23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17FB9551-33A3-4BF9-BFA7-5FA60FE76741}"/>
                    </a:ext>
                  </a:extLst>
                </p14:cNvPr>
                <p14:cNvContentPartPr/>
                <p14:nvPr/>
              </p14:nvContentPartPr>
              <p14:xfrm>
                <a:off x="7806141" y="5931386"/>
                <a:ext cx="26640" cy="121320"/>
              </p14:xfrm>
            </p:contentPart>
          </mc:Choice>
          <mc:Fallback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17FB9551-33A3-4BF9-BFA7-5FA60FE7674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770141" y="5895386"/>
                  <a:ext cx="9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26" name="Tinta 425">
                  <a:extLst>
                    <a:ext uri="{FF2B5EF4-FFF2-40B4-BE49-F238E27FC236}">
                      <a16:creationId xmlns:a16="http://schemas.microsoft.com/office/drawing/2014/main" id="{9D4768C6-5A2A-4779-80EA-E98571CF1280}"/>
                    </a:ext>
                  </a:extLst>
                </p14:cNvPr>
                <p14:cNvContentPartPr/>
                <p14:nvPr/>
              </p14:nvContentPartPr>
              <p14:xfrm>
                <a:off x="7790661" y="5904746"/>
                <a:ext cx="175680" cy="174960"/>
              </p14:xfrm>
            </p:contentPart>
          </mc:Choice>
          <mc:Fallback>
            <p:pic>
              <p:nvPicPr>
                <p:cNvPr id="426" name="Tinta 425">
                  <a:extLst>
                    <a:ext uri="{FF2B5EF4-FFF2-40B4-BE49-F238E27FC236}">
                      <a16:creationId xmlns:a16="http://schemas.microsoft.com/office/drawing/2014/main" id="{9D4768C6-5A2A-4779-80EA-E98571CF128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754661" y="5868746"/>
                  <a:ext cx="247320" cy="24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672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38C889B-F71D-4CAA-83C5-8E11D3E7E782}"/>
              </a:ext>
            </a:extLst>
          </p:cNvPr>
          <p:cNvCxnSpPr/>
          <p:nvPr/>
        </p:nvCxnSpPr>
        <p:spPr>
          <a:xfrm>
            <a:off x="2517913" y="473765"/>
            <a:ext cx="0" cy="591047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F02FB4A-EEB5-41E2-9281-07AAD55FE63E}"/>
              </a:ext>
            </a:extLst>
          </p:cNvPr>
          <p:cNvSpPr txBox="1"/>
          <p:nvPr/>
        </p:nvSpPr>
        <p:spPr>
          <a:xfrm>
            <a:off x="2259083" y="5410356"/>
            <a:ext cx="507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A312EB-813E-4207-89E4-A7276E8352A7}"/>
              </a:ext>
            </a:extLst>
          </p:cNvPr>
          <p:cNvSpPr txBox="1"/>
          <p:nvPr/>
        </p:nvSpPr>
        <p:spPr>
          <a:xfrm>
            <a:off x="2222223" y="3404229"/>
            <a:ext cx="507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16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489E922-E6C4-4195-BDBC-624E04E8C2D2}"/>
              </a:ext>
            </a:extLst>
          </p:cNvPr>
          <p:cNvCxnSpPr/>
          <p:nvPr/>
        </p:nvCxnSpPr>
        <p:spPr>
          <a:xfrm>
            <a:off x="3531705" y="473765"/>
            <a:ext cx="0" cy="591047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2E74031-B040-4C14-883E-114C28BBAABB}"/>
              </a:ext>
            </a:extLst>
          </p:cNvPr>
          <p:cNvSpPr txBox="1"/>
          <p:nvPr/>
        </p:nvSpPr>
        <p:spPr>
          <a:xfrm>
            <a:off x="3239329" y="1432103"/>
            <a:ext cx="599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A5C440CD-B205-4106-A1FD-230493E7CE64}"/>
              </a:ext>
            </a:extLst>
          </p:cNvPr>
          <p:cNvCxnSpPr>
            <a:cxnSpLocks/>
          </p:cNvCxnSpPr>
          <p:nvPr/>
        </p:nvCxnSpPr>
        <p:spPr>
          <a:xfrm>
            <a:off x="1789043" y="473765"/>
            <a:ext cx="0" cy="17625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CADC9EB-85C2-40D7-BD8D-2131437F2FA2}"/>
              </a:ext>
            </a:extLst>
          </p:cNvPr>
          <p:cNvCxnSpPr>
            <a:cxnSpLocks/>
          </p:cNvCxnSpPr>
          <p:nvPr/>
        </p:nvCxnSpPr>
        <p:spPr>
          <a:xfrm>
            <a:off x="1404730" y="1772478"/>
            <a:ext cx="306125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D27C973-EDE5-4502-B381-BC2E0E54D336}"/>
              </a:ext>
            </a:extLst>
          </p:cNvPr>
          <p:cNvCxnSpPr>
            <a:cxnSpLocks/>
          </p:cNvCxnSpPr>
          <p:nvPr/>
        </p:nvCxnSpPr>
        <p:spPr>
          <a:xfrm>
            <a:off x="1789043" y="2106232"/>
            <a:ext cx="1737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0B767B7-973E-4853-B264-06FB6CB56FD5}"/>
              </a:ext>
            </a:extLst>
          </p:cNvPr>
          <p:cNvCxnSpPr>
            <a:cxnSpLocks/>
          </p:cNvCxnSpPr>
          <p:nvPr/>
        </p:nvCxnSpPr>
        <p:spPr>
          <a:xfrm flipV="1">
            <a:off x="3546610" y="874643"/>
            <a:ext cx="1219201" cy="1219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E66DEF5-030F-4505-BD50-9829277AFF22}"/>
              </a:ext>
            </a:extLst>
          </p:cNvPr>
          <p:cNvCxnSpPr>
            <a:cxnSpLocks/>
          </p:cNvCxnSpPr>
          <p:nvPr/>
        </p:nvCxnSpPr>
        <p:spPr>
          <a:xfrm>
            <a:off x="1789043" y="2408584"/>
            <a:ext cx="0" cy="17625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7584E57-B627-46D5-9584-45E3B054C08E}"/>
              </a:ext>
            </a:extLst>
          </p:cNvPr>
          <p:cNvCxnSpPr>
            <a:cxnSpLocks/>
          </p:cNvCxnSpPr>
          <p:nvPr/>
        </p:nvCxnSpPr>
        <p:spPr>
          <a:xfrm>
            <a:off x="1404730" y="3707297"/>
            <a:ext cx="306125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7F7CEEF-E595-4D4B-B519-1AD9E03B8F41}"/>
              </a:ext>
            </a:extLst>
          </p:cNvPr>
          <p:cNvCxnSpPr>
            <a:cxnSpLocks/>
          </p:cNvCxnSpPr>
          <p:nvPr/>
        </p:nvCxnSpPr>
        <p:spPr>
          <a:xfrm>
            <a:off x="1812234" y="3183837"/>
            <a:ext cx="70567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1CC9F89-7886-4765-B869-2EC2207FCA6E}"/>
              </a:ext>
            </a:extLst>
          </p:cNvPr>
          <p:cNvCxnSpPr>
            <a:cxnSpLocks/>
          </p:cNvCxnSpPr>
          <p:nvPr/>
        </p:nvCxnSpPr>
        <p:spPr>
          <a:xfrm>
            <a:off x="2517912" y="3159783"/>
            <a:ext cx="1528139" cy="158118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478CE0B-FC88-4D3F-9418-1AEA98619880}"/>
              </a:ext>
            </a:extLst>
          </p:cNvPr>
          <p:cNvCxnSpPr>
            <a:cxnSpLocks/>
          </p:cNvCxnSpPr>
          <p:nvPr/>
        </p:nvCxnSpPr>
        <p:spPr>
          <a:xfrm>
            <a:off x="1789043" y="4456046"/>
            <a:ext cx="0" cy="17625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5D2F5CC-DEA1-403B-B058-BFFF8CC3DD79}"/>
              </a:ext>
            </a:extLst>
          </p:cNvPr>
          <p:cNvCxnSpPr>
            <a:cxnSpLocks/>
          </p:cNvCxnSpPr>
          <p:nvPr/>
        </p:nvCxnSpPr>
        <p:spPr>
          <a:xfrm>
            <a:off x="1404730" y="5754759"/>
            <a:ext cx="306125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8263AD8-B2E9-4D36-BFF9-FDA052ECB1A5}"/>
              </a:ext>
            </a:extLst>
          </p:cNvPr>
          <p:cNvCxnSpPr/>
          <p:nvPr/>
        </p:nvCxnSpPr>
        <p:spPr>
          <a:xfrm>
            <a:off x="1789043" y="5215599"/>
            <a:ext cx="72887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037780A-8E3B-4591-886A-66296D79E55F}"/>
              </a:ext>
            </a:extLst>
          </p:cNvPr>
          <p:cNvCxnSpPr>
            <a:cxnSpLocks/>
          </p:cNvCxnSpPr>
          <p:nvPr/>
        </p:nvCxnSpPr>
        <p:spPr>
          <a:xfrm>
            <a:off x="2517912" y="5215600"/>
            <a:ext cx="1008824" cy="8340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412FC75-DF01-4D50-912F-5E63930C86B0}"/>
              </a:ext>
            </a:extLst>
          </p:cNvPr>
          <p:cNvCxnSpPr/>
          <p:nvPr/>
        </p:nvCxnSpPr>
        <p:spPr>
          <a:xfrm>
            <a:off x="3546610" y="6049624"/>
            <a:ext cx="72887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BD29C7C-8CB4-419F-B772-8E641F6889FC}"/>
              </a:ext>
            </a:extLst>
          </p:cNvPr>
          <p:cNvSpPr txBox="1"/>
          <p:nvPr/>
        </p:nvSpPr>
        <p:spPr>
          <a:xfrm>
            <a:off x="877959" y="1921566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-1,00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AF2FF4-3620-4A5D-91FC-D8F94601CB44}"/>
              </a:ext>
            </a:extLst>
          </p:cNvPr>
          <p:cNvSpPr txBox="1"/>
          <p:nvPr/>
        </p:nvSpPr>
        <p:spPr>
          <a:xfrm>
            <a:off x="960787" y="2983471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+4,80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72344C-2092-445F-BB59-ECB245EDB185}"/>
              </a:ext>
            </a:extLst>
          </p:cNvPr>
          <p:cNvSpPr txBox="1"/>
          <p:nvPr/>
        </p:nvSpPr>
        <p:spPr>
          <a:xfrm>
            <a:off x="960785" y="5894772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-0,20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9F10CC22-5C10-43D1-B64A-AFF3529B877B}"/>
              </a:ext>
            </a:extLst>
          </p:cNvPr>
          <p:cNvCxnSpPr>
            <a:cxnSpLocks/>
          </p:cNvCxnSpPr>
          <p:nvPr/>
        </p:nvCxnSpPr>
        <p:spPr>
          <a:xfrm>
            <a:off x="1812234" y="6049624"/>
            <a:ext cx="1762540" cy="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870F1D9-9A6B-4697-8CC1-9A3F66CD439B}"/>
              </a:ext>
            </a:extLst>
          </p:cNvPr>
          <p:cNvSpPr txBox="1"/>
          <p:nvPr/>
        </p:nvSpPr>
        <p:spPr>
          <a:xfrm>
            <a:off x="977345" y="5030933"/>
            <a:ext cx="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+3,80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6FA745-D17A-4B10-8CAC-FF9514F646CF}"/>
              </a:ext>
            </a:extLst>
          </p:cNvPr>
          <p:cNvSpPr txBox="1"/>
          <p:nvPr/>
        </p:nvSpPr>
        <p:spPr>
          <a:xfrm>
            <a:off x="3255892" y="5361374"/>
            <a:ext cx="599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</a:t>
            </a: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24C249C0-A6B3-4EA6-9D40-A6E71AD89819}"/>
              </a:ext>
            </a:extLst>
          </p:cNvPr>
          <p:cNvGrpSpPr/>
          <p:nvPr/>
        </p:nvGrpSpPr>
        <p:grpSpPr>
          <a:xfrm>
            <a:off x="6374421" y="330866"/>
            <a:ext cx="2433600" cy="479160"/>
            <a:chOff x="6374421" y="330866"/>
            <a:chExt cx="243360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DFC344D2-724D-4A74-960A-F60C44B355CB}"/>
                    </a:ext>
                  </a:extLst>
                </p14:cNvPr>
                <p14:cNvContentPartPr/>
                <p14:nvPr/>
              </p14:nvContentPartPr>
              <p14:xfrm>
                <a:off x="6374421" y="526706"/>
                <a:ext cx="169560" cy="2365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DFC344D2-724D-4A74-960A-F60C44B355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38781" y="490706"/>
                  <a:ext cx="241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32598E9-CE7B-4914-AF13-EFDB3CA1F817}"/>
                    </a:ext>
                  </a:extLst>
                </p14:cNvPr>
                <p14:cNvContentPartPr/>
                <p14:nvPr/>
              </p14:nvContentPartPr>
              <p14:xfrm>
                <a:off x="6381621" y="637226"/>
                <a:ext cx="152640" cy="291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32598E9-CE7B-4914-AF13-EFDB3CA1F8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45981" y="601586"/>
                  <a:ext cx="224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BB255078-5DBF-4E1E-A721-E8DEB7A563B8}"/>
                    </a:ext>
                  </a:extLst>
                </p14:cNvPr>
                <p14:cNvContentPartPr/>
                <p14:nvPr/>
              </p14:nvContentPartPr>
              <p14:xfrm>
                <a:off x="6378021" y="501506"/>
                <a:ext cx="192240" cy="518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BB255078-5DBF-4E1E-A721-E8DEB7A563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2381" y="465506"/>
                  <a:ext cx="263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90A5293-7AAB-4E9A-8ED3-3D106F9E06B9}"/>
                    </a:ext>
                  </a:extLst>
                </p14:cNvPr>
                <p14:cNvContentPartPr/>
                <p14:nvPr/>
              </p14:nvContentPartPr>
              <p14:xfrm>
                <a:off x="6570981" y="530306"/>
                <a:ext cx="189720" cy="2458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90A5293-7AAB-4E9A-8ED3-3D106F9E06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34981" y="494306"/>
                  <a:ext cx="261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C88C1F58-6F7E-4845-97A4-094D12DBC499}"/>
                    </a:ext>
                  </a:extLst>
                </p14:cNvPr>
                <p14:cNvContentPartPr/>
                <p14:nvPr/>
              </p14:nvContentPartPr>
              <p14:xfrm>
                <a:off x="6787701" y="575306"/>
                <a:ext cx="33840" cy="14724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C88C1F58-6F7E-4845-97A4-094D12DBC4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52061" y="539306"/>
                  <a:ext cx="105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9996B4BC-768A-496B-B6EF-74213B1B1EB4}"/>
                    </a:ext>
                  </a:extLst>
                </p14:cNvPr>
                <p14:cNvContentPartPr/>
                <p14:nvPr/>
              </p14:nvContentPartPr>
              <p14:xfrm>
                <a:off x="6699861" y="534986"/>
                <a:ext cx="300960" cy="579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9996B4BC-768A-496B-B6EF-74213B1B1E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3861" y="498986"/>
                  <a:ext cx="372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A2F0591-49C9-4C3F-9922-C5CC5925FDC3}"/>
                    </a:ext>
                  </a:extLst>
                </p14:cNvPr>
                <p14:cNvContentPartPr/>
                <p14:nvPr/>
              </p14:nvContentPartPr>
              <p14:xfrm>
                <a:off x="6991461" y="555866"/>
                <a:ext cx="16920" cy="18540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A2F0591-49C9-4C3F-9922-C5CC5925FD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55461" y="520226"/>
                  <a:ext cx="88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C859D8C-AFDF-4C82-9D94-934144F7FE51}"/>
                    </a:ext>
                  </a:extLst>
                </p14:cNvPr>
                <p14:cNvContentPartPr/>
                <p14:nvPr/>
              </p14:nvContentPartPr>
              <p14:xfrm>
                <a:off x="6971301" y="534266"/>
                <a:ext cx="250920" cy="1922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C859D8C-AFDF-4C82-9D94-934144F7FE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35301" y="498626"/>
                  <a:ext cx="322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25A8D36-4056-4BBB-94D4-D5C76439FACC}"/>
                    </a:ext>
                  </a:extLst>
                </p14:cNvPr>
                <p14:cNvContentPartPr/>
                <p14:nvPr/>
              </p14:nvContentPartPr>
              <p14:xfrm>
                <a:off x="7159221" y="578546"/>
                <a:ext cx="105480" cy="1717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25A8D36-4056-4BBB-94D4-D5C76439FA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23221" y="542546"/>
                  <a:ext cx="177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CE1205E-7040-49A0-BC2D-F1A44C0205B5}"/>
                    </a:ext>
                  </a:extLst>
                </p14:cNvPr>
                <p14:cNvContentPartPr/>
                <p14:nvPr/>
              </p14:nvContentPartPr>
              <p14:xfrm>
                <a:off x="7254621" y="573146"/>
                <a:ext cx="105120" cy="1620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CE1205E-7040-49A0-BC2D-F1A44C0205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18981" y="537146"/>
                  <a:ext cx="176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AD3EBCF9-9876-46E1-A7EA-62441F83B62D}"/>
                    </a:ext>
                  </a:extLst>
                </p14:cNvPr>
                <p14:cNvContentPartPr/>
                <p14:nvPr/>
              </p14:nvContentPartPr>
              <p14:xfrm>
                <a:off x="7177221" y="563426"/>
                <a:ext cx="320760" cy="1526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AD3EBCF9-9876-46E1-A7EA-62441F83B6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41221" y="527786"/>
                  <a:ext cx="392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C6132BCB-DA6B-46F4-A1DA-40D79178CB37}"/>
                    </a:ext>
                  </a:extLst>
                </p14:cNvPr>
                <p14:cNvContentPartPr/>
                <p14:nvPr/>
              </p14:nvContentPartPr>
              <p14:xfrm>
                <a:off x="7395021" y="525626"/>
                <a:ext cx="367200" cy="24192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C6132BCB-DA6B-46F4-A1DA-40D79178CB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59381" y="489626"/>
                  <a:ext cx="438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1EF8F3B-5F82-4752-B01B-A23E41CE3A83}"/>
                    </a:ext>
                  </a:extLst>
                </p14:cNvPr>
                <p14:cNvContentPartPr/>
                <p14:nvPr/>
              </p14:nvContentPartPr>
              <p14:xfrm>
                <a:off x="7570341" y="624626"/>
                <a:ext cx="189720" cy="280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1EF8F3B-5F82-4752-B01B-A23E41CE3A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34341" y="588626"/>
                  <a:ext cx="261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BA52D18B-5A47-430B-B3A2-568D6301DE78}"/>
                    </a:ext>
                  </a:extLst>
                </p14:cNvPr>
                <p14:cNvContentPartPr/>
                <p14:nvPr/>
              </p14:nvContentPartPr>
              <p14:xfrm>
                <a:off x="7603461" y="517346"/>
                <a:ext cx="178920" cy="313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BA52D18B-5A47-430B-B3A2-568D6301DE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67821" y="481706"/>
                  <a:ext cx="25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35B41D84-FE4F-491C-B56C-07EE1F1A9940}"/>
                    </a:ext>
                  </a:extLst>
                </p14:cNvPr>
                <p14:cNvContentPartPr/>
                <p14:nvPr/>
              </p14:nvContentPartPr>
              <p14:xfrm>
                <a:off x="7738101" y="330866"/>
                <a:ext cx="65880" cy="1375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35B41D84-FE4F-491C-B56C-07EE1F1A99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02461" y="295226"/>
                  <a:ext cx="13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DE0BBBC-7565-400C-B11D-9A04B3E5630C}"/>
                    </a:ext>
                  </a:extLst>
                </p14:cNvPr>
                <p14:cNvContentPartPr/>
                <p14:nvPr/>
              </p14:nvContentPartPr>
              <p14:xfrm>
                <a:off x="7763661" y="552266"/>
                <a:ext cx="236880" cy="25776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DE0BBBC-7565-400C-B11D-9A04B3E563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28021" y="516266"/>
                  <a:ext cx="3085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7C8E44AB-DF72-47FA-8E9F-619A2E59F38C}"/>
                    </a:ext>
                  </a:extLst>
                </p14:cNvPr>
                <p14:cNvContentPartPr/>
                <p14:nvPr/>
              </p14:nvContentPartPr>
              <p14:xfrm>
                <a:off x="8075781" y="569906"/>
                <a:ext cx="24840" cy="1555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7C8E44AB-DF72-47FA-8E9F-619A2E59F3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39781" y="533906"/>
                  <a:ext cx="96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C10B0C1-F00C-478A-AEFF-E919ECE6800C}"/>
                    </a:ext>
                  </a:extLst>
                </p14:cNvPr>
                <p14:cNvContentPartPr/>
                <p14:nvPr/>
              </p14:nvContentPartPr>
              <p14:xfrm>
                <a:off x="8190621" y="588266"/>
                <a:ext cx="73080" cy="1461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C10B0C1-F00C-478A-AEFF-E919ECE680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54981" y="552266"/>
                  <a:ext cx="144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C0038165-5AD6-4ED8-B406-1AFEA8DF7F07}"/>
                    </a:ext>
                  </a:extLst>
                </p14:cNvPr>
                <p14:cNvContentPartPr/>
                <p14:nvPr/>
              </p14:nvContentPartPr>
              <p14:xfrm>
                <a:off x="8209701" y="547226"/>
                <a:ext cx="183600" cy="1825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C0038165-5AD6-4ED8-B406-1AFEA8DF7F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74061" y="511586"/>
                  <a:ext cx="255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A3A8634E-35B4-46C9-B002-9B6F2CA2FED0}"/>
                    </a:ext>
                  </a:extLst>
                </p14:cNvPr>
                <p14:cNvContentPartPr/>
                <p14:nvPr/>
              </p14:nvContentPartPr>
              <p14:xfrm>
                <a:off x="8544501" y="451826"/>
                <a:ext cx="263520" cy="2599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A3A8634E-35B4-46C9-B002-9B6F2CA2FE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08861" y="415826"/>
                  <a:ext cx="335160" cy="3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73E90BC7-B014-4B63-8F4B-2E7C25E132D3}"/>
                  </a:ext>
                </a:extLst>
              </p14:cNvPr>
              <p14:cNvContentPartPr/>
              <p14:nvPr/>
            </p14:nvContentPartPr>
            <p14:xfrm>
              <a:off x="6690141" y="946826"/>
              <a:ext cx="1918800" cy="76680"/>
            </p14:xfrm>
          </p:contentPart>
        </mc:Choice>
        <mc:Fallback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73E90BC7-B014-4B63-8F4B-2E7C25E132D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54501" y="911186"/>
                <a:ext cx="19904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Agrupar 83">
            <a:extLst>
              <a:ext uri="{FF2B5EF4-FFF2-40B4-BE49-F238E27FC236}">
                <a16:creationId xmlns:a16="http://schemas.microsoft.com/office/drawing/2014/main" id="{9771809D-4452-4555-86F2-A886F9F5802A}"/>
              </a:ext>
            </a:extLst>
          </p:cNvPr>
          <p:cNvGrpSpPr/>
          <p:nvPr/>
        </p:nvGrpSpPr>
        <p:grpSpPr>
          <a:xfrm>
            <a:off x="6369741" y="1314386"/>
            <a:ext cx="3174120" cy="262800"/>
            <a:chOff x="6369741" y="1314386"/>
            <a:chExt cx="31741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BCE54D14-607C-470C-AE1F-60C6E615889F}"/>
                    </a:ext>
                  </a:extLst>
                </p14:cNvPr>
                <p14:cNvContentPartPr/>
                <p14:nvPr/>
              </p14:nvContentPartPr>
              <p14:xfrm>
                <a:off x="6517341" y="1359386"/>
                <a:ext cx="6840" cy="1544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BCE54D14-607C-470C-AE1F-60C6E61588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81701" y="1323386"/>
                  <a:ext cx="78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79CC2F6-42AE-4965-8CF7-FF0E203C5F5D}"/>
                    </a:ext>
                  </a:extLst>
                </p14:cNvPr>
                <p14:cNvContentPartPr/>
                <p14:nvPr/>
              </p14:nvContentPartPr>
              <p14:xfrm>
                <a:off x="6369741" y="1332746"/>
                <a:ext cx="211680" cy="3780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79CC2F6-42AE-4965-8CF7-FF0E203C5F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4101" y="1296746"/>
                  <a:ext cx="28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EC9A78E-81F7-41F2-B6B9-1C9F6556BF15}"/>
                    </a:ext>
                  </a:extLst>
                </p14:cNvPr>
                <p14:cNvContentPartPr/>
                <p14:nvPr/>
              </p14:nvContentPartPr>
              <p14:xfrm>
                <a:off x="6640101" y="1370186"/>
                <a:ext cx="15840" cy="1674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EC9A78E-81F7-41F2-B6B9-1C9F6556BF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04461" y="1334186"/>
                  <a:ext cx="87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075CF22-58B9-4C81-AF0B-AD2CB8FBC7AC}"/>
                    </a:ext>
                  </a:extLst>
                </p14:cNvPr>
                <p14:cNvContentPartPr/>
                <p14:nvPr/>
              </p14:nvContentPartPr>
              <p14:xfrm>
                <a:off x="6646221" y="1376306"/>
                <a:ext cx="226800" cy="1328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075CF22-58B9-4C81-AF0B-AD2CB8FBC7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10221" y="1340306"/>
                  <a:ext cx="298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0A4853A3-05B6-4A11-B895-9D6D94D88838}"/>
                    </a:ext>
                  </a:extLst>
                </p14:cNvPr>
                <p14:cNvContentPartPr/>
                <p14:nvPr/>
              </p14:nvContentPartPr>
              <p14:xfrm>
                <a:off x="6871581" y="1409786"/>
                <a:ext cx="63000" cy="961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0A4853A3-05B6-4A11-B895-9D6D94D888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35581" y="1373786"/>
                  <a:ext cx="134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63724CAB-AFF2-45D2-9FAF-AADBAB1D2813}"/>
                    </a:ext>
                  </a:extLst>
                </p14:cNvPr>
                <p14:cNvContentPartPr/>
                <p14:nvPr/>
              </p14:nvContentPartPr>
              <p14:xfrm>
                <a:off x="6885981" y="1380266"/>
                <a:ext cx="153360" cy="1486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63724CAB-AFF2-45D2-9FAF-AADBAB1D28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50341" y="1344266"/>
                  <a:ext cx="225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5FB2867C-9EA5-469C-98C5-E83D99E5E37A}"/>
                    </a:ext>
                  </a:extLst>
                </p14:cNvPr>
                <p14:cNvContentPartPr/>
                <p14:nvPr/>
              </p14:nvContentPartPr>
              <p14:xfrm>
                <a:off x="7055901" y="1356146"/>
                <a:ext cx="170640" cy="1666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5FB2867C-9EA5-469C-98C5-E83D99E5E3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19901" y="1320506"/>
                  <a:ext cx="242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192617A-B65D-43A3-BF09-2272D26476E4}"/>
                    </a:ext>
                  </a:extLst>
                </p14:cNvPr>
                <p14:cNvContentPartPr/>
                <p14:nvPr/>
              </p14:nvContentPartPr>
              <p14:xfrm>
                <a:off x="7242741" y="1395746"/>
                <a:ext cx="93240" cy="1317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192617A-B65D-43A3-BF09-2272D26476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06741" y="1360106"/>
                  <a:ext cx="164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3EAE2B5F-C629-48DD-A302-8690D0E327C0}"/>
                    </a:ext>
                  </a:extLst>
                </p14:cNvPr>
                <p14:cNvContentPartPr/>
                <p14:nvPr/>
              </p14:nvContentPartPr>
              <p14:xfrm>
                <a:off x="7255701" y="1373426"/>
                <a:ext cx="204120" cy="1076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3EAE2B5F-C629-48DD-A302-8690D0E327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20061" y="1337426"/>
                  <a:ext cx="27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2255C95-C50A-4C44-B012-222368048D85}"/>
                    </a:ext>
                  </a:extLst>
                </p14:cNvPr>
                <p14:cNvContentPartPr/>
                <p14:nvPr/>
              </p14:nvContentPartPr>
              <p14:xfrm>
                <a:off x="7722621" y="1400066"/>
                <a:ext cx="8640" cy="1105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2255C95-C50A-4C44-B012-222368048D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6981" y="1364426"/>
                  <a:ext cx="80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8D2ABA63-42FC-47B7-ABD3-8B47661E2C16}"/>
                    </a:ext>
                  </a:extLst>
                </p14:cNvPr>
                <p14:cNvContentPartPr/>
                <p14:nvPr/>
              </p14:nvContentPartPr>
              <p14:xfrm>
                <a:off x="7692741" y="1364786"/>
                <a:ext cx="177840" cy="1648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8D2ABA63-42FC-47B7-ABD3-8B47661E2C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57101" y="1329146"/>
                  <a:ext cx="249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5B2E16AC-FDE0-4E3C-B9DD-67979C2D2CE7}"/>
                    </a:ext>
                  </a:extLst>
                </p14:cNvPr>
                <p14:cNvContentPartPr/>
                <p14:nvPr/>
              </p14:nvContentPartPr>
              <p14:xfrm>
                <a:off x="7904781" y="1472786"/>
                <a:ext cx="185040" cy="5112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5B2E16AC-FDE0-4E3C-B9DD-67979C2D2C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69141" y="1437146"/>
                  <a:ext cx="256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072EBCD6-6D7B-477D-A4CB-5C0F1C137276}"/>
                    </a:ext>
                  </a:extLst>
                </p14:cNvPr>
                <p14:cNvContentPartPr/>
                <p14:nvPr/>
              </p14:nvContentPartPr>
              <p14:xfrm>
                <a:off x="7921341" y="1315466"/>
                <a:ext cx="192240" cy="13104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072EBCD6-6D7B-477D-A4CB-5C0F1C1372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85701" y="1279466"/>
                  <a:ext cx="26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C43FB48C-9A79-4DD3-9D1E-865146BE89EB}"/>
                    </a:ext>
                  </a:extLst>
                </p14:cNvPr>
                <p14:cNvContentPartPr/>
                <p14:nvPr/>
              </p14:nvContentPartPr>
              <p14:xfrm>
                <a:off x="8444421" y="1353986"/>
                <a:ext cx="39600" cy="1933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C43FB48C-9A79-4DD3-9D1E-865146BE89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08421" y="1318346"/>
                  <a:ext cx="111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56B1B540-BE1E-4EAC-A295-BBFC1EABA1EF}"/>
                    </a:ext>
                  </a:extLst>
                </p14:cNvPr>
                <p14:cNvContentPartPr/>
                <p14:nvPr/>
              </p14:nvContentPartPr>
              <p14:xfrm>
                <a:off x="8334621" y="1346786"/>
                <a:ext cx="287280" cy="2271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56B1B540-BE1E-4EAC-A295-BBFC1EABA1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98981" y="1311146"/>
                  <a:ext cx="358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AE143EE-5997-4C5D-A3D1-4396CB932EAD}"/>
                    </a:ext>
                  </a:extLst>
                </p14:cNvPr>
                <p14:cNvContentPartPr/>
                <p14:nvPr/>
              </p14:nvContentPartPr>
              <p14:xfrm>
                <a:off x="8697861" y="1429946"/>
                <a:ext cx="75240" cy="1306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AE143EE-5997-4C5D-A3D1-4396CB932E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62221" y="1394306"/>
                  <a:ext cx="14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EBFFD7B7-EBEC-474B-BC16-CC84154792A5}"/>
                    </a:ext>
                  </a:extLst>
                </p14:cNvPr>
                <p14:cNvContentPartPr/>
                <p14:nvPr/>
              </p14:nvContentPartPr>
              <p14:xfrm>
                <a:off x="8694261" y="1410866"/>
                <a:ext cx="201600" cy="1227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EBFFD7B7-EBEC-474B-BC16-CC84154792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58621" y="1374866"/>
                  <a:ext cx="273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F443C1A-0879-404F-A842-E94E22835588}"/>
                    </a:ext>
                  </a:extLst>
                </p14:cNvPr>
                <p14:cNvContentPartPr/>
                <p14:nvPr/>
              </p14:nvContentPartPr>
              <p14:xfrm>
                <a:off x="8985141" y="1351826"/>
                <a:ext cx="18360" cy="1537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F443C1A-0879-404F-A842-E94E228355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49141" y="1316186"/>
                  <a:ext cx="90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09B88752-8FAC-4077-A0DA-22AFCBE27A9C}"/>
                    </a:ext>
                  </a:extLst>
                </p14:cNvPr>
                <p14:cNvContentPartPr/>
                <p14:nvPr/>
              </p14:nvContentPartPr>
              <p14:xfrm>
                <a:off x="9072981" y="1368026"/>
                <a:ext cx="189720" cy="20916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09B88752-8FAC-4077-A0DA-22AFCBE27A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37341" y="1332026"/>
                  <a:ext cx="261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F7F83EAC-1452-4171-BB7F-AB34FCD25F06}"/>
                    </a:ext>
                  </a:extLst>
                </p14:cNvPr>
                <p14:cNvContentPartPr/>
                <p14:nvPr/>
              </p14:nvContentPartPr>
              <p14:xfrm>
                <a:off x="9342261" y="1347506"/>
                <a:ext cx="75240" cy="14184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F7F83EAC-1452-4171-BB7F-AB34FCD25F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06261" y="1311866"/>
                  <a:ext cx="146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D163235-D3F9-4011-985F-C559C5627CC1}"/>
                    </a:ext>
                  </a:extLst>
                </p14:cNvPr>
                <p14:cNvContentPartPr/>
                <p14:nvPr/>
              </p14:nvContentPartPr>
              <p14:xfrm>
                <a:off x="9376821" y="1314386"/>
                <a:ext cx="157680" cy="1674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D163235-D3F9-4011-985F-C559C5627C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0821" y="1278746"/>
                  <a:ext cx="229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61943220-8A04-427D-AC70-92F8821122C9}"/>
                    </a:ext>
                  </a:extLst>
                </p14:cNvPr>
                <p14:cNvContentPartPr/>
                <p14:nvPr/>
              </p14:nvContentPartPr>
              <p14:xfrm>
                <a:off x="9331461" y="1484666"/>
                <a:ext cx="212400" cy="248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61943220-8A04-427D-AC70-92F8821122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95821" y="1449026"/>
                  <a:ext cx="2840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853B1182-A8DC-48B0-AB26-426FFF662D94}"/>
              </a:ext>
            </a:extLst>
          </p:cNvPr>
          <p:cNvGrpSpPr/>
          <p:nvPr/>
        </p:nvGrpSpPr>
        <p:grpSpPr>
          <a:xfrm>
            <a:off x="9805581" y="1185146"/>
            <a:ext cx="1347120" cy="435960"/>
            <a:chOff x="9805581" y="1185146"/>
            <a:chExt cx="134712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7D707434-14A5-4E58-A5A9-70D02C1D5571}"/>
                    </a:ext>
                  </a:extLst>
                </p14:cNvPr>
                <p14:cNvContentPartPr/>
                <p14:nvPr/>
              </p14:nvContentPartPr>
              <p14:xfrm>
                <a:off x="9805581" y="1333826"/>
                <a:ext cx="163440" cy="18144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7D707434-14A5-4E58-A5A9-70D02C1D55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69581" y="1297826"/>
                  <a:ext cx="235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92D6C5DE-EE67-4DD4-B6A6-C69941BC2876}"/>
                    </a:ext>
                  </a:extLst>
                </p14:cNvPr>
                <p14:cNvContentPartPr/>
                <p14:nvPr/>
              </p14:nvContentPartPr>
              <p14:xfrm>
                <a:off x="10062621" y="1185146"/>
                <a:ext cx="156240" cy="4359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92D6C5DE-EE67-4DD4-B6A6-C69941BC28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26981" y="1149146"/>
                  <a:ext cx="2278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8EA64C8-0242-4C2C-B113-B13DB0CD9C10}"/>
                    </a:ext>
                  </a:extLst>
                </p14:cNvPr>
                <p14:cNvContentPartPr/>
                <p14:nvPr/>
              </p14:nvContentPartPr>
              <p14:xfrm>
                <a:off x="10335501" y="1320866"/>
                <a:ext cx="105120" cy="1724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8EA64C8-0242-4C2C-B113-B13DB0CD9C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99501" y="1284866"/>
                  <a:ext cx="176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716D7306-B3ED-480A-9ED7-FB5F2674C09F}"/>
                    </a:ext>
                  </a:extLst>
                </p14:cNvPr>
                <p14:cNvContentPartPr/>
                <p14:nvPr/>
              </p14:nvContentPartPr>
              <p14:xfrm>
                <a:off x="10509021" y="1285226"/>
                <a:ext cx="171360" cy="1951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716D7306-B3ED-480A-9ED7-FB5F2674C0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73381" y="1249226"/>
                  <a:ext cx="243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8084DC9E-6D6F-432C-98EA-A5B2C21EB71B}"/>
                    </a:ext>
                  </a:extLst>
                </p14:cNvPr>
                <p14:cNvContentPartPr/>
                <p14:nvPr/>
              </p14:nvContentPartPr>
              <p14:xfrm>
                <a:off x="10728261" y="1283786"/>
                <a:ext cx="243360" cy="2203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8084DC9E-6D6F-432C-98EA-A5B2C21EB7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2621" y="1248146"/>
                  <a:ext cx="315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F5B86107-1CE4-4C73-9918-3D59514B199B}"/>
                    </a:ext>
                  </a:extLst>
                </p14:cNvPr>
                <p14:cNvContentPartPr/>
                <p14:nvPr/>
              </p14:nvContentPartPr>
              <p14:xfrm>
                <a:off x="11058021" y="1426706"/>
                <a:ext cx="94680" cy="17064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F5B86107-1CE4-4C73-9918-3D59514B19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22381" y="1391066"/>
                  <a:ext cx="1663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5F4E6255-FD0E-413D-96E0-A2281A2CF692}"/>
              </a:ext>
            </a:extLst>
          </p:cNvPr>
          <p:cNvGrpSpPr/>
          <p:nvPr/>
        </p:nvGrpSpPr>
        <p:grpSpPr>
          <a:xfrm>
            <a:off x="6462621" y="1889666"/>
            <a:ext cx="2182680" cy="771840"/>
            <a:chOff x="6462621" y="1889666"/>
            <a:chExt cx="2182680" cy="77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BB2A3730-3CB8-4CB0-B55C-E7860D771C48}"/>
                    </a:ext>
                  </a:extLst>
                </p14:cNvPr>
                <p14:cNvContentPartPr/>
                <p14:nvPr/>
              </p14:nvContentPartPr>
              <p14:xfrm>
                <a:off x="6462621" y="2118266"/>
                <a:ext cx="190800" cy="2610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BB2A3730-3CB8-4CB0-B55C-E7860D771C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26621" y="2082626"/>
                  <a:ext cx="262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8E8D818C-84B1-464F-B3F0-E854A9DFD367}"/>
                    </a:ext>
                  </a:extLst>
                </p14:cNvPr>
                <p14:cNvContentPartPr/>
                <p14:nvPr/>
              </p14:nvContentPartPr>
              <p14:xfrm>
                <a:off x="6619221" y="2133026"/>
                <a:ext cx="181800" cy="2239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8E8D818C-84B1-464F-B3F0-E854A9DFD3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83581" y="2097026"/>
                  <a:ext cx="253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E49A312-ACCE-4E56-B518-493861B2B649}"/>
                    </a:ext>
                  </a:extLst>
                </p14:cNvPr>
                <p14:cNvContentPartPr/>
                <p14:nvPr/>
              </p14:nvContentPartPr>
              <p14:xfrm>
                <a:off x="6849621" y="2120426"/>
                <a:ext cx="266400" cy="2386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E49A312-ACCE-4E56-B518-493861B2B6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13621" y="2084426"/>
                  <a:ext cx="338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1F9942C0-12EC-4A46-8C36-7C2B663156FC}"/>
                    </a:ext>
                  </a:extLst>
                </p14:cNvPr>
                <p14:cNvContentPartPr/>
                <p14:nvPr/>
              </p14:nvContentPartPr>
              <p14:xfrm>
                <a:off x="7190901" y="2366306"/>
                <a:ext cx="28440" cy="1472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1F9942C0-12EC-4A46-8C36-7C2B663156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54901" y="2330666"/>
                  <a:ext cx="100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B6BB48C-2032-4487-9D98-6534AFBCB19D}"/>
                    </a:ext>
                  </a:extLst>
                </p14:cNvPr>
                <p14:cNvContentPartPr/>
                <p14:nvPr/>
              </p14:nvContentPartPr>
              <p14:xfrm>
                <a:off x="7440381" y="1923506"/>
                <a:ext cx="58680" cy="66492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B6BB48C-2032-4487-9D98-6534AFBCB1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04741" y="1887506"/>
                  <a:ext cx="13032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67E063DA-0D4A-43B0-B23F-7ABFDC6C354E}"/>
                    </a:ext>
                  </a:extLst>
                </p14:cNvPr>
                <p14:cNvContentPartPr/>
                <p14:nvPr/>
              </p14:nvContentPartPr>
              <p14:xfrm>
                <a:off x="7662861" y="2065346"/>
                <a:ext cx="154440" cy="10260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67E063DA-0D4A-43B0-B23F-7ABFDC6C35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26861" y="2029346"/>
                  <a:ext cx="226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86CB605-B4DA-455A-A9E7-9D1A711C3856}"/>
                    </a:ext>
                  </a:extLst>
                </p14:cNvPr>
                <p14:cNvContentPartPr/>
                <p14:nvPr/>
              </p14:nvContentPartPr>
              <p14:xfrm>
                <a:off x="7621461" y="2064266"/>
                <a:ext cx="156240" cy="410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86CB605-B4DA-455A-A9E7-9D1A711C38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85461" y="2028266"/>
                  <a:ext cx="227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6B26F33C-0133-4822-80AB-73DB23A8BC5A}"/>
                    </a:ext>
                  </a:extLst>
                </p14:cNvPr>
                <p14:cNvContentPartPr/>
                <p14:nvPr/>
              </p14:nvContentPartPr>
              <p14:xfrm>
                <a:off x="7583301" y="1950866"/>
                <a:ext cx="218160" cy="3996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6B26F33C-0133-4822-80AB-73DB23A8BC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47661" y="1914866"/>
                  <a:ext cx="289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170212AA-14D3-4080-BFB4-EB36657CB211}"/>
                    </a:ext>
                  </a:extLst>
                </p14:cNvPr>
                <p14:cNvContentPartPr/>
                <p14:nvPr/>
              </p14:nvContentPartPr>
              <p14:xfrm>
                <a:off x="7905861" y="2095226"/>
                <a:ext cx="104040" cy="324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170212AA-14D3-4080-BFB4-EB36657CB2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70221" y="2059586"/>
                  <a:ext cx="175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06F66F54-B3AF-42CC-8A6E-5B324D50263A}"/>
                    </a:ext>
                  </a:extLst>
                </p14:cNvPr>
                <p14:cNvContentPartPr/>
                <p14:nvPr/>
              </p14:nvContentPartPr>
              <p14:xfrm>
                <a:off x="7871661" y="2050226"/>
                <a:ext cx="127800" cy="7740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06F66F54-B3AF-42CC-8A6E-5B324D5026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35661" y="2014586"/>
                  <a:ext cx="199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D6988E80-2083-406B-85D3-C3B1FFF24B93}"/>
                    </a:ext>
                  </a:extLst>
                </p14:cNvPr>
                <p14:cNvContentPartPr/>
                <p14:nvPr/>
              </p14:nvContentPartPr>
              <p14:xfrm>
                <a:off x="8132301" y="1983986"/>
                <a:ext cx="141120" cy="1155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D6988E80-2083-406B-85D3-C3B1FFF24B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6661" y="1947986"/>
                  <a:ext cx="212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25281147-3532-4F8D-B16D-904E0401EBD1}"/>
                    </a:ext>
                  </a:extLst>
                </p14:cNvPr>
                <p14:cNvContentPartPr/>
                <p14:nvPr/>
              </p14:nvContentPartPr>
              <p14:xfrm>
                <a:off x="8185941" y="1889666"/>
                <a:ext cx="37440" cy="3250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25281147-3532-4F8D-B16D-904E0401EB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49941" y="1853666"/>
                  <a:ext cx="109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3C96E289-338C-4E81-B885-DB29FE278A4C}"/>
                    </a:ext>
                  </a:extLst>
                </p14:cNvPr>
                <p14:cNvContentPartPr/>
                <p14:nvPr/>
              </p14:nvContentPartPr>
              <p14:xfrm>
                <a:off x="8286021" y="1938986"/>
                <a:ext cx="359280" cy="1738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3C96E289-338C-4E81-B885-DB29FE278A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50021" y="1902986"/>
                  <a:ext cx="430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6E426196-7F21-4E2C-9470-B1699A3E6874}"/>
                    </a:ext>
                  </a:extLst>
                </p14:cNvPr>
                <p14:cNvContentPartPr/>
                <p14:nvPr/>
              </p14:nvContentPartPr>
              <p14:xfrm>
                <a:off x="7683021" y="2481506"/>
                <a:ext cx="152280" cy="15516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6E426196-7F21-4E2C-9470-B1699A3E68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47381" y="2445866"/>
                  <a:ext cx="223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06DDAA52-5902-4922-A4EA-B0044B87CF56}"/>
                    </a:ext>
                  </a:extLst>
                </p14:cNvPr>
                <p14:cNvContentPartPr/>
                <p14:nvPr/>
              </p14:nvContentPartPr>
              <p14:xfrm>
                <a:off x="7972821" y="2619026"/>
                <a:ext cx="118080" cy="90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06DDAA52-5902-4922-A4EA-B0044B87CF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36821" y="2583386"/>
                  <a:ext cx="189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2C596498-7E15-4DBB-9DA2-07A2E87213A3}"/>
                    </a:ext>
                  </a:extLst>
                </p14:cNvPr>
                <p14:cNvContentPartPr/>
                <p14:nvPr/>
              </p14:nvContentPartPr>
              <p14:xfrm>
                <a:off x="7953741" y="2544146"/>
                <a:ext cx="150480" cy="2268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2C596498-7E15-4DBB-9DA2-07A2E87213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17741" y="2508506"/>
                  <a:ext cx="222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B421A147-E6E8-46D5-8C7A-3743BF575B09}"/>
                    </a:ext>
                  </a:extLst>
                </p14:cNvPr>
                <p14:cNvContentPartPr/>
                <p14:nvPr/>
              </p14:nvContentPartPr>
              <p14:xfrm>
                <a:off x="8208261" y="2456306"/>
                <a:ext cx="156240" cy="1389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B421A147-E6E8-46D5-8C7A-3743BF575B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72621" y="2420666"/>
                  <a:ext cx="227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E91A9579-011A-4FEB-A44A-D41C433A9AA6}"/>
                    </a:ext>
                  </a:extLst>
                </p14:cNvPr>
                <p14:cNvContentPartPr/>
                <p14:nvPr/>
              </p14:nvContentPartPr>
              <p14:xfrm>
                <a:off x="8306181" y="2380346"/>
                <a:ext cx="8640" cy="2811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E91A9579-011A-4FEB-A44A-D41C433A9A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70181" y="2344346"/>
                  <a:ext cx="802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B7E7948F-4EEC-454B-8321-393FB38718E8}"/>
                    </a:ext>
                  </a:extLst>
                </p14:cNvPr>
                <p14:cNvContentPartPr/>
                <p14:nvPr/>
              </p14:nvContentPartPr>
              <p14:xfrm>
                <a:off x="8409861" y="2443346"/>
                <a:ext cx="94320" cy="21240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B7E7948F-4EEC-454B-8321-393FB38718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73861" y="2407706"/>
                  <a:ext cx="16596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B69E4DEA-18A0-4C89-AC1F-EC316447B2B8}"/>
                  </a:ext>
                </a:extLst>
              </p14:cNvPr>
              <p14:cNvContentPartPr/>
              <p14:nvPr/>
            </p14:nvContentPartPr>
            <p14:xfrm>
              <a:off x="9272061" y="2210786"/>
              <a:ext cx="165960" cy="186840"/>
            </p14:xfrm>
          </p:contentPart>
        </mc:Choice>
        <mc:Fallback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B69E4DEA-18A0-4C89-AC1F-EC316447B2B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236061" y="2175146"/>
                <a:ext cx="237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5" name="Tinta 104">
                <a:extLst>
                  <a:ext uri="{FF2B5EF4-FFF2-40B4-BE49-F238E27FC236}">
                    <a16:creationId xmlns:a16="http://schemas.microsoft.com/office/drawing/2014/main" id="{58DE4853-17D7-44AD-B735-01DA470776FE}"/>
                  </a:ext>
                </a:extLst>
              </p14:cNvPr>
              <p14:cNvContentPartPr/>
              <p14:nvPr/>
            </p14:nvContentPartPr>
            <p14:xfrm>
              <a:off x="9440901" y="2208266"/>
              <a:ext cx="54000" cy="165960"/>
            </p14:xfrm>
          </p:contentPart>
        </mc:Choice>
        <mc:Fallback>
          <p:pic>
            <p:nvPicPr>
              <p:cNvPr id="105" name="Tinta 104">
                <a:extLst>
                  <a:ext uri="{FF2B5EF4-FFF2-40B4-BE49-F238E27FC236}">
                    <a16:creationId xmlns:a16="http://schemas.microsoft.com/office/drawing/2014/main" id="{58DE4853-17D7-44AD-B735-01DA470776F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405261" y="2172266"/>
                <a:ext cx="1256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6" name="Tinta 105">
                <a:extLst>
                  <a:ext uri="{FF2B5EF4-FFF2-40B4-BE49-F238E27FC236}">
                    <a16:creationId xmlns:a16="http://schemas.microsoft.com/office/drawing/2014/main" id="{B90D5573-2C47-45BA-BA75-A443E59DB908}"/>
                  </a:ext>
                </a:extLst>
              </p14:cNvPr>
              <p14:cNvContentPartPr/>
              <p14:nvPr/>
            </p14:nvContentPartPr>
            <p14:xfrm>
              <a:off x="9492381" y="2200346"/>
              <a:ext cx="149400" cy="159120"/>
            </p14:xfrm>
          </p:contentPart>
        </mc:Choice>
        <mc:Fallback>
          <p:pic>
            <p:nvPicPr>
              <p:cNvPr id="106" name="Tinta 105">
                <a:extLst>
                  <a:ext uri="{FF2B5EF4-FFF2-40B4-BE49-F238E27FC236}">
                    <a16:creationId xmlns:a16="http://schemas.microsoft.com/office/drawing/2014/main" id="{B90D5573-2C47-45BA-BA75-A443E59DB90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456381" y="2164346"/>
                <a:ext cx="2210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DF385C29-1654-4049-BBC5-625F1FDC8628}"/>
                  </a:ext>
                </a:extLst>
              </p14:cNvPr>
              <p14:cNvContentPartPr/>
              <p14:nvPr/>
            </p14:nvContentPartPr>
            <p14:xfrm>
              <a:off x="9681381" y="2186666"/>
              <a:ext cx="111240" cy="147600"/>
            </p14:xfrm>
          </p:contentPart>
        </mc:Choice>
        <mc:Fallback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DF385C29-1654-4049-BBC5-625F1FDC86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645741" y="2151026"/>
                <a:ext cx="182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8" name="Tinta 107">
                <a:extLst>
                  <a:ext uri="{FF2B5EF4-FFF2-40B4-BE49-F238E27FC236}">
                    <a16:creationId xmlns:a16="http://schemas.microsoft.com/office/drawing/2014/main" id="{AF99D1B8-221C-4F13-A0B3-AF14C610FDBC}"/>
                  </a:ext>
                </a:extLst>
              </p14:cNvPr>
              <p14:cNvContentPartPr/>
              <p14:nvPr/>
            </p14:nvContentPartPr>
            <p14:xfrm>
              <a:off x="9850221" y="2173346"/>
              <a:ext cx="121320" cy="208800"/>
            </p14:xfrm>
          </p:contentPart>
        </mc:Choice>
        <mc:Fallback>
          <p:pic>
            <p:nvPicPr>
              <p:cNvPr id="108" name="Tinta 107">
                <a:extLst>
                  <a:ext uri="{FF2B5EF4-FFF2-40B4-BE49-F238E27FC236}">
                    <a16:creationId xmlns:a16="http://schemas.microsoft.com/office/drawing/2014/main" id="{AF99D1B8-221C-4F13-A0B3-AF14C610FDB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14581" y="2137706"/>
                <a:ext cx="192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C4A477C6-F100-4F1E-AC36-B9971BC845A3}"/>
                  </a:ext>
                </a:extLst>
              </p14:cNvPr>
              <p14:cNvContentPartPr/>
              <p14:nvPr/>
            </p14:nvContentPartPr>
            <p14:xfrm>
              <a:off x="10002141" y="2365946"/>
              <a:ext cx="167040" cy="135360"/>
            </p14:xfrm>
          </p:contentPart>
        </mc:Choice>
        <mc:Fallback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C4A477C6-F100-4F1E-AC36-B9971BC845A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966141" y="2330306"/>
                <a:ext cx="238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610A261F-7B0B-4760-806D-E19D105EC2CD}"/>
                  </a:ext>
                </a:extLst>
              </p14:cNvPr>
              <p14:cNvContentPartPr/>
              <p14:nvPr/>
            </p14:nvContentPartPr>
            <p14:xfrm>
              <a:off x="10262781" y="1820186"/>
              <a:ext cx="202680" cy="792360"/>
            </p14:xfrm>
          </p:contentPart>
        </mc:Choice>
        <mc:Fallback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610A261F-7B0B-4760-806D-E19D105EC2C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226781" y="1784186"/>
                <a:ext cx="27432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1" name="Tinta 110">
                <a:extLst>
                  <a:ext uri="{FF2B5EF4-FFF2-40B4-BE49-F238E27FC236}">
                    <a16:creationId xmlns:a16="http://schemas.microsoft.com/office/drawing/2014/main" id="{B35F432C-6FC1-4080-AB7F-DB19278AE01D}"/>
                  </a:ext>
                </a:extLst>
              </p14:cNvPr>
              <p14:cNvContentPartPr/>
              <p14:nvPr/>
            </p14:nvContentPartPr>
            <p14:xfrm>
              <a:off x="10563741" y="2016746"/>
              <a:ext cx="126000" cy="137880"/>
            </p14:xfrm>
          </p:contentPart>
        </mc:Choice>
        <mc:Fallback>
          <p:pic>
            <p:nvPicPr>
              <p:cNvPr id="111" name="Tinta 110">
                <a:extLst>
                  <a:ext uri="{FF2B5EF4-FFF2-40B4-BE49-F238E27FC236}">
                    <a16:creationId xmlns:a16="http://schemas.microsoft.com/office/drawing/2014/main" id="{B35F432C-6FC1-4080-AB7F-DB19278AE01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527741" y="1980746"/>
                <a:ext cx="1976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C3E943F2-54F0-4008-BCAC-F597A18AE1CC}"/>
                  </a:ext>
                </a:extLst>
              </p14:cNvPr>
              <p14:cNvContentPartPr/>
              <p14:nvPr/>
            </p14:nvContentPartPr>
            <p14:xfrm>
              <a:off x="10498581" y="2033306"/>
              <a:ext cx="189720" cy="58320"/>
            </p14:xfrm>
          </p:contentPart>
        </mc:Choice>
        <mc:Fallback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C3E943F2-54F0-4008-BCAC-F597A18AE1C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462581" y="1997306"/>
                <a:ext cx="261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2B17C915-CCCD-4E1D-B0B3-F526A8F35516}"/>
                  </a:ext>
                </a:extLst>
              </p14:cNvPr>
              <p14:cNvContentPartPr/>
              <p14:nvPr/>
            </p14:nvContentPartPr>
            <p14:xfrm>
              <a:off x="10572381" y="1923866"/>
              <a:ext cx="162000" cy="31320"/>
            </p14:xfrm>
          </p:contentPart>
        </mc:Choice>
        <mc:Fallback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2B17C915-CCCD-4E1D-B0B3-F526A8F3551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536741" y="1888226"/>
                <a:ext cx="2336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18130F66-123C-4C1C-8312-4E2C66C4B5C8}"/>
                  </a:ext>
                </a:extLst>
              </p14:cNvPr>
              <p14:cNvContentPartPr/>
              <p14:nvPr/>
            </p14:nvContentPartPr>
            <p14:xfrm>
              <a:off x="10809261" y="2120066"/>
              <a:ext cx="69480" cy="9000"/>
            </p14:xfrm>
          </p:contentPart>
        </mc:Choice>
        <mc:Fallback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18130F66-123C-4C1C-8312-4E2C66C4B5C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773621" y="2084066"/>
                <a:ext cx="141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5" name="Tinta 114">
                <a:extLst>
                  <a:ext uri="{FF2B5EF4-FFF2-40B4-BE49-F238E27FC236}">
                    <a16:creationId xmlns:a16="http://schemas.microsoft.com/office/drawing/2014/main" id="{E31692EB-3147-4A8F-8062-C7E2C6C68456}"/>
                  </a:ext>
                </a:extLst>
              </p14:cNvPr>
              <p14:cNvContentPartPr/>
              <p14:nvPr/>
            </p14:nvContentPartPr>
            <p14:xfrm>
              <a:off x="10793781" y="2059946"/>
              <a:ext cx="109800" cy="68760"/>
            </p14:xfrm>
          </p:contentPart>
        </mc:Choice>
        <mc:Fallback>
          <p:pic>
            <p:nvPicPr>
              <p:cNvPr id="115" name="Tinta 114">
                <a:extLst>
                  <a:ext uri="{FF2B5EF4-FFF2-40B4-BE49-F238E27FC236}">
                    <a16:creationId xmlns:a16="http://schemas.microsoft.com/office/drawing/2014/main" id="{E31692EB-3147-4A8F-8062-C7E2C6C6845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758141" y="2024306"/>
                <a:ext cx="1814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3C9C417D-A85C-4367-8182-E22BE4C72BF0}"/>
                  </a:ext>
                </a:extLst>
              </p14:cNvPr>
              <p14:cNvContentPartPr/>
              <p14:nvPr/>
            </p14:nvContentPartPr>
            <p14:xfrm>
              <a:off x="11027421" y="1965626"/>
              <a:ext cx="144720" cy="154440"/>
            </p14:xfrm>
          </p:contentPart>
        </mc:Choice>
        <mc:Fallback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3C9C417D-A85C-4367-8182-E22BE4C72BF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991421" y="1929986"/>
                <a:ext cx="216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7" name="Tinta 116">
                <a:extLst>
                  <a:ext uri="{FF2B5EF4-FFF2-40B4-BE49-F238E27FC236}">
                    <a16:creationId xmlns:a16="http://schemas.microsoft.com/office/drawing/2014/main" id="{F247AE65-D207-4570-9D27-4FB0E4C927B0}"/>
                  </a:ext>
                </a:extLst>
              </p14:cNvPr>
              <p14:cNvContentPartPr/>
              <p14:nvPr/>
            </p14:nvContentPartPr>
            <p14:xfrm>
              <a:off x="11090061" y="1882106"/>
              <a:ext cx="10440" cy="312120"/>
            </p14:xfrm>
          </p:contentPart>
        </mc:Choice>
        <mc:Fallback>
          <p:pic>
            <p:nvPicPr>
              <p:cNvPr id="117" name="Tinta 116">
                <a:extLst>
                  <a:ext uri="{FF2B5EF4-FFF2-40B4-BE49-F238E27FC236}">
                    <a16:creationId xmlns:a16="http://schemas.microsoft.com/office/drawing/2014/main" id="{F247AE65-D207-4570-9D27-4FB0E4C927B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054421" y="1846466"/>
                <a:ext cx="82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205C5381-2CD6-4898-81D7-D75EC978B308}"/>
                  </a:ext>
                </a:extLst>
              </p14:cNvPr>
              <p14:cNvContentPartPr/>
              <p14:nvPr/>
            </p14:nvContentPartPr>
            <p14:xfrm>
              <a:off x="11249901" y="1872026"/>
              <a:ext cx="46800" cy="283680"/>
            </p14:xfrm>
          </p:contentPart>
        </mc:Choice>
        <mc:Fallback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205C5381-2CD6-4898-81D7-D75EC978B30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214261" y="1836026"/>
                <a:ext cx="1184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F532FED0-8F4A-4F50-87FE-C84B8C0C0962}"/>
                  </a:ext>
                </a:extLst>
              </p14:cNvPr>
              <p14:cNvContentPartPr/>
              <p14:nvPr/>
            </p14:nvContentPartPr>
            <p14:xfrm>
              <a:off x="11342781" y="1896146"/>
              <a:ext cx="167040" cy="237240"/>
            </p14:xfrm>
          </p:contentPart>
        </mc:Choice>
        <mc:Fallback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F532FED0-8F4A-4F50-87FE-C84B8C0C096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307141" y="1860146"/>
                <a:ext cx="23868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C669D15E-1AE5-44A2-8EC0-3263774C5842}"/>
              </a:ext>
            </a:extLst>
          </p:cNvPr>
          <p:cNvGrpSpPr/>
          <p:nvPr/>
        </p:nvGrpSpPr>
        <p:grpSpPr>
          <a:xfrm>
            <a:off x="10581381" y="2372786"/>
            <a:ext cx="1318680" cy="418680"/>
            <a:chOff x="10581381" y="2372786"/>
            <a:chExt cx="131868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4153F3FE-8584-42EE-9123-0C54344FC769}"/>
                    </a:ext>
                  </a:extLst>
                </p14:cNvPr>
                <p14:cNvContentPartPr/>
                <p14:nvPr/>
              </p14:nvContentPartPr>
              <p14:xfrm>
                <a:off x="10581381" y="2463506"/>
                <a:ext cx="126000" cy="18792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4153F3FE-8584-42EE-9123-0C54344FC76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45381" y="2427866"/>
                  <a:ext cx="197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4CFF1866-858A-423F-8234-522917089651}"/>
                    </a:ext>
                  </a:extLst>
                </p14:cNvPr>
                <p14:cNvContentPartPr/>
                <p14:nvPr/>
              </p14:nvContentPartPr>
              <p14:xfrm>
                <a:off x="10861821" y="2620106"/>
                <a:ext cx="93240" cy="36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4CFF1866-858A-423F-8234-5229170896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25821" y="2584466"/>
                  <a:ext cx="164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E7891DE-FC8B-4E68-9345-77EDB2370C60}"/>
                    </a:ext>
                  </a:extLst>
                </p14:cNvPr>
                <p14:cNvContentPartPr/>
                <p14:nvPr/>
              </p14:nvContentPartPr>
              <p14:xfrm>
                <a:off x="10876221" y="2522906"/>
                <a:ext cx="120600" cy="226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E7891DE-FC8B-4E68-9345-77EDB2370C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40221" y="2486906"/>
                  <a:ext cx="192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A73D5933-1FD7-4F61-AB3D-2E28DFC67046}"/>
                    </a:ext>
                  </a:extLst>
                </p14:cNvPr>
                <p14:cNvContentPartPr/>
                <p14:nvPr/>
              </p14:nvContentPartPr>
              <p14:xfrm>
                <a:off x="11127861" y="2478986"/>
                <a:ext cx="129600" cy="1515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A73D5933-1FD7-4F61-AB3D-2E28DFC6704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91861" y="2443346"/>
                  <a:ext cx="201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E7F4555-F70D-4167-A22C-89B5E4A41549}"/>
                    </a:ext>
                  </a:extLst>
                </p14:cNvPr>
                <p14:cNvContentPartPr/>
                <p14:nvPr/>
              </p14:nvContentPartPr>
              <p14:xfrm>
                <a:off x="11199861" y="2372786"/>
                <a:ext cx="30240" cy="3333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E7F4555-F70D-4167-A22C-89B5E4A415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63861" y="2336786"/>
                  <a:ext cx="101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2657A693-FE05-44F7-A207-F84EBD7D250B}"/>
                    </a:ext>
                  </a:extLst>
                </p14:cNvPr>
                <p14:cNvContentPartPr/>
                <p14:nvPr/>
              </p14:nvContentPartPr>
              <p14:xfrm>
                <a:off x="11344581" y="2432906"/>
                <a:ext cx="124920" cy="15840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2657A693-FE05-44F7-A207-F84EBD7D25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08941" y="2396906"/>
                  <a:ext cx="196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BA146A8E-E05D-4708-A75A-AA09C01E374F}"/>
                    </a:ext>
                  </a:extLst>
                </p14:cNvPr>
                <p14:cNvContentPartPr/>
                <p14:nvPr/>
              </p14:nvContentPartPr>
              <p14:xfrm>
                <a:off x="11429901" y="2494826"/>
                <a:ext cx="1440" cy="2037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BA146A8E-E05D-4708-A75A-AA09C01E37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93901" y="2459186"/>
                  <a:ext cx="73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D108732A-3DB1-44C9-A890-52840B274BC9}"/>
                    </a:ext>
                  </a:extLst>
                </p14:cNvPr>
                <p14:cNvContentPartPr/>
                <p14:nvPr/>
              </p14:nvContentPartPr>
              <p14:xfrm>
                <a:off x="11537181" y="2685626"/>
                <a:ext cx="27720" cy="1058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D108732A-3DB1-44C9-A890-52840B274B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01181" y="2649626"/>
                  <a:ext cx="9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D2860025-EDFF-4B89-8F93-24516AAC3027}"/>
                    </a:ext>
                  </a:extLst>
                </p14:cNvPr>
                <p14:cNvContentPartPr/>
                <p14:nvPr/>
              </p14:nvContentPartPr>
              <p14:xfrm>
                <a:off x="11607741" y="2460986"/>
                <a:ext cx="119520" cy="1980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D2860025-EDFF-4B89-8F93-24516AAC30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72101" y="2425346"/>
                  <a:ext cx="191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33340F3A-C4CD-4605-9D62-3B853D58659C}"/>
                    </a:ext>
                  </a:extLst>
                </p14:cNvPr>
                <p14:cNvContentPartPr/>
                <p14:nvPr/>
              </p14:nvContentPartPr>
              <p14:xfrm>
                <a:off x="11738421" y="2495906"/>
                <a:ext cx="161640" cy="1587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33340F3A-C4CD-4605-9D62-3B853D5865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02421" y="2460266"/>
                  <a:ext cx="2332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801208C2-8E84-44A6-B15A-4A81E1DCBCC4}"/>
              </a:ext>
            </a:extLst>
          </p:cNvPr>
          <p:cNvGrpSpPr/>
          <p:nvPr/>
        </p:nvGrpSpPr>
        <p:grpSpPr>
          <a:xfrm>
            <a:off x="6367581" y="2899826"/>
            <a:ext cx="1065960" cy="280800"/>
            <a:chOff x="6367581" y="2899826"/>
            <a:chExt cx="10659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5AA0DC06-E5C8-4A7F-94C7-B4890979DE20}"/>
                    </a:ext>
                  </a:extLst>
                </p14:cNvPr>
                <p14:cNvContentPartPr/>
                <p14:nvPr/>
              </p14:nvContentPartPr>
              <p14:xfrm>
                <a:off x="6367581" y="2952386"/>
                <a:ext cx="150480" cy="1346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5AA0DC06-E5C8-4A7F-94C7-B4890979DE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31581" y="2916386"/>
                  <a:ext cx="222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BC53DA0F-463E-47D0-B07A-9AE3903745A4}"/>
                    </a:ext>
                  </a:extLst>
                </p14:cNvPr>
                <p14:cNvContentPartPr/>
                <p14:nvPr/>
              </p14:nvContentPartPr>
              <p14:xfrm>
                <a:off x="6386661" y="2998466"/>
                <a:ext cx="149040" cy="4212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BC53DA0F-463E-47D0-B07A-9AE3903745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50661" y="2962466"/>
                  <a:ext cx="220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F0F87B3D-0810-4DAB-B8C5-6C750671B7E0}"/>
                    </a:ext>
                  </a:extLst>
                </p14:cNvPr>
                <p14:cNvContentPartPr/>
                <p14:nvPr/>
              </p14:nvContentPartPr>
              <p14:xfrm>
                <a:off x="6396021" y="2916026"/>
                <a:ext cx="150480" cy="1332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F0F87B3D-0810-4DAB-B8C5-6C750671B7E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60021" y="2880026"/>
                  <a:ext cx="222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B43723BB-3333-463D-A180-76FF6E143E47}"/>
                    </a:ext>
                  </a:extLst>
                </p14:cNvPr>
                <p14:cNvContentPartPr/>
                <p14:nvPr/>
              </p14:nvContentPartPr>
              <p14:xfrm>
                <a:off x="6603021" y="2995226"/>
                <a:ext cx="187560" cy="10764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B43723BB-3333-463D-A180-76FF6E143E4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67021" y="2959226"/>
                  <a:ext cx="259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F59B36B9-6FD6-4FE1-AB43-05B0359C1C9A}"/>
                    </a:ext>
                  </a:extLst>
                </p14:cNvPr>
                <p14:cNvContentPartPr/>
                <p14:nvPr/>
              </p14:nvContentPartPr>
              <p14:xfrm>
                <a:off x="6937821" y="2899826"/>
                <a:ext cx="152640" cy="1594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F59B36B9-6FD6-4FE1-AB43-05B0359C1C9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02181" y="2863826"/>
                  <a:ext cx="224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08FE5660-EB36-4910-82C5-B9A7E6D95C02}"/>
                    </a:ext>
                  </a:extLst>
                </p14:cNvPr>
                <p14:cNvContentPartPr/>
                <p14:nvPr/>
              </p14:nvContentPartPr>
              <p14:xfrm>
                <a:off x="6946101" y="2955626"/>
                <a:ext cx="104040" cy="1872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08FE5660-EB36-4910-82C5-B9A7E6D95C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10461" y="2919626"/>
                  <a:ext cx="175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C78B4658-759B-483E-B289-D7517ED77851}"/>
                    </a:ext>
                  </a:extLst>
                </p14:cNvPr>
                <p14:cNvContentPartPr/>
                <p14:nvPr/>
              </p14:nvContentPartPr>
              <p14:xfrm>
                <a:off x="7123581" y="2960306"/>
                <a:ext cx="128520" cy="11268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C78B4658-759B-483E-B289-D7517ED778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87941" y="2924666"/>
                  <a:ext cx="20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8337C63C-F0D2-4D53-813A-19195D3A1733}"/>
                    </a:ext>
                  </a:extLst>
                </p14:cNvPr>
                <p14:cNvContentPartPr/>
                <p14:nvPr/>
              </p14:nvContentPartPr>
              <p14:xfrm>
                <a:off x="6619941" y="3152546"/>
                <a:ext cx="536400" cy="280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8337C63C-F0D2-4D53-813A-19195D3A17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83941" y="3116906"/>
                  <a:ext cx="608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9DEFC0B6-1664-4E1F-BEA2-6469DCA55364}"/>
                    </a:ext>
                  </a:extLst>
                </p14:cNvPr>
                <p14:cNvContentPartPr/>
                <p14:nvPr/>
              </p14:nvContentPartPr>
              <p14:xfrm>
                <a:off x="7424901" y="3049946"/>
                <a:ext cx="3960" cy="1764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9DEFC0B6-1664-4E1F-BEA2-6469DCA553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89261" y="3013946"/>
                  <a:ext cx="75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3BF2A16E-82B3-447C-9B5B-B9820D406135}"/>
                    </a:ext>
                  </a:extLst>
                </p14:cNvPr>
                <p14:cNvContentPartPr/>
                <p14:nvPr/>
              </p14:nvContentPartPr>
              <p14:xfrm>
                <a:off x="7433181" y="2967146"/>
                <a:ext cx="360" cy="122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3BF2A16E-82B3-447C-9B5B-B9820D4061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97541" y="2931506"/>
                  <a:ext cx="720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Agrupar 167">
            <a:extLst>
              <a:ext uri="{FF2B5EF4-FFF2-40B4-BE49-F238E27FC236}">
                <a16:creationId xmlns:a16="http://schemas.microsoft.com/office/drawing/2014/main" id="{B79DE177-ED34-4874-9F58-F6A20215FF88}"/>
              </a:ext>
            </a:extLst>
          </p:cNvPr>
          <p:cNvGrpSpPr/>
          <p:nvPr/>
        </p:nvGrpSpPr>
        <p:grpSpPr>
          <a:xfrm>
            <a:off x="6430581" y="3314186"/>
            <a:ext cx="3565800" cy="310320"/>
            <a:chOff x="6430581" y="3314186"/>
            <a:chExt cx="356580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65661AEF-406C-4348-9B84-198171F5ADA8}"/>
                    </a:ext>
                  </a:extLst>
                </p14:cNvPr>
                <p14:cNvContentPartPr/>
                <p14:nvPr/>
              </p14:nvContentPartPr>
              <p14:xfrm>
                <a:off x="6557301" y="3369626"/>
                <a:ext cx="92880" cy="1422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65661AEF-406C-4348-9B84-198171F5AD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21301" y="3333986"/>
                  <a:ext cx="164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3C5409B8-AA51-4B08-8DE9-50E75DE46EF3}"/>
                    </a:ext>
                  </a:extLst>
                </p14:cNvPr>
                <p14:cNvContentPartPr/>
                <p14:nvPr/>
              </p14:nvContentPartPr>
              <p14:xfrm>
                <a:off x="6430581" y="3353066"/>
                <a:ext cx="168480" cy="2113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3C5409B8-AA51-4B08-8DE9-50E75DE46EF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94581" y="3317066"/>
                  <a:ext cx="240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C79F10C4-BB6A-4514-ABA1-A7A1CECDBE24}"/>
                    </a:ext>
                  </a:extLst>
                </p14:cNvPr>
                <p14:cNvContentPartPr/>
                <p14:nvPr/>
              </p14:nvContentPartPr>
              <p14:xfrm>
                <a:off x="6689061" y="3342266"/>
                <a:ext cx="64800" cy="2091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C79F10C4-BB6A-4514-ABA1-A7A1CECDBE2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53061" y="3306626"/>
                  <a:ext cx="136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F4A6C627-A284-4ECB-88E3-986A563D1C32}"/>
                    </a:ext>
                  </a:extLst>
                </p14:cNvPr>
                <p14:cNvContentPartPr/>
                <p14:nvPr/>
              </p14:nvContentPartPr>
              <p14:xfrm>
                <a:off x="6906501" y="3411746"/>
                <a:ext cx="268200" cy="11340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F4A6C627-A284-4ECB-88E3-986A563D1C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70861" y="3375746"/>
                  <a:ext cx="339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392090E-EC17-47C6-9469-CA1028C129BF}"/>
                    </a:ext>
                  </a:extLst>
                </p14:cNvPr>
                <p14:cNvContentPartPr/>
                <p14:nvPr/>
              </p14:nvContentPartPr>
              <p14:xfrm>
                <a:off x="7222581" y="3410666"/>
                <a:ext cx="240840" cy="979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392090E-EC17-47C6-9469-CA1028C129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86581" y="3375026"/>
                  <a:ext cx="312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FCD4E499-6D2A-4B62-B965-88BB1DD5A4DA}"/>
                    </a:ext>
                  </a:extLst>
                </p14:cNvPr>
                <p14:cNvContentPartPr/>
                <p14:nvPr/>
              </p14:nvContentPartPr>
              <p14:xfrm>
                <a:off x="7537941" y="3403106"/>
                <a:ext cx="13320" cy="1407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FCD4E499-6D2A-4B62-B965-88BB1DD5A4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02301" y="3367466"/>
                  <a:ext cx="84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39095134-0624-4E82-9684-7C6FA601031E}"/>
                    </a:ext>
                  </a:extLst>
                </p14:cNvPr>
                <p14:cNvContentPartPr/>
                <p14:nvPr/>
              </p14:nvContentPartPr>
              <p14:xfrm>
                <a:off x="7523901" y="3373226"/>
                <a:ext cx="226440" cy="13212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39095134-0624-4E82-9684-7C6FA60103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87901" y="3337586"/>
                  <a:ext cx="298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33D89D25-6F4D-4D9C-8E6B-2EEB3DDFB824}"/>
                    </a:ext>
                  </a:extLst>
                </p14:cNvPr>
                <p14:cNvContentPartPr/>
                <p14:nvPr/>
              </p14:nvContentPartPr>
              <p14:xfrm>
                <a:off x="7780941" y="3431186"/>
                <a:ext cx="8640" cy="11700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33D89D25-6F4D-4D9C-8E6B-2EEB3DDFB8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45301" y="3395186"/>
                  <a:ext cx="80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C2BB738C-1F8E-47C6-A9A2-5C8CCF98FDFF}"/>
                    </a:ext>
                  </a:extLst>
                </p14:cNvPr>
                <p14:cNvContentPartPr/>
                <p14:nvPr/>
              </p14:nvContentPartPr>
              <p14:xfrm>
                <a:off x="7789221" y="3375386"/>
                <a:ext cx="188640" cy="1526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C2BB738C-1F8E-47C6-A9A2-5C8CCF98FD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53581" y="3339386"/>
                  <a:ext cx="260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BD7157A1-75BA-462F-9047-65F01ED45748}"/>
                    </a:ext>
                  </a:extLst>
                </p14:cNvPr>
                <p14:cNvContentPartPr/>
                <p14:nvPr/>
              </p14:nvContentPartPr>
              <p14:xfrm>
                <a:off x="7985061" y="3378266"/>
                <a:ext cx="214200" cy="1537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BD7157A1-75BA-462F-9047-65F01ED4574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49061" y="3342626"/>
                  <a:ext cx="285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1EB904C5-541D-402E-8CEC-32AF56DB319F}"/>
                    </a:ext>
                  </a:extLst>
                </p14:cNvPr>
                <p14:cNvContentPartPr/>
                <p14:nvPr/>
              </p14:nvContentPartPr>
              <p14:xfrm>
                <a:off x="8243181" y="3401306"/>
                <a:ext cx="360" cy="9900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1EB904C5-541D-402E-8CEC-32AF56DB319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07181" y="3365306"/>
                  <a:ext cx="72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895D790B-B72A-4EBC-B5E4-E1FBB31096C6}"/>
                    </a:ext>
                  </a:extLst>
                </p14:cNvPr>
                <p14:cNvContentPartPr/>
                <p14:nvPr/>
              </p14:nvContentPartPr>
              <p14:xfrm>
                <a:off x="8239581" y="3371426"/>
                <a:ext cx="283680" cy="1465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895D790B-B72A-4EBC-B5E4-E1FBB31096C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03581" y="3335786"/>
                  <a:ext cx="355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9E5C4469-4C73-41FC-987C-7DC88F183402}"/>
                    </a:ext>
                  </a:extLst>
                </p14:cNvPr>
                <p14:cNvContentPartPr/>
                <p14:nvPr/>
              </p14:nvContentPartPr>
              <p14:xfrm>
                <a:off x="8687421" y="3363506"/>
                <a:ext cx="70560" cy="13968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9E5C4469-4C73-41FC-987C-7DC88F1834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51421" y="3327866"/>
                  <a:ext cx="142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471B8974-E1A3-4E49-851A-85C726C3D059}"/>
                    </a:ext>
                  </a:extLst>
                </p14:cNvPr>
                <p14:cNvContentPartPr/>
                <p14:nvPr/>
              </p14:nvContentPartPr>
              <p14:xfrm>
                <a:off x="8730261" y="3321746"/>
                <a:ext cx="170640" cy="15768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471B8974-E1A3-4E49-851A-85C726C3D0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94261" y="3286106"/>
                  <a:ext cx="242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B7037D08-58F9-46B6-B8AF-0C00A611B56D}"/>
                    </a:ext>
                  </a:extLst>
                </p14:cNvPr>
                <p14:cNvContentPartPr/>
                <p14:nvPr/>
              </p14:nvContentPartPr>
              <p14:xfrm>
                <a:off x="9126621" y="3328946"/>
                <a:ext cx="193320" cy="14040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B7037D08-58F9-46B6-B8AF-0C00A611B56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90981" y="3292946"/>
                  <a:ext cx="264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0ADC14B4-211B-4282-9020-3F406BAE3E19}"/>
                    </a:ext>
                  </a:extLst>
                </p14:cNvPr>
                <p14:cNvContentPartPr/>
                <p14:nvPr/>
              </p14:nvContentPartPr>
              <p14:xfrm>
                <a:off x="9311661" y="3325706"/>
                <a:ext cx="56160" cy="15912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0ADC14B4-211B-4282-9020-3F406BAE3E1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75661" y="3290066"/>
                  <a:ext cx="12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E587298B-D045-4652-9A8F-B14AA14ABEFB}"/>
                    </a:ext>
                  </a:extLst>
                </p14:cNvPr>
                <p14:cNvContentPartPr/>
                <p14:nvPr/>
              </p14:nvContentPartPr>
              <p14:xfrm>
                <a:off x="9356661" y="3314186"/>
                <a:ext cx="369360" cy="14076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E587298B-D045-4652-9A8F-B14AA14ABE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20661" y="3278546"/>
                  <a:ext cx="441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B4EC8681-A29E-4487-991C-8CD4D4D79215}"/>
                    </a:ext>
                  </a:extLst>
                </p14:cNvPr>
                <p14:cNvContentPartPr/>
                <p14:nvPr/>
              </p14:nvContentPartPr>
              <p14:xfrm>
                <a:off x="9768501" y="3315266"/>
                <a:ext cx="111240" cy="14004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B4EC8681-A29E-4487-991C-8CD4D4D7921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32861" y="3279626"/>
                  <a:ext cx="182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9A32432-4BE5-4DA1-BA8E-F6105312CF0A}"/>
                    </a:ext>
                  </a:extLst>
                </p14:cNvPr>
                <p14:cNvContentPartPr/>
                <p14:nvPr/>
              </p14:nvContentPartPr>
              <p14:xfrm>
                <a:off x="9962541" y="3440906"/>
                <a:ext cx="33840" cy="18360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9A32432-4BE5-4DA1-BA8E-F6105312CF0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26901" y="3404906"/>
                  <a:ext cx="1054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Agrupar 189">
            <a:extLst>
              <a:ext uri="{FF2B5EF4-FFF2-40B4-BE49-F238E27FC236}">
                <a16:creationId xmlns:a16="http://schemas.microsoft.com/office/drawing/2014/main" id="{78B35F30-5EDE-4C54-936F-EF8F1506348E}"/>
              </a:ext>
            </a:extLst>
          </p:cNvPr>
          <p:cNvGrpSpPr/>
          <p:nvPr/>
        </p:nvGrpSpPr>
        <p:grpSpPr>
          <a:xfrm>
            <a:off x="6414741" y="3804866"/>
            <a:ext cx="379440" cy="249120"/>
            <a:chOff x="6414741" y="3804866"/>
            <a:chExt cx="37944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70519BA9-6C69-4D82-931A-F228E9383AAB}"/>
                    </a:ext>
                  </a:extLst>
                </p14:cNvPr>
                <p14:cNvContentPartPr/>
                <p14:nvPr/>
              </p14:nvContentPartPr>
              <p14:xfrm>
                <a:off x="6561621" y="3811346"/>
                <a:ext cx="72000" cy="2034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70519BA9-6C69-4D82-931A-F228E9383A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25621" y="3775706"/>
                  <a:ext cx="143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B0E6A9C8-A69F-4F28-BA80-94F629EEF4C4}"/>
                    </a:ext>
                  </a:extLst>
                </p14:cNvPr>
                <p14:cNvContentPartPr/>
                <p14:nvPr/>
              </p14:nvContentPartPr>
              <p14:xfrm>
                <a:off x="6414741" y="3804866"/>
                <a:ext cx="50760" cy="2224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B0E6A9C8-A69F-4F28-BA80-94F629EEF4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78741" y="3768866"/>
                  <a:ext cx="122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DF557427-28A9-4217-862B-7743065FA03B}"/>
                    </a:ext>
                  </a:extLst>
                </p14:cNvPr>
                <p14:cNvContentPartPr/>
                <p14:nvPr/>
              </p14:nvContentPartPr>
              <p14:xfrm>
                <a:off x="6679341" y="3826106"/>
                <a:ext cx="114840" cy="2278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DF557427-28A9-4217-862B-7743065FA0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43701" y="3790466"/>
                  <a:ext cx="1864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F4943400-4B9A-47E8-971A-D448FB4275E8}"/>
              </a:ext>
            </a:extLst>
          </p:cNvPr>
          <p:cNvGrpSpPr/>
          <p:nvPr/>
        </p:nvGrpSpPr>
        <p:grpSpPr>
          <a:xfrm>
            <a:off x="7145181" y="3777506"/>
            <a:ext cx="1161720" cy="388800"/>
            <a:chOff x="7145181" y="3777506"/>
            <a:chExt cx="116172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E05AB8B6-7FA7-4776-8F85-A9362744812E}"/>
                    </a:ext>
                  </a:extLst>
                </p14:cNvPr>
                <p14:cNvContentPartPr/>
                <p14:nvPr/>
              </p14:nvContentPartPr>
              <p14:xfrm>
                <a:off x="7145181" y="3818906"/>
                <a:ext cx="134640" cy="15300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E05AB8B6-7FA7-4776-8F85-A936274481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09181" y="3783266"/>
                  <a:ext cx="206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A7AED4BA-07E6-4CB9-9756-3CD8F4CCBC44}"/>
                    </a:ext>
                  </a:extLst>
                </p14:cNvPr>
                <p14:cNvContentPartPr/>
                <p14:nvPr/>
              </p14:nvContentPartPr>
              <p14:xfrm>
                <a:off x="7298541" y="3801626"/>
                <a:ext cx="28080" cy="1454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A7AED4BA-07E6-4CB9-9756-3CD8F4CCBC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62541" y="3765986"/>
                  <a:ext cx="99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E85C3715-362D-42AB-AF15-2692571FA4A3}"/>
                    </a:ext>
                  </a:extLst>
                </p14:cNvPr>
                <p14:cNvContentPartPr/>
                <p14:nvPr/>
              </p14:nvContentPartPr>
              <p14:xfrm>
                <a:off x="7322661" y="3809906"/>
                <a:ext cx="167040" cy="1785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E85C3715-362D-42AB-AF15-2692571FA4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86661" y="3774266"/>
                  <a:ext cx="238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99C42F43-B823-42CC-9522-265830A96AEA}"/>
                    </a:ext>
                  </a:extLst>
                </p14:cNvPr>
                <p14:cNvContentPartPr/>
                <p14:nvPr/>
              </p14:nvContentPartPr>
              <p14:xfrm>
                <a:off x="7527861" y="3777506"/>
                <a:ext cx="189360" cy="1771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99C42F43-B823-42CC-9522-265830A96A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91861" y="3741506"/>
                  <a:ext cx="261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A09CD594-CDF9-4597-A45E-75CFCF2CDBA6}"/>
                    </a:ext>
                  </a:extLst>
                </p14:cNvPr>
                <p14:cNvContentPartPr/>
                <p14:nvPr/>
              </p14:nvContentPartPr>
              <p14:xfrm>
                <a:off x="7830981" y="3811346"/>
                <a:ext cx="169560" cy="15912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A09CD594-CDF9-4597-A45E-75CFCF2CDB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95341" y="3775706"/>
                  <a:ext cx="241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A23D848F-1970-4229-AD23-D9A2C8912F43}"/>
                    </a:ext>
                  </a:extLst>
                </p14:cNvPr>
                <p14:cNvContentPartPr/>
                <p14:nvPr/>
              </p14:nvContentPartPr>
              <p14:xfrm>
                <a:off x="7990461" y="3830066"/>
                <a:ext cx="124560" cy="13788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A23D848F-1970-4229-AD23-D9A2C8912F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54821" y="3794426"/>
                  <a:ext cx="196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2D2E9AB1-16CF-4D41-AEB0-C9C72202BB1C}"/>
                    </a:ext>
                  </a:extLst>
                </p14:cNvPr>
                <p14:cNvContentPartPr/>
                <p14:nvPr/>
              </p14:nvContentPartPr>
              <p14:xfrm>
                <a:off x="8153901" y="3855266"/>
                <a:ext cx="7560" cy="1137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2D2E9AB1-16CF-4D41-AEB0-C9C72202BB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17901" y="3819626"/>
                  <a:ext cx="79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A762D8DC-2A76-4C68-971F-7D1E915F7EFF}"/>
                    </a:ext>
                  </a:extLst>
                </p14:cNvPr>
                <p14:cNvContentPartPr/>
                <p14:nvPr/>
              </p14:nvContentPartPr>
              <p14:xfrm>
                <a:off x="8162181" y="3824666"/>
                <a:ext cx="144720" cy="16452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A762D8DC-2A76-4C68-971F-7D1E915F7EF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26181" y="3788666"/>
                  <a:ext cx="216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32855388-6657-4936-9D6A-8B55A33A7646}"/>
                    </a:ext>
                  </a:extLst>
                </p14:cNvPr>
                <p14:cNvContentPartPr/>
                <p14:nvPr/>
              </p14:nvContentPartPr>
              <p14:xfrm>
                <a:off x="7854741" y="4085666"/>
                <a:ext cx="5040" cy="806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32855388-6657-4936-9D6A-8B55A33A76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19101" y="4049666"/>
                  <a:ext cx="766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275CDE8A-8D12-4F6E-9B0A-7196EE261DD7}"/>
              </a:ext>
            </a:extLst>
          </p:cNvPr>
          <p:cNvGrpSpPr/>
          <p:nvPr/>
        </p:nvGrpSpPr>
        <p:grpSpPr>
          <a:xfrm>
            <a:off x="8565741" y="3823226"/>
            <a:ext cx="220680" cy="189720"/>
            <a:chOff x="8565741" y="3823226"/>
            <a:chExt cx="22068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407519D-5E2C-4F1C-8638-679848C0B688}"/>
                    </a:ext>
                  </a:extLst>
                </p14:cNvPr>
                <p14:cNvContentPartPr/>
                <p14:nvPr/>
              </p14:nvContentPartPr>
              <p14:xfrm>
                <a:off x="8616861" y="3823226"/>
                <a:ext cx="169560" cy="17928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407519D-5E2C-4F1C-8638-679848C0B68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81221" y="3787226"/>
                  <a:ext cx="241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49F6AEBE-4B89-43B8-8B4D-21B197D684F6}"/>
                    </a:ext>
                  </a:extLst>
                </p14:cNvPr>
                <p14:cNvContentPartPr/>
                <p14:nvPr/>
              </p14:nvContentPartPr>
              <p14:xfrm>
                <a:off x="8565741" y="3982706"/>
                <a:ext cx="209880" cy="3024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49F6AEBE-4B89-43B8-8B4D-21B197D684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30101" y="3947066"/>
                  <a:ext cx="2815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Agrupar 186">
            <a:extLst>
              <a:ext uri="{FF2B5EF4-FFF2-40B4-BE49-F238E27FC236}">
                <a16:creationId xmlns:a16="http://schemas.microsoft.com/office/drawing/2014/main" id="{74B6D8AC-8386-4416-B0AB-46A1AACCD39D}"/>
              </a:ext>
            </a:extLst>
          </p:cNvPr>
          <p:cNvGrpSpPr/>
          <p:nvPr/>
        </p:nvGrpSpPr>
        <p:grpSpPr>
          <a:xfrm>
            <a:off x="9094581" y="3863546"/>
            <a:ext cx="819000" cy="292680"/>
            <a:chOff x="9094581" y="3863546"/>
            <a:chExt cx="8190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1D988875-3FF1-4931-8C05-2542C21B07D5}"/>
                    </a:ext>
                  </a:extLst>
                </p14:cNvPr>
                <p14:cNvContentPartPr/>
                <p14:nvPr/>
              </p14:nvContentPartPr>
              <p14:xfrm>
                <a:off x="9094581" y="3863546"/>
                <a:ext cx="319680" cy="14400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1D988875-3FF1-4931-8C05-2542C21B07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58581" y="3827906"/>
                  <a:ext cx="39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7B4F9023-D675-4417-9E9B-EEF8363288C0}"/>
                    </a:ext>
                  </a:extLst>
                </p14:cNvPr>
                <p14:cNvContentPartPr/>
                <p14:nvPr/>
              </p14:nvContentPartPr>
              <p14:xfrm>
                <a:off x="9412461" y="3890186"/>
                <a:ext cx="159840" cy="1159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7B4F9023-D675-4417-9E9B-EEF8363288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76821" y="3854546"/>
                  <a:ext cx="231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EA2ACD8A-BCA5-4C3A-B568-372D569750E1}"/>
                    </a:ext>
                  </a:extLst>
                </p14:cNvPr>
                <p14:cNvContentPartPr/>
                <p14:nvPr/>
              </p14:nvContentPartPr>
              <p14:xfrm>
                <a:off x="9562581" y="3863906"/>
                <a:ext cx="151560" cy="16704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EA2ACD8A-BCA5-4C3A-B568-372D569750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26581" y="3827906"/>
                  <a:ext cx="223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8BDB10EA-6F79-4418-82B5-CB04D336AE90}"/>
                    </a:ext>
                  </a:extLst>
                </p14:cNvPr>
                <p14:cNvContentPartPr/>
                <p14:nvPr/>
              </p14:nvContentPartPr>
              <p14:xfrm>
                <a:off x="9795141" y="3955706"/>
                <a:ext cx="118440" cy="20052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8BDB10EA-6F79-4418-82B5-CB04D336AE9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59501" y="3920066"/>
                  <a:ext cx="19008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Agrupar 192">
            <a:extLst>
              <a:ext uri="{FF2B5EF4-FFF2-40B4-BE49-F238E27FC236}">
                <a16:creationId xmlns:a16="http://schemas.microsoft.com/office/drawing/2014/main" id="{B9792BBA-0C76-4746-904A-7F54552ABE77}"/>
              </a:ext>
            </a:extLst>
          </p:cNvPr>
          <p:cNvGrpSpPr/>
          <p:nvPr/>
        </p:nvGrpSpPr>
        <p:grpSpPr>
          <a:xfrm>
            <a:off x="9479061" y="2596706"/>
            <a:ext cx="416160" cy="49680"/>
            <a:chOff x="9479061" y="2596706"/>
            <a:chExt cx="416160" cy="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A9A1BBAB-3645-4EE3-8F59-698BB39C8F18}"/>
                    </a:ext>
                  </a:extLst>
                </p14:cNvPr>
                <p14:cNvContentPartPr/>
                <p14:nvPr/>
              </p14:nvContentPartPr>
              <p14:xfrm>
                <a:off x="9894861" y="2596706"/>
                <a:ext cx="360" cy="3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A9A1BBAB-3645-4EE3-8F59-698BB39C8F1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58861" y="256070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F6700E5D-61F2-474E-9D33-97C819FA5DAF}"/>
                    </a:ext>
                  </a:extLst>
                </p14:cNvPr>
                <p14:cNvContentPartPr/>
                <p14:nvPr/>
              </p14:nvContentPartPr>
              <p14:xfrm>
                <a:off x="9479061" y="2603186"/>
                <a:ext cx="306360" cy="4320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F6700E5D-61F2-474E-9D33-97C819FA5DA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43421" y="2567186"/>
                  <a:ext cx="37800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4" name="Tinta 193">
                <a:extLst>
                  <a:ext uri="{FF2B5EF4-FFF2-40B4-BE49-F238E27FC236}">
                    <a16:creationId xmlns:a16="http://schemas.microsoft.com/office/drawing/2014/main" id="{3429291F-31F5-45F0-A49F-3FC8D5F92098}"/>
                  </a:ext>
                </a:extLst>
              </p14:cNvPr>
              <p14:cNvContentPartPr/>
              <p14:nvPr/>
            </p14:nvContentPartPr>
            <p14:xfrm>
              <a:off x="11700261" y="1660346"/>
              <a:ext cx="366120" cy="307800"/>
            </p14:xfrm>
          </p:contentPart>
        </mc:Choice>
        <mc:Fallback>
          <p:pic>
            <p:nvPicPr>
              <p:cNvPr id="194" name="Tinta 193">
                <a:extLst>
                  <a:ext uri="{FF2B5EF4-FFF2-40B4-BE49-F238E27FC236}">
                    <a16:creationId xmlns:a16="http://schemas.microsoft.com/office/drawing/2014/main" id="{3429291F-31F5-45F0-A49F-3FC8D5F9209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664261" y="1624706"/>
                <a:ext cx="437760" cy="3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Agrupar 215">
            <a:extLst>
              <a:ext uri="{FF2B5EF4-FFF2-40B4-BE49-F238E27FC236}">
                <a16:creationId xmlns:a16="http://schemas.microsoft.com/office/drawing/2014/main" id="{4AA17A1D-1D0A-4668-A283-C74B4EC9787F}"/>
              </a:ext>
            </a:extLst>
          </p:cNvPr>
          <p:cNvGrpSpPr/>
          <p:nvPr/>
        </p:nvGrpSpPr>
        <p:grpSpPr>
          <a:xfrm>
            <a:off x="4812021" y="597266"/>
            <a:ext cx="1371960" cy="180000"/>
            <a:chOff x="4812021" y="597266"/>
            <a:chExt cx="13719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439BC95E-DEE5-4F25-B88F-A19AE1066E8F}"/>
                    </a:ext>
                  </a:extLst>
                </p14:cNvPr>
                <p14:cNvContentPartPr/>
                <p14:nvPr/>
              </p14:nvContentPartPr>
              <p14:xfrm>
                <a:off x="4812021" y="651266"/>
                <a:ext cx="236160" cy="11916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439BC95E-DEE5-4F25-B88F-A19AE1066E8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76381" y="615626"/>
                  <a:ext cx="30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652CB75F-FA7E-40A6-BB0E-DAAE58913A9F}"/>
                    </a:ext>
                  </a:extLst>
                </p14:cNvPr>
                <p14:cNvContentPartPr/>
                <p14:nvPr/>
              </p14:nvContentPartPr>
              <p14:xfrm>
                <a:off x="4930101" y="682226"/>
                <a:ext cx="118080" cy="532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652CB75F-FA7E-40A6-BB0E-DAAE58913A9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94461" y="646226"/>
                  <a:ext cx="18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2299CCF-6F54-479E-8BC2-07A884C80F8A}"/>
                    </a:ext>
                  </a:extLst>
                </p14:cNvPr>
                <p14:cNvContentPartPr/>
                <p14:nvPr/>
              </p14:nvContentPartPr>
              <p14:xfrm>
                <a:off x="5112261" y="664946"/>
                <a:ext cx="151200" cy="777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2299CCF-6F54-479E-8BC2-07A884C80F8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76261" y="628946"/>
                  <a:ext cx="222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E3D74834-B10F-494A-93E4-738D843FCDCE}"/>
                    </a:ext>
                  </a:extLst>
                </p14:cNvPr>
                <p14:cNvContentPartPr/>
                <p14:nvPr/>
              </p14:nvContentPartPr>
              <p14:xfrm>
                <a:off x="5336181" y="634346"/>
                <a:ext cx="6480" cy="1173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E3D74834-B10F-494A-93E4-738D843FCD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00181" y="598346"/>
                  <a:ext cx="78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55C03DBC-B493-4758-89F4-BD129048B53A}"/>
                    </a:ext>
                  </a:extLst>
                </p14:cNvPr>
                <p14:cNvContentPartPr/>
                <p14:nvPr/>
              </p14:nvContentPartPr>
              <p14:xfrm>
                <a:off x="5341941" y="618866"/>
                <a:ext cx="104040" cy="10692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55C03DBC-B493-4758-89F4-BD129048B53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06301" y="582866"/>
                  <a:ext cx="17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DAF8F0EE-7B50-429C-8A84-E4A8FFFAE397}"/>
                    </a:ext>
                  </a:extLst>
                </p14:cNvPr>
                <p14:cNvContentPartPr/>
                <p14:nvPr/>
              </p14:nvContentPartPr>
              <p14:xfrm>
                <a:off x="5478021" y="631826"/>
                <a:ext cx="163800" cy="1454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DAF8F0EE-7B50-429C-8A84-E4A8FFFAE3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42021" y="595826"/>
                  <a:ext cx="235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3BBC2C45-D430-4F97-85AB-EC8403EAB14E}"/>
                    </a:ext>
                  </a:extLst>
                </p14:cNvPr>
                <p14:cNvContentPartPr/>
                <p14:nvPr/>
              </p14:nvContentPartPr>
              <p14:xfrm>
                <a:off x="5636781" y="643706"/>
                <a:ext cx="61920" cy="10512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3BBC2C45-D430-4F97-85AB-EC8403EAB14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00781" y="608066"/>
                  <a:ext cx="133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682C6804-38D2-451D-ACAA-24CDF30C6433}"/>
                    </a:ext>
                  </a:extLst>
                </p14:cNvPr>
                <p14:cNvContentPartPr/>
                <p14:nvPr/>
              </p14:nvContentPartPr>
              <p14:xfrm>
                <a:off x="5690781" y="635066"/>
                <a:ext cx="130680" cy="1090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682C6804-38D2-451D-ACAA-24CDF30C643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54781" y="599426"/>
                  <a:ext cx="202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AE97818D-BF8A-487A-907C-6313D8B925F4}"/>
                    </a:ext>
                  </a:extLst>
                </p14:cNvPr>
                <p14:cNvContentPartPr/>
                <p14:nvPr/>
              </p14:nvContentPartPr>
              <p14:xfrm>
                <a:off x="5850621" y="623546"/>
                <a:ext cx="3960" cy="11160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AE97818D-BF8A-487A-907C-6313D8B925F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14621" y="587546"/>
                  <a:ext cx="75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DD65BA95-C363-471E-8162-8A15F7C95B4C}"/>
                    </a:ext>
                  </a:extLst>
                </p14:cNvPr>
                <p14:cNvContentPartPr/>
                <p14:nvPr/>
              </p14:nvContentPartPr>
              <p14:xfrm>
                <a:off x="5847021" y="642626"/>
                <a:ext cx="149400" cy="1040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DD65BA95-C363-471E-8162-8A15F7C95B4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11021" y="606986"/>
                  <a:ext cx="221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14F83A55-60F5-486D-AECE-8E34C55D6220}"/>
                    </a:ext>
                  </a:extLst>
                </p14:cNvPr>
                <p14:cNvContentPartPr/>
                <p14:nvPr/>
              </p14:nvContentPartPr>
              <p14:xfrm>
                <a:off x="6017301" y="597266"/>
                <a:ext cx="166680" cy="14652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14F83A55-60F5-486D-AECE-8E34C55D622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81661" y="561626"/>
                  <a:ext cx="2383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Agrupar 214">
            <a:extLst>
              <a:ext uri="{FF2B5EF4-FFF2-40B4-BE49-F238E27FC236}">
                <a16:creationId xmlns:a16="http://schemas.microsoft.com/office/drawing/2014/main" id="{4AE199AE-E94F-451D-ACDC-C9300E117CF5}"/>
              </a:ext>
            </a:extLst>
          </p:cNvPr>
          <p:cNvGrpSpPr/>
          <p:nvPr/>
        </p:nvGrpSpPr>
        <p:grpSpPr>
          <a:xfrm>
            <a:off x="5034861" y="945026"/>
            <a:ext cx="1198440" cy="267840"/>
            <a:chOff x="5034861" y="945026"/>
            <a:chExt cx="119844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031E641D-3C5A-4137-B3E9-26FEF44A3BC9}"/>
                    </a:ext>
                  </a:extLst>
                </p14:cNvPr>
                <p14:cNvContentPartPr/>
                <p14:nvPr/>
              </p14:nvContentPartPr>
              <p14:xfrm>
                <a:off x="5034861" y="945026"/>
                <a:ext cx="161280" cy="1414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031E641D-3C5A-4137-B3E9-26FEF44A3BC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98861" y="909386"/>
                  <a:ext cx="232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3F6BB593-8627-4793-BEA3-C05F5028CF94}"/>
                    </a:ext>
                  </a:extLst>
                </p14:cNvPr>
                <p14:cNvContentPartPr/>
                <p14:nvPr/>
              </p14:nvContentPartPr>
              <p14:xfrm>
                <a:off x="5231061" y="984626"/>
                <a:ext cx="59040" cy="11592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3F6BB593-8627-4793-BEA3-C05F5028CF9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95061" y="948626"/>
                  <a:ext cx="130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EF8540C4-9E97-4445-8ED8-1CABA1EE14FE}"/>
                    </a:ext>
                  </a:extLst>
                </p14:cNvPr>
                <p14:cNvContentPartPr/>
                <p14:nvPr/>
              </p14:nvContentPartPr>
              <p14:xfrm>
                <a:off x="5289741" y="978146"/>
                <a:ext cx="114840" cy="1065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EF8540C4-9E97-4445-8ED8-1CABA1EE14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53741" y="942146"/>
                  <a:ext cx="186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34ECD887-6B27-4D8F-948F-38AB2F3AF293}"/>
                    </a:ext>
                  </a:extLst>
                </p14:cNvPr>
                <p14:cNvContentPartPr/>
                <p14:nvPr/>
              </p14:nvContentPartPr>
              <p14:xfrm>
                <a:off x="5314581" y="1063826"/>
                <a:ext cx="68400" cy="259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34ECD887-6B27-4D8F-948F-38AB2F3AF2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78941" y="1027826"/>
                  <a:ext cx="140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7C6628B5-BB91-4CEA-85B9-EAC7539C236D}"/>
                    </a:ext>
                  </a:extLst>
                </p14:cNvPr>
                <p14:cNvContentPartPr/>
                <p14:nvPr/>
              </p14:nvContentPartPr>
              <p14:xfrm>
                <a:off x="5604741" y="980306"/>
                <a:ext cx="172440" cy="12888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7C6628B5-BB91-4CEA-85B9-EAC7539C236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68741" y="944666"/>
                  <a:ext cx="244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75F5385D-72BE-45C7-9FA0-983A8269D79E}"/>
                    </a:ext>
                  </a:extLst>
                </p14:cNvPr>
                <p14:cNvContentPartPr/>
                <p14:nvPr/>
              </p14:nvContentPartPr>
              <p14:xfrm>
                <a:off x="5774301" y="1005866"/>
                <a:ext cx="124200" cy="10116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75F5385D-72BE-45C7-9FA0-983A8269D79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38661" y="970226"/>
                  <a:ext cx="195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1D332670-D7A6-4CE3-BB1D-07B15B73F03F}"/>
                    </a:ext>
                  </a:extLst>
                </p14:cNvPr>
                <p14:cNvContentPartPr/>
                <p14:nvPr/>
              </p14:nvContentPartPr>
              <p14:xfrm>
                <a:off x="5901741" y="1000466"/>
                <a:ext cx="126720" cy="10008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1D332670-D7A6-4CE3-BB1D-07B15B73F0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6101" y="964826"/>
                  <a:ext cx="198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06FEBB7D-40F1-4C47-920A-9D6B1DD0AF21}"/>
                    </a:ext>
                  </a:extLst>
                </p14:cNvPr>
                <p14:cNvContentPartPr/>
                <p14:nvPr/>
              </p14:nvContentPartPr>
              <p14:xfrm>
                <a:off x="6056901" y="997226"/>
                <a:ext cx="94320" cy="12312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06FEBB7D-40F1-4C47-920A-9D6B1DD0AF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20901" y="961586"/>
                  <a:ext cx="165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617A0295-5F23-469A-A5E1-70D701EF3FAA}"/>
                    </a:ext>
                  </a:extLst>
                </p14:cNvPr>
                <p14:cNvContentPartPr/>
                <p14:nvPr/>
              </p14:nvContentPartPr>
              <p14:xfrm>
                <a:off x="6212781" y="1083986"/>
                <a:ext cx="20520" cy="12888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617A0295-5F23-469A-A5E1-70D701EF3FA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76781" y="1048346"/>
                  <a:ext cx="921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D2A8EFE8-C913-439F-959D-62472B32CFE7}"/>
              </a:ext>
            </a:extLst>
          </p:cNvPr>
          <p:cNvGrpSpPr/>
          <p:nvPr/>
        </p:nvGrpSpPr>
        <p:grpSpPr>
          <a:xfrm>
            <a:off x="8436141" y="2208626"/>
            <a:ext cx="240120" cy="77760"/>
            <a:chOff x="8436141" y="2208626"/>
            <a:chExt cx="24012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F398190A-A623-4E5D-8160-2A77658FAED3}"/>
                    </a:ext>
                  </a:extLst>
                </p14:cNvPr>
                <p14:cNvContentPartPr/>
                <p14:nvPr/>
              </p14:nvContentPartPr>
              <p14:xfrm>
                <a:off x="8436141" y="2208626"/>
                <a:ext cx="218520" cy="241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F398190A-A623-4E5D-8160-2A77658FAED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00141" y="2172986"/>
                  <a:ext cx="29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4AA2BC7B-3DC3-4901-B989-E90A99B6136B}"/>
                    </a:ext>
                  </a:extLst>
                </p14:cNvPr>
                <p14:cNvContentPartPr/>
                <p14:nvPr/>
              </p14:nvContentPartPr>
              <p14:xfrm>
                <a:off x="8451621" y="2275226"/>
                <a:ext cx="224640" cy="1116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4AA2BC7B-3DC3-4901-B989-E90A99B6136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15621" y="2239586"/>
                  <a:ext cx="2962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Agrupar 223">
            <a:extLst>
              <a:ext uri="{FF2B5EF4-FFF2-40B4-BE49-F238E27FC236}">
                <a16:creationId xmlns:a16="http://schemas.microsoft.com/office/drawing/2014/main" id="{CA91EE0F-235E-4DFB-9F63-A41D0048D948}"/>
              </a:ext>
            </a:extLst>
          </p:cNvPr>
          <p:cNvGrpSpPr/>
          <p:nvPr/>
        </p:nvGrpSpPr>
        <p:grpSpPr>
          <a:xfrm>
            <a:off x="11270421" y="2175506"/>
            <a:ext cx="220320" cy="139680"/>
            <a:chOff x="11270421" y="2175506"/>
            <a:chExt cx="22032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B787D8A1-7E5C-49CB-9509-709A6661A3EE}"/>
                    </a:ext>
                  </a:extLst>
                </p14:cNvPr>
                <p14:cNvContentPartPr/>
                <p14:nvPr/>
              </p14:nvContentPartPr>
              <p14:xfrm>
                <a:off x="11313261" y="2175506"/>
                <a:ext cx="20520" cy="1656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B787D8A1-7E5C-49CB-9509-709A6661A3E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77261" y="2139866"/>
                  <a:ext cx="92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0C97B5B6-A02B-4378-9997-C49A4DF9517F}"/>
                    </a:ext>
                  </a:extLst>
                </p14:cNvPr>
                <p14:cNvContentPartPr/>
                <p14:nvPr/>
              </p14:nvContentPartPr>
              <p14:xfrm>
                <a:off x="11333421" y="2175506"/>
                <a:ext cx="360" cy="36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0C97B5B6-A02B-4378-9997-C49A4DF9517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97421" y="213986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DFDDF692-638B-4528-82C0-6BD5349EE158}"/>
                    </a:ext>
                  </a:extLst>
                </p14:cNvPr>
                <p14:cNvContentPartPr/>
                <p14:nvPr/>
              </p14:nvContentPartPr>
              <p14:xfrm>
                <a:off x="11271141" y="2175506"/>
                <a:ext cx="219600" cy="9036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DFDDF692-638B-4528-82C0-6BD5349EE15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235501" y="2139866"/>
                  <a:ext cx="291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469C8773-2B2F-4CA4-8945-3828969C151C}"/>
                    </a:ext>
                  </a:extLst>
                </p14:cNvPr>
                <p14:cNvContentPartPr/>
                <p14:nvPr/>
              </p14:nvContentPartPr>
              <p14:xfrm>
                <a:off x="11270421" y="2307266"/>
                <a:ext cx="200520" cy="79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469C8773-2B2F-4CA4-8945-3828969C15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34421" y="2271626"/>
                  <a:ext cx="2721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Agrupar 240">
            <a:extLst>
              <a:ext uri="{FF2B5EF4-FFF2-40B4-BE49-F238E27FC236}">
                <a16:creationId xmlns:a16="http://schemas.microsoft.com/office/drawing/2014/main" id="{1475362F-916D-4EE3-B300-AE9D508E50D3}"/>
              </a:ext>
            </a:extLst>
          </p:cNvPr>
          <p:cNvGrpSpPr/>
          <p:nvPr/>
        </p:nvGrpSpPr>
        <p:grpSpPr>
          <a:xfrm>
            <a:off x="4246461" y="4400666"/>
            <a:ext cx="1225080" cy="198000"/>
            <a:chOff x="4246461" y="4400666"/>
            <a:chExt cx="12250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AC20BF96-9437-43AF-A86E-38592F4ABC67}"/>
                    </a:ext>
                  </a:extLst>
                </p14:cNvPr>
                <p14:cNvContentPartPr/>
                <p14:nvPr/>
              </p14:nvContentPartPr>
              <p14:xfrm>
                <a:off x="4246461" y="4501106"/>
                <a:ext cx="114840" cy="9756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AC20BF96-9437-43AF-A86E-38592F4ABC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10821" y="4465106"/>
                  <a:ext cx="186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BFE1B262-F7F0-4014-964E-642BB64853FA}"/>
                    </a:ext>
                  </a:extLst>
                </p14:cNvPr>
                <p14:cNvContentPartPr/>
                <p14:nvPr/>
              </p14:nvContentPartPr>
              <p14:xfrm>
                <a:off x="4421421" y="4472306"/>
                <a:ext cx="156960" cy="9036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BFE1B262-F7F0-4014-964E-642BB64853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85781" y="4436666"/>
                  <a:ext cx="22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4CB85BAD-270F-4F89-81E8-6AEEBD5A5C15}"/>
                    </a:ext>
                  </a:extLst>
                </p14:cNvPr>
                <p14:cNvContentPartPr/>
                <p14:nvPr/>
              </p14:nvContentPartPr>
              <p14:xfrm>
                <a:off x="4617981" y="4476626"/>
                <a:ext cx="13320" cy="464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4CB85BAD-270F-4F89-81E8-6AEEBD5A5C1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82341" y="4440986"/>
                  <a:ext cx="84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3AD6FA38-03E8-4C77-AD72-F17CA37B5FF4}"/>
                    </a:ext>
                  </a:extLst>
                </p14:cNvPr>
                <p14:cNvContentPartPr/>
                <p14:nvPr/>
              </p14:nvContentPartPr>
              <p14:xfrm>
                <a:off x="4631301" y="4456106"/>
                <a:ext cx="99360" cy="8964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3AD6FA38-03E8-4C77-AD72-F17CA37B5FF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95301" y="4420466"/>
                  <a:ext cx="171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F0F3438B-0145-4EC9-9469-B53ADF9F6C98}"/>
                    </a:ext>
                  </a:extLst>
                </p14:cNvPr>
                <p14:cNvContentPartPr/>
                <p14:nvPr/>
              </p14:nvContentPartPr>
              <p14:xfrm>
                <a:off x="4840821" y="4469066"/>
                <a:ext cx="110160" cy="5724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F0F3438B-0145-4EC9-9469-B53ADF9F6C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04821" y="4433426"/>
                  <a:ext cx="18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68176674-E185-472E-8C9B-2A5571F2B58A}"/>
                    </a:ext>
                  </a:extLst>
                </p14:cNvPr>
                <p14:cNvContentPartPr/>
                <p14:nvPr/>
              </p14:nvContentPartPr>
              <p14:xfrm>
                <a:off x="4956381" y="4450706"/>
                <a:ext cx="184320" cy="11196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68176674-E185-472E-8C9B-2A5571F2B5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20381" y="4415066"/>
                  <a:ext cx="25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97AB31FE-2CDE-4651-9156-96F59C36D4B6}"/>
                    </a:ext>
                  </a:extLst>
                </p14:cNvPr>
                <p14:cNvContentPartPr/>
                <p14:nvPr/>
              </p14:nvContentPartPr>
              <p14:xfrm>
                <a:off x="5176701" y="4446746"/>
                <a:ext cx="5040" cy="4104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97AB31FE-2CDE-4651-9156-96F59C36D4B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40701" y="4410746"/>
                  <a:ext cx="76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C1E6B622-C357-4D35-BC2A-10F4D6673621}"/>
                    </a:ext>
                  </a:extLst>
                </p14:cNvPr>
                <p14:cNvContentPartPr/>
                <p14:nvPr/>
              </p14:nvContentPartPr>
              <p14:xfrm>
                <a:off x="5179941" y="4400666"/>
                <a:ext cx="291600" cy="13644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C1E6B622-C357-4D35-BC2A-10F4D667362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43941" y="4365026"/>
                  <a:ext cx="36324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Agrupar 239">
            <a:extLst>
              <a:ext uri="{FF2B5EF4-FFF2-40B4-BE49-F238E27FC236}">
                <a16:creationId xmlns:a16="http://schemas.microsoft.com/office/drawing/2014/main" id="{5DEB0324-72F8-48DA-92C8-390AF2211A42}"/>
              </a:ext>
            </a:extLst>
          </p:cNvPr>
          <p:cNvGrpSpPr/>
          <p:nvPr/>
        </p:nvGrpSpPr>
        <p:grpSpPr>
          <a:xfrm>
            <a:off x="4557141" y="4710626"/>
            <a:ext cx="1362600" cy="234720"/>
            <a:chOff x="4557141" y="4710626"/>
            <a:chExt cx="136260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E6B0C0C9-03C4-401E-A818-D6E74462212D}"/>
                    </a:ext>
                  </a:extLst>
                </p14:cNvPr>
                <p14:cNvContentPartPr/>
                <p14:nvPr/>
              </p14:nvContentPartPr>
              <p14:xfrm>
                <a:off x="4557141" y="4710626"/>
                <a:ext cx="187200" cy="1206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E6B0C0C9-03C4-401E-A818-D6E74462212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21501" y="4674626"/>
                  <a:ext cx="258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E2DAE3F6-E93E-4C15-960B-B14DEA99763C}"/>
                    </a:ext>
                  </a:extLst>
                </p14:cNvPr>
                <p14:cNvContentPartPr/>
                <p14:nvPr/>
              </p14:nvContentPartPr>
              <p14:xfrm>
                <a:off x="4802661" y="4793786"/>
                <a:ext cx="24120" cy="7488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E2DAE3F6-E93E-4C15-960B-B14DEA99763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66661" y="4757786"/>
                  <a:ext cx="95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9A6542F6-2AF0-478A-8F26-4C72F6E05760}"/>
                    </a:ext>
                  </a:extLst>
                </p14:cNvPr>
                <p14:cNvContentPartPr/>
                <p14:nvPr/>
              </p14:nvContentPartPr>
              <p14:xfrm>
                <a:off x="4826421" y="4758506"/>
                <a:ext cx="123120" cy="7524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9A6542F6-2AF0-478A-8F26-4C72F6E0576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90781" y="4722866"/>
                  <a:ext cx="194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DD130877-800C-4F4B-A121-E51F01C40AE1}"/>
                    </a:ext>
                  </a:extLst>
                </p14:cNvPr>
                <p14:cNvContentPartPr/>
                <p14:nvPr/>
              </p14:nvContentPartPr>
              <p14:xfrm>
                <a:off x="4848021" y="4836626"/>
                <a:ext cx="142200" cy="2808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DD130877-800C-4F4B-A121-E51F01C40AE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12021" y="4800626"/>
                  <a:ext cx="213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4655B31D-2F46-4D96-ADCC-F9D623835C8D}"/>
                    </a:ext>
                  </a:extLst>
                </p14:cNvPr>
                <p14:cNvContentPartPr/>
                <p14:nvPr/>
              </p14:nvContentPartPr>
              <p14:xfrm>
                <a:off x="5195421" y="4740866"/>
                <a:ext cx="397080" cy="12276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4655B31D-2F46-4D96-ADCC-F9D623835C8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59421" y="4704866"/>
                  <a:ext cx="468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9C04147E-5ACC-4DEC-A72D-C5CEC09A7120}"/>
                    </a:ext>
                  </a:extLst>
                </p14:cNvPr>
                <p14:cNvContentPartPr/>
                <p14:nvPr/>
              </p14:nvContentPartPr>
              <p14:xfrm>
                <a:off x="5594661" y="4737986"/>
                <a:ext cx="84960" cy="12240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9C04147E-5ACC-4DEC-A72D-C5CEC09A71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58661" y="4702346"/>
                  <a:ext cx="156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8E44F9B9-5D00-4A9C-928A-B7D9AB9B1728}"/>
                    </a:ext>
                  </a:extLst>
                </p14:cNvPr>
                <p14:cNvContentPartPr/>
                <p14:nvPr/>
              </p14:nvContentPartPr>
              <p14:xfrm>
                <a:off x="5760261" y="4824746"/>
                <a:ext cx="159480" cy="12060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8E44F9B9-5D00-4A9C-928A-B7D9AB9B172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24261" y="4789106"/>
                  <a:ext cx="2311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99CE3C64-A862-40F4-8777-003F697BAD94}"/>
              </a:ext>
            </a:extLst>
          </p:cNvPr>
          <p:cNvGrpSpPr/>
          <p:nvPr/>
        </p:nvGrpSpPr>
        <p:grpSpPr>
          <a:xfrm>
            <a:off x="8106021" y="1689506"/>
            <a:ext cx="2430000" cy="600840"/>
            <a:chOff x="8106021" y="1689506"/>
            <a:chExt cx="243000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CAA47120-6616-4284-8973-4D923F59F2A6}"/>
                    </a:ext>
                  </a:extLst>
                </p14:cNvPr>
                <p14:cNvContentPartPr/>
                <p14:nvPr/>
              </p14:nvContentPartPr>
              <p14:xfrm>
                <a:off x="8106021" y="1689506"/>
                <a:ext cx="674280" cy="60084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CAA47120-6616-4284-8973-4D923F59F2A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70381" y="1653506"/>
                  <a:ext cx="74592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55C54075-B5F4-4AD4-8B05-921312246E69}"/>
                    </a:ext>
                  </a:extLst>
                </p14:cNvPr>
                <p14:cNvContentPartPr/>
                <p14:nvPr/>
              </p14:nvContentPartPr>
              <p14:xfrm>
                <a:off x="8826741" y="1780586"/>
                <a:ext cx="1709280" cy="19404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55C54075-B5F4-4AD4-8B05-921312246E6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90741" y="1744586"/>
                  <a:ext cx="178092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4" name="Tinta 243">
                <a:extLst>
                  <a:ext uri="{FF2B5EF4-FFF2-40B4-BE49-F238E27FC236}">
                    <a16:creationId xmlns:a16="http://schemas.microsoft.com/office/drawing/2014/main" id="{C00F7E8A-AA00-4956-9307-4E5CEB0C5B59}"/>
                  </a:ext>
                </a:extLst>
              </p14:cNvPr>
              <p14:cNvContentPartPr/>
              <p14:nvPr/>
            </p14:nvContentPartPr>
            <p14:xfrm>
              <a:off x="11051181" y="1702106"/>
              <a:ext cx="700920" cy="578880"/>
            </p14:xfrm>
          </p:contentPart>
        </mc:Choice>
        <mc:Fallback>
          <p:pic>
            <p:nvPicPr>
              <p:cNvPr id="244" name="Tinta 243">
                <a:extLst>
                  <a:ext uri="{FF2B5EF4-FFF2-40B4-BE49-F238E27FC236}">
                    <a16:creationId xmlns:a16="http://schemas.microsoft.com/office/drawing/2014/main" id="{C00F7E8A-AA00-4956-9307-4E5CEB0C5B59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015181" y="1666466"/>
                <a:ext cx="7725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6" name="Tinta 245">
                <a:extLst>
                  <a:ext uri="{FF2B5EF4-FFF2-40B4-BE49-F238E27FC236}">
                    <a16:creationId xmlns:a16="http://schemas.microsoft.com/office/drawing/2014/main" id="{764870AF-992E-445D-88E5-3E70299E9ECA}"/>
                  </a:ext>
                </a:extLst>
              </p14:cNvPr>
              <p14:cNvContentPartPr/>
              <p14:nvPr/>
            </p14:nvContentPartPr>
            <p14:xfrm>
              <a:off x="632781" y="5163146"/>
              <a:ext cx="234360" cy="883080"/>
            </p14:xfrm>
          </p:contentPart>
        </mc:Choice>
        <mc:Fallback>
          <p:pic>
            <p:nvPicPr>
              <p:cNvPr id="246" name="Tinta 245">
                <a:extLst>
                  <a:ext uri="{FF2B5EF4-FFF2-40B4-BE49-F238E27FC236}">
                    <a16:creationId xmlns:a16="http://schemas.microsoft.com/office/drawing/2014/main" id="{764870AF-992E-445D-88E5-3E70299E9ECA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96781" y="5127506"/>
                <a:ext cx="306000" cy="9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Agrupar 250">
            <a:extLst>
              <a:ext uri="{FF2B5EF4-FFF2-40B4-BE49-F238E27FC236}">
                <a16:creationId xmlns:a16="http://schemas.microsoft.com/office/drawing/2014/main" id="{5DEA8135-DB93-4E32-8133-C9DD70B4CB4C}"/>
              </a:ext>
            </a:extLst>
          </p:cNvPr>
          <p:cNvGrpSpPr/>
          <p:nvPr/>
        </p:nvGrpSpPr>
        <p:grpSpPr>
          <a:xfrm>
            <a:off x="95661" y="5485706"/>
            <a:ext cx="336240" cy="333720"/>
            <a:chOff x="95661" y="5485706"/>
            <a:chExt cx="33624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9F78E402-27D1-4C3D-B559-70FDC82F7612}"/>
                    </a:ext>
                  </a:extLst>
                </p14:cNvPr>
                <p14:cNvContentPartPr/>
                <p14:nvPr/>
              </p14:nvContentPartPr>
              <p14:xfrm>
                <a:off x="291501" y="5517386"/>
                <a:ext cx="140400" cy="19440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9F78E402-27D1-4C3D-B559-70FDC82F761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5861" y="5481386"/>
                  <a:ext cx="212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2BAAADDD-9FBE-4424-BF36-E86E96B0E4EA}"/>
                    </a:ext>
                  </a:extLst>
                </p14:cNvPr>
                <p14:cNvContentPartPr/>
                <p14:nvPr/>
              </p14:nvContentPartPr>
              <p14:xfrm>
                <a:off x="407061" y="5623946"/>
                <a:ext cx="18360" cy="1954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2BAAADDD-9FBE-4424-BF36-E86E96B0E4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1061" y="5587946"/>
                  <a:ext cx="90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A3C7ACE0-CBEF-42B2-B87D-6ED11390C6C5}"/>
                    </a:ext>
                  </a:extLst>
                </p14:cNvPr>
                <p14:cNvContentPartPr/>
                <p14:nvPr/>
              </p14:nvContentPartPr>
              <p14:xfrm>
                <a:off x="95661" y="5589746"/>
                <a:ext cx="93960" cy="10224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A3C7ACE0-CBEF-42B2-B87D-6ED11390C6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021" y="5553746"/>
                  <a:ext cx="165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721BAFF3-E702-45B5-8613-98F1E8111C81}"/>
                    </a:ext>
                  </a:extLst>
                </p14:cNvPr>
                <p14:cNvContentPartPr/>
                <p14:nvPr/>
              </p14:nvContentPartPr>
              <p14:xfrm>
                <a:off x="126621" y="5485706"/>
                <a:ext cx="37800" cy="25380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721BAFF3-E702-45B5-8613-98F1E8111C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621" y="5450066"/>
                  <a:ext cx="1094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Agrupar 279">
            <a:extLst>
              <a:ext uri="{FF2B5EF4-FFF2-40B4-BE49-F238E27FC236}">
                <a16:creationId xmlns:a16="http://schemas.microsoft.com/office/drawing/2014/main" id="{7A98BFA9-A223-4207-83A4-C942F471F057}"/>
              </a:ext>
            </a:extLst>
          </p:cNvPr>
          <p:cNvGrpSpPr/>
          <p:nvPr/>
        </p:nvGrpSpPr>
        <p:grpSpPr>
          <a:xfrm>
            <a:off x="1829061" y="5127866"/>
            <a:ext cx="4217400" cy="967680"/>
            <a:chOff x="1829061" y="5127866"/>
            <a:chExt cx="4217400" cy="9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04FD7D00-1E53-431E-8D69-46757B41CEF9}"/>
                    </a:ext>
                  </a:extLst>
                </p14:cNvPr>
                <p14:cNvContentPartPr/>
                <p14:nvPr/>
              </p14:nvContentPartPr>
              <p14:xfrm>
                <a:off x="2631501" y="5197706"/>
                <a:ext cx="188640" cy="1548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04FD7D00-1E53-431E-8D69-46757B41CEF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595861" y="5161706"/>
                  <a:ext cx="260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13BFA9BC-95C2-4BCC-9AF1-EC9A1103EB24}"/>
                    </a:ext>
                  </a:extLst>
                </p14:cNvPr>
                <p14:cNvContentPartPr/>
                <p14:nvPr/>
              </p14:nvContentPartPr>
              <p14:xfrm>
                <a:off x="2923461" y="5196626"/>
                <a:ext cx="198000" cy="576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13BFA9BC-95C2-4BCC-9AF1-EC9A1103EB2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887461" y="5160626"/>
                  <a:ext cx="269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7B67281C-682E-4ACB-A101-15E11E053552}"/>
                    </a:ext>
                  </a:extLst>
                </p14:cNvPr>
                <p14:cNvContentPartPr/>
                <p14:nvPr/>
              </p14:nvContentPartPr>
              <p14:xfrm>
                <a:off x="3322341" y="5198786"/>
                <a:ext cx="194400" cy="432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7B67281C-682E-4ACB-A101-15E11E05355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86701" y="5163146"/>
                  <a:ext cx="266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0DBB5BC-FB3C-4F8F-AF03-4ABF12FF0581}"/>
                    </a:ext>
                  </a:extLst>
                </p14:cNvPr>
                <p14:cNvContentPartPr/>
                <p14:nvPr/>
              </p14:nvContentPartPr>
              <p14:xfrm>
                <a:off x="3697461" y="5206706"/>
                <a:ext cx="304200" cy="612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0DBB5BC-FB3C-4F8F-AF03-4ABF12FF058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61821" y="5171066"/>
                  <a:ext cx="375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45DB1752-1058-4435-A9DD-5A25505D347D}"/>
                    </a:ext>
                  </a:extLst>
                </p14:cNvPr>
                <p14:cNvContentPartPr/>
                <p14:nvPr/>
              </p14:nvContentPartPr>
              <p14:xfrm>
                <a:off x="4160781" y="5183666"/>
                <a:ext cx="284040" cy="2808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45DB1752-1058-4435-A9DD-5A25505D347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24781" y="5147666"/>
                  <a:ext cx="355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B319DFE7-D3F4-45A4-8149-861329EE5197}"/>
                    </a:ext>
                  </a:extLst>
                </p14:cNvPr>
                <p14:cNvContentPartPr/>
                <p14:nvPr/>
              </p14:nvContentPartPr>
              <p14:xfrm>
                <a:off x="4606101" y="5167466"/>
                <a:ext cx="523080" cy="2268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B319DFE7-D3F4-45A4-8149-861329EE519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570461" y="5131826"/>
                  <a:ext cx="59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366D1F80-2BC7-4979-AFC9-A4E9DB996AA0}"/>
                    </a:ext>
                  </a:extLst>
                </p14:cNvPr>
                <p14:cNvContentPartPr/>
                <p14:nvPr/>
              </p14:nvContentPartPr>
              <p14:xfrm>
                <a:off x="5310981" y="5152706"/>
                <a:ext cx="342000" cy="576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366D1F80-2BC7-4979-AFC9-A4E9DB996A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75341" y="5116706"/>
                  <a:ext cx="413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95E20AA6-18C5-451C-81B2-811E1CBA7A63}"/>
                    </a:ext>
                  </a:extLst>
                </p14:cNvPr>
                <p14:cNvContentPartPr/>
                <p14:nvPr/>
              </p14:nvContentPartPr>
              <p14:xfrm>
                <a:off x="5745861" y="5153786"/>
                <a:ext cx="126720" cy="144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95E20AA6-18C5-451C-81B2-811E1CBA7A6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09861" y="5117786"/>
                  <a:ext cx="198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DF1E7DE4-B96C-4BD9-A7F8-28FC87412427}"/>
                    </a:ext>
                  </a:extLst>
                </p14:cNvPr>
                <p14:cNvContentPartPr/>
                <p14:nvPr/>
              </p14:nvContentPartPr>
              <p14:xfrm>
                <a:off x="5899581" y="5129306"/>
                <a:ext cx="90720" cy="2340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DF1E7DE4-B96C-4BD9-A7F8-28FC8741242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63581" y="5093666"/>
                  <a:ext cx="162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74C47608-BEA0-4B07-B056-AE81F661A97F}"/>
                    </a:ext>
                  </a:extLst>
                </p14:cNvPr>
                <p14:cNvContentPartPr/>
                <p14:nvPr/>
              </p14:nvContentPartPr>
              <p14:xfrm>
                <a:off x="6023421" y="5127866"/>
                <a:ext cx="23040" cy="36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74C47608-BEA0-4B07-B056-AE81F661A97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87421" y="5092226"/>
                  <a:ext cx="94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BCEF4C68-E9A5-422C-A16C-650A28798910}"/>
                    </a:ext>
                  </a:extLst>
                </p14:cNvPr>
                <p14:cNvContentPartPr/>
                <p14:nvPr/>
              </p14:nvContentPartPr>
              <p14:xfrm>
                <a:off x="4440501" y="6065306"/>
                <a:ext cx="321840" cy="3024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BCEF4C68-E9A5-422C-A16C-650A2879891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04861" y="6029306"/>
                  <a:ext cx="393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C708CB10-A03C-4FFC-AAE4-99671C0AAF58}"/>
                    </a:ext>
                  </a:extLst>
                </p14:cNvPr>
                <p14:cNvContentPartPr/>
                <p14:nvPr/>
              </p14:nvContentPartPr>
              <p14:xfrm>
                <a:off x="4933701" y="6066386"/>
                <a:ext cx="394560" cy="2088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C708CB10-A03C-4FFC-AAE4-99671C0AAF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97701" y="6030386"/>
                  <a:ext cx="466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DAA73ADA-DC48-4083-B4CB-8100381EFD39}"/>
                    </a:ext>
                  </a:extLst>
                </p14:cNvPr>
                <p14:cNvContentPartPr/>
                <p14:nvPr/>
              </p14:nvContentPartPr>
              <p14:xfrm>
                <a:off x="5352741" y="6064226"/>
                <a:ext cx="82440" cy="252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DAA73ADA-DC48-4083-B4CB-8100381EFD3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17101" y="6028226"/>
                  <a:ext cx="154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14B64423-B443-401C-9569-6C94148403D5}"/>
                    </a:ext>
                  </a:extLst>
                </p14:cNvPr>
                <p14:cNvContentPartPr/>
                <p14:nvPr/>
              </p14:nvContentPartPr>
              <p14:xfrm>
                <a:off x="5580261" y="5993306"/>
                <a:ext cx="316080" cy="6876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14B64423-B443-401C-9569-6C94148403D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44261" y="5957666"/>
                  <a:ext cx="38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AA1AC102-7706-4952-BB02-002E14F1FFCF}"/>
                    </a:ext>
                  </a:extLst>
                </p14:cNvPr>
                <p14:cNvContentPartPr/>
                <p14:nvPr/>
              </p14:nvContentPartPr>
              <p14:xfrm>
                <a:off x="5933781" y="5966666"/>
                <a:ext cx="70560" cy="2196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AA1AC102-7706-4952-BB02-002E14F1FFC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98141" y="5931026"/>
                  <a:ext cx="142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E3503E97-3707-4CAD-82BC-700C8EAC9D23}"/>
                    </a:ext>
                  </a:extLst>
                </p14:cNvPr>
                <p14:cNvContentPartPr/>
                <p14:nvPr/>
              </p14:nvContentPartPr>
              <p14:xfrm>
                <a:off x="5902821" y="5321906"/>
                <a:ext cx="16920" cy="68580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E3503E97-3707-4CAD-82BC-700C8EAC9D2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67181" y="5285906"/>
                  <a:ext cx="8856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368CCE3A-4461-4CEC-90AA-C240EF4CCC5D}"/>
                    </a:ext>
                  </a:extLst>
                </p14:cNvPr>
                <p14:cNvContentPartPr/>
                <p14:nvPr/>
              </p14:nvContentPartPr>
              <p14:xfrm>
                <a:off x="5831541" y="5847866"/>
                <a:ext cx="189360" cy="14400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368CCE3A-4461-4CEC-90AA-C240EF4CCC5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95541" y="5812226"/>
                  <a:ext cx="261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C8D04BCF-7A80-4FEB-928F-88BEA061D682}"/>
                    </a:ext>
                  </a:extLst>
                </p14:cNvPr>
                <p14:cNvContentPartPr/>
                <p14:nvPr/>
              </p14:nvContentPartPr>
              <p14:xfrm>
                <a:off x="5850621" y="5247026"/>
                <a:ext cx="150120" cy="24408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C8D04BCF-7A80-4FEB-928F-88BEA061D68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814981" y="5211386"/>
                  <a:ext cx="221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70EA7D27-7704-4FDC-8D89-53F2C89B1CFD}"/>
                    </a:ext>
                  </a:extLst>
                </p14:cNvPr>
                <p14:cNvContentPartPr/>
                <p14:nvPr/>
              </p14:nvContentPartPr>
              <p14:xfrm>
                <a:off x="1829061" y="5220746"/>
                <a:ext cx="178920" cy="24624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70EA7D27-7704-4FDC-8D89-53F2C89B1CF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93061" y="5184746"/>
                  <a:ext cx="250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2019CA7E-D76B-4D39-9522-8F0BCACAC564}"/>
                    </a:ext>
                  </a:extLst>
                </p14:cNvPr>
                <p14:cNvContentPartPr/>
                <p14:nvPr/>
              </p14:nvContentPartPr>
              <p14:xfrm>
                <a:off x="1896381" y="5276906"/>
                <a:ext cx="239040" cy="43308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2019CA7E-D76B-4D39-9522-8F0BCACAC5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60381" y="5241266"/>
                  <a:ext cx="3106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B1A0F245-7EBE-4F1F-BDF0-827B152FBECE}"/>
                    </a:ext>
                  </a:extLst>
                </p14:cNvPr>
                <p14:cNvContentPartPr/>
                <p14:nvPr/>
              </p14:nvContentPartPr>
              <p14:xfrm>
                <a:off x="2101581" y="5257466"/>
                <a:ext cx="232560" cy="46512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B1A0F245-7EBE-4F1F-BDF0-827B152FBEC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65941" y="5221826"/>
                  <a:ext cx="3042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C2DCACC5-EE5D-422B-9027-6E82DE830795}"/>
                    </a:ext>
                  </a:extLst>
                </p14:cNvPr>
                <p14:cNvContentPartPr/>
                <p14:nvPr/>
              </p14:nvContentPartPr>
              <p14:xfrm>
                <a:off x="2384181" y="5359346"/>
                <a:ext cx="172800" cy="31968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C2DCACC5-EE5D-422B-9027-6E82DE83079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348181" y="5323346"/>
                  <a:ext cx="2444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C4B806AB-0984-48FA-BE48-B58C768E2032}"/>
                    </a:ext>
                  </a:extLst>
                </p14:cNvPr>
                <p14:cNvContentPartPr/>
                <p14:nvPr/>
              </p14:nvContentPartPr>
              <p14:xfrm>
                <a:off x="2660301" y="5420546"/>
                <a:ext cx="115920" cy="23940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C4B806AB-0984-48FA-BE48-B58C768E203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24301" y="5384546"/>
                  <a:ext cx="187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EBD81163-3C97-4E25-A80A-06859A48FD33}"/>
                    </a:ext>
                  </a:extLst>
                </p14:cNvPr>
                <p14:cNvContentPartPr/>
                <p14:nvPr/>
              </p14:nvContentPartPr>
              <p14:xfrm>
                <a:off x="2861181" y="5525306"/>
                <a:ext cx="83160" cy="20484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EBD81163-3C97-4E25-A80A-06859A48FD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825181" y="5489666"/>
                  <a:ext cx="1548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Agrupar 285">
            <a:extLst>
              <a:ext uri="{FF2B5EF4-FFF2-40B4-BE49-F238E27FC236}">
                <a16:creationId xmlns:a16="http://schemas.microsoft.com/office/drawing/2014/main" id="{62F2556A-AC1A-4D59-8D7E-30C44F216C3B}"/>
              </a:ext>
            </a:extLst>
          </p:cNvPr>
          <p:cNvGrpSpPr/>
          <p:nvPr/>
        </p:nvGrpSpPr>
        <p:grpSpPr>
          <a:xfrm>
            <a:off x="3421341" y="5789906"/>
            <a:ext cx="811080" cy="210600"/>
            <a:chOff x="3421341" y="5789906"/>
            <a:chExt cx="81108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60F98C96-A0F8-4A2B-BCFE-515A07F16CF6}"/>
                    </a:ext>
                  </a:extLst>
                </p14:cNvPr>
                <p14:cNvContentPartPr/>
                <p14:nvPr/>
              </p14:nvContentPartPr>
              <p14:xfrm>
                <a:off x="3421341" y="5789906"/>
                <a:ext cx="62280" cy="12996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60F98C96-A0F8-4A2B-BCFE-515A07F16CF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385341" y="5754266"/>
                  <a:ext cx="133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CCF6AAB3-39C5-452E-965C-A28A4890F9FD}"/>
                    </a:ext>
                  </a:extLst>
                </p14:cNvPr>
                <p14:cNvContentPartPr/>
                <p14:nvPr/>
              </p14:nvContentPartPr>
              <p14:xfrm>
                <a:off x="3603501" y="5794226"/>
                <a:ext cx="69480" cy="18252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CCF6AAB3-39C5-452E-965C-A28A4890F9F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567501" y="5758586"/>
                  <a:ext cx="141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D9A9B41D-6A55-4F28-9E8E-15DD653658AB}"/>
                    </a:ext>
                  </a:extLst>
                </p14:cNvPr>
                <p14:cNvContentPartPr/>
                <p14:nvPr/>
              </p14:nvContentPartPr>
              <p14:xfrm>
                <a:off x="3760461" y="5818706"/>
                <a:ext cx="92160" cy="14832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D9A9B41D-6A55-4F28-9E8E-15DD653658A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24461" y="5783066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865704F7-2FB0-4793-826B-BE7B633CF2F3}"/>
                    </a:ext>
                  </a:extLst>
                </p14:cNvPr>
                <p14:cNvContentPartPr/>
                <p14:nvPr/>
              </p14:nvContentPartPr>
              <p14:xfrm>
                <a:off x="3970341" y="5847866"/>
                <a:ext cx="51480" cy="15264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865704F7-2FB0-4793-826B-BE7B633CF2F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34341" y="5811866"/>
                  <a:ext cx="123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CBF67D44-33AB-41B8-BB86-DE3120596666}"/>
                    </a:ext>
                  </a:extLst>
                </p14:cNvPr>
                <p14:cNvContentPartPr/>
                <p14:nvPr/>
              </p14:nvContentPartPr>
              <p14:xfrm>
                <a:off x="4166541" y="5824106"/>
                <a:ext cx="65880" cy="13968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CBF67D44-33AB-41B8-BB86-DE312059666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30901" y="5788466"/>
                  <a:ext cx="137520" cy="21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5385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44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Tabajara Pimenta Junior</dc:creator>
  <cp:lastModifiedBy>Tabajara Pimenta Junior</cp:lastModifiedBy>
  <cp:revision>174</cp:revision>
  <dcterms:created xsi:type="dcterms:W3CDTF">2020-06-06T13:24:47Z</dcterms:created>
  <dcterms:modified xsi:type="dcterms:W3CDTF">2020-07-18T01:43:58Z</dcterms:modified>
</cp:coreProperties>
</file>