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4" r:id="rId5"/>
    <p:sldId id="263" r:id="rId6"/>
    <p:sldId id="259" r:id="rId7"/>
    <p:sldId id="261" r:id="rId8"/>
    <p:sldId id="260" r:id="rId9"/>
    <p:sldId id="25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F7F998-21A2-4F5F-8B45-8B6A04AFF4A2}" type="datetimeFigureOut">
              <a:rPr lang="pt-BR" smtClean="0"/>
              <a:pPr/>
              <a:t>17/08/2023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transportes/pt-br/assuntos/transporte-terrestre/plano-nacional-de-logistica-e-transportes" TargetMode="External"/><Relationship Id="rId2" Type="http://schemas.openxmlformats.org/officeDocument/2006/relationships/hyperlink" Target="https://www.gov.br/transportes/pt-br/assuntos/transporte-terrest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br/transportes/pt-br/assuntos/transporte-terrestre/plano-setorial-de-transportes-terrestr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bremar.com.br/wp-content/uploads/CLIA2022_V.FINAL04_WEB.COMPACT.pdf" TargetMode="External"/><Relationship Id="rId2" Type="http://schemas.openxmlformats.org/officeDocument/2006/relationships/hyperlink" Target="https://www.gov.br/antaq/pt-br/assuntos/passageir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rtodesantos.com.br/santos-port-authority/a-companhia/" TargetMode="External"/><Relationship Id="rId4" Type="http://schemas.openxmlformats.org/officeDocument/2006/relationships/hyperlink" Target="https://www.gov.br/portos-e-aeroportos/pt-br/acesso-a-informacao/organograma-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pf.com.br/o-que-fazemos/" TargetMode="External"/><Relationship Id="rId2" Type="http://schemas.openxmlformats.org/officeDocument/2006/relationships/hyperlink" Target="https://abifer.org.br/operadora/operadoras-de-passageiro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ptm.sp.gov.br/sua-viagem/ExpressoTuristico/Pages/Expresso-Turistico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sp.sp.gov.br/Style%20Library/extranet/index.aspx" TargetMode="External"/><Relationship Id="rId2" Type="http://schemas.openxmlformats.org/officeDocument/2006/relationships/hyperlink" Target="https://www.gov.br/antt/pt-br/assuntos/passageir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sp.org.br/sobre-a-fresp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parencia.infraero.gov.br/sobre-a-infraero/" TargetMode="External"/><Relationship Id="rId2" Type="http://schemas.openxmlformats.org/officeDocument/2006/relationships/hyperlink" Target="https://www.gov.br/anac/pt-br/acesso-a-informacao/institucion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bear.com.br/sobre/" TargetMode="External"/><Relationship Id="rId4" Type="http://schemas.openxmlformats.org/officeDocument/2006/relationships/hyperlink" Target="http://www.snea.com.br/associad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124744"/>
            <a:ext cx="684076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Panorama do Transporte de PAX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Profa. Debora Braga 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Ministério dos Transportes - 2023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O Ministério dos Transportes é o órgão da administração pública federal direta que tem como áreas de atuação a política nacional de transportes dos </a:t>
            </a:r>
            <a:r>
              <a:rPr lang="pt-BR" sz="2800" b="1" dirty="0"/>
              <a:t>modais ferroviário, rodoviário e </a:t>
            </a:r>
            <a:r>
              <a:rPr lang="pt-BR" sz="2800" b="1" dirty="0" err="1"/>
              <a:t>aquaviário</a:t>
            </a:r>
            <a:r>
              <a:rPr lang="pt-BR" sz="2800" dirty="0"/>
              <a:t>, além de realizar ações no âmbito da marinha mercante, das vias navegáveis e dos portos fluviais e lacustres (excetuados os que estão sob a responsabilidade das companhias docas). O Ministério também possui competência para participar da </a:t>
            </a:r>
            <a:r>
              <a:rPr lang="pt-BR" sz="2800" b="1" dirty="0"/>
              <a:t>coordenação dos transportes aeroviários e serviços portuários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021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Organograma 2023</a:t>
            </a:r>
            <a:r>
              <a:rPr lang="pt-BR" dirty="0"/>
              <a:t/>
            </a:r>
            <a:br>
              <a:rPr lang="pt-BR" dirty="0"/>
            </a:br>
            <a:r>
              <a:rPr lang="pt-BR" sz="2200" dirty="0"/>
              <a:t>https://www.gov.br/transportes/pt-br/composicao/organograma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Secretaria Nacional de Aviação Civil</a:t>
            </a:r>
          </a:p>
          <a:p>
            <a:pPr lvl="1"/>
            <a:r>
              <a:rPr lang="pt-BR" dirty="0" smtClean="0"/>
              <a:t>ANAC</a:t>
            </a:r>
          </a:p>
          <a:p>
            <a:r>
              <a:rPr lang="pt-BR" dirty="0" smtClean="0"/>
              <a:t>Secretaria Nacional de Portos e Transportes </a:t>
            </a:r>
            <a:r>
              <a:rPr lang="pt-BR" dirty="0" err="1" smtClean="0"/>
              <a:t>Aquaviários</a:t>
            </a:r>
            <a:endParaRPr lang="pt-BR" dirty="0" smtClean="0"/>
          </a:p>
          <a:p>
            <a:pPr lvl="1"/>
            <a:r>
              <a:rPr lang="pt-BR" dirty="0" smtClean="0"/>
              <a:t>ANTAQ</a:t>
            </a:r>
          </a:p>
          <a:p>
            <a:r>
              <a:rPr lang="pt-BR" dirty="0" smtClean="0"/>
              <a:t>Secretaria Nacional de Transportes Terrestres</a:t>
            </a:r>
          </a:p>
          <a:p>
            <a:pPr lvl="1"/>
            <a:r>
              <a:rPr lang="pt-BR" dirty="0" smtClean="0"/>
              <a:t>ANTT</a:t>
            </a:r>
          </a:p>
          <a:p>
            <a:r>
              <a:rPr lang="pt-BR" dirty="0" smtClean="0"/>
              <a:t>Secretaria Nacional de Trânsito</a:t>
            </a:r>
          </a:p>
          <a:p>
            <a:pPr lvl="1"/>
            <a:r>
              <a:rPr lang="pt-BR" dirty="0" smtClean="0"/>
              <a:t>DNIT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80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568952" cy="990600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Plano </a:t>
            </a:r>
            <a:r>
              <a:rPr lang="pt-BR" sz="3600" b="1" dirty="0" smtClean="0"/>
              <a:t>Nac. </a:t>
            </a:r>
            <a:r>
              <a:rPr lang="pt-BR" sz="3600" b="1" dirty="0"/>
              <a:t>de Logística e </a:t>
            </a:r>
            <a:r>
              <a:rPr lang="pt-BR" sz="3600" b="1" dirty="0" smtClean="0"/>
              <a:t>Transportes 2020 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1600" dirty="0" smtClean="0"/>
              <a:t>https</a:t>
            </a:r>
            <a:r>
              <a:rPr lang="pt-BR" sz="1600" dirty="0"/>
              <a:t>://www.gov.br/transportes/pt-br/assuntos/politica-e-planejamento/politica-e-planejamento/planejamento-integrado-de-transportes</a:t>
            </a:r>
          </a:p>
        </p:txBody>
      </p:sp>
      <p:pic>
        <p:nvPicPr>
          <p:cNvPr id="6" name="Picture 2" descr="MicrosoftTeamsimag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26894"/>
            <a:ext cx="9193084" cy="544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74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Ministério dos Transportes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85584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Transporte terrestre</a:t>
            </a:r>
          </a:p>
          <a:p>
            <a:r>
              <a:rPr lang="pt-BR" dirty="0">
                <a:hlinkClick r:id="rId2"/>
              </a:rPr>
              <a:t>https://www.gov.br/transportes/pt-br/assuntos/transporte-terrestre</a:t>
            </a:r>
            <a:r>
              <a:rPr lang="pt-BR" dirty="0"/>
              <a:t> </a:t>
            </a:r>
          </a:p>
          <a:p>
            <a:r>
              <a:rPr lang="pt-BR" dirty="0"/>
              <a:t>Plano Nacional de Logística e Transportes </a:t>
            </a:r>
            <a:r>
              <a:rPr lang="pt-BR" dirty="0" smtClean="0"/>
              <a:t>– PNLT</a:t>
            </a:r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www.gov.br/transportes/pt-br/assuntos/transporte-terrestre/plano-nacional-de-logistica-e-transportes</a:t>
            </a:r>
            <a:r>
              <a:rPr lang="pt-BR" dirty="0" smtClean="0"/>
              <a:t> </a:t>
            </a:r>
          </a:p>
          <a:p>
            <a:r>
              <a:rPr lang="pt-BR" dirty="0" smtClean="0"/>
              <a:t>Plano Setorial Terrestre</a:t>
            </a:r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www.gov.br/transportes/pt-br/assuntos/transporte-terrestre/plano-setorial-de-transportes-terrestres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31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Transporte Marítimo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ANTAQ</a:t>
            </a:r>
          </a:p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www.gov.br/antaq/pt-br/assuntos/passageiros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CLIA </a:t>
            </a:r>
            <a:r>
              <a:rPr lang="pt-BR" dirty="0"/>
              <a:t>Brasil (Cruise </a:t>
            </a:r>
            <a:r>
              <a:rPr lang="pt-BR" dirty="0" err="1"/>
              <a:t>Line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Association</a:t>
            </a:r>
            <a:r>
              <a:rPr lang="pt-BR" dirty="0"/>
              <a:t>)</a:t>
            </a:r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abremar.com.br/wp-content/uploads/CLIA2022_V.FINAL04_WEB.COMPACT.pdf</a:t>
            </a:r>
            <a:r>
              <a:rPr lang="pt-BR" dirty="0" smtClean="0"/>
              <a:t> </a:t>
            </a:r>
          </a:p>
          <a:p>
            <a:r>
              <a:rPr lang="pt-BR" dirty="0" smtClean="0"/>
              <a:t>Ministério de Portos e Aeroportos</a:t>
            </a:r>
            <a:endParaRPr lang="pt-BR" dirty="0"/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www.gov.br/portos-e-aeroportos/pt-br/acesso-a-informacao/organograma-1</a:t>
            </a:r>
            <a:r>
              <a:rPr lang="pt-BR" dirty="0" smtClean="0"/>
              <a:t> </a:t>
            </a:r>
          </a:p>
          <a:p>
            <a:r>
              <a:rPr lang="pt-BR" dirty="0" smtClean="0"/>
              <a:t>Porto de Santos - </a:t>
            </a:r>
            <a:r>
              <a:rPr lang="pt-BR" dirty="0" smtClean="0"/>
              <a:t>Autoridade </a:t>
            </a:r>
            <a:r>
              <a:rPr lang="pt-BR" dirty="0"/>
              <a:t>Portuária de Santos S.A</a:t>
            </a:r>
            <a:r>
              <a:rPr lang="pt-BR" dirty="0" smtClean="0"/>
              <a:t>.</a:t>
            </a:r>
          </a:p>
          <a:p>
            <a:r>
              <a:rPr lang="pt-BR" dirty="0">
                <a:hlinkClick r:id="rId5"/>
              </a:rPr>
              <a:t>https://www.portodesantos.com.br/santos-port-authority/a-companhia</a:t>
            </a:r>
            <a:r>
              <a:rPr lang="pt-BR" dirty="0" smtClean="0">
                <a:hlinkClick r:id="rId5"/>
              </a:rPr>
              <a:t>/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5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Transporte Ferroviário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Associação </a:t>
            </a:r>
            <a:r>
              <a:rPr lang="pt-BR" dirty="0"/>
              <a:t>Brasileira </a:t>
            </a:r>
            <a:r>
              <a:rPr lang="pt-BR" dirty="0" smtClean="0"/>
              <a:t>da Industria Ferroviária</a:t>
            </a:r>
            <a:endParaRPr lang="pt-BR" dirty="0"/>
          </a:p>
          <a:p>
            <a:r>
              <a:rPr lang="pt-BR" dirty="0">
                <a:hlinkClick r:id="rId2"/>
              </a:rPr>
              <a:t>https://abifer.org.br/operadora/operadoras-de-passageiros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 </a:t>
            </a:r>
          </a:p>
          <a:p>
            <a:r>
              <a:rPr lang="pt-BR" dirty="0" smtClean="0"/>
              <a:t>ABPF </a:t>
            </a:r>
            <a:r>
              <a:rPr lang="pt-BR" dirty="0"/>
              <a:t>(Associação Brasileira de Preservação Ferroviária)</a:t>
            </a:r>
          </a:p>
          <a:p>
            <a:r>
              <a:rPr lang="pt-BR" dirty="0">
                <a:hlinkClick r:id="rId3"/>
              </a:rPr>
              <a:t>https://www.abpf.com.br/o-que-fazemos</a:t>
            </a:r>
            <a:r>
              <a:rPr lang="pt-BR" dirty="0" smtClean="0">
                <a:hlinkClick r:id="rId3"/>
              </a:rPr>
              <a:t>/</a:t>
            </a:r>
            <a:r>
              <a:rPr lang="pt-BR" dirty="0" smtClean="0"/>
              <a:t>   </a:t>
            </a:r>
          </a:p>
          <a:p>
            <a:r>
              <a:rPr lang="pt-BR" dirty="0" smtClean="0"/>
              <a:t>CPTM</a:t>
            </a:r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www.cptm.sp.gov.br/sua-viagem/ExpressoTuristico/Pages/Expresso-Turistico.aspx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3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Transporte Rodoviário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ANTT</a:t>
            </a:r>
          </a:p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www.gov.br/antt/pt-br/assuntos/passageiros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 smtClean="0"/>
              <a:t>ARTESP </a:t>
            </a:r>
            <a:r>
              <a:rPr lang="pt-BR" dirty="0"/>
              <a:t>(Agência de Transporte do Estado de São Paulo)</a:t>
            </a:r>
          </a:p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www.artesp.sp.gov.br/Style%20Library/extranet/index.aspx</a:t>
            </a:r>
            <a:r>
              <a:rPr lang="pt-BR" dirty="0" smtClean="0"/>
              <a:t>   </a:t>
            </a:r>
          </a:p>
          <a:p>
            <a:r>
              <a:rPr lang="pt-BR" dirty="0" smtClean="0"/>
              <a:t>FRESP </a:t>
            </a:r>
            <a:r>
              <a:rPr lang="pt-BR" dirty="0"/>
              <a:t>(Federação das Empresas de </a:t>
            </a:r>
            <a:r>
              <a:rPr lang="pt-BR" dirty="0" err="1"/>
              <a:t>Trasnportes</a:t>
            </a:r>
            <a:r>
              <a:rPr lang="pt-BR" dirty="0"/>
              <a:t> de Passageiros por Fretamento do Estado de São Paulo)</a:t>
            </a:r>
          </a:p>
          <a:p>
            <a:r>
              <a:rPr lang="pt-BR" dirty="0">
                <a:hlinkClick r:id="rId4"/>
              </a:rPr>
              <a:t>https://fresp.org.br/sobre-a-fresp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93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Transporte Aéreo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31352" cy="514116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ANAC</a:t>
            </a:r>
          </a:p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www.gov.br/anac/pt-br/acesso-a-informacao/institucional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INFRAERO</a:t>
            </a:r>
          </a:p>
          <a:p>
            <a:r>
              <a:rPr lang="pt-BR" dirty="0">
                <a:hlinkClick r:id="rId3"/>
              </a:rPr>
              <a:t>https://transparencia.infraero.gov.br/sobre-a-infraero</a:t>
            </a:r>
            <a:r>
              <a:rPr lang="pt-BR" dirty="0" smtClean="0">
                <a:hlinkClick r:id="rId3"/>
              </a:rPr>
              <a:t>/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SNEA - Sindicato Nacional das Empresas Aeroviárias</a:t>
            </a:r>
          </a:p>
          <a:p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www.snea.com.br/associadas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ABEAR </a:t>
            </a:r>
            <a:r>
              <a:rPr lang="pt-BR" dirty="0"/>
              <a:t>(Associação Brasileira das Empresas Aéreas</a:t>
            </a:r>
          </a:p>
          <a:p>
            <a:r>
              <a:rPr lang="pt-BR" dirty="0">
                <a:hlinkClick r:id="rId5"/>
              </a:rPr>
              <a:t>https://www.abear.com.br/sobre</a:t>
            </a:r>
            <a:r>
              <a:rPr lang="pt-BR" dirty="0" smtClean="0">
                <a:hlinkClick r:id="rId5"/>
              </a:rPr>
              <a:t>/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722</TotalTime>
  <Words>294</Words>
  <Application>Microsoft Office PowerPoint</Application>
  <PresentationFormat>Apresentação na tela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Tw Cen MT</vt:lpstr>
      <vt:lpstr>Wingdings</vt:lpstr>
      <vt:lpstr>Wingdings 2</vt:lpstr>
      <vt:lpstr>Mediano</vt:lpstr>
      <vt:lpstr>Panorama do Transporte de PAX no Brasil</vt:lpstr>
      <vt:lpstr>Ministério dos Transportes - 2023</vt:lpstr>
      <vt:lpstr>Organograma 2023 https://www.gov.br/transportes/pt-br/composicao/organograma</vt:lpstr>
      <vt:lpstr>Plano Nac. de Logística e Transportes 2020  https://www.gov.br/transportes/pt-br/assuntos/politica-e-planejamento/politica-e-planejamento/planejamento-integrado-de-transportes</vt:lpstr>
      <vt:lpstr>Ministério dos Transportes</vt:lpstr>
      <vt:lpstr>Transporte Marítimo</vt:lpstr>
      <vt:lpstr>Transporte Ferroviário</vt:lpstr>
      <vt:lpstr>Transporte Rodoviário</vt:lpstr>
      <vt:lpstr>Transporte Aéreo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 Braga</dc:creator>
  <cp:lastModifiedBy>Avaliador</cp:lastModifiedBy>
  <cp:revision>72</cp:revision>
  <dcterms:created xsi:type="dcterms:W3CDTF">2014-05-27T20:28:54Z</dcterms:created>
  <dcterms:modified xsi:type="dcterms:W3CDTF">2023-08-17T20:11:33Z</dcterms:modified>
</cp:coreProperties>
</file>