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89D24-9982-4B8C-BB22-3A3C6FC9C2A6}" type="datetimeFigureOut">
              <a:rPr lang="pt-BR" smtClean="0"/>
              <a:t>29/01/2012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B3F42-0007-4D51-8FE6-1FE17C29118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B3F42-0007-4D51-8FE6-1FE17C29118B}" type="slidenum">
              <a:rPr lang="pt-BR" smtClean="0"/>
              <a:t>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F95C-6C1D-4CA4-9476-B798101A1AD8}" type="datetimeFigureOut">
              <a:rPr lang="pt-BR" smtClean="0"/>
              <a:t>29/01/2012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C62B-2D10-4EC0-BA59-24069DD48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F95C-6C1D-4CA4-9476-B798101A1AD8}" type="datetimeFigureOut">
              <a:rPr lang="pt-BR" smtClean="0"/>
              <a:t>29/01/2012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C62B-2D10-4EC0-BA59-24069DD48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F95C-6C1D-4CA4-9476-B798101A1AD8}" type="datetimeFigureOut">
              <a:rPr lang="pt-BR" smtClean="0"/>
              <a:t>29/01/2012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C62B-2D10-4EC0-BA59-24069DD48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F95C-6C1D-4CA4-9476-B798101A1AD8}" type="datetimeFigureOut">
              <a:rPr lang="pt-BR" smtClean="0"/>
              <a:t>29/01/2012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C62B-2D10-4EC0-BA59-24069DD48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F95C-6C1D-4CA4-9476-B798101A1AD8}" type="datetimeFigureOut">
              <a:rPr lang="pt-BR" smtClean="0"/>
              <a:t>29/01/2012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C62B-2D10-4EC0-BA59-24069DD48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F95C-6C1D-4CA4-9476-B798101A1AD8}" type="datetimeFigureOut">
              <a:rPr lang="pt-BR" smtClean="0"/>
              <a:t>29/01/2012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C62B-2D10-4EC0-BA59-24069DD48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F95C-6C1D-4CA4-9476-B798101A1AD8}" type="datetimeFigureOut">
              <a:rPr lang="pt-BR" smtClean="0"/>
              <a:t>29/01/2012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C62B-2D10-4EC0-BA59-24069DD48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F95C-6C1D-4CA4-9476-B798101A1AD8}" type="datetimeFigureOut">
              <a:rPr lang="pt-BR" smtClean="0"/>
              <a:t>29/01/2012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C62B-2D10-4EC0-BA59-24069DD48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F95C-6C1D-4CA4-9476-B798101A1AD8}" type="datetimeFigureOut">
              <a:rPr lang="pt-BR" smtClean="0"/>
              <a:t>29/01/2012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C62B-2D10-4EC0-BA59-24069DD48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F95C-6C1D-4CA4-9476-B798101A1AD8}" type="datetimeFigureOut">
              <a:rPr lang="pt-BR" smtClean="0"/>
              <a:t>29/01/2012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C62B-2D10-4EC0-BA59-24069DD48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F95C-6C1D-4CA4-9476-B798101A1AD8}" type="datetimeFigureOut">
              <a:rPr lang="pt-BR" smtClean="0"/>
              <a:t>29/01/2012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C62B-2D10-4EC0-BA59-24069DD48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9F95C-6C1D-4CA4-9476-B798101A1AD8}" type="datetimeFigureOut">
              <a:rPr lang="pt-BR" smtClean="0"/>
              <a:t>29/01/2012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4C62B-2D10-4EC0-BA59-24069DD4847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lusão Tente ler o Tex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853"/>
            <a:ext cx="9144000" cy="701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lusão Vermelho, ops verde, ops, amare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8380"/>
            <a:ext cx="9144000" cy="7056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lusão Existe mesmo essa mulher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0"/>
            <a:ext cx="7560840" cy="6961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lusão Pássaros ou uma mulher?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66945"/>
            <a:ext cx="9144000" cy="70249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Apresentação na tela (4:3)</PresentationFormat>
  <Paragraphs>1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Slide 1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Ademir</dc:creator>
  <cp:lastModifiedBy>Ademir</cp:lastModifiedBy>
  <cp:revision>1</cp:revision>
  <dcterms:created xsi:type="dcterms:W3CDTF">2012-01-29T19:29:12Z</dcterms:created>
  <dcterms:modified xsi:type="dcterms:W3CDTF">2012-01-29T19:29:28Z</dcterms:modified>
</cp:coreProperties>
</file>