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71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16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89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729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39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47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650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805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81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47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37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9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27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78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26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16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80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4A228F-89CB-4956-B8EC-C87FC3ABF711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15B854-F42E-4C56-A52C-A800A8574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60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Visita aos museus:</a:t>
            </a:r>
            <a:br>
              <a:rPr lang="pt-BR" dirty="0" smtClean="0"/>
            </a:br>
            <a:r>
              <a:rPr lang="pt-BR" dirty="0" smtClean="0"/>
              <a:t>CATAVENTO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97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340" y="373293"/>
            <a:ext cx="3352800" cy="21240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36" y="4268737"/>
            <a:ext cx="3352800" cy="13049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62" y="963983"/>
            <a:ext cx="2104372" cy="22342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05797" y="4365571"/>
            <a:ext cx="2214255" cy="1111256"/>
          </a:xfrm>
        </p:spPr>
        <p:txBody>
          <a:bodyPr/>
          <a:lstStyle/>
          <a:p>
            <a:r>
              <a:rPr lang="pt-BR" dirty="0" smtClean="0"/>
              <a:t>TÉRREO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281" y="268377"/>
            <a:ext cx="43148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4308017"/>
              </p:ext>
            </p:extLst>
          </p:nvPr>
        </p:nvGraphicFramePr>
        <p:xfrm>
          <a:off x="1838334" y="1261782"/>
          <a:ext cx="8091816" cy="376534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45908">
                  <a:extLst>
                    <a:ext uri="{9D8B030D-6E8A-4147-A177-3AD203B41FA5}">
                      <a16:colId xmlns:a16="http://schemas.microsoft.com/office/drawing/2014/main" val="1408361413"/>
                    </a:ext>
                  </a:extLst>
                </a:gridCol>
                <a:gridCol w="4045908">
                  <a:extLst>
                    <a:ext uri="{9D8B030D-6E8A-4147-A177-3AD203B41FA5}">
                      <a16:colId xmlns:a16="http://schemas.microsoft.com/office/drawing/2014/main" val="119677657"/>
                    </a:ext>
                  </a:extLst>
                </a:gridCol>
              </a:tblGrid>
              <a:tr h="470668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rgbClr val="0070C0"/>
                          </a:solidFill>
                        </a:rPr>
                        <a:t>ENGENHO</a:t>
                      </a:r>
                      <a:endParaRPr lang="pt-BR" sz="20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rgbClr val="0070C0"/>
                          </a:solidFill>
                        </a:rPr>
                        <a:t>SE LIGA</a:t>
                      </a:r>
                      <a:r>
                        <a:rPr lang="pt-BR" sz="2000" b="0" baseline="0" dirty="0" smtClean="0">
                          <a:solidFill>
                            <a:srgbClr val="0070C0"/>
                          </a:solidFill>
                        </a:rPr>
                        <a:t> NO LEGO</a:t>
                      </a:r>
                      <a:endParaRPr lang="pt-BR" sz="20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843539"/>
                  </a:ext>
                </a:extLst>
              </a:tr>
              <a:tr h="470668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CALOR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LEGO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72513"/>
                  </a:ext>
                </a:extLst>
              </a:tr>
              <a:tr h="470668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ELETROMAGNETISMO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74451"/>
                  </a:ext>
                </a:extLst>
              </a:tr>
              <a:tr h="470668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FLUÍDOS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606226"/>
                  </a:ext>
                </a:extLst>
              </a:tr>
              <a:tr h="470668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LUZ E ÓPTICA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752409"/>
                  </a:ext>
                </a:extLst>
              </a:tr>
              <a:tr h="470668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MECÂNICA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77598"/>
                  </a:ext>
                </a:extLst>
              </a:tr>
              <a:tr h="470668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SALA DE ILUSÕES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948325"/>
                  </a:ext>
                </a:extLst>
              </a:tr>
              <a:tr h="470668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SOM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821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2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4360"/>
            <a:ext cx="3469710" cy="189079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2555">
            <a:off x="262355" y="3604679"/>
            <a:ext cx="3390900" cy="15906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962" y="2927958"/>
            <a:ext cx="10396882" cy="115196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3653255" y="168296"/>
            <a:ext cx="4488354" cy="613935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8808">
            <a:off x="8397658" y="2180958"/>
            <a:ext cx="3581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72457549"/>
              </p:ext>
            </p:extLst>
          </p:nvPr>
        </p:nvGraphicFramePr>
        <p:xfrm>
          <a:off x="447805" y="422840"/>
          <a:ext cx="10524995" cy="458369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69927">
                  <a:extLst>
                    <a:ext uri="{9D8B030D-6E8A-4147-A177-3AD203B41FA5}">
                      <a16:colId xmlns:a16="http://schemas.microsoft.com/office/drawing/2014/main" val="3013111907"/>
                    </a:ext>
                  </a:extLst>
                </a:gridCol>
                <a:gridCol w="1766169">
                  <a:extLst>
                    <a:ext uri="{9D8B030D-6E8A-4147-A177-3AD203B41FA5}">
                      <a16:colId xmlns:a16="http://schemas.microsoft.com/office/drawing/2014/main" val="2699356964"/>
                    </a:ext>
                  </a:extLst>
                </a:gridCol>
                <a:gridCol w="1361380">
                  <a:extLst>
                    <a:ext uri="{9D8B030D-6E8A-4147-A177-3AD203B41FA5}">
                      <a16:colId xmlns:a16="http://schemas.microsoft.com/office/drawing/2014/main" val="2878649687"/>
                    </a:ext>
                  </a:extLst>
                </a:gridCol>
                <a:gridCol w="1732492">
                  <a:extLst>
                    <a:ext uri="{9D8B030D-6E8A-4147-A177-3AD203B41FA5}">
                      <a16:colId xmlns:a16="http://schemas.microsoft.com/office/drawing/2014/main" val="703308352"/>
                    </a:ext>
                  </a:extLst>
                </a:gridCol>
                <a:gridCol w="1891487">
                  <a:extLst>
                    <a:ext uri="{9D8B030D-6E8A-4147-A177-3AD203B41FA5}">
                      <a16:colId xmlns:a16="http://schemas.microsoft.com/office/drawing/2014/main" val="3047118296"/>
                    </a:ext>
                  </a:extLst>
                </a:gridCol>
                <a:gridCol w="1703540">
                  <a:extLst>
                    <a:ext uri="{9D8B030D-6E8A-4147-A177-3AD203B41FA5}">
                      <a16:colId xmlns:a16="http://schemas.microsoft.com/office/drawing/2014/main" val="4131162521"/>
                    </a:ext>
                  </a:extLst>
                </a:gridCol>
              </a:tblGrid>
              <a:tr h="755442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rgbClr val="0070C0"/>
                          </a:solidFill>
                        </a:rPr>
                        <a:t>ALERTAS</a:t>
                      </a:r>
                      <a:endParaRPr lang="pt-BR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rgbClr val="0070C0"/>
                          </a:solidFill>
                        </a:rPr>
                        <a:t>ECOLOGIA</a:t>
                      </a:r>
                      <a:endParaRPr lang="pt-BR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rgbClr val="0070C0"/>
                          </a:solidFill>
                        </a:rPr>
                        <a:t>ESTÚDIO DE TV </a:t>
                      </a:r>
                      <a:endParaRPr lang="pt-BR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rgbClr val="0070C0"/>
                          </a:solidFill>
                        </a:rPr>
                        <a:t>JOGOS DO</a:t>
                      </a:r>
                      <a:r>
                        <a:rPr lang="pt-BR" b="0" baseline="0" dirty="0" smtClean="0">
                          <a:solidFill>
                            <a:srgbClr val="0070C0"/>
                          </a:solidFill>
                        </a:rPr>
                        <a:t> PODER</a:t>
                      </a:r>
                      <a:endParaRPr lang="pt-BR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rgbClr val="0070C0"/>
                          </a:solidFill>
                        </a:rPr>
                        <a:t>NANOTECNOLOGIA</a:t>
                      </a:r>
                    </a:p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(superior)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rgbClr val="0070C0"/>
                          </a:solidFill>
                        </a:rPr>
                        <a:t>MATÉRIA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(superior)</a:t>
                      </a:r>
                    </a:p>
                    <a:p>
                      <a:pPr algn="ctr"/>
                      <a:endParaRPr lang="pt-BR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775432"/>
                  </a:ext>
                </a:extLst>
              </a:tr>
              <a:tr h="1402964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CONHECER PARA PREVINIR (debate sobre</a:t>
                      </a:r>
                      <a:r>
                        <a:rPr lang="pt-BR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 uso de drogas)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PRESERVANDO</a:t>
                      </a:r>
                      <a:r>
                        <a:rPr lang="pt-BR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 TERRA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ESTÚDIO 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ARTE QUE</a:t>
                      </a:r>
                      <a:r>
                        <a:rPr lang="pt-BR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REVELA A HISTÓRIA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NANOAVENTURA**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LABORATÓRIO DE QUÍMICA **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627954"/>
                  </a:ext>
                </a:extLst>
              </a:tr>
              <a:tr h="755442">
                <a:tc>
                  <a:txBody>
                    <a:bodyPr/>
                    <a:lstStyle/>
                    <a:p>
                      <a:pPr algn="ctr"/>
                      <a:endParaRPr lang="pt-BR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 HISTÓRIAS</a:t>
                      </a:r>
                      <a:r>
                        <a:rPr lang="pt-BR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DA HISTÓRIA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MATÉRIA</a:t>
                      </a:r>
                      <a:r>
                        <a:rPr lang="pt-BR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NICHOS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569163"/>
                  </a:ext>
                </a:extLst>
              </a:tr>
              <a:tr h="755442">
                <a:tc>
                  <a:txBody>
                    <a:bodyPr/>
                    <a:lstStyle/>
                    <a:p>
                      <a:pPr algn="ctr"/>
                      <a:endParaRPr lang="pt-BR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MONTE DOS SÁBIOS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889307"/>
                  </a:ext>
                </a:extLst>
              </a:tr>
              <a:tr h="755442">
                <a:tc>
                  <a:txBody>
                    <a:bodyPr/>
                    <a:lstStyle/>
                    <a:p>
                      <a:pPr algn="ctr"/>
                      <a:endParaRPr lang="pt-BR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QUESTÃO DE HOJE</a:t>
                      </a:r>
                      <a:r>
                        <a:rPr lang="pt-BR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 SEMPRE</a:t>
                      </a:r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1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59707"/>
            <a:ext cx="10394707" cy="667011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VISITAS FECHADAS-RETIRAR INGRESSOS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129425" y="1039661"/>
            <a:ext cx="8951083" cy="4947780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 </a:t>
            </a:r>
            <a:r>
              <a:rPr lang="pt-BR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Nanoaventura</a:t>
            </a: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...........................................................36 pessoas</a:t>
            </a:r>
          </a:p>
          <a:p>
            <a:r>
              <a:rPr lang="pt-BR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Laboratório de Química ............................................44 pessoas</a:t>
            </a:r>
          </a:p>
          <a:p>
            <a:r>
              <a:rPr lang="pt-BR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Monte dos Sábios (Parede de Escalada)................. 30 pessoas</a:t>
            </a:r>
          </a:p>
          <a:p>
            <a:r>
              <a:rPr lang="pt-BR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Macaco ao Homem .............................................20 pessoas</a:t>
            </a:r>
          </a:p>
          <a:p>
            <a:r>
              <a:rPr lang="pt-BR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Liga no Lego ........................................................24 pessoas</a:t>
            </a:r>
          </a:p>
          <a:p>
            <a:r>
              <a:rPr lang="pt-BR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Viagem ao fundo do mar  .........................................24 pessoas</a:t>
            </a:r>
          </a:p>
          <a:p>
            <a:r>
              <a:rPr lang="pt-BR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Aventura no Sistema Solar ......................................24 pessoas</a:t>
            </a:r>
          </a:p>
          <a:p>
            <a:r>
              <a:rPr lang="pt-BR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Estúdio de </a:t>
            </a:r>
            <a:r>
              <a:rPr lang="pt-BR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Tv</a:t>
            </a: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...........................................................30 pessoas</a:t>
            </a:r>
          </a:p>
          <a:p>
            <a:r>
              <a:rPr lang="pt-BR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Visita Histórica .........................................................20 pessoas</a:t>
            </a:r>
          </a:p>
          <a:p>
            <a:r>
              <a:rPr lang="pt-BR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Dinos</a:t>
            </a: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Brasil .................. 25 pessoas (Idade mínima: 9 anos)</a:t>
            </a:r>
          </a:p>
          <a:p>
            <a:r>
              <a:rPr lang="pt-BR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Borboletário</a:t>
            </a: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.............................................................20 pessoas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265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37471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Data: 11/11 – SÁBADO</a:t>
            </a:r>
            <a:b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Saída: 4h30 da manhã</a:t>
            </a:r>
            <a:b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Local: ESTACIONAMENTO DO VALTER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2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1919613"/>
          </a:xfrm>
        </p:spPr>
        <p:txBody>
          <a:bodyPr/>
          <a:lstStyle/>
          <a:p>
            <a:r>
              <a:rPr lang="pt-BR" dirty="0"/>
              <a:t>	</a:t>
            </a:r>
            <a:r>
              <a:rPr lang="pt-BR" dirty="0" smtClean="0"/>
              <a:t>	Museu </a:t>
            </a:r>
            <a:r>
              <a:rPr lang="pt-BR" dirty="0" err="1" smtClean="0"/>
              <a:t>catavento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Isenção do valor da entrada.</a:t>
            </a:r>
            <a:br>
              <a:rPr lang="pt-BR" dirty="0" smtClean="0"/>
            </a:br>
            <a:r>
              <a:rPr lang="pt-BR" dirty="0" smtClean="0"/>
              <a:t>Levem a carteirinha de estudante!</a:t>
            </a:r>
          </a:p>
          <a:p>
            <a:r>
              <a:rPr lang="pt-BR" dirty="0" smtClean="0"/>
              <a:t>GRUPO DO WHATSAPP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326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781827"/>
          </a:xfrm>
        </p:spPr>
        <p:txBody>
          <a:bodyPr/>
          <a:lstStyle/>
          <a:p>
            <a:r>
              <a:rPr lang="pt-BR" dirty="0" smtClean="0"/>
              <a:t>Formação de 3 grupos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RESPONSÁVEIS: Dayane, Luiz E ROGÉRIO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1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QUE TEM NO MUSEU?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4 SEÇÕES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281" y="1491180"/>
            <a:ext cx="3409950" cy="19145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7643" y="4017955"/>
            <a:ext cx="2340703" cy="1579654"/>
          </a:xfrm>
        </p:spPr>
        <p:txBody>
          <a:bodyPr/>
          <a:lstStyle/>
          <a:p>
            <a:r>
              <a:rPr lang="pt-BR" dirty="0" smtClean="0"/>
              <a:t>TÉRREO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30" y="226254"/>
            <a:ext cx="3352800" cy="24860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09" y="3956775"/>
            <a:ext cx="3314700" cy="1905000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022" y="800292"/>
            <a:ext cx="3992103" cy="52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747130"/>
              </p:ext>
            </p:extLst>
          </p:nvPr>
        </p:nvGraphicFramePr>
        <p:xfrm>
          <a:off x="1728591" y="685800"/>
          <a:ext cx="8515880" cy="37105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00788">
                  <a:extLst>
                    <a:ext uri="{9D8B030D-6E8A-4147-A177-3AD203B41FA5}">
                      <a16:colId xmlns:a16="http://schemas.microsoft.com/office/drawing/2014/main" val="2297359923"/>
                    </a:ext>
                  </a:extLst>
                </a:gridCol>
                <a:gridCol w="2597721">
                  <a:extLst>
                    <a:ext uri="{9D8B030D-6E8A-4147-A177-3AD203B41FA5}">
                      <a16:colId xmlns:a16="http://schemas.microsoft.com/office/drawing/2014/main" val="2051281340"/>
                    </a:ext>
                  </a:extLst>
                </a:gridCol>
                <a:gridCol w="3217371">
                  <a:extLst>
                    <a:ext uri="{9D8B030D-6E8A-4147-A177-3AD203B41FA5}">
                      <a16:colId xmlns:a16="http://schemas.microsoft.com/office/drawing/2014/main" val="1806019595"/>
                    </a:ext>
                  </a:extLst>
                </a:gridCol>
              </a:tblGrid>
              <a:tr h="952194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rgbClr val="0070C0"/>
                          </a:solidFill>
                        </a:rPr>
                        <a:t>ASTRONOMIA</a:t>
                      </a:r>
                      <a:endParaRPr lang="pt-BR" sz="20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rgbClr val="0070C0"/>
                          </a:solidFill>
                        </a:rPr>
                        <a:t>AVENTURA NO SISTEMA SOLAR</a:t>
                      </a:r>
                      <a:endParaRPr lang="pt-BR" sz="20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rgbClr val="0070C0"/>
                          </a:solidFill>
                        </a:rPr>
                        <a:t>TERRA</a:t>
                      </a:r>
                      <a:endParaRPr lang="pt-BR" sz="20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870370"/>
                  </a:ext>
                </a:extLst>
              </a:tr>
              <a:tr h="55166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SALA DA LUA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NAVE</a:t>
                      </a:r>
                      <a:r>
                        <a:rPr lang="pt-BR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ESPACIAL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INTERIOR DA TERRA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913882"/>
                  </a:ext>
                </a:extLst>
              </a:tr>
              <a:tr h="55166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SALA DO SOL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INTERIOR</a:t>
                      </a:r>
                      <a:r>
                        <a:rPr lang="pt-BR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DA CAVERNA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184010"/>
                  </a:ext>
                </a:extLst>
              </a:tr>
              <a:tr h="55166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SALA DAS GALÁXIAS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CICLOS: ÁGUA,</a:t>
                      </a:r>
                      <a:r>
                        <a:rPr lang="pt-BR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ROCA E C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21597"/>
                  </a:ext>
                </a:extLst>
              </a:tr>
              <a:tr h="551668"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RELEVO DA TERRA EM 3D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879355"/>
                  </a:ext>
                </a:extLst>
              </a:tr>
              <a:tr h="551668"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BIOMAS BRASILEIROS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5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0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85732" y="415621"/>
            <a:ext cx="3400425" cy="22764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82" y="176539"/>
            <a:ext cx="4438650" cy="62293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732" y="3291214"/>
            <a:ext cx="3352800" cy="14763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7" y="1955952"/>
            <a:ext cx="33623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237996"/>
            <a:ext cx="10394707" cy="5136590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59097"/>
              </p:ext>
            </p:extLst>
          </p:nvPr>
        </p:nvGraphicFramePr>
        <p:xfrm>
          <a:off x="488514" y="237996"/>
          <a:ext cx="10421655" cy="525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61635">
                  <a:extLst>
                    <a:ext uri="{9D8B030D-6E8A-4147-A177-3AD203B41FA5}">
                      <a16:colId xmlns:a16="http://schemas.microsoft.com/office/drawing/2014/main" val="1156690830"/>
                    </a:ext>
                  </a:extLst>
                </a:gridCol>
                <a:gridCol w="2453340">
                  <a:extLst>
                    <a:ext uri="{9D8B030D-6E8A-4147-A177-3AD203B41FA5}">
                      <a16:colId xmlns:a16="http://schemas.microsoft.com/office/drawing/2014/main" val="3525859067"/>
                    </a:ext>
                  </a:extLst>
                </a:gridCol>
                <a:gridCol w="2453340">
                  <a:extLst>
                    <a:ext uri="{9D8B030D-6E8A-4147-A177-3AD203B41FA5}">
                      <a16:colId xmlns:a16="http://schemas.microsoft.com/office/drawing/2014/main" val="4231996275"/>
                    </a:ext>
                  </a:extLst>
                </a:gridCol>
                <a:gridCol w="2453340">
                  <a:extLst>
                    <a:ext uri="{9D8B030D-6E8A-4147-A177-3AD203B41FA5}">
                      <a16:colId xmlns:a16="http://schemas.microsoft.com/office/drawing/2014/main" val="1165862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rgbClr val="0070C0"/>
                          </a:solidFill>
                        </a:rPr>
                        <a:t>VIDA</a:t>
                      </a:r>
                      <a:endParaRPr lang="pt-BR" sz="20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rgbClr val="0070C0"/>
                          </a:solidFill>
                        </a:rPr>
                        <a:t>BORBOLETÁRIO</a:t>
                      </a:r>
                      <a:endParaRPr lang="pt-BR" sz="20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rgbClr val="0070C0"/>
                          </a:solidFill>
                        </a:rPr>
                        <a:t>DO MACACO AO HOMEM </a:t>
                      </a:r>
                      <a:r>
                        <a:rPr lang="pt-BR" sz="2000" b="0" dirty="0" smtClean="0">
                          <a:solidFill>
                            <a:schemeClr val="accent1"/>
                          </a:solidFill>
                        </a:rPr>
                        <a:t>** </a:t>
                      </a:r>
                      <a:r>
                        <a:rPr lang="pt-BR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(subterrâneo)</a:t>
                      </a:r>
                      <a:endParaRPr lang="pt-BR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rgbClr val="0070C0"/>
                          </a:solidFill>
                        </a:rPr>
                        <a:t>VIAGEM PELO FUNDO DO MAR</a:t>
                      </a:r>
                      <a:endParaRPr lang="pt-BR" sz="20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32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AQUÁRIOS MARINHOS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BORBOLETÁRIO **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ARTE RUPESTRE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SUBMARINO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06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ÁRVORE</a:t>
                      </a:r>
                      <a:r>
                        <a:rPr lang="pt-BR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DA VIDA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ÁRVORE</a:t>
                      </a:r>
                      <a:r>
                        <a:rPr lang="pt-BR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GENEALÓGICA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58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AVES DO BRASIL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EVOLUÇÃO CULTURAL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356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CÉLULA E DNA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EVOLUÇÃO</a:t>
                      </a:r>
                      <a:r>
                        <a:rPr lang="pt-BR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DA LOCOMOÇÃO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129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EVOLUÇÃO</a:t>
                      </a:r>
                      <a:r>
                        <a:rPr lang="pt-BR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 DARWIN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EVOLUÇÃO</a:t>
                      </a:r>
                      <a:r>
                        <a:rPr lang="pt-BR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DO CEÉREBRO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29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CORPO HUMANO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SIMBOLISMO: HUMANOS FINALMENTE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57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 VENENO AO REMÉDIO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3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INSETOS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677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VIDA NO OCEANO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FOTOSSÍNTE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344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7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274</TotalTime>
  <Words>210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Arial</vt:lpstr>
      <vt:lpstr>Impact</vt:lpstr>
      <vt:lpstr>Evento Principal</vt:lpstr>
      <vt:lpstr>Visita aos museus: CATAVENTO</vt:lpstr>
      <vt:lpstr>Data: 11/11 – SÁBADO Saída: 4h30 da manhã Local: ESTACIONAMENTO DO VALTER</vt:lpstr>
      <vt:lpstr>  Museu catavento</vt:lpstr>
      <vt:lpstr>Formação de 3 grupos</vt:lpstr>
      <vt:lpstr>O QUE TEM NO MUSEU? </vt:lpstr>
      <vt:lpstr>TÉRREO</vt:lpstr>
      <vt:lpstr>Apresentação do PowerPoint</vt:lpstr>
      <vt:lpstr>Apresentação do PowerPoint</vt:lpstr>
      <vt:lpstr>Apresentação do PowerPoint</vt:lpstr>
      <vt:lpstr>TÉRREO</vt:lpstr>
      <vt:lpstr>Apresentação do PowerPoint</vt:lpstr>
      <vt:lpstr>Apresentação do PowerPoint</vt:lpstr>
      <vt:lpstr>Apresentação do PowerPoint</vt:lpstr>
      <vt:lpstr>VISITAS FECHADAS-RETIRAR INGRESSOS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 aos museus: CATAVENTO E PINACOTECA</dc:title>
  <dc:creator>User</dc:creator>
  <cp:lastModifiedBy>User</cp:lastModifiedBy>
  <cp:revision>16</cp:revision>
  <dcterms:created xsi:type="dcterms:W3CDTF">2017-10-31T13:57:31Z</dcterms:created>
  <dcterms:modified xsi:type="dcterms:W3CDTF">2017-10-31T18:32:16Z</dcterms:modified>
</cp:coreProperties>
</file>