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4" r:id="rId11"/>
    <p:sldId id="268" r:id="rId12"/>
    <p:sldId id="270" r:id="rId13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696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718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3501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868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687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2365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1263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2537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1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89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62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2816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1980-6B6F-4F4F-A31B-8EB2D0190CDC}" type="datetimeFigureOut">
              <a:rPr lang="pt-BR" smtClean="0"/>
              <a:pPr/>
              <a:t>10/11/2019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1852A-C8CF-467B-9714-41C4C32E56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9425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pt-BR" b="1" smtClean="0"/>
              <a:t/>
            </a:r>
            <a:br>
              <a:rPr lang="pt-BR" b="1" smtClean="0"/>
            </a:br>
            <a:r>
              <a:rPr lang="pt-BR" b="1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pensamento critico de Robert Cox</a:t>
            </a:r>
            <a:br>
              <a:rPr lang="pt-BR" b="1" dirty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632848" cy="5184576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influencias (Frankfurt e Gramsci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critica ao marxismo (O desconhecimento do sistema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inter-estatal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o conteúdo da estrutura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Realidade construída socialmente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caráter normativo das teorias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internacional: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282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718806"/>
            <a:ext cx="7920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dirty="0" smtClean="0"/>
              <a:t>Como </a:t>
            </a:r>
            <a:r>
              <a:rPr lang="pt-BR" sz="2400" dirty="0"/>
              <a:t>poderia ser levado isso para o internacional?</a:t>
            </a:r>
          </a:p>
          <a:p>
            <a:r>
              <a:rPr lang="pt-BR" sz="2400" dirty="0"/>
              <a:t> </a:t>
            </a:r>
            <a:endParaRPr lang="pt-B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aprendizado </a:t>
            </a:r>
            <a:r>
              <a:rPr lang="pt-BR" sz="2400" dirty="0"/>
              <a:t>moral no internacional: aprendizado moral de (Habermas: : pessoas desaprendem a relevância (moral de algo, fronteiras, por exemplo) e aprendem outros significados </a:t>
            </a:r>
            <a:r>
              <a:rPr lang="pt-BR" sz="2400" dirty="0" smtClean="0"/>
              <a:t>morais;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Potencial </a:t>
            </a:r>
            <a:r>
              <a:rPr lang="pt-BR" sz="2400" dirty="0"/>
              <a:t>ético (cidadania cosmopolita):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-Cidadania</a:t>
            </a:r>
            <a:r>
              <a:rPr lang="pt-BR" sz="2400" dirty="0"/>
              <a:t>: entre dualismos: transformador e particularista  (dualismos entre cidadãos e estrangeiros);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-Para </a:t>
            </a:r>
            <a:r>
              <a:rPr lang="pt-BR" sz="2400" dirty="0"/>
              <a:t>além do cidadão em  favorecimento do cidadão em detrimento do ser humano;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-Cidadania</a:t>
            </a:r>
            <a:r>
              <a:rPr lang="pt-BR" sz="2400" dirty="0"/>
              <a:t>: superação dos déficits morais numa era pós-</a:t>
            </a:r>
            <a:r>
              <a:rPr lang="pt-BR" sz="2400" dirty="0" err="1"/>
              <a:t>wesfaliana</a:t>
            </a:r>
            <a:r>
              <a:rPr lang="pt-BR" sz="2400" dirty="0"/>
              <a:t>  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002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6456" y="156110"/>
            <a:ext cx="8100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Proposta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A moralidade reflexiva que reconhece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construção da identidade requer que se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evite a representação negativa dos outros;</a:t>
            </a:r>
            <a:endParaRPr lang="pt-BR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direito à autodeterminação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comunitária há de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ser exercido de maneiras que aceite o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princípio moral cosmopolita segundo o qual é legítimo que estrangeiros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também reivindiquem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bem-estar; </a:t>
            </a:r>
          </a:p>
          <a:p>
            <a:pPr algn="just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Finalmente: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É possível aceitar em alguma medida a exclusão: Legitima</a:t>
            </a:r>
          </a:p>
          <a:p>
            <a:pPr lvl="0" algn="just">
              <a:lnSpc>
                <a:spcPct val="150000"/>
              </a:lnSpc>
            </a:pPr>
            <a:endParaRPr lang="pt-BR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19976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908720"/>
            <a:ext cx="7920000" cy="67095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Problemas do argumento de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Linklater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: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Ausência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indicações quanto à institucionalização dos arranjos políticos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pós-westfaliano;</a:t>
            </a:r>
          </a:p>
          <a:p>
            <a:pPr algn="just">
              <a:lnSpc>
                <a:spcPct val="15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2)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 dimensão do poder – a noção de comunidade dialógica levanta questões do tipo: e se não houver consenso dentro da comunidade? Quem terá a autoridade de arbitrar a decisão a ser tomada? Quem definirá as regras do jogo? Parece que a comunidade dialógica de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Linklater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está aberta apenas àqueles que aceitam as regras do jogo.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49796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20688"/>
            <a:ext cx="79200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pt-B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critica ao </a:t>
            </a:r>
            <a:r>
              <a:rPr lang="pt-B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neorealismo</a:t>
            </a:r>
            <a:r>
              <a:rPr lang="pt-B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(Teoria de “</a:t>
            </a:r>
            <a:r>
              <a:rPr lang="pt-B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solving</a:t>
            </a:r>
            <a:r>
              <a:rPr lang="pt-B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problems</a:t>
            </a:r>
            <a:r>
              <a:rPr lang="pt-B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(TSP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teoria sempre  pensada em termos de tempo e espaço  (“para pessoas e lugares reais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”); </a:t>
            </a: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Teoria absoluta (critica: parcial)/ Teoria transcendente à história. (teoria sempre circunscrita a tempo e lugar”)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Elitista/conservadora ( a história como um completa repetição  de problemas</a:t>
            </a:r>
          </a:p>
        </p:txBody>
      </p:sp>
    </p:spTree>
    <p:extLst>
      <p:ext uri="{BB962C8B-B14F-4D97-AF65-F5344CB8AC3E}">
        <p14:creationId xmlns:p14="http://schemas.microsoft.com/office/powerpoint/2010/main" xmlns="" val="76168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621328"/>
            <a:ext cx="7920000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buFont typeface="+mj-lt"/>
              <a:buAutoNum type="arabicPeriod" startAt="8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 startAt="7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Proposta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 método  das estruturas históricas: Objetivo: “focalizar na existência de estruturas de poder global e como estas reproduzem a desigualdade e a exclusão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”.: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Três categorias de forças: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idéias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instituições e recursos materiais; 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Hegemonia</a:t>
            </a:r>
            <a:r>
              <a:rPr lang="pt-BR" dirty="0">
                <a:latin typeface="Arial" pitchFamily="34" charset="0"/>
                <a:cs typeface="Arial" pitchFamily="34" charset="0"/>
              </a:rPr>
              <a:t>: papel das instituições,  a legitimidade do discurso do mais forte (condução moral). As instituições possibilitam negociar conflitos , que podem dispensar o uso da  forca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latin typeface="Arial" pitchFamily="34" charset="0"/>
                <a:cs typeface="Arial" pitchFamily="34" charset="0"/>
              </a:rPr>
              <a:t>Não  há uma determinação mecânica; Inexistência de uma dimensão dominante, embora  possa existir uma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corrente;</a:t>
            </a:r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84642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692696"/>
            <a:ext cx="7920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é então o internacional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0"/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lvl="0"/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Três níveis: Forcas sociais (esfera da produção), as “forcas sociais engendradas na esfera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produção”);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Formas do estado (complexo Estado/sociedade civil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rdens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mundiais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(que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definem as problemáticas de guerra e paz para o conjunto dos estados; e formas estatais)</a:t>
            </a:r>
          </a:p>
        </p:txBody>
      </p:sp>
    </p:spTree>
    <p:extLst>
      <p:ext uri="{BB962C8B-B14F-4D97-AF65-F5344CB8AC3E}">
        <p14:creationId xmlns:p14="http://schemas.microsoft.com/office/powerpoint/2010/main" xmlns="" val="317854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O cosmopolitismo de A.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Linklaater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:</a:t>
            </a:r>
            <a:br>
              <a:rPr lang="pt-BR" b="1" dirty="0">
                <a:latin typeface="Arial" pitchFamily="34" charset="0"/>
                <a:cs typeface="Arial" pitchFamily="34" charset="0"/>
              </a:rPr>
            </a:b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2440" y="2132856"/>
            <a:ext cx="7920000" cy="4536504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5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 um </a:t>
            </a:r>
            <a:r>
              <a:rPr lang="pt-BR" sz="5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habbermassiano</a:t>
            </a:r>
            <a:r>
              <a:rPr lang="pt-BR" sz="5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Seus esforços estão em sintonia com a defesa da noção de que a emancipação no domínio internacional deva ser apreciada na forma da expansão das barreiras morais entre comunidades políticas.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0879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-8231"/>
            <a:ext cx="7920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Algumas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premissas:</a:t>
            </a:r>
            <a:endParaRPr lang="pt-BR" sz="2400" b="1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Neo-realismo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o objetivo da teoria de RI é explicar a reprodução do sistema de estados e promover o funcionamento da ordem internacional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projeto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totalizador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neo-realista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; a divisão do mundo entre estados não é natural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Pressões ao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neo-realismo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universalidade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diferença em resposta às pressões geradas pela globalização e fragmentação. A comunidade dialógica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estado é incompleto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; transformar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a comunidade política é o objetivo principal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26269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080000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: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920000" cy="5760000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b="1" dirty="0"/>
              <a:t>É preciso questionar as exclusões impostas pelo sistema de estados aos vulneráveis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b="1" dirty="0"/>
              <a:t>Globalização coloca em questão a autonomia do estado para resolver problemas de maneira  isolada ( o estado não é autossuficiente</a:t>
            </a:r>
            <a:r>
              <a:rPr lang="pt-BR" sz="2400" b="1" dirty="0" smtClean="0"/>
              <a:t>);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b="1" dirty="0" smtClean="0"/>
              <a:t>Estado</a:t>
            </a:r>
            <a:r>
              <a:rPr lang="pt-BR" sz="2400" b="1" dirty="0"/>
              <a:t>:  prática de Universalismo ético (cidadania) e particularista;</a:t>
            </a:r>
          </a:p>
          <a:p>
            <a:r>
              <a:rPr lang="pt-BR" sz="2400" b="1" dirty="0"/>
              <a:t>- Espaço de grande    controle social </a:t>
            </a:r>
          </a:p>
          <a:p>
            <a:pPr marL="342900" indent="-342900" algn="just">
              <a:buFontTx/>
              <a:buChar char="-"/>
            </a:pPr>
            <a:r>
              <a:rPr lang="pt-BR" sz="2400" b="1" dirty="0" smtClean="0"/>
              <a:t>	- Placo </a:t>
            </a:r>
            <a:r>
              <a:rPr lang="pt-BR" sz="2400" b="1" dirty="0"/>
              <a:t>em que muitas exclusões   injustas foram </a:t>
            </a:r>
            <a:r>
              <a:rPr lang="pt-BR" sz="2400" b="1" dirty="0" smtClean="0"/>
              <a:t>	superadas 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- - o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acaso de serem pessoas da mesma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nacionalidade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nascidas dentro do mesmo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território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não tem nenhuma relevância moral.</a:t>
            </a:r>
          </a:p>
          <a:p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xmlns="" val="105416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6456" y="764704"/>
            <a:ext cx="7920000" cy="66479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pt-BR" b="1" dirty="0" smtClean="0"/>
          </a:p>
          <a:p>
            <a:pPr lvl="0" algn="just"/>
            <a:r>
              <a:rPr lang="pt-BR" sz="2400" dirty="0"/>
              <a:t>Parâmetro:  para avançar além do sistema de exclusão: é necessário revisar  o  universalismo: comunidade de diálogo ou teoria da ação  de Habermas: Toda exclusão precisa ser justificada a partir de uma ética de diálogo : (ou seja o envolvimento de todos nas decisões);(</a:t>
            </a:r>
            <a:r>
              <a:rPr lang="pt-BR" sz="2400" dirty="0" err="1"/>
              <a:t>nomas</a:t>
            </a:r>
            <a:r>
              <a:rPr lang="pt-BR" sz="2400" dirty="0"/>
              <a:t> não podem ser válidas a menos que sejam discutidas por todos os afetados”</a:t>
            </a:r>
          </a:p>
          <a:p>
            <a:pPr lvl="0"/>
            <a:r>
              <a:rPr lang="pt-BR" sz="2400" dirty="0"/>
              <a:t> </a:t>
            </a:r>
          </a:p>
          <a:p>
            <a:pPr lvl="0"/>
            <a:r>
              <a:rPr lang="pt-BR" sz="2400" b="1" dirty="0"/>
              <a:t>Princípios  da comunidade de diá</a:t>
            </a:r>
            <a:r>
              <a:rPr lang="pt-BR" sz="2400" dirty="0"/>
              <a:t>logo:</a:t>
            </a:r>
          </a:p>
          <a:p>
            <a:r>
              <a:rPr lang="pt-BR" sz="2400" dirty="0"/>
              <a:t>- Nenhuma pessoa ou posição moral pode ser excluída do diálogo</a:t>
            </a:r>
          </a:p>
          <a:p>
            <a:r>
              <a:rPr lang="pt-BR" sz="2400" dirty="0"/>
              <a:t>- O diálogo não e uma guerra de pessoas interessadas em converter o outro;</a:t>
            </a:r>
          </a:p>
          <a:p>
            <a:r>
              <a:rPr lang="pt-BR" sz="2400" dirty="0"/>
              <a:t>- As pessoas devem estar preparadas pra questionar suas próprias verdades; </a:t>
            </a:r>
          </a:p>
          <a:p>
            <a:r>
              <a:rPr lang="pt-BR" sz="2400" dirty="0"/>
              <a:t>- </a:t>
            </a:r>
            <a:r>
              <a:rPr lang="pt-BR" sz="2400" dirty="0" err="1"/>
              <a:t>Thin</a:t>
            </a:r>
            <a:r>
              <a:rPr lang="pt-BR" sz="2400" dirty="0"/>
              <a:t> </a:t>
            </a:r>
            <a:r>
              <a:rPr lang="pt-BR" sz="2400" dirty="0" err="1"/>
              <a:t>cosmopolitanism</a:t>
            </a:r>
            <a:r>
              <a:rPr lang="pt-BR" sz="2400" dirty="0"/>
              <a:t> (</a:t>
            </a:r>
            <a:r>
              <a:rPr lang="pt-BR" sz="2400" dirty="0" err="1"/>
              <a:t>empoderar</a:t>
            </a:r>
            <a:r>
              <a:rPr lang="pt-BR" sz="2400" dirty="0"/>
              <a:t> os “outros” não apenas tolerar as diferenças)</a:t>
            </a: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55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764704"/>
            <a:ext cx="7920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Como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promover universalidade que respeita as diferenças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Problema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comunidade moderna: não é a falta de ética universal, mas a falta de respeito às diferenças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culturais;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 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E </a:t>
            </a:r>
            <a:r>
              <a:rPr lang="pt-BR" sz="2400" dirty="0"/>
              <a:t>preciso que barreiras culturais não sejam consideradas para aquisição de uma comunidade de diálogo (diferenças culturais não tem relevância moral</a:t>
            </a:r>
            <a:r>
              <a:rPr lang="pt-BR" sz="2400" dirty="0" smtClean="0"/>
              <a:t>);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 </a:t>
            </a:r>
            <a:r>
              <a:rPr lang="pt-BR" sz="2400" dirty="0"/>
              <a:t>rejeitar a </a:t>
            </a:r>
            <a:r>
              <a:rPr lang="pt-BR" sz="2400" dirty="0" smtClean="0"/>
              <a:t>ideia </a:t>
            </a:r>
            <a:r>
              <a:rPr lang="pt-BR" sz="2400" dirty="0"/>
              <a:t>de que algumas culturas teriam o dever de salvar pessoas </a:t>
            </a:r>
            <a:r>
              <a:rPr lang="pt-BR" sz="2400" dirty="0" smtClean="0"/>
              <a:t>consideradas </a:t>
            </a:r>
            <a:r>
              <a:rPr lang="pt-BR" sz="2400" dirty="0"/>
              <a:t>bárbaras ou inferiores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860556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387</Words>
  <Application>Microsoft Office PowerPoint</Application>
  <PresentationFormat>Apresentação na tela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 O pensamento critico de Robert Cox </vt:lpstr>
      <vt:lpstr>Slide 2</vt:lpstr>
      <vt:lpstr>Slide 3</vt:lpstr>
      <vt:lpstr>Slide 4</vt:lpstr>
      <vt:lpstr>O cosmopolitismo de A. Linklaater: </vt:lpstr>
      <vt:lpstr>Slide 6</vt:lpstr>
      <vt:lpstr>: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Crítica</dc:title>
  <dc:creator>Stela Carvalho</dc:creator>
  <cp:lastModifiedBy>....</cp:lastModifiedBy>
  <cp:revision>36</cp:revision>
  <cp:lastPrinted>2012-11-05T19:03:43Z</cp:lastPrinted>
  <dcterms:created xsi:type="dcterms:W3CDTF">2012-11-05T16:37:40Z</dcterms:created>
  <dcterms:modified xsi:type="dcterms:W3CDTF">2019-11-10T14:10:02Z</dcterms:modified>
</cp:coreProperties>
</file>