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Fira Sans Extra Condensed SemiBold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C023CC-5282-444A-A425-4B2E5E76C0CD}">
  <a:tblStyle styleId="{33C023CC-5282-444A-A425-4B2E5E76C0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a3fb9f80e_0_3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a3fb9f80e_0_3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d2528bce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d2528bce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d2528bce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d2528bce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d2528bce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d2528bce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d62254c4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d62254c4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d62254c49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dd62254c49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d2528bce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d2528bce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42225" y="412177"/>
            <a:ext cx="5644500" cy="18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0" y="2333414"/>
            <a:ext cx="4114800" cy="3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" y="1471969"/>
            <a:ext cx="5514825" cy="3671333"/>
            <a:chOff x="66959" y="1915875"/>
            <a:chExt cx="4695866" cy="3126135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1575543" y="4503116"/>
              <a:ext cx="1268155" cy="318751"/>
            </a:xfrm>
            <a:custGeom>
              <a:avLst/>
              <a:gdLst/>
              <a:ahLst/>
              <a:cxnLst/>
              <a:rect l="l" t="t" r="r" b="b"/>
              <a:pathLst>
                <a:path w="34986" h="8451" extrusionOk="0">
                  <a:moveTo>
                    <a:pt x="16779" y="8450"/>
                  </a:moveTo>
                  <a:lnTo>
                    <a:pt x="34986" y="5927"/>
                  </a:lnTo>
                  <a:lnTo>
                    <a:pt x="16444" y="0"/>
                  </a:lnTo>
                  <a:lnTo>
                    <a:pt x="0" y="17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1987293" y="2812624"/>
              <a:ext cx="579001" cy="551166"/>
            </a:xfrm>
            <a:custGeom>
              <a:avLst/>
              <a:gdLst/>
              <a:ahLst/>
              <a:cxnLst/>
              <a:rect l="l" t="t" r="r" b="b"/>
              <a:pathLst>
                <a:path w="15351" h="14613" extrusionOk="0">
                  <a:moveTo>
                    <a:pt x="11756" y="0"/>
                  </a:moveTo>
                  <a:cubicBezTo>
                    <a:pt x="11614" y="0"/>
                    <a:pt x="11473" y="25"/>
                    <a:pt x="11338" y="79"/>
                  </a:cubicBezTo>
                  <a:cubicBezTo>
                    <a:pt x="10943" y="201"/>
                    <a:pt x="10730" y="444"/>
                    <a:pt x="10548" y="808"/>
                  </a:cubicBezTo>
                  <a:cubicBezTo>
                    <a:pt x="9514" y="2419"/>
                    <a:pt x="8420" y="3423"/>
                    <a:pt x="6505" y="4030"/>
                  </a:cubicBezTo>
                  <a:cubicBezTo>
                    <a:pt x="4864" y="4608"/>
                    <a:pt x="2037" y="4851"/>
                    <a:pt x="1155" y="6614"/>
                  </a:cubicBezTo>
                  <a:cubicBezTo>
                    <a:pt x="0" y="8863"/>
                    <a:pt x="1338" y="11964"/>
                    <a:pt x="3162" y="13362"/>
                  </a:cubicBezTo>
                  <a:cubicBezTo>
                    <a:pt x="4250" y="14233"/>
                    <a:pt x="5546" y="14613"/>
                    <a:pt x="6863" y="14613"/>
                  </a:cubicBezTo>
                  <a:cubicBezTo>
                    <a:pt x="8855" y="14613"/>
                    <a:pt x="10895" y="13743"/>
                    <a:pt x="12341" y="12389"/>
                  </a:cubicBezTo>
                  <a:cubicBezTo>
                    <a:pt x="14590" y="10383"/>
                    <a:pt x="15350" y="7496"/>
                    <a:pt x="14986" y="4608"/>
                  </a:cubicBezTo>
                  <a:cubicBezTo>
                    <a:pt x="14925" y="4182"/>
                    <a:pt x="14834" y="3878"/>
                    <a:pt x="14682" y="3483"/>
                  </a:cubicBezTo>
                  <a:cubicBezTo>
                    <a:pt x="14469" y="2997"/>
                    <a:pt x="14378" y="2511"/>
                    <a:pt x="14134" y="2055"/>
                  </a:cubicBezTo>
                  <a:cubicBezTo>
                    <a:pt x="13830" y="1447"/>
                    <a:pt x="13314" y="717"/>
                    <a:pt x="12736" y="353"/>
                  </a:cubicBezTo>
                  <a:cubicBezTo>
                    <a:pt x="12437" y="139"/>
                    <a:pt x="12093" y="0"/>
                    <a:pt x="11756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1141222" y="2843099"/>
              <a:ext cx="1099503" cy="834349"/>
            </a:xfrm>
            <a:custGeom>
              <a:avLst/>
              <a:gdLst/>
              <a:ahLst/>
              <a:cxnLst/>
              <a:rect l="l" t="t" r="r" b="b"/>
              <a:pathLst>
                <a:path w="29151" h="22121" extrusionOk="0">
                  <a:moveTo>
                    <a:pt x="19302" y="0"/>
                  </a:moveTo>
                  <a:lnTo>
                    <a:pt x="14256" y="1125"/>
                  </a:lnTo>
                  <a:lnTo>
                    <a:pt x="3071" y="4499"/>
                  </a:lnTo>
                  <a:cubicBezTo>
                    <a:pt x="1" y="10791"/>
                    <a:pt x="1247" y="14317"/>
                    <a:pt x="3618" y="17265"/>
                  </a:cubicBezTo>
                  <a:cubicBezTo>
                    <a:pt x="6114" y="20460"/>
                    <a:pt x="9874" y="22120"/>
                    <a:pt x="13676" y="22120"/>
                  </a:cubicBezTo>
                  <a:cubicBezTo>
                    <a:pt x="16494" y="22120"/>
                    <a:pt x="19336" y="21208"/>
                    <a:pt x="21703" y="19332"/>
                  </a:cubicBezTo>
                  <a:cubicBezTo>
                    <a:pt x="27357" y="14834"/>
                    <a:pt x="29150" y="7599"/>
                    <a:pt x="29150" y="7599"/>
                  </a:cubicBezTo>
                  <a:cubicBezTo>
                    <a:pt x="25229" y="6536"/>
                    <a:pt x="21582" y="5472"/>
                    <a:pt x="21582" y="5411"/>
                  </a:cubicBezTo>
                  <a:lnTo>
                    <a:pt x="19302" y="0"/>
                  </a:ln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1396877" y="2806401"/>
              <a:ext cx="659264" cy="709692"/>
            </a:xfrm>
            <a:custGeom>
              <a:avLst/>
              <a:gdLst/>
              <a:ahLst/>
              <a:cxnLst/>
              <a:rect l="l" t="t" r="r" b="b"/>
              <a:pathLst>
                <a:path w="17479" h="18816" extrusionOk="0">
                  <a:moveTo>
                    <a:pt x="17478" y="5624"/>
                  </a:moveTo>
                  <a:cubicBezTo>
                    <a:pt x="17448" y="6202"/>
                    <a:pt x="17417" y="6779"/>
                    <a:pt x="17326" y="7265"/>
                  </a:cubicBezTo>
                  <a:cubicBezTo>
                    <a:pt x="16505" y="15259"/>
                    <a:pt x="3253" y="18816"/>
                    <a:pt x="213" y="9059"/>
                  </a:cubicBezTo>
                  <a:cubicBezTo>
                    <a:pt x="213" y="9059"/>
                    <a:pt x="1" y="8299"/>
                    <a:pt x="61" y="8299"/>
                  </a:cubicBezTo>
                  <a:cubicBezTo>
                    <a:pt x="1490" y="8481"/>
                    <a:pt x="3162" y="8907"/>
                    <a:pt x="4226" y="7964"/>
                  </a:cubicBezTo>
                  <a:cubicBezTo>
                    <a:pt x="6323" y="6080"/>
                    <a:pt x="9241" y="3253"/>
                    <a:pt x="10122" y="1733"/>
                  </a:cubicBezTo>
                  <a:lnTo>
                    <a:pt x="15016" y="1"/>
                  </a:lnTo>
                  <a:close/>
                </a:path>
              </a:pathLst>
            </a:custGeom>
            <a:solidFill>
              <a:srgbClr val="A3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1442736" y="2208367"/>
              <a:ext cx="809455" cy="1000193"/>
            </a:xfrm>
            <a:custGeom>
              <a:avLst/>
              <a:gdLst/>
              <a:ahLst/>
              <a:cxnLst/>
              <a:rect l="l" t="t" r="r" b="b"/>
              <a:pathLst>
                <a:path w="21461" h="26518" extrusionOk="0">
                  <a:moveTo>
                    <a:pt x="10153" y="1"/>
                  </a:moveTo>
                  <a:cubicBezTo>
                    <a:pt x="9317" y="1"/>
                    <a:pt x="8417" y="55"/>
                    <a:pt x="7448" y="173"/>
                  </a:cubicBezTo>
                  <a:cubicBezTo>
                    <a:pt x="4834" y="477"/>
                    <a:pt x="2645" y="2331"/>
                    <a:pt x="1946" y="4884"/>
                  </a:cubicBezTo>
                  <a:cubicBezTo>
                    <a:pt x="1946" y="4914"/>
                    <a:pt x="1916" y="4975"/>
                    <a:pt x="1916" y="5006"/>
                  </a:cubicBezTo>
                  <a:cubicBezTo>
                    <a:pt x="1916" y="5006"/>
                    <a:pt x="1" y="17833"/>
                    <a:pt x="5442" y="24368"/>
                  </a:cubicBezTo>
                  <a:cubicBezTo>
                    <a:pt x="5442" y="24368"/>
                    <a:pt x="6821" y="26518"/>
                    <a:pt x="9439" y="26518"/>
                  </a:cubicBezTo>
                  <a:cubicBezTo>
                    <a:pt x="11354" y="26518"/>
                    <a:pt x="13930" y="25368"/>
                    <a:pt x="17114" y="21389"/>
                  </a:cubicBezTo>
                  <a:cubicBezTo>
                    <a:pt x="17114" y="21389"/>
                    <a:pt x="21460" y="16769"/>
                    <a:pt x="21156" y="9170"/>
                  </a:cubicBezTo>
                  <a:cubicBezTo>
                    <a:pt x="21156" y="9170"/>
                    <a:pt x="20999" y="1"/>
                    <a:pt x="10153" y="1"/>
                  </a:cubicBez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1902480" y="2797236"/>
              <a:ext cx="150229" cy="232755"/>
            </a:xfrm>
            <a:custGeom>
              <a:avLst/>
              <a:gdLst/>
              <a:ahLst/>
              <a:cxnLst/>
              <a:rect l="l" t="t" r="r" b="b"/>
              <a:pathLst>
                <a:path w="3983" h="6171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913" y="791"/>
                    <a:pt x="730" y="1551"/>
                    <a:pt x="517" y="2311"/>
                  </a:cubicBezTo>
                  <a:cubicBezTo>
                    <a:pt x="457" y="2675"/>
                    <a:pt x="335" y="3101"/>
                    <a:pt x="274" y="3496"/>
                  </a:cubicBezTo>
                  <a:cubicBezTo>
                    <a:pt x="183" y="3861"/>
                    <a:pt x="122" y="4256"/>
                    <a:pt x="31" y="4651"/>
                  </a:cubicBezTo>
                  <a:cubicBezTo>
                    <a:pt x="1" y="4925"/>
                    <a:pt x="31" y="5198"/>
                    <a:pt x="153" y="5411"/>
                  </a:cubicBezTo>
                  <a:cubicBezTo>
                    <a:pt x="274" y="5654"/>
                    <a:pt x="426" y="5837"/>
                    <a:pt x="639" y="5989"/>
                  </a:cubicBezTo>
                  <a:cubicBezTo>
                    <a:pt x="882" y="6110"/>
                    <a:pt x="1095" y="6171"/>
                    <a:pt x="1369" y="6171"/>
                  </a:cubicBezTo>
                  <a:lnTo>
                    <a:pt x="1551" y="6171"/>
                  </a:lnTo>
                  <a:lnTo>
                    <a:pt x="1703" y="6141"/>
                  </a:lnTo>
                  <a:cubicBezTo>
                    <a:pt x="1764" y="6141"/>
                    <a:pt x="1885" y="6110"/>
                    <a:pt x="2007" y="6080"/>
                  </a:cubicBezTo>
                  <a:cubicBezTo>
                    <a:pt x="2432" y="5928"/>
                    <a:pt x="2797" y="5685"/>
                    <a:pt x="3101" y="5411"/>
                  </a:cubicBezTo>
                  <a:cubicBezTo>
                    <a:pt x="3405" y="5168"/>
                    <a:pt x="3709" y="4894"/>
                    <a:pt x="3983" y="4590"/>
                  </a:cubicBezTo>
                  <a:lnTo>
                    <a:pt x="3983" y="4590"/>
                  </a:lnTo>
                  <a:cubicBezTo>
                    <a:pt x="3618" y="4773"/>
                    <a:pt x="3253" y="5016"/>
                    <a:pt x="2919" y="5198"/>
                  </a:cubicBezTo>
                  <a:cubicBezTo>
                    <a:pt x="2584" y="5381"/>
                    <a:pt x="2189" y="5533"/>
                    <a:pt x="1855" y="5624"/>
                  </a:cubicBezTo>
                  <a:cubicBezTo>
                    <a:pt x="1764" y="5624"/>
                    <a:pt x="1672" y="5654"/>
                    <a:pt x="1581" y="5654"/>
                  </a:cubicBezTo>
                  <a:lnTo>
                    <a:pt x="1338" y="5654"/>
                  </a:lnTo>
                  <a:cubicBezTo>
                    <a:pt x="1156" y="5624"/>
                    <a:pt x="1004" y="5563"/>
                    <a:pt x="913" y="5502"/>
                  </a:cubicBezTo>
                  <a:cubicBezTo>
                    <a:pt x="791" y="5411"/>
                    <a:pt x="700" y="5320"/>
                    <a:pt x="639" y="5168"/>
                  </a:cubicBezTo>
                  <a:cubicBezTo>
                    <a:pt x="578" y="5046"/>
                    <a:pt x="517" y="4894"/>
                    <a:pt x="578" y="4742"/>
                  </a:cubicBezTo>
                  <a:cubicBezTo>
                    <a:pt x="609" y="4347"/>
                    <a:pt x="700" y="3952"/>
                    <a:pt x="761" y="3557"/>
                  </a:cubicBezTo>
                  <a:cubicBezTo>
                    <a:pt x="821" y="3192"/>
                    <a:pt x="913" y="2797"/>
                    <a:pt x="943" y="2372"/>
                  </a:cubicBezTo>
                  <a:cubicBezTo>
                    <a:pt x="1034" y="1581"/>
                    <a:pt x="1125" y="791"/>
                    <a:pt x="1186" y="1"/>
                  </a:cubicBezTo>
                  <a:close/>
                </a:path>
              </a:pathLst>
            </a:custGeom>
            <a:solidFill>
              <a:srgbClr val="85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2027434" y="2668849"/>
              <a:ext cx="157093" cy="71097"/>
            </a:xfrm>
            <a:custGeom>
              <a:avLst/>
              <a:gdLst/>
              <a:ahLst/>
              <a:cxnLst/>
              <a:rect l="l" t="t" r="r" b="b"/>
              <a:pathLst>
                <a:path w="4165" h="1885" extrusionOk="0">
                  <a:moveTo>
                    <a:pt x="1216" y="0"/>
                  </a:moveTo>
                  <a:cubicBezTo>
                    <a:pt x="790" y="0"/>
                    <a:pt x="365" y="92"/>
                    <a:pt x="0" y="244"/>
                  </a:cubicBezTo>
                  <a:cubicBezTo>
                    <a:pt x="125" y="235"/>
                    <a:pt x="247" y="231"/>
                    <a:pt x="366" y="231"/>
                  </a:cubicBezTo>
                  <a:cubicBezTo>
                    <a:pt x="655" y="231"/>
                    <a:pt x="928" y="252"/>
                    <a:pt x="1186" y="274"/>
                  </a:cubicBezTo>
                  <a:cubicBezTo>
                    <a:pt x="1550" y="304"/>
                    <a:pt x="1946" y="426"/>
                    <a:pt x="2280" y="547"/>
                  </a:cubicBezTo>
                  <a:cubicBezTo>
                    <a:pt x="2462" y="608"/>
                    <a:pt x="2614" y="699"/>
                    <a:pt x="2797" y="760"/>
                  </a:cubicBezTo>
                  <a:cubicBezTo>
                    <a:pt x="2979" y="882"/>
                    <a:pt x="3161" y="973"/>
                    <a:pt x="3313" y="1064"/>
                  </a:cubicBezTo>
                  <a:cubicBezTo>
                    <a:pt x="3617" y="1307"/>
                    <a:pt x="3860" y="1581"/>
                    <a:pt x="4164" y="1885"/>
                  </a:cubicBezTo>
                  <a:cubicBezTo>
                    <a:pt x="4012" y="1490"/>
                    <a:pt x="3800" y="1125"/>
                    <a:pt x="3496" y="851"/>
                  </a:cubicBezTo>
                  <a:cubicBezTo>
                    <a:pt x="3344" y="699"/>
                    <a:pt x="3131" y="578"/>
                    <a:pt x="2979" y="456"/>
                  </a:cubicBezTo>
                  <a:cubicBezTo>
                    <a:pt x="2797" y="365"/>
                    <a:pt x="2614" y="274"/>
                    <a:pt x="2432" y="213"/>
                  </a:cubicBezTo>
                  <a:cubicBezTo>
                    <a:pt x="2037" y="92"/>
                    <a:pt x="1642" y="0"/>
                    <a:pt x="1216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2061835" y="2726102"/>
              <a:ext cx="45902" cy="49485"/>
            </a:xfrm>
            <a:custGeom>
              <a:avLst/>
              <a:gdLst/>
              <a:ahLst/>
              <a:cxnLst/>
              <a:rect l="l" t="t" r="r" b="b"/>
              <a:pathLst>
                <a:path w="1217" h="1312" extrusionOk="0">
                  <a:moveTo>
                    <a:pt x="627" y="0"/>
                  </a:moveTo>
                  <a:cubicBezTo>
                    <a:pt x="341" y="0"/>
                    <a:pt x="90" y="291"/>
                    <a:pt x="61" y="610"/>
                  </a:cubicBezTo>
                  <a:cubicBezTo>
                    <a:pt x="1" y="975"/>
                    <a:pt x="244" y="1309"/>
                    <a:pt x="578" y="1309"/>
                  </a:cubicBezTo>
                  <a:cubicBezTo>
                    <a:pt x="594" y="1311"/>
                    <a:pt x="609" y="1311"/>
                    <a:pt x="624" y="1311"/>
                  </a:cubicBezTo>
                  <a:cubicBezTo>
                    <a:pt x="909" y="1311"/>
                    <a:pt x="1157" y="1047"/>
                    <a:pt x="1186" y="701"/>
                  </a:cubicBezTo>
                  <a:cubicBezTo>
                    <a:pt x="1217" y="367"/>
                    <a:pt x="1004" y="2"/>
                    <a:pt x="669" y="2"/>
                  </a:cubicBezTo>
                  <a:cubicBezTo>
                    <a:pt x="655" y="1"/>
                    <a:pt x="641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667466" y="2720445"/>
              <a:ext cx="240789" cy="49334"/>
            </a:xfrm>
            <a:custGeom>
              <a:avLst/>
              <a:gdLst/>
              <a:ahLst/>
              <a:cxnLst/>
              <a:rect l="l" t="t" r="r" b="b"/>
              <a:pathLst>
                <a:path w="6384" h="1308" extrusionOk="0">
                  <a:moveTo>
                    <a:pt x="3162" y="0"/>
                  </a:moveTo>
                  <a:cubicBezTo>
                    <a:pt x="2554" y="0"/>
                    <a:pt x="1976" y="122"/>
                    <a:pt x="1460" y="365"/>
                  </a:cubicBezTo>
                  <a:cubicBezTo>
                    <a:pt x="882" y="578"/>
                    <a:pt x="396" y="882"/>
                    <a:pt x="1" y="1307"/>
                  </a:cubicBezTo>
                  <a:cubicBezTo>
                    <a:pt x="487" y="1003"/>
                    <a:pt x="1034" y="760"/>
                    <a:pt x="1520" y="578"/>
                  </a:cubicBezTo>
                  <a:cubicBezTo>
                    <a:pt x="1794" y="486"/>
                    <a:pt x="2037" y="426"/>
                    <a:pt x="2311" y="395"/>
                  </a:cubicBezTo>
                  <a:lnTo>
                    <a:pt x="2736" y="335"/>
                  </a:lnTo>
                  <a:lnTo>
                    <a:pt x="3162" y="335"/>
                  </a:lnTo>
                  <a:cubicBezTo>
                    <a:pt x="3212" y="324"/>
                    <a:pt x="3260" y="321"/>
                    <a:pt x="3306" y="321"/>
                  </a:cubicBezTo>
                  <a:cubicBezTo>
                    <a:pt x="3398" y="321"/>
                    <a:pt x="3486" y="335"/>
                    <a:pt x="3587" y="335"/>
                  </a:cubicBezTo>
                  <a:lnTo>
                    <a:pt x="3770" y="335"/>
                  </a:lnTo>
                  <a:cubicBezTo>
                    <a:pt x="3800" y="335"/>
                    <a:pt x="3891" y="395"/>
                    <a:pt x="3952" y="395"/>
                  </a:cubicBezTo>
                  <a:lnTo>
                    <a:pt x="4378" y="426"/>
                  </a:lnTo>
                  <a:cubicBezTo>
                    <a:pt x="4530" y="426"/>
                    <a:pt x="4651" y="456"/>
                    <a:pt x="4803" y="486"/>
                  </a:cubicBezTo>
                  <a:lnTo>
                    <a:pt x="4985" y="547"/>
                  </a:lnTo>
                  <a:lnTo>
                    <a:pt x="5168" y="608"/>
                  </a:lnTo>
                  <a:lnTo>
                    <a:pt x="5593" y="730"/>
                  </a:lnTo>
                  <a:cubicBezTo>
                    <a:pt x="5867" y="851"/>
                    <a:pt x="6110" y="942"/>
                    <a:pt x="6384" y="1034"/>
                  </a:cubicBezTo>
                  <a:cubicBezTo>
                    <a:pt x="6171" y="882"/>
                    <a:pt x="5928" y="730"/>
                    <a:pt x="5654" y="578"/>
                  </a:cubicBezTo>
                  <a:lnTo>
                    <a:pt x="5289" y="395"/>
                  </a:lnTo>
                  <a:lnTo>
                    <a:pt x="5107" y="304"/>
                  </a:lnTo>
                  <a:lnTo>
                    <a:pt x="4894" y="243"/>
                  </a:lnTo>
                  <a:cubicBezTo>
                    <a:pt x="4742" y="183"/>
                    <a:pt x="4651" y="152"/>
                    <a:pt x="4499" y="122"/>
                  </a:cubicBezTo>
                  <a:cubicBezTo>
                    <a:pt x="4378" y="91"/>
                    <a:pt x="4226" y="91"/>
                    <a:pt x="4074" y="31"/>
                  </a:cubicBezTo>
                  <a:cubicBezTo>
                    <a:pt x="3982" y="31"/>
                    <a:pt x="3922" y="0"/>
                    <a:pt x="3830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816489" y="2775473"/>
              <a:ext cx="42470" cy="48467"/>
            </a:xfrm>
            <a:custGeom>
              <a:avLst/>
              <a:gdLst/>
              <a:ahLst/>
              <a:cxnLst/>
              <a:rect l="l" t="t" r="r" b="b"/>
              <a:pathLst>
                <a:path w="1126" h="1285" extrusionOk="0">
                  <a:moveTo>
                    <a:pt x="548" y="0"/>
                  </a:moveTo>
                  <a:cubicBezTo>
                    <a:pt x="244" y="0"/>
                    <a:pt x="1" y="304"/>
                    <a:pt x="1" y="638"/>
                  </a:cubicBezTo>
                  <a:cubicBezTo>
                    <a:pt x="1" y="973"/>
                    <a:pt x="244" y="1277"/>
                    <a:pt x="548" y="1277"/>
                  </a:cubicBezTo>
                  <a:cubicBezTo>
                    <a:pt x="579" y="1282"/>
                    <a:pt x="609" y="1285"/>
                    <a:pt x="639" y="1285"/>
                  </a:cubicBezTo>
                  <a:cubicBezTo>
                    <a:pt x="948" y="1285"/>
                    <a:pt x="1125" y="1000"/>
                    <a:pt x="1125" y="638"/>
                  </a:cubicBez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813051" y="3023083"/>
              <a:ext cx="251123" cy="79810"/>
            </a:xfrm>
            <a:custGeom>
              <a:avLst/>
              <a:gdLst/>
              <a:ahLst/>
              <a:cxnLst/>
              <a:rect l="l" t="t" r="r" b="b"/>
              <a:pathLst>
                <a:path w="6658" h="2116" extrusionOk="0">
                  <a:moveTo>
                    <a:pt x="1" y="1"/>
                  </a:moveTo>
                  <a:lnTo>
                    <a:pt x="1" y="1"/>
                  </a:lnTo>
                  <a:cubicBezTo>
                    <a:pt x="540" y="1325"/>
                    <a:pt x="1872" y="2115"/>
                    <a:pt x="3276" y="2115"/>
                  </a:cubicBezTo>
                  <a:cubicBezTo>
                    <a:pt x="3612" y="2115"/>
                    <a:pt x="3952" y="2070"/>
                    <a:pt x="4287" y="1976"/>
                  </a:cubicBezTo>
                  <a:cubicBezTo>
                    <a:pt x="5442" y="1642"/>
                    <a:pt x="6201" y="1034"/>
                    <a:pt x="6657" y="487"/>
                  </a:cubicBezTo>
                  <a:lnTo>
                    <a:pt x="6657" y="487"/>
                  </a:lnTo>
                  <a:cubicBezTo>
                    <a:pt x="5601" y="1015"/>
                    <a:pt x="4611" y="1204"/>
                    <a:pt x="3734" y="1204"/>
                  </a:cubicBezTo>
                  <a:cubicBezTo>
                    <a:pt x="1582" y="1204"/>
                    <a:pt x="109" y="65"/>
                    <a:pt x="1" y="1"/>
                  </a:cubicBezTo>
                  <a:close/>
                </a:path>
              </a:pathLst>
            </a:custGeom>
            <a:solidFill>
              <a:srgbClr val="752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1806181" y="1949103"/>
              <a:ext cx="474675" cy="591637"/>
            </a:xfrm>
            <a:custGeom>
              <a:avLst/>
              <a:gdLst/>
              <a:ahLst/>
              <a:cxnLst/>
              <a:rect l="l" t="t" r="r" b="b"/>
              <a:pathLst>
                <a:path w="12585" h="15686" extrusionOk="0">
                  <a:moveTo>
                    <a:pt x="10957" y="1"/>
                  </a:moveTo>
                  <a:cubicBezTo>
                    <a:pt x="10074" y="1"/>
                    <a:pt x="9140" y="552"/>
                    <a:pt x="8390" y="876"/>
                  </a:cubicBezTo>
                  <a:cubicBezTo>
                    <a:pt x="7387" y="1332"/>
                    <a:pt x="6384" y="1910"/>
                    <a:pt x="5503" y="2548"/>
                  </a:cubicBezTo>
                  <a:cubicBezTo>
                    <a:pt x="3648" y="3916"/>
                    <a:pt x="1825" y="5618"/>
                    <a:pt x="943" y="7807"/>
                  </a:cubicBezTo>
                  <a:cubicBezTo>
                    <a:pt x="123" y="9934"/>
                    <a:pt x="1" y="12396"/>
                    <a:pt x="730" y="14585"/>
                  </a:cubicBezTo>
                  <a:cubicBezTo>
                    <a:pt x="882" y="15071"/>
                    <a:pt x="1186" y="15649"/>
                    <a:pt x="1703" y="15679"/>
                  </a:cubicBezTo>
                  <a:cubicBezTo>
                    <a:pt x="1740" y="15684"/>
                    <a:pt x="1776" y="15686"/>
                    <a:pt x="1812" y="15686"/>
                  </a:cubicBezTo>
                  <a:cubicBezTo>
                    <a:pt x="2755" y="15686"/>
                    <a:pt x="3389" y="14195"/>
                    <a:pt x="3770" y="13551"/>
                  </a:cubicBezTo>
                  <a:cubicBezTo>
                    <a:pt x="4287" y="12609"/>
                    <a:pt x="4864" y="11788"/>
                    <a:pt x="5807" y="11272"/>
                  </a:cubicBezTo>
                  <a:cubicBezTo>
                    <a:pt x="7418" y="10360"/>
                    <a:pt x="9302" y="9934"/>
                    <a:pt x="10548" y="8536"/>
                  </a:cubicBezTo>
                  <a:cubicBezTo>
                    <a:pt x="12007" y="6895"/>
                    <a:pt x="12524" y="4402"/>
                    <a:pt x="12585" y="2275"/>
                  </a:cubicBezTo>
                  <a:cubicBezTo>
                    <a:pt x="12585" y="1819"/>
                    <a:pt x="12585" y="1302"/>
                    <a:pt x="12372" y="907"/>
                  </a:cubicBezTo>
                  <a:cubicBezTo>
                    <a:pt x="12190" y="481"/>
                    <a:pt x="11855" y="238"/>
                    <a:pt x="11521" y="86"/>
                  </a:cubicBezTo>
                  <a:cubicBezTo>
                    <a:pt x="11337" y="27"/>
                    <a:pt x="11148" y="1"/>
                    <a:pt x="10957" y="1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1996460" y="2319491"/>
              <a:ext cx="334507" cy="339108"/>
            </a:xfrm>
            <a:custGeom>
              <a:avLst/>
              <a:gdLst/>
              <a:ahLst/>
              <a:cxnLst/>
              <a:rect l="l" t="t" r="r" b="b"/>
              <a:pathLst>
                <a:path w="6567" h="6657" extrusionOk="0">
                  <a:moveTo>
                    <a:pt x="6566" y="0"/>
                  </a:moveTo>
                  <a:lnTo>
                    <a:pt x="6566" y="0"/>
                  </a:lnTo>
                  <a:cubicBezTo>
                    <a:pt x="6354" y="395"/>
                    <a:pt x="6202" y="730"/>
                    <a:pt x="6019" y="1125"/>
                  </a:cubicBezTo>
                  <a:lnTo>
                    <a:pt x="5715" y="1641"/>
                  </a:lnTo>
                  <a:cubicBezTo>
                    <a:pt x="5594" y="1824"/>
                    <a:pt x="5502" y="2037"/>
                    <a:pt x="5381" y="2189"/>
                  </a:cubicBezTo>
                  <a:cubicBezTo>
                    <a:pt x="5290" y="2341"/>
                    <a:pt x="5168" y="2493"/>
                    <a:pt x="5047" y="2675"/>
                  </a:cubicBezTo>
                  <a:lnTo>
                    <a:pt x="4986" y="2797"/>
                  </a:lnTo>
                  <a:lnTo>
                    <a:pt x="4895" y="2918"/>
                  </a:lnTo>
                  <a:lnTo>
                    <a:pt x="4712" y="3131"/>
                  </a:lnTo>
                  <a:cubicBezTo>
                    <a:pt x="4499" y="3435"/>
                    <a:pt x="4226" y="3739"/>
                    <a:pt x="3952" y="4043"/>
                  </a:cubicBezTo>
                  <a:cubicBezTo>
                    <a:pt x="3436" y="4620"/>
                    <a:pt x="2828" y="5137"/>
                    <a:pt x="2159" y="5593"/>
                  </a:cubicBezTo>
                  <a:cubicBezTo>
                    <a:pt x="1521" y="6018"/>
                    <a:pt x="791" y="6414"/>
                    <a:pt x="1" y="6657"/>
                  </a:cubicBezTo>
                  <a:cubicBezTo>
                    <a:pt x="852" y="6657"/>
                    <a:pt x="1642" y="6353"/>
                    <a:pt x="2311" y="6079"/>
                  </a:cubicBezTo>
                  <a:cubicBezTo>
                    <a:pt x="2402" y="6049"/>
                    <a:pt x="2524" y="5988"/>
                    <a:pt x="2584" y="5927"/>
                  </a:cubicBezTo>
                  <a:lnTo>
                    <a:pt x="2858" y="5745"/>
                  </a:lnTo>
                  <a:lnTo>
                    <a:pt x="3101" y="5563"/>
                  </a:lnTo>
                  <a:lnTo>
                    <a:pt x="3375" y="5380"/>
                  </a:lnTo>
                  <a:cubicBezTo>
                    <a:pt x="3709" y="5107"/>
                    <a:pt x="4013" y="4803"/>
                    <a:pt x="4317" y="4499"/>
                  </a:cubicBezTo>
                  <a:lnTo>
                    <a:pt x="4743" y="4012"/>
                  </a:lnTo>
                  <a:cubicBezTo>
                    <a:pt x="4895" y="3800"/>
                    <a:pt x="5016" y="3648"/>
                    <a:pt x="5138" y="3465"/>
                  </a:cubicBezTo>
                  <a:cubicBezTo>
                    <a:pt x="5381" y="3131"/>
                    <a:pt x="5594" y="2736"/>
                    <a:pt x="5776" y="2371"/>
                  </a:cubicBezTo>
                  <a:cubicBezTo>
                    <a:pt x="5898" y="2189"/>
                    <a:pt x="5958" y="1976"/>
                    <a:pt x="6050" y="1793"/>
                  </a:cubicBezTo>
                  <a:lnTo>
                    <a:pt x="6262" y="1216"/>
                  </a:lnTo>
                  <a:cubicBezTo>
                    <a:pt x="6384" y="821"/>
                    <a:pt x="6506" y="426"/>
                    <a:pt x="6566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1410656" y="2496899"/>
              <a:ext cx="210992" cy="389810"/>
            </a:xfrm>
            <a:custGeom>
              <a:avLst/>
              <a:gdLst/>
              <a:ahLst/>
              <a:cxnLst/>
              <a:rect l="l" t="t" r="r" b="b"/>
              <a:pathLst>
                <a:path w="5594" h="10335" extrusionOk="0">
                  <a:moveTo>
                    <a:pt x="426" y="0"/>
                  </a:moveTo>
                  <a:cubicBezTo>
                    <a:pt x="122" y="1033"/>
                    <a:pt x="0" y="2128"/>
                    <a:pt x="61" y="3192"/>
                  </a:cubicBezTo>
                  <a:cubicBezTo>
                    <a:pt x="122" y="4255"/>
                    <a:pt x="274" y="5380"/>
                    <a:pt x="639" y="6444"/>
                  </a:cubicBezTo>
                  <a:cubicBezTo>
                    <a:pt x="821" y="6961"/>
                    <a:pt x="1095" y="7508"/>
                    <a:pt x="1399" y="7964"/>
                  </a:cubicBezTo>
                  <a:cubicBezTo>
                    <a:pt x="1703" y="8420"/>
                    <a:pt x="2098" y="8876"/>
                    <a:pt x="2554" y="9210"/>
                  </a:cubicBezTo>
                  <a:cubicBezTo>
                    <a:pt x="2949" y="9575"/>
                    <a:pt x="3466" y="9848"/>
                    <a:pt x="3982" y="10031"/>
                  </a:cubicBezTo>
                  <a:lnTo>
                    <a:pt x="4377" y="10152"/>
                  </a:lnTo>
                  <a:cubicBezTo>
                    <a:pt x="4529" y="10183"/>
                    <a:pt x="4621" y="10183"/>
                    <a:pt x="4773" y="10243"/>
                  </a:cubicBezTo>
                  <a:lnTo>
                    <a:pt x="4985" y="10274"/>
                  </a:lnTo>
                  <a:lnTo>
                    <a:pt x="5168" y="10304"/>
                  </a:lnTo>
                  <a:cubicBezTo>
                    <a:pt x="5320" y="10304"/>
                    <a:pt x="5441" y="10335"/>
                    <a:pt x="5593" y="10335"/>
                  </a:cubicBezTo>
                  <a:lnTo>
                    <a:pt x="5198" y="10183"/>
                  </a:lnTo>
                  <a:lnTo>
                    <a:pt x="5016" y="10122"/>
                  </a:lnTo>
                  <a:lnTo>
                    <a:pt x="4833" y="10031"/>
                  </a:lnTo>
                  <a:lnTo>
                    <a:pt x="4438" y="9879"/>
                  </a:lnTo>
                  <a:lnTo>
                    <a:pt x="4104" y="9696"/>
                  </a:lnTo>
                  <a:cubicBezTo>
                    <a:pt x="3982" y="9666"/>
                    <a:pt x="3891" y="9575"/>
                    <a:pt x="3770" y="9514"/>
                  </a:cubicBezTo>
                  <a:cubicBezTo>
                    <a:pt x="3648" y="9423"/>
                    <a:pt x="3587" y="9362"/>
                    <a:pt x="3466" y="9271"/>
                  </a:cubicBezTo>
                  <a:lnTo>
                    <a:pt x="3162" y="9058"/>
                  </a:lnTo>
                  <a:lnTo>
                    <a:pt x="2888" y="8784"/>
                  </a:lnTo>
                  <a:cubicBezTo>
                    <a:pt x="2493" y="8450"/>
                    <a:pt x="2189" y="8024"/>
                    <a:pt x="1946" y="7599"/>
                  </a:cubicBezTo>
                  <a:lnTo>
                    <a:pt x="1733" y="7265"/>
                  </a:lnTo>
                  <a:lnTo>
                    <a:pt x="1611" y="6930"/>
                  </a:lnTo>
                  <a:cubicBezTo>
                    <a:pt x="1520" y="6809"/>
                    <a:pt x="1490" y="6687"/>
                    <a:pt x="1459" y="6596"/>
                  </a:cubicBezTo>
                  <a:cubicBezTo>
                    <a:pt x="1368" y="6474"/>
                    <a:pt x="1338" y="6353"/>
                    <a:pt x="1307" y="6231"/>
                  </a:cubicBezTo>
                  <a:cubicBezTo>
                    <a:pt x="943" y="5289"/>
                    <a:pt x="730" y="4225"/>
                    <a:pt x="608" y="3192"/>
                  </a:cubicBezTo>
                  <a:cubicBezTo>
                    <a:pt x="456" y="2128"/>
                    <a:pt x="426" y="1064"/>
                    <a:pt x="426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1552875" y="2312314"/>
              <a:ext cx="454043" cy="339118"/>
            </a:xfrm>
            <a:custGeom>
              <a:avLst/>
              <a:gdLst/>
              <a:ahLst/>
              <a:cxnLst/>
              <a:rect l="l" t="t" r="r" b="b"/>
              <a:pathLst>
                <a:path w="12038" h="8991" extrusionOk="0">
                  <a:moveTo>
                    <a:pt x="0" y="0"/>
                  </a:moveTo>
                  <a:cubicBezTo>
                    <a:pt x="0" y="730"/>
                    <a:pt x="122" y="1399"/>
                    <a:pt x="274" y="2006"/>
                  </a:cubicBezTo>
                  <a:cubicBezTo>
                    <a:pt x="426" y="2706"/>
                    <a:pt x="669" y="3374"/>
                    <a:pt x="973" y="4043"/>
                  </a:cubicBezTo>
                  <a:cubicBezTo>
                    <a:pt x="1277" y="4681"/>
                    <a:pt x="1703" y="5289"/>
                    <a:pt x="2158" y="5867"/>
                  </a:cubicBezTo>
                  <a:cubicBezTo>
                    <a:pt x="2614" y="6414"/>
                    <a:pt x="3192" y="6931"/>
                    <a:pt x="3769" y="7326"/>
                  </a:cubicBezTo>
                  <a:cubicBezTo>
                    <a:pt x="4377" y="7751"/>
                    <a:pt x="5016" y="8086"/>
                    <a:pt x="5684" y="8359"/>
                  </a:cubicBezTo>
                  <a:lnTo>
                    <a:pt x="5958" y="8481"/>
                  </a:lnTo>
                  <a:cubicBezTo>
                    <a:pt x="6049" y="8511"/>
                    <a:pt x="6140" y="8511"/>
                    <a:pt x="6232" y="8541"/>
                  </a:cubicBezTo>
                  <a:cubicBezTo>
                    <a:pt x="6414" y="8602"/>
                    <a:pt x="6566" y="8663"/>
                    <a:pt x="6748" y="8693"/>
                  </a:cubicBezTo>
                  <a:cubicBezTo>
                    <a:pt x="7113" y="8785"/>
                    <a:pt x="7478" y="8845"/>
                    <a:pt x="7812" y="8906"/>
                  </a:cubicBezTo>
                  <a:cubicBezTo>
                    <a:pt x="8262" y="8964"/>
                    <a:pt x="8712" y="8991"/>
                    <a:pt x="9160" y="8991"/>
                  </a:cubicBezTo>
                  <a:cubicBezTo>
                    <a:pt x="10134" y="8991"/>
                    <a:pt x="11100" y="8862"/>
                    <a:pt x="12037" y="8633"/>
                  </a:cubicBezTo>
                  <a:lnTo>
                    <a:pt x="12037" y="8633"/>
                  </a:lnTo>
                  <a:cubicBezTo>
                    <a:pt x="11825" y="8637"/>
                    <a:pt x="11614" y="8640"/>
                    <a:pt x="11402" y="8640"/>
                  </a:cubicBezTo>
                  <a:cubicBezTo>
                    <a:pt x="10217" y="8640"/>
                    <a:pt x="9038" y="8561"/>
                    <a:pt x="7903" y="8329"/>
                  </a:cubicBezTo>
                  <a:cubicBezTo>
                    <a:pt x="7569" y="8298"/>
                    <a:pt x="7265" y="8177"/>
                    <a:pt x="6900" y="8086"/>
                  </a:cubicBezTo>
                  <a:cubicBezTo>
                    <a:pt x="6718" y="8055"/>
                    <a:pt x="6566" y="7994"/>
                    <a:pt x="6414" y="7934"/>
                  </a:cubicBezTo>
                  <a:cubicBezTo>
                    <a:pt x="6353" y="7903"/>
                    <a:pt x="6262" y="7903"/>
                    <a:pt x="6201" y="7873"/>
                  </a:cubicBezTo>
                  <a:lnTo>
                    <a:pt x="5958" y="7751"/>
                  </a:lnTo>
                  <a:cubicBezTo>
                    <a:pt x="5806" y="7690"/>
                    <a:pt x="5654" y="7630"/>
                    <a:pt x="5502" y="7569"/>
                  </a:cubicBezTo>
                  <a:lnTo>
                    <a:pt x="5046" y="7326"/>
                  </a:lnTo>
                  <a:cubicBezTo>
                    <a:pt x="4773" y="7174"/>
                    <a:pt x="4469" y="6991"/>
                    <a:pt x="4225" y="6809"/>
                  </a:cubicBezTo>
                  <a:cubicBezTo>
                    <a:pt x="3101" y="6049"/>
                    <a:pt x="2189" y="5016"/>
                    <a:pt x="1520" y="3830"/>
                  </a:cubicBezTo>
                  <a:cubicBezTo>
                    <a:pt x="821" y="2675"/>
                    <a:pt x="335" y="1368"/>
                    <a:pt x="0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1027736" y="1915875"/>
              <a:ext cx="1019240" cy="1181916"/>
            </a:xfrm>
            <a:custGeom>
              <a:avLst/>
              <a:gdLst/>
              <a:ahLst/>
              <a:cxnLst/>
              <a:rect l="l" t="t" r="r" b="b"/>
              <a:pathLst>
                <a:path w="27023" h="31336" extrusionOk="0">
                  <a:moveTo>
                    <a:pt x="7622" y="0"/>
                  </a:moveTo>
                  <a:cubicBezTo>
                    <a:pt x="5712" y="0"/>
                    <a:pt x="3878" y="485"/>
                    <a:pt x="2493" y="1666"/>
                  </a:cubicBezTo>
                  <a:cubicBezTo>
                    <a:pt x="1733" y="2305"/>
                    <a:pt x="1125" y="3186"/>
                    <a:pt x="730" y="4280"/>
                  </a:cubicBezTo>
                  <a:cubicBezTo>
                    <a:pt x="1" y="6286"/>
                    <a:pt x="153" y="8718"/>
                    <a:pt x="882" y="10694"/>
                  </a:cubicBezTo>
                  <a:cubicBezTo>
                    <a:pt x="1581" y="12669"/>
                    <a:pt x="3040" y="14311"/>
                    <a:pt x="4742" y="15466"/>
                  </a:cubicBezTo>
                  <a:cubicBezTo>
                    <a:pt x="5745" y="16104"/>
                    <a:pt x="6809" y="16621"/>
                    <a:pt x="7934" y="17077"/>
                  </a:cubicBezTo>
                  <a:cubicBezTo>
                    <a:pt x="8238" y="17198"/>
                    <a:pt x="9302" y="17594"/>
                    <a:pt x="10639" y="17989"/>
                  </a:cubicBezTo>
                  <a:cubicBezTo>
                    <a:pt x="11065" y="18110"/>
                    <a:pt x="11551" y="18232"/>
                    <a:pt x="12037" y="18414"/>
                  </a:cubicBezTo>
                  <a:cubicBezTo>
                    <a:pt x="12767" y="18597"/>
                    <a:pt x="13527" y="18749"/>
                    <a:pt x="14256" y="18901"/>
                  </a:cubicBezTo>
                  <a:cubicBezTo>
                    <a:pt x="16110" y="19265"/>
                    <a:pt x="16566" y="20998"/>
                    <a:pt x="15047" y="22153"/>
                  </a:cubicBezTo>
                  <a:cubicBezTo>
                    <a:pt x="15047" y="22153"/>
                    <a:pt x="15016" y="22153"/>
                    <a:pt x="15016" y="22183"/>
                  </a:cubicBezTo>
                  <a:cubicBezTo>
                    <a:pt x="14135" y="23277"/>
                    <a:pt x="13800" y="24676"/>
                    <a:pt x="14043" y="26043"/>
                  </a:cubicBezTo>
                  <a:cubicBezTo>
                    <a:pt x="14165" y="26499"/>
                    <a:pt x="14256" y="26925"/>
                    <a:pt x="14408" y="27350"/>
                  </a:cubicBezTo>
                  <a:cubicBezTo>
                    <a:pt x="15047" y="29357"/>
                    <a:pt x="17205" y="30816"/>
                    <a:pt x="19272" y="31211"/>
                  </a:cubicBezTo>
                  <a:cubicBezTo>
                    <a:pt x="19684" y="31295"/>
                    <a:pt x="20098" y="31336"/>
                    <a:pt x="20507" y="31336"/>
                  </a:cubicBezTo>
                  <a:cubicBezTo>
                    <a:pt x="22601" y="31336"/>
                    <a:pt x="24586" y="30275"/>
                    <a:pt x="25807" y="28597"/>
                  </a:cubicBezTo>
                  <a:cubicBezTo>
                    <a:pt x="26415" y="27806"/>
                    <a:pt x="26779" y="26864"/>
                    <a:pt x="26901" y="25800"/>
                  </a:cubicBezTo>
                  <a:cubicBezTo>
                    <a:pt x="27022" y="24676"/>
                    <a:pt x="26901" y="23581"/>
                    <a:pt x="26627" y="22457"/>
                  </a:cubicBezTo>
                  <a:cubicBezTo>
                    <a:pt x="26141" y="20694"/>
                    <a:pt x="25229" y="19022"/>
                    <a:pt x="24044" y="17654"/>
                  </a:cubicBezTo>
                  <a:cubicBezTo>
                    <a:pt x="23132" y="16560"/>
                    <a:pt x="22007" y="15861"/>
                    <a:pt x="20943" y="14949"/>
                  </a:cubicBezTo>
                  <a:cubicBezTo>
                    <a:pt x="19849" y="14007"/>
                    <a:pt x="19363" y="12578"/>
                    <a:pt x="19150" y="11210"/>
                  </a:cubicBezTo>
                  <a:cubicBezTo>
                    <a:pt x="18816" y="9265"/>
                    <a:pt x="18816" y="7198"/>
                    <a:pt x="17843" y="5435"/>
                  </a:cubicBezTo>
                  <a:cubicBezTo>
                    <a:pt x="17022" y="3824"/>
                    <a:pt x="15624" y="2548"/>
                    <a:pt x="14043" y="1666"/>
                  </a:cubicBezTo>
                  <a:cubicBezTo>
                    <a:pt x="12980" y="1089"/>
                    <a:pt x="11733" y="633"/>
                    <a:pt x="10457" y="329"/>
                  </a:cubicBezTo>
                  <a:cubicBezTo>
                    <a:pt x="9523" y="118"/>
                    <a:pt x="8563" y="0"/>
                    <a:pt x="7622" y="0"/>
                  </a:cubicBezTo>
                  <a:close/>
                </a:path>
              </a:pathLst>
            </a:custGeom>
            <a:solidFill>
              <a:srgbClr val="230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1443913" y="2116263"/>
              <a:ext cx="515938" cy="475806"/>
            </a:xfrm>
            <a:custGeom>
              <a:avLst/>
              <a:gdLst/>
              <a:ahLst/>
              <a:cxnLst/>
              <a:rect l="l" t="t" r="r" b="b"/>
              <a:pathLst>
                <a:path w="13679" h="12615" extrusionOk="0">
                  <a:moveTo>
                    <a:pt x="305" y="1"/>
                  </a:moveTo>
                  <a:lnTo>
                    <a:pt x="305" y="1"/>
                  </a:lnTo>
                  <a:cubicBezTo>
                    <a:pt x="153" y="365"/>
                    <a:pt x="122" y="791"/>
                    <a:pt x="31" y="1247"/>
                  </a:cubicBezTo>
                  <a:cubicBezTo>
                    <a:pt x="1" y="1672"/>
                    <a:pt x="31" y="2068"/>
                    <a:pt x="122" y="2493"/>
                  </a:cubicBezTo>
                  <a:cubicBezTo>
                    <a:pt x="244" y="3344"/>
                    <a:pt x="578" y="4165"/>
                    <a:pt x="1004" y="4894"/>
                  </a:cubicBezTo>
                  <a:cubicBezTo>
                    <a:pt x="1855" y="6384"/>
                    <a:pt x="3101" y="7539"/>
                    <a:pt x="4499" y="8542"/>
                  </a:cubicBezTo>
                  <a:cubicBezTo>
                    <a:pt x="5898" y="9515"/>
                    <a:pt x="7357" y="10335"/>
                    <a:pt x="8937" y="10973"/>
                  </a:cubicBezTo>
                  <a:cubicBezTo>
                    <a:pt x="10457" y="11612"/>
                    <a:pt x="12037" y="12159"/>
                    <a:pt x="13679" y="12615"/>
                  </a:cubicBezTo>
                  <a:cubicBezTo>
                    <a:pt x="12129" y="12037"/>
                    <a:pt x="10578" y="11429"/>
                    <a:pt x="9059" y="10700"/>
                  </a:cubicBezTo>
                  <a:lnTo>
                    <a:pt x="8481" y="10426"/>
                  </a:lnTo>
                  <a:lnTo>
                    <a:pt x="7904" y="10183"/>
                  </a:lnTo>
                  <a:cubicBezTo>
                    <a:pt x="7539" y="9970"/>
                    <a:pt x="7174" y="9758"/>
                    <a:pt x="6809" y="9575"/>
                  </a:cubicBezTo>
                  <a:cubicBezTo>
                    <a:pt x="6475" y="9393"/>
                    <a:pt x="6080" y="9150"/>
                    <a:pt x="5746" y="8937"/>
                  </a:cubicBezTo>
                  <a:cubicBezTo>
                    <a:pt x="5563" y="8815"/>
                    <a:pt x="5411" y="8694"/>
                    <a:pt x="5198" y="8572"/>
                  </a:cubicBezTo>
                  <a:cubicBezTo>
                    <a:pt x="5046" y="8451"/>
                    <a:pt x="4864" y="8359"/>
                    <a:pt x="4712" y="8238"/>
                  </a:cubicBezTo>
                  <a:cubicBezTo>
                    <a:pt x="4043" y="7752"/>
                    <a:pt x="3435" y="7204"/>
                    <a:pt x="2828" y="6657"/>
                  </a:cubicBezTo>
                  <a:cubicBezTo>
                    <a:pt x="2220" y="6080"/>
                    <a:pt x="1703" y="5441"/>
                    <a:pt x="1247" y="4742"/>
                  </a:cubicBezTo>
                  <a:cubicBezTo>
                    <a:pt x="1034" y="4408"/>
                    <a:pt x="821" y="4013"/>
                    <a:pt x="700" y="3648"/>
                  </a:cubicBezTo>
                  <a:cubicBezTo>
                    <a:pt x="548" y="3253"/>
                    <a:pt x="396" y="2888"/>
                    <a:pt x="305" y="2463"/>
                  </a:cubicBezTo>
                  <a:cubicBezTo>
                    <a:pt x="122" y="1672"/>
                    <a:pt x="122" y="791"/>
                    <a:pt x="305" y="1"/>
                  </a:cubicBezTo>
                  <a:close/>
                </a:path>
              </a:pathLst>
            </a:custGeom>
            <a:solidFill>
              <a:srgbClr val="4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75118" y="2041735"/>
              <a:ext cx="528535" cy="498776"/>
            </a:xfrm>
            <a:custGeom>
              <a:avLst/>
              <a:gdLst/>
              <a:ahLst/>
              <a:cxnLst/>
              <a:rect l="l" t="t" r="r" b="b"/>
              <a:pathLst>
                <a:path w="14013" h="13224" extrusionOk="0">
                  <a:moveTo>
                    <a:pt x="0" y="1"/>
                  </a:moveTo>
                  <a:cubicBezTo>
                    <a:pt x="183" y="791"/>
                    <a:pt x="578" y="1551"/>
                    <a:pt x="942" y="2341"/>
                  </a:cubicBezTo>
                  <a:lnTo>
                    <a:pt x="1246" y="2889"/>
                  </a:lnTo>
                  <a:lnTo>
                    <a:pt x="1550" y="3405"/>
                  </a:lnTo>
                  <a:cubicBezTo>
                    <a:pt x="1733" y="3770"/>
                    <a:pt x="2006" y="4104"/>
                    <a:pt x="2249" y="4439"/>
                  </a:cubicBezTo>
                  <a:cubicBezTo>
                    <a:pt x="3222" y="5807"/>
                    <a:pt x="4377" y="7022"/>
                    <a:pt x="5593" y="8117"/>
                  </a:cubicBezTo>
                  <a:lnTo>
                    <a:pt x="6535" y="8907"/>
                  </a:lnTo>
                  <a:cubicBezTo>
                    <a:pt x="6687" y="9089"/>
                    <a:pt x="6870" y="9180"/>
                    <a:pt x="7022" y="9302"/>
                  </a:cubicBezTo>
                  <a:lnTo>
                    <a:pt x="7508" y="9667"/>
                  </a:lnTo>
                  <a:cubicBezTo>
                    <a:pt x="8177" y="10183"/>
                    <a:pt x="8876" y="10609"/>
                    <a:pt x="9575" y="11035"/>
                  </a:cubicBezTo>
                  <a:cubicBezTo>
                    <a:pt x="9909" y="11278"/>
                    <a:pt x="10243" y="11460"/>
                    <a:pt x="10639" y="11642"/>
                  </a:cubicBezTo>
                  <a:lnTo>
                    <a:pt x="11733" y="12220"/>
                  </a:lnTo>
                  <a:cubicBezTo>
                    <a:pt x="12128" y="12372"/>
                    <a:pt x="12493" y="12524"/>
                    <a:pt x="12888" y="12706"/>
                  </a:cubicBezTo>
                  <a:cubicBezTo>
                    <a:pt x="13253" y="12889"/>
                    <a:pt x="13648" y="13071"/>
                    <a:pt x="14013" y="13223"/>
                  </a:cubicBezTo>
                  <a:cubicBezTo>
                    <a:pt x="13283" y="12798"/>
                    <a:pt x="12584" y="12463"/>
                    <a:pt x="11854" y="12038"/>
                  </a:cubicBezTo>
                  <a:lnTo>
                    <a:pt x="10791" y="11399"/>
                  </a:lnTo>
                  <a:cubicBezTo>
                    <a:pt x="10395" y="11156"/>
                    <a:pt x="10061" y="10974"/>
                    <a:pt x="9727" y="10761"/>
                  </a:cubicBezTo>
                  <a:cubicBezTo>
                    <a:pt x="9028" y="10305"/>
                    <a:pt x="8359" y="9880"/>
                    <a:pt x="7721" y="9332"/>
                  </a:cubicBezTo>
                  <a:lnTo>
                    <a:pt x="7204" y="8968"/>
                  </a:lnTo>
                  <a:cubicBezTo>
                    <a:pt x="7022" y="8846"/>
                    <a:pt x="6870" y="8725"/>
                    <a:pt x="6718" y="8573"/>
                  </a:cubicBezTo>
                  <a:lnTo>
                    <a:pt x="5775" y="7782"/>
                  </a:lnTo>
                  <a:cubicBezTo>
                    <a:pt x="4559" y="6688"/>
                    <a:pt x="3404" y="5503"/>
                    <a:pt x="2432" y="4226"/>
                  </a:cubicBezTo>
                  <a:cubicBezTo>
                    <a:pt x="2158" y="3922"/>
                    <a:pt x="1945" y="3557"/>
                    <a:pt x="1702" y="3223"/>
                  </a:cubicBezTo>
                  <a:lnTo>
                    <a:pt x="1368" y="2737"/>
                  </a:lnTo>
                  <a:lnTo>
                    <a:pt x="1064" y="2189"/>
                  </a:lnTo>
                  <a:cubicBezTo>
                    <a:pt x="638" y="1521"/>
                    <a:pt x="274" y="761"/>
                    <a:pt x="0" y="1"/>
                  </a:cubicBezTo>
                  <a:close/>
                </a:path>
              </a:pathLst>
            </a:custGeom>
            <a:solidFill>
              <a:srgbClr val="4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1158444" y="2811002"/>
              <a:ext cx="259157" cy="238525"/>
            </a:xfrm>
            <a:custGeom>
              <a:avLst/>
              <a:gdLst/>
              <a:ahLst/>
              <a:cxnLst/>
              <a:rect l="l" t="t" r="r" b="b"/>
              <a:pathLst>
                <a:path w="6871" h="6324" extrusionOk="0">
                  <a:moveTo>
                    <a:pt x="92" y="0"/>
                  </a:moveTo>
                  <a:cubicBezTo>
                    <a:pt x="1" y="912"/>
                    <a:pt x="62" y="1824"/>
                    <a:pt x="366" y="2706"/>
                  </a:cubicBezTo>
                  <a:cubicBezTo>
                    <a:pt x="487" y="3162"/>
                    <a:pt x="639" y="3587"/>
                    <a:pt x="852" y="3982"/>
                  </a:cubicBezTo>
                  <a:cubicBezTo>
                    <a:pt x="1095" y="4408"/>
                    <a:pt x="1369" y="4742"/>
                    <a:pt x="1703" y="5107"/>
                  </a:cubicBezTo>
                  <a:cubicBezTo>
                    <a:pt x="2372" y="5745"/>
                    <a:pt x="3253" y="6171"/>
                    <a:pt x="4165" y="6262"/>
                  </a:cubicBezTo>
                  <a:cubicBezTo>
                    <a:pt x="4478" y="6304"/>
                    <a:pt x="4791" y="6324"/>
                    <a:pt x="5103" y="6324"/>
                  </a:cubicBezTo>
                  <a:cubicBezTo>
                    <a:pt x="5699" y="6324"/>
                    <a:pt x="6291" y="6250"/>
                    <a:pt x="6870" y="6110"/>
                  </a:cubicBezTo>
                  <a:lnTo>
                    <a:pt x="6870" y="6110"/>
                  </a:lnTo>
                  <a:cubicBezTo>
                    <a:pt x="6553" y="6131"/>
                    <a:pt x="6239" y="6145"/>
                    <a:pt x="5927" y="6145"/>
                  </a:cubicBezTo>
                  <a:cubicBezTo>
                    <a:pt x="5344" y="6145"/>
                    <a:pt x="4770" y="6097"/>
                    <a:pt x="4196" y="5958"/>
                  </a:cubicBezTo>
                  <a:cubicBezTo>
                    <a:pt x="3983" y="5958"/>
                    <a:pt x="3800" y="5867"/>
                    <a:pt x="3557" y="5806"/>
                  </a:cubicBezTo>
                  <a:cubicBezTo>
                    <a:pt x="3344" y="5745"/>
                    <a:pt x="3132" y="5654"/>
                    <a:pt x="2949" y="5563"/>
                  </a:cubicBezTo>
                  <a:cubicBezTo>
                    <a:pt x="2585" y="5350"/>
                    <a:pt x="2189" y="5137"/>
                    <a:pt x="1885" y="4833"/>
                  </a:cubicBezTo>
                  <a:cubicBezTo>
                    <a:pt x="1278" y="4225"/>
                    <a:pt x="822" y="3466"/>
                    <a:pt x="548" y="2614"/>
                  </a:cubicBezTo>
                  <a:cubicBezTo>
                    <a:pt x="305" y="1794"/>
                    <a:pt x="153" y="912"/>
                    <a:pt x="92" y="0"/>
                  </a:cubicBezTo>
                  <a:close/>
                </a:path>
              </a:pathLst>
            </a:custGeom>
            <a:solidFill>
              <a:srgbClr val="4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1122915" y="2645917"/>
              <a:ext cx="254555" cy="346775"/>
            </a:xfrm>
            <a:custGeom>
              <a:avLst/>
              <a:gdLst/>
              <a:ahLst/>
              <a:cxnLst/>
              <a:rect l="l" t="t" r="r" b="b"/>
              <a:pathLst>
                <a:path w="6749" h="9194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1064"/>
                    <a:pt x="62" y="2128"/>
                    <a:pt x="305" y="3192"/>
                  </a:cubicBezTo>
                  <a:cubicBezTo>
                    <a:pt x="517" y="4225"/>
                    <a:pt x="852" y="5259"/>
                    <a:pt x="1399" y="6201"/>
                  </a:cubicBezTo>
                  <a:cubicBezTo>
                    <a:pt x="1673" y="6657"/>
                    <a:pt x="1976" y="7113"/>
                    <a:pt x="2341" y="7508"/>
                  </a:cubicBezTo>
                  <a:cubicBezTo>
                    <a:pt x="2736" y="7873"/>
                    <a:pt x="3192" y="8207"/>
                    <a:pt x="3618" y="8481"/>
                  </a:cubicBezTo>
                  <a:cubicBezTo>
                    <a:pt x="4074" y="8754"/>
                    <a:pt x="4621" y="8937"/>
                    <a:pt x="5138" y="9058"/>
                  </a:cubicBezTo>
                  <a:lnTo>
                    <a:pt x="5533" y="9119"/>
                  </a:lnTo>
                  <a:lnTo>
                    <a:pt x="5958" y="9180"/>
                  </a:lnTo>
                  <a:cubicBezTo>
                    <a:pt x="6050" y="9190"/>
                    <a:pt x="6137" y="9193"/>
                    <a:pt x="6224" y="9193"/>
                  </a:cubicBezTo>
                  <a:cubicBezTo>
                    <a:pt x="6397" y="9193"/>
                    <a:pt x="6566" y="9180"/>
                    <a:pt x="6749" y="9180"/>
                  </a:cubicBezTo>
                  <a:cubicBezTo>
                    <a:pt x="5685" y="9089"/>
                    <a:pt x="4651" y="8815"/>
                    <a:pt x="3800" y="8268"/>
                  </a:cubicBezTo>
                  <a:cubicBezTo>
                    <a:pt x="3375" y="7994"/>
                    <a:pt x="2949" y="7660"/>
                    <a:pt x="2615" y="7265"/>
                  </a:cubicBezTo>
                  <a:cubicBezTo>
                    <a:pt x="2280" y="6900"/>
                    <a:pt x="1976" y="6475"/>
                    <a:pt x="1703" y="6019"/>
                  </a:cubicBezTo>
                  <a:cubicBezTo>
                    <a:pt x="1156" y="5137"/>
                    <a:pt x="821" y="4134"/>
                    <a:pt x="548" y="3131"/>
                  </a:cubicBezTo>
                  <a:cubicBezTo>
                    <a:pt x="396" y="2584"/>
                    <a:pt x="305" y="2098"/>
                    <a:pt x="214" y="1581"/>
                  </a:cubicBezTo>
                  <a:cubicBezTo>
                    <a:pt x="153" y="1064"/>
                    <a:pt x="62" y="548"/>
                    <a:pt x="31" y="0"/>
                  </a:cubicBezTo>
                  <a:close/>
                </a:path>
              </a:pathLst>
            </a:custGeom>
            <a:solidFill>
              <a:srgbClr val="4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1414091" y="2639052"/>
              <a:ext cx="80301" cy="129560"/>
            </a:xfrm>
            <a:custGeom>
              <a:avLst/>
              <a:gdLst/>
              <a:ahLst/>
              <a:cxnLst/>
              <a:rect l="l" t="t" r="r" b="b"/>
              <a:pathLst>
                <a:path w="2129" h="3435" extrusionOk="0">
                  <a:moveTo>
                    <a:pt x="1064" y="0"/>
                  </a:moveTo>
                  <a:cubicBezTo>
                    <a:pt x="517" y="0"/>
                    <a:pt x="0" y="760"/>
                    <a:pt x="0" y="1702"/>
                  </a:cubicBezTo>
                  <a:cubicBezTo>
                    <a:pt x="0" y="2675"/>
                    <a:pt x="456" y="3435"/>
                    <a:pt x="1064" y="3435"/>
                  </a:cubicBezTo>
                  <a:cubicBezTo>
                    <a:pt x="1642" y="3435"/>
                    <a:pt x="2128" y="2675"/>
                    <a:pt x="2128" y="1702"/>
                  </a:cubicBezTo>
                  <a:cubicBezTo>
                    <a:pt x="2128" y="760"/>
                    <a:pt x="1672" y="0"/>
                    <a:pt x="1064" y="0"/>
                  </a:cubicBez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66959" y="3008185"/>
              <a:ext cx="3312162" cy="1733459"/>
            </a:xfrm>
            <a:custGeom>
              <a:avLst/>
              <a:gdLst/>
              <a:ahLst/>
              <a:cxnLst/>
              <a:rect l="l" t="t" r="r" b="b"/>
              <a:pathLst>
                <a:path w="87815" h="45959" extrusionOk="0">
                  <a:moveTo>
                    <a:pt x="87085" y="38937"/>
                  </a:moveTo>
                  <a:cubicBezTo>
                    <a:pt x="84106" y="31065"/>
                    <a:pt x="74562" y="15593"/>
                    <a:pt x="70124" y="8572"/>
                  </a:cubicBezTo>
                  <a:cubicBezTo>
                    <a:pt x="68665" y="6262"/>
                    <a:pt x="66355" y="4621"/>
                    <a:pt x="63649" y="4013"/>
                  </a:cubicBezTo>
                  <a:lnTo>
                    <a:pt x="58786" y="2918"/>
                  </a:lnTo>
                  <a:lnTo>
                    <a:pt x="56537" y="2371"/>
                  </a:lnTo>
                  <a:cubicBezTo>
                    <a:pt x="55017" y="11885"/>
                    <a:pt x="49941" y="14955"/>
                    <a:pt x="46020" y="15897"/>
                  </a:cubicBezTo>
                  <a:cubicBezTo>
                    <a:pt x="41248" y="17052"/>
                    <a:pt x="36293" y="14621"/>
                    <a:pt x="34470" y="10001"/>
                  </a:cubicBezTo>
                  <a:cubicBezTo>
                    <a:pt x="32646" y="5380"/>
                    <a:pt x="33558" y="0"/>
                    <a:pt x="33558" y="0"/>
                  </a:cubicBezTo>
                  <a:lnTo>
                    <a:pt x="30913" y="730"/>
                  </a:lnTo>
                  <a:lnTo>
                    <a:pt x="26415" y="2007"/>
                  </a:lnTo>
                  <a:cubicBezTo>
                    <a:pt x="24013" y="2645"/>
                    <a:pt x="21947" y="4043"/>
                    <a:pt x="20427" y="6019"/>
                  </a:cubicBezTo>
                  <a:cubicBezTo>
                    <a:pt x="16232" y="11460"/>
                    <a:pt x="7387" y="23131"/>
                    <a:pt x="1581" y="32159"/>
                  </a:cubicBezTo>
                  <a:cubicBezTo>
                    <a:pt x="1" y="34591"/>
                    <a:pt x="1065" y="37904"/>
                    <a:pt x="3800" y="38937"/>
                  </a:cubicBezTo>
                  <a:cubicBezTo>
                    <a:pt x="7235" y="40214"/>
                    <a:pt x="12676" y="41703"/>
                    <a:pt x="20670" y="42493"/>
                  </a:cubicBezTo>
                  <a:cubicBezTo>
                    <a:pt x="20670" y="42493"/>
                    <a:pt x="20305" y="40822"/>
                    <a:pt x="21065" y="38816"/>
                  </a:cubicBezTo>
                  <a:cubicBezTo>
                    <a:pt x="21399" y="37813"/>
                    <a:pt x="22007" y="36809"/>
                    <a:pt x="23010" y="35776"/>
                  </a:cubicBezTo>
                  <a:cubicBezTo>
                    <a:pt x="23010" y="35776"/>
                    <a:pt x="22342" y="35654"/>
                    <a:pt x="21278" y="35472"/>
                  </a:cubicBezTo>
                  <a:cubicBezTo>
                    <a:pt x="18968" y="35047"/>
                    <a:pt x="14712" y="34104"/>
                    <a:pt x="11642" y="32797"/>
                  </a:cubicBezTo>
                  <a:cubicBezTo>
                    <a:pt x="11004" y="32554"/>
                    <a:pt x="10943" y="31612"/>
                    <a:pt x="11551" y="31338"/>
                  </a:cubicBezTo>
                  <a:cubicBezTo>
                    <a:pt x="14104" y="29910"/>
                    <a:pt x="19363" y="26201"/>
                    <a:pt x="23649" y="17995"/>
                  </a:cubicBezTo>
                  <a:cubicBezTo>
                    <a:pt x="24135" y="17052"/>
                    <a:pt x="25594" y="17356"/>
                    <a:pt x="25655" y="18359"/>
                  </a:cubicBezTo>
                  <a:lnTo>
                    <a:pt x="25655" y="18511"/>
                  </a:lnTo>
                  <a:cubicBezTo>
                    <a:pt x="25533" y="24438"/>
                    <a:pt x="25807" y="33831"/>
                    <a:pt x="28178" y="40974"/>
                  </a:cubicBezTo>
                  <a:lnTo>
                    <a:pt x="60823" y="42828"/>
                  </a:lnTo>
                  <a:cubicBezTo>
                    <a:pt x="60823" y="44469"/>
                    <a:pt x="60519" y="45959"/>
                    <a:pt x="60519" y="45959"/>
                  </a:cubicBezTo>
                  <a:lnTo>
                    <a:pt x="61066" y="45867"/>
                  </a:lnTo>
                  <a:lnTo>
                    <a:pt x="84623" y="42949"/>
                  </a:lnTo>
                  <a:cubicBezTo>
                    <a:pt x="86598" y="42737"/>
                    <a:pt x="87814" y="40761"/>
                    <a:pt x="87085" y="38937"/>
                  </a:cubicBezTo>
                  <a:close/>
                  <a:moveTo>
                    <a:pt x="75504" y="36110"/>
                  </a:moveTo>
                  <a:lnTo>
                    <a:pt x="63589" y="39606"/>
                  </a:lnTo>
                  <a:lnTo>
                    <a:pt x="63437" y="39636"/>
                  </a:lnTo>
                  <a:lnTo>
                    <a:pt x="64622" y="34165"/>
                  </a:lnTo>
                  <a:lnTo>
                    <a:pt x="66476" y="25350"/>
                  </a:lnTo>
                  <a:cubicBezTo>
                    <a:pt x="66567" y="24803"/>
                    <a:pt x="67388" y="24651"/>
                    <a:pt x="67692" y="25168"/>
                  </a:cubicBezTo>
                  <a:cubicBezTo>
                    <a:pt x="69060" y="27752"/>
                    <a:pt x="70549" y="29606"/>
                    <a:pt x="71978" y="31065"/>
                  </a:cubicBezTo>
                  <a:cubicBezTo>
                    <a:pt x="73406" y="32493"/>
                    <a:pt x="74805" y="33527"/>
                    <a:pt x="75899" y="34439"/>
                  </a:cubicBezTo>
                  <a:cubicBezTo>
                    <a:pt x="76446" y="34895"/>
                    <a:pt x="76264" y="35898"/>
                    <a:pt x="75504" y="36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1141220" y="3010485"/>
              <a:ext cx="1199228" cy="718518"/>
            </a:xfrm>
            <a:custGeom>
              <a:avLst/>
              <a:gdLst/>
              <a:ahLst/>
              <a:cxnLst/>
              <a:rect l="l" t="t" r="r" b="b"/>
              <a:pathLst>
                <a:path w="31795" h="19050" extrusionOk="0">
                  <a:moveTo>
                    <a:pt x="6110" y="0"/>
                  </a:moveTo>
                  <a:lnTo>
                    <a:pt x="3405" y="730"/>
                  </a:lnTo>
                  <a:cubicBezTo>
                    <a:pt x="3405" y="730"/>
                    <a:pt x="0" y="16383"/>
                    <a:pt x="13010" y="18906"/>
                  </a:cubicBezTo>
                  <a:cubicBezTo>
                    <a:pt x="13010" y="18906"/>
                    <a:pt x="13873" y="19049"/>
                    <a:pt x="15231" y="19049"/>
                  </a:cubicBezTo>
                  <a:cubicBezTo>
                    <a:pt x="19818" y="19049"/>
                    <a:pt x="30059" y="17420"/>
                    <a:pt x="31794" y="3161"/>
                  </a:cubicBezTo>
                  <a:lnTo>
                    <a:pt x="31338" y="2857"/>
                  </a:lnTo>
                  <a:lnTo>
                    <a:pt x="29089" y="2341"/>
                  </a:lnTo>
                  <a:cubicBezTo>
                    <a:pt x="27539" y="11855"/>
                    <a:pt x="22432" y="14924"/>
                    <a:pt x="18572" y="15867"/>
                  </a:cubicBezTo>
                  <a:cubicBezTo>
                    <a:pt x="17778" y="16058"/>
                    <a:pt x="16980" y="16150"/>
                    <a:pt x="16194" y="16150"/>
                  </a:cubicBezTo>
                  <a:cubicBezTo>
                    <a:pt x="12225" y="16150"/>
                    <a:pt x="8544" y="13806"/>
                    <a:pt x="7022" y="10000"/>
                  </a:cubicBezTo>
                  <a:cubicBezTo>
                    <a:pt x="5198" y="5350"/>
                    <a:pt x="6110" y="0"/>
                    <a:pt x="6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870710" y="3364719"/>
              <a:ext cx="95199" cy="598464"/>
            </a:xfrm>
            <a:custGeom>
              <a:avLst/>
              <a:gdLst/>
              <a:ahLst/>
              <a:cxnLst/>
              <a:rect l="l" t="t" r="r" b="b"/>
              <a:pathLst>
                <a:path w="2524" h="15867" extrusionOk="0">
                  <a:moveTo>
                    <a:pt x="1490" y="0"/>
                  </a:moveTo>
                  <a:lnTo>
                    <a:pt x="1490" y="0"/>
                  </a:lnTo>
                  <a:cubicBezTo>
                    <a:pt x="943" y="1247"/>
                    <a:pt x="578" y="2584"/>
                    <a:pt x="305" y="3952"/>
                  </a:cubicBezTo>
                  <a:cubicBezTo>
                    <a:pt x="214" y="4621"/>
                    <a:pt x="122" y="5320"/>
                    <a:pt x="62" y="5988"/>
                  </a:cubicBezTo>
                  <a:cubicBezTo>
                    <a:pt x="1" y="6687"/>
                    <a:pt x="1" y="7387"/>
                    <a:pt x="1" y="8086"/>
                  </a:cubicBezTo>
                  <a:cubicBezTo>
                    <a:pt x="62" y="9453"/>
                    <a:pt x="244" y="10852"/>
                    <a:pt x="670" y="12189"/>
                  </a:cubicBezTo>
                  <a:cubicBezTo>
                    <a:pt x="1065" y="13527"/>
                    <a:pt x="1673" y="14773"/>
                    <a:pt x="2524" y="15867"/>
                  </a:cubicBezTo>
                  <a:cubicBezTo>
                    <a:pt x="1885" y="14651"/>
                    <a:pt x="1369" y="13405"/>
                    <a:pt x="1065" y="12068"/>
                  </a:cubicBezTo>
                  <a:cubicBezTo>
                    <a:pt x="1034" y="11916"/>
                    <a:pt x="1004" y="11733"/>
                    <a:pt x="973" y="11581"/>
                  </a:cubicBezTo>
                  <a:cubicBezTo>
                    <a:pt x="943" y="11429"/>
                    <a:pt x="882" y="11247"/>
                    <a:pt x="852" y="11095"/>
                  </a:cubicBezTo>
                  <a:cubicBezTo>
                    <a:pt x="822" y="10791"/>
                    <a:pt x="730" y="10426"/>
                    <a:pt x="700" y="10092"/>
                  </a:cubicBezTo>
                  <a:cubicBezTo>
                    <a:pt x="639" y="9423"/>
                    <a:pt x="548" y="8754"/>
                    <a:pt x="548" y="8086"/>
                  </a:cubicBezTo>
                  <a:cubicBezTo>
                    <a:pt x="457" y="6718"/>
                    <a:pt x="578" y="5350"/>
                    <a:pt x="730" y="4013"/>
                  </a:cubicBezTo>
                  <a:cubicBezTo>
                    <a:pt x="943" y="2645"/>
                    <a:pt x="1156" y="1307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2843690" y="4182113"/>
              <a:ext cx="315318" cy="97500"/>
            </a:xfrm>
            <a:custGeom>
              <a:avLst/>
              <a:gdLst/>
              <a:ahLst/>
              <a:cxnLst/>
              <a:rect l="l" t="t" r="r" b="b"/>
              <a:pathLst>
                <a:path w="8360" h="2585" extrusionOk="0">
                  <a:moveTo>
                    <a:pt x="1095" y="1"/>
                  </a:moveTo>
                  <a:cubicBezTo>
                    <a:pt x="700" y="1"/>
                    <a:pt x="335" y="31"/>
                    <a:pt x="1" y="152"/>
                  </a:cubicBezTo>
                  <a:cubicBezTo>
                    <a:pt x="335" y="213"/>
                    <a:pt x="730" y="274"/>
                    <a:pt x="1095" y="365"/>
                  </a:cubicBezTo>
                  <a:cubicBezTo>
                    <a:pt x="1460" y="426"/>
                    <a:pt x="1825" y="548"/>
                    <a:pt x="2159" y="608"/>
                  </a:cubicBezTo>
                  <a:cubicBezTo>
                    <a:pt x="2828" y="821"/>
                    <a:pt x="3527" y="1004"/>
                    <a:pt x="4195" y="1216"/>
                  </a:cubicBezTo>
                  <a:cubicBezTo>
                    <a:pt x="4895" y="1429"/>
                    <a:pt x="5563" y="1672"/>
                    <a:pt x="6262" y="1915"/>
                  </a:cubicBezTo>
                  <a:lnTo>
                    <a:pt x="7296" y="2250"/>
                  </a:lnTo>
                  <a:cubicBezTo>
                    <a:pt x="7630" y="2371"/>
                    <a:pt x="7965" y="2523"/>
                    <a:pt x="8360" y="2584"/>
                  </a:cubicBezTo>
                  <a:cubicBezTo>
                    <a:pt x="8056" y="2371"/>
                    <a:pt x="7752" y="2189"/>
                    <a:pt x="7448" y="1946"/>
                  </a:cubicBezTo>
                  <a:cubicBezTo>
                    <a:pt x="7144" y="1763"/>
                    <a:pt x="6840" y="1581"/>
                    <a:pt x="6475" y="1368"/>
                  </a:cubicBezTo>
                  <a:cubicBezTo>
                    <a:pt x="6323" y="1308"/>
                    <a:pt x="6141" y="1216"/>
                    <a:pt x="5989" y="1156"/>
                  </a:cubicBezTo>
                  <a:cubicBezTo>
                    <a:pt x="5837" y="1064"/>
                    <a:pt x="5685" y="1004"/>
                    <a:pt x="5502" y="912"/>
                  </a:cubicBezTo>
                  <a:lnTo>
                    <a:pt x="4955" y="730"/>
                  </a:lnTo>
                  <a:lnTo>
                    <a:pt x="4439" y="548"/>
                  </a:lnTo>
                  <a:cubicBezTo>
                    <a:pt x="3709" y="304"/>
                    <a:pt x="2980" y="122"/>
                    <a:pt x="2220" y="61"/>
                  </a:cubicBezTo>
                  <a:cubicBezTo>
                    <a:pt x="2037" y="61"/>
                    <a:pt x="1855" y="1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314681" y="4305936"/>
              <a:ext cx="542302" cy="160526"/>
            </a:xfrm>
            <a:custGeom>
              <a:avLst/>
              <a:gdLst/>
              <a:ahLst/>
              <a:cxnLst/>
              <a:rect l="l" t="t" r="r" b="b"/>
              <a:pathLst>
                <a:path w="14378" h="4256" extrusionOk="0">
                  <a:moveTo>
                    <a:pt x="14378" y="0"/>
                  </a:moveTo>
                  <a:lnTo>
                    <a:pt x="14378" y="0"/>
                  </a:lnTo>
                  <a:cubicBezTo>
                    <a:pt x="13162" y="183"/>
                    <a:pt x="11946" y="456"/>
                    <a:pt x="10700" y="791"/>
                  </a:cubicBezTo>
                  <a:cubicBezTo>
                    <a:pt x="9484" y="1094"/>
                    <a:pt x="8268" y="1429"/>
                    <a:pt x="7083" y="1794"/>
                  </a:cubicBezTo>
                  <a:cubicBezTo>
                    <a:pt x="5867" y="2128"/>
                    <a:pt x="4681" y="2493"/>
                    <a:pt x="3496" y="2918"/>
                  </a:cubicBezTo>
                  <a:cubicBezTo>
                    <a:pt x="2341" y="3344"/>
                    <a:pt x="1155" y="3769"/>
                    <a:pt x="0" y="4256"/>
                  </a:cubicBezTo>
                  <a:cubicBezTo>
                    <a:pt x="1277" y="4012"/>
                    <a:pt x="2493" y="3769"/>
                    <a:pt x="3709" y="3465"/>
                  </a:cubicBezTo>
                  <a:cubicBezTo>
                    <a:pt x="4925" y="3161"/>
                    <a:pt x="6140" y="2797"/>
                    <a:pt x="7295" y="2462"/>
                  </a:cubicBezTo>
                  <a:cubicBezTo>
                    <a:pt x="8511" y="2128"/>
                    <a:pt x="9697" y="1733"/>
                    <a:pt x="10882" y="1307"/>
                  </a:cubicBezTo>
                  <a:cubicBezTo>
                    <a:pt x="12068" y="912"/>
                    <a:pt x="13253" y="487"/>
                    <a:pt x="14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2326641" y="3230599"/>
              <a:ext cx="86034" cy="474637"/>
            </a:xfrm>
            <a:custGeom>
              <a:avLst/>
              <a:gdLst/>
              <a:ahLst/>
              <a:cxnLst/>
              <a:rect l="l" t="t" r="r" b="b"/>
              <a:pathLst>
                <a:path w="2281" h="12584" extrusionOk="0">
                  <a:moveTo>
                    <a:pt x="2280" y="0"/>
                  </a:moveTo>
                  <a:lnTo>
                    <a:pt x="2280" y="0"/>
                  </a:lnTo>
                  <a:cubicBezTo>
                    <a:pt x="1855" y="1003"/>
                    <a:pt x="1520" y="2037"/>
                    <a:pt x="1247" y="3009"/>
                  </a:cubicBezTo>
                  <a:cubicBezTo>
                    <a:pt x="1095" y="3496"/>
                    <a:pt x="943" y="4043"/>
                    <a:pt x="821" y="4560"/>
                  </a:cubicBezTo>
                  <a:cubicBezTo>
                    <a:pt x="669" y="5107"/>
                    <a:pt x="608" y="5623"/>
                    <a:pt x="487" y="6170"/>
                  </a:cubicBezTo>
                  <a:cubicBezTo>
                    <a:pt x="365" y="6687"/>
                    <a:pt x="304" y="7234"/>
                    <a:pt x="213" y="7751"/>
                  </a:cubicBezTo>
                  <a:cubicBezTo>
                    <a:pt x="183" y="8298"/>
                    <a:pt x="122" y="8815"/>
                    <a:pt x="61" y="9362"/>
                  </a:cubicBezTo>
                  <a:cubicBezTo>
                    <a:pt x="0" y="10426"/>
                    <a:pt x="0" y="11520"/>
                    <a:pt x="122" y="12584"/>
                  </a:cubicBezTo>
                  <a:cubicBezTo>
                    <a:pt x="274" y="11520"/>
                    <a:pt x="396" y="10456"/>
                    <a:pt x="548" y="9392"/>
                  </a:cubicBezTo>
                  <a:cubicBezTo>
                    <a:pt x="639" y="8906"/>
                    <a:pt x="669" y="8359"/>
                    <a:pt x="791" y="7842"/>
                  </a:cubicBezTo>
                  <a:cubicBezTo>
                    <a:pt x="882" y="7356"/>
                    <a:pt x="943" y="6809"/>
                    <a:pt x="1064" y="6292"/>
                  </a:cubicBezTo>
                  <a:cubicBezTo>
                    <a:pt x="1186" y="5775"/>
                    <a:pt x="1247" y="5259"/>
                    <a:pt x="1368" y="4712"/>
                  </a:cubicBezTo>
                  <a:cubicBezTo>
                    <a:pt x="1429" y="4225"/>
                    <a:pt x="1551" y="3708"/>
                    <a:pt x="1672" y="3161"/>
                  </a:cubicBezTo>
                  <a:cubicBezTo>
                    <a:pt x="1855" y="2097"/>
                    <a:pt x="2098" y="1064"/>
                    <a:pt x="2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2028600" y="4344369"/>
              <a:ext cx="277450" cy="174821"/>
            </a:xfrm>
            <a:custGeom>
              <a:avLst/>
              <a:gdLst/>
              <a:ahLst/>
              <a:cxnLst/>
              <a:rect l="l" t="t" r="r" b="b"/>
              <a:pathLst>
                <a:path w="7356" h="4635" extrusionOk="0">
                  <a:moveTo>
                    <a:pt x="1201" y="1"/>
                  </a:moveTo>
                  <a:cubicBezTo>
                    <a:pt x="494" y="1"/>
                    <a:pt x="0" y="75"/>
                    <a:pt x="0" y="75"/>
                  </a:cubicBezTo>
                  <a:cubicBezTo>
                    <a:pt x="1581" y="1717"/>
                    <a:pt x="5502" y="4635"/>
                    <a:pt x="5502" y="4635"/>
                  </a:cubicBezTo>
                  <a:cubicBezTo>
                    <a:pt x="7356" y="4513"/>
                    <a:pt x="5532" y="1717"/>
                    <a:pt x="5532" y="1717"/>
                  </a:cubicBezTo>
                  <a:cubicBezTo>
                    <a:pt x="4546" y="257"/>
                    <a:pt x="2509" y="1"/>
                    <a:pt x="1201" y="1"/>
                  </a:cubicBezTo>
                  <a:close/>
                </a:path>
              </a:pathLst>
            </a:custGeom>
            <a:solidFill>
              <a:srgbClr val="85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2017128" y="4125953"/>
              <a:ext cx="510205" cy="507904"/>
            </a:xfrm>
            <a:custGeom>
              <a:avLst/>
              <a:gdLst/>
              <a:ahLst/>
              <a:cxnLst/>
              <a:rect l="l" t="t" r="r" b="b"/>
              <a:pathLst>
                <a:path w="13527" h="13466" extrusionOk="0">
                  <a:moveTo>
                    <a:pt x="791" y="0"/>
                  </a:moveTo>
                  <a:lnTo>
                    <a:pt x="1" y="699"/>
                  </a:lnTo>
                  <a:lnTo>
                    <a:pt x="10974" y="11915"/>
                  </a:lnTo>
                  <a:lnTo>
                    <a:pt x="13345" y="13465"/>
                  </a:lnTo>
                  <a:lnTo>
                    <a:pt x="13527" y="13283"/>
                  </a:lnTo>
                  <a:lnTo>
                    <a:pt x="11855" y="11064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2097350" y="4336260"/>
              <a:ext cx="551505" cy="354922"/>
            </a:xfrm>
            <a:custGeom>
              <a:avLst/>
              <a:gdLst/>
              <a:ahLst/>
              <a:cxnLst/>
              <a:rect l="l" t="t" r="r" b="b"/>
              <a:pathLst>
                <a:path w="14622" h="9410" extrusionOk="0">
                  <a:moveTo>
                    <a:pt x="7863" y="0"/>
                  </a:moveTo>
                  <a:cubicBezTo>
                    <a:pt x="7748" y="0"/>
                    <a:pt x="7630" y="7"/>
                    <a:pt x="7509" y="17"/>
                  </a:cubicBezTo>
                  <a:lnTo>
                    <a:pt x="3709" y="594"/>
                  </a:lnTo>
                  <a:cubicBezTo>
                    <a:pt x="1" y="3634"/>
                    <a:pt x="1399" y="7312"/>
                    <a:pt x="1430" y="7312"/>
                  </a:cubicBezTo>
                  <a:cubicBezTo>
                    <a:pt x="3375" y="8680"/>
                    <a:pt x="5746" y="9409"/>
                    <a:pt x="8117" y="9409"/>
                  </a:cubicBezTo>
                  <a:lnTo>
                    <a:pt x="9241" y="9409"/>
                  </a:lnTo>
                  <a:cubicBezTo>
                    <a:pt x="9606" y="9409"/>
                    <a:pt x="10001" y="9288"/>
                    <a:pt x="10305" y="9075"/>
                  </a:cubicBezTo>
                  <a:lnTo>
                    <a:pt x="10487" y="8984"/>
                  </a:lnTo>
                  <a:cubicBezTo>
                    <a:pt x="11095" y="8680"/>
                    <a:pt x="11612" y="8285"/>
                    <a:pt x="12068" y="7737"/>
                  </a:cubicBezTo>
                  <a:lnTo>
                    <a:pt x="12281" y="7616"/>
                  </a:lnTo>
                  <a:cubicBezTo>
                    <a:pt x="12950" y="7251"/>
                    <a:pt x="13588" y="6765"/>
                    <a:pt x="14135" y="6187"/>
                  </a:cubicBezTo>
                  <a:cubicBezTo>
                    <a:pt x="14591" y="5701"/>
                    <a:pt x="14621" y="4819"/>
                    <a:pt x="14257" y="4242"/>
                  </a:cubicBezTo>
                  <a:lnTo>
                    <a:pt x="12585" y="1810"/>
                  </a:lnTo>
                  <a:cubicBezTo>
                    <a:pt x="12433" y="1537"/>
                    <a:pt x="12159" y="1385"/>
                    <a:pt x="11886" y="1294"/>
                  </a:cubicBezTo>
                  <a:lnTo>
                    <a:pt x="8512" y="108"/>
                  </a:lnTo>
                  <a:cubicBezTo>
                    <a:pt x="8309" y="27"/>
                    <a:pt x="8093" y="0"/>
                    <a:pt x="7863" y="0"/>
                  </a:cubicBez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1072782" y="4424819"/>
              <a:ext cx="538530" cy="378835"/>
            </a:xfrm>
            <a:custGeom>
              <a:avLst/>
              <a:gdLst/>
              <a:ahLst/>
              <a:cxnLst/>
              <a:rect l="l" t="t" r="r" b="b"/>
              <a:pathLst>
                <a:path w="14278" h="10044" extrusionOk="0">
                  <a:moveTo>
                    <a:pt x="7997" y="0"/>
                  </a:moveTo>
                  <a:cubicBezTo>
                    <a:pt x="7716" y="0"/>
                    <a:pt x="7538" y="40"/>
                    <a:pt x="7538" y="40"/>
                  </a:cubicBezTo>
                  <a:cubicBezTo>
                    <a:pt x="5532" y="101"/>
                    <a:pt x="2614" y="891"/>
                    <a:pt x="1246" y="1286"/>
                  </a:cubicBezTo>
                  <a:cubicBezTo>
                    <a:pt x="456" y="1468"/>
                    <a:pt x="0" y="2350"/>
                    <a:pt x="304" y="3110"/>
                  </a:cubicBezTo>
                  <a:cubicBezTo>
                    <a:pt x="395" y="3383"/>
                    <a:pt x="547" y="3535"/>
                    <a:pt x="547" y="3535"/>
                  </a:cubicBezTo>
                  <a:cubicBezTo>
                    <a:pt x="182" y="4903"/>
                    <a:pt x="1368" y="5268"/>
                    <a:pt x="1368" y="5268"/>
                  </a:cubicBezTo>
                  <a:cubicBezTo>
                    <a:pt x="547" y="6028"/>
                    <a:pt x="1368" y="7061"/>
                    <a:pt x="1368" y="7061"/>
                  </a:cubicBezTo>
                  <a:cubicBezTo>
                    <a:pt x="1368" y="7061"/>
                    <a:pt x="1611" y="8247"/>
                    <a:pt x="2675" y="8854"/>
                  </a:cubicBezTo>
                  <a:cubicBezTo>
                    <a:pt x="2675" y="8854"/>
                    <a:pt x="5258" y="9949"/>
                    <a:pt x="5380" y="10040"/>
                  </a:cubicBezTo>
                  <a:cubicBezTo>
                    <a:pt x="5386" y="10043"/>
                    <a:pt x="5401" y="10044"/>
                    <a:pt x="5426" y="10044"/>
                  </a:cubicBezTo>
                  <a:cubicBezTo>
                    <a:pt x="5950" y="10044"/>
                    <a:pt x="10547" y="9462"/>
                    <a:pt x="10547" y="9462"/>
                  </a:cubicBezTo>
                  <a:lnTo>
                    <a:pt x="13709" y="8399"/>
                  </a:lnTo>
                  <a:cubicBezTo>
                    <a:pt x="14278" y="5972"/>
                    <a:pt x="13991" y="2925"/>
                    <a:pt x="13982" y="2925"/>
                  </a:cubicBezTo>
                  <a:lnTo>
                    <a:pt x="13982" y="2925"/>
                  </a:lnTo>
                  <a:cubicBezTo>
                    <a:pt x="13982" y="2925"/>
                    <a:pt x="13982" y="2926"/>
                    <a:pt x="13982" y="2927"/>
                  </a:cubicBezTo>
                  <a:cubicBezTo>
                    <a:pt x="12736" y="2471"/>
                    <a:pt x="10395" y="1164"/>
                    <a:pt x="10395" y="1164"/>
                  </a:cubicBezTo>
                  <a:cubicBezTo>
                    <a:pt x="9579" y="165"/>
                    <a:pt x="8571" y="0"/>
                    <a:pt x="7997" y="0"/>
                  </a:cubicBezTo>
                  <a:close/>
                </a:path>
              </a:pathLst>
            </a:custGeom>
            <a:solidFill>
              <a:srgbClr val="C1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2452749" y="4781693"/>
              <a:ext cx="684459" cy="260288"/>
            </a:xfrm>
            <a:custGeom>
              <a:avLst/>
              <a:gdLst/>
              <a:ahLst/>
              <a:cxnLst/>
              <a:rect l="l" t="t" r="r" b="b"/>
              <a:pathLst>
                <a:path w="18147" h="6901" extrusionOk="0">
                  <a:moveTo>
                    <a:pt x="18147" y="0"/>
                  </a:moveTo>
                  <a:lnTo>
                    <a:pt x="0" y="5502"/>
                  </a:lnTo>
                  <a:lnTo>
                    <a:pt x="183" y="6900"/>
                  </a:lnTo>
                  <a:lnTo>
                    <a:pt x="18147" y="1490"/>
                  </a:lnTo>
                  <a:lnTo>
                    <a:pt x="181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2452747" y="4633806"/>
              <a:ext cx="739489" cy="355412"/>
            </a:xfrm>
            <a:custGeom>
              <a:avLst/>
              <a:gdLst/>
              <a:ahLst/>
              <a:cxnLst/>
              <a:rect l="l" t="t" r="r" b="b"/>
              <a:pathLst>
                <a:path w="19606" h="9423" extrusionOk="0">
                  <a:moveTo>
                    <a:pt x="19606" y="3921"/>
                  </a:moveTo>
                  <a:lnTo>
                    <a:pt x="0" y="0"/>
                  </a:lnTo>
                  <a:lnTo>
                    <a:pt x="1459" y="9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3130261" y="3616930"/>
              <a:ext cx="1632564" cy="1425080"/>
            </a:xfrm>
            <a:custGeom>
              <a:avLst/>
              <a:gdLst/>
              <a:ahLst/>
              <a:cxnLst/>
              <a:rect l="l" t="t" r="r" b="b"/>
              <a:pathLst>
                <a:path w="43284" h="37783" extrusionOk="0">
                  <a:moveTo>
                    <a:pt x="43284" y="37782"/>
                  </a:moveTo>
                  <a:lnTo>
                    <a:pt x="27964" y="34560"/>
                  </a:lnTo>
                  <a:lnTo>
                    <a:pt x="5411" y="29819"/>
                  </a:lnTo>
                  <a:lnTo>
                    <a:pt x="1824" y="11095"/>
                  </a:lnTo>
                  <a:lnTo>
                    <a:pt x="1003" y="6748"/>
                  </a:lnTo>
                  <a:lnTo>
                    <a:pt x="335" y="3344"/>
                  </a:lnTo>
                  <a:cubicBezTo>
                    <a:pt x="0" y="1551"/>
                    <a:pt x="1550" y="0"/>
                    <a:pt x="3344" y="335"/>
                  </a:cubicBezTo>
                  <a:lnTo>
                    <a:pt x="8359" y="1277"/>
                  </a:lnTo>
                  <a:lnTo>
                    <a:pt x="22888" y="3982"/>
                  </a:lnTo>
                  <a:lnTo>
                    <a:pt x="36718" y="6566"/>
                  </a:lnTo>
                  <a:cubicBezTo>
                    <a:pt x="37782" y="6748"/>
                    <a:pt x="38603" y="7630"/>
                    <a:pt x="38785" y="8694"/>
                  </a:cubicBezTo>
                  <a:lnTo>
                    <a:pt x="41004" y="229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3129093" y="3620362"/>
              <a:ext cx="1605068" cy="1421648"/>
            </a:xfrm>
            <a:custGeom>
              <a:avLst/>
              <a:gdLst/>
              <a:ahLst/>
              <a:cxnLst/>
              <a:rect l="l" t="t" r="r" b="b"/>
              <a:pathLst>
                <a:path w="42555" h="37692" extrusionOk="0">
                  <a:moveTo>
                    <a:pt x="1854" y="1004"/>
                  </a:moveTo>
                  <a:lnTo>
                    <a:pt x="35229" y="7235"/>
                  </a:lnTo>
                  <a:cubicBezTo>
                    <a:pt x="36293" y="7417"/>
                    <a:pt x="37113" y="8299"/>
                    <a:pt x="37326" y="9363"/>
                  </a:cubicBezTo>
                  <a:lnTo>
                    <a:pt x="41642" y="37509"/>
                  </a:lnTo>
                  <a:lnTo>
                    <a:pt x="42554" y="37691"/>
                  </a:lnTo>
                  <a:lnTo>
                    <a:pt x="38056" y="8542"/>
                  </a:lnTo>
                  <a:cubicBezTo>
                    <a:pt x="37904" y="7478"/>
                    <a:pt x="37083" y="6627"/>
                    <a:pt x="35989" y="6414"/>
                  </a:cubicBezTo>
                  <a:lnTo>
                    <a:pt x="2614" y="183"/>
                  </a:lnTo>
                  <a:cubicBezTo>
                    <a:pt x="1520" y="1"/>
                    <a:pt x="517" y="487"/>
                    <a:pt x="0" y="1338"/>
                  </a:cubicBezTo>
                  <a:cubicBezTo>
                    <a:pt x="517" y="1034"/>
                    <a:pt x="1186" y="882"/>
                    <a:pt x="1854" y="10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4655127" y="3226447"/>
            <a:ext cx="41148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pt-BR" dirty="0"/>
              <a:t>EDM0693 - Metodologia do Ensino de Língua Portuguesa: Alfabetização e Letramento</a:t>
            </a:r>
            <a:br>
              <a:rPr lang="pt-BR" dirty="0"/>
            </a:br>
            <a:endParaRPr lang="pt-BR" dirty="0" smtClean="0"/>
          </a:p>
          <a:p>
            <a:pPr marL="0" lvl="0" indent="0"/>
            <a:r>
              <a:rPr lang="pt-BR" dirty="0" smtClean="0"/>
              <a:t>Prof. Dr. Eduardo Perioli Jr.</a:t>
            </a:r>
          </a:p>
          <a:p>
            <a:pPr marL="0" lvl="0" indent="0"/>
            <a:endParaRPr lang="pt-BR" dirty="0"/>
          </a:p>
          <a:p>
            <a:pPr marL="0" lvl="0" indent="0"/>
            <a:r>
              <a:rPr lang="pt-BR" dirty="0" smtClean="0"/>
              <a:t>07 de abril de 2022</a:t>
            </a:r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ctrTitle"/>
          </p:nvPr>
        </p:nvSpPr>
        <p:spPr>
          <a:xfrm>
            <a:off x="3042225" y="412177"/>
            <a:ext cx="5644500" cy="18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Letramento Digital</a:t>
            </a:r>
            <a:endParaRPr dirty="0"/>
          </a:p>
        </p:txBody>
      </p:sp>
      <p:sp>
        <p:nvSpPr>
          <p:cNvPr id="93" name="Google Shape;93;p15"/>
          <p:cNvSpPr/>
          <p:nvPr/>
        </p:nvSpPr>
        <p:spPr>
          <a:xfrm flipH="1">
            <a:off x="4762822" y="3226447"/>
            <a:ext cx="9203" cy="11504"/>
          </a:xfrm>
          <a:custGeom>
            <a:avLst/>
            <a:gdLst/>
            <a:ahLst/>
            <a:cxnLst/>
            <a:rect l="l" t="t" r="r" b="b"/>
            <a:pathLst>
              <a:path w="244" h="305" extrusionOk="0">
                <a:moveTo>
                  <a:pt x="1" y="0"/>
                </a:moveTo>
                <a:lnTo>
                  <a:pt x="1" y="304"/>
                </a:lnTo>
                <a:lnTo>
                  <a:pt x="244" y="304"/>
                </a:lnTo>
                <a:lnTo>
                  <a:pt x="244" y="0"/>
                </a:lnTo>
                <a:close/>
              </a:path>
            </a:pathLst>
          </a:custGeom>
          <a:solidFill>
            <a:srgbClr val="8185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1;p15"/>
          <p:cNvSpPr txBox="1">
            <a:spLocks/>
          </p:cNvSpPr>
          <p:nvPr/>
        </p:nvSpPr>
        <p:spPr>
          <a:xfrm>
            <a:off x="173182" y="412177"/>
            <a:ext cx="30480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pt-BR" sz="1200" dirty="0"/>
              <a:t>LEITURA: SOARES, Magda. Novas práticas de leitura e escrita: letramento na </a:t>
            </a:r>
            <a:r>
              <a:rPr lang="pt-BR" sz="1200" dirty="0" err="1"/>
              <a:t>cibercultura</a:t>
            </a:r>
            <a:r>
              <a:rPr lang="pt-BR" sz="1200" dirty="0"/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495567" y="555533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Retomada Conceitual</a:t>
            </a:r>
            <a:endParaRPr dirty="0"/>
          </a:p>
        </p:txBody>
      </p:sp>
      <p:grpSp>
        <p:nvGrpSpPr>
          <p:cNvPr id="116" name="Google Shape;116;p16"/>
          <p:cNvGrpSpPr/>
          <p:nvPr/>
        </p:nvGrpSpPr>
        <p:grpSpPr>
          <a:xfrm>
            <a:off x="6214595" y="1404978"/>
            <a:ext cx="1801651" cy="1122860"/>
            <a:chOff x="2914626" y="3931573"/>
            <a:chExt cx="1801651" cy="1122860"/>
          </a:xfrm>
        </p:grpSpPr>
        <p:sp>
          <p:nvSpPr>
            <p:cNvPr id="117" name="Google Shape;117;p16"/>
            <p:cNvSpPr txBox="1"/>
            <p:nvPr/>
          </p:nvSpPr>
          <p:spPr>
            <a:xfrm>
              <a:off x="2946877" y="4477833"/>
              <a:ext cx="1769400" cy="57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“processo que focaliza os aspectos sócio-históricos da aquisição da escrita.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2914626" y="3931573"/>
              <a:ext cx="1773900" cy="1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Tfouni (1988)</a:t>
              </a:r>
              <a:endParaRPr sz="20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20" name="Google Shape;120;p16"/>
          <p:cNvSpPr txBox="1"/>
          <p:nvPr/>
        </p:nvSpPr>
        <p:spPr>
          <a:xfrm>
            <a:off x="3596724" y="3173736"/>
            <a:ext cx="17739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Letramento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lang="en" sz="1200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Analfabetismo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2" name="Google Shape;122;p16"/>
          <p:cNvGrpSpPr/>
          <p:nvPr/>
        </p:nvGrpSpPr>
        <p:grpSpPr>
          <a:xfrm>
            <a:off x="1333316" y="1404978"/>
            <a:ext cx="1773900" cy="1195092"/>
            <a:chOff x="4436201" y="1045048"/>
            <a:chExt cx="1773900" cy="1195092"/>
          </a:xfrm>
        </p:grpSpPr>
        <p:sp>
          <p:nvSpPr>
            <p:cNvPr id="123" name="Google Shape;123;p16"/>
            <p:cNvSpPr txBox="1"/>
            <p:nvPr/>
          </p:nvSpPr>
          <p:spPr>
            <a:xfrm>
              <a:off x="4438451" y="1663540"/>
              <a:ext cx="1769400" cy="57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“conjunto de práticas sociais que usam a leitura e a escrita enquanto sistema simbólico e enquanto tecnologia.”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4436201" y="1045048"/>
              <a:ext cx="1773900" cy="1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Kleiman (1995)</a:t>
              </a:r>
              <a:endParaRPr sz="2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4288579" y="2540800"/>
            <a:ext cx="390190" cy="380446"/>
            <a:chOff x="2054218" y="2652140"/>
            <a:chExt cx="468923" cy="457212"/>
          </a:xfrm>
        </p:grpSpPr>
        <p:sp>
          <p:nvSpPr>
            <p:cNvPr id="129" name="Google Shape;129;p16"/>
            <p:cNvSpPr/>
            <p:nvPr/>
          </p:nvSpPr>
          <p:spPr>
            <a:xfrm>
              <a:off x="2054218" y="2652140"/>
              <a:ext cx="468923" cy="457212"/>
            </a:xfrm>
            <a:custGeom>
              <a:avLst/>
              <a:gdLst/>
              <a:ahLst/>
              <a:cxnLst/>
              <a:rect l="l" t="t" r="r" b="b"/>
              <a:pathLst>
                <a:path w="12036" h="11611" extrusionOk="0">
                  <a:moveTo>
                    <a:pt x="7955" y="654"/>
                  </a:moveTo>
                  <a:cubicBezTo>
                    <a:pt x="8743" y="654"/>
                    <a:pt x="9531" y="946"/>
                    <a:pt x="10114" y="1529"/>
                  </a:cubicBezTo>
                  <a:cubicBezTo>
                    <a:pt x="11311" y="2726"/>
                    <a:pt x="11311" y="4679"/>
                    <a:pt x="10114" y="5876"/>
                  </a:cubicBezTo>
                  <a:cubicBezTo>
                    <a:pt x="9540" y="6450"/>
                    <a:pt x="8752" y="6766"/>
                    <a:pt x="7951" y="6766"/>
                  </a:cubicBezTo>
                  <a:cubicBezTo>
                    <a:pt x="7565" y="6766"/>
                    <a:pt x="7175" y="6692"/>
                    <a:pt x="6806" y="6538"/>
                  </a:cubicBezTo>
                  <a:cubicBezTo>
                    <a:pt x="6759" y="6526"/>
                    <a:pt x="6709" y="6519"/>
                    <a:pt x="6661" y="6519"/>
                  </a:cubicBezTo>
                  <a:cubicBezTo>
                    <a:pt x="6577" y="6519"/>
                    <a:pt x="6499" y="6541"/>
                    <a:pt x="6459" y="6601"/>
                  </a:cubicBezTo>
                  <a:lnTo>
                    <a:pt x="5545" y="7514"/>
                  </a:lnTo>
                  <a:lnTo>
                    <a:pt x="4726" y="7514"/>
                  </a:lnTo>
                  <a:cubicBezTo>
                    <a:pt x="4537" y="7514"/>
                    <a:pt x="4380" y="7672"/>
                    <a:pt x="4380" y="7861"/>
                  </a:cubicBezTo>
                  <a:lnTo>
                    <a:pt x="4380" y="8460"/>
                  </a:lnTo>
                  <a:lnTo>
                    <a:pt x="3907" y="8428"/>
                  </a:lnTo>
                  <a:cubicBezTo>
                    <a:pt x="3813" y="8428"/>
                    <a:pt x="3687" y="8428"/>
                    <a:pt x="3655" y="8491"/>
                  </a:cubicBezTo>
                  <a:cubicBezTo>
                    <a:pt x="3592" y="8554"/>
                    <a:pt x="3529" y="8649"/>
                    <a:pt x="3529" y="8743"/>
                  </a:cubicBezTo>
                  <a:lnTo>
                    <a:pt x="3466" y="9531"/>
                  </a:lnTo>
                  <a:lnTo>
                    <a:pt x="2678" y="9594"/>
                  </a:lnTo>
                  <a:cubicBezTo>
                    <a:pt x="2584" y="9594"/>
                    <a:pt x="2521" y="9657"/>
                    <a:pt x="2426" y="9720"/>
                  </a:cubicBezTo>
                  <a:cubicBezTo>
                    <a:pt x="2395" y="9814"/>
                    <a:pt x="2363" y="9877"/>
                    <a:pt x="2363" y="9972"/>
                  </a:cubicBezTo>
                  <a:lnTo>
                    <a:pt x="2426" y="10665"/>
                  </a:lnTo>
                  <a:lnTo>
                    <a:pt x="2174" y="10949"/>
                  </a:lnTo>
                  <a:lnTo>
                    <a:pt x="694" y="10949"/>
                  </a:lnTo>
                  <a:lnTo>
                    <a:pt x="694" y="9499"/>
                  </a:lnTo>
                  <a:lnTo>
                    <a:pt x="757" y="9499"/>
                  </a:lnTo>
                  <a:lnTo>
                    <a:pt x="5041" y="5215"/>
                  </a:lnTo>
                  <a:cubicBezTo>
                    <a:pt x="5104" y="5120"/>
                    <a:pt x="5167" y="4963"/>
                    <a:pt x="5104" y="4837"/>
                  </a:cubicBezTo>
                  <a:cubicBezTo>
                    <a:pt x="4695" y="3702"/>
                    <a:pt x="4947" y="2411"/>
                    <a:pt x="5797" y="1529"/>
                  </a:cubicBezTo>
                  <a:cubicBezTo>
                    <a:pt x="6380" y="946"/>
                    <a:pt x="7168" y="654"/>
                    <a:pt x="7955" y="654"/>
                  </a:cubicBezTo>
                  <a:close/>
                  <a:moveTo>
                    <a:pt x="7936" y="1"/>
                  </a:moveTo>
                  <a:cubicBezTo>
                    <a:pt x="6971" y="1"/>
                    <a:pt x="6002" y="363"/>
                    <a:pt x="5262" y="1088"/>
                  </a:cubicBezTo>
                  <a:cubicBezTo>
                    <a:pt x="4285" y="2096"/>
                    <a:pt x="3939" y="3576"/>
                    <a:pt x="4380" y="4931"/>
                  </a:cubicBezTo>
                  <a:lnTo>
                    <a:pt x="126" y="9184"/>
                  </a:lnTo>
                  <a:cubicBezTo>
                    <a:pt x="32" y="9247"/>
                    <a:pt x="0" y="9342"/>
                    <a:pt x="0" y="9405"/>
                  </a:cubicBezTo>
                  <a:lnTo>
                    <a:pt x="0" y="11358"/>
                  </a:lnTo>
                  <a:cubicBezTo>
                    <a:pt x="32" y="11453"/>
                    <a:pt x="189" y="11610"/>
                    <a:pt x="379" y="11610"/>
                  </a:cubicBezTo>
                  <a:lnTo>
                    <a:pt x="2332" y="11610"/>
                  </a:lnTo>
                  <a:cubicBezTo>
                    <a:pt x="2395" y="11610"/>
                    <a:pt x="2521" y="11579"/>
                    <a:pt x="2552" y="11516"/>
                  </a:cubicBezTo>
                  <a:lnTo>
                    <a:pt x="3025" y="11043"/>
                  </a:lnTo>
                  <a:cubicBezTo>
                    <a:pt x="3119" y="10949"/>
                    <a:pt x="3151" y="10823"/>
                    <a:pt x="3119" y="10759"/>
                  </a:cubicBezTo>
                  <a:lnTo>
                    <a:pt x="3025" y="10255"/>
                  </a:lnTo>
                  <a:lnTo>
                    <a:pt x="3750" y="10161"/>
                  </a:lnTo>
                  <a:cubicBezTo>
                    <a:pt x="3907" y="10161"/>
                    <a:pt x="4002" y="10003"/>
                    <a:pt x="4065" y="9846"/>
                  </a:cubicBezTo>
                  <a:lnTo>
                    <a:pt x="4128" y="9153"/>
                  </a:lnTo>
                  <a:lnTo>
                    <a:pt x="4663" y="9216"/>
                  </a:lnTo>
                  <a:cubicBezTo>
                    <a:pt x="4726" y="9216"/>
                    <a:pt x="4852" y="9216"/>
                    <a:pt x="4915" y="9153"/>
                  </a:cubicBezTo>
                  <a:cubicBezTo>
                    <a:pt x="5010" y="9058"/>
                    <a:pt x="5041" y="8995"/>
                    <a:pt x="5041" y="8901"/>
                  </a:cubicBezTo>
                  <a:lnTo>
                    <a:pt x="5041" y="8271"/>
                  </a:lnTo>
                  <a:lnTo>
                    <a:pt x="5671" y="8271"/>
                  </a:lnTo>
                  <a:cubicBezTo>
                    <a:pt x="5734" y="8271"/>
                    <a:pt x="5829" y="8239"/>
                    <a:pt x="5892" y="8145"/>
                  </a:cubicBezTo>
                  <a:lnTo>
                    <a:pt x="6774" y="7325"/>
                  </a:lnTo>
                  <a:cubicBezTo>
                    <a:pt x="7153" y="7452"/>
                    <a:pt x="7548" y="7514"/>
                    <a:pt x="7941" y="7514"/>
                  </a:cubicBezTo>
                  <a:cubicBezTo>
                    <a:pt x="8920" y="7514"/>
                    <a:pt x="9889" y="7131"/>
                    <a:pt x="10586" y="6412"/>
                  </a:cubicBezTo>
                  <a:cubicBezTo>
                    <a:pt x="12035" y="4963"/>
                    <a:pt x="12035" y="2568"/>
                    <a:pt x="10586" y="1088"/>
                  </a:cubicBezTo>
                  <a:cubicBezTo>
                    <a:pt x="9862" y="363"/>
                    <a:pt x="8901" y="1"/>
                    <a:pt x="7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2358612" y="2719752"/>
              <a:ext cx="87192" cy="80369"/>
            </a:xfrm>
            <a:custGeom>
              <a:avLst/>
              <a:gdLst/>
              <a:ahLst/>
              <a:cxnLst/>
              <a:rect l="l" t="t" r="r" b="b"/>
              <a:pathLst>
                <a:path w="2238" h="2041" extrusionOk="0">
                  <a:moveTo>
                    <a:pt x="1119" y="662"/>
                  </a:moveTo>
                  <a:cubicBezTo>
                    <a:pt x="1206" y="662"/>
                    <a:pt x="1292" y="694"/>
                    <a:pt x="1355" y="757"/>
                  </a:cubicBezTo>
                  <a:cubicBezTo>
                    <a:pt x="1481" y="883"/>
                    <a:pt x="1481" y="1135"/>
                    <a:pt x="1355" y="1229"/>
                  </a:cubicBezTo>
                  <a:cubicBezTo>
                    <a:pt x="1292" y="1292"/>
                    <a:pt x="1206" y="1324"/>
                    <a:pt x="1119" y="1324"/>
                  </a:cubicBezTo>
                  <a:cubicBezTo>
                    <a:pt x="1032" y="1324"/>
                    <a:pt x="946" y="1292"/>
                    <a:pt x="883" y="1229"/>
                  </a:cubicBezTo>
                  <a:cubicBezTo>
                    <a:pt x="725" y="1135"/>
                    <a:pt x="725" y="914"/>
                    <a:pt x="883" y="757"/>
                  </a:cubicBezTo>
                  <a:cubicBezTo>
                    <a:pt x="946" y="694"/>
                    <a:pt x="1032" y="662"/>
                    <a:pt x="1119" y="662"/>
                  </a:cubicBezTo>
                  <a:close/>
                  <a:moveTo>
                    <a:pt x="1115" y="1"/>
                  </a:moveTo>
                  <a:cubicBezTo>
                    <a:pt x="851" y="1"/>
                    <a:pt x="584" y="95"/>
                    <a:pt x="379" y="284"/>
                  </a:cubicBezTo>
                  <a:cubicBezTo>
                    <a:pt x="1" y="694"/>
                    <a:pt x="1" y="1355"/>
                    <a:pt x="379" y="1733"/>
                  </a:cubicBezTo>
                  <a:cubicBezTo>
                    <a:pt x="599" y="1938"/>
                    <a:pt x="867" y="2041"/>
                    <a:pt x="1127" y="2041"/>
                  </a:cubicBezTo>
                  <a:cubicBezTo>
                    <a:pt x="1387" y="2041"/>
                    <a:pt x="1639" y="1938"/>
                    <a:pt x="1828" y="1733"/>
                  </a:cubicBezTo>
                  <a:cubicBezTo>
                    <a:pt x="2238" y="1355"/>
                    <a:pt x="2238" y="694"/>
                    <a:pt x="1828" y="284"/>
                  </a:cubicBezTo>
                  <a:cubicBezTo>
                    <a:pt x="1639" y="95"/>
                    <a:pt x="1379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6"/>
          <p:cNvSpPr/>
          <p:nvPr/>
        </p:nvSpPr>
        <p:spPr>
          <a:xfrm>
            <a:off x="8089287" y="1065449"/>
            <a:ext cx="318725" cy="380432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2" name="Google Shape;132;p16"/>
          <p:cNvGrpSpPr/>
          <p:nvPr/>
        </p:nvGrpSpPr>
        <p:grpSpPr>
          <a:xfrm>
            <a:off x="878526" y="1070796"/>
            <a:ext cx="331658" cy="380447"/>
            <a:chOff x="5117471" y="2652140"/>
            <a:chExt cx="398579" cy="457213"/>
          </a:xfrm>
        </p:grpSpPr>
        <p:sp>
          <p:nvSpPr>
            <p:cNvPr id="133" name="Google Shape;133;p16"/>
            <p:cNvSpPr/>
            <p:nvPr/>
          </p:nvSpPr>
          <p:spPr>
            <a:xfrm>
              <a:off x="5117471" y="2652140"/>
              <a:ext cx="398579" cy="457213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5182271" y="2705099"/>
              <a:ext cx="223735" cy="213549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5251960" y="2773477"/>
              <a:ext cx="81912" cy="80409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 Oralidade à Escrita</a:t>
            </a:r>
            <a:endParaRPr dirty="0"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457050" y="1292550"/>
            <a:ext cx="2600400" cy="985418"/>
            <a:chOff x="457050" y="1140150"/>
            <a:chExt cx="2600400" cy="985418"/>
          </a:xfrm>
        </p:grpSpPr>
        <p:sp>
          <p:nvSpPr>
            <p:cNvPr id="149" name="Google Shape;149;p17"/>
            <p:cNvSpPr txBox="1"/>
            <p:nvPr/>
          </p:nvSpPr>
          <p:spPr>
            <a:xfrm>
              <a:off x="457050" y="1140150"/>
              <a:ext cx="2600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Escrita</a:t>
              </a:r>
              <a:endParaRPr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933709" y="1498268"/>
              <a:ext cx="20190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Mudanças na recepção, gêneros e funções dos textos.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" name="Google Shape;152;p17"/>
          <p:cNvGrpSpPr/>
          <p:nvPr/>
        </p:nvGrpSpPr>
        <p:grpSpPr>
          <a:xfrm>
            <a:off x="3564083" y="1441505"/>
            <a:ext cx="5216111" cy="1854577"/>
            <a:chOff x="3564360" y="1237106"/>
            <a:chExt cx="5216111" cy="1854577"/>
          </a:xfrm>
        </p:grpSpPr>
        <p:sp>
          <p:nvSpPr>
            <p:cNvPr id="153" name="Google Shape;153;p17"/>
            <p:cNvSpPr txBox="1"/>
            <p:nvPr/>
          </p:nvSpPr>
          <p:spPr>
            <a:xfrm>
              <a:off x="5909102" y="1237106"/>
              <a:ext cx="2600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Hipertexto</a:t>
              </a:r>
              <a:endParaRPr sz="20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" name="Google Shape;154;p17"/>
            <p:cNvSpPr txBox="1"/>
            <p:nvPr/>
          </p:nvSpPr>
          <p:spPr>
            <a:xfrm>
              <a:off x="3564360" y="2464383"/>
              <a:ext cx="5216111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/>
              <a:r>
                <a:rPr lang="pt-BR" sz="1200" dirty="0" smtClean="0">
                  <a:latin typeface="Roboto "/>
                </a:rPr>
                <a:t>Um </a:t>
              </a:r>
              <a:r>
                <a:rPr lang="pt-BR" sz="1200" i="1" dirty="0" smtClean="0">
                  <a:latin typeface="Roboto "/>
                </a:rPr>
                <a:t>hipertexto</a:t>
              </a:r>
              <a:r>
                <a:rPr lang="pt-BR" sz="1200" dirty="0" smtClean="0">
                  <a:latin typeface="Roboto "/>
                </a:rPr>
                <a:t> é definido, mais comumente, na atualidade, e de forma muito simplificada, como o texto em ambiente digital. Do modo como vem sendo apresentado na internet, e mesmo em ambientes off-line, o </a:t>
              </a:r>
              <a:r>
                <a:rPr lang="pt-BR" sz="1200" i="1" dirty="0" smtClean="0">
                  <a:latin typeface="Roboto "/>
                </a:rPr>
                <a:t>hipertexto</a:t>
              </a:r>
              <a:r>
                <a:rPr lang="pt-BR" sz="1200" dirty="0" smtClean="0">
                  <a:latin typeface="Roboto "/>
                </a:rPr>
                <a:t> é construído de maneira que algumas de suas partes ou palavras sejam ligações com outros textos, isto é, com a indicação de links. Essa característica tem sido entendida como a não linearidade do texto on-line ou sua </a:t>
              </a:r>
              <a:r>
                <a:rPr lang="pt-BR" sz="1200" dirty="0" err="1" smtClean="0">
                  <a:latin typeface="Roboto "/>
                </a:rPr>
                <a:t>multilinearidade</a:t>
              </a:r>
              <a:r>
                <a:rPr lang="pt-BR" sz="1200" dirty="0" smtClean="0">
                  <a:latin typeface="Roboto "/>
                </a:rPr>
                <a:t>, já que, em tese, o leitor poderia escolher os links e trilhas que desejasse acessar. O </a:t>
              </a:r>
              <a:r>
                <a:rPr lang="pt-BR" sz="1200" i="1" dirty="0" smtClean="0">
                  <a:latin typeface="Roboto "/>
                </a:rPr>
                <a:t>hipertexto</a:t>
              </a:r>
              <a:r>
                <a:rPr lang="pt-BR" sz="1200" dirty="0" smtClean="0">
                  <a:latin typeface="Roboto "/>
                </a:rPr>
                <a:t> teria, então, necessariamente, natureza digital, somente existindo em ambientes como os computadores e o ciberespaço, ambiente virtual no qual os textos verbais e não verbais circulam.</a:t>
              </a:r>
              <a:endParaRPr sz="1200" dirty="0">
                <a:solidFill>
                  <a:schemeClr val="dk1"/>
                </a:solidFill>
                <a:latin typeface="Roboto 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436377" y="3355390"/>
            <a:ext cx="2600400" cy="1409222"/>
            <a:chOff x="553827" y="3930065"/>
            <a:chExt cx="2600400" cy="1409222"/>
          </a:xfrm>
        </p:grpSpPr>
        <p:sp>
          <p:nvSpPr>
            <p:cNvPr id="165" name="Google Shape;165;p17"/>
            <p:cNvSpPr txBox="1"/>
            <p:nvPr/>
          </p:nvSpPr>
          <p:spPr>
            <a:xfrm>
              <a:off x="553827" y="3930065"/>
              <a:ext cx="2600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Tecnologias de escrita e letramento</a:t>
              </a:r>
              <a:endParaRPr sz="2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6" name="Google Shape;166;p17"/>
            <p:cNvSpPr txBox="1"/>
            <p:nvPr/>
          </p:nvSpPr>
          <p:spPr>
            <a:xfrm>
              <a:off x="1073504" y="4711987"/>
              <a:ext cx="20190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Tecnologias da inteligência, condicionantes de processos cognitivos e discursivos.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3" name="Google Shape;173;p17"/>
          <p:cNvSpPr/>
          <p:nvPr/>
        </p:nvSpPr>
        <p:spPr>
          <a:xfrm>
            <a:off x="339598" y="920047"/>
            <a:ext cx="354900" cy="35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8425294" y="1086605"/>
            <a:ext cx="354900" cy="354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279600" y="2804982"/>
            <a:ext cx="354900" cy="35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Os Espaços da Escrita</a:t>
            </a:r>
            <a:endParaRPr dirty="0"/>
          </a:p>
        </p:txBody>
      </p:sp>
      <p:grpSp>
        <p:nvGrpSpPr>
          <p:cNvPr id="189" name="Google Shape;189;p18"/>
          <p:cNvGrpSpPr/>
          <p:nvPr/>
        </p:nvGrpSpPr>
        <p:grpSpPr>
          <a:xfrm>
            <a:off x="4202864" y="2070976"/>
            <a:ext cx="4858293" cy="1365867"/>
            <a:chOff x="2467582" y="1020448"/>
            <a:chExt cx="4858293" cy="1365867"/>
          </a:xfrm>
        </p:grpSpPr>
        <p:sp>
          <p:nvSpPr>
            <p:cNvPr id="190" name="Google Shape;190;p18"/>
            <p:cNvSpPr txBox="1"/>
            <p:nvPr/>
          </p:nvSpPr>
          <p:spPr>
            <a:xfrm flipH="1">
              <a:off x="2467582" y="1020448"/>
              <a:ext cx="4858293" cy="2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Mutação da relação com o saber</a:t>
              </a:r>
              <a:endParaRPr sz="20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" name="Google Shape;191;p18"/>
            <p:cNvSpPr txBox="1"/>
            <p:nvPr/>
          </p:nvSpPr>
          <p:spPr>
            <a:xfrm flipH="1">
              <a:off x="2467582" y="1855915"/>
              <a:ext cx="4483811" cy="5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/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“o ciberespaço </a:t>
              </a: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suporta tecnologias </a:t>
              </a:r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intelectuais que amplificam, exteriorizam e </a:t>
              </a: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modificam numerosas </a:t>
              </a:r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funções cognitivas humanas”, como a memória, que “</a:t>
              </a: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 encontra </a:t>
              </a:r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tão objetivada em dispositivos automáticos, tão separada </a:t>
              </a: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do corpo </a:t>
              </a:r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dos indivíduos ou dos hábitos coletivos que nos perguntamos se</a:t>
              </a:r>
            </a:p>
            <a:p>
              <a:pPr lvl="0" algn="just"/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 própria noção de memória ainda é pertinente”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4" name="Google Shape;194;p18"/>
          <p:cNvSpPr txBox="1"/>
          <p:nvPr/>
        </p:nvSpPr>
        <p:spPr>
          <a:xfrm flipH="1">
            <a:off x="249847" y="1077549"/>
            <a:ext cx="3324626" cy="172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Bolter (1991): campo físico e visual definido por uma determinada tecnologia de escrita e são determinantes para a prática social e um condicionante de relações (escritor x leior; escritor x texto; leitor x texto.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 flipH="1">
            <a:off x="609183" y="2664904"/>
            <a:ext cx="2605954" cy="120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Linearidade do papel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lang="en" sz="1200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Multilinearidade do hipertexto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9847" y="4335385"/>
            <a:ext cx="2674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https://youtu.be/GK9BmuyOtyY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Letramento Digital</a:t>
            </a:r>
            <a:endParaRPr dirty="0"/>
          </a:p>
        </p:txBody>
      </p:sp>
      <p:grpSp>
        <p:nvGrpSpPr>
          <p:cNvPr id="267" name="Google Shape;267;p20"/>
          <p:cNvGrpSpPr/>
          <p:nvPr/>
        </p:nvGrpSpPr>
        <p:grpSpPr>
          <a:xfrm>
            <a:off x="1118136" y="2029182"/>
            <a:ext cx="1836966" cy="1982691"/>
            <a:chOff x="-65275" y="-898525"/>
            <a:chExt cx="1741200" cy="1879150"/>
          </a:xfrm>
        </p:grpSpPr>
        <p:sp>
          <p:nvSpPr>
            <p:cNvPr id="268" name="Google Shape;268;p20"/>
            <p:cNvSpPr/>
            <p:nvPr/>
          </p:nvSpPr>
          <p:spPr>
            <a:xfrm>
              <a:off x="1455800" y="705100"/>
              <a:ext cx="194825" cy="242625"/>
            </a:xfrm>
            <a:custGeom>
              <a:avLst/>
              <a:gdLst/>
              <a:ahLst/>
              <a:cxnLst/>
              <a:rect l="l" t="t" r="r" b="b"/>
              <a:pathLst>
                <a:path w="7793" h="9705" extrusionOk="0">
                  <a:moveTo>
                    <a:pt x="6900" y="0"/>
                  </a:moveTo>
                  <a:cubicBezTo>
                    <a:pt x="6680" y="0"/>
                    <a:pt x="6467" y="90"/>
                    <a:pt x="6346" y="278"/>
                  </a:cubicBezTo>
                  <a:cubicBezTo>
                    <a:pt x="5751" y="1170"/>
                    <a:pt x="5077" y="2320"/>
                    <a:pt x="4423" y="2816"/>
                  </a:cubicBezTo>
                  <a:cubicBezTo>
                    <a:pt x="3094" y="3847"/>
                    <a:pt x="1250" y="4403"/>
                    <a:pt x="1250" y="4403"/>
                  </a:cubicBezTo>
                  <a:lnTo>
                    <a:pt x="0" y="8111"/>
                  </a:lnTo>
                  <a:cubicBezTo>
                    <a:pt x="0" y="8111"/>
                    <a:pt x="1509" y="9705"/>
                    <a:pt x="2696" y="9705"/>
                  </a:cubicBezTo>
                  <a:cubicBezTo>
                    <a:pt x="2916" y="9705"/>
                    <a:pt x="3126" y="9650"/>
                    <a:pt x="3312" y="9519"/>
                  </a:cubicBezTo>
                  <a:cubicBezTo>
                    <a:pt x="4720" y="8468"/>
                    <a:pt x="7060" y="3173"/>
                    <a:pt x="7635" y="992"/>
                  </a:cubicBezTo>
                  <a:cubicBezTo>
                    <a:pt x="7793" y="348"/>
                    <a:pt x="7333" y="0"/>
                    <a:pt x="6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81975" y="318875"/>
              <a:ext cx="1442250" cy="567200"/>
            </a:xfrm>
            <a:custGeom>
              <a:avLst/>
              <a:gdLst/>
              <a:ahLst/>
              <a:cxnLst/>
              <a:rect l="l" t="t" r="r" b="b"/>
              <a:pathLst>
                <a:path w="57690" h="22688" extrusionOk="0">
                  <a:moveTo>
                    <a:pt x="14914" y="1"/>
                  </a:moveTo>
                  <a:cubicBezTo>
                    <a:pt x="14438" y="1865"/>
                    <a:pt x="12950" y="2599"/>
                    <a:pt x="11086" y="2995"/>
                  </a:cubicBezTo>
                  <a:lnTo>
                    <a:pt x="6307" y="3174"/>
                  </a:lnTo>
                  <a:cubicBezTo>
                    <a:pt x="6030" y="3148"/>
                    <a:pt x="5733" y="3136"/>
                    <a:pt x="5425" y="3136"/>
                  </a:cubicBezTo>
                  <a:cubicBezTo>
                    <a:pt x="3395" y="3136"/>
                    <a:pt x="913" y="3630"/>
                    <a:pt x="913" y="3630"/>
                  </a:cubicBezTo>
                  <a:cubicBezTo>
                    <a:pt x="913" y="3630"/>
                    <a:pt x="0" y="7160"/>
                    <a:pt x="1329" y="10353"/>
                  </a:cubicBezTo>
                  <a:cubicBezTo>
                    <a:pt x="2638" y="13565"/>
                    <a:pt x="16778" y="15885"/>
                    <a:pt x="31552" y="17690"/>
                  </a:cubicBezTo>
                  <a:lnTo>
                    <a:pt x="56758" y="22688"/>
                  </a:lnTo>
                  <a:lnTo>
                    <a:pt x="57690" y="18721"/>
                  </a:lnTo>
                  <a:cubicBezTo>
                    <a:pt x="57690" y="18721"/>
                    <a:pt x="37918" y="9262"/>
                    <a:pt x="36867" y="8925"/>
                  </a:cubicBezTo>
                  <a:cubicBezTo>
                    <a:pt x="30799" y="6842"/>
                    <a:pt x="25920" y="7517"/>
                    <a:pt x="17214" y="6743"/>
                  </a:cubicBezTo>
                  <a:lnTo>
                    <a:pt x="15628" y="794"/>
                  </a:lnTo>
                  <a:lnTo>
                    <a:pt x="149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1481075" y="737825"/>
              <a:ext cx="194850" cy="242800"/>
            </a:xfrm>
            <a:custGeom>
              <a:avLst/>
              <a:gdLst/>
              <a:ahLst/>
              <a:cxnLst/>
              <a:rect l="l" t="t" r="r" b="b"/>
              <a:pathLst>
                <a:path w="7794" h="9712" extrusionOk="0">
                  <a:moveTo>
                    <a:pt x="6900" y="0"/>
                  </a:moveTo>
                  <a:cubicBezTo>
                    <a:pt x="6680" y="0"/>
                    <a:pt x="6467" y="90"/>
                    <a:pt x="6347" y="278"/>
                  </a:cubicBezTo>
                  <a:cubicBezTo>
                    <a:pt x="5752" y="1170"/>
                    <a:pt x="5077" y="2340"/>
                    <a:pt x="4443" y="2836"/>
                  </a:cubicBezTo>
                  <a:cubicBezTo>
                    <a:pt x="3094" y="3847"/>
                    <a:pt x="1250" y="4422"/>
                    <a:pt x="1250" y="4422"/>
                  </a:cubicBezTo>
                  <a:lnTo>
                    <a:pt x="1" y="8111"/>
                  </a:lnTo>
                  <a:cubicBezTo>
                    <a:pt x="1" y="8111"/>
                    <a:pt x="1503" y="9711"/>
                    <a:pt x="2688" y="9711"/>
                  </a:cubicBezTo>
                  <a:cubicBezTo>
                    <a:pt x="2911" y="9711"/>
                    <a:pt x="3124" y="9654"/>
                    <a:pt x="3312" y="9519"/>
                  </a:cubicBezTo>
                  <a:cubicBezTo>
                    <a:pt x="4720" y="8488"/>
                    <a:pt x="7061" y="3173"/>
                    <a:pt x="7636" y="992"/>
                  </a:cubicBezTo>
                  <a:cubicBezTo>
                    <a:pt x="7793" y="348"/>
                    <a:pt x="7333" y="0"/>
                    <a:pt x="6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46275" y="397200"/>
              <a:ext cx="1478450" cy="555800"/>
            </a:xfrm>
            <a:custGeom>
              <a:avLst/>
              <a:gdLst/>
              <a:ahLst/>
              <a:cxnLst/>
              <a:rect l="l" t="t" r="r" b="b"/>
              <a:pathLst>
                <a:path w="59138" h="22232" extrusionOk="0">
                  <a:moveTo>
                    <a:pt x="14755" y="1"/>
                  </a:moveTo>
                  <a:cubicBezTo>
                    <a:pt x="14279" y="1845"/>
                    <a:pt x="12792" y="2599"/>
                    <a:pt x="10928" y="2995"/>
                  </a:cubicBezTo>
                  <a:lnTo>
                    <a:pt x="6148" y="3174"/>
                  </a:lnTo>
                  <a:cubicBezTo>
                    <a:pt x="5744" y="3136"/>
                    <a:pt x="5268" y="3120"/>
                    <a:pt x="4763" y="3120"/>
                  </a:cubicBezTo>
                  <a:cubicBezTo>
                    <a:pt x="2640" y="3120"/>
                    <a:pt x="1" y="3392"/>
                    <a:pt x="1" y="3392"/>
                  </a:cubicBezTo>
                  <a:cubicBezTo>
                    <a:pt x="1" y="3392"/>
                    <a:pt x="1" y="6962"/>
                    <a:pt x="596" y="10353"/>
                  </a:cubicBezTo>
                  <a:cubicBezTo>
                    <a:pt x="1690" y="16892"/>
                    <a:pt x="8111" y="18089"/>
                    <a:pt x="16254" y="18089"/>
                  </a:cubicBezTo>
                  <a:cubicBezTo>
                    <a:pt x="20952" y="18089"/>
                    <a:pt x="26223" y="17690"/>
                    <a:pt x="31374" y="17690"/>
                  </a:cubicBezTo>
                  <a:lnTo>
                    <a:pt x="57631" y="22232"/>
                  </a:lnTo>
                  <a:lnTo>
                    <a:pt x="59138" y="17770"/>
                  </a:lnTo>
                  <a:cubicBezTo>
                    <a:pt x="59138" y="17770"/>
                    <a:pt x="37760" y="9262"/>
                    <a:pt x="36708" y="8925"/>
                  </a:cubicBezTo>
                  <a:cubicBezTo>
                    <a:pt x="30640" y="6823"/>
                    <a:pt x="25881" y="6744"/>
                    <a:pt x="17056" y="6744"/>
                  </a:cubicBezTo>
                  <a:lnTo>
                    <a:pt x="15469" y="794"/>
                  </a:lnTo>
                  <a:lnTo>
                    <a:pt x="147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627825" y="158250"/>
              <a:ext cx="262300" cy="225550"/>
            </a:xfrm>
            <a:custGeom>
              <a:avLst/>
              <a:gdLst/>
              <a:ahLst/>
              <a:cxnLst/>
              <a:rect l="l" t="t" r="r" b="b"/>
              <a:pathLst>
                <a:path w="10492" h="9022" extrusionOk="0">
                  <a:moveTo>
                    <a:pt x="2579" y="0"/>
                  </a:moveTo>
                  <a:cubicBezTo>
                    <a:pt x="2579" y="0"/>
                    <a:pt x="40" y="1964"/>
                    <a:pt x="1" y="2479"/>
                  </a:cubicBezTo>
                  <a:lnTo>
                    <a:pt x="3213" y="5057"/>
                  </a:lnTo>
                  <a:cubicBezTo>
                    <a:pt x="3213" y="5057"/>
                    <a:pt x="4602" y="6326"/>
                    <a:pt x="5335" y="7021"/>
                  </a:cubicBezTo>
                  <a:cubicBezTo>
                    <a:pt x="5930" y="7576"/>
                    <a:pt x="6089" y="8012"/>
                    <a:pt x="6724" y="8766"/>
                  </a:cubicBezTo>
                  <a:cubicBezTo>
                    <a:pt x="6879" y="8939"/>
                    <a:pt x="7039" y="9021"/>
                    <a:pt x="7146" y="9021"/>
                  </a:cubicBezTo>
                  <a:cubicBezTo>
                    <a:pt x="7285" y="9021"/>
                    <a:pt x="7336" y="8884"/>
                    <a:pt x="7180" y="8627"/>
                  </a:cubicBezTo>
                  <a:cubicBezTo>
                    <a:pt x="6841" y="8127"/>
                    <a:pt x="6566" y="7595"/>
                    <a:pt x="6963" y="7595"/>
                  </a:cubicBezTo>
                  <a:cubicBezTo>
                    <a:pt x="7007" y="7595"/>
                    <a:pt x="7059" y="7602"/>
                    <a:pt x="7120" y="7615"/>
                  </a:cubicBezTo>
                  <a:cubicBezTo>
                    <a:pt x="7259" y="7635"/>
                    <a:pt x="8151" y="8072"/>
                    <a:pt x="8389" y="8210"/>
                  </a:cubicBezTo>
                  <a:cubicBezTo>
                    <a:pt x="8890" y="8517"/>
                    <a:pt x="9272" y="8719"/>
                    <a:pt x="9472" y="8719"/>
                  </a:cubicBezTo>
                  <a:cubicBezTo>
                    <a:pt x="9518" y="8719"/>
                    <a:pt x="9554" y="8708"/>
                    <a:pt x="9579" y="8686"/>
                  </a:cubicBezTo>
                  <a:cubicBezTo>
                    <a:pt x="9738" y="8567"/>
                    <a:pt x="9659" y="8409"/>
                    <a:pt x="9282" y="8091"/>
                  </a:cubicBezTo>
                  <a:cubicBezTo>
                    <a:pt x="8925" y="7774"/>
                    <a:pt x="7934" y="7041"/>
                    <a:pt x="7933" y="7040"/>
                  </a:cubicBezTo>
                  <a:lnTo>
                    <a:pt x="7933" y="7040"/>
                  </a:lnTo>
                  <a:cubicBezTo>
                    <a:pt x="7934" y="7041"/>
                    <a:pt x="9593" y="8019"/>
                    <a:pt x="10179" y="8019"/>
                  </a:cubicBezTo>
                  <a:cubicBezTo>
                    <a:pt x="10234" y="8019"/>
                    <a:pt x="10279" y="8011"/>
                    <a:pt x="10313" y="7992"/>
                  </a:cubicBezTo>
                  <a:cubicBezTo>
                    <a:pt x="10492" y="7893"/>
                    <a:pt x="10472" y="7695"/>
                    <a:pt x="10214" y="7536"/>
                  </a:cubicBezTo>
                  <a:cubicBezTo>
                    <a:pt x="9936" y="7397"/>
                    <a:pt x="8231" y="6445"/>
                    <a:pt x="8013" y="6326"/>
                  </a:cubicBezTo>
                  <a:cubicBezTo>
                    <a:pt x="7969" y="6303"/>
                    <a:pt x="7963" y="6293"/>
                    <a:pt x="7982" y="6293"/>
                  </a:cubicBezTo>
                  <a:cubicBezTo>
                    <a:pt x="8062" y="6293"/>
                    <a:pt x="8567" y="6461"/>
                    <a:pt x="8806" y="6604"/>
                  </a:cubicBezTo>
                  <a:cubicBezTo>
                    <a:pt x="9103" y="6802"/>
                    <a:pt x="9996" y="7199"/>
                    <a:pt x="9996" y="7199"/>
                  </a:cubicBezTo>
                  <a:cubicBezTo>
                    <a:pt x="9996" y="7199"/>
                    <a:pt x="10012" y="7200"/>
                    <a:pt x="10037" y="7200"/>
                  </a:cubicBezTo>
                  <a:cubicBezTo>
                    <a:pt x="10151" y="7200"/>
                    <a:pt x="10441" y="7174"/>
                    <a:pt x="10214" y="6882"/>
                  </a:cubicBezTo>
                  <a:cubicBezTo>
                    <a:pt x="9916" y="6525"/>
                    <a:pt x="9024" y="6088"/>
                    <a:pt x="8548" y="5811"/>
                  </a:cubicBezTo>
                  <a:cubicBezTo>
                    <a:pt x="8298" y="5666"/>
                    <a:pt x="8162" y="5513"/>
                    <a:pt x="8266" y="5513"/>
                  </a:cubicBezTo>
                  <a:cubicBezTo>
                    <a:pt x="8319" y="5513"/>
                    <a:pt x="8434" y="5552"/>
                    <a:pt x="8627" y="5652"/>
                  </a:cubicBezTo>
                  <a:cubicBezTo>
                    <a:pt x="9143" y="5930"/>
                    <a:pt x="9341" y="6049"/>
                    <a:pt x="9480" y="6108"/>
                  </a:cubicBezTo>
                  <a:cubicBezTo>
                    <a:pt x="9535" y="6121"/>
                    <a:pt x="9578" y="6126"/>
                    <a:pt x="9611" y="6126"/>
                  </a:cubicBezTo>
                  <a:cubicBezTo>
                    <a:pt x="9787" y="6126"/>
                    <a:pt x="9648" y="5959"/>
                    <a:pt x="9480" y="5791"/>
                  </a:cubicBezTo>
                  <a:cubicBezTo>
                    <a:pt x="8469" y="4799"/>
                    <a:pt x="5772" y="3709"/>
                    <a:pt x="5772" y="3709"/>
                  </a:cubicBezTo>
                  <a:lnTo>
                    <a:pt x="2579" y="0"/>
                  </a:lnTo>
                  <a:close/>
                </a:path>
              </a:pathLst>
            </a:custGeom>
            <a:solidFill>
              <a:srgbClr val="EC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343250" y="-381925"/>
              <a:ext cx="399425" cy="618750"/>
            </a:xfrm>
            <a:custGeom>
              <a:avLst/>
              <a:gdLst/>
              <a:ahLst/>
              <a:cxnLst/>
              <a:rect l="l" t="t" r="r" b="b"/>
              <a:pathLst>
                <a:path w="15977" h="24750" extrusionOk="0">
                  <a:moveTo>
                    <a:pt x="4317" y="0"/>
                  </a:moveTo>
                  <a:cubicBezTo>
                    <a:pt x="4036" y="0"/>
                    <a:pt x="3766" y="60"/>
                    <a:pt x="3511" y="189"/>
                  </a:cubicBezTo>
                  <a:cubicBezTo>
                    <a:pt x="1" y="1954"/>
                    <a:pt x="3650" y="8876"/>
                    <a:pt x="3650" y="8876"/>
                  </a:cubicBezTo>
                  <a:cubicBezTo>
                    <a:pt x="3650" y="8876"/>
                    <a:pt x="4701" y="17225"/>
                    <a:pt x="8211" y="21706"/>
                  </a:cubicBezTo>
                  <a:cubicBezTo>
                    <a:pt x="9559" y="23471"/>
                    <a:pt x="10848" y="24324"/>
                    <a:pt x="11185" y="24721"/>
                  </a:cubicBezTo>
                  <a:cubicBezTo>
                    <a:pt x="11301" y="24740"/>
                    <a:pt x="11440" y="24750"/>
                    <a:pt x="11596" y="24750"/>
                  </a:cubicBezTo>
                  <a:cubicBezTo>
                    <a:pt x="13047" y="24750"/>
                    <a:pt x="15977" y="23910"/>
                    <a:pt x="15350" y="22083"/>
                  </a:cubicBezTo>
                  <a:lnTo>
                    <a:pt x="12217" y="17324"/>
                  </a:lnTo>
                  <a:cubicBezTo>
                    <a:pt x="11761" y="16689"/>
                    <a:pt x="11503" y="15955"/>
                    <a:pt x="11404" y="15202"/>
                  </a:cubicBezTo>
                  <a:cubicBezTo>
                    <a:pt x="11007" y="12187"/>
                    <a:pt x="9817" y="4215"/>
                    <a:pt x="7933" y="2232"/>
                  </a:cubicBezTo>
                  <a:cubicBezTo>
                    <a:pt x="6756" y="976"/>
                    <a:pt x="5452" y="0"/>
                    <a:pt x="4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610975" y="150075"/>
              <a:ext cx="148275" cy="131250"/>
            </a:xfrm>
            <a:custGeom>
              <a:avLst/>
              <a:gdLst/>
              <a:ahLst/>
              <a:cxnLst/>
              <a:rect l="l" t="t" r="r" b="b"/>
              <a:pathLst>
                <a:path w="5931" h="5250" extrusionOk="0">
                  <a:moveTo>
                    <a:pt x="4884" y="0"/>
                  </a:moveTo>
                  <a:cubicBezTo>
                    <a:pt x="4822" y="0"/>
                    <a:pt x="4760" y="10"/>
                    <a:pt x="4701" y="30"/>
                  </a:cubicBezTo>
                  <a:cubicBezTo>
                    <a:pt x="2995" y="664"/>
                    <a:pt x="1" y="3242"/>
                    <a:pt x="20" y="3480"/>
                  </a:cubicBezTo>
                  <a:cubicBezTo>
                    <a:pt x="40" y="3778"/>
                    <a:pt x="1171" y="5146"/>
                    <a:pt x="1607" y="5245"/>
                  </a:cubicBezTo>
                  <a:cubicBezTo>
                    <a:pt x="1620" y="5248"/>
                    <a:pt x="1633" y="5250"/>
                    <a:pt x="1648" y="5250"/>
                  </a:cubicBezTo>
                  <a:cubicBezTo>
                    <a:pt x="2137" y="5250"/>
                    <a:pt x="3392" y="3643"/>
                    <a:pt x="4066" y="3084"/>
                  </a:cubicBezTo>
                  <a:cubicBezTo>
                    <a:pt x="4760" y="2548"/>
                    <a:pt x="5930" y="1894"/>
                    <a:pt x="5771" y="1418"/>
                  </a:cubicBezTo>
                  <a:lnTo>
                    <a:pt x="5454" y="407"/>
                  </a:lnTo>
                  <a:cubicBezTo>
                    <a:pt x="5375" y="153"/>
                    <a:pt x="5131" y="0"/>
                    <a:pt x="48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662050" y="178075"/>
              <a:ext cx="70425" cy="58525"/>
            </a:xfrm>
            <a:custGeom>
              <a:avLst/>
              <a:gdLst/>
              <a:ahLst/>
              <a:cxnLst/>
              <a:rect l="l" t="t" r="r" b="b"/>
              <a:pathLst>
                <a:path w="2817" h="2341" extrusionOk="0">
                  <a:moveTo>
                    <a:pt x="2816" y="1"/>
                  </a:moveTo>
                  <a:cubicBezTo>
                    <a:pt x="2816" y="1"/>
                    <a:pt x="1765" y="556"/>
                    <a:pt x="1230" y="972"/>
                  </a:cubicBezTo>
                  <a:cubicBezTo>
                    <a:pt x="674" y="1389"/>
                    <a:pt x="0" y="2341"/>
                    <a:pt x="0" y="2341"/>
                  </a:cubicBezTo>
                  <a:cubicBezTo>
                    <a:pt x="0" y="2341"/>
                    <a:pt x="754" y="1428"/>
                    <a:pt x="1547" y="972"/>
                  </a:cubicBezTo>
                  <a:cubicBezTo>
                    <a:pt x="2340" y="496"/>
                    <a:pt x="2717" y="357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626350" y="209800"/>
              <a:ext cx="41175" cy="38150"/>
            </a:xfrm>
            <a:custGeom>
              <a:avLst/>
              <a:gdLst/>
              <a:ahLst/>
              <a:cxnLst/>
              <a:rect l="l" t="t" r="r" b="b"/>
              <a:pathLst>
                <a:path w="1647" h="1526" extrusionOk="0">
                  <a:moveTo>
                    <a:pt x="1646" y="1"/>
                  </a:moveTo>
                  <a:lnTo>
                    <a:pt x="1646" y="1"/>
                  </a:lnTo>
                  <a:cubicBezTo>
                    <a:pt x="1428" y="60"/>
                    <a:pt x="0" y="1270"/>
                    <a:pt x="20" y="1409"/>
                  </a:cubicBezTo>
                  <a:cubicBezTo>
                    <a:pt x="20" y="1503"/>
                    <a:pt x="76" y="1525"/>
                    <a:pt x="128" y="1525"/>
                  </a:cubicBezTo>
                  <a:cubicBezTo>
                    <a:pt x="175" y="1525"/>
                    <a:pt x="218" y="1508"/>
                    <a:pt x="218" y="1508"/>
                  </a:cubicBezTo>
                  <a:cubicBezTo>
                    <a:pt x="318" y="1151"/>
                    <a:pt x="1646" y="1"/>
                    <a:pt x="1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73200" y="-515825"/>
              <a:ext cx="238000" cy="325550"/>
            </a:xfrm>
            <a:custGeom>
              <a:avLst/>
              <a:gdLst/>
              <a:ahLst/>
              <a:cxnLst/>
              <a:rect l="l" t="t" r="r" b="b"/>
              <a:pathLst>
                <a:path w="9520" h="13022" extrusionOk="0">
                  <a:moveTo>
                    <a:pt x="9517" y="7208"/>
                  </a:moveTo>
                  <a:cubicBezTo>
                    <a:pt x="9518" y="7210"/>
                    <a:pt x="9519" y="7211"/>
                    <a:pt x="9519" y="7211"/>
                  </a:cubicBezTo>
                  <a:cubicBezTo>
                    <a:pt x="9519" y="7211"/>
                    <a:pt x="9519" y="7210"/>
                    <a:pt x="9517" y="7208"/>
                  </a:cubicBezTo>
                  <a:close/>
                  <a:moveTo>
                    <a:pt x="1854" y="0"/>
                  </a:moveTo>
                  <a:cubicBezTo>
                    <a:pt x="1810" y="0"/>
                    <a:pt x="1773" y="11"/>
                    <a:pt x="1746" y="32"/>
                  </a:cubicBezTo>
                  <a:cubicBezTo>
                    <a:pt x="2360" y="2452"/>
                    <a:pt x="1349" y="3741"/>
                    <a:pt x="1448" y="4197"/>
                  </a:cubicBezTo>
                  <a:cubicBezTo>
                    <a:pt x="675" y="5387"/>
                    <a:pt x="0" y="5585"/>
                    <a:pt x="0" y="5585"/>
                  </a:cubicBezTo>
                  <a:cubicBezTo>
                    <a:pt x="0" y="5585"/>
                    <a:pt x="734" y="8897"/>
                    <a:pt x="2083" y="10741"/>
                  </a:cubicBezTo>
                  <a:cubicBezTo>
                    <a:pt x="3451" y="12566"/>
                    <a:pt x="7715" y="13022"/>
                    <a:pt x="7715" y="13022"/>
                  </a:cubicBezTo>
                  <a:cubicBezTo>
                    <a:pt x="7715" y="13022"/>
                    <a:pt x="8687" y="9452"/>
                    <a:pt x="8786" y="7886"/>
                  </a:cubicBezTo>
                  <a:cubicBezTo>
                    <a:pt x="8832" y="7148"/>
                    <a:pt x="8994" y="6950"/>
                    <a:pt x="9154" y="6950"/>
                  </a:cubicBezTo>
                  <a:cubicBezTo>
                    <a:pt x="9326" y="6950"/>
                    <a:pt x="9495" y="7177"/>
                    <a:pt x="9517" y="7208"/>
                  </a:cubicBezTo>
                  <a:lnTo>
                    <a:pt x="9517" y="7208"/>
                  </a:lnTo>
                  <a:cubicBezTo>
                    <a:pt x="9469" y="7132"/>
                    <a:pt x="8825" y="5902"/>
                    <a:pt x="8825" y="5902"/>
                  </a:cubicBezTo>
                  <a:cubicBezTo>
                    <a:pt x="8865" y="5803"/>
                    <a:pt x="7239" y="4990"/>
                    <a:pt x="7398" y="4931"/>
                  </a:cubicBezTo>
                  <a:cubicBezTo>
                    <a:pt x="7398" y="4931"/>
                    <a:pt x="2811" y="0"/>
                    <a:pt x="1854" y="0"/>
                  </a:cubicBezTo>
                  <a:close/>
                </a:path>
              </a:pathLst>
            </a:custGeom>
            <a:solidFill>
              <a:srgbClr val="EC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122125" y="-58425"/>
              <a:ext cx="242975" cy="592500"/>
            </a:xfrm>
            <a:custGeom>
              <a:avLst/>
              <a:gdLst/>
              <a:ahLst/>
              <a:cxnLst/>
              <a:rect l="l" t="t" r="r" b="b"/>
              <a:pathLst>
                <a:path w="9719" h="23700" extrusionOk="0">
                  <a:moveTo>
                    <a:pt x="953" y="1"/>
                  </a:moveTo>
                  <a:cubicBezTo>
                    <a:pt x="1" y="973"/>
                    <a:pt x="754" y="9342"/>
                    <a:pt x="1488" y="12435"/>
                  </a:cubicBezTo>
                  <a:cubicBezTo>
                    <a:pt x="3313" y="20070"/>
                    <a:pt x="9718" y="23699"/>
                    <a:pt x="9718" y="23699"/>
                  </a:cubicBezTo>
                  <a:cubicBezTo>
                    <a:pt x="2103" y="16798"/>
                    <a:pt x="1052" y="10809"/>
                    <a:pt x="953" y="1"/>
                  </a:cubicBezTo>
                  <a:close/>
                </a:path>
              </a:pathLst>
            </a:custGeom>
            <a:solidFill>
              <a:srgbClr val="20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65275" y="-898525"/>
              <a:ext cx="339650" cy="506025"/>
            </a:xfrm>
            <a:custGeom>
              <a:avLst/>
              <a:gdLst/>
              <a:ahLst/>
              <a:cxnLst/>
              <a:rect l="l" t="t" r="r" b="b"/>
              <a:pathLst>
                <a:path w="13586" h="20241" extrusionOk="0">
                  <a:moveTo>
                    <a:pt x="8829" y="1"/>
                  </a:moveTo>
                  <a:cubicBezTo>
                    <a:pt x="7004" y="1"/>
                    <a:pt x="5113" y="1004"/>
                    <a:pt x="4264" y="2966"/>
                  </a:cubicBezTo>
                  <a:cubicBezTo>
                    <a:pt x="2678" y="6634"/>
                    <a:pt x="4145" y="14448"/>
                    <a:pt x="3094" y="16431"/>
                  </a:cubicBezTo>
                  <a:cubicBezTo>
                    <a:pt x="2063" y="18414"/>
                    <a:pt x="1" y="19604"/>
                    <a:pt x="1" y="19604"/>
                  </a:cubicBezTo>
                  <a:cubicBezTo>
                    <a:pt x="1" y="19604"/>
                    <a:pt x="2086" y="20241"/>
                    <a:pt x="4159" y="20241"/>
                  </a:cubicBezTo>
                  <a:cubicBezTo>
                    <a:pt x="5036" y="20241"/>
                    <a:pt x="5911" y="20127"/>
                    <a:pt x="6624" y="19802"/>
                  </a:cubicBezTo>
                  <a:cubicBezTo>
                    <a:pt x="11622" y="17522"/>
                    <a:pt x="13585" y="4096"/>
                    <a:pt x="12712" y="2311"/>
                  </a:cubicBezTo>
                  <a:cubicBezTo>
                    <a:pt x="11956" y="761"/>
                    <a:pt x="10417" y="1"/>
                    <a:pt x="8829" y="1"/>
                  </a:cubicBezTo>
                  <a:close/>
                </a:path>
              </a:pathLst>
            </a:custGeom>
            <a:solidFill>
              <a:srgbClr val="2E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367000" y="-767475"/>
              <a:ext cx="155175" cy="313275"/>
            </a:xfrm>
            <a:custGeom>
              <a:avLst/>
              <a:gdLst/>
              <a:ahLst/>
              <a:cxnLst/>
              <a:rect l="l" t="t" r="r" b="b"/>
              <a:pathLst>
                <a:path w="6207" h="12531" extrusionOk="0">
                  <a:moveTo>
                    <a:pt x="3654" y="1"/>
                  </a:moveTo>
                  <a:cubicBezTo>
                    <a:pt x="3632" y="1"/>
                    <a:pt x="3612" y="2"/>
                    <a:pt x="3592" y="4"/>
                  </a:cubicBezTo>
                  <a:cubicBezTo>
                    <a:pt x="1430" y="163"/>
                    <a:pt x="1728" y="9345"/>
                    <a:pt x="280" y="11824"/>
                  </a:cubicBezTo>
                  <a:cubicBezTo>
                    <a:pt x="1" y="12314"/>
                    <a:pt x="94" y="12531"/>
                    <a:pt x="408" y="12531"/>
                  </a:cubicBezTo>
                  <a:cubicBezTo>
                    <a:pt x="1456" y="12531"/>
                    <a:pt x="4960" y="10122"/>
                    <a:pt x="5357" y="7362"/>
                  </a:cubicBezTo>
                  <a:cubicBezTo>
                    <a:pt x="6206" y="1437"/>
                    <a:pt x="4426" y="1"/>
                    <a:pt x="3654" y="1"/>
                  </a:cubicBezTo>
                  <a:close/>
                </a:path>
              </a:pathLst>
            </a:custGeom>
            <a:solidFill>
              <a:srgbClr val="2E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171700" y="-517000"/>
              <a:ext cx="224125" cy="151225"/>
            </a:xfrm>
            <a:custGeom>
              <a:avLst/>
              <a:gdLst/>
              <a:ahLst/>
              <a:cxnLst/>
              <a:rect l="l" t="t" r="r" b="b"/>
              <a:pathLst>
                <a:path w="8965" h="6049" extrusionOk="0">
                  <a:moveTo>
                    <a:pt x="1" y="0"/>
                  </a:moveTo>
                  <a:cubicBezTo>
                    <a:pt x="1" y="0"/>
                    <a:pt x="636" y="2558"/>
                    <a:pt x="794" y="3649"/>
                  </a:cubicBezTo>
                  <a:cubicBezTo>
                    <a:pt x="834" y="4105"/>
                    <a:pt x="239" y="5255"/>
                    <a:pt x="60" y="5592"/>
                  </a:cubicBezTo>
                  <a:lnTo>
                    <a:pt x="8965" y="6049"/>
                  </a:lnTo>
                  <a:cubicBezTo>
                    <a:pt x="8290" y="5176"/>
                    <a:pt x="8290" y="4502"/>
                    <a:pt x="8271" y="3867"/>
                  </a:cubicBezTo>
                  <a:cubicBezTo>
                    <a:pt x="8231" y="325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91400" y="-837200"/>
              <a:ext cx="399125" cy="428750"/>
            </a:xfrm>
            <a:custGeom>
              <a:avLst/>
              <a:gdLst/>
              <a:ahLst/>
              <a:cxnLst/>
              <a:rect l="l" t="t" r="r" b="b"/>
              <a:pathLst>
                <a:path w="15965" h="17150" extrusionOk="0">
                  <a:moveTo>
                    <a:pt x="8729" y="1"/>
                  </a:moveTo>
                  <a:cubicBezTo>
                    <a:pt x="5160" y="1"/>
                    <a:pt x="1723" y="2116"/>
                    <a:pt x="1071" y="3130"/>
                  </a:cubicBezTo>
                  <a:cubicBezTo>
                    <a:pt x="40" y="4717"/>
                    <a:pt x="556" y="8762"/>
                    <a:pt x="556" y="8762"/>
                  </a:cubicBezTo>
                  <a:cubicBezTo>
                    <a:pt x="0" y="9318"/>
                    <a:pt x="60" y="10210"/>
                    <a:pt x="397" y="11222"/>
                  </a:cubicBezTo>
                  <a:cubicBezTo>
                    <a:pt x="927" y="12812"/>
                    <a:pt x="2433" y="12848"/>
                    <a:pt x="2569" y="12848"/>
                  </a:cubicBezTo>
                  <a:cubicBezTo>
                    <a:pt x="2575" y="12848"/>
                    <a:pt x="2578" y="12848"/>
                    <a:pt x="2578" y="12848"/>
                  </a:cubicBezTo>
                  <a:cubicBezTo>
                    <a:pt x="3628" y="15058"/>
                    <a:pt x="5038" y="17149"/>
                    <a:pt x="9079" y="17149"/>
                  </a:cubicBezTo>
                  <a:cubicBezTo>
                    <a:pt x="9389" y="17149"/>
                    <a:pt x="9714" y="17137"/>
                    <a:pt x="10055" y="17111"/>
                  </a:cubicBezTo>
                  <a:cubicBezTo>
                    <a:pt x="14081" y="16814"/>
                    <a:pt x="15965" y="12451"/>
                    <a:pt x="15806" y="7890"/>
                  </a:cubicBezTo>
                  <a:cubicBezTo>
                    <a:pt x="15707" y="4757"/>
                    <a:pt x="14576" y="2793"/>
                    <a:pt x="14576" y="2793"/>
                  </a:cubicBezTo>
                  <a:cubicBezTo>
                    <a:pt x="12933" y="719"/>
                    <a:pt x="10809" y="1"/>
                    <a:pt x="8729" y="1"/>
                  </a:cubicBezTo>
                  <a:close/>
                </a:path>
              </a:pathLst>
            </a:custGeom>
            <a:solidFill>
              <a:srgbClr val="EC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358125" y="-572375"/>
              <a:ext cx="28275" cy="42500"/>
            </a:xfrm>
            <a:custGeom>
              <a:avLst/>
              <a:gdLst/>
              <a:ahLst/>
              <a:cxnLst/>
              <a:rect l="l" t="t" r="r" b="b"/>
              <a:pathLst>
                <a:path w="1131" h="1700" extrusionOk="0">
                  <a:moveTo>
                    <a:pt x="916" y="0"/>
                  </a:moveTo>
                  <a:cubicBezTo>
                    <a:pt x="896" y="0"/>
                    <a:pt x="873" y="38"/>
                    <a:pt x="873" y="53"/>
                  </a:cubicBezTo>
                  <a:cubicBezTo>
                    <a:pt x="833" y="133"/>
                    <a:pt x="833" y="212"/>
                    <a:pt x="833" y="272"/>
                  </a:cubicBezTo>
                  <a:cubicBezTo>
                    <a:pt x="833" y="668"/>
                    <a:pt x="972" y="1263"/>
                    <a:pt x="992" y="1362"/>
                  </a:cubicBezTo>
                  <a:cubicBezTo>
                    <a:pt x="992" y="1402"/>
                    <a:pt x="992" y="1422"/>
                    <a:pt x="972" y="1442"/>
                  </a:cubicBezTo>
                  <a:cubicBezTo>
                    <a:pt x="913" y="1501"/>
                    <a:pt x="774" y="1561"/>
                    <a:pt x="595" y="1561"/>
                  </a:cubicBezTo>
                  <a:cubicBezTo>
                    <a:pt x="318" y="1561"/>
                    <a:pt x="139" y="1442"/>
                    <a:pt x="139" y="1422"/>
                  </a:cubicBezTo>
                  <a:cubicBezTo>
                    <a:pt x="139" y="1362"/>
                    <a:pt x="120" y="1342"/>
                    <a:pt x="80" y="1342"/>
                  </a:cubicBezTo>
                  <a:cubicBezTo>
                    <a:pt x="20" y="1342"/>
                    <a:pt x="1" y="1362"/>
                    <a:pt x="1" y="1422"/>
                  </a:cubicBezTo>
                  <a:cubicBezTo>
                    <a:pt x="1" y="1561"/>
                    <a:pt x="278" y="1699"/>
                    <a:pt x="576" y="1699"/>
                  </a:cubicBezTo>
                  <a:cubicBezTo>
                    <a:pt x="774" y="1699"/>
                    <a:pt x="972" y="1620"/>
                    <a:pt x="1071" y="1521"/>
                  </a:cubicBezTo>
                  <a:cubicBezTo>
                    <a:pt x="1111" y="1461"/>
                    <a:pt x="1131" y="1422"/>
                    <a:pt x="1111" y="1342"/>
                  </a:cubicBezTo>
                  <a:cubicBezTo>
                    <a:pt x="1091" y="1243"/>
                    <a:pt x="992" y="668"/>
                    <a:pt x="972" y="272"/>
                  </a:cubicBezTo>
                  <a:cubicBezTo>
                    <a:pt x="972" y="232"/>
                    <a:pt x="992" y="153"/>
                    <a:pt x="992" y="73"/>
                  </a:cubicBezTo>
                  <a:cubicBezTo>
                    <a:pt x="1012" y="53"/>
                    <a:pt x="992" y="14"/>
                    <a:pt x="933" y="14"/>
                  </a:cubicBezTo>
                  <a:cubicBezTo>
                    <a:pt x="928" y="4"/>
                    <a:pt x="922" y="0"/>
                    <a:pt x="916" y="0"/>
                  </a:cubicBezTo>
                  <a:close/>
                </a:path>
              </a:pathLst>
            </a:custGeom>
            <a:solidFill>
              <a:srgbClr val="CD9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337015" y="-501612"/>
              <a:ext cx="63468" cy="19730"/>
            </a:xfrm>
            <a:custGeom>
              <a:avLst/>
              <a:gdLst/>
              <a:ahLst/>
              <a:cxnLst/>
              <a:rect l="l" t="t" r="r" b="b"/>
              <a:pathLst>
                <a:path w="1608" h="499" extrusionOk="0">
                  <a:moveTo>
                    <a:pt x="125" y="1"/>
                  </a:moveTo>
                  <a:cubicBezTo>
                    <a:pt x="86" y="1"/>
                    <a:pt x="52" y="20"/>
                    <a:pt x="40" y="32"/>
                  </a:cubicBezTo>
                  <a:cubicBezTo>
                    <a:pt x="1" y="72"/>
                    <a:pt x="21" y="151"/>
                    <a:pt x="40" y="171"/>
                  </a:cubicBezTo>
                  <a:cubicBezTo>
                    <a:pt x="41" y="170"/>
                    <a:pt x="43" y="170"/>
                    <a:pt x="45" y="170"/>
                  </a:cubicBezTo>
                  <a:cubicBezTo>
                    <a:pt x="83" y="170"/>
                    <a:pt x="313" y="354"/>
                    <a:pt x="616" y="449"/>
                  </a:cubicBezTo>
                  <a:cubicBezTo>
                    <a:pt x="715" y="479"/>
                    <a:pt x="827" y="498"/>
                    <a:pt x="945" y="498"/>
                  </a:cubicBezTo>
                  <a:cubicBezTo>
                    <a:pt x="1132" y="498"/>
                    <a:pt x="1333" y="451"/>
                    <a:pt x="1528" y="330"/>
                  </a:cubicBezTo>
                  <a:cubicBezTo>
                    <a:pt x="1587" y="310"/>
                    <a:pt x="1607" y="230"/>
                    <a:pt x="1548" y="171"/>
                  </a:cubicBezTo>
                  <a:cubicBezTo>
                    <a:pt x="1535" y="146"/>
                    <a:pt x="1500" y="129"/>
                    <a:pt x="1466" y="129"/>
                  </a:cubicBezTo>
                  <a:cubicBezTo>
                    <a:pt x="1445" y="129"/>
                    <a:pt x="1424" y="136"/>
                    <a:pt x="1409" y="151"/>
                  </a:cubicBezTo>
                  <a:cubicBezTo>
                    <a:pt x="1244" y="261"/>
                    <a:pt x="1078" y="301"/>
                    <a:pt x="925" y="301"/>
                  </a:cubicBezTo>
                  <a:cubicBezTo>
                    <a:pt x="528" y="301"/>
                    <a:pt x="213" y="32"/>
                    <a:pt x="199" y="32"/>
                  </a:cubicBezTo>
                  <a:cubicBezTo>
                    <a:pt x="176" y="9"/>
                    <a:pt x="149" y="1"/>
                    <a:pt x="125" y="1"/>
                  </a:cubicBezTo>
                  <a:close/>
                </a:path>
              </a:pathLst>
            </a:custGeom>
            <a:solidFill>
              <a:srgbClr val="CD9868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225250" y="-432725"/>
              <a:ext cx="154725" cy="35825"/>
            </a:xfrm>
            <a:custGeom>
              <a:avLst/>
              <a:gdLst/>
              <a:ahLst/>
              <a:cxnLst/>
              <a:rect l="l" t="t" r="r" b="b"/>
              <a:pathLst>
                <a:path w="6189" h="1433" extrusionOk="0">
                  <a:moveTo>
                    <a:pt x="1" y="0"/>
                  </a:moveTo>
                  <a:cubicBezTo>
                    <a:pt x="1" y="0"/>
                    <a:pt x="933" y="833"/>
                    <a:pt x="2916" y="1289"/>
                  </a:cubicBezTo>
                  <a:cubicBezTo>
                    <a:pt x="3443" y="1394"/>
                    <a:pt x="3919" y="1432"/>
                    <a:pt x="4335" y="1432"/>
                  </a:cubicBezTo>
                  <a:cubicBezTo>
                    <a:pt x="5499" y="1432"/>
                    <a:pt x="6188" y="1131"/>
                    <a:pt x="6188" y="1131"/>
                  </a:cubicBezTo>
                  <a:lnTo>
                    <a:pt x="6129" y="675"/>
                  </a:lnTo>
                  <a:cubicBezTo>
                    <a:pt x="5450" y="837"/>
                    <a:pt x="4720" y="910"/>
                    <a:pt x="3998" y="910"/>
                  </a:cubicBezTo>
                  <a:cubicBezTo>
                    <a:pt x="2422" y="910"/>
                    <a:pt x="885" y="558"/>
                    <a:pt x="1" y="0"/>
                  </a:cubicBezTo>
                  <a:close/>
                </a:path>
              </a:pathLst>
            </a:custGeom>
            <a:solidFill>
              <a:srgbClr val="3B3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251025" y="-569575"/>
              <a:ext cx="45650" cy="32250"/>
            </a:xfrm>
            <a:custGeom>
              <a:avLst/>
              <a:gdLst/>
              <a:ahLst/>
              <a:cxnLst/>
              <a:rect l="l" t="t" r="r" b="b"/>
              <a:pathLst>
                <a:path w="1826" h="1290" extrusionOk="0">
                  <a:moveTo>
                    <a:pt x="913" y="1"/>
                  </a:moveTo>
                  <a:cubicBezTo>
                    <a:pt x="398" y="1"/>
                    <a:pt x="1" y="298"/>
                    <a:pt x="1" y="636"/>
                  </a:cubicBezTo>
                  <a:cubicBezTo>
                    <a:pt x="1" y="992"/>
                    <a:pt x="417" y="1290"/>
                    <a:pt x="913" y="1290"/>
                  </a:cubicBezTo>
                  <a:cubicBezTo>
                    <a:pt x="1429" y="1290"/>
                    <a:pt x="1825" y="992"/>
                    <a:pt x="1825" y="636"/>
                  </a:cubicBezTo>
                  <a:cubicBezTo>
                    <a:pt x="1825" y="298"/>
                    <a:pt x="1429" y="1"/>
                    <a:pt x="913" y="1"/>
                  </a:cubicBezTo>
                  <a:close/>
                </a:path>
              </a:pathLst>
            </a:custGeom>
            <a:solidFill>
              <a:srgbClr val="B95C5A">
                <a:alpha val="4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430500" y="-569575"/>
              <a:ext cx="45650" cy="32250"/>
            </a:xfrm>
            <a:custGeom>
              <a:avLst/>
              <a:gdLst/>
              <a:ahLst/>
              <a:cxnLst/>
              <a:rect l="l" t="t" r="r" b="b"/>
              <a:pathLst>
                <a:path w="1826" h="1290" extrusionOk="0">
                  <a:moveTo>
                    <a:pt x="913" y="1"/>
                  </a:moveTo>
                  <a:cubicBezTo>
                    <a:pt x="398" y="1"/>
                    <a:pt x="1" y="298"/>
                    <a:pt x="1" y="636"/>
                  </a:cubicBezTo>
                  <a:cubicBezTo>
                    <a:pt x="1" y="992"/>
                    <a:pt x="417" y="1290"/>
                    <a:pt x="913" y="1290"/>
                  </a:cubicBezTo>
                  <a:cubicBezTo>
                    <a:pt x="1449" y="1290"/>
                    <a:pt x="1825" y="992"/>
                    <a:pt x="1825" y="636"/>
                  </a:cubicBezTo>
                  <a:cubicBezTo>
                    <a:pt x="1825" y="298"/>
                    <a:pt x="1449" y="1"/>
                    <a:pt x="913" y="1"/>
                  </a:cubicBezTo>
                  <a:close/>
                </a:path>
              </a:pathLst>
            </a:custGeom>
            <a:solidFill>
              <a:srgbClr val="B95C5A">
                <a:alpha val="4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76025" y="-875425"/>
              <a:ext cx="430175" cy="342550"/>
            </a:xfrm>
            <a:custGeom>
              <a:avLst/>
              <a:gdLst/>
              <a:ahLst/>
              <a:cxnLst/>
              <a:rect l="l" t="t" r="r" b="b"/>
              <a:pathLst>
                <a:path w="17207" h="13702" extrusionOk="0">
                  <a:moveTo>
                    <a:pt x="9515" y="1"/>
                  </a:moveTo>
                  <a:cubicBezTo>
                    <a:pt x="6141" y="1"/>
                    <a:pt x="2504" y="1623"/>
                    <a:pt x="1389" y="4104"/>
                  </a:cubicBezTo>
                  <a:cubicBezTo>
                    <a:pt x="0" y="7178"/>
                    <a:pt x="397" y="9181"/>
                    <a:pt x="615" y="10490"/>
                  </a:cubicBezTo>
                  <a:cubicBezTo>
                    <a:pt x="774" y="11402"/>
                    <a:pt x="2539" y="11204"/>
                    <a:pt x="2678" y="12394"/>
                  </a:cubicBezTo>
                  <a:cubicBezTo>
                    <a:pt x="2774" y="13202"/>
                    <a:pt x="3472" y="13702"/>
                    <a:pt x="3991" y="13702"/>
                  </a:cubicBezTo>
                  <a:cubicBezTo>
                    <a:pt x="4325" y="13702"/>
                    <a:pt x="4585" y="13494"/>
                    <a:pt x="4562" y="13028"/>
                  </a:cubicBezTo>
                  <a:cubicBezTo>
                    <a:pt x="4542" y="12354"/>
                    <a:pt x="4939" y="10867"/>
                    <a:pt x="8092" y="9915"/>
                  </a:cubicBezTo>
                  <a:cubicBezTo>
                    <a:pt x="13248" y="8407"/>
                    <a:pt x="14497" y="8011"/>
                    <a:pt x="16084" y="6424"/>
                  </a:cubicBezTo>
                  <a:cubicBezTo>
                    <a:pt x="16678" y="8077"/>
                    <a:pt x="16981" y="9017"/>
                    <a:pt x="17110" y="9017"/>
                  </a:cubicBezTo>
                  <a:cubicBezTo>
                    <a:pt x="17197" y="9017"/>
                    <a:pt x="17206" y="8599"/>
                    <a:pt x="17174" y="7694"/>
                  </a:cubicBezTo>
                  <a:cubicBezTo>
                    <a:pt x="17115" y="5195"/>
                    <a:pt x="15846" y="1942"/>
                    <a:pt x="12851" y="634"/>
                  </a:cubicBezTo>
                  <a:cubicBezTo>
                    <a:pt x="11852" y="201"/>
                    <a:pt x="10700" y="1"/>
                    <a:pt x="9515" y="1"/>
                  </a:cubicBezTo>
                  <a:close/>
                </a:path>
              </a:pathLst>
            </a:custGeom>
            <a:solidFill>
              <a:srgbClr val="2E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284750" y="-601050"/>
              <a:ext cx="17375" cy="24825"/>
            </a:xfrm>
            <a:custGeom>
              <a:avLst/>
              <a:gdLst/>
              <a:ahLst/>
              <a:cxnLst/>
              <a:rect l="l" t="t" r="r" b="b"/>
              <a:pathLst>
                <a:path w="695" h="993" extrusionOk="0">
                  <a:moveTo>
                    <a:pt x="348" y="0"/>
                  </a:moveTo>
                  <a:cubicBezTo>
                    <a:pt x="318" y="0"/>
                    <a:pt x="287" y="10"/>
                    <a:pt x="258" y="30"/>
                  </a:cubicBezTo>
                  <a:cubicBezTo>
                    <a:pt x="80" y="110"/>
                    <a:pt x="0" y="407"/>
                    <a:pt x="60" y="665"/>
                  </a:cubicBezTo>
                  <a:cubicBezTo>
                    <a:pt x="91" y="854"/>
                    <a:pt x="210" y="992"/>
                    <a:pt x="347" y="992"/>
                  </a:cubicBezTo>
                  <a:cubicBezTo>
                    <a:pt x="383" y="992"/>
                    <a:pt x="420" y="983"/>
                    <a:pt x="457" y="962"/>
                  </a:cubicBezTo>
                  <a:cubicBezTo>
                    <a:pt x="635" y="883"/>
                    <a:pt x="695" y="586"/>
                    <a:pt x="655" y="328"/>
                  </a:cubicBezTo>
                  <a:cubicBezTo>
                    <a:pt x="592" y="139"/>
                    <a:pt x="467" y="0"/>
                    <a:pt x="348" y="0"/>
                  </a:cubicBezTo>
                  <a:close/>
                </a:path>
              </a:pathLst>
            </a:custGeom>
            <a:solidFill>
              <a:srgbClr val="1B2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423575" y="-601050"/>
              <a:ext cx="17375" cy="24825"/>
            </a:xfrm>
            <a:custGeom>
              <a:avLst/>
              <a:gdLst/>
              <a:ahLst/>
              <a:cxnLst/>
              <a:rect l="l" t="t" r="r" b="b"/>
              <a:pathLst>
                <a:path w="695" h="993" extrusionOk="0">
                  <a:moveTo>
                    <a:pt x="366" y="0"/>
                  </a:moveTo>
                  <a:cubicBezTo>
                    <a:pt x="331" y="0"/>
                    <a:pt x="295" y="10"/>
                    <a:pt x="258" y="30"/>
                  </a:cubicBezTo>
                  <a:cubicBezTo>
                    <a:pt x="80" y="110"/>
                    <a:pt x="0" y="407"/>
                    <a:pt x="60" y="665"/>
                  </a:cubicBezTo>
                  <a:cubicBezTo>
                    <a:pt x="91" y="854"/>
                    <a:pt x="210" y="992"/>
                    <a:pt x="347" y="992"/>
                  </a:cubicBezTo>
                  <a:cubicBezTo>
                    <a:pt x="382" y="992"/>
                    <a:pt x="419" y="983"/>
                    <a:pt x="456" y="962"/>
                  </a:cubicBezTo>
                  <a:cubicBezTo>
                    <a:pt x="635" y="883"/>
                    <a:pt x="694" y="586"/>
                    <a:pt x="655" y="328"/>
                  </a:cubicBezTo>
                  <a:cubicBezTo>
                    <a:pt x="608" y="139"/>
                    <a:pt x="498" y="0"/>
                    <a:pt x="366" y="0"/>
                  </a:cubicBezTo>
                  <a:close/>
                </a:path>
              </a:pathLst>
            </a:custGeom>
            <a:solidFill>
              <a:srgbClr val="1B2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-10250" y="-404975"/>
              <a:ext cx="608950" cy="950475"/>
            </a:xfrm>
            <a:custGeom>
              <a:avLst/>
              <a:gdLst/>
              <a:ahLst/>
              <a:cxnLst/>
              <a:rect l="l" t="t" r="r" b="b"/>
              <a:pathLst>
                <a:path w="24358" h="38019" extrusionOk="0">
                  <a:moveTo>
                    <a:pt x="15628" y="1"/>
                  </a:moveTo>
                  <a:cubicBezTo>
                    <a:pt x="15628" y="1"/>
                    <a:pt x="15529" y="2301"/>
                    <a:pt x="14160" y="4046"/>
                  </a:cubicBezTo>
                  <a:cubicBezTo>
                    <a:pt x="14115" y="4048"/>
                    <a:pt x="14071" y="4048"/>
                    <a:pt x="14026" y="4048"/>
                  </a:cubicBezTo>
                  <a:cubicBezTo>
                    <a:pt x="10708" y="4048"/>
                    <a:pt x="7715" y="477"/>
                    <a:pt x="7715" y="477"/>
                  </a:cubicBezTo>
                  <a:lnTo>
                    <a:pt x="5534" y="1746"/>
                  </a:lnTo>
                  <a:cubicBezTo>
                    <a:pt x="4463" y="2083"/>
                    <a:pt x="3531" y="2698"/>
                    <a:pt x="2817" y="3551"/>
                  </a:cubicBezTo>
                  <a:cubicBezTo>
                    <a:pt x="2083" y="4364"/>
                    <a:pt x="1349" y="5534"/>
                    <a:pt x="1052" y="7001"/>
                  </a:cubicBezTo>
                  <a:cubicBezTo>
                    <a:pt x="140" y="11384"/>
                    <a:pt x="3769" y="18325"/>
                    <a:pt x="3927" y="19158"/>
                  </a:cubicBezTo>
                  <a:cubicBezTo>
                    <a:pt x="4324" y="21141"/>
                    <a:pt x="3570" y="23223"/>
                    <a:pt x="2777" y="26833"/>
                  </a:cubicBezTo>
                  <a:cubicBezTo>
                    <a:pt x="1964" y="30422"/>
                    <a:pt x="1" y="34607"/>
                    <a:pt x="1548" y="36114"/>
                  </a:cubicBezTo>
                  <a:cubicBezTo>
                    <a:pt x="2696" y="37263"/>
                    <a:pt x="6573" y="38018"/>
                    <a:pt x="11142" y="38018"/>
                  </a:cubicBezTo>
                  <a:cubicBezTo>
                    <a:pt x="12646" y="38018"/>
                    <a:pt x="14225" y="37937"/>
                    <a:pt x="15806" y="37760"/>
                  </a:cubicBezTo>
                  <a:cubicBezTo>
                    <a:pt x="21966" y="37067"/>
                    <a:pt x="24221" y="33646"/>
                    <a:pt x="24348" y="33446"/>
                  </a:cubicBezTo>
                  <a:lnTo>
                    <a:pt x="24348" y="33446"/>
                  </a:lnTo>
                  <a:cubicBezTo>
                    <a:pt x="24352" y="33454"/>
                    <a:pt x="24354" y="33457"/>
                    <a:pt x="24355" y="33457"/>
                  </a:cubicBezTo>
                  <a:cubicBezTo>
                    <a:pt x="24358" y="33457"/>
                    <a:pt x="24354" y="33436"/>
                    <a:pt x="24354" y="33436"/>
                  </a:cubicBezTo>
                  <a:cubicBezTo>
                    <a:pt x="24354" y="33436"/>
                    <a:pt x="24352" y="33440"/>
                    <a:pt x="24348" y="33446"/>
                  </a:cubicBezTo>
                  <a:lnTo>
                    <a:pt x="24348" y="33446"/>
                  </a:lnTo>
                  <a:cubicBezTo>
                    <a:pt x="24313" y="33369"/>
                    <a:pt x="24139" y="32840"/>
                    <a:pt x="23342" y="30065"/>
                  </a:cubicBezTo>
                  <a:cubicBezTo>
                    <a:pt x="22410" y="26952"/>
                    <a:pt x="21855" y="21320"/>
                    <a:pt x="21558" y="18444"/>
                  </a:cubicBezTo>
                  <a:cubicBezTo>
                    <a:pt x="22351" y="17651"/>
                    <a:pt x="22648" y="17115"/>
                    <a:pt x="22866" y="16025"/>
                  </a:cubicBezTo>
                  <a:cubicBezTo>
                    <a:pt x="23085" y="14934"/>
                    <a:pt x="21796" y="5653"/>
                    <a:pt x="21796" y="5653"/>
                  </a:cubicBezTo>
                  <a:cubicBezTo>
                    <a:pt x="21320" y="2757"/>
                    <a:pt x="21300" y="1746"/>
                    <a:pt x="19098" y="893"/>
                  </a:cubicBezTo>
                  <a:cubicBezTo>
                    <a:pt x="17036" y="100"/>
                    <a:pt x="15628" y="1"/>
                    <a:pt x="15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201450" y="57600"/>
              <a:ext cx="327250" cy="50600"/>
            </a:xfrm>
            <a:custGeom>
              <a:avLst/>
              <a:gdLst/>
              <a:ahLst/>
              <a:cxnLst/>
              <a:rect l="l" t="t" r="r" b="b"/>
              <a:pathLst>
                <a:path w="13090" h="2024" extrusionOk="0">
                  <a:moveTo>
                    <a:pt x="13090" y="1"/>
                  </a:moveTo>
                  <a:cubicBezTo>
                    <a:pt x="13089" y="1"/>
                    <a:pt x="11166" y="933"/>
                    <a:pt x="6902" y="1250"/>
                  </a:cubicBezTo>
                  <a:cubicBezTo>
                    <a:pt x="6473" y="1285"/>
                    <a:pt x="6021" y="1300"/>
                    <a:pt x="5563" y="1300"/>
                  </a:cubicBezTo>
                  <a:cubicBezTo>
                    <a:pt x="2891" y="1300"/>
                    <a:pt x="1" y="794"/>
                    <a:pt x="1" y="794"/>
                  </a:cubicBezTo>
                  <a:lnTo>
                    <a:pt x="1" y="794"/>
                  </a:lnTo>
                  <a:cubicBezTo>
                    <a:pt x="1" y="794"/>
                    <a:pt x="1310" y="2023"/>
                    <a:pt x="5950" y="2023"/>
                  </a:cubicBezTo>
                  <a:cubicBezTo>
                    <a:pt x="10571" y="2023"/>
                    <a:pt x="12653" y="734"/>
                    <a:pt x="13030" y="60"/>
                  </a:cubicBezTo>
                  <a:lnTo>
                    <a:pt x="130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534125" y="-123350"/>
              <a:ext cx="56550" cy="174525"/>
            </a:xfrm>
            <a:custGeom>
              <a:avLst/>
              <a:gdLst/>
              <a:ahLst/>
              <a:cxnLst/>
              <a:rect l="l" t="t" r="r" b="b"/>
              <a:pathLst>
                <a:path w="2262" h="6981" extrusionOk="0">
                  <a:moveTo>
                    <a:pt x="477" y="0"/>
                  </a:moveTo>
                  <a:cubicBezTo>
                    <a:pt x="477" y="0"/>
                    <a:pt x="655" y="2816"/>
                    <a:pt x="615" y="4303"/>
                  </a:cubicBezTo>
                  <a:cubicBezTo>
                    <a:pt x="556" y="5910"/>
                    <a:pt x="298" y="6068"/>
                    <a:pt x="298" y="6068"/>
                  </a:cubicBezTo>
                  <a:lnTo>
                    <a:pt x="1" y="6981"/>
                  </a:lnTo>
                  <a:cubicBezTo>
                    <a:pt x="2261" y="5255"/>
                    <a:pt x="4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256000" y="377375"/>
              <a:ext cx="427375" cy="280650"/>
            </a:xfrm>
            <a:custGeom>
              <a:avLst/>
              <a:gdLst/>
              <a:ahLst/>
              <a:cxnLst/>
              <a:rect l="l" t="t" r="r" b="b"/>
              <a:pathLst>
                <a:path w="17095" h="11226" extrusionOk="0">
                  <a:moveTo>
                    <a:pt x="17095" y="1"/>
                  </a:moveTo>
                  <a:lnTo>
                    <a:pt x="0" y="6664"/>
                  </a:lnTo>
                  <a:lnTo>
                    <a:pt x="12613" y="11225"/>
                  </a:lnTo>
                  <a:lnTo>
                    <a:pt x="170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230225" y="371925"/>
              <a:ext cx="433825" cy="295025"/>
            </a:xfrm>
            <a:custGeom>
              <a:avLst/>
              <a:gdLst/>
              <a:ahLst/>
              <a:cxnLst/>
              <a:rect l="l" t="t" r="r" b="b"/>
              <a:pathLst>
                <a:path w="17353" h="11801" extrusionOk="0">
                  <a:moveTo>
                    <a:pt x="16639" y="1"/>
                  </a:moveTo>
                  <a:lnTo>
                    <a:pt x="833" y="6148"/>
                  </a:lnTo>
                  <a:cubicBezTo>
                    <a:pt x="0" y="6485"/>
                    <a:pt x="456" y="7318"/>
                    <a:pt x="1091" y="7417"/>
                  </a:cubicBezTo>
                  <a:lnTo>
                    <a:pt x="13585" y="11800"/>
                  </a:lnTo>
                  <a:lnTo>
                    <a:pt x="13585" y="11800"/>
                  </a:lnTo>
                  <a:lnTo>
                    <a:pt x="13446" y="10888"/>
                  </a:lnTo>
                  <a:lnTo>
                    <a:pt x="1785" y="6565"/>
                  </a:lnTo>
                  <a:lnTo>
                    <a:pt x="17352" y="833"/>
                  </a:lnTo>
                  <a:lnTo>
                    <a:pt x="166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3450" y="-159550"/>
              <a:ext cx="347575" cy="503750"/>
            </a:xfrm>
            <a:custGeom>
              <a:avLst/>
              <a:gdLst/>
              <a:ahLst/>
              <a:cxnLst/>
              <a:rect l="l" t="t" r="r" b="b"/>
              <a:pathLst>
                <a:path w="13903" h="20150" extrusionOk="0">
                  <a:moveTo>
                    <a:pt x="5038" y="0"/>
                  </a:moveTo>
                  <a:lnTo>
                    <a:pt x="616" y="10372"/>
                  </a:lnTo>
                  <a:lnTo>
                    <a:pt x="1" y="12732"/>
                  </a:lnTo>
                  <a:cubicBezTo>
                    <a:pt x="1508" y="17313"/>
                    <a:pt x="11107" y="20149"/>
                    <a:pt x="11107" y="20149"/>
                  </a:cubicBezTo>
                  <a:cubicBezTo>
                    <a:pt x="11523" y="18602"/>
                    <a:pt x="13903" y="14795"/>
                    <a:pt x="13903" y="14795"/>
                  </a:cubicBezTo>
                  <a:lnTo>
                    <a:pt x="6545" y="7933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13550" y="-318775"/>
              <a:ext cx="449700" cy="664950"/>
            </a:xfrm>
            <a:custGeom>
              <a:avLst/>
              <a:gdLst/>
              <a:ahLst/>
              <a:cxnLst/>
              <a:rect l="l" t="t" r="r" b="b"/>
              <a:pathLst>
                <a:path w="17988" h="26598" extrusionOk="0">
                  <a:moveTo>
                    <a:pt x="4322" y="1"/>
                  </a:moveTo>
                  <a:cubicBezTo>
                    <a:pt x="4296" y="1"/>
                    <a:pt x="4271" y="2"/>
                    <a:pt x="4245" y="4"/>
                  </a:cubicBezTo>
                  <a:cubicBezTo>
                    <a:pt x="318" y="321"/>
                    <a:pt x="1" y="6389"/>
                    <a:pt x="1" y="6389"/>
                  </a:cubicBezTo>
                  <a:cubicBezTo>
                    <a:pt x="1" y="6389"/>
                    <a:pt x="318" y="12973"/>
                    <a:pt x="2777" y="18486"/>
                  </a:cubicBezTo>
                  <a:cubicBezTo>
                    <a:pt x="5078" y="23702"/>
                    <a:pt x="15945" y="26597"/>
                    <a:pt x="15945" y="26597"/>
                  </a:cubicBezTo>
                  <a:lnTo>
                    <a:pt x="17988" y="22353"/>
                  </a:lnTo>
                  <a:lnTo>
                    <a:pt x="8627" y="14679"/>
                  </a:lnTo>
                  <a:lnTo>
                    <a:pt x="7973" y="8273"/>
                  </a:lnTo>
                  <a:cubicBezTo>
                    <a:pt x="7973" y="8273"/>
                    <a:pt x="6750" y="1"/>
                    <a:pt x="4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398275" y="261375"/>
              <a:ext cx="183975" cy="134775"/>
            </a:xfrm>
            <a:custGeom>
              <a:avLst/>
              <a:gdLst/>
              <a:ahLst/>
              <a:cxnLst/>
              <a:rect l="l" t="t" r="r" b="b"/>
              <a:pathLst>
                <a:path w="7359" h="5391" extrusionOk="0">
                  <a:moveTo>
                    <a:pt x="1885" y="0"/>
                  </a:moveTo>
                  <a:cubicBezTo>
                    <a:pt x="1885" y="0"/>
                    <a:pt x="1" y="2598"/>
                    <a:pt x="100" y="3094"/>
                  </a:cubicBezTo>
                  <a:lnTo>
                    <a:pt x="5058" y="5136"/>
                  </a:lnTo>
                  <a:cubicBezTo>
                    <a:pt x="5401" y="5329"/>
                    <a:pt x="5795" y="5391"/>
                    <a:pt x="6159" y="5391"/>
                  </a:cubicBezTo>
                  <a:cubicBezTo>
                    <a:pt x="6806" y="5391"/>
                    <a:pt x="7358" y="5196"/>
                    <a:pt x="7358" y="5196"/>
                  </a:cubicBezTo>
                  <a:lnTo>
                    <a:pt x="6724" y="2598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EC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358125" y="214000"/>
              <a:ext cx="121000" cy="154200"/>
            </a:xfrm>
            <a:custGeom>
              <a:avLst/>
              <a:gdLst/>
              <a:ahLst/>
              <a:cxnLst/>
              <a:rect l="l" t="t" r="r" b="b"/>
              <a:pathLst>
                <a:path w="4840" h="6168" extrusionOk="0">
                  <a:moveTo>
                    <a:pt x="3387" y="0"/>
                  </a:moveTo>
                  <a:cubicBezTo>
                    <a:pt x="3252" y="0"/>
                    <a:pt x="3113" y="50"/>
                    <a:pt x="2995" y="150"/>
                  </a:cubicBezTo>
                  <a:cubicBezTo>
                    <a:pt x="1686" y="1419"/>
                    <a:pt x="1" y="4989"/>
                    <a:pt x="100" y="5187"/>
                  </a:cubicBezTo>
                  <a:cubicBezTo>
                    <a:pt x="212" y="5449"/>
                    <a:pt x="1625" y="6167"/>
                    <a:pt x="2171" y="6167"/>
                  </a:cubicBezTo>
                  <a:cubicBezTo>
                    <a:pt x="2204" y="6167"/>
                    <a:pt x="2235" y="6165"/>
                    <a:pt x="2261" y="6159"/>
                  </a:cubicBezTo>
                  <a:cubicBezTo>
                    <a:pt x="2698" y="6080"/>
                    <a:pt x="3213" y="3997"/>
                    <a:pt x="3610" y="3204"/>
                  </a:cubicBezTo>
                  <a:cubicBezTo>
                    <a:pt x="4046" y="2411"/>
                    <a:pt x="4839" y="1380"/>
                    <a:pt x="4502" y="1003"/>
                  </a:cubicBezTo>
                  <a:lnTo>
                    <a:pt x="3808" y="210"/>
                  </a:lnTo>
                  <a:cubicBezTo>
                    <a:pt x="3701" y="70"/>
                    <a:pt x="3547" y="0"/>
                    <a:pt x="3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406225" y="241050"/>
              <a:ext cx="43150" cy="81825"/>
            </a:xfrm>
            <a:custGeom>
              <a:avLst/>
              <a:gdLst/>
              <a:ahLst/>
              <a:cxnLst/>
              <a:rect l="l" t="t" r="r" b="b"/>
              <a:pathLst>
                <a:path w="1726" h="3273" extrusionOk="0">
                  <a:moveTo>
                    <a:pt x="1646" y="0"/>
                  </a:moveTo>
                  <a:lnTo>
                    <a:pt x="1646" y="0"/>
                  </a:lnTo>
                  <a:cubicBezTo>
                    <a:pt x="1646" y="0"/>
                    <a:pt x="893" y="912"/>
                    <a:pt x="575" y="1527"/>
                  </a:cubicBezTo>
                  <a:cubicBezTo>
                    <a:pt x="258" y="2142"/>
                    <a:pt x="0" y="3272"/>
                    <a:pt x="0" y="3272"/>
                  </a:cubicBezTo>
                  <a:cubicBezTo>
                    <a:pt x="0" y="3272"/>
                    <a:pt x="337" y="2122"/>
                    <a:pt x="873" y="1388"/>
                  </a:cubicBezTo>
                  <a:cubicBezTo>
                    <a:pt x="1428" y="635"/>
                    <a:pt x="1726" y="357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375975" y="296075"/>
              <a:ext cx="24825" cy="50650"/>
            </a:xfrm>
            <a:custGeom>
              <a:avLst/>
              <a:gdLst/>
              <a:ahLst/>
              <a:cxnLst/>
              <a:rect l="l" t="t" r="r" b="b"/>
              <a:pathLst>
                <a:path w="993" h="2026" extrusionOk="0">
                  <a:moveTo>
                    <a:pt x="992" y="0"/>
                  </a:moveTo>
                  <a:cubicBezTo>
                    <a:pt x="814" y="139"/>
                    <a:pt x="0" y="1805"/>
                    <a:pt x="100" y="1964"/>
                  </a:cubicBezTo>
                  <a:cubicBezTo>
                    <a:pt x="126" y="2010"/>
                    <a:pt x="159" y="2025"/>
                    <a:pt x="191" y="2025"/>
                  </a:cubicBezTo>
                  <a:cubicBezTo>
                    <a:pt x="256" y="2025"/>
                    <a:pt x="318" y="1964"/>
                    <a:pt x="318" y="1964"/>
                  </a:cubicBezTo>
                  <a:cubicBezTo>
                    <a:pt x="258" y="1587"/>
                    <a:pt x="99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525200" y="326325"/>
              <a:ext cx="182475" cy="110025"/>
            </a:xfrm>
            <a:custGeom>
              <a:avLst/>
              <a:gdLst/>
              <a:ahLst/>
              <a:cxnLst/>
              <a:rect l="l" t="t" r="r" b="b"/>
              <a:pathLst>
                <a:path w="7299" h="4401" extrusionOk="0">
                  <a:moveTo>
                    <a:pt x="1627" y="0"/>
                  </a:moveTo>
                  <a:lnTo>
                    <a:pt x="1" y="2519"/>
                  </a:lnTo>
                  <a:cubicBezTo>
                    <a:pt x="1" y="2519"/>
                    <a:pt x="1072" y="2995"/>
                    <a:pt x="1825" y="3292"/>
                  </a:cubicBezTo>
                  <a:cubicBezTo>
                    <a:pt x="2777" y="3689"/>
                    <a:pt x="4602" y="4303"/>
                    <a:pt x="4859" y="4363"/>
                  </a:cubicBezTo>
                  <a:cubicBezTo>
                    <a:pt x="4945" y="4388"/>
                    <a:pt x="5029" y="4401"/>
                    <a:pt x="5096" y="4401"/>
                  </a:cubicBezTo>
                  <a:cubicBezTo>
                    <a:pt x="5245" y="4401"/>
                    <a:pt x="5309" y="4335"/>
                    <a:pt x="5117" y="4184"/>
                  </a:cubicBezTo>
                  <a:cubicBezTo>
                    <a:pt x="4998" y="4085"/>
                    <a:pt x="4324" y="3669"/>
                    <a:pt x="3808" y="3411"/>
                  </a:cubicBezTo>
                  <a:cubicBezTo>
                    <a:pt x="3422" y="3238"/>
                    <a:pt x="3358" y="3136"/>
                    <a:pt x="3489" y="3136"/>
                  </a:cubicBezTo>
                  <a:cubicBezTo>
                    <a:pt x="3554" y="3136"/>
                    <a:pt x="3665" y="3161"/>
                    <a:pt x="3808" y="3213"/>
                  </a:cubicBezTo>
                  <a:cubicBezTo>
                    <a:pt x="4304" y="3411"/>
                    <a:pt x="5752" y="4284"/>
                    <a:pt x="6208" y="4303"/>
                  </a:cubicBezTo>
                  <a:cubicBezTo>
                    <a:pt x="6232" y="4305"/>
                    <a:pt x="6253" y="4306"/>
                    <a:pt x="6273" y="4306"/>
                  </a:cubicBezTo>
                  <a:cubicBezTo>
                    <a:pt x="6651" y="4306"/>
                    <a:pt x="6347" y="3966"/>
                    <a:pt x="6347" y="3966"/>
                  </a:cubicBezTo>
                  <a:cubicBezTo>
                    <a:pt x="6347" y="3966"/>
                    <a:pt x="5494" y="3490"/>
                    <a:pt x="5157" y="3371"/>
                  </a:cubicBezTo>
                  <a:cubicBezTo>
                    <a:pt x="4870" y="3264"/>
                    <a:pt x="4357" y="2881"/>
                    <a:pt x="4421" y="2881"/>
                  </a:cubicBezTo>
                  <a:cubicBezTo>
                    <a:pt x="4428" y="2881"/>
                    <a:pt x="4442" y="2886"/>
                    <a:pt x="4463" y="2895"/>
                  </a:cubicBezTo>
                  <a:cubicBezTo>
                    <a:pt x="4701" y="2995"/>
                    <a:pt x="6446" y="3788"/>
                    <a:pt x="6743" y="3927"/>
                  </a:cubicBezTo>
                  <a:cubicBezTo>
                    <a:pt x="6829" y="3961"/>
                    <a:pt x="6903" y="3977"/>
                    <a:pt x="6965" y="3977"/>
                  </a:cubicBezTo>
                  <a:cubicBezTo>
                    <a:pt x="7117" y="3977"/>
                    <a:pt x="7194" y="3878"/>
                    <a:pt x="7180" y="3709"/>
                  </a:cubicBezTo>
                  <a:cubicBezTo>
                    <a:pt x="7100" y="3272"/>
                    <a:pt x="4979" y="2380"/>
                    <a:pt x="4978" y="2380"/>
                  </a:cubicBezTo>
                  <a:lnTo>
                    <a:pt x="4978" y="2380"/>
                  </a:lnTo>
                  <a:cubicBezTo>
                    <a:pt x="4979" y="2380"/>
                    <a:pt x="6148" y="2757"/>
                    <a:pt x="6644" y="2856"/>
                  </a:cubicBezTo>
                  <a:cubicBezTo>
                    <a:pt x="6821" y="2893"/>
                    <a:pt x="6956" y="2913"/>
                    <a:pt x="7057" y="2913"/>
                  </a:cubicBezTo>
                  <a:cubicBezTo>
                    <a:pt x="7228" y="2913"/>
                    <a:pt x="7299" y="2854"/>
                    <a:pt x="7299" y="2717"/>
                  </a:cubicBezTo>
                  <a:cubicBezTo>
                    <a:pt x="7299" y="2519"/>
                    <a:pt x="6942" y="2499"/>
                    <a:pt x="6248" y="2221"/>
                  </a:cubicBezTo>
                  <a:cubicBezTo>
                    <a:pt x="5990" y="2102"/>
                    <a:pt x="5018" y="1805"/>
                    <a:pt x="4959" y="1686"/>
                  </a:cubicBezTo>
                  <a:cubicBezTo>
                    <a:pt x="4905" y="1534"/>
                    <a:pt x="4960" y="1499"/>
                    <a:pt x="5099" y="1499"/>
                  </a:cubicBezTo>
                  <a:cubicBezTo>
                    <a:pt x="5218" y="1499"/>
                    <a:pt x="5398" y="1525"/>
                    <a:pt x="5624" y="1525"/>
                  </a:cubicBezTo>
                  <a:cubicBezTo>
                    <a:pt x="5719" y="1525"/>
                    <a:pt x="5821" y="1520"/>
                    <a:pt x="5930" y="1507"/>
                  </a:cubicBezTo>
                  <a:cubicBezTo>
                    <a:pt x="6446" y="1468"/>
                    <a:pt x="6248" y="1249"/>
                    <a:pt x="5752" y="1091"/>
                  </a:cubicBezTo>
                  <a:cubicBezTo>
                    <a:pt x="4959" y="853"/>
                    <a:pt x="4661" y="912"/>
                    <a:pt x="3868" y="774"/>
                  </a:cubicBezTo>
                  <a:cubicBezTo>
                    <a:pt x="2856" y="595"/>
                    <a:pt x="1627" y="0"/>
                    <a:pt x="1627" y="0"/>
                  </a:cubicBezTo>
                  <a:close/>
                </a:path>
              </a:pathLst>
            </a:custGeom>
            <a:solidFill>
              <a:srgbClr val="EC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536600" y="178350"/>
              <a:ext cx="459175" cy="490400"/>
            </a:xfrm>
            <a:custGeom>
              <a:avLst/>
              <a:gdLst/>
              <a:ahLst/>
              <a:cxnLst/>
              <a:rect l="l" t="t" r="r" b="b"/>
              <a:pathLst>
                <a:path w="18367" h="19616" extrusionOk="0">
                  <a:moveTo>
                    <a:pt x="17453" y="0"/>
                  </a:moveTo>
                  <a:cubicBezTo>
                    <a:pt x="17320" y="0"/>
                    <a:pt x="17168" y="21"/>
                    <a:pt x="16996" y="69"/>
                  </a:cubicBezTo>
                  <a:cubicBezTo>
                    <a:pt x="13407" y="1060"/>
                    <a:pt x="6089" y="3539"/>
                    <a:pt x="4800" y="3956"/>
                  </a:cubicBezTo>
                  <a:cubicBezTo>
                    <a:pt x="3491" y="4372"/>
                    <a:pt x="3174" y="6058"/>
                    <a:pt x="3174" y="6058"/>
                  </a:cubicBezTo>
                  <a:cubicBezTo>
                    <a:pt x="3095" y="6554"/>
                    <a:pt x="1" y="18492"/>
                    <a:pt x="179" y="18829"/>
                  </a:cubicBezTo>
                  <a:cubicBezTo>
                    <a:pt x="557" y="19361"/>
                    <a:pt x="1260" y="19616"/>
                    <a:pt x="1857" y="19616"/>
                  </a:cubicBezTo>
                  <a:cubicBezTo>
                    <a:pt x="2107" y="19616"/>
                    <a:pt x="2338" y="19571"/>
                    <a:pt x="2519" y="19484"/>
                  </a:cubicBezTo>
                  <a:lnTo>
                    <a:pt x="14299" y="13812"/>
                  </a:lnTo>
                  <a:cubicBezTo>
                    <a:pt x="14617" y="13653"/>
                    <a:pt x="14874" y="13395"/>
                    <a:pt x="15013" y="12979"/>
                  </a:cubicBezTo>
                  <a:lnTo>
                    <a:pt x="18266" y="1160"/>
                  </a:lnTo>
                  <a:cubicBezTo>
                    <a:pt x="18367" y="687"/>
                    <a:pt x="18210" y="0"/>
                    <a:pt x="174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563225" y="197325"/>
              <a:ext cx="429525" cy="471100"/>
            </a:xfrm>
            <a:custGeom>
              <a:avLst/>
              <a:gdLst/>
              <a:ahLst/>
              <a:cxnLst/>
              <a:rect l="l" t="t" r="r" b="b"/>
              <a:pathLst>
                <a:path w="17181" h="18844" extrusionOk="0">
                  <a:moveTo>
                    <a:pt x="16671" y="0"/>
                  </a:moveTo>
                  <a:cubicBezTo>
                    <a:pt x="16442" y="0"/>
                    <a:pt x="16151" y="62"/>
                    <a:pt x="15832" y="163"/>
                  </a:cubicBezTo>
                  <a:lnTo>
                    <a:pt x="4568" y="3831"/>
                  </a:lnTo>
                  <a:cubicBezTo>
                    <a:pt x="3795" y="4129"/>
                    <a:pt x="3418" y="4426"/>
                    <a:pt x="3120" y="5458"/>
                  </a:cubicBezTo>
                  <a:cubicBezTo>
                    <a:pt x="3120" y="5458"/>
                    <a:pt x="46" y="17872"/>
                    <a:pt x="27" y="18368"/>
                  </a:cubicBezTo>
                  <a:cubicBezTo>
                    <a:pt x="0" y="18685"/>
                    <a:pt x="406" y="18844"/>
                    <a:pt x="837" y="18844"/>
                  </a:cubicBezTo>
                  <a:cubicBezTo>
                    <a:pt x="1053" y="18844"/>
                    <a:pt x="1276" y="18804"/>
                    <a:pt x="1454" y="18725"/>
                  </a:cubicBezTo>
                  <a:lnTo>
                    <a:pt x="13095" y="13112"/>
                  </a:lnTo>
                  <a:cubicBezTo>
                    <a:pt x="13552" y="12894"/>
                    <a:pt x="13889" y="12874"/>
                    <a:pt x="14345" y="10931"/>
                  </a:cubicBezTo>
                  <a:lnTo>
                    <a:pt x="17181" y="401"/>
                  </a:lnTo>
                  <a:cubicBezTo>
                    <a:pt x="17181" y="115"/>
                    <a:pt x="16983" y="0"/>
                    <a:pt x="16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191;p18"/>
          <p:cNvSpPr txBox="1"/>
          <p:nvPr/>
        </p:nvSpPr>
        <p:spPr>
          <a:xfrm flipH="1">
            <a:off x="3943089" y="1144604"/>
            <a:ext cx="4483811" cy="351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conceito de letramento normalmente tem foco em textos impressos, já que os textos digitais são mais recentes do que a discussão sobre as práticas sociais de leitura e escrita. Letramento digital diz respeito às práticas sociais de leitura e produção de textos em ambientes digitais, isto é, ao uso de textos em ambientes propiciados pelo computador ou por dispositivos móveis, tais como celulares e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tablets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em plataformas como e-mails, redes sociais na web, entre outras.</a:t>
            </a:r>
          </a:p>
          <a:p>
            <a:pPr lvl="0" algn="just"/>
            <a:endParaRPr lang="pt-B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just"/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 letrado digital implica saber se comunicar em diferentes situações, com propósitos variados, nesses ambientes, para fins pessoais ou profissionais. Uma situação seria a troca eletrônica de mensagens, via e-mail,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sms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WhatsApp. A busca de informações na internet também implica saber encontrar textos e compreendê-los, o que pressupõe selecionar as informações pertinentes e avaliar sua credibilidade.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"/>
          <p:cNvSpPr txBox="1">
            <a:spLocks noGrp="1"/>
          </p:cNvSpPr>
          <p:nvPr>
            <p:ph type="title"/>
          </p:nvPr>
        </p:nvSpPr>
        <p:spPr>
          <a:xfrm>
            <a:off x="449216" y="598956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Os Mecanismos de Produção, Reprodução e Difusão da Escrita</a:t>
            </a:r>
            <a:endParaRPr dirty="0"/>
          </a:p>
        </p:txBody>
      </p:sp>
      <p:grpSp>
        <p:nvGrpSpPr>
          <p:cNvPr id="334" name="Google Shape;334;p22"/>
          <p:cNvGrpSpPr/>
          <p:nvPr/>
        </p:nvGrpSpPr>
        <p:grpSpPr>
          <a:xfrm>
            <a:off x="5134203" y="1452862"/>
            <a:ext cx="2848443" cy="2848420"/>
            <a:chOff x="3323668" y="1856829"/>
            <a:chExt cx="2496663" cy="2496643"/>
          </a:xfrm>
        </p:grpSpPr>
        <p:grpSp>
          <p:nvGrpSpPr>
            <p:cNvPr id="335" name="Google Shape;335;p22"/>
            <p:cNvGrpSpPr/>
            <p:nvPr/>
          </p:nvGrpSpPr>
          <p:grpSpPr>
            <a:xfrm>
              <a:off x="3323668" y="1856829"/>
              <a:ext cx="2496663" cy="2496643"/>
              <a:chOff x="3323668" y="1856829"/>
              <a:chExt cx="2496663" cy="2496643"/>
            </a:xfrm>
          </p:grpSpPr>
          <p:sp>
            <p:nvSpPr>
              <p:cNvPr id="336" name="Google Shape;336;p22"/>
              <p:cNvSpPr/>
              <p:nvPr/>
            </p:nvSpPr>
            <p:spPr>
              <a:xfrm>
                <a:off x="3498293" y="1856829"/>
                <a:ext cx="1064741" cy="968488"/>
              </a:xfrm>
              <a:custGeom>
                <a:avLst/>
                <a:gdLst/>
                <a:ahLst/>
                <a:cxnLst/>
                <a:rect l="l" t="t" r="r" b="b"/>
                <a:pathLst>
                  <a:path w="33982" h="30910" extrusionOk="0">
                    <a:moveTo>
                      <a:pt x="33982" y="1"/>
                    </a:moveTo>
                    <a:cubicBezTo>
                      <a:pt x="19509" y="96"/>
                      <a:pt x="6905" y="7886"/>
                      <a:pt x="1" y="19509"/>
                    </a:cubicBezTo>
                    <a:lnTo>
                      <a:pt x="19731" y="30909"/>
                    </a:lnTo>
                    <a:cubicBezTo>
                      <a:pt x="22676" y="26096"/>
                      <a:pt x="27965" y="22865"/>
                      <a:pt x="33982" y="22770"/>
                    </a:cubicBezTo>
                    <a:lnTo>
                      <a:pt x="339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2"/>
              <p:cNvSpPr/>
              <p:nvPr/>
            </p:nvSpPr>
            <p:spPr>
              <a:xfrm>
                <a:off x="4580920" y="1856829"/>
                <a:ext cx="1063770" cy="965511"/>
              </a:xfrm>
              <a:custGeom>
                <a:avLst/>
                <a:gdLst/>
                <a:ahLst/>
                <a:cxnLst/>
                <a:rect l="l" t="t" r="r" b="b"/>
                <a:pathLst>
                  <a:path w="33951" h="30815" extrusionOk="0">
                    <a:moveTo>
                      <a:pt x="1" y="1"/>
                    </a:moveTo>
                    <a:lnTo>
                      <a:pt x="1" y="22770"/>
                    </a:lnTo>
                    <a:cubicBezTo>
                      <a:pt x="5986" y="22865"/>
                      <a:pt x="11243" y="26064"/>
                      <a:pt x="14220" y="30814"/>
                    </a:cubicBezTo>
                    <a:lnTo>
                      <a:pt x="33950" y="19414"/>
                    </a:lnTo>
                    <a:cubicBezTo>
                      <a:pt x="27015" y="7854"/>
                      <a:pt x="14410" y="96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2"/>
              <p:cNvSpPr/>
              <p:nvPr/>
            </p:nvSpPr>
            <p:spPr>
              <a:xfrm>
                <a:off x="3323668" y="2482974"/>
                <a:ext cx="783908" cy="1236412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39461" extrusionOk="0">
                    <a:moveTo>
                      <a:pt x="5289" y="1"/>
                    </a:moveTo>
                    <a:cubicBezTo>
                      <a:pt x="1932" y="5859"/>
                      <a:pt x="0" y="12636"/>
                      <a:pt x="0" y="19857"/>
                    </a:cubicBezTo>
                    <a:cubicBezTo>
                      <a:pt x="0" y="26982"/>
                      <a:pt x="1869" y="33665"/>
                      <a:pt x="5162" y="39460"/>
                    </a:cubicBezTo>
                    <a:lnTo>
                      <a:pt x="24892" y="28059"/>
                    </a:lnTo>
                    <a:cubicBezTo>
                      <a:pt x="23530" y="25621"/>
                      <a:pt x="22770" y="22834"/>
                      <a:pt x="22770" y="19857"/>
                    </a:cubicBezTo>
                    <a:cubicBezTo>
                      <a:pt x="22770" y="16785"/>
                      <a:pt x="23594" y="13903"/>
                      <a:pt x="25019" y="11401"/>
                    </a:cubicBezTo>
                    <a:lnTo>
                      <a:pt x="52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2"/>
              <p:cNvSpPr/>
              <p:nvPr/>
            </p:nvSpPr>
            <p:spPr>
              <a:xfrm>
                <a:off x="4586873" y="3369098"/>
                <a:ext cx="1067718" cy="984373"/>
              </a:xfrm>
              <a:custGeom>
                <a:avLst/>
                <a:gdLst/>
                <a:ahLst/>
                <a:cxnLst/>
                <a:rect l="l" t="t" r="r" b="b"/>
                <a:pathLst>
                  <a:path w="34077" h="31417" extrusionOk="0">
                    <a:moveTo>
                      <a:pt x="14379" y="1"/>
                    </a:moveTo>
                    <a:cubicBezTo>
                      <a:pt x="11497" y="5036"/>
                      <a:pt x="6176" y="8457"/>
                      <a:pt x="1" y="8615"/>
                    </a:cubicBezTo>
                    <a:lnTo>
                      <a:pt x="1" y="31416"/>
                    </a:lnTo>
                    <a:cubicBezTo>
                      <a:pt x="14600" y="31226"/>
                      <a:pt x="27300" y="23214"/>
                      <a:pt x="34077" y="11402"/>
                    </a:cubicBezTo>
                    <a:lnTo>
                      <a:pt x="143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2"/>
              <p:cNvSpPr/>
              <p:nvPr/>
            </p:nvSpPr>
            <p:spPr>
              <a:xfrm>
                <a:off x="3494345" y="3378028"/>
                <a:ext cx="1075645" cy="975443"/>
              </a:xfrm>
              <a:custGeom>
                <a:avLst/>
                <a:gdLst/>
                <a:ahLst/>
                <a:cxnLst/>
                <a:rect l="l" t="t" r="r" b="b"/>
                <a:pathLst>
                  <a:path w="34330" h="31132" extrusionOk="0">
                    <a:moveTo>
                      <a:pt x="19698" y="1"/>
                    </a:moveTo>
                    <a:lnTo>
                      <a:pt x="0" y="11370"/>
                    </a:lnTo>
                    <a:cubicBezTo>
                      <a:pt x="6904" y="23151"/>
                      <a:pt x="19667" y="31100"/>
                      <a:pt x="34329" y="31131"/>
                    </a:cubicBezTo>
                    <a:lnTo>
                      <a:pt x="34329" y="8362"/>
                    </a:lnTo>
                    <a:cubicBezTo>
                      <a:pt x="28091" y="8330"/>
                      <a:pt x="22675" y="4973"/>
                      <a:pt x="19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2"/>
              <p:cNvSpPr/>
              <p:nvPr/>
            </p:nvSpPr>
            <p:spPr>
              <a:xfrm>
                <a:off x="5035421" y="2481000"/>
                <a:ext cx="784910" cy="1230427"/>
              </a:xfrm>
              <a:custGeom>
                <a:avLst/>
                <a:gdLst/>
                <a:ahLst/>
                <a:cxnLst/>
                <a:rect l="l" t="t" r="r" b="b"/>
                <a:pathLst>
                  <a:path w="25051" h="39270" extrusionOk="0">
                    <a:moveTo>
                      <a:pt x="19730" y="0"/>
                    </a:moveTo>
                    <a:lnTo>
                      <a:pt x="0" y="11369"/>
                    </a:lnTo>
                    <a:cubicBezTo>
                      <a:pt x="1457" y="13871"/>
                      <a:pt x="2280" y="16816"/>
                      <a:pt x="2280" y="19920"/>
                    </a:cubicBezTo>
                    <a:cubicBezTo>
                      <a:pt x="2280" y="22770"/>
                      <a:pt x="1584" y="25494"/>
                      <a:pt x="317" y="27869"/>
                    </a:cubicBezTo>
                    <a:lnTo>
                      <a:pt x="20047" y="39270"/>
                    </a:lnTo>
                    <a:cubicBezTo>
                      <a:pt x="23245" y="33538"/>
                      <a:pt x="25051" y="26919"/>
                      <a:pt x="25051" y="19920"/>
                    </a:cubicBezTo>
                    <a:cubicBezTo>
                      <a:pt x="25051" y="12636"/>
                      <a:pt x="23119" y="5859"/>
                      <a:pt x="197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2" name="Google Shape;342;p22"/>
            <p:cNvSpPr/>
            <p:nvPr/>
          </p:nvSpPr>
          <p:spPr>
            <a:xfrm>
              <a:off x="3397138" y="2025813"/>
              <a:ext cx="2349718" cy="2139853"/>
            </a:xfrm>
            <a:custGeom>
              <a:avLst/>
              <a:gdLst/>
              <a:ahLst/>
              <a:cxnLst/>
              <a:rect l="l" t="t" r="r" b="b"/>
              <a:pathLst>
                <a:path w="74993" h="68295" extrusionOk="0">
                  <a:moveTo>
                    <a:pt x="37497" y="0"/>
                  </a:moveTo>
                  <a:cubicBezTo>
                    <a:pt x="28756" y="0"/>
                    <a:pt x="20015" y="3333"/>
                    <a:pt x="13333" y="10000"/>
                  </a:cubicBezTo>
                  <a:cubicBezTo>
                    <a:pt x="1" y="23332"/>
                    <a:pt x="1" y="44962"/>
                    <a:pt x="13333" y="58295"/>
                  </a:cubicBezTo>
                  <a:cubicBezTo>
                    <a:pt x="20015" y="64961"/>
                    <a:pt x="28756" y="68294"/>
                    <a:pt x="37497" y="68294"/>
                  </a:cubicBezTo>
                  <a:cubicBezTo>
                    <a:pt x="46237" y="68294"/>
                    <a:pt x="54978" y="64961"/>
                    <a:pt x="61660" y="58295"/>
                  </a:cubicBezTo>
                  <a:cubicBezTo>
                    <a:pt x="74993" y="44962"/>
                    <a:pt x="74993" y="23332"/>
                    <a:pt x="61660" y="10000"/>
                  </a:cubicBezTo>
                  <a:cubicBezTo>
                    <a:pt x="54978" y="3333"/>
                    <a:pt x="46237" y="0"/>
                    <a:pt x="37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2"/>
          <p:cNvGrpSpPr/>
          <p:nvPr/>
        </p:nvGrpSpPr>
        <p:grpSpPr>
          <a:xfrm>
            <a:off x="449216" y="1367293"/>
            <a:ext cx="2600400" cy="1225234"/>
            <a:chOff x="457050" y="1150738"/>
            <a:chExt cx="2600400" cy="1225234"/>
          </a:xfrm>
        </p:grpSpPr>
        <p:sp>
          <p:nvSpPr>
            <p:cNvPr id="344" name="Google Shape;344;p22"/>
            <p:cNvSpPr txBox="1"/>
            <p:nvPr/>
          </p:nvSpPr>
          <p:spPr>
            <a:xfrm>
              <a:off x="457050" y="1150738"/>
              <a:ext cx="2600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Imprensa</a:t>
              </a:r>
              <a:endParaRPr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5" name="Google Shape;345;p22"/>
            <p:cNvSpPr txBox="1"/>
            <p:nvPr/>
          </p:nvSpPr>
          <p:spPr>
            <a:xfrm>
              <a:off x="457052" y="1748672"/>
              <a:ext cx="20190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</a:t>
              </a: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udança não tão radical que tornou a escrita estável, trazendo um primeiro conceito de letramento.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5" name="Google Shape;355;p22"/>
          <p:cNvGrpSpPr/>
          <p:nvPr/>
        </p:nvGrpSpPr>
        <p:grpSpPr>
          <a:xfrm>
            <a:off x="397564" y="3113964"/>
            <a:ext cx="3917523" cy="1775066"/>
            <a:chOff x="397564" y="2799715"/>
            <a:chExt cx="3917523" cy="1775066"/>
          </a:xfrm>
        </p:grpSpPr>
        <p:sp>
          <p:nvSpPr>
            <p:cNvPr id="356" name="Google Shape;356;p22"/>
            <p:cNvSpPr txBox="1"/>
            <p:nvPr/>
          </p:nvSpPr>
          <p:spPr>
            <a:xfrm>
              <a:off x="397564" y="2799715"/>
              <a:ext cx="3917523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Letramento na Cultura Digital</a:t>
              </a:r>
              <a:endParaRPr sz="2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7" name="Google Shape;357;p22"/>
            <p:cNvSpPr txBox="1"/>
            <p:nvPr/>
          </p:nvSpPr>
          <p:spPr>
            <a:xfrm>
              <a:off x="410612" y="2894576"/>
              <a:ext cx="3675975" cy="1680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 texto digital é instável e pouco controlado, além de não ser monumental, aproximando-se do texto manuscrito, diminuindo a distância entre autor e leitor, criando uma intertextualidade materializada.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1" name="Google Shape;361;p22"/>
          <p:cNvGrpSpPr/>
          <p:nvPr/>
        </p:nvGrpSpPr>
        <p:grpSpPr>
          <a:xfrm>
            <a:off x="5767470" y="1855994"/>
            <a:ext cx="1586037" cy="1922206"/>
            <a:chOff x="-2131175" y="2058788"/>
            <a:chExt cx="1720400" cy="2085275"/>
          </a:xfrm>
        </p:grpSpPr>
        <p:sp>
          <p:nvSpPr>
            <p:cNvPr id="362" name="Google Shape;362;p22"/>
            <p:cNvSpPr/>
            <p:nvPr/>
          </p:nvSpPr>
          <p:spPr>
            <a:xfrm>
              <a:off x="-1779675" y="3040938"/>
              <a:ext cx="1017875" cy="971750"/>
            </a:xfrm>
            <a:custGeom>
              <a:avLst/>
              <a:gdLst/>
              <a:ahLst/>
              <a:cxnLst/>
              <a:rect l="l" t="t" r="r" b="b"/>
              <a:pathLst>
                <a:path w="40715" h="38870" extrusionOk="0">
                  <a:moveTo>
                    <a:pt x="6327" y="0"/>
                  </a:moveTo>
                  <a:cubicBezTo>
                    <a:pt x="2856" y="0"/>
                    <a:pt x="1" y="2856"/>
                    <a:pt x="1" y="6326"/>
                  </a:cubicBezTo>
                  <a:lnTo>
                    <a:pt x="1" y="38870"/>
                  </a:lnTo>
                  <a:lnTo>
                    <a:pt x="40715" y="38870"/>
                  </a:lnTo>
                  <a:lnTo>
                    <a:pt x="40715" y="38850"/>
                  </a:lnTo>
                  <a:lnTo>
                    <a:pt x="40715" y="6326"/>
                  </a:lnTo>
                  <a:cubicBezTo>
                    <a:pt x="40715" y="2856"/>
                    <a:pt x="37879" y="0"/>
                    <a:pt x="34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-1702325" y="2433588"/>
              <a:ext cx="238500" cy="239500"/>
            </a:xfrm>
            <a:custGeom>
              <a:avLst/>
              <a:gdLst/>
              <a:ahLst/>
              <a:cxnLst/>
              <a:rect l="l" t="t" r="r" b="b"/>
              <a:pathLst>
                <a:path w="9540" h="9580" extrusionOk="0">
                  <a:moveTo>
                    <a:pt x="4760" y="1"/>
                  </a:moveTo>
                  <a:cubicBezTo>
                    <a:pt x="3788" y="1"/>
                    <a:pt x="2876" y="298"/>
                    <a:pt x="2103" y="834"/>
                  </a:cubicBezTo>
                  <a:cubicBezTo>
                    <a:pt x="853" y="1686"/>
                    <a:pt x="0" y="3134"/>
                    <a:pt x="0" y="4800"/>
                  </a:cubicBezTo>
                  <a:cubicBezTo>
                    <a:pt x="0" y="6743"/>
                    <a:pt x="1171" y="8409"/>
                    <a:pt x="2836" y="9163"/>
                  </a:cubicBezTo>
                  <a:cubicBezTo>
                    <a:pt x="3431" y="9421"/>
                    <a:pt x="4066" y="9579"/>
                    <a:pt x="4760" y="9579"/>
                  </a:cubicBezTo>
                  <a:cubicBezTo>
                    <a:pt x="7417" y="9579"/>
                    <a:pt x="9539" y="7418"/>
                    <a:pt x="9539" y="4800"/>
                  </a:cubicBezTo>
                  <a:cubicBezTo>
                    <a:pt x="9539" y="2143"/>
                    <a:pt x="7417" y="1"/>
                    <a:pt x="4760" y="1"/>
                  </a:cubicBezTo>
                  <a:close/>
                </a:path>
              </a:pathLst>
            </a:custGeom>
            <a:solidFill>
              <a:srgbClr val="59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-1076150" y="2426163"/>
              <a:ext cx="239000" cy="239000"/>
            </a:xfrm>
            <a:custGeom>
              <a:avLst/>
              <a:gdLst/>
              <a:ahLst/>
              <a:cxnLst/>
              <a:rect l="l" t="t" r="r" b="b"/>
              <a:pathLst>
                <a:path w="9560" h="9560" extrusionOk="0">
                  <a:moveTo>
                    <a:pt x="4760" y="0"/>
                  </a:moveTo>
                  <a:cubicBezTo>
                    <a:pt x="2817" y="0"/>
                    <a:pt x="1151" y="1151"/>
                    <a:pt x="417" y="2777"/>
                  </a:cubicBezTo>
                  <a:cubicBezTo>
                    <a:pt x="139" y="3372"/>
                    <a:pt x="0" y="4046"/>
                    <a:pt x="0" y="4760"/>
                  </a:cubicBezTo>
                  <a:cubicBezTo>
                    <a:pt x="0" y="7417"/>
                    <a:pt x="2142" y="9559"/>
                    <a:pt x="4780" y="9559"/>
                  </a:cubicBezTo>
                  <a:cubicBezTo>
                    <a:pt x="5256" y="9559"/>
                    <a:pt x="5712" y="9480"/>
                    <a:pt x="6148" y="9361"/>
                  </a:cubicBezTo>
                  <a:cubicBezTo>
                    <a:pt x="6386" y="9281"/>
                    <a:pt x="6604" y="9182"/>
                    <a:pt x="6842" y="9083"/>
                  </a:cubicBezTo>
                  <a:cubicBezTo>
                    <a:pt x="8449" y="8310"/>
                    <a:pt x="9559" y="6683"/>
                    <a:pt x="9559" y="4760"/>
                  </a:cubicBezTo>
                  <a:cubicBezTo>
                    <a:pt x="9559" y="3054"/>
                    <a:pt x="8647" y="1547"/>
                    <a:pt x="7239" y="694"/>
                  </a:cubicBezTo>
                  <a:cubicBezTo>
                    <a:pt x="7140" y="655"/>
                    <a:pt x="7041" y="575"/>
                    <a:pt x="6902" y="516"/>
                  </a:cubicBezTo>
                  <a:cubicBezTo>
                    <a:pt x="6664" y="397"/>
                    <a:pt x="6386" y="278"/>
                    <a:pt x="6109" y="199"/>
                  </a:cubicBezTo>
                  <a:cubicBezTo>
                    <a:pt x="5692" y="80"/>
                    <a:pt x="5216" y="0"/>
                    <a:pt x="4760" y="0"/>
                  </a:cubicBezTo>
                  <a:close/>
                </a:path>
              </a:pathLst>
            </a:custGeom>
            <a:solidFill>
              <a:srgbClr val="59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-1653750" y="2158938"/>
              <a:ext cx="765025" cy="765000"/>
            </a:xfrm>
            <a:custGeom>
              <a:avLst/>
              <a:gdLst/>
              <a:ahLst/>
              <a:cxnLst/>
              <a:rect l="l" t="t" r="r" b="b"/>
              <a:pathLst>
                <a:path w="30601" h="30600" extrusionOk="0">
                  <a:moveTo>
                    <a:pt x="15291" y="0"/>
                  </a:moveTo>
                  <a:cubicBezTo>
                    <a:pt x="14835" y="0"/>
                    <a:pt x="14398" y="0"/>
                    <a:pt x="13982" y="60"/>
                  </a:cubicBezTo>
                  <a:cubicBezTo>
                    <a:pt x="13784" y="80"/>
                    <a:pt x="13546" y="99"/>
                    <a:pt x="13347" y="139"/>
                  </a:cubicBezTo>
                  <a:cubicBezTo>
                    <a:pt x="13109" y="179"/>
                    <a:pt x="12832" y="199"/>
                    <a:pt x="12594" y="258"/>
                  </a:cubicBezTo>
                  <a:cubicBezTo>
                    <a:pt x="12296" y="298"/>
                    <a:pt x="11959" y="377"/>
                    <a:pt x="11662" y="456"/>
                  </a:cubicBezTo>
                  <a:cubicBezTo>
                    <a:pt x="9322" y="1031"/>
                    <a:pt x="7180" y="2142"/>
                    <a:pt x="5395" y="3649"/>
                  </a:cubicBezTo>
                  <a:cubicBezTo>
                    <a:pt x="5018" y="3967"/>
                    <a:pt x="4661" y="4323"/>
                    <a:pt x="4304" y="4661"/>
                  </a:cubicBezTo>
                  <a:cubicBezTo>
                    <a:pt x="3928" y="5018"/>
                    <a:pt x="3610" y="5414"/>
                    <a:pt x="3293" y="5811"/>
                  </a:cubicBezTo>
                  <a:cubicBezTo>
                    <a:pt x="2916" y="6247"/>
                    <a:pt x="2579" y="6743"/>
                    <a:pt x="2282" y="7239"/>
                  </a:cubicBezTo>
                  <a:cubicBezTo>
                    <a:pt x="1607" y="8369"/>
                    <a:pt x="1052" y="9559"/>
                    <a:pt x="655" y="10808"/>
                  </a:cubicBezTo>
                  <a:cubicBezTo>
                    <a:pt x="457" y="11443"/>
                    <a:pt x="318" y="12078"/>
                    <a:pt x="219" y="12732"/>
                  </a:cubicBezTo>
                  <a:cubicBezTo>
                    <a:pt x="60" y="13565"/>
                    <a:pt x="1" y="14437"/>
                    <a:pt x="1" y="15310"/>
                  </a:cubicBezTo>
                  <a:lnTo>
                    <a:pt x="1" y="15409"/>
                  </a:lnTo>
                  <a:cubicBezTo>
                    <a:pt x="41" y="23798"/>
                    <a:pt x="6882" y="30600"/>
                    <a:pt x="15291" y="30600"/>
                  </a:cubicBezTo>
                  <a:cubicBezTo>
                    <a:pt x="21954" y="30600"/>
                    <a:pt x="27606" y="26336"/>
                    <a:pt x="29708" y="20407"/>
                  </a:cubicBezTo>
                  <a:cubicBezTo>
                    <a:pt x="29788" y="20208"/>
                    <a:pt x="29867" y="19990"/>
                    <a:pt x="29946" y="19772"/>
                  </a:cubicBezTo>
                  <a:cubicBezTo>
                    <a:pt x="30006" y="19554"/>
                    <a:pt x="30085" y="19316"/>
                    <a:pt x="30145" y="19098"/>
                  </a:cubicBezTo>
                  <a:cubicBezTo>
                    <a:pt x="30422" y="17888"/>
                    <a:pt x="30601" y="16619"/>
                    <a:pt x="30601" y="15310"/>
                  </a:cubicBezTo>
                  <a:cubicBezTo>
                    <a:pt x="30601" y="14616"/>
                    <a:pt x="30561" y="13942"/>
                    <a:pt x="30402" y="13267"/>
                  </a:cubicBezTo>
                  <a:cubicBezTo>
                    <a:pt x="30363" y="12772"/>
                    <a:pt x="30264" y="12256"/>
                    <a:pt x="30145" y="11760"/>
                  </a:cubicBezTo>
                  <a:cubicBezTo>
                    <a:pt x="30085" y="11582"/>
                    <a:pt x="30045" y="11383"/>
                    <a:pt x="29986" y="11205"/>
                  </a:cubicBezTo>
                  <a:cubicBezTo>
                    <a:pt x="29768" y="10352"/>
                    <a:pt x="29450" y="9519"/>
                    <a:pt x="29074" y="8726"/>
                  </a:cubicBezTo>
                  <a:cubicBezTo>
                    <a:pt x="28756" y="8072"/>
                    <a:pt x="28380" y="7437"/>
                    <a:pt x="27983" y="6822"/>
                  </a:cubicBezTo>
                  <a:cubicBezTo>
                    <a:pt x="27884" y="6644"/>
                    <a:pt x="27765" y="6485"/>
                    <a:pt x="27626" y="6307"/>
                  </a:cubicBezTo>
                  <a:cubicBezTo>
                    <a:pt x="27309" y="5850"/>
                    <a:pt x="26972" y="5434"/>
                    <a:pt x="26595" y="5018"/>
                  </a:cubicBezTo>
                  <a:cubicBezTo>
                    <a:pt x="26496" y="4899"/>
                    <a:pt x="26377" y="4760"/>
                    <a:pt x="26238" y="4641"/>
                  </a:cubicBezTo>
                  <a:cubicBezTo>
                    <a:pt x="23461" y="1765"/>
                    <a:pt x="19574" y="0"/>
                    <a:pt x="15291" y="0"/>
                  </a:cubicBezTo>
                  <a:close/>
                </a:path>
              </a:pathLst>
            </a:custGeom>
            <a:solidFill>
              <a:srgbClr val="59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-1605650" y="3218913"/>
              <a:ext cx="667350" cy="917225"/>
            </a:xfrm>
            <a:custGeom>
              <a:avLst/>
              <a:gdLst/>
              <a:ahLst/>
              <a:cxnLst/>
              <a:rect l="l" t="t" r="r" b="b"/>
              <a:pathLst>
                <a:path w="26694" h="36689" extrusionOk="0">
                  <a:moveTo>
                    <a:pt x="2103" y="1"/>
                  </a:moveTo>
                  <a:cubicBezTo>
                    <a:pt x="794" y="1"/>
                    <a:pt x="60" y="952"/>
                    <a:pt x="60" y="2083"/>
                  </a:cubicBezTo>
                  <a:lnTo>
                    <a:pt x="60" y="26694"/>
                  </a:lnTo>
                  <a:lnTo>
                    <a:pt x="60" y="27764"/>
                  </a:lnTo>
                  <a:lnTo>
                    <a:pt x="1" y="36689"/>
                  </a:lnTo>
                  <a:lnTo>
                    <a:pt x="26694" y="36689"/>
                  </a:lnTo>
                  <a:lnTo>
                    <a:pt x="26634" y="28022"/>
                  </a:lnTo>
                  <a:cubicBezTo>
                    <a:pt x="26634" y="26376"/>
                    <a:pt x="26456" y="26475"/>
                    <a:pt x="26694" y="26376"/>
                  </a:cubicBezTo>
                  <a:lnTo>
                    <a:pt x="26694" y="2083"/>
                  </a:lnTo>
                  <a:cubicBezTo>
                    <a:pt x="26694" y="952"/>
                    <a:pt x="25880" y="1"/>
                    <a:pt x="246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-1415775" y="3219413"/>
              <a:ext cx="297500" cy="155700"/>
            </a:xfrm>
            <a:custGeom>
              <a:avLst/>
              <a:gdLst/>
              <a:ahLst/>
              <a:cxnLst/>
              <a:rect l="l" t="t" r="r" b="b"/>
              <a:pathLst>
                <a:path w="11900" h="6228" extrusionOk="0">
                  <a:moveTo>
                    <a:pt x="1" y="0"/>
                  </a:moveTo>
                  <a:cubicBezTo>
                    <a:pt x="1" y="0"/>
                    <a:pt x="199" y="6227"/>
                    <a:pt x="5693" y="6227"/>
                  </a:cubicBezTo>
                  <a:cubicBezTo>
                    <a:pt x="11900" y="6227"/>
                    <a:pt x="11404" y="0"/>
                    <a:pt x="11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-1356275" y="3073163"/>
              <a:ext cx="169600" cy="235525"/>
            </a:xfrm>
            <a:custGeom>
              <a:avLst/>
              <a:gdLst/>
              <a:ahLst/>
              <a:cxnLst/>
              <a:rect l="l" t="t" r="r" b="b"/>
              <a:pathLst>
                <a:path w="6784" h="9421" extrusionOk="0">
                  <a:moveTo>
                    <a:pt x="1" y="0"/>
                  </a:moveTo>
                  <a:lnTo>
                    <a:pt x="1" y="5831"/>
                  </a:lnTo>
                  <a:cubicBezTo>
                    <a:pt x="1" y="5831"/>
                    <a:pt x="1" y="6227"/>
                    <a:pt x="140" y="6782"/>
                  </a:cubicBezTo>
                  <a:cubicBezTo>
                    <a:pt x="417" y="7834"/>
                    <a:pt x="1230" y="9420"/>
                    <a:pt x="3709" y="9420"/>
                  </a:cubicBezTo>
                  <a:cubicBezTo>
                    <a:pt x="5752" y="9420"/>
                    <a:pt x="6446" y="7834"/>
                    <a:pt x="6664" y="6782"/>
                  </a:cubicBezTo>
                  <a:cubicBezTo>
                    <a:pt x="6783" y="6227"/>
                    <a:pt x="6783" y="5831"/>
                    <a:pt x="6783" y="5831"/>
                  </a:cubicBezTo>
                  <a:lnTo>
                    <a:pt x="6783" y="0"/>
                  </a:lnTo>
                  <a:close/>
                </a:path>
              </a:pathLst>
            </a:custGeom>
            <a:solidFill>
              <a:srgbClr val="F2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-1356275" y="3072663"/>
              <a:ext cx="169600" cy="93825"/>
            </a:xfrm>
            <a:custGeom>
              <a:avLst/>
              <a:gdLst/>
              <a:ahLst/>
              <a:cxnLst/>
              <a:rect l="l" t="t" r="r" b="b"/>
              <a:pathLst>
                <a:path w="6784" h="3753" extrusionOk="0">
                  <a:moveTo>
                    <a:pt x="21" y="0"/>
                  </a:moveTo>
                  <a:lnTo>
                    <a:pt x="1" y="3094"/>
                  </a:lnTo>
                  <a:cubicBezTo>
                    <a:pt x="913" y="3471"/>
                    <a:pt x="1845" y="3689"/>
                    <a:pt x="3670" y="3748"/>
                  </a:cubicBezTo>
                  <a:cubicBezTo>
                    <a:pt x="3762" y="3751"/>
                    <a:pt x="3853" y="3753"/>
                    <a:pt x="3943" y="3753"/>
                  </a:cubicBezTo>
                  <a:cubicBezTo>
                    <a:pt x="5161" y="3753"/>
                    <a:pt x="6118" y="3510"/>
                    <a:pt x="6783" y="3233"/>
                  </a:cubicBezTo>
                  <a:lnTo>
                    <a:pt x="6783" y="20"/>
                  </a:lnTo>
                  <a:lnTo>
                    <a:pt x="6783" y="0"/>
                  </a:lnTo>
                  <a:close/>
                </a:path>
              </a:pathLst>
            </a:custGeom>
            <a:solidFill>
              <a:srgbClr val="EB7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-1001775" y="2657463"/>
              <a:ext cx="157175" cy="250625"/>
            </a:xfrm>
            <a:custGeom>
              <a:avLst/>
              <a:gdLst/>
              <a:ahLst/>
              <a:cxnLst/>
              <a:rect l="l" t="t" r="r" b="b"/>
              <a:pathLst>
                <a:path w="6287" h="10025" extrusionOk="0">
                  <a:moveTo>
                    <a:pt x="2368" y="0"/>
                  </a:moveTo>
                  <a:cubicBezTo>
                    <a:pt x="769" y="0"/>
                    <a:pt x="20" y="1041"/>
                    <a:pt x="20" y="1041"/>
                  </a:cubicBezTo>
                  <a:lnTo>
                    <a:pt x="0" y="10024"/>
                  </a:lnTo>
                  <a:cubicBezTo>
                    <a:pt x="4700" y="9291"/>
                    <a:pt x="6287" y="1041"/>
                    <a:pt x="3728" y="228"/>
                  </a:cubicBezTo>
                  <a:cubicBezTo>
                    <a:pt x="3221" y="65"/>
                    <a:pt x="2768" y="0"/>
                    <a:pt x="2368" y="0"/>
                  </a:cubicBezTo>
                  <a:close/>
                </a:path>
              </a:pathLst>
            </a:custGeom>
            <a:solidFill>
              <a:srgbClr val="F2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-975500" y="2701263"/>
              <a:ext cx="78350" cy="144850"/>
            </a:xfrm>
            <a:custGeom>
              <a:avLst/>
              <a:gdLst/>
              <a:ahLst/>
              <a:cxnLst/>
              <a:rect l="l" t="t" r="r" b="b"/>
              <a:pathLst>
                <a:path w="3134" h="5794" extrusionOk="0">
                  <a:moveTo>
                    <a:pt x="1791" y="1"/>
                  </a:moveTo>
                  <a:cubicBezTo>
                    <a:pt x="572" y="1"/>
                    <a:pt x="0" y="1450"/>
                    <a:pt x="0" y="1450"/>
                  </a:cubicBezTo>
                  <a:lnTo>
                    <a:pt x="0" y="5793"/>
                  </a:lnTo>
                  <a:cubicBezTo>
                    <a:pt x="2697" y="3751"/>
                    <a:pt x="3134" y="62"/>
                    <a:pt x="1864" y="3"/>
                  </a:cubicBezTo>
                  <a:cubicBezTo>
                    <a:pt x="1840" y="2"/>
                    <a:pt x="1815" y="1"/>
                    <a:pt x="1791" y="1"/>
                  </a:cubicBezTo>
                  <a:close/>
                </a:path>
              </a:pathLst>
            </a:custGeom>
            <a:solidFill>
              <a:srgbClr val="EB7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-1694900" y="2657463"/>
              <a:ext cx="157700" cy="250625"/>
            </a:xfrm>
            <a:custGeom>
              <a:avLst/>
              <a:gdLst/>
              <a:ahLst/>
              <a:cxnLst/>
              <a:rect l="l" t="t" r="r" b="b"/>
              <a:pathLst>
                <a:path w="6308" h="10025" extrusionOk="0">
                  <a:moveTo>
                    <a:pt x="3927" y="0"/>
                  </a:moveTo>
                  <a:cubicBezTo>
                    <a:pt x="3526" y="0"/>
                    <a:pt x="3071" y="65"/>
                    <a:pt x="2559" y="228"/>
                  </a:cubicBezTo>
                  <a:cubicBezTo>
                    <a:pt x="1" y="1041"/>
                    <a:pt x="1587" y="9291"/>
                    <a:pt x="6307" y="10024"/>
                  </a:cubicBezTo>
                  <a:lnTo>
                    <a:pt x="6268" y="1041"/>
                  </a:lnTo>
                  <a:cubicBezTo>
                    <a:pt x="6268" y="1041"/>
                    <a:pt x="5531" y="0"/>
                    <a:pt x="3927" y="0"/>
                  </a:cubicBezTo>
                  <a:close/>
                </a:path>
              </a:pathLst>
            </a:custGeom>
            <a:solidFill>
              <a:srgbClr val="F2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-1642825" y="2701263"/>
              <a:ext cx="78350" cy="144850"/>
            </a:xfrm>
            <a:custGeom>
              <a:avLst/>
              <a:gdLst/>
              <a:ahLst/>
              <a:cxnLst/>
              <a:rect l="l" t="t" r="r" b="b"/>
              <a:pathLst>
                <a:path w="3134" h="5794" extrusionOk="0">
                  <a:moveTo>
                    <a:pt x="1342" y="1"/>
                  </a:moveTo>
                  <a:cubicBezTo>
                    <a:pt x="1318" y="1"/>
                    <a:pt x="1294" y="2"/>
                    <a:pt x="1269" y="3"/>
                  </a:cubicBezTo>
                  <a:cubicBezTo>
                    <a:pt x="0" y="62"/>
                    <a:pt x="417" y="3751"/>
                    <a:pt x="3134" y="5793"/>
                  </a:cubicBezTo>
                  <a:lnTo>
                    <a:pt x="3134" y="1450"/>
                  </a:lnTo>
                  <a:cubicBezTo>
                    <a:pt x="3134" y="1450"/>
                    <a:pt x="2561" y="1"/>
                    <a:pt x="1342" y="1"/>
                  </a:cubicBezTo>
                  <a:close/>
                </a:path>
              </a:pathLst>
            </a:custGeom>
            <a:solidFill>
              <a:srgbClr val="EB7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-1582350" y="2246688"/>
              <a:ext cx="622225" cy="881025"/>
            </a:xfrm>
            <a:custGeom>
              <a:avLst/>
              <a:gdLst/>
              <a:ahLst/>
              <a:cxnLst/>
              <a:rect l="l" t="t" r="r" b="b"/>
              <a:pathLst>
                <a:path w="24889" h="35241" extrusionOk="0">
                  <a:moveTo>
                    <a:pt x="12455" y="0"/>
                  </a:moveTo>
                  <a:cubicBezTo>
                    <a:pt x="8588" y="0"/>
                    <a:pt x="5117" y="1785"/>
                    <a:pt x="2837" y="4562"/>
                  </a:cubicBezTo>
                  <a:cubicBezTo>
                    <a:pt x="1072" y="6723"/>
                    <a:pt x="1" y="9460"/>
                    <a:pt x="1" y="12435"/>
                  </a:cubicBezTo>
                  <a:lnTo>
                    <a:pt x="1" y="22806"/>
                  </a:lnTo>
                  <a:cubicBezTo>
                    <a:pt x="1" y="29390"/>
                    <a:pt x="5236" y="34844"/>
                    <a:pt x="11761" y="35221"/>
                  </a:cubicBezTo>
                  <a:cubicBezTo>
                    <a:pt x="11979" y="35241"/>
                    <a:pt x="12197" y="35241"/>
                    <a:pt x="12455" y="35241"/>
                  </a:cubicBezTo>
                  <a:cubicBezTo>
                    <a:pt x="15905" y="35241"/>
                    <a:pt x="18999" y="33852"/>
                    <a:pt x="21260" y="31592"/>
                  </a:cubicBezTo>
                  <a:cubicBezTo>
                    <a:pt x="23501" y="29351"/>
                    <a:pt x="24889" y="26217"/>
                    <a:pt x="24889" y="22806"/>
                  </a:cubicBezTo>
                  <a:lnTo>
                    <a:pt x="24889" y="12435"/>
                  </a:lnTo>
                  <a:cubicBezTo>
                    <a:pt x="24889" y="5593"/>
                    <a:pt x="19297" y="0"/>
                    <a:pt x="12455" y="0"/>
                  </a:cubicBezTo>
                  <a:close/>
                </a:path>
              </a:pathLst>
            </a:custGeom>
            <a:solidFill>
              <a:srgbClr val="F8B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-1451450" y="2669088"/>
              <a:ext cx="64475" cy="96700"/>
            </a:xfrm>
            <a:custGeom>
              <a:avLst/>
              <a:gdLst/>
              <a:ahLst/>
              <a:cxnLst/>
              <a:rect l="l" t="t" r="r" b="b"/>
              <a:pathLst>
                <a:path w="2579" h="3868" extrusionOk="0">
                  <a:moveTo>
                    <a:pt x="1289" y="1"/>
                  </a:moveTo>
                  <a:cubicBezTo>
                    <a:pt x="575" y="1"/>
                    <a:pt x="0" y="596"/>
                    <a:pt x="0" y="1290"/>
                  </a:cubicBezTo>
                  <a:lnTo>
                    <a:pt x="0" y="2579"/>
                  </a:lnTo>
                  <a:cubicBezTo>
                    <a:pt x="0" y="3312"/>
                    <a:pt x="595" y="3868"/>
                    <a:pt x="1289" y="3868"/>
                  </a:cubicBezTo>
                  <a:cubicBezTo>
                    <a:pt x="1983" y="3868"/>
                    <a:pt x="2578" y="3312"/>
                    <a:pt x="2578" y="2579"/>
                  </a:cubicBezTo>
                  <a:lnTo>
                    <a:pt x="2578" y="1290"/>
                  </a:lnTo>
                  <a:cubicBezTo>
                    <a:pt x="2578" y="576"/>
                    <a:pt x="1983" y="1"/>
                    <a:pt x="1289" y="1"/>
                  </a:cubicBezTo>
                  <a:close/>
                </a:path>
              </a:pathLst>
            </a:custGeom>
            <a:solidFill>
              <a:srgbClr val="182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-1160425" y="2671063"/>
              <a:ext cx="64475" cy="96725"/>
            </a:xfrm>
            <a:custGeom>
              <a:avLst/>
              <a:gdLst/>
              <a:ahLst/>
              <a:cxnLst/>
              <a:rect l="l" t="t" r="r" b="b"/>
              <a:pathLst>
                <a:path w="2579" h="3869" extrusionOk="0">
                  <a:moveTo>
                    <a:pt x="1289" y="1"/>
                  </a:moveTo>
                  <a:cubicBezTo>
                    <a:pt x="555" y="1"/>
                    <a:pt x="0" y="596"/>
                    <a:pt x="0" y="1290"/>
                  </a:cubicBezTo>
                  <a:lnTo>
                    <a:pt x="0" y="2579"/>
                  </a:lnTo>
                  <a:cubicBezTo>
                    <a:pt x="0" y="3293"/>
                    <a:pt x="595" y="3868"/>
                    <a:pt x="1289" y="3868"/>
                  </a:cubicBezTo>
                  <a:cubicBezTo>
                    <a:pt x="1983" y="3868"/>
                    <a:pt x="2539" y="3293"/>
                    <a:pt x="2578" y="2579"/>
                  </a:cubicBezTo>
                  <a:lnTo>
                    <a:pt x="2578" y="1290"/>
                  </a:lnTo>
                  <a:cubicBezTo>
                    <a:pt x="2578" y="576"/>
                    <a:pt x="1983" y="1"/>
                    <a:pt x="1289" y="1"/>
                  </a:cubicBezTo>
                  <a:close/>
                </a:path>
              </a:pathLst>
            </a:custGeom>
            <a:solidFill>
              <a:srgbClr val="182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-1488650" y="2543963"/>
              <a:ext cx="118025" cy="62250"/>
            </a:xfrm>
            <a:custGeom>
              <a:avLst/>
              <a:gdLst/>
              <a:ahLst/>
              <a:cxnLst/>
              <a:rect l="l" t="t" r="r" b="b"/>
              <a:pathLst>
                <a:path w="4721" h="2490" extrusionOk="0">
                  <a:moveTo>
                    <a:pt x="3664" y="0"/>
                  </a:moveTo>
                  <a:cubicBezTo>
                    <a:pt x="2075" y="0"/>
                    <a:pt x="842" y="767"/>
                    <a:pt x="298" y="1198"/>
                  </a:cubicBezTo>
                  <a:cubicBezTo>
                    <a:pt x="100" y="1337"/>
                    <a:pt x="1" y="1595"/>
                    <a:pt x="1" y="1833"/>
                  </a:cubicBezTo>
                  <a:cubicBezTo>
                    <a:pt x="63" y="2222"/>
                    <a:pt x="395" y="2490"/>
                    <a:pt x="756" y="2490"/>
                  </a:cubicBezTo>
                  <a:cubicBezTo>
                    <a:pt x="854" y="2490"/>
                    <a:pt x="954" y="2470"/>
                    <a:pt x="1052" y="2428"/>
                  </a:cubicBezTo>
                  <a:cubicBezTo>
                    <a:pt x="1964" y="2011"/>
                    <a:pt x="3273" y="1714"/>
                    <a:pt x="4046" y="1595"/>
                  </a:cubicBezTo>
                  <a:cubicBezTo>
                    <a:pt x="4423" y="1515"/>
                    <a:pt x="4721" y="1198"/>
                    <a:pt x="4721" y="821"/>
                  </a:cubicBezTo>
                  <a:cubicBezTo>
                    <a:pt x="4721" y="405"/>
                    <a:pt x="4403" y="28"/>
                    <a:pt x="3947" y="8"/>
                  </a:cubicBezTo>
                  <a:cubicBezTo>
                    <a:pt x="3852" y="3"/>
                    <a:pt x="3757" y="0"/>
                    <a:pt x="3664" y="0"/>
                  </a:cubicBezTo>
                  <a:close/>
                </a:path>
              </a:pathLst>
            </a:custGeom>
            <a:solidFill>
              <a:srgbClr val="59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-1174325" y="2545938"/>
              <a:ext cx="118525" cy="62275"/>
            </a:xfrm>
            <a:custGeom>
              <a:avLst/>
              <a:gdLst/>
              <a:ahLst/>
              <a:cxnLst/>
              <a:rect l="l" t="t" r="r" b="b"/>
              <a:pathLst>
                <a:path w="4741" h="2491" extrusionOk="0">
                  <a:moveTo>
                    <a:pt x="1057" y="0"/>
                  </a:moveTo>
                  <a:cubicBezTo>
                    <a:pt x="964" y="0"/>
                    <a:pt x="870" y="3"/>
                    <a:pt x="774" y="8"/>
                  </a:cubicBezTo>
                  <a:cubicBezTo>
                    <a:pt x="318" y="28"/>
                    <a:pt x="1" y="405"/>
                    <a:pt x="1" y="822"/>
                  </a:cubicBezTo>
                  <a:cubicBezTo>
                    <a:pt x="1" y="1198"/>
                    <a:pt x="298" y="1516"/>
                    <a:pt x="675" y="1595"/>
                  </a:cubicBezTo>
                  <a:cubicBezTo>
                    <a:pt x="1449" y="1714"/>
                    <a:pt x="2757" y="2011"/>
                    <a:pt x="3670" y="2428"/>
                  </a:cubicBezTo>
                  <a:cubicBezTo>
                    <a:pt x="3763" y="2470"/>
                    <a:pt x="3861" y="2490"/>
                    <a:pt x="3958" y="2490"/>
                  </a:cubicBezTo>
                  <a:cubicBezTo>
                    <a:pt x="4314" y="2490"/>
                    <a:pt x="4658" y="2223"/>
                    <a:pt x="4721" y="1833"/>
                  </a:cubicBezTo>
                  <a:cubicBezTo>
                    <a:pt x="4741" y="1615"/>
                    <a:pt x="4641" y="1357"/>
                    <a:pt x="4423" y="1198"/>
                  </a:cubicBezTo>
                  <a:cubicBezTo>
                    <a:pt x="3880" y="768"/>
                    <a:pt x="2646" y="0"/>
                    <a:pt x="1057" y="0"/>
                  </a:cubicBezTo>
                  <a:close/>
                </a:path>
              </a:pathLst>
            </a:custGeom>
            <a:solidFill>
              <a:srgbClr val="59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-1420725" y="2867413"/>
              <a:ext cx="296000" cy="148250"/>
            </a:xfrm>
            <a:custGeom>
              <a:avLst/>
              <a:gdLst/>
              <a:ahLst/>
              <a:cxnLst/>
              <a:rect l="l" t="t" r="r" b="b"/>
              <a:pathLst>
                <a:path w="11840" h="5930" extrusionOk="0">
                  <a:moveTo>
                    <a:pt x="11840" y="0"/>
                  </a:moveTo>
                  <a:cubicBezTo>
                    <a:pt x="11840" y="7"/>
                    <a:pt x="11840" y="13"/>
                    <a:pt x="11840" y="20"/>
                  </a:cubicBezTo>
                  <a:lnTo>
                    <a:pt x="11840" y="20"/>
                  </a:lnTo>
                  <a:lnTo>
                    <a:pt x="11840" y="0"/>
                  </a:lnTo>
                  <a:close/>
                  <a:moveTo>
                    <a:pt x="1" y="20"/>
                  </a:moveTo>
                  <a:cubicBezTo>
                    <a:pt x="1" y="476"/>
                    <a:pt x="40" y="932"/>
                    <a:pt x="139" y="1349"/>
                  </a:cubicBezTo>
                  <a:cubicBezTo>
                    <a:pt x="139" y="1369"/>
                    <a:pt x="159" y="1428"/>
                    <a:pt x="159" y="1448"/>
                  </a:cubicBezTo>
                  <a:cubicBezTo>
                    <a:pt x="417" y="2459"/>
                    <a:pt x="933" y="3372"/>
                    <a:pt x="1627" y="4105"/>
                  </a:cubicBezTo>
                  <a:cubicBezTo>
                    <a:pt x="2698" y="5236"/>
                    <a:pt x="4225" y="5930"/>
                    <a:pt x="5910" y="5930"/>
                  </a:cubicBezTo>
                  <a:cubicBezTo>
                    <a:pt x="7596" y="5930"/>
                    <a:pt x="9123" y="5236"/>
                    <a:pt x="10214" y="4105"/>
                  </a:cubicBezTo>
                  <a:lnTo>
                    <a:pt x="10234" y="4066"/>
                  </a:lnTo>
                  <a:cubicBezTo>
                    <a:pt x="10928" y="3332"/>
                    <a:pt x="11424" y="2439"/>
                    <a:pt x="11662" y="1428"/>
                  </a:cubicBezTo>
                  <a:cubicBezTo>
                    <a:pt x="11662" y="1388"/>
                    <a:pt x="11701" y="1349"/>
                    <a:pt x="11701" y="1329"/>
                  </a:cubicBezTo>
                  <a:cubicBezTo>
                    <a:pt x="11799" y="899"/>
                    <a:pt x="11839" y="469"/>
                    <a:pt x="11840" y="20"/>
                  </a:cubicBezTo>
                  <a:close/>
                </a:path>
              </a:pathLst>
            </a:custGeom>
            <a:solidFill>
              <a:srgbClr val="182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-1421700" y="2867413"/>
              <a:ext cx="296975" cy="35725"/>
            </a:xfrm>
            <a:custGeom>
              <a:avLst/>
              <a:gdLst/>
              <a:ahLst/>
              <a:cxnLst/>
              <a:rect l="l" t="t" r="r" b="b"/>
              <a:pathLst>
                <a:path w="11879" h="1429" extrusionOk="0">
                  <a:moveTo>
                    <a:pt x="0" y="0"/>
                  </a:moveTo>
                  <a:cubicBezTo>
                    <a:pt x="0" y="456"/>
                    <a:pt x="59" y="893"/>
                    <a:pt x="159" y="1329"/>
                  </a:cubicBezTo>
                  <a:cubicBezTo>
                    <a:pt x="159" y="1349"/>
                    <a:pt x="178" y="1388"/>
                    <a:pt x="178" y="1428"/>
                  </a:cubicBezTo>
                  <a:lnTo>
                    <a:pt x="11701" y="1428"/>
                  </a:lnTo>
                  <a:cubicBezTo>
                    <a:pt x="11701" y="1388"/>
                    <a:pt x="11740" y="1349"/>
                    <a:pt x="11740" y="1329"/>
                  </a:cubicBezTo>
                  <a:cubicBezTo>
                    <a:pt x="11839" y="893"/>
                    <a:pt x="11879" y="456"/>
                    <a:pt x="1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-1380075" y="2952738"/>
              <a:ext cx="214700" cy="62925"/>
            </a:xfrm>
            <a:custGeom>
              <a:avLst/>
              <a:gdLst/>
              <a:ahLst/>
              <a:cxnLst/>
              <a:rect l="l" t="t" r="r" b="b"/>
              <a:pathLst>
                <a:path w="8588" h="2517" extrusionOk="0">
                  <a:moveTo>
                    <a:pt x="4122" y="0"/>
                  </a:moveTo>
                  <a:cubicBezTo>
                    <a:pt x="2908" y="0"/>
                    <a:pt x="1710" y="165"/>
                    <a:pt x="516" y="514"/>
                  </a:cubicBezTo>
                  <a:cubicBezTo>
                    <a:pt x="358" y="573"/>
                    <a:pt x="179" y="633"/>
                    <a:pt x="1" y="692"/>
                  </a:cubicBezTo>
                  <a:cubicBezTo>
                    <a:pt x="1072" y="1803"/>
                    <a:pt x="2599" y="2517"/>
                    <a:pt x="4284" y="2517"/>
                  </a:cubicBezTo>
                  <a:cubicBezTo>
                    <a:pt x="5970" y="2517"/>
                    <a:pt x="7497" y="1823"/>
                    <a:pt x="8588" y="692"/>
                  </a:cubicBezTo>
                  <a:cubicBezTo>
                    <a:pt x="8370" y="613"/>
                    <a:pt x="8152" y="553"/>
                    <a:pt x="7993" y="514"/>
                  </a:cubicBezTo>
                  <a:cubicBezTo>
                    <a:pt x="6676" y="179"/>
                    <a:pt x="5390" y="0"/>
                    <a:pt x="4122" y="0"/>
                  </a:cubicBezTo>
                  <a:close/>
                </a:path>
              </a:pathLst>
            </a:custGeom>
            <a:solidFill>
              <a:srgbClr val="EB5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-1333475" y="2765663"/>
              <a:ext cx="124475" cy="34825"/>
            </a:xfrm>
            <a:custGeom>
              <a:avLst/>
              <a:gdLst/>
              <a:ahLst/>
              <a:cxnLst/>
              <a:rect l="l" t="t" r="r" b="b"/>
              <a:pathLst>
                <a:path w="4979" h="1393" extrusionOk="0">
                  <a:moveTo>
                    <a:pt x="2399" y="0"/>
                  </a:moveTo>
                  <a:cubicBezTo>
                    <a:pt x="632" y="0"/>
                    <a:pt x="1" y="1393"/>
                    <a:pt x="1" y="1393"/>
                  </a:cubicBezTo>
                  <a:lnTo>
                    <a:pt x="4979" y="1393"/>
                  </a:lnTo>
                  <a:cubicBezTo>
                    <a:pt x="4979" y="1393"/>
                    <a:pt x="4483" y="144"/>
                    <a:pt x="2579" y="5"/>
                  </a:cubicBezTo>
                  <a:cubicBezTo>
                    <a:pt x="2518" y="2"/>
                    <a:pt x="2458" y="0"/>
                    <a:pt x="2399" y="0"/>
                  </a:cubicBezTo>
                  <a:close/>
                </a:path>
              </a:pathLst>
            </a:custGeom>
            <a:solidFill>
              <a:srgbClr val="F2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-1595725" y="2511438"/>
              <a:ext cx="57525" cy="145775"/>
            </a:xfrm>
            <a:custGeom>
              <a:avLst/>
              <a:gdLst/>
              <a:ahLst/>
              <a:cxnLst/>
              <a:rect l="l" t="t" r="r" b="b"/>
              <a:pathLst>
                <a:path w="2301" h="5831" extrusionOk="0">
                  <a:moveTo>
                    <a:pt x="555" y="0"/>
                  </a:moveTo>
                  <a:cubicBezTo>
                    <a:pt x="0" y="2202"/>
                    <a:pt x="80" y="4125"/>
                    <a:pt x="575" y="5831"/>
                  </a:cubicBezTo>
                  <a:cubicBezTo>
                    <a:pt x="2301" y="4799"/>
                    <a:pt x="2301" y="0"/>
                    <a:pt x="2301" y="0"/>
                  </a:cubicBezTo>
                  <a:close/>
                </a:path>
              </a:pathLst>
            </a:custGeom>
            <a:solidFill>
              <a:srgbClr val="59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-996325" y="2497563"/>
              <a:ext cx="55550" cy="159150"/>
            </a:xfrm>
            <a:custGeom>
              <a:avLst/>
              <a:gdLst/>
              <a:ahLst/>
              <a:cxnLst/>
              <a:rect l="l" t="t" r="r" b="b"/>
              <a:pathLst>
                <a:path w="2222" h="6366" extrusionOk="0">
                  <a:moveTo>
                    <a:pt x="1527" y="0"/>
                  </a:moveTo>
                  <a:lnTo>
                    <a:pt x="0" y="516"/>
                  </a:lnTo>
                  <a:cubicBezTo>
                    <a:pt x="0" y="516"/>
                    <a:pt x="0" y="5335"/>
                    <a:pt x="1726" y="6366"/>
                  </a:cubicBezTo>
                  <a:cubicBezTo>
                    <a:pt x="2221" y="4660"/>
                    <a:pt x="2083" y="2201"/>
                    <a:pt x="1527" y="0"/>
                  </a:cubicBezTo>
                  <a:close/>
                </a:path>
              </a:pathLst>
            </a:custGeom>
            <a:solidFill>
              <a:srgbClr val="59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-1516400" y="2598188"/>
              <a:ext cx="199825" cy="199325"/>
            </a:xfrm>
            <a:custGeom>
              <a:avLst/>
              <a:gdLst/>
              <a:ahLst/>
              <a:cxnLst/>
              <a:rect l="l" t="t" r="r" b="b"/>
              <a:pathLst>
                <a:path w="7993" h="7973" extrusionOk="0">
                  <a:moveTo>
                    <a:pt x="3986" y="1"/>
                  </a:moveTo>
                  <a:cubicBezTo>
                    <a:pt x="1785" y="1"/>
                    <a:pt x="0" y="1766"/>
                    <a:pt x="0" y="3987"/>
                  </a:cubicBezTo>
                  <a:cubicBezTo>
                    <a:pt x="0" y="4225"/>
                    <a:pt x="20" y="4483"/>
                    <a:pt x="80" y="4701"/>
                  </a:cubicBezTo>
                  <a:cubicBezTo>
                    <a:pt x="159" y="5157"/>
                    <a:pt x="298" y="5573"/>
                    <a:pt x="516" y="5950"/>
                  </a:cubicBezTo>
                  <a:cubicBezTo>
                    <a:pt x="714" y="6267"/>
                    <a:pt x="932" y="6565"/>
                    <a:pt x="1190" y="6803"/>
                  </a:cubicBezTo>
                  <a:cubicBezTo>
                    <a:pt x="1706" y="7338"/>
                    <a:pt x="2380" y="7695"/>
                    <a:pt x="3134" y="7874"/>
                  </a:cubicBezTo>
                  <a:cubicBezTo>
                    <a:pt x="3391" y="7953"/>
                    <a:pt x="3689" y="7973"/>
                    <a:pt x="3986" y="7973"/>
                  </a:cubicBezTo>
                  <a:cubicBezTo>
                    <a:pt x="6207" y="7973"/>
                    <a:pt x="7992" y="6188"/>
                    <a:pt x="7992" y="3987"/>
                  </a:cubicBezTo>
                  <a:cubicBezTo>
                    <a:pt x="7992" y="3689"/>
                    <a:pt x="7953" y="3412"/>
                    <a:pt x="7873" y="3114"/>
                  </a:cubicBezTo>
                  <a:cubicBezTo>
                    <a:pt x="7734" y="2361"/>
                    <a:pt x="7338" y="1706"/>
                    <a:pt x="6822" y="1191"/>
                  </a:cubicBezTo>
                  <a:cubicBezTo>
                    <a:pt x="6564" y="913"/>
                    <a:pt x="6267" y="695"/>
                    <a:pt x="5950" y="516"/>
                  </a:cubicBezTo>
                  <a:cubicBezTo>
                    <a:pt x="5573" y="298"/>
                    <a:pt x="5156" y="140"/>
                    <a:pt x="4700" y="60"/>
                  </a:cubicBezTo>
                  <a:cubicBezTo>
                    <a:pt x="4462" y="21"/>
                    <a:pt x="4244" y="1"/>
                    <a:pt x="3986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-1227375" y="2598188"/>
              <a:ext cx="199350" cy="199325"/>
            </a:xfrm>
            <a:custGeom>
              <a:avLst/>
              <a:gdLst/>
              <a:ahLst/>
              <a:cxnLst/>
              <a:rect l="l" t="t" r="r" b="b"/>
              <a:pathLst>
                <a:path w="7974" h="7973" extrusionOk="0">
                  <a:moveTo>
                    <a:pt x="3987" y="1"/>
                  </a:moveTo>
                  <a:cubicBezTo>
                    <a:pt x="1786" y="1"/>
                    <a:pt x="1" y="1766"/>
                    <a:pt x="1" y="3987"/>
                  </a:cubicBezTo>
                  <a:cubicBezTo>
                    <a:pt x="1" y="4225"/>
                    <a:pt x="21" y="4483"/>
                    <a:pt x="60" y="4701"/>
                  </a:cubicBezTo>
                  <a:cubicBezTo>
                    <a:pt x="140" y="5157"/>
                    <a:pt x="279" y="5573"/>
                    <a:pt x="517" y="5950"/>
                  </a:cubicBezTo>
                  <a:cubicBezTo>
                    <a:pt x="715" y="6267"/>
                    <a:pt x="933" y="6565"/>
                    <a:pt x="1191" y="6803"/>
                  </a:cubicBezTo>
                  <a:cubicBezTo>
                    <a:pt x="1706" y="7338"/>
                    <a:pt x="2361" y="7695"/>
                    <a:pt x="3114" y="7874"/>
                  </a:cubicBezTo>
                  <a:cubicBezTo>
                    <a:pt x="3392" y="7953"/>
                    <a:pt x="3690" y="7973"/>
                    <a:pt x="3987" y="7973"/>
                  </a:cubicBezTo>
                  <a:cubicBezTo>
                    <a:pt x="6188" y="7973"/>
                    <a:pt x="7973" y="6188"/>
                    <a:pt x="7973" y="3987"/>
                  </a:cubicBezTo>
                  <a:cubicBezTo>
                    <a:pt x="7973" y="3689"/>
                    <a:pt x="7933" y="3412"/>
                    <a:pt x="7874" y="3114"/>
                  </a:cubicBezTo>
                  <a:cubicBezTo>
                    <a:pt x="7735" y="2361"/>
                    <a:pt x="7339" y="1706"/>
                    <a:pt x="6803" y="1191"/>
                  </a:cubicBezTo>
                  <a:cubicBezTo>
                    <a:pt x="6565" y="913"/>
                    <a:pt x="6268" y="695"/>
                    <a:pt x="5950" y="516"/>
                  </a:cubicBezTo>
                  <a:cubicBezTo>
                    <a:pt x="5574" y="298"/>
                    <a:pt x="5157" y="140"/>
                    <a:pt x="4701" y="60"/>
                  </a:cubicBezTo>
                  <a:cubicBezTo>
                    <a:pt x="4463" y="21"/>
                    <a:pt x="4225" y="1"/>
                    <a:pt x="3987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-1615575" y="2586288"/>
              <a:ext cx="692150" cy="224125"/>
            </a:xfrm>
            <a:custGeom>
              <a:avLst/>
              <a:gdLst/>
              <a:ahLst/>
              <a:cxnLst/>
              <a:rect l="l" t="t" r="r" b="b"/>
              <a:pathLst>
                <a:path w="27686" h="8965" extrusionOk="0">
                  <a:moveTo>
                    <a:pt x="7953" y="992"/>
                  </a:moveTo>
                  <a:cubicBezTo>
                    <a:pt x="9877" y="992"/>
                    <a:pt x="11424" y="2559"/>
                    <a:pt x="11424" y="4463"/>
                  </a:cubicBezTo>
                  <a:cubicBezTo>
                    <a:pt x="11424" y="6367"/>
                    <a:pt x="9877" y="7933"/>
                    <a:pt x="7953" y="7933"/>
                  </a:cubicBezTo>
                  <a:cubicBezTo>
                    <a:pt x="6050" y="7933"/>
                    <a:pt x="4483" y="6367"/>
                    <a:pt x="4483" y="4463"/>
                  </a:cubicBezTo>
                  <a:cubicBezTo>
                    <a:pt x="4483" y="2559"/>
                    <a:pt x="6050" y="992"/>
                    <a:pt x="7953" y="992"/>
                  </a:cubicBezTo>
                  <a:close/>
                  <a:moveTo>
                    <a:pt x="19396" y="992"/>
                  </a:moveTo>
                  <a:cubicBezTo>
                    <a:pt x="21300" y="992"/>
                    <a:pt x="22867" y="2559"/>
                    <a:pt x="22867" y="4463"/>
                  </a:cubicBezTo>
                  <a:cubicBezTo>
                    <a:pt x="22867" y="6367"/>
                    <a:pt x="21320" y="7933"/>
                    <a:pt x="19396" y="7933"/>
                  </a:cubicBezTo>
                  <a:cubicBezTo>
                    <a:pt x="17472" y="7933"/>
                    <a:pt x="15926" y="6367"/>
                    <a:pt x="15926" y="4463"/>
                  </a:cubicBezTo>
                  <a:cubicBezTo>
                    <a:pt x="15926" y="2559"/>
                    <a:pt x="17472" y="992"/>
                    <a:pt x="19396" y="992"/>
                  </a:cubicBezTo>
                  <a:close/>
                  <a:moveTo>
                    <a:pt x="7973" y="1"/>
                  </a:moveTo>
                  <a:cubicBezTo>
                    <a:pt x="6168" y="1"/>
                    <a:pt x="4602" y="1072"/>
                    <a:pt x="3888" y="2599"/>
                  </a:cubicBezTo>
                  <a:cubicBezTo>
                    <a:pt x="3352" y="2222"/>
                    <a:pt x="2282" y="1607"/>
                    <a:pt x="1429" y="1607"/>
                  </a:cubicBezTo>
                  <a:cubicBezTo>
                    <a:pt x="239" y="1607"/>
                    <a:pt x="1" y="2916"/>
                    <a:pt x="1" y="2916"/>
                  </a:cubicBezTo>
                  <a:lnTo>
                    <a:pt x="1290" y="2916"/>
                  </a:lnTo>
                  <a:cubicBezTo>
                    <a:pt x="1290" y="2916"/>
                    <a:pt x="2520" y="3154"/>
                    <a:pt x="3551" y="3868"/>
                  </a:cubicBezTo>
                  <a:cubicBezTo>
                    <a:pt x="3511" y="4066"/>
                    <a:pt x="3491" y="4265"/>
                    <a:pt x="3491" y="4483"/>
                  </a:cubicBezTo>
                  <a:cubicBezTo>
                    <a:pt x="3491" y="6962"/>
                    <a:pt x="5494" y="8965"/>
                    <a:pt x="7973" y="8965"/>
                  </a:cubicBezTo>
                  <a:cubicBezTo>
                    <a:pt x="10393" y="8965"/>
                    <a:pt x="12376" y="7041"/>
                    <a:pt x="12475" y="4641"/>
                  </a:cubicBezTo>
                  <a:cubicBezTo>
                    <a:pt x="12899" y="4475"/>
                    <a:pt x="13319" y="4412"/>
                    <a:pt x="13711" y="4412"/>
                  </a:cubicBezTo>
                  <a:cubicBezTo>
                    <a:pt x="14162" y="4412"/>
                    <a:pt x="14575" y="4496"/>
                    <a:pt x="14914" y="4602"/>
                  </a:cubicBezTo>
                  <a:cubicBezTo>
                    <a:pt x="14993" y="7021"/>
                    <a:pt x="16977" y="8945"/>
                    <a:pt x="19416" y="8945"/>
                  </a:cubicBezTo>
                  <a:cubicBezTo>
                    <a:pt x="21895" y="8945"/>
                    <a:pt x="23898" y="6942"/>
                    <a:pt x="23898" y="4463"/>
                  </a:cubicBezTo>
                  <a:cubicBezTo>
                    <a:pt x="23898" y="4304"/>
                    <a:pt x="23898" y="4165"/>
                    <a:pt x="23878" y="4007"/>
                  </a:cubicBezTo>
                  <a:cubicBezTo>
                    <a:pt x="24909" y="3154"/>
                    <a:pt x="26377" y="2896"/>
                    <a:pt x="26377" y="2896"/>
                  </a:cubicBezTo>
                  <a:lnTo>
                    <a:pt x="26377" y="2956"/>
                  </a:lnTo>
                  <a:lnTo>
                    <a:pt x="27686" y="2956"/>
                  </a:lnTo>
                  <a:cubicBezTo>
                    <a:pt x="27686" y="2956"/>
                    <a:pt x="27448" y="1627"/>
                    <a:pt x="26258" y="1627"/>
                  </a:cubicBezTo>
                  <a:cubicBezTo>
                    <a:pt x="25286" y="1627"/>
                    <a:pt x="24017" y="2460"/>
                    <a:pt x="23580" y="2757"/>
                  </a:cubicBezTo>
                  <a:cubicBezTo>
                    <a:pt x="22906" y="1131"/>
                    <a:pt x="21300" y="1"/>
                    <a:pt x="19436" y="1"/>
                  </a:cubicBezTo>
                  <a:cubicBezTo>
                    <a:pt x="17234" y="1"/>
                    <a:pt x="15370" y="1587"/>
                    <a:pt x="14993" y="3689"/>
                  </a:cubicBezTo>
                  <a:cubicBezTo>
                    <a:pt x="14617" y="3590"/>
                    <a:pt x="14161" y="3511"/>
                    <a:pt x="13685" y="3511"/>
                  </a:cubicBezTo>
                  <a:cubicBezTo>
                    <a:pt x="13209" y="3511"/>
                    <a:pt x="12733" y="3610"/>
                    <a:pt x="12415" y="3689"/>
                  </a:cubicBezTo>
                  <a:cubicBezTo>
                    <a:pt x="12019" y="1607"/>
                    <a:pt x="10194" y="1"/>
                    <a:pt x="7973" y="1"/>
                  </a:cubicBezTo>
                  <a:close/>
                </a:path>
              </a:pathLst>
            </a:custGeom>
            <a:solidFill>
              <a:srgbClr val="182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-1389475" y="2058788"/>
              <a:ext cx="431350" cy="431350"/>
            </a:xfrm>
            <a:custGeom>
              <a:avLst/>
              <a:gdLst/>
              <a:ahLst/>
              <a:cxnLst/>
              <a:rect l="l" t="t" r="r" b="b"/>
              <a:pathLst>
                <a:path w="17254" h="17254" extrusionOk="0">
                  <a:moveTo>
                    <a:pt x="8627" y="0"/>
                  </a:moveTo>
                  <a:cubicBezTo>
                    <a:pt x="6009" y="0"/>
                    <a:pt x="3649" y="1190"/>
                    <a:pt x="2063" y="3054"/>
                  </a:cubicBezTo>
                  <a:cubicBezTo>
                    <a:pt x="1805" y="3352"/>
                    <a:pt x="1567" y="3649"/>
                    <a:pt x="1368" y="3967"/>
                  </a:cubicBezTo>
                  <a:cubicBezTo>
                    <a:pt x="1269" y="4105"/>
                    <a:pt x="1190" y="4284"/>
                    <a:pt x="1091" y="4443"/>
                  </a:cubicBezTo>
                  <a:cubicBezTo>
                    <a:pt x="397" y="5672"/>
                    <a:pt x="0" y="7120"/>
                    <a:pt x="0" y="8627"/>
                  </a:cubicBezTo>
                  <a:cubicBezTo>
                    <a:pt x="0" y="10749"/>
                    <a:pt x="773" y="12692"/>
                    <a:pt x="2063" y="14200"/>
                  </a:cubicBezTo>
                  <a:cubicBezTo>
                    <a:pt x="3629" y="16064"/>
                    <a:pt x="6009" y="17254"/>
                    <a:pt x="8627" y="17254"/>
                  </a:cubicBezTo>
                  <a:cubicBezTo>
                    <a:pt x="9797" y="17254"/>
                    <a:pt x="10907" y="17035"/>
                    <a:pt x="11919" y="16599"/>
                  </a:cubicBezTo>
                  <a:cubicBezTo>
                    <a:pt x="14517" y="15548"/>
                    <a:pt x="16460" y="13267"/>
                    <a:pt x="17055" y="10491"/>
                  </a:cubicBezTo>
                  <a:cubicBezTo>
                    <a:pt x="17095" y="10432"/>
                    <a:pt x="17115" y="10372"/>
                    <a:pt x="17115" y="10313"/>
                  </a:cubicBezTo>
                  <a:cubicBezTo>
                    <a:pt x="17194" y="9896"/>
                    <a:pt x="17233" y="9440"/>
                    <a:pt x="17253" y="9004"/>
                  </a:cubicBezTo>
                  <a:lnTo>
                    <a:pt x="17253" y="8647"/>
                  </a:lnTo>
                  <a:cubicBezTo>
                    <a:pt x="17253" y="3867"/>
                    <a:pt x="13386" y="20"/>
                    <a:pt x="8627" y="0"/>
                  </a:cubicBezTo>
                  <a:close/>
                </a:path>
              </a:pathLst>
            </a:custGeom>
            <a:solidFill>
              <a:srgbClr val="59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-1573925" y="2115788"/>
              <a:ext cx="318325" cy="318825"/>
            </a:xfrm>
            <a:custGeom>
              <a:avLst/>
              <a:gdLst/>
              <a:ahLst/>
              <a:cxnLst/>
              <a:rect l="l" t="t" r="r" b="b"/>
              <a:pathLst>
                <a:path w="12733" h="12753" extrusionOk="0">
                  <a:moveTo>
                    <a:pt x="6367" y="1"/>
                  </a:moveTo>
                  <a:cubicBezTo>
                    <a:pt x="2856" y="1"/>
                    <a:pt x="1" y="2857"/>
                    <a:pt x="1" y="6367"/>
                  </a:cubicBezTo>
                  <a:lnTo>
                    <a:pt x="1" y="6406"/>
                  </a:lnTo>
                  <a:cubicBezTo>
                    <a:pt x="21" y="6803"/>
                    <a:pt x="40" y="7200"/>
                    <a:pt x="120" y="7557"/>
                  </a:cubicBezTo>
                  <a:cubicBezTo>
                    <a:pt x="140" y="7814"/>
                    <a:pt x="219" y="8052"/>
                    <a:pt x="298" y="8310"/>
                  </a:cubicBezTo>
                  <a:cubicBezTo>
                    <a:pt x="973" y="10472"/>
                    <a:pt x="2777" y="12118"/>
                    <a:pt x="4998" y="12594"/>
                  </a:cubicBezTo>
                  <a:cubicBezTo>
                    <a:pt x="5454" y="12693"/>
                    <a:pt x="5891" y="12752"/>
                    <a:pt x="6367" y="12752"/>
                  </a:cubicBezTo>
                  <a:cubicBezTo>
                    <a:pt x="7477" y="12752"/>
                    <a:pt x="8528" y="12455"/>
                    <a:pt x="9441" y="11959"/>
                  </a:cubicBezTo>
                  <a:cubicBezTo>
                    <a:pt x="11404" y="10849"/>
                    <a:pt x="12733" y="8786"/>
                    <a:pt x="12733" y="6367"/>
                  </a:cubicBezTo>
                  <a:cubicBezTo>
                    <a:pt x="12733" y="4562"/>
                    <a:pt x="11999" y="2956"/>
                    <a:pt x="10809" y="1806"/>
                  </a:cubicBezTo>
                  <a:lnTo>
                    <a:pt x="10591" y="1587"/>
                  </a:lnTo>
                  <a:cubicBezTo>
                    <a:pt x="10234" y="1290"/>
                    <a:pt x="9837" y="1012"/>
                    <a:pt x="9441" y="794"/>
                  </a:cubicBezTo>
                  <a:cubicBezTo>
                    <a:pt x="8528" y="298"/>
                    <a:pt x="7477" y="1"/>
                    <a:pt x="6367" y="1"/>
                  </a:cubicBezTo>
                  <a:close/>
                </a:path>
              </a:pathLst>
            </a:custGeom>
            <a:solidFill>
              <a:srgbClr val="59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-1682500" y="2273963"/>
              <a:ext cx="239500" cy="238975"/>
            </a:xfrm>
            <a:custGeom>
              <a:avLst/>
              <a:gdLst/>
              <a:ahLst/>
              <a:cxnLst/>
              <a:rect l="l" t="t" r="r" b="b"/>
              <a:pathLst>
                <a:path w="9580" h="9559" extrusionOk="0">
                  <a:moveTo>
                    <a:pt x="4780" y="0"/>
                  </a:moveTo>
                  <a:cubicBezTo>
                    <a:pt x="4621" y="0"/>
                    <a:pt x="4463" y="0"/>
                    <a:pt x="4324" y="20"/>
                  </a:cubicBezTo>
                  <a:cubicBezTo>
                    <a:pt x="1885" y="258"/>
                    <a:pt x="1" y="2301"/>
                    <a:pt x="1" y="4779"/>
                  </a:cubicBezTo>
                  <a:cubicBezTo>
                    <a:pt x="1" y="6068"/>
                    <a:pt x="496" y="7239"/>
                    <a:pt x="1349" y="8111"/>
                  </a:cubicBezTo>
                  <a:cubicBezTo>
                    <a:pt x="1667" y="8448"/>
                    <a:pt x="2043" y="8726"/>
                    <a:pt x="2440" y="8944"/>
                  </a:cubicBezTo>
                  <a:cubicBezTo>
                    <a:pt x="3134" y="9341"/>
                    <a:pt x="3947" y="9559"/>
                    <a:pt x="4780" y="9559"/>
                  </a:cubicBezTo>
                  <a:cubicBezTo>
                    <a:pt x="6922" y="9559"/>
                    <a:pt x="8727" y="8171"/>
                    <a:pt x="9341" y="6247"/>
                  </a:cubicBezTo>
                  <a:cubicBezTo>
                    <a:pt x="9500" y="5791"/>
                    <a:pt x="9579" y="5295"/>
                    <a:pt x="9579" y="4799"/>
                  </a:cubicBezTo>
                  <a:cubicBezTo>
                    <a:pt x="9579" y="2776"/>
                    <a:pt x="8310" y="1031"/>
                    <a:pt x="6505" y="317"/>
                  </a:cubicBezTo>
                  <a:cubicBezTo>
                    <a:pt x="6148" y="198"/>
                    <a:pt x="5811" y="99"/>
                    <a:pt x="5435" y="40"/>
                  </a:cubicBezTo>
                  <a:cubicBezTo>
                    <a:pt x="5236" y="20"/>
                    <a:pt x="5018" y="0"/>
                    <a:pt x="4780" y="0"/>
                  </a:cubicBezTo>
                  <a:close/>
                </a:path>
              </a:pathLst>
            </a:custGeom>
            <a:solidFill>
              <a:srgbClr val="59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-1122250" y="2274938"/>
              <a:ext cx="238500" cy="239000"/>
            </a:xfrm>
            <a:custGeom>
              <a:avLst/>
              <a:gdLst/>
              <a:ahLst/>
              <a:cxnLst/>
              <a:rect l="l" t="t" r="r" b="b"/>
              <a:pathLst>
                <a:path w="9540" h="9560" extrusionOk="0">
                  <a:moveTo>
                    <a:pt x="4780" y="1"/>
                  </a:moveTo>
                  <a:cubicBezTo>
                    <a:pt x="2122" y="1"/>
                    <a:pt x="0" y="2162"/>
                    <a:pt x="0" y="4800"/>
                  </a:cubicBezTo>
                  <a:cubicBezTo>
                    <a:pt x="0" y="6029"/>
                    <a:pt x="476" y="7140"/>
                    <a:pt x="1230" y="7993"/>
                  </a:cubicBezTo>
                  <a:cubicBezTo>
                    <a:pt x="1527" y="8330"/>
                    <a:pt x="1884" y="8608"/>
                    <a:pt x="2281" y="8865"/>
                  </a:cubicBezTo>
                  <a:cubicBezTo>
                    <a:pt x="3015" y="9302"/>
                    <a:pt x="3867" y="9559"/>
                    <a:pt x="4780" y="9559"/>
                  </a:cubicBezTo>
                  <a:cubicBezTo>
                    <a:pt x="6366" y="9559"/>
                    <a:pt x="7754" y="8786"/>
                    <a:pt x="8627" y="7596"/>
                  </a:cubicBezTo>
                  <a:cubicBezTo>
                    <a:pt x="8726" y="7438"/>
                    <a:pt x="8825" y="7299"/>
                    <a:pt x="8924" y="7120"/>
                  </a:cubicBezTo>
                  <a:cubicBezTo>
                    <a:pt x="9004" y="7001"/>
                    <a:pt x="9063" y="6882"/>
                    <a:pt x="9123" y="6743"/>
                  </a:cubicBezTo>
                  <a:cubicBezTo>
                    <a:pt x="9400" y="6148"/>
                    <a:pt x="9539" y="5494"/>
                    <a:pt x="9539" y="4760"/>
                  </a:cubicBezTo>
                  <a:cubicBezTo>
                    <a:pt x="9539" y="2757"/>
                    <a:pt x="8309" y="1052"/>
                    <a:pt x="6564" y="358"/>
                  </a:cubicBezTo>
                  <a:cubicBezTo>
                    <a:pt x="6168" y="179"/>
                    <a:pt x="5751" y="80"/>
                    <a:pt x="5335" y="40"/>
                  </a:cubicBezTo>
                  <a:cubicBezTo>
                    <a:pt x="5236" y="40"/>
                    <a:pt x="5097" y="1"/>
                    <a:pt x="4998" y="1"/>
                  </a:cubicBezTo>
                  <a:close/>
                </a:path>
              </a:pathLst>
            </a:custGeom>
            <a:solidFill>
              <a:srgbClr val="59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-977975" y="3231813"/>
              <a:ext cx="567200" cy="911750"/>
            </a:xfrm>
            <a:custGeom>
              <a:avLst/>
              <a:gdLst/>
              <a:ahLst/>
              <a:cxnLst/>
              <a:rect l="l" t="t" r="r" b="b"/>
              <a:pathLst>
                <a:path w="22688" h="36470" extrusionOk="0">
                  <a:moveTo>
                    <a:pt x="972" y="0"/>
                  </a:moveTo>
                  <a:lnTo>
                    <a:pt x="912" y="60"/>
                  </a:lnTo>
                  <a:cubicBezTo>
                    <a:pt x="873" y="258"/>
                    <a:pt x="278" y="2499"/>
                    <a:pt x="119" y="5474"/>
                  </a:cubicBezTo>
                  <a:cubicBezTo>
                    <a:pt x="0" y="7913"/>
                    <a:pt x="159" y="10828"/>
                    <a:pt x="1150" y="13505"/>
                  </a:cubicBezTo>
                  <a:cubicBezTo>
                    <a:pt x="1269" y="13644"/>
                    <a:pt x="1349" y="13743"/>
                    <a:pt x="1388" y="13783"/>
                  </a:cubicBezTo>
                  <a:lnTo>
                    <a:pt x="13585" y="28815"/>
                  </a:lnTo>
                  <a:lnTo>
                    <a:pt x="6425" y="29152"/>
                  </a:lnTo>
                  <a:lnTo>
                    <a:pt x="6425" y="36034"/>
                  </a:lnTo>
                  <a:lnTo>
                    <a:pt x="14636" y="36430"/>
                  </a:lnTo>
                  <a:lnTo>
                    <a:pt x="15647" y="36470"/>
                  </a:lnTo>
                  <a:lnTo>
                    <a:pt x="16440" y="36470"/>
                  </a:lnTo>
                  <a:cubicBezTo>
                    <a:pt x="16936" y="36450"/>
                    <a:pt x="17452" y="36351"/>
                    <a:pt x="17928" y="36192"/>
                  </a:cubicBezTo>
                  <a:cubicBezTo>
                    <a:pt x="18423" y="36054"/>
                    <a:pt x="18880" y="35855"/>
                    <a:pt x="19276" y="35597"/>
                  </a:cubicBezTo>
                  <a:cubicBezTo>
                    <a:pt x="19653" y="35359"/>
                    <a:pt x="20030" y="35082"/>
                    <a:pt x="20327" y="34784"/>
                  </a:cubicBezTo>
                  <a:cubicBezTo>
                    <a:pt x="20962" y="34209"/>
                    <a:pt x="21398" y="33575"/>
                    <a:pt x="21755" y="32920"/>
                  </a:cubicBezTo>
                  <a:cubicBezTo>
                    <a:pt x="22092" y="32286"/>
                    <a:pt x="22310" y="31631"/>
                    <a:pt x="22469" y="30977"/>
                  </a:cubicBezTo>
                  <a:cubicBezTo>
                    <a:pt x="22647" y="30322"/>
                    <a:pt x="22687" y="29648"/>
                    <a:pt x="22667" y="28934"/>
                  </a:cubicBezTo>
                  <a:cubicBezTo>
                    <a:pt x="22667" y="28260"/>
                    <a:pt x="22568" y="27566"/>
                    <a:pt x="22370" y="26872"/>
                  </a:cubicBezTo>
                  <a:cubicBezTo>
                    <a:pt x="22172" y="26197"/>
                    <a:pt x="21874" y="25523"/>
                    <a:pt x="21477" y="24869"/>
                  </a:cubicBezTo>
                  <a:lnTo>
                    <a:pt x="21378" y="24710"/>
                  </a:lnTo>
                  <a:lnTo>
                    <a:pt x="21041" y="24353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-975000" y="3231813"/>
              <a:ext cx="564225" cy="911750"/>
            </a:xfrm>
            <a:custGeom>
              <a:avLst/>
              <a:gdLst/>
              <a:ahLst/>
              <a:cxnLst/>
              <a:rect l="l" t="t" r="r" b="b"/>
              <a:pathLst>
                <a:path w="22569" h="36470" extrusionOk="0">
                  <a:moveTo>
                    <a:pt x="853" y="0"/>
                  </a:moveTo>
                  <a:lnTo>
                    <a:pt x="793" y="60"/>
                  </a:lnTo>
                  <a:cubicBezTo>
                    <a:pt x="754" y="258"/>
                    <a:pt x="159" y="2519"/>
                    <a:pt x="0" y="5493"/>
                  </a:cubicBezTo>
                  <a:cubicBezTo>
                    <a:pt x="298" y="5850"/>
                    <a:pt x="595" y="6207"/>
                    <a:pt x="793" y="6406"/>
                  </a:cubicBezTo>
                  <a:cubicBezTo>
                    <a:pt x="6782" y="12375"/>
                    <a:pt x="18741" y="24571"/>
                    <a:pt x="20030" y="27526"/>
                  </a:cubicBezTo>
                  <a:cubicBezTo>
                    <a:pt x="21665" y="31225"/>
                    <a:pt x="18389" y="34331"/>
                    <a:pt x="14281" y="34331"/>
                  </a:cubicBezTo>
                  <a:cubicBezTo>
                    <a:pt x="14006" y="34331"/>
                    <a:pt x="13727" y="34317"/>
                    <a:pt x="13446" y="34289"/>
                  </a:cubicBezTo>
                  <a:cubicBezTo>
                    <a:pt x="11185" y="34051"/>
                    <a:pt x="8468" y="33713"/>
                    <a:pt x="6306" y="33416"/>
                  </a:cubicBezTo>
                  <a:lnTo>
                    <a:pt x="6306" y="36034"/>
                  </a:lnTo>
                  <a:lnTo>
                    <a:pt x="14517" y="36430"/>
                  </a:lnTo>
                  <a:lnTo>
                    <a:pt x="15528" y="36470"/>
                  </a:lnTo>
                  <a:lnTo>
                    <a:pt x="16321" y="36470"/>
                  </a:lnTo>
                  <a:cubicBezTo>
                    <a:pt x="16817" y="36450"/>
                    <a:pt x="17333" y="36351"/>
                    <a:pt x="17809" y="36192"/>
                  </a:cubicBezTo>
                  <a:cubicBezTo>
                    <a:pt x="18304" y="36054"/>
                    <a:pt x="18761" y="35855"/>
                    <a:pt x="19157" y="35597"/>
                  </a:cubicBezTo>
                  <a:cubicBezTo>
                    <a:pt x="19534" y="35359"/>
                    <a:pt x="19911" y="35082"/>
                    <a:pt x="20208" y="34784"/>
                  </a:cubicBezTo>
                  <a:cubicBezTo>
                    <a:pt x="20843" y="34209"/>
                    <a:pt x="21279" y="33575"/>
                    <a:pt x="21636" y="32920"/>
                  </a:cubicBezTo>
                  <a:cubicBezTo>
                    <a:pt x="21973" y="32286"/>
                    <a:pt x="22191" y="31631"/>
                    <a:pt x="22350" y="30977"/>
                  </a:cubicBezTo>
                  <a:cubicBezTo>
                    <a:pt x="22528" y="30322"/>
                    <a:pt x="22568" y="29648"/>
                    <a:pt x="22548" y="28934"/>
                  </a:cubicBezTo>
                  <a:cubicBezTo>
                    <a:pt x="22548" y="28260"/>
                    <a:pt x="22449" y="27566"/>
                    <a:pt x="22251" y="26872"/>
                  </a:cubicBezTo>
                  <a:cubicBezTo>
                    <a:pt x="22053" y="26217"/>
                    <a:pt x="21755" y="25523"/>
                    <a:pt x="21358" y="24869"/>
                  </a:cubicBezTo>
                  <a:lnTo>
                    <a:pt x="21259" y="24730"/>
                  </a:lnTo>
                  <a:lnTo>
                    <a:pt x="20922" y="24353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-2131175" y="3232313"/>
              <a:ext cx="567200" cy="911750"/>
            </a:xfrm>
            <a:custGeom>
              <a:avLst/>
              <a:gdLst/>
              <a:ahLst/>
              <a:cxnLst/>
              <a:rect l="l" t="t" r="r" b="b"/>
              <a:pathLst>
                <a:path w="22688" h="36470" extrusionOk="0">
                  <a:moveTo>
                    <a:pt x="21716" y="0"/>
                  </a:moveTo>
                  <a:lnTo>
                    <a:pt x="1646" y="24353"/>
                  </a:lnTo>
                  <a:lnTo>
                    <a:pt x="1309" y="24730"/>
                  </a:lnTo>
                  <a:lnTo>
                    <a:pt x="1210" y="24868"/>
                  </a:lnTo>
                  <a:cubicBezTo>
                    <a:pt x="813" y="25523"/>
                    <a:pt x="516" y="26217"/>
                    <a:pt x="318" y="26871"/>
                  </a:cubicBezTo>
                  <a:cubicBezTo>
                    <a:pt x="119" y="27585"/>
                    <a:pt x="20" y="28279"/>
                    <a:pt x="20" y="28934"/>
                  </a:cubicBezTo>
                  <a:cubicBezTo>
                    <a:pt x="0" y="29668"/>
                    <a:pt x="80" y="30322"/>
                    <a:pt x="218" y="30977"/>
                  </a:cubicBezTo>
                  <a:cubicBezTo>
                    <a:pt x="377" y="31651"/>
                    <a:pt x="595" y="32285"/>
                    <a:pt x="952" y="32920"/>
                  </a:cubicBezTo>
                  <a:cubicBezTo>
                    <a:pt x="1289" y="33574"/>
                    <a:pt x="1726" y="34209"/>
                    <a:pt x="2360" y="34784"/>
                  </a:cubicBezTo>
                  <a:cubicBezTo>
                    <a:pt x="2658" y="35082"/>
                    <a:pt x="3015" y="35359"/>
                    <a:pt x="3431" y="35617"/>
                  </a:cubicBezTo>
                  <a:cubicBezTo>
                    <a:pt x="3828" y="35855"/>
                    <a:pt x="4264" y="36053"/>
                    <a:pt x="4760" y="36192"/>
                  </a:cubicBezTo>
                  <a:cubicBezTo>
                    <a:pt x="5236" y="36351"/>
                    <a:pt x="5751" y="36450"/>
                    <a:pt x="6247" y="36470"/>
                  </a:cubicBezTo>
                  <a:lnTo>
                    <a:pt x="7040" y="36470"/>
                  </a:lnTo>
                  <a:lnTo>
                    <a:pt x="8052" y="36430"/>
                  </a:lnTo>
                  <a:lnTo>
                    <a:pt x="16262" y="36034"/>
                  </a:lnTo>
                  <a:lnTo>
                    <a:pt x="16262" y="29152"/>
                  </a:lnTo>
                  <a:lnTo>
                    <a:pt x="9103" y="28815"/>
                  </a:lnTo>
                  <a:lnTo>
                    <a:pt x="21299" y="13783"/>
                  </a:lnTo>
                  <a:cubicBezTo>
                    <a:pt x="21339" y="13743"/>
                    <a:pt x="21418" y="13644"/>
                    <a:pt x="21537" y="13525"/>
                  </a:cubicBezTo>
                  <a:cubicBezTo>
                    <a:pt x="22529" y="10848"/>
                    <a:pt x="22687" y="7913"/>
                    <a:pt x="22568" y="5493"/>
                  </a:cubicBezTo>
                  <a:cubicBezTo>
                    <a:pt x="22410" y="2519"/>
                    <a:pt x="21815" y="258"/>
                    <a:pt x="21775" y="60"/>
                  </a:cubicBezTo>
                  <a:lnTo>
                    <a:pt x="21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-2131175" y="3232313"/>
              <a:ext cx="564225" cy="911750"/>
            </a:xfrm>
            <a:custGeom>
              <a:avLst/>
              <a:gdLst/>
              <a:ahLst/>
              <a:cxnLst/>
              <a:rect l="l" t="t" r="r" b="b"/>
              <a:pathLst>
                <a:path w="22569" h="36470" extrusionOk="0">
                  <a:moveTo>
                    <a:pt x="21716" y="0"/>
                  </a:moveTo>
                  <a:lnTo>
                    <a:pt x="1646" y="24353"/>
                  </a:lnTo>
                  <a:lnTo>
                    <a:pt x="1309" y="24730"/>
                  </a:lnTo>
                  <a:lnTo>
                    <a:pt x="1210" y="24868"/>
                  </a:lnTo>
                  <a:cubicBezTo>
                    <a:pt x="813" y="25523"/>
                    <a:pt x="516" y="26217"/>
                    <a:pt x="318" y="26891"/>
                  </a:cubicBezTo>
                  <a:cubicBezTo>
                    <a:pt x="119" y="27585"/>
                    <a:pt x="20" y="28279"/>
                    <a:pt x="20" y="28934"/>
                  </a:cubicBezTo>
                  <a:cubicBezTo>
                    <a:pt x="0" y="29668"/>
                    <a:pt x="80" y="30322"/>
                    <a:pt x="218" y="30977"/>
                  </a:cubicBezTo>
                  <a:cubicBezTo>
                    <a:pt x="377" y="31651"/>
                    <a:pt x="595" y="32285"/>
                    <a:pt x="952" y="32920"/>
                  </a:cubicBezTo>
                  <a:cubicBezTo>
                    <a:pt x="1289" y="33574"/>
                    <a:pt x="1726" y="34209"/>
                    <a:pt x="2360" y="34784"/>
                  </a:cubicBezTo>
                  <a:cubicBezTo>
                    <a:pt x="2658" y="35082"/>
                    <a:pt x="3015" y="35359"/>
                    <a:pt x="3431" y="35617"/>
                  </a:cubicBezTo>
                  <a:cubicBezTo>
                    <a:pt x="3828" y="35855"/>
                    <a:pt x="4264" y="36053"/>
                    <a:pt x="4760" y="36192"/>
                  </a:cubicBezTo>
                  <a:cubicBezTo>
                    <a:pt x="5236" y="36351"/>
                    <a:pt x="5751" y="36450"/>
                    <a:pt x="6247" y="36470"/>
                  </a:cubicBezTo>
                  <a:lnTo>
                    <a:pt x="7040" y="36470"/>
                  </a:lnTo>
                  <a:lnTo>
                    <a:pt x="8052" y="36430"/>
                  </a:lnTo>
                  <a:lnTo>
                    <a:pt x="16262" y="36034"/>
                  </a:lnTo>
                  <a:lnTo>
                    <a:pt x="16262" y="33416"/>
                  </a:lnTo>
                  <a:cubicBezTo>
                    <a:pt x="14100" y="33713"/>
                    <a:pt x="11384" y="34050"/>
                    <a:pt x="9123" y="34288"/>
                  </a:cubicBezTo>
                  <a:cubicBezTo>
                    <a:pt x="8841" y="34317"/>
                    <a:pt x="8562" y="34331"/>
                    <a:pt x="8287" y="34331"/>
                  </a:cubicBezTo>
                  <a:cubicBezTo>
                    <a:pt x="4180" y="34331"/>
                    <a:pt x="903" y="31225"/>
                    <a:pt x="2539" y="27526"/>
                  </a:cubicBezTo>
                  <a:cubicBezTo>
                    <a:pt x="3828" y="24571"/>
                    <a:pt x="15786" y="12375"/>
                    <a:pt x="21775" y="6406"/>
                  </a:cubicBezTo>
                  <a:cubicBezTo>
                    <a:pt x="21973" y="6207"/>
                    <a:pt x="22271" y="5850"/>
                    <a:pt x="22568" y="5493"/>
                  </a:cubicBezTo>
                  <a:cubicBezTo>
                    <a:pt x="22410" y="2519"/>
                    <a:pt x="21815" y="258"/>
                    <a:pt x="21775" y="60"/>
                  </a:cubicBezTo>
                  <a:lnTo>
                    <a:pt x="217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-1380075" y="2965563"/>
              <a:ext cx="214700" cy="50100"/>
            </a:xfrm>
            <a:custGeom>
              <a:avLst/>
              <a:gdLst/>
              <a:ahLst/>
              <a:cxnLst/>
              <a:rect l="l" t="t" r="r" b="b"/>
              <a:pathLst>
                <a:path w="8588" h="2004" extrusionOk="0">
                  <a:moveTo>
                    <a:pt x="516" y="1"/>
                  </a:moveTo>
                  <a:cubicBezTo>
                    <a:pt x="358" y="60"/>
                    <a:pt x="179" y="120"/>
                    <a:pt x="1" y="179"/>
                  </a:cubicBezTo>
                  <a:cubicBezTo>
                    <a:pt x="1072" y="1290"/>
                    <a:pt x="2599" y="2004"/>
                    <a:pt x="4284" y="2004"/>
                  </a:cubicBezTo>
                  <a:cubicBezTo>
                    <a:pt x="5970" y="2004"/>
                    <a:pt x="7497" y="1310"/>
                    <a:pt x="8588" y="179"/>
                  </a:cubicBezTo>
                  <a:cubicBezTo>
                    <a:pt x="8370" y="100"/>
                    <a:pt x="8152" y="40"/>
                    <a:pt x="7993" y="1"/>
                  </a:cubicBezTo>
                  <a:cubicBezTo>
                    <a:pt x="7993" y="1"/>
                    <a:pt x="6600" y="1470"/>
                    <a:pt x="4320" y="1470"/>
                  </a:cubicBezTo>
                  <a:cubicBezTo>
                    <a:pt x="4275" y="1470"/>
                    <a:pt x="4230" y="1469"/>
                    <a:pt x="4185" y="1468"/>
                  </a:cubicBezTo>
                  <a:cubicBezTo>
                    <a:pt x="2043" y="1389"/>
                    <a:pt x="616" y="80"/>
                    <a:pt x="516" y="1"/>
                  </a:cubicBezTo>
                  <a:close/>
                </a:path>
              </a:pathLst>
            </a:custGeom>
            <a:solidFill>
              <a:srgbClr val="DA3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-1900150" y="3518863"/>
              <a:ext cx="1253875" cy="624700"/>
            </a:xfrm>
            <a:custGeom>
              <a:avLst/>
              <a:gdLst/>
              <a:ahLst/>
              <a:cxnLst/>
              <a:rect l="l" t="t" r="r" b="b"/>
              <a:pathLst>
                <a:path w="50155" h="24988" extrusionOk="0">
                  <a:moveTo>
                    <a:pt x="1647" y="1"/>
                  </a:moveTo>
                  <a:cubicBezTo>
                    <a:pt x="715" y="1"/>
                    <a:pt x="1" y="814"/>
                    <a:pt x="140" y="1746"/>
                  </a:cubicBezTo>
                  <a:lnTo>
                    <a:pt x="2737" y="20447"/>
                  </a:lnTo>
                  <a:lnTo>
                    <a:pt x="3015" y="22390"/>
                  </a:lnTo>
                  <a:cubicBezTo>
                    <a:pt x="3015" y="23818"/>
                    <a:pt x="4165" y="24988"/>
                    <a:pt x="5613" y="24988"/>
                  </a:cubicBezTo>
                  <a:lnTo>
                    <a:pt x="44542" y="24988"/>
                  </a:lnTo>
                  <a:cubicBezTo>
                    <a:pt x="45990" y="24988"/>
                    <a:pt x="47160" y="23818"/>
                    <a:pt x="47160" y="22390"/>
                  </a:cubicBezTo>
                  <a:lnTo>
                    <a:pt x="47437" y="20447"/>
                  </a:lnTo>
                  <a:lnTo>
                    <a:pt x="50035" y="1746"/>
                  </a:lnTo>
                  <a:cubicBezTo>
                    <a:pt x="50154" y="814"/>
                    <a:pt x="49440" y="1"/>
                    <a:pt x="48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-1831725" y="4030013"/>
              <a:ext cx="1117525" cy="113550"/>
            </a:xfrm>
            <a:custGeom>
              <a:avLst/>
              <a:gdLst/>
              <a:ahLst/>
              <a:cxnLst/>
              <a:rect l="l" t="t" r="r" b="b"/>
              <a:pathLst>
                <a:path w="44701" h="4542" extrusionOk="0">
                  <a:moveTo>
                    <a:pt x="0" y="1"/>
                  </a:moveTo>
                  <a:lnTo>
                    <a:pt x="278" y="1944"/>
                  </a:lnTo>
                  <a:cubicBezTo>
                    <a:pt x="278" y="3372"/>
                    <a:pt x="1428" y="4542"/>
                    <a:pt x="2876" y="4542"/>
                  </a:cubicBezTo>
                  <a:lnTo>
                    <a:pt x="41805" y="4542"/>
                  </a:lnTo>
                  <a:cubicBezTo>
                    <a:pt x="43253" y="4542"/>
                    <a:pt x="44423" y="3372"/>
                    <a:pt x="44423" y="1944"/>
                  </a:cubicBezTo>
                  <a:lnTo>
                    <a:pt x="447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-1390475" y="3729088"/>
              <a:ext cx="238000" cy="238000"/>
            </a:xfrm>
            <a:custGeom>
              <a:avLst/>
              <a:gdLst/>
              <a:ahLst/>
              <a:cxnLst/>
              <a:rect l="l" t="t" r="r" b="b"/>
              <a:pathLst>
                <a:path w="9520" h="9520" extrusionOk="0">
                  <a:moveTo>
                    <a:pt x="4760" y="0"/>
                  </a:moveTo>
                  <a:cubicBezTo>
                    <a:pt x="2122" y="0"/>
                    <a:pt x="0" y="2122"/>
                    <a:pt x="0" y="4760"/>
                  </a:cubicBezTo>
                  <a:cubicBezTo>
                    <a:pt x="0" y="7377"/>
                    <a:pt x="2122" y="9519"/>
                    <a:pt x="4760" y="9519"/>
                  </a:cubicBezTo>
                  <a:cubicBezTo>
                    <a:pt x="7378" y="9519"/>
                    <a:pt x="9519" y="7377"/>
                    <a:pt x="9519" y="4760"/>
                  </a:cubicBezTo>
                  <a:cubicBezTo>
                    <a:pt x="9519" y="2122"/>
                    <a:pt x="7378" y="0"/>
                    <a:pt x="4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tângulo 1"/>
          <p:cNvSpPr/>
          <p:nvPr/>
        </p:nvSpPr>
        <p:spPr>
          <a:xfrm>
            <a:off x="4128217" y="44829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https://www.youtube.com/playlist?list=PLnUq8nHwX54j7YHf3Jmwrv_tpNMAzdW44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Multiletramento(s)</a:t>
            </a:r>
            <a:endParaRPr dirty="0"/>
          </a:p>
        </p:txBody>
      </p:sp>
      <p:sp>
        <p:nvSpPr>
          <p:cNvPr id="207" name="Google Shape;207;p19"/>
          <p:cNvSpPr/>
          <p:nvPr/>
        </p:nvSpPr>
        <p:spPr>
          <a:xfrm>
            <a:off x="892600" y="1419075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Visual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4874050" y="1419075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 Matemático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6860587" y="3333575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 Acadêmico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2879137" y="3333575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Científico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ital Literacy Skills Infographics by Slidesgo">
  <a:themeElements>
    <a:clrScheme name="Simple Light">
      <a:dk1>
        <a:srgbClr val="000000"/>
      </a:dk1>
      <a:lt1>
        <a:srgbClr val="FFFFFF"/>
      </a:lt1>
      <a:dk2>
        <a:srgbClr val="153674"/>
      </a:dk2>
      <a:lt2>
        <a:srgbClr val="768BE4"/>
      </a:lt2>
      <a:accent1>
        <a:srgbClr val="A8B6D8"/>
      </a:accent1>
      <a:accent2>
        <a:srgbClr val="BEA388"/>
      </a:accent2>
      <a:accent3>
        <a:srgbClr val="947150"/>
      </a:accent3>
      <a:accent4>
        <a:srgbClr val="574832"/>
      </a:accent4>
      <a:accent5>
        <a:srgbClr val="858585"/>
      </a:accent5>
      <a:accent6>
        <a:srgbClr val="B8B8B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454</Words>
  <Application>Microsoft Office PowerPoint</Application>
  <PresentationFormat>Apresentação na tela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Fira Sans Extra Condensed Medium</vt:lpstr>
      <vt:lpstr>Roboto </vt:lpstr>
      <vt:lpstr>Roboto</vt:lpstr>
      <vt:lpstr>Fira Sans Extra Condensed SemiBold</vt:lpstr>
      <vt:lpstr>Arial</vt:lpstr>
      <vt:lpstr>Digital Literacy Skills Infographics by Slidesgo</vt:lpstr>
      <vt:lpstr>Letramento Digital</vt:lpstr>
      <vt:lpstr>Retomada Conceitual</vt:lpstr>
      <vt:lpstr>Da Oralidade à Escrita</vt:lpstr>
      <vt:lpstr>Os Espaços da Escrita</vt:lpstr>
      <vt:lpstr>Letramento Digital</vt:lpstr>
      <vt:lpstr>Os Mecanismos de Produção, Reprodução e Difusão da Escrita</vt:lpstr>
      <vt:lpstr>Multiletramento(s)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Letramento Digital</dc:title>
  <cp:lastModifiedBy>Eduardo Perioli Júnior</cp:lastModifiedBy>
  <cp:revision>5</cp:revision>
  <dcterms:modified xsi:type="dcterms:W3CDTF">2022-04-05T18:49:10Z</dcterms:modified>
</cp:coreProperties>
</file>