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99" r:id="rId3"/>
    <p:sldId id="279" r:id="rId4"/>
    <p:sldId id="280" r:id="rId5"/>
    <p:sldId id="282" r:id="rId6"/>
    <p:sldId id="283" r:id="rId7"/>
    <p:sldId id="301" r:id="rId8"/>
    <p:sldId id="284" r:id="rId9"/>
    <p:sldId id="286" r:id="rId10"/>
    <p:sldId id="287" r:id="rId11"/>
    <p:sldId id="289" r:id="rId12"/>
    <p:sldId id="290" r:id="rId13"/>
    <p:sldId id="291" r:id="rId14"/>
    <p:sldId id="292" r:id="rId15"/>
    <p:sldId id="293" r:id="rId16"/>
    <p:sldId id="294" r:id="rId17"/>
    <p:sldId id="288" r:id="rId18"/>
    <p:sldId id="295" r:id="rId19"/>
    <p:sldId id="304" r:id="rId20"/>
    <p:sldId id="263" r:id="rId21"/>
    <p:sldId id="264" r:id="rId22"/>
    <p:sldId id="261" r:id="rId23"/>
    <p:sldId id="265" r:id="rId24"/>
    <p:sldId id="266" r:id="rId25"/>
    <p:sldId id="267" r:id="rId26"/>
    <p:sldId id="269" r:id="rId27"/>
    <p:sldId id="268" r:id="rId28"/>
    <p:sldId id="258" r:id="rId29"/>
    <p:sldId id="305" r:id="rId30"/>
    <p:sldId id="257" r:id="rId31"/>
    <p:sldId id="306" r:id="rId32"/>
    <p:sldId id="300" r:id="rId33"/>
    <p:sldId id="307" r:id="rId34"/>
    <p:sldId id="277" r:id="rId35"/>
    <p:sldId id="259" r:id="rId36"/>
    <p:sldId id="278" r:id="rId37"/>
    <p:sldId id="271" r:id="rId38"/>
    <p:sldId id="273" r:id="rId39"/>
    <p:sldId id="298" r:id="rId40"/>
    <p:sldId id="270" r:id="rId4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64F130-A645-4E00-9055-22B8D27DDF2E}" v="220" dt="2020-06-04T01:21:27.7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2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svg"/><Relationship Id="rId1" Type="http://schemas.openxmlformats.org/officeDocument/2006/relationships/image" Target="../media/image62.png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svg"/><Relationship Id="rId1" Type="http://schemas.openxmlformats.org/officeDocument/2006/relationships/image" Target="../media/image74.png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image" Target="../media/image27.jpe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image" Target="../media/image63.svg"/><Relationship Id="rId1" Type="http://schemas.openxmlformats.org/officeDocument/2006/relationships/image" Target="../media/image70.png"/><Relationship Id="rId6" Type="http://schemas.openxmlformats.org/officeDocument/2006/relationships/image" Target="../media/image67.svg"/><Relationship Id="rId5" Type="http://schemas.openxmlformats.org/officeDocument/2006/relationships/image" Target="../media/image72.png"/><Relationship Id="rId4" Type="http://schemas.openxmlformats.org/officeDocument/2006/relationships/image" Target="../media/image65.sv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svg"/><Relationship Id="rId1" Type="http://schemas.openxmlformats.org/officeDocument/2006/relationships/image" Target="../media/image74.png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image" Target="../media/image27.jpe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1.svg"/><Relationship Id="rId1" Type="http://schemas.openxmlformats.org/officeDocument/2006/relationships/image" Target="../media/image56.png"/><Relationship Id="rId6" Type="http://schemas.openxmlformats.org/officeDocument/2006/relationships/image" Target="../media/image55.svg"/><Relationship Id="rId5" Type="http://schemas.openxmlformats.org/officeDocument/2006/relationships/image" Target="../media/image58.png"/><Relationship Id="rId4" Type="http://schemas.openxmlformats.org/officeDocument/2006/relationships/image" Target="../media/image5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9F7D97-6E3E-4E87-90FD-D8F63BD0572A}" type="doc">
      <dgm:prSet loTypeId="urn:microsoft.com/office/officeart/2005/8/layout/radial3" loCatId="relationship" qsTypeId="urn:microsoft.com/office/officeart/2005/8/quickstyle/3d5" qsCatId="3D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A5A2EAA4-CECD-4AC5-BDC1-90B4B2788523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pt-BR" b="1" dirty="0">
              <a:solidFill>
                <a:schemeClr val="bg1"/>
              </a:solidFill>
            </a:rPr>
            <a:t>Crise do Café</a:t>
          </a:r>
        </a:p>
      </dgm:t>
    </dgm:pt>
    <dgm:pt modelId="{85E8D96C-B12E-4687-95A0-40726DE31C8A}" type="parTrans" cxnId="{5046C7A6-8C88-43F0-9AB3-41BE39B95F4D}">
      <dgm:prSet/>
      <dgm:spPr/>
      <dgm:t>
        <a:bodyPr/>
        <a:lstStyle/>
        <a:p>
          <a:endParaRPr lang="pt-BR"/>
        </a:p>
      </dgm:t>
    </dgm:pt>
    <dgm:pt modelId="{E9DD3239-FA6C-49E8-A81D-8880F518B683}" type="sibTrans" cxnId="{5046C7A6-8C88-43F0-9AB3-41BE39B95F4D}">
      <dgm:prSet/>
      <dgm:spPr/>
      <dgm:t>
        <a:bodyPr/>
        <a:lstStyle/>
        <a:p>
          <a:endParaRPr lang="pt-BR"/>
        </a:p>
      </dgm:t>
    </dgm:pt>
    <dgm:pt modelId="{086D77B4-FD53-4208-BD56-F8B7BC7B9FE8}">
      <dgm:prSet phldrT="[Texto]" custT="1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</dgm:spPr>
      <dgm:t>
        <a:bodyPr/>
        <a:lstStyle/>
        <a:p>
          <a:r>
            <a:rPr lang="pt-BR" sz="2400" b="1" dirty="0">
              <a:solidFill>
                <a:schemeClr val="bg1"/>
              </a:solidFill>
            </a:rPr>
            <a:t>Processos de I</a:t>
          </a:r>
          <a:r>
            <a:rPr lang="pt-BR" sz="2000" b="1" dirty="0">
              <a:solidFill>
                <a:schemeClr val="bg1"/>
              </a:solidFill>
            </a:rPr>
            <a:t>ndustrialização</a:t>
          </a:r>
        </a:p>
      </dgm:t>
    </dgm:pt>
    <dgm:pt modelId="{A41C8BB3-481E-4727-AFB3-6131E8171C85}" type="parTrans" cxnId="{74F9AFA6-60C6-4248-9510-A4D5991AE579}">
      <dgm:prSet/>
      <dgm:spPr/>
      <dgm:t>
        <a:bodyPr/>
        <a:lstStyle/>
        <a:p>
          <a:endParaRPr lang="pt-BR"/>
        </a:p>
      </dgm:t>
    </dgm:pt>
    <dgm:pt modelId="{FD96D38F-DEDD-443E-8342-8836EF6CE7BF}" type="sibTrans" cxnId="{74F9AFA6-60C6-4248-9510-A4D5991AE579}">
      <dgm:prSet/>
      <dgm:spPr/>
      <dgm:t>
        <a:bodyPr/>
        <a:lstStyle/>
        <a:p>
          <a:endParaRPr lang="pt-BR"/>
        </a:p>
      </dgm:t>
    </dgm:pt>
    <dgm:pt modelId="{6E27F71C-C6A5-4983-9FC7-3ED8F3F1574D}">
      <dgm:prSet phldrT="[Texto]" custT="1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</dgm:spPr>
      <dgm:t>
        <a:bodyPr/>
        <a:lstStyle/>
        <a:p>
          <a:r>
            <a:rPr lang="pt-BR" sz="2400" b="1" dirty="0">
              <a:solidFill>
                <a:schemeClr val="bg1"/>
              </a:solidFill>
            </a:rPr>
            <a:t>Aumento dos Imigrantes</a:t>
          </a:r>
        </a:p>
      </dgm:t>
    </dgm:pt>
    <dgm:pt modelId="{9D3E5AD7-4CC0-4807-8843-AD38D43A05ED}" type="parTrans" cxnId="{FE7C352A-2297-4731-8504-0D9EBA873D0F}">
      <dgm:prSet/>
      <dgm:spPr/>
      <dgm:t>
        <a:bodyPr/>
        <a:lstStyle/>
        <a:p>
          <a:endParaRPr lang="pt-BR"/>
        </a:p>
      </dgm:t>
    </dgm:pt>
    <dgm:pt modelId="{15026CCB-DEC1-4638-98C1-C193B03922E6}" type="sibTrans" cxnId="{FE7C352A-2297-4731-8504-0D9EBA873D0F}">
      <dgm:prSet/>
      <dgm:spPr/>
      <dgm:t>
        <a:bodyPr/>
        <a:lstStyle/>
        <a:p>
          <a:endParaRPr lang="pt-BR"/>
        </a:p>
      </dgm:t>
    </dgm:pt>
    <dgm:pt modelId="{638BF584-4453-4D14-80DE-3F01FC2E8879}">
      <dgm:prSet phldrT="[Texto]" custT="1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</dgm:spPr>
      <dgm:t>
        <a:bodyPr/>
        <a:lstStyle/>
        <a:p>
          <a:r>
            <a:rPr lang="pt-BR" sz="2400" b="1" dirty="0">
              <a:solidFill>
                <a:schemeClr val="bg1"/>
              </a:solidFill>
            </a:rPr>
            <a:t>Aumento</a:t>
          </a:r>
          <a:r>
            <a:rPr lang="pt-BR" sz="2000" b="1" dirty="0">
              <a:solidFill>
                <a:schemeClr val="bg1"/>
              </a:solidFill>
            </a:rPr>
            <a:t>  </a:t>
          </a:r>
          <a:r>
            <a:rPr lang="pt-BR" sz="2400" b="1" dirty="0">
              <a:solidFill>
                <a:schemeClr val="bg1"/>
              </a:solidFill>
            </a:rPr>
            <a:t>Urbanização</a:t>
          </a:r>
        </a:p>
      </dgm:t>
    </dgm:pt>
    <dgm:pt modelId="{8FF14A40-8A5C-4F44-9201-982972C743BB}" type="parTrans" cxnId="{F7328970-1716-4EC9-9CC4-EB1B175C6EE1}">
      <dgm:prSet/>
      <dgm:spPr/>
      <dgm:t>
        <a:bodyPr/>
        <a:lstStyle/>
        <a:p>
          <a:endParaRPr lang="pt-BR"/>
        </a:p>
      </dgm:t>
    </dgm:pt>
    <dgm:pt modelId="{D54F87E2-23BB-49D5-8B48-F1EDF74D7D85}" type="sibTrans" cxnId="{F7328970-1716-4EC9-9CC4-EB1B175C6EE1}">
      <dgm:prSet/>
      <dgm:spPr/>
      <dgm:t>
        <a:bodyPr/>
        <a:lstStyle/>
        <a:p>
          <a:endParaRPr lang="pt-BR"/>
        </a:p>
      </dgm:t>
    </dgm:pt>
    <dgm:pt modelId="{3F9530EF-A19E-4C6F-AA66-0BFF45969BA8}">
      <dgm:prSet phldrT="[Texto]" custT="1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</dgm:spPr>
      <dgm:t>
        <a:bodyPr/>
        <a:lstStyle/>
        <a:p>
          <a:r>
            <a:rPr lang="pt-BR" sz="2000" b="1" dirty="0">
              <a:solidFill>
                <a:schemeClr val="bg1"/>
              </a:solidFill>
            </a:rPr>
            <a:t>Dependência</a:t>
          </a:r>
          <a:r>
            <a:rPr lang="pt-BR" sz="2400" b="1" dirty="0">
              <a:solidFill>
                <a:schemeClr val="bg1"/>
              </a:solidFill>
            </a:rPr>
            <a:t> do Capital Estrangeiro</a:t>
          </a:r>
        </a:p>
      </dgm:t>
    </dgm:pt>
    <dgm:pt modelId="{6E47D663-0BF6-4383-80E2-E887CDB727F9}" type="parTrans" cxnId="{9146ED33-0AEA-4E3C-BAAE-83125E2BCAB6}">
      <dgm:prSet/>
      <dgm:spPr/>
      <dgm:t>
        <a:bodyPr/>
        <a:lstStyle/>
        <a:p>
          <a:endParaRPr lang="pt-BR"/>
        </a:p>
      </dgm:t>
    </dgm:pt>
    <dgm:pt modelId="{A3D36BCC-31C8-48B2-85B0-C7A47CD90D81}" type="sibTrans" cxnId="{9146ED33-0AEA-4E3C-BAAE-83125E2BCAB6}">
      <dgm:prSet/>
      <dgm:spPr/>
      <dgm:t>
        <a:bodyPr/>
        <a:lstStyle/>
        <a:p>
          <a:endParaRPr lang="pt-BR"/>
        </a:p>
      </dgm:t>
    </dgm:pt>
    <dgm:pt modelId="{43406CA7-323B-42E6-B2FA-B60A14069D5E}" type="pres">
      <dgm:prSet presAssocID="{B79F7D97-6E3E-4E87-90FD-D8F63BD0572A}" presName="composite" presStyleCnt="0">
        <dgm:presLayoutVars>
          <dgm:chMax val="1"/>
          <dgm:dir/>
          <dgm:resizeHandles val="exact"/>
        </dgm:presLayoutVars>
      </dgm:prSet>
      <dgm:spPr/>
    </dgm:pt>
    <dgm:pt modelId="{0E37C70F-38B7-4283-A510-074DE8C56E38}" type="pres">
      <dgm:prSet presAssocID="{B79F7D97-6E3E-4E87-90FD-D8F63BD0572A}" presName="radial" presStyleCnt="0">
        <dgm:presLayoutVars>
          <dgm:animLvl val="ctr"/>
        </dgm:presLayoutVars>
      </dgm:prSet>
      <dgm:spPr/>
    </dgm:pt>
    <dgm:pt modelId="{B0EFA49E-55AA-4A98-B42F-B510546093B9}" type="pres">
      <dgm:prSet presAssocID="{A5A2EAA4-CECD-4AC5-BDC1-90B4B2788523}" presName="centerShape" presStyleLbl="vennNode1" presStyleIdx="0" presStyleCnt="5"/>
      <dgm:spPr/>
    </dgm:pt>
    <dgm:pt modelId="{F33AB7CC-5238-4E41-9DBE-E063AA6C0E11}" type="pres">
      <dgm:prSet presAssocID="{086D77B4-FD53-4208-BD56-F8B7BC7B9FE8}" presName="node" presStyleLbl="vennNode1" presStyleIdx="1" presStyleCnt="5" custScaleX="155764">
        <dgm:presLayoutVars>
          <dgm:bulletEnabled val="1"/>
        </dgm:presLayoutVars>
      </dgm:prSet>
      <dgm:spPr/>
    </dgm:pt>
    <dgm:pt modelId="{A256177A-A99C-47F9-919B-50966824991C}" type="pres">
      <dgm:prSet presAssocID="{6E27F71C-C6A5-4983-9FC7-3ED8F3F1574D}" presName="node" presStyleLbl="vennNode1" presStyleIdx="2" presStyleCnt="5" custScaleX="153400" custRadScaleRad="103005" custRadScaleInc="1254">
        <dgm:presLayoutVars>
          <dgm:bulletEnabled val="1"/>
        </dgm:presLayoutVars>
      </dgm:prSet>
      <dgm:spPr/>
    </dgm:pt>
    <dgm:pt modelId="{C02CC4EE-1590-406B-8F84-643BA4EDD4BD}" type="pres">
      <dgm:prSet presAssocID="{638BF584-4453-4D14-80DE-3F01FC2E8879}" presName="node" presStyleLbl="vennNode1" presStyleIdx="3" presStyleCnt="5" custScaleX="145380" custRadScaleRad="101414" custRadScaleInc="-7807">
        <dgm:presLayoutVars>
          <dgm:bulletEnabled val="1"/>
        </dgm:presLayoutVars>
      </dgm:prSet>
      <dgm:spPr/>
    </dgm:pt>
    <dgm:pt modelId="{DA1D0FCC-CEDE-4F34-B0FD-38734A62099F}" type="pres">
      <dgm:prSet presAssocID="{3F9530EF-A19E-4C6F-AA66-0BFF45969BA8}" presName="node" presStyleLbl="vennNode1" presStyleIdx="4" presStyleCnt="5" custScaleX="144494" custRadScaleRad="101549">
        <dgm:presLayoutVars>
          <dgm:bulletEnabled val="1"/>
        </dgm:presLayoutVars>
      </dgm:prSet>
      <dgm:spPr/>
    </dgm:pt>
  </dgm:ptLst>
  <dgm:cxnLst>
    <dgm:cxn modelId="{489AAD20-871C-43E8-9EE1-90767F76160F}" type="presOf" srcId="{6E27F71C-C6A5-4983-9FC7-3ED8F3F1574D}" destId="{A256177A-A99C-47F9-919B-50966824991C}" srcOrd="0" destOrd="0" presId="urn:microsoft.com/office/officeart/2005/8/layout/radial3"/>
    <dgm:cxn modelId="{7C25DD22-9A43-47D1-B159-35A78DBF6CCE}" type="presOf" srcId="{638BF584-4453-4D14-80DE-3F01FC2E8879}" destId="{C02CC4EE-1590-406B-8F84-643BA4EDD4BD}" srcOrd="0" destOrd="0" presId="urn:microsoft.com/office/officeart/2005/8/layout/radial3"/>
    <dgm:cxn modelId="{FE7C352A-2297-4731-8504-0D9EBA873D0F}" srcId="{A5A2EAA4-CECD-4AC5-BDC1-90B4B2788523}" destId="{6E27F71C-C6A5-4983-9FC7-3ED8F3F1574D}" srcOrd="1" destOrd="0" parTransId="{9D3E5AD7-4CC0-4807-8843-AD38D43A05ED}" sibTransId="{15026CCB-DEC1-4638-98C1-C193B03922E6}"/>
    <dgm:cxn modelId="{9146ED33-0AEA-4E3C-BAAE-83125E2BCAB6}" srcId="{A5A2EAA4-CECD-4AC5-BDC1-90B4B2788523}" destId="{3F9530EF-A19E-4C6F-AA66-0BFF45969BA8}" srcOrd="3" destOrd="0" parTransId="{6E47D663-0BF6-4383-80E2-E887CDB727F9}" sibTransId="{A3D36BCC-31C8-48B2-85B0-C7A47CD90D81}"/>
    <dgm:cxn modelId="{6F32C73B-222B-4C89-9E86-02EBA124161C}" type="presOf" srcId="{A5A2EAA4-CECD-4AC5-BDC1-90B4B2788523}" destId="{B0EFA49E-55AA-4A98-B42F-B510546093B9}" srcOrd="0" destOrd="0" presId="urn:microsoft.com/office/officeart/2005/8/layout/radial3"/>
    <dgm:cxn modelId="{6B69543E-FEB6-4434-A38A-5393BC507F45}" type="presOf" srcId="{3F9530EF-A19E-4C6F-AA66-0BFF45969BA8}" destId="{DA1D0FCC-CEDE-4F34-B0FD-38734A62099F}" srcOrd="0" destOrd="0" presId="urn:microsoft.com/office/officeart/2005/8/layout/radial3"/>
    <dgm:cxn modelId="{F7328970-1716-4EC9-9CC4-EB1B175C6EE1}" srcId="{A5A2EAA4-CECD-4AC5-BDC1-90B4B2788523}" destId="{638BF584-4453-4D14-80DE-3F01FC2E8879}" srcOrd="2" destOrd="0" parTransId="{8FF14A40-8A5C-4F44-9201-982972C743BB}" sibTransId="{D54F87E2-23BB-49D5-8B48-F1EDF74D7D85}"/>
    <dgm:cxn modelId="{371A7FA2-93F9-4256-B0CF-846B078055BE}" type="presOf" srcId="{086D77B4-FD53-4208-BD56-F8B7BC7B9FE8}" destId="{F33AB7CC-5238-4E41-9DBE-E063AA6C0E11}" srcOrd="0" destOrd="0" presId="urn:microsoft.com/office/officeart/2005/8/layout/radial3"/>
    <dgm:cxn modelId="{74F9AFA6-60C6-4248-9510-A4D5991AE579}" srcId="{A5A2EAA4-CECD-4AC5-BDC1-90B4B2788523}" destId="{086D77B4-FD53-4208-BD56-F8B7BC7B9FE8}" srcOrd="0" destOrd="0" parTransId="{A41C8BB3-481E-4727-AFB3-6131E8171C85}" sibTransId="{FD96D38F-DEDD-443E-8342-8836EF6CE7BF}"/>
    <dgm:cxn modelId="{5046C7A6-8C88-43F0-9AB3-41BE39B95F4D}" srcId="{B79F7D97-6E3E-4E87-90FD-D8F63BD0572A}" destId="{A5A2EAA4-CECD-4AC5-BDC1-90B4B2788523}" srcOrd="0" destOrd="0" parTransId="{85E8D96C-B12E-4687-95A0-40726DE31C8A}" sibTransId="{E9DD3239-FA6C-49E8-A81D-8880F518B683}"/>
    <dgm:cxn modelId="{44B868E7-691D-4722-9987-3EF21E324407}" type="presOf" srcId="{B79F7D97-6E3E-4E87-90FD-D8F63BD0572A}" destId="{43406CA7-323B-42E6-B2FA-B60A14069D5E}" srcOrd="0" destOrd="0" presId="urn:microsoft.com/office/officeart/2005/8/layout/radial3"/>
    <dgm:cxn modelId="{4EFD6E51-DA8D-4743-80F2-EB560E6B7C94}" type="presParOf" srcId="{43406CA7-323B-42E6-B2FA-B60A14069D5E}" destId="{0E37C70F-38B7-4283-A510-074DE8C56E38}" srcOrd="0" destOrd="0" presId="urn:microsoft.com/office/officeart/2005/8/layout/radial3"/>
    <dgm:cxn modelId="{872D8724-33F2-4A87-810E-BE5C36DA86C8}" type="presParOf" srcId="{0E37C70F-38B7-4283-A510-074DE8C56E38}" destId="{B0EFA49E-55AA-4A98-B42F-B510546093B9}" srcOrd="0" destOrd="0" presId="urn:microsoft.com/office/officeart/2005/8/layout/radial3"/>
    <dgm:cxn modelId="{318EA39B-D1CC-4FBB-B7AA-D9A8E8F8CDA3}" type="presParOf" srcId="{0E37C70F-38B7-4283-A510-074DE8C56E38}" destId="{F33AB7CC-5238-4E41-9DBE-E063AA6C0E11}" srcOrd="1" destOrd="0" presId="urn:microsoft.com/office/officeart/2005/8/layout/radial3"/>
    <dgm:cxn modelId="{56334E2B-4EAD-4AD5-B3F9-CA8E3D499776}" type="presParOf" srcId="{0E37C70F-38B7-4283-A510-074DE8C56E38}" destId="{A256177A-A99C-47F9-919B-50966824991C}" srcOrd="2" destOrd="0" presId="urn:microsoft.com/office/officeart/2005/8/layout/radial3"/>
    <dgm:cxn modelId="{A424F4B6-2889-4314-A5C6-809E8A70871D}" type="presParOf" srcId="{0E37C70F-38B7-4283-A510-074DE8C56E38}" destId="{C02CC4EE-1590-406B-8F84-643BA4EDD4BD}" srcOrd="3" destOrd="0" presId="urn:microsoft.com/office/officeart/2005/8/layout/radial3"/>
    <dgm:cxn modelId="{6411CFA0-A750-4B58-A544-91842ED9E485}" type="presParOf" srcId="{0E37C70F-38B7-4283-A510-074DE8C56E38}" destId="{DA1D0FCC-CEDE-4F34-B0FD-38734A62099F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FD2782E-C21A-4DC3-B9EA-53111FAED88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C5BC2031-4B6B-4FCD-9EF3-C0B54F570865}">
      <dgm:prSet custT="1"/>
      <dgm:spPr/>
      <dgm:t>
        <a:bodyPr/>
        <a:lstStyle/>
        <a:p>
          <a:r>
            <a:rPr lang="pt-BR" sz="2500" dirty="0"/>
            <a:t>Superação do modelo biomédico hegemônico;</a:t>
          </a:r>
          <a:endParaRPr lang="en-US" sz="2500" dirty="0"/>
        </a:p>
      </dgm:t>
    </dgm:pt>
    <dgm:pt modelId="{173EF1DF-65DC-40C7-A8FF-F0AD1700F93F}" type="parTrans" cxnId="{C3EE8421-B4EB-48EA-BDD5-AB7EAFF2E3A5}">
      <dgm:prSet/>
      <dgm:spPr/>
      <dgm:t>
        <a:bodyPr/>
        <a:lstStyle/>
        <a:p>
          <a:endParaRPr lang="en-US"/>
        </a:p>
      </dgm:t>
    </dgm:pt>
    <dgm:pt modelId="{CE7C3E5C-3E70-43C5-88F7-99582E8EFCAF}" type="sibTrans" cxnId="{C3EE8421-B4EB-48EA-BDD5-AB7EAFF2E3A5}">
      <dgm:prSet/>
      <dgm:spPr/>
      <dgm:t>
        <a:bodyPr/>
        <a:lstStyle/>
        <a:p>
          <a:endParaRPr lang="en-US"/>
        </a:p>
      </dgm:t>
    </dgm:pt>
    <dgm:pt modelId="{F4EE706F-B368-42A3-8316-48DCF91E97BD}">
      <dgm:prSet custT="1"/>
      <dgm:spPr/>
      <dgm:t>
        <a:bodyPr/>
        <a:lstStyle/>
        <a:p>
          <a:r>
            <a:rPr lang="pt-BR" sz="2500" dirty="0"/>
            <a:t>Modos de produção capitalista / Precarização do trabalho em saúde;</a:t>
          </a:r>
          <a:endParaRPr lang="en-US" sz="2500" dirty="0"/>
        </a:p>
      </dgm:t>
    </dgm:pt>
    <dgm:pt modelId="{75EE280A-5844-4510-8C26-88BA254ABA13}" type="parTrans" cxnId="{5166FAAD-1117-4795-A4BA-7B4420327D80}">
      <dgm:prSet/>
      <dgm:spPr/>
      <dgm:t>
        <a:bodyPr/>
        <a:lstStyle/>
        <a:p>
          <a:endParaRPr lang="en-US"/>
        </a:p>
      </dgm:t>
    </dgm:pt>
    <dgm:pt modelId="{5310840A-BA16-4390-8C4F-1D051094BF04}" type="sibTrans" cxnId="{5166FAAD-1117-4795-A4BA-7B4420327D80}">
      <dgm:prSet/>
      <dgm:spPr/>
      <dgm:t>
        <a:bodyPr/>
        <a:lstStyle/>
        <a:p>
          <a:endParaRPr lang="en-US"/>
        </a:p>
      </dgm:t>
    </dgm:pt>
    <dgm:pt modelId="{BE14B7F8-9FE5-4AB3-9BCD-CA5C5994AA5A}">
      <dgm:prSet custT="1"/>
      <dgm:spPr/>
      <dgm:t>
        <a:bodyPr/>
        <a:lstStyle/>
        <a:p>
          <a:r>
            <a:rPr lang="pt-BR" sz="2400" dirty="0"/>
            <a:t>Formação em saúde: alienação / formação de profissionais despreparados;</a:t>
          </a:r>
          <a:endParaRPr lang="en-US" sz="2400" dirty="0"/>
        </a:p>
      </dgm:t>
    </dgm:pt>
    <dgm:pt modelId="{ADBD1B09-1EC3-41B1-95F3-3E9900A58411}" type="parTrans" cxnId="{5C3C0C0F-30A0-4869-813B-C834BDCE2AE3}">
      <dgm:prSet/>
      <dgm:spPr/>
      <dgm:t>
        <a:bodyPr/>
        <a:lstStyle/>
        <a:p>
          <a:endParaRPr lang="en-US"/>
        </a:p>
      </dgm:t>
    </dgm:pt>
    <dgm:pt modelId="{1897CC37-D0DA-4EB4-A6D1-2AC6D7B515F9}" type="sibTrans" cxnId="{5C3C0C0F-30A0-4869-813B-C834BDCE2AE3}">
      <dgm:prSet/>
      <dgm:spPr/>
      <dgm:t>
        <a:bodyPr/>
        <a:lstStyle/>
        <a:p>
          <a:endParaRPr lang="en-US"/>
        </a:p>
      </dgm:t>
    </dgm:pt>
    <dgm:pt modelId="{738AE3A9-0E3F-47E0-B005-146BAC155ACA}">
      <dgm:prSet custT="1"/>
      <dgm:spPr/>
      <dgm:t>
        <a:bodyPr/>
        <a:lstStyle/>
        <a:p>
          <a:r>
            <a:rPr lang="pt-BR" sz="2300" dirty="0"/>
            <a:t>Referenciais teóricos na formulação das Políticas Públicas (reflete escopo de práticas limitadas);</a:t>
          </a:r>
          <a:endParaRPr lang="en-US" sz="2300" dirty="0"/>
        </a:p>
      </dgm:t>
    </dgm:pt>
    <dgm:pt modelId="{4F7A165F-E3F3-4790-B421-A5C649364C6E}" type="parTrans" cxnId="{EAF36114-AA3D-41CA-848D-488BDB781AE3}">
      <dgm:prSet/>
      <dgm:spPr/>
      <dgm:t>
        <a:bodyPr/>
        <a:lstStyle/>
        <a:p>
          <a:endParaRPr lang="en-US"/>
        </a:p>
      </dgm:t>
    </dgm:pt>
    <dgm:pt modelId="{150768B6-777E-466D-AE49-7A95B5E59B2A}" type="sibTrans" cxnId="{EAF36114-AA3D-41CA-848D-488BDB781AE3}">
      <dgm:prSet/>
      <dgm:spPr/>
      <dgm:t>
        <a:bodyPr/>
        <a:lstStyle/>
        <a:p>
          <a:endParaRPr lang="en-US"/>
        </a:p>
      </dgm:t>
    </dgm:pt>
    <dgm:pt modelId="{44E34841-7CBF-4D58-B7EC-564D4C12F4EB}" type="pres">
      <dgm:prSet presAssocID="{8FD2782E-C21A-4DC3-B9EA-53111FAED889}" presName="root" presStyleCnt="0">
        <dgm:presLayoutVars>
          <dgm:dir/>
          <dgm:resizeHandles val="exact"/>
        </dgm:presLayoutVars>
      </dgm:prSet>
      <dgm:spPr/>
    </dgm:pt>
    <dgm:pt modelId="{ECC7951C-6FEF-4106-A409-9411A2AA5156}" type="pres">
      <dgm:prSet presAssocID="{C5BC2031-4B6B-4FCD-9EF3-C0B54F570865}" presName="compNode" presStyleCnt="0"/>
      <dgm:spPr/>
    </dgm:pt>
    <dgm:pt modelId="{0674BF79-C002-46AE-ADDA-12B0528BC646}" type="pres">
      <dgm:prSet presAssocID="{C5BC2031-4B6B-4FCD-9EF3-C0B54F570865}" presName="bgRect" presStyleLbl="bgShp" presStyleIdx="0" presStyleCnt="4"/>
      <dgm:spPr/>
    </dgm:pt>
    <dgm:pt modelId="{98D6CFAB-4460-4C6B-A320-DC1C25672A02}" type="pres">
      <dgm:prSet presAssocID="{C5BC2031-4B6B-4FCD-9EF3-C0B54F57086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sconnected"/>
        </a:ext>
      </dgm:extLst>
    </dgm:pt>
    <dgm:pt modelId="{927C91EE-AB6C-4820-A088-82345EEA3501}" type="pres">
      <dgm:prSet presAssocID="{C5BC2031-4B6B-4FCD-9EF3-C0B54F570865}" presName="spaceRect" presStyleCnt="0"/>
      <dgm:spPr/>
    </dgm:pt>
    <dgm:pt modelId="{7DC5627D-5E77-47BC-B153-AA41BFD16498}" type="pres">
      <dgm:prSet presAssocID="{C5BC2031-4B6B-4FCD-9EF3-C0B54F570865}" presName="parTx" presStyleLbl="revTx" presStyleIdx="0" presStyleCnt="4">
        <dgm:presLayoutVars>
          <dgm:chMax val="0"/>
          <dgm:chPref val="0"/>
        </dgm:presLayoutVars>
      </dgm:prSet>
      <dgm:spPr/>
    </dgm:pt>
    <dgm:pt modelId="{45331BC2-BD9D-4924-989B-373777695135}" type="pres">
      <dgm:prSet presAssocID="{CE7C3E5C-3E70-43C5-88F7-99582E8EFCAF}" presName="sibTrans" presStyleCnt="0"/>
      <dgm:spPr/>
    </dgm:pt>
    <dgm:pt modelId="{732D04E7-E4E7-45F4-9A7B-E6FBECE3B699}" type="pres">
      <dgm:prSet presAssocID="{F4EE706F-B368-42A3-8316-48DCF91E97BD}" presName="compNode" presStyleCnt="0"/>
      <dgm:spPr/>
    </dgm:pt>
    <dgm:pt modelId="{AEAD5EDF-2BAE-45BD-86F7-BFB8CE6B2352}" type="pres">
      <dgm:prSet presAssocID="{F4EE706F-B368-42A3-8316-48DCF91E97BD}" presName="bgRect" presStyleLbl="bgShp" presStyleIdx="1" presStyleCnt="4"/>
      <dgm:spPr/>
    </dgm:pt>
    <dgm:pt modelId="{31099569-43F9-4B74-AB90-1DB2D84B22C7}" type="pres">
      <dgm:prSet presAssocID="{F4EE706F-B368-42A3-8316-48DCF91E97B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elder"/>
        </a:ext>
      </dgm:extLst>
    </dgm:pt>
    <dgm:pt modelId="{C2239951-383F-479D-9AD4-DD35A79AADE5}" type="pres">
      <dgm:prSet presAssocID="{F4EE706F-B368-42A3-8316-48DCF91E97BD}" presName="spaceRect" presStyleCnt="0"/>
      <dgm:spPr/>
    </dgm:pt>
    <dgm:pt modelId="{1ED01430-9280-4AC1-B5AB-097EF41C314D}" type="pres">
      <dgm:prSet presAssocID="{F4EE706F-B368-42A3-8316-48DCF91E97BD}" presName="parTx" presStyleLbl="revTx" presStyleIdx="1" presStyleCnt="4">
        <dgm:presLayoutVars>
          <dgm:chMax val="0"/>
          <dgm:chPref val="0"/>
        </dgm:presLayoutVars>
      </dgm:prSet>
      <dgm:spPr/>
    </dgm:pt>
    <dgm:pt modelId="{6D579A39-18D1-42CA-94BA-7EC80BFEE68F}" type="pres">
      <dgm:prSet presAssocID="{5310840A-BA16-4390-8C4F-1D051094BF04}" presName="sibTrans" presStyleCnt="0"/>
      <dgm:spPr/>
    </dgm:pt>
    <dgm:pt modelId="{8E68EBE3-4FCC-43DE-9E5E-140607AB94E6}" type="pres">
      <dgm:prSet presAssocID="{BE14B7F8-9FE5-4AB3-9BCD-CA5C5994AA5A}" presName="compNode" presStyleCnt="0"/>
      <dgm:spPr/>
    </dgm:pt>
    <dgm:pt modelId="{8FE9A29E-795A-4B14-B1D7-9C451FECB149}" type="pres">
      <dgm:prSet presAssocID="{BE14B7F8-9FE5-4AB3-9BCD-CA5C5994AA5A}" presName="bgRect" presStyleLbl="bgShp" presStyleIdx="2" presStyleCnt="4"/>
      <dgm:spPr/>
    </dgm:pt>
    <dgm:pt modelId="{19A4F755-F7FC-45F3-9B2E-449BBA9F2055}" type="pres">
      <dgm:prSet presAssocID="{BE14B7F8-9FE5-4AB3-9BCD-CA5C5994AA5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4DE79293-6E3F-4713-9383-2ED94B5277EC}" type="pres">
      <dgm:prSet presAssocID="{BE14B7F8-9FE5-4AB3-9BCD-CA5C5994AA5A}" presName="spaceRect" presStyleCnt="0"/>
      <dgm:spPr/>
    </dgm:pt>
    <dgm:pt modelId="{79297774-F47E-41A2-A2A7-CF83B4EB89B3}" type="pres">
      <dgm:prSet presAssocID="{BE14B7F8-9FE5-4AB3-9BCD-CA5C5994AA5A}" presName="parTx" presStyleLbl="revTx" presStyleIdx="2" presStyleCnt="4">
        <dgm:presLayoutVars>
          <dgm:chMax val="0"/>
          <dgm:chPref val="0"/>
        </dgm:presLayoutVars>
      </dgm:prSet>
      <dgm:spPr/>
    </dgm:pt>
    <dgm:pt modelId="{E03766D3-53D3-4CB8-8B70-7A73436C2DCD}" type="pres">
      <dgm:prSet presAssocID="{1897CC37-D0DA-4EB4-A6D1-2AC6D7B515F9}" presName="sibTrans" presStyleCnt="0"/>
      <dgm:spPr/>
    </dgm:pt>
    <dgm:pt modelId="{ABFDA6D0-3C23-4909-898C-47D5184584F4}" type="pres">
      <dgm:prSet presAssocID="{738AE3A9-0E3F-47E0-B005-146BAC155ACA}" presName="compNode" presStyleCnt="0"/>
      <dgm:spPr/>
    </dgm:pt>
    <dgm:pt modelId="{348E6F79-0929-47E6-8DAF-D07B7C1A16C7}" type="pres">
      <dgm:prSet presAssocID="{738AE3A9-0E3F-47E0-B005-146BAC155ACA}" presName="bgRect" presStyleLbl="bgShp" presStyleIdx="3" presStyleCnt="4"/>
      <dgm:spPr/>
    </dgm:pt>
    <dgm:pt modelId="{7F86A5CC-35B4-4C83-B809-8E02DC06480B}" type="pres">
      <dgm:prSet presAssocID="{738AE3A9-0E3F-47E0-B005-146BAC155AC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FDFA01FB-7221-4535-83DC-C1EA53AC26F7}" type="pres">
      <dgm:prSet presAssocID="{738AE3A9-0E3F-47E0-B005-146BAC155ACA}" presName="spaceRect" presStyleCnt="0"/>
      <dgm:spPr/>
    </dgm:pt>
    <dgm:pt modelId="{1BF5D088-84CA-4A52-83A2-CA4BABD90FA2}" type="pres">
      <dgm:prSet presAssocID="{738AE3A9-0E3F-47E0-B005-146BAC155ACA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9C6AD70D-D57A-46C7-965E-47373E9FB03A}" type="presOf" srcId="{8FD2782E-C21A-4DC3-B9EA-53111FAED889}" destId="{44E34841-7CBF-4D58-B7EC-564D4C12F4EB}" srcOrd="0" destOrd="0" presId="urn:microsoft.com/office/officeart/2018/2/layout/IconVerticalSolidList"/>
    <dgm:cxn modelId="{5C3C0C0F-30A0-4869-813B-C834BDCE2AE3}" srcId="{8FD2782E-C21A-4DC3-B9EA-53111FAED889}" destId="{BE14B7F8-9FE5-4AB3-9BCD-CA5C5994AA5A}" srcOrd="2" destOrd="0" parTransId="{ADBD1B09-1EC3-41B1-95F3-3E9900A58411}" sibTransId="{1897CC37-D0DA-4EB4-A6D1-2AC6D7B515F9}"/>
    <dgm:cxn modelId="{EAF36114-AA3D-41CA-848D-488BDB781AE3}" srcId="{8FD2782E-C21A-4DC3-B9EA-53111FAED889}" destId="{738AE3A9-0E3F-47E0-B005-146BAC155ACA}" srcOrd="3" destOrd="0" parTransId="{4F7A165F-E3F3-4790-B421-A5C649364C6E}" sibTransId="{150768B6-777E-466D-AE49-7A95B5E59B2A}"/>
    <dgm:cxn modelId="{C3EE8421-B4EB-48EA-BDD5-AB7EAFF2E3A5}" srcId="{8FD2782E-C21A-4DC3-B9EA-53111FAED889}" destId="{C5BC2031-4B6B-4FCD-9EF3-C0B54F570865}" srcOrd="0" destOrd="0" parTransId="{173EF1DF-65DC-40C7-A8FF-F0AD1700F93F}" sibTransId="{CE7C3E5C-3E70-43C5-88F7-99582E8EFCAF}"/>
    <dgm:cxn modelId="{AD9EA361-29F1-40B3-A6DE-4D64FBEA3315}" type="presOf" srcId="{C5BC2031-4B6B-4FCD-9EF3-C0B54F570865}" destId="{7DC5627D-5E77-47BC-B153-AA41BFD16498}" srcOrd="0" destOrd="0" presId="urn:microsoft.com/office/officeart/2018/2/layout/IconVerticalSolidList"/>
    <dgm:cxn modelId="{5166FAAD-1117-4795-A4BA-7B4420327D80}" srcId="{8FD2782E-C21A-4DC3-B9EA-53111FAED889}" destId="{F4EE706F-B368-42A3-8316-48DCF91E97BD}" srcOrd="1" destOrd="0" parTransId="{75EE280A-5844-4510-8C26-88BA254ABA13}" sibTransId="{5310840A-BA16-4390-8C4F-1D051094BF04}"/>
    <dgm:cxn modelId="{6C9052C5-4765-4803-A139-652406909CC5}" type="presOf" srcId="{738AE3A9-0E3F-47E0-B005-146BAC155ACA}" destId="{1BF5D088-84CA-4A52-83A2-CA4BABD90FA2}" srcOrd="0" destOrd="0" presId="urn:microsoft.com/office/officeart/2018/2/layout/IconVerticalSolidList"/>
    <dgm:cxn modelId="{50DD05D5-62DB-47D3-B0BD-21EF40289048}" type="presOf" srcId="{BE14B7F8-9FE5-4AB3-9BCD-CA5C5994AA5A}" destId="{79297774-F47E-41A2-A2A7-CF83B4EB89B3}" srcOrd="0" destOrd="0" presId="urn:microsoft.com/office/officeart/2018/2/layout/IconVerticalSolidList"/>
    <dgm:cxn modelId="{359AD0EA-1939-4026-8E44-8198A5ECF835}" type="presOf" srcId="{F4EE706F-B368-42A3-8316-48DCF91E97BD}" destId="{1ED01430-9280-4AC1-B5AB-097EF41C314D}" srcOrd="0" destOrd="0" presId="urn:microsoft.com/office/officeart/2018/2/layout/IconVerticalSolidList"/>
    <dgm:cxn modelId="{57BDE6BC-57D7-49BF-BF0F-E5A05D819F7D}" type="presParOf" srcId="{44E34841-7CBF-4D58-B7EC-564D4C12F4EB}" destId="{ECC7951C-6FEF-4106-A409-9411A2AA5156}" srcOrd="0" destOrd="0" presId="urn:microsoft.com/office/officeart/2018/2/layout/IconVerticalSolidList"/>
    <dgm:cxn modelId="{3826FB85-5E53-47EC-B79B-2B8CF1771878}" type="presParOf" srcId="{ECC7951C-6FEF-4106-A409-9411A2AA5156}" destId="{0674BF79-C002-46AE-ADDA-12B0528BC646}" srcOrd="0" destOrd="0" presId="urn:microsoft.com/office/officeart/2018/2/layout/IconVerticalSolidList"/>
    <dgm:cxn modelId="{13D0D4F1-7BF1-470A-91E5-4A3A7C8F5085}" type="presParOf" srcId="{ECC7951C-6FEF-4106-A409-9411A2AA5156}" destId="{98D6CFAB-4460-4C6B-A320-DC1C25672A02}" srcOrd="1" destOrd="0" presId="urn:microsoft.com/office/officeart/2018/2/layout/IconVerticalSolidList"/>
    <dgm:cxn modelId="{4A5965A0-5535-466E-AFFD-E0F8E77146A8}" type="presParOf" srcId="{ECC7951C-6FEF-4106-A409-9411A2AA5156}" destId="{927C91EE-AB6C-4820-A088-82345EEA3501}" srcOrd="2" destOrd="0" presId="urn:microsoft.com/office/officeart/2018/2/layout/IconVerticalSolidList"/>
    <dgm:cxn modelId="{D73395EA-56B3-4E99-8F08-4DDA8ACB3691}" type="presParOf" srcId="{ECC7951C-6FEF-4106-A409-9411A2AA5156}" destId="{7DC5627D-5E77-47BC-B153-AA41BFD16498}" srcOrd="3" destOrd="0" presId="urn:microsoft.com/office/officeart/2018/2/layout/IconVerticalSolidList"/>
    <dgm:cxn modelId="{773D8079-DB77-4E36-830F-1C002AAD620A}" type="presParOf" srcId="{44E34841-7CBF-4D58-B7EC-564D4C12F4EB}" destId="{45331BC2-BD9D-4924-989B-373777695135}" srcOrd="1" destOrd="0" presId="urn:microsoft.com/office/officeart/2018/2/layout/IconVerticalSolidList"/>
    <dgm:cxn modelId="{C54651F7-B313-4D6A-8CCD-1F08C521DCA8}" type="presParOf" srcId="{44E34841-7CBF-4D58-B7EC-564D4C12F4EB}" destId="{732D04E7-E4E7-45F4-9A7B-E6FBECE3B699}" srcOrd="2" destOrd="0" presId="urn:microsoft.com/office/officeart/2018/2/layout/IconVerticalSolidList"/>
    <dgm:cxn modelId="{074A56C3-A9E4-41FE-982D-6B6C7BFEDD46}" type="presParOf" srcId="{732D04E7-E4E7-45F4-9A7B-E6FBECE3B699}" destId="{AEAD5EDF-2BAE-45BD-86F7-BFB8CE6B2352}" srcOrd="0" destOrd="0" presId="urn:microsoft.com/office/officeart/2018/2/layout/IconVerticalSolidList"/>
    <dgm:cxn modelId="{DF28C88C-45E5-4D50-9907-D33568A2A096}" type="presParOf" srcId="{732D04E7-E4E7-45F4-9A7B-E6FBECE3B699}" destId="{31099569-43F9-4B74-AB90-1DB2D84B22C7}" srcOrd="1" destOrd="0" presId="urn:microsoft.com/office/officeart/2018/2/layout/IconVerticalSolidList"/>
    <dgm:cxn modelId="{B82F21E0-1C3C-491A-A907-4FB1ADBA07EF}" type="presParOf" srcId="{732D04E7-E4E7-45F4-9A7B-E6FBECE3B699}" destId="{C2239951-383F-479D-9AD4-DD35A79AADE5}" srcOrd="2" destOrd="0" presId="urn:microsoft.com/office/officeart/2018/2/layout/IconVerticalSolidList"/>
    <dgm:cxn modelId="{3F04A501-5981-48D2-AB7F-75C103A9C4EC}" type="presParOf" srcId="{732D04E7-E4E7-45F4-9A7B-E6FBECE3B699}" destId="{1ED01430-9280-4AC1-B5AB-097EF41C314D}" srcOrd="3" destOrd="0" presId="urn:microsoft.com/office/officeart/2018/2/layout/IconVerticalSolidList"/>
    <dgm:cxn modelId="{3F0A8FF2-7A6C-42DB-996F-2B6A739FD8DE}" type="presParOf" srcId="{44E34841-7CBF-4D58-B7EC-564D4C12F4EB}" destId="{6D579A39-18D1-42CA-94BA-7EC80BFEE68F}" srcOrd="3" destOrd="0" presId="urn:microsoft.com/office/officeart/2018/2/layout/IconVerticalSolidList"/>
    <dgm:cxn modelId="{5F1C1262-18A1-495A-838B-556A68E40E13}" type="presParOf" srcId="{44E34841-7CBF-4D58-B7EC-564D4C12F4EB}" destId="{8E68EBE3-4FCC-43DE-9E5E-140607AB94E6}" srcOrd="4" destOrd="0" presId="urn:microsoft.com/office/officeart/2018/2/layout/IconVerticalSolidList"/>
    <dgm:cxn modelId="{51329684-1F08-4F33-B913-1596DF162377}" type="presParOf" srcId="{8E68EBE3-4FCC-43DE-9E5E-140607AB94E6}" destId="{8FE9A29E-795A-4B14-B1D7-9C451FECB149}" srcOrd="0" destOrd="0" presId="urn:microsoft.com/office/officeart/2018/2/layout/IconVerticalSolidList"/>
    <dgm:cxn modelId="{037C8BB1-059B-4C90-9084-DFB27CF93441}" type="presParOf" srcId="{8E68EBE3-4FCC-43DE-9E5E-140607AB94E6}" destId="{19A4F755-F7FC-45F3-9B2E-449BBA9F2055}" srcOrd="1" destOrd="0" presId="urn:microsoft.com/office/officeart/2018/2/layout/IconVerticalSolidList"/>
    <dgm:cxn modelId="{5B855163-E8C5-4D60-BAC2-A86FE6470552}" type="presParOf" srcId="{8E68EBE3-4FCC-43DE-9E5E-140607AB94E6}" destId="{4DE79293-6E3F-4713-9383-2ED94B5277EC}" srcOrd="2" destOrd="0" presId="urn:microsoft.com/office/officeart/2018/2/layout/IconVerticalSolidList"/>
    <dgm:cxn modelId="{EE3DED02-0EC7-410D-8147-A39ED4257339}" type="presParOf" srcId="{8E68EBE3-4FCC-43DE-9E5E-140607AB94E6}" destId="{79297774-F47E-41A2-A2A7-CF83B4EB89B3}" srcOrd="3" destOrd="0" presId="urn:microsoft.com/office/officeart/2018/2/layout/IconVerticalSolidList"/>
    <dgm:cxn modelId="{94B91E41-1592-4C2F-BBA6-3C6762DE0CB9}" type="presParOf" srcId="{44E34841-7CBF-4D58-B7EC-564D4C12F4EB}" destId="{E03766D3-53D3-4CB8-8B70-7A73436C2DCD}" srcOrd="5" destOrd="0" presId="urn:microsoft.com/office/officeart/2018/2/layout/IconVerticalSolidList"/>
    <dgm:cxn modelId="{AF01FE8A-74B7-4944-9E89-5A9EC6B2EBBD}" type="presParOf" srcId="{44E34841-7CBF-4D58-B7EC-564D4C12F4EB}" destId="{ABFDA6D0-3C23-4909-898C-47D5184584F4}" srcOrd="6" destOrd="0" presId="urn:microsoft.com/office/officeart/2018/2/layout/IconVerticalSolidList"/>
    <dgm:cxn modelId="{E873B527-338B-4617-8794-0C1328C3970B}" type="presParOf" srcId="{ABFDA6D0-3C23-4909-898C-47D5184584F4}" destId="{348E6F79-0929-47E6-8DAF-D07B7C1A16C7}" srcOrd="0" destOrd="0" presId="urn:microsoft.com/office/officeart/2018/2/layout/IconVerticalSolidList"/>
    <dgm:cxn modelId="{9CD65964-F675-49B7-80F1-0663628CDFBC}" type="presParOf" srcId="{ABFDA6D0-3C23-4909-898C-47D5184584F4}" destId="{7F86A5CC-35B4-4C83-B809-8E02DC06480B}" srcOrd="1" destOrd="0" presId="urn:microsoft.com/office/officeart/2018/2/layout/IconVerticalSolidList"/>
    <dgm:cxn modelId="{49BCB5B4-A0EB-41F9-BC34-422C193DFC9E}" type="presParOf" srcId="{ABFDA6D0-3C23-4909-898C-47D5184584F4}" destId="{FDFA01FB-7221-4535-83DC-C1EA53AC26F7}" srcOrd="2" destOrd="0" presId="urn:microsoft.com/office/officeart/2018/2/layout/IconVerticalSolidList"/>
    <dgm:cxn modelId="{51914254-4B95-4BBF-B369-0B05DAD6DF0A}" type="presParOf" srcId="{ABFDA6D0-3C23-4909-898C-47D5184584F4}" destId="{1BF5D088-84CA-4A52-83A2-CA4BABD90FA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C10FB7E-960C-4E92-84CE-92E2FEB41F0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8AFAAD5B-1D5E-48BB-B4B7-8EDEAECD450F}">
      <dgm:prSet custT="1"/>
      <dgm:spPr/>
      <dgm:t>
        <a:bodyPr/>
        <a:lstStyle/>
        <a:p>
          <a:r>
            <a:rPr lang="pt-BR" sz="2400" dirty="0"/>
            <a:t>Tensões produzidas entre as demandas de saúde  (para além do adoecimento) e a capacidade de resposta dos serviços;</a:t>
          </a:r>
          <a:endParaRPr lang="en-US" sz="2400" dirty="0"/>
        </a:p>
      </dgm:t>
    </dgm:pt>
    <dgm:pt modelId="{8D4985A0-DF11-4A3C-A3B6-D68E37C5A9AE}" type="parTrans" cxnId="{AA9D763E-F57B-4D8D-9627-AB00AEF6B3D6}">
      <dgm:prSet/>
      <dgm:spPr/>
      <dgm:t>
        <a:bodyPr/>
        <a:lstStyle/>
        <a:p>
          <a:endParaRPr lang="en-US" sz="2400"/>
        </a:p>
      </dgm:t>
    </dgm:pt>
    <dgm:pt modelId="{CAE74F39-C51F-48F5-86E2-5266C6E5D71F}" type="sibTrans" cxnId="{AA9D763E-F57B-4D8D-9627-AB00AEF6B3D6}">
      <dgm:prSet/>
      <dgm:spPr/>
      <dgm:t>
        <a:bodyPr/>
        <a:lstStyle/>
        <a:p>
          <a:endParaRPr lang="en-US" sz="2400"/>
        </a:p>
      </dgm:t>
    </dgm:pt>
    <dgm:pt modelId="{1B05B303-DBC2-4237-ADC3-F544EE6B7E6F}">
      <dgm:prSet custT="1"/>
      <dgm:spPr/>
      <dgm:t>
        <a:bodyPr/>
        <a:lstStyle/>
        <a:p>
          <a:r>
            <a:rPr lang="pt-BR" sz="2400" dirty="0"/>
            <a:t>Papel da enfermagem na resistência em favor da conquista democrática da saúde como um direito; </a:t>
          </a:r>
          <a:endParaRPr lang="en-US" sz="2400" dirty="0"/>
        </a:p>
      </dgm:t>
    </dgm:pt>
    <dgm:pt modelId="{891503DA-F5BA-45A8-B2CB-CD947DA95CD0}" type="parTrans" cxnId="{FF9C2FDE-5665-42AB-AB18-49EE62CCB038}">
      <dgm:prSet/>
      <dgm:spPr/>
      <dgm:t>
        <a:bodyPr/>
        <a:lstStyle/>
        <a:p>
          <a:endParaRPr lang="en-US" sz="2400"/>
        </a:p>
      </dgm:t>
    </dgm:pt>
    <dgm:pt modelId="{85CF2E8C-F1ED-4FD7-820F-11244263F60E}" type="sibTrans" cxnId="{FF9C2FDE-5665-42AB-AB18-49EE62CCB038}">
      <dgm:prSet/>
      <dgm:spPr/>
      <dgm:t>
        <a:bodyPr/>
        <a:lstStyle/>
        <a:p>
          <a:endParaRPr lang="en-US" sz="2400"/>
        </a:p>
      </dgm:t>
    </dgm:pt>
    <dgm:pt modelId="{A01F3868-5AFE-4617-8E2B-37BDA2536431}">
      <dgm:prSet custT="1"/>
      <dgm:spPr/>
      <dgm:t>
        <a:bodyPr/>
        <a:lstStyle/>
        <a:p>
          <a:r>
            <a:rPr lang="pt-BR" sz="2400" dirty="0"/>
            <a:t>Novo financiamento da APS: desvalorização do território e da interdisciplinaridade.</a:t>
          </a:r>
          <a:endParaRPr lang="en-US" sz="2400" dirty="0"/>
        </a:p>
      </dgm:t>
    </dgm:pt>
    <dgm:pt modelId="{845F5F8D-6AD0-44B6-B254-A981BEC76A74}" type="parTrans" cxnId="{DD7F6049-CA77-45FE-8C81-9D3596D122D8}">
      <dgm:prSet/>
      <dgm:spPr/>
      <dgm:t>
        <a:bodyPr/>
        <a:lstStyle/>
        <a:p>
          <a:endParaRPr lang="en-US" sz="2400"/>
        </a:p>
      </dgm:t>
    </dgm:pt>
    <dgm:pt modelId="{86BE7056-2646-4361-A4CF-6B94CEAFA482}" type="sibTrans" cxnId="{DD7F6049-CA77-45FE-8C81-9D3596D122D8}">
      <dgm:prSet/>
      <dgm:spPr/>
      <dgm:t>
        <a:bodyPr/>
        <a:lstStyle/>
        <a:p>
          <a:endParaRPr lang="en-US" sz="2400"/>
        </a:p>
      </dgm:t>
    </dgm:pt>
    <dgm:pt modelId="{89C8F37E-7E64-4F96-BFF9-DE5283E4D35D}" type="pres">
      <dgm:prSet presAssocID="{1C10FB7E-960C-4E92-84CE-92E2FEB41F08}" presName="root" presStyleCnt="0">
        <dgm:presLayoutVars>
          <dgm:dir/>
          <dgm:resizeHandles val="exact"/>
        </dgm:presLayoutVars>
      </dgm:prSet>
      <dgm:spPr/>
    </dgm:pt>
    <dgm:pt modelId="{3CD5355D-693A-46C4-B70C-6369055DC66E}" type="pres">
      <dgm:prSet presAssocID="{8AFAAD5B-1D5E-48BB-B4B7-8EDEAECD450F}" presName="compNode" presStyleCnt="0"/>
      <dgm:spPr/>
    </dgm:pt>
    <dgm:pt modelId="{383E620E-A2B7-407C-A77E-5EEE8F1A82B6}" type="pres">
      <dgm:prSet presAssocID="{8AFAAD5B-1D5E-48BB-B4B7-8EDEAECD450F}" presName="bgRect" presStyleLbl="bgShp" presStyleIdx="0" presStyleCnt="3"/>
      <dgm:spPr/>
    </dgm:pt>
    <dgm:pt modelId="{4ADC81A7-F440-4401-B02E-DB652DFA0A0A}" type="pres">
      <dgm:prSet presAssocID="{8AFAAD5B-1D5E-48BB-B4B7-8EDEAECD450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uidado"/>
        </a:ext>
      </dgm:extLst>
    </dgm:pt>
    <dgm:pt modelId="{9D7F8D6C-19CE-415D-84ED-1193ADE6535A}" type="pres">
      <dgm:prSet presAssocID="{8AFAAD5B-1D5E-48BB-B4B7-8EDEAECD450F}" presName="spaceRect" presStyleCnt="0"/>
      <dgm:spPr/>
    </dgm:pt>
    <dgm:pt modelId="{79998793-18F8-4A02-A6CF-52C1E1FB6596}" type="pres">
      <dgm:prSet presAssocID="{8AFAAD5B-1D5E-48BB-B4B7-8EDEAECD450F}" presName="parTx" presStyleLbl="revTx" presStyleIdx="0" presStyleCnt="3">
        <dgm:presLayoutVars>
          <dgm:chMax val="0"/>
          <dgm:chPref val="0"/>
        </dgm:presLayoutVars>
      </dgm:prSet>
      <dgm:spPr/>
    </dgm:pt>
    <dgm:pt modelId="{DC527289-937D-431B-AF66-380C9C91D53B}" type="pres">
      <dgm:prSet presAssocID="{CAE74F39-C51F-48F5-86E2-5266C6E5D71F}" presName="sibTrans" presStyleCnt="0"/>
      <dgm:spPr/>
    </dgm:pt>
    <dgm:pt modelId="{FAE26D2B-57E4-4769-8548-6C83067046C1}" type="pres">
      <dgm:prSet presAssocID="{1B05B303-DBC2-4237-ADC3-F544EE6B7E6F}" presName="compNode" presStyleCnt="0"/>
      <dgm:spPr/>
    </dgm:pt>
    <dgm:pt modelId="{DCDF3357-9416-4826-A70B-A07D94BC4DE5}" type="pres">
      <dgm:prSet presAssocID="{1B05B303-DBC2-4237-ADC3-F544EE6B7E6F}" presName="bgRect" presStyleLbl="bgShp" presStyleIdx="1" presStyleCnt="3"/>
      <dgm:spPr>
        <a:solidFill>
          <a:schemeClr val="accent1">
            <a:lumMod val="75000"/>
          </a:schemeClr>
        </a:solidFill>
      </dgm:spPr>
    </dgm:pt>
    <dgm:pt modelId="{E16D7BC0-D83E-453C-A0B6-0895DDCB78D7}" type="pres">
      <dgm:prSet presAssocID="{1B05B303-DBC2-4237-ADC3-F544EE6B7E6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spiration2"/>
        </a:ext>
      </dgm:extLst>
    </dgm:pt>
    <dgm:pt modelId="{24875FC3-2351-4144-9CC5-926844AA50DB}" type="pres">
      <dgm:prSet presAssocID="{1B05B303-DBC2-4237-ADC3-F544EE6B7E6F}" presName="spaceRect" presStyleCnt="0"/>
      <dgm:spPr/>
    </dgm:pt>
    <dgm:pt modelId="{A2F4B8E3-5085-460A-87CF-1EAB3F091E47}" type="pres">
      <dgm:prSet presAssocID="{1B05B303-DBC2-4237-ADC3-F544EE6B7E6F}" presName="parTx" presStyleLbl="revTx" presStyleIdx="1" presStyleCnt="3">
        <dgm:presLayoutVars>
          <dgm:chMax val="0"/>
          <dgm:chPref val="0"/>
        </dgm:presLayoutVars>
      </dgm:prSet>
      <dgm:spPr/>
    </dgm:pt>
    <dgm:pt modelId="{AC66EF27-5022-4404-A408-AE934104DEDA}" type="pres">
      <dgm:prSet presAssocID="{85CF2E8C-F1ED-4FD7-820F-11244263F60E}" presName="sibTrans" presStyleCnt="0"/>
      <dgm:spPr/>
    </dgm:pt>
    <dgm:pt modelId="{91130237-AF69-448E-AC71-5235C9092D22}" type="pres">
      <dgm:prSet presAssocID="{A01F3868-5AFE-4617-8E2B-37BDA2536431}" presName="compNode" presStyleCnt="0"/>
      <dgm:spPr/>
    </dgm:pt>
    <dgm:pt modelId="{32F80657-CBAF-4506-A39D-26CB4F606394}" type="pres">
      <dgm:prSet presAssocID="{A01F3868-5AFE-4617-8E2B-37BDA2536431}" presName="bgRect" presStyleLbl="bgShp" presStyleIdx="2" presStyleCnt="3"/>
      <dgm:spPr/>
    </dgm:pt>
    <dgm:pt modelId="{0D8A1E79-6741-4B0D-B875-8706EC9D9488}" type="pres">
      <dgm:prSet presAssocID="{A01F3868-5AFE-4617-8E2B-37BDA253643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CCB67FA6-2C10-4602-8621-C6110BCAFB6D}" type="pres">
      <dgm:prSet presAssocID="{A01F3868-5AFE-4617-8E2B-37BDA2536431}" presName="spaceRect" presStyleCnt="0"/>
      <dgm:spPr/>
    </dgm:pt>
    <dgm:pt modelId="{C4B99201-DC84-4291-A823-007F2493EC2D}" type="pres">
      <dgm:prSet presAssocID="{A01F3868-5AFE-4617-8E2B-37BDA253643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0557A16-024D-48B3-BD6F-D74E69C59C7C}" type="presOf" srcId="{A01F3868-5AFE-4617-8E2B-37BDA2536431}" destId="{C4B99201-DC84-4291-A823-007F2493EC2D}" srcOrd="0" destOrd="0" presId="urn:microsoft.com/office/officeart/2018/2/layout/IconVerticalSolidList"/>
    <dgm:cxn modelId="{C3492D1B-8913-41EB-B9C5-37FA9D477786}" type="presOf" srcId="{1C10FB7E-960C-4E92-84CE-92E2FEB41F08}" destId="{89C8F37E-7E64-4F96-BFF9-DE5283E4D35D}" srcOrd="0" destOrd="0" presId="urn:microsoft.com/office/officeart/2018/2/layout/IconVerticalSolidList"/>
    <dgm:cxn modelId="{DB603127-F25D-4239-A7FF-91A62402E430}" type="presOf" srcId="{8AFAAD5B-1D5E-48BB-B4B7-8EDEAECD450F}" destId="{79998793-18F8-4A02-A6CF-52C1E1FB6596}" srcOrd="0" destOrd="0" presId="urn:microsoft.com/office/officeart/2018/2/layout/IconVerticalSolidList"/>
    <dgm:cxn modelId="{AA9D763E-F57B-4D8D-9627-AB00AEF6B3D6}" srcId="{1C10FB7E-960C-4E92-84CE-92E2FEB41F08}" destId="{8AFAAD5B-1D5E-48BB-B4B7-8EDEAECD450F}" srcOrd="0" destOrd="0" parTransId="{8D4985A0-DF11-4A3C-A3B6-D68E37C5A9AE}" sibTransId="{CAE74F39-C51F-48F5-86E2-5266C6E5D71F}"/>
    <dgm:cxn modelId="{DD7F6049-CA77-45FE-8C81-9D3596D122D8}" srcId="{1C10FB7E-960C-4E92-84CE-92E2FEB41F08}" destId="{A01F3868-5AFE-4617-8E2B-37BDA2536431}" srcOrd="2" destOrd="0" parTransId="{845F5F8D-6AD0-44B6-B254-A981BEC76A74}" sibTransId="{86BE7056-2646-4361-A4CF-6B94CEAFA482}"/>
    <dgm:cxn modelId="{663C044E-8128-4C30-9D83-831D5E92EA47}" type="presOf" srcId="{1B05B303-DBC2-4237-ADC3-F544EE6B7E6F}" destId="{A2F4B8E3-5085-460A-87CF-1EAB3F091E47}" srcOrd="0" destOrd="0" presId="urn:microsoft.com/office/officeart/2018/2/layout/IconVerticalSolidList"/>
    <dgm:cxn modelId="{FF9C2FDE-5665-42AB-AB18-49EE62CCB038}" srcId="{1C10FB7E-960C-4E92-84CE-92E2FEB41F08}" destId="{1B05B303-DBC2-4237-ADC3-F544EE6B7E6F}" srcOrd="1" destOrd="0" parTransId="{891503DA-F5BA-45A8-B2CB-CD947DA95CD0}" sibTransId="{85CF2E8C-F1ED-4FD7-820F-11244263F60E}"/>
    <dgm:cxn modelId="{2423ACAD-CD6B-4E5C-B477-9B12A3A08BA1}" type="presParOf" srcId="{89C8F37E-7E64-4F96-BFF9-DE5283E4D35D}" destId="{3CD5355D-693A-46C4-B70C-6369055DC66E}" srcOrd="0" destOrd="0" presId="urn:microsoft.com/office/officeart/2018/2/layout/IconVerticalSolidList"/>
    <dgm:cxn modelId="{8600FB94-C432-4E7C-8ED7-FE786876DFE2}" type="presParOf" srcId="{3CD5355D-693A-46C4-B70C-6369055DC66E}" destId="{383E620E-A2B7-407C-A77E-5EEE8F1A82B6}" srcOrd="0" destOrd="0" presId="urn:microsoft.com/office/officeart/2018/2/layout/IconVerticalSolidList"/>
    <dgm:cxn modelId="{F4E904CB-1B9D-4BB5-9B6B-ABBD551083B8}" type="presParOf" srcId="{3CD5355D-693A-46C4-B70C-6369055DC66E}" destId="{4ADC81A7-F440-4401-B02E-DB652DFA0A0A}" srcOrd="1" destOrd="0" presId="urn:microsoft.com/office/officeart/2018/2/layout/IconVerticalSolidList"/>
    <dgm:cxn modelId="{A04A485E-5FEC-4851-88CC-01256DBB7B50}" type="presParOf" srcId="{3CD5355D-693A-46C4-B70C-6369055DC66E}" destId="{9D7F8D6C-19CE-415D-84ED-1193ADE6535A}" srcOrd="2" destOrd="0" presId="urn:microsoft.com/office/officeart/2018/2/layout/IconVerticalSolidList"/>
    <dgm:cxn modelId="{F4E0B740-AC6A-46A9-87E1-6D1B1753C22C}" type="presParOf" srcId="{3CD5355D-693A-46C4-B70C-6369055DC66E}" destId="{79998793-18F8-4A02-A6CF-52C1E1FB6596}" srcOrd="3" destOrd="0" presId="urn:microsoft.com/office/officeart/2018/2/layout/IconVerticalSolidList"/>
    <dgm:cxn modelId="{DDEF2CBD-43E4-4173-89BC-B09DD1473E34}" type="presParOf" srcId="{89C8F37E-7E64-4F96-BFF9-DE5283E4D35D}" destId="{DC527289-937D-431B-AF66-380C9C91D53B}" srcOrd="1" destOrd="0" presId="urn:microsoft.com/office/officeart/2018/2/layout/IconVerticalSolidList"/>
    <dgm:cxn modelId="{86DD017A-5624-499A-A37B-FE973E05845B}" type="presParOf" srcId="{89C8F37E-7E64-4F96-BFF9-DE5283E4D35D}" destId="{FAE26D2B-57E4-4769-8548-6C83067046C1}" srcOrd="2" destOrd="0" presId="urn:microsoft.com/office/officeart/2018/2/layout/IconVerticalSolidList"/>
    <dgm:cxn modelId="{4904CB61-AF69-427A-AE5E-37269471EA46}" type="presParOf" srcId="{FAE26D2B-57E4-4769-8548-6C83067046C1}" destId="{DCDF3357-9416-4826-A70B-A07D94BC4DE5}" srcOrd="0" destOrd="0" presId="urn:microsoft.com/office/officeart/2018/2/layout/IconVerticalSolidList"/>
    <dgm:cxn modelId="{90432924-876E-4C03-A039-30765526A14E}" type="presParOf" srcId="{FAE26D2B-57E4-4769-8548-6C83067046C1}" destId="{E16D7BC0-D83E-453C-A0B6-0895DDCB78D7}" srcOrd="1" destOrd="0" presId="urn:microsoft.com/office/officeart/2018/2/layout/IconVerticalSolidList"/>
    <dgm:cxn modelId="{11C9B7E7-AF51-45A3-84F6-280A151FD3DF}" type="presParOf" srcId="{FAE26D2B-57E4-4769-8548-6C83067046C1}" destId="{24875FC3-2351-4144-9CC5-926844AA50DB}" srcOrd="2" destOrd="0" presId="urn:microsoft.com/office/officeart/2018/2/layout/IconVerticalSolidList"/>
    <dgm:cxn modelId="{98E6BA0E-413B-4DCD-9C12-E41BDC4BB981}" type="presParOf" srcId="{FAE26D2B-57E4-4769-8548-6C83067046C1}" destId="{A2F4B8E3-5085-460A-87CF-1EAB3F091E47}" srcOrd="3" destOrd="0" presId="urn:microsoft.com/office/officeart/2018/2/layout/IconVerticalSolidList"/>
    <dgm:cxn modelId="{2699FB5F-7855-41F7-8EF9-562B61F546BD}" type="presParOf" srcId="{89C8F37E-7E64-4F96-BFF9-DE5283E4D35D}" destId="{AC66EF27-5022-4404-A408-AE934104DEDA}" srcOrd="3" destOrd="0" presId="urn:microsoft.com/office/officeart/2018/2/layout/IconVerticalSolidList"/>
    <dgm:cxn modelId="{D48FFD1C-46AA-47C1-BC41-C860B9FF2410}" type="presParOf" srcId="{89C8F37E-7E64-4F96-BFF9-DE5283E4D35D}" destId="{91130237-AF69-448E-AC71-5235C9092D22}" srcOrd="4" destOrd="0" presId="urn:microsoft.com/office/officeart/2018/2/layout/IconVerticalSolidList"/>
    <dgm:cxn modelId="{2516552C-47B8-4F0E-9C24-B293D7F2D823}" type="presParOf" srcId="{91130237-AF69-448E-AC71-5235C9092D22}" destId="{32F80657-CBAF-4506-A39D-26CB4F606394}" srcOrd="0" destOrd="0" presId="urn:microsoft.com/office/officeart/2018/2/layout/IconVerticalSolidList"/>
    <dgm:cxn modelId="{448D773C-0D91-455B-8DEA-44DAB73B1649}" type="presParOf" srcId="{91130237-AF69-448E-AC71-5235C9092D22}" destId="{0D8A1E79-6741-4B0D-B875-8706EC9D9488}" srcOrd="1" destOrd="0" presId="urn:microsoft.com/office/officeart/2018/2/layout/IconVerticalSolidList"/>
    <dgm:cxn modelId="{FF09F662-2DFE-471A-BBF2-5387834F6FA5}" type="presParOf" srcId="{91130237-AF69-448E-AC71-5235C9092D22}" destId="{CCB67FA6-2C10-4602-8621-C6110BCAFB6D}" srcOrd="2" destOrd="0" presId="urn:microsoft.com/office/officeart/2018/2/layout/IconVerticalSolidList"/>
    <dgm:cxn modelId="{3746B5BF-283B-4EA2-A34F-8C474FC329C6}" type="presParOf" srcId="{91130237-AF69-448E-AC71-5235C9092D22}" destId="{C4B99201-DC84-4291-A823-007F2493EC2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8EC6BF-FE56-4007-B1EA-2347FF478C2F}" type="doc">
      <dgm:prSet loTypeId="urn:microsoft.com/office/officeart/2005/8/layout/h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D41B5BEB-2496-4D20-80AE-1A7DAF19E559}">
      <dgm:prSet phldrT="[Texto]" custT="1"/>
      <dgm:spPr/>
      <dgm:t>
        <a:bodyPr/>
        <a:lstStyle/>
        <a:p>
          <a:endParaRPr lang="pt-BR" sz="2400" dirty="0"/>
        </a:p>
        <a:p>
          <a:r>
            <a:rPr lang="pt-BR" sz="2400" dirty="0"/>
            <a:t>Enfermagem assume atividades gerenciais promovendo conflitos entre categorias</a:t>
          </a:r>
        </a:p>
      </dgm:t>
    </dgm:pt>
    <dgm:pt modelId="{395D2C9C-644C-4266-81C8-8ECAEAC7B846}" type="parTrans" cxnId="{577DA1CF-8F6D-458E-9BF6-CFA2D551B79D}">
      <dgm:prSet/>
      <dgm:spPr/>
      <dgm:t>
        <a:bodyPr/>
        <a:lstStyle/>
        <a:p>
          <a:endParaRPr lang="pt-BR"/>
        </a:p>
      </dgm:t>
    </dgm:pt>
    <dgm:pt modelId="{DFE220CA-14D2-4600-B6C8-7C890D809E14}" type="sibTrans" cxnId="{577DA1CF-8F6D-458E-9BF6-CFA2D551B79D}">
      <dgm:prSet/>
      <dgm:spPr/>
      <dgm:t>
        <a:bodyPr/>
        <a:lstStyle/>
        <a:p>
          <a:endParaRPr lang="pt-BR"/>
        </a:p>
      </dgm:t>
    </dgm:pt>
    <dgm:pt modelId="{5093D910-5F13-4BAD-9669-C07DCBB5692C}">
      <dgm:prSet phldrT="[Texto]" custT="1"/>
      <dgm:spPr/>
      <dgm:t>
        <a:bodyPr/>
        <a:lstStyle/>
        <a:p>
          <a:r>
            <a:rPr lang="pt-BR" sz="2400" dirty="0"/>
            <a:t>Atendimento Hospitalar Empresarial</a:t>
          </a:r>
        </a:p>
      </dgm:t>
    </dgm:pt>
    <dgm:pt modelId="{4F7DFDB2-2483-4492-BDC4-F6FB548FBEE9}" type="parTrans" cxnId="{1F97142E-12D5-43B7-9848-A714F0DD5599}">
      <dgm:prSet/>
      <dgm:spPr/>
      <dgm:t>
        <a:bodyPr/>
        <a:lstStyle/>
        <a:p>
          <a:endParaRPr lang="pt-BR"/>
        </a:p>
      </dgm:t>
    </dgm:pt>
    <dgm:pt modelId="{8F217F0D-1A6C-48A7-81C9-F216A7995A2C}" type="sibTrans" cxnId="{1F97142E-12D5-43B7-9848-A714F0DD5599}">
      <dgm:prSet/>
      <dgm:spPr/>
      <dgm:t>
        <a:bodyPr/>
        <a:lstStyle/>
        <a:p>
          <a:endParaRPr lang="pt-BR"/>
        </a:p>
      </dgm:t>
    </dgm:pt>
    <dgm:pt modelId="{48D08C2C-1857-4E88-B97C-CF8FFC9AA467}">
      <dgm:prSet phldrT="[Texto]" custT="1"/>
      <dgm:spPr/>
      <dgm:t>
        <a:bodyPr/>
        <a:lstStyle/>
        <a:p>
          <a:r>
            <a:rPr lang="pt-BR" sz="2400" dirty="0"/>
            <a:t>Criação do Ministério da Saúde</a:t>
          </a:r>
        </a:p>
      </dgm:t>
    </dgm:pt>
    <dgm:pt modelId="{6B54D634-47C4-4802-9D83-D0D5B04C266F}" type="parTrans" cxnId="{FDC92FDF-6C6F-4C34-8049-B95A52458BBB}">
      <dgm:prSet/>
      <dgm:spPr/>
      <dgm:t>
        <a:bodyPr/>
        <a:lstStyle/>
        <a:p>
          <a:endParaRPr lang="pt-BR"/>
        </a:p>
      </dgm:t>
    </dgm:pt>
    <dgm:pt modelId="{59CD443F-7043-4B4D-867D-771DC94A0CC1}" type="sibTrans" cxnId="{FDC92FDF-6C6F-4C34-8049-B95A52458BBB}">
      <dgm:prSet/>
      <dgm:spPr/>
      <dgm:t>
        <a:bodyPr/>
        <a:lstStyle/>
        <a:p>
          <a:endParaRPr lang="pt-BR"/>
        </a:p>
      </dgm:t>
    </dgm:pt>
    <dgm:pt modelId="{E8B5B897-DFD5-4B32-95BA-45C8929298ED}" type="pres">
      <dgm:prSet presAssocID="{B88EC6BF-FE56-4007-B1EA-2347FF478C2F}" presName="Name0" presStyleCnt="0">
        <dgm:presLayoutVars>
          <dgm:dir/>
          <dgm:resizeHandles val="exact"/>
        </dgm:presLayoutVars>
      </dgm:prSet>
      <dgm:spPr/>
    </dgm:pt>
    <dgm:pt modelId="{9F5E8CB5-3D12-4A7C-88E0-F86362CC6A0E}" type="pres">
      <dgm:prSet presAssocID="{D41B5BEB-2496-4D20-80AE-1A7DAF19E559}" presName="node" presStyleLbl="node1" presStyleIdx="0" presStyleCnt="3">
        <dgm:presLayoutVars>
          <dgm:bulletEnabled val="1"/>
        </dgm:presLayoutVars>
      </dgm:prSet>
      <dgm:spPr/>
    </dgm:pt>
    <dgm:pt modelId="{29B9C389-CC5C-4571-B44F-98AB836C1406}" type="pres">
      <dgm:prSet presAssocID="{DFE220CA-14D2-4600-B6C8-7C890D809E14}" presName="sibTrans" presStyleCnt="0"/>
      <dgm:spPr/>
    </dgm:pt>
    <dgm:pt modelId="{FEB6BF97-B784-4446-907B-06C287D70541}" type="pres">
      <dgm:prSet presAssocID="{5093D910-5F13-4BAD-9669-C07DCBB5692C}" presName="node" presStyleLbl="node1" presStyleIdx="1" presStyleCnt="3" custLinFactNeighborX="-92669" custLinFactNeighborY="1018">
        <dgm:presLayoutVars>
          <dgm:bulletEnabled val="1"/>
        </dgm:presLayoutVars>
      </dgm:prSet>
      <dgm:spPr/>
    </dgm:pt>
    <dgm:pt modelId="{729757FE-BD31-4163-B621-C9883633B6DD}" type="pres">
      <dgm:prSet presAssocID="{8F217F0D-1A6C-48A7-81C9-F216A7995A2C}" presName="sibTrans" presStyleCnt="0"/>
      <dgm:spPr/>
    </dgm:pt>
    <dgm:pt modelId="{DE18E4FF-E292-45EB-A7D0-E3C731572C66}" type="pres">
      <dgm:prSet presAssocID="{48D08C2C-1857-4E88-B97C-CF8FFC9AA467}" presName="node" presStyleLbl="node1" presStyleIdx="2" presStyleCnt="3">
        <dgm:presLayoutVars>
          <dgm:bulletEnabled val="1"/>
        </dgm:presLayoutVars>
      </dgm:prSet>
      <dgm:spPr/>
    </dgm:pt>
  </dgm:ptLst>
  <dgm:cxnLst>
    <dgm:cxn modelId="{97A3D00E-4E0F-4532-B24E-969FABFA7C39}" type="presOf" srcId="{B88EC6BF-FE56-4007-B1EA-2347FF478C2F}" destId="{E8B5B897-DFD5-4B32-95BA-45C8929298ED}" srcOrd="0" destOrd="0" presId="urn:microsoft.com/office/officeart/2005/8/layout/hList6"/>
    <dgm:cxn modelId="{1F97142E-12D5-43B7-9848-A714F0DD5599}" srcId="{B88EC6BF-FE56-4007-B1EA-2347FF478C2F}" destId="{5093D910-5F13-4BAD-9669-C07DCBB5692C}" srcOrd="1" destOrd="0" parTransId="{4F7DFDB2-2483-4492-BDC4-F6FB548FBEE9}" sibTransId="{8F217F0D-1A6C-48A7-81C9-F216A7995A2C}"/>
    <dgm:cxn modelId="{3FC45B92-20B6-4D6C-AC8B-E8C5FF46720A}" type="presOf" srcId="{D41B5BEB-2496-4D20-80AE-1A7DAF19E559}" destId="{9F5E8CB5-3D12-4A7C-88E0-F86362CC6A0E}" srcOrd="0" destOrd="0" presId="urn:microsoft.com/office/officeart/2005/8/layout/hList6"/>
    <dgm:cxn modelId="{A2E692A2-B82C-4B99-B7C1-7971E8B0F856}" type="presOf" srcId="{48D08C2C-1857-4E88-B97C-CF8FFC9AA467}" destId="{DE18E4FF-E292-45EB-A7D0-E3C731572C66}" srcOrd="0" destOrd="0" presId="urn:microsoft.com/office/officeart/2005/8/layout/hList6"/>
    <dgm:cxn modelId="{577DA1CF-8F6D-458E-9BF6-CFA2D551B79D}" srcId="{B88EC6BF-FE56-4007-B1EA-2347FF478C2F}" destId="{D41B5BEB-2496-4D20-80AE-1A7DAF19E559}" srcOrd="0" destOrd="0" parTransId="{395D2C9C-644C-4266-81C8-8ECAEAC7B846}" sibTransId="{DFE220CA-14D2-4600-B6C8-7C890D809E14}"/>
    <dgm:cxn modelId="{B55EB0DD-43C7-4DA3-BF0D-7BE66D7C2ECE}" type="presOf" srcId="{5093D910-5F13-4BAD-9669-C07DCBB5692C}" destId="{FEB6BF97-B784-4446-907B-06C287D70541}" srcOrd="0" destOrd="0" presId="urn:microsoft.com/office/officeart/2005/8/layout/hList6"/>
    <dgm:cxn modelId="{FDC92FDF-6C6F-4C34-8049-B95A52458BBB}" srcId="{B88EC6BF-FE56-4007-B1EA-2347FF478C2F}" destId="{48D08C2C-1857-4E88-B97C-CF8FFC9AA467}" srcOrd="2" destOrd="0" parTransId="{6B54D634-47C4-4802-9D83-D0D5B04C266F}" sibTransId="{59CD443F-7043-4B4D-867D-771DC94A0CC1}"/>
    <dgm:cxn modelId="{6E02085E-E0AC-41BF-913D-DD07D192D89D}" type="presParOf" srcId="{E8B5B897-DFD5-4B32-95BA-45C8929298ED}" destId="{9F5E8CB5-3D12-4A7C-88E0-F86362CC6A0E}" srcOrd="0" destOrd="0" presId="urn:microsoft.com/office/officeart/2005/8/layout/hList6"/>
    <dgm:cxn modelId="{402C81CA-C69B-4E93-93AA-D77114F57CC8}" type="presParOf" srcId="{E8B5B897-DFD5-4B32-95BA-45C8929298ED}" destId="{29B9C389-CC5C-4571-B44F-98AB836C1406}" srcOrd="1" destOrd="0" presId="urn:microsoft.com/office/officeart/2005/8/layout/hList6"/>
    <dgm:cxn modelId="{011F21B9-42E3-4C7C-B3DA-959EB815FB45}" type="presParOf" srcId="{E8B5B897-DFD5-4B32-95BA-45C8929298ED}" destId="{FEB6BF97-B784-4446-907B-06C287D70541}" srcOrd="2" destOrd="0" presId="urn:microsoft.com/office/officeart/2005/8/layout/hList6"/>
    <dgm:cxn modelId="{51A0D669-40D2-4591-9270-5DA04F97CA60}" type="presParOf" srcId="{E8B5B897-DFD5-4B32-95BA-45C8929298ED}" destId="{729757FE-BD31-4163-B621-C9883633B6DD}" srcOrd="3" destOrd="0" presId="urn:microsoft.com/office/officeart/2005/8/layout/hList6"/>
    <dgm:cxn modelId="{5AEF2C4A-F892-4C7A-A532-0E1E18A261AD}" type="presParOf" srcId="{E8B5B897-DFD5-4B32-95BA-45C8929298ED}" destId="{DE18E4FF-E292-45EB-A7D0-E3C731572C66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637681-308F-45E2-B02A-6FA08B265F04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pt-BR"/>
        </a:p>
      </dgm:t>
    </dgm:pt>
    <dgm:pt modelId="{C294FC88-C413-4CEA-8B00-C7CDBE17ABCA}">
      <dgm:prSet phldrT="[Texto]" custT="1"/>
      <dgm:spPr/>
      <dgm:t>
        <a:bodyPr/>
        <a:lstStyle/>
        <a:p>
          <a:r>
            <a:rPr lang="pt-BR" sz="2000" dirty="0"/>
            <a:t>Movimento Sanitário nas Universidades</a:t>
          </a:r>
        </a:p>
      </dgm:t>
    </dgm:pt>
    <dgm:pt modelId="{86156BA5-37C5-4E8A-B835-5A2835601CDD}" type="parTrans" cxnId="{3997D58C-B528-4FA3-B54F-0A97487763A1}">
      <dgm:prSet/>
      <dgm:spPr/>
      <dgm:t>
        <a:bodyPr/>
        <a:lstStyle/>
        <a:p>
          <a:endParaRPr lang="pt-BR"/>
        </a:p>
      </dgm:t>
    </dgm:pt>
    <dgm:pt modelId="{3F7A7F89-09BE-4F18-8DE6-0BBC46EF62B1}" type="sibTrans" cxnId="{3997D58C-B528-4FA3-B54F-0A97487763A1}">
      <dgm:prSet/>
      <dgm:spPr/>
      <dgm:t>
        <a:bodyPr/>
        <a:lstStyle/>
        <a:p>
          <a:endParaRPr lang="pt-BR"/>
        </a:p>
      </dgm:t>
    </dgm:pt>
    <dgm:pt modelId="{7F0E8B15-650E-4686-8819-9F4F1E869B44}">
      <dgm:prSet phldrT="[Texto]" custT="1"/>
      <dgm:spPr/>
      <dgm:t>
        <a:bodyPr/>
        <a:lstStyle/>
        <a:p>
          <a:r>
            <a:rPr lang="pt-BR" sz="2000" dirty="0"/>
            <a:t>Enfermagem passa para o nível superior</a:t>
          </a:r>
        </a:p>
      </dgm:t>
    </dgm:pt>
    <dgm:pt modelId="{FA9D736D-1517-4A06-AB71-C8E7AB96DDC3}" type="parTrans" cxnId="{7F4A7769-FEBD-4F6A-AB29-0681C001AB8A}">
      <dgm:prSet/>
      <dgm:spPr/>
      <dgm:t>
        <a:bodyPr/>
        <a:lstStyle/>
        <a:p>
          <a:endParaRPr lang="pt-BR"/>
        </a:p>
      </dgm:t>
    </dgm:pt>
    <dgm:pt modelId="{955B56B9-8D93-4CE5-A03E-B4A8632DCD11}" type="sibTrans" cxnId="{7F4A7769-FEBD-4F6A-AB29-0681C001AB8A}">
      <dgm:prSet/>
      <dgm:spPr/>
      <dgm:t>
        <a:bodyPr/>
        <a:lstStyle/>
        <a:p>
          <a:endParaRPr lang="pt-BR"/>
        </a:p>
      </dgm:t>
    </dgm:pt>
    <dgm:pt modelId="{5DB035DF-0059-4DA1-9CC2-DBAD3A0318F3}">
      <dgm:prSet phldrT="[Texto]" custT="1"/>
      <dgm:spPr/>
      <dgm:t>
        <a:bodyPr/>
        <a:lstStyle/>
        <a:p>
          <a:r>
            <a:rPr lang="pt-BR" sz="2000" dirty="0"/>
            <a:t>III Conferência Nacional de Saúde</a:t>
          </a:r>
        </a:p>
      </dgm:t>
    </dgm:pt>
    <dgm:pt modelId="{38D84AAF-794A-4281-A76B-C00B4A891104}" type="parTrans" cxnId="{13539C6E-A369-49E6-B159-2F69D9CFA857}">
      <dgm:prSet/>
      <dgm:spPr/>
      <dgm:t>
        <a:bodyPr/>
        <a:lstStyle/>
        <a:p>
          <a:endParaRPr lang="pt-BR"/>
        </a:p>
      </dgm:t>
    </dgm:pt>
    <dgm:pt modelId="{47D4B447-86EA-4510-AD73-3BB3F1D72557}" type="sibTrans" cxnId="{13539C6E-A369-49E6-B159-2F69D9CFA857}">
      <dgm:prSet/>
      <dgm:spPr/>
      <dgm:t>
        <a:bodyPr/>
        <a:lstStyle/>
        <a:p>
          <a:endParaRPr lang="pt-BR"/>
        </a:p>
      </dgm:t>
    </dgm:pt>
    <dgm:pt modelId="{F74D23CA-AD3C-4259-8901-D0D20B8F6E6F}">
      <dgm:prSet phldrT="[Texto]"/>
      <dgm:spPr/>
      <dgm:t>
        <a:bodyPr/>
        <a:lstStyle/>
        <a:p>
          <a:r>
            <a:rPr lang="pt-BR" dirty="0"/>
            <a:t>Golpe Militar</a:t>
          </a:r>
        </a:p>
      </dgm:t>
    </dgm:pt>
    <dgm:pt modelId="{A85369EA-F158-476D-A1F7-CAF6D7BF77AE}" type="parTrans" cxnId="{C3C5C4B3-12D5-41E3-8EA2-F9BA652A7D5D}">
      <dgm:prSet/>
      <dgm:spPr/>
      <dgm:t>
        <a:bodyPr/>
        <a:lstStyle/>
        <a:p>
          <a:endParaRPr lang="pt-BR"/>
        </a:p>
      </dgm:t>
    </dgm:pt>
    <dgm:pt modelId="{0FFEC9B9-FEC9-4035-880B-DF4873DC3C95}" type="sibTrans" cxnId="{C3C5C4B3-12D5-41E3-8EA2-F9BA652A7D5D}">
      <dgm:prSet/>
      <dgm:spPr/>
      <dgm:t>
        <a:bodyPr/>
        <a:lstStyle/>
        <a:p>
          <a:endParaRPr lang="pt-BR"/>
        </a:p>
      </dgm:t>
    </dgm:pt>
    <dgm:pt modelId="{CF06181E-1F66-4A8C-B2BA-F765152643E8}">
      <dgm:prSet phldrT="[Texto]" custT="1"/>
      <dgm:spPr/>
      <dgm:t>
        <a:bodyPr/>
        <a:lstStyle/>
        <a:p>
          <a:r>
            <a:rPr lang="pt-BR" sz="2000" dirty="0"/>
            <a:t>Saúde com enfoque </a:t>
          </a:r>
          <a:r>
            <a:rPr lang="pt-BR" sz="2000" dirty="0" err="1"/>
            <a:t>hospitalocêntrico</a:t>
          </a:r>
          <a:endParaRPr lang="pt-BR" sz="2000" dirty="0"/>
        </a:p>
      </dgm:t>
    </dgm:pt>
    <dgm:pt modelId="{7F82BB86-57E9-43F6-BE96-11C997D543EA}" type="parTrans" cxnId="{98BB2125-67DE-4597-992D-5367A140D09A}">
      <dgm:prSet/>
      <dgm:spPr/>
      <dgm:t>
        <a:bodyPr/>
        <a:lstStyle/>
        <a:p>
          <a:endParaRPr lang="pt-BR"/>
        </a:p>
      </dgm:t>
    </dgm:pt>
    <dgm:pt modelId="{590D07EC-9B37-4D82-93AB-42C840A4AF7B}" type="sibTrans" cxnId="{98BB2125-67DE-4597-992D-5367A140D09A}">
      <dgm:prSet/>
      <dgm:spPr/>
      <dgm:t>
        <a:bodyPr/>
        <a:lstStyle/>
        <a:p>
          <a:endParaRPr lang="pt-BR"/>
        </a:p>
      </dgm:t>
    </dgm:pt>
    <dgm:pt modelId="{81AE4FA3-176D-4344-9EA7-6F1B7EEB56F6}">
      <dgm:prSet phldrT="[Texto]" custT="1"/>
      <dgm:spPr/>
      <dgm:t>
        <a:bodyPr/>
        <a:lstStyle/>
        <a:p>
          <a:r>
            <a:rPr lang="pt-BR" sz="2000" dirty="0"/>
            <a:t>Dengue, Meningite, Malária</a:t>
          </a:r>
        </a:p>
      </dgm:t>
    </dgm:pt>
    <dgm:pt modelId="{88106620-526A-413A-B52C-2F8B9543822E}" type="parTrans" cxnId="{2F219C36-5DE2-4292-B9F2-94A7F2AF34F6}">
      <dgm:prSet/>
      <dgm:spPr/>
      <dgm:t>
        <a:bodyPr/>
        <a:lstStyle/>
        <a:p>
          <a:endParaRPr lang="pt-BR"/>
        </a:p>
      </dgm:t>
    </dgm:pt>
    <dgm:pt modelId="{116B5A6B-1991-48AD-ADBF-0755B5802369}" type="sibTrans" cxnId="{2F219C36-5DE2-4292-B9F2-94A7F2AF34F6}">
      <dgm:prSet/>
      <dgm:spPr/>
      <dgm:t>
        <a:bodyPr/>
        <a:lstStyle/>
        <a:p>
          <a:endParaRPr lang="pt-BR"/>
        </a:p>
      </dgm:t>
    </dgm:pt>
    <dgm:pt modelId="{D8EEC948-B736-476A-8050-71B6AFEC4AEE}">
      <dgm:prSet phldrT="[Texto]" custT="1"/>
      <dgm:spPr/>
      <dgm:t>
        <a:bodyPr/>
        <a:lstStyle/>
        <a:p>
          <a:r>
            <a:rPr lang="pt-BR" sz="2000" dirty="0"/>
            <a:t>Corte de Verbas</a:t>
          </a:r>
        </a:p>
      </dgm:t>
    </dgm:pt>
    <dgm:pt modelId="{80547DB5-0C2E-4764-8ADC-BE506411FAA4}" type="parTrans" cxnId="{05270572-FAA1-4461-9F54-84E056145ADA}">
      <dgm:prSet/>
      <dgm:spPr/>
      <dgm:t>
        <a:bodyPr/>
        <a:lstStyle/>
        <a:p>
          <a:endParaRPr lang="pt-BR"/>
        </a:p>
      </dgm:t>
    </dgm:pt>
    <dgm:pt modelId="{CD44D6DF-0356-48DF-8703-485A7F1CB901}" type="sibTrans" cxnId="{05270572-FAA1-4461-9F54-84E056145ADA}">
      <dgm:prSet/>
      <dgm:spPr/>
      <dgm:t>
        <a:bodyPr/>
        <a:lstStyle/>
        <a:p>
          <a:endParaRPr lang="pt-BR"/>
        </a:p>
      </dgm:t>
    </dgm:pt>
    <dgm:pt modelId="{7BC45C0B-5D11-46CB-B8C5-00A9DFFADBD0}" type="pres">
      <dgm:prSet presAssocID="{32637681-308F-45E2-B02A-6FA08B265F04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A29E9956-29A9-45E6-B900-9853E58E302A}" type="pres">
      <dgm:prSet presAssocID="{32637681-308F-45E2-B02A-6FA08B265F04}" presName="dummyMaxCanvas" presStyleCnt="0"/>
      <dgm:spPr/>
    </dgm:pt>
    <dgm:pt modelId="{9EB2C1F3-C8CF-488C-9963-ABD5D0FDEFBE}" type="pres">
      <dgm:prSet presAssocID="{32637681-308F-45E2-B02A-6FA08B265F04}" presName="parentComposite" presStyleCnt="0"/>
      <dgm:spPr/>
    </dgm:pt>
    <dgm:pt modelId="{BFBA1639-AC48-40BB-80A2-D47EA24109B4}" type="pres">
      <dgm:prSet presAssocID="{32637681-308F-45E2-B02A-6FA08B265F04}" presName="parent1" presStyleLbl="alignAccFollowNode1" presStyleIdx="0" presStyleCnt="4">
        <dgm:presLayoutVars>
          <dgm:chMax val="4"/>
        </dgm:presLayoutVars>
      </dgm:prSet>
      <dgm:spPr/>
    </dgm:pt>
    <dgm:pt modelId="{64B4C3CF-2595-4D78-B211-FB52970F474C}" type="pres">
      <dgm:prSet presAssocID="{32637681-308F-45E2-B02A-6FA08B265F04}" presName="parent2" presStyleLbl="alignAccFollowNode1" presStyleIdx="1" presStyleCnt="4">
        <dgm:presLayoutVars>
          <dgm:chMax val="4"/>
        </dgm:presLayoutVars>
      </dgm:prSet>
      <dgm:spPr/>
    </dgm:pt>
    <dgm:pt modelId="{2A65AFB9-D5F8-4E92-86CF-DEDA65F85DBA}" type="pres">
      <dgm:prSet presAssocID="{32637681-308F-45E2-B02A-6FA08B265F04}" presName="childrenComposite" presStyleCnt="0"/>
      <dgm:spPr/>
    </dgm:pt>
    <dgm:pt modelId="{2F2418C9-D2D0-476F-B477-09CEFF33B867}" type="pres">
      <dgm:prSet presAssocID="{32637681-308F-45E2-B02A-6FA08B265F04}" presName="dummyMaxCanvas_ChildArea" presStyleCnt="0"/>
      <dgm:spPr/>
    </dgm:pt>
    <dgm:pt modelId="{F4A2B225-AB1C-4229-B6E6-D7884266800C}" type="pres">
      <dgm:prSet presAssocID="{32637681-308F-45E2-B02A-6FA08B265F04}" presName="fulcrum" presStyleLbl="alignAccFollowNode1" presStyleIdx="2" presStyleCnt="4"/>
      <dgm:spPr/>
    </dgm:pt>
    <dgm:pt modelId="{05DB1085-3BBE-4A2C-84F3-24F5AFBF63D6}" type="pres">
      <dgm:prSet presAssocID="{32637681-308F-45E2-B02A-6FA08B265F04}" presName="balance_23" presStyleLbl="alignAccFollowNode1" presStyleIdx="3" presStyleCnt="4">
        <dgm:presLayoutVars>
          <dgm:bulletEnabled val="1"/>
        </dgm:presLayoutVars>
      </dgm:prSet>
      <dgm:spPr/>
    </dgm:pt>
    <dgm:pt modelId="{88BF556C-576E-4C16-9392-872F05273B62}" type="pres">
      <dgm:prSet presAssocID="{32637681-308F-45E2-B02A-6FA08B265F04}" presName="right_23_1" presStyleLbl="node1" presStyleIdx="0" presStyleCnt="5" custScaleX="119472">
        <dgm:presLayoutVars>
          <dgm:bulletEnabled val="1"/>
        </dgm:presLayoutVars>
      </dgm:prSet>
      <dgm:spPr/>
    </dgm:pt>
    <dgm:pt modelId="{5B10D985-199B-4AE0-8C17-ADCF2F81D205}" type="pres">
      <dgm:prSet presAssocID="{32637681-308F-45E2-B02A-6FA08B265F04}" presName="right_23_2" presStyleLbl="node1" presStyleIdx="1" presStyleCnt="5">
        <dgm:presLayoutVars>
          <dgm:bulletEnabled val="1"/>
        </dgm:presLayoutVars>
      </dgm:prSet>
      <dgm:spPr/>
    </dgm:pt>
    <dgm:pt modelId="{DDE50A4E-55C7-48C0-996D-27049C3BD292}" type="pres">
      <dgm:prSet presAssocID="{32637681-308F-45E2-B02A-6FA08B265F04}" presName="right_23_3" presStyleLbl="node1" presStyleIdx="2" presStyleCnt="5">
        <dgm:presLayoutVars>
          <dgm:bulletEnabled val="1"/>
        </dgm:presLayoutVars>
      </dgm:prSet>
      <dgm:spPr/>
    </dgm:pt>
    <dgm:pt modelId="{8A944C6B-20AC-4E17-BE8E-FE6F01F90E3E}" type="pres">
      <dgm:prSet presAssocID="{32637681-308F-45E2-B02A-6FA08B265F04}" presName="left_23_1" presStyleLbl="node1" presStyleIdx="3" presStyleCnt="5">
        <dgm:presLayoutVars>
          <dgm:bulletEnabled val="1"/>
        </dgm:presLayoutVars>
      </dgm:prSet>
      <dgm:spPr/>
    </dgm:pt>
    <dgm:pt modelId="{89472F41-51BC-4910-A29E-282802314EDA}" type="pres">
      <dgm:prSet presAssocID="{32637681-308F-45E2-B02A-6FA08B265F04}" presName="left_23_2" presStyleLbl="node1" presStyleIdx="4" presStyleCnt="5" custLinFactNeighborX="265" custLinFactNeighborY="-35403">
        <dgm:presLayoutVars>
          <dgm:bulletEnabled val="1"/>
        </dgm:presLayoutVars>
      </dgm:prSet>
      <dgm:spPr/>
    </dgm:pt>
  </dgm:ptLst>
  <dgm:cxnLst>
    <dgm:cxn modelId="{B22F450B-DC6B-489D-9753-377D2C5C88B4}" type="presOf" srcId="{5DB035DF-0059-4DA1-9CC2-DBAD3A0318F3}" destId="{89472F41-51BC-4910-A29E-282802314EDA}" srcOrd="0" destOrd="0" presId="urn:microsoft.com/office/officeart/2005/8/layout/balance1"/>
    <dgm:cxn modelId="{57C48E1A-35DE-49E4-935B-AA30DABB948C}" type="presOf" srcId="{CF06181E-1F66-4A8C-B2BA-F765152643E8}" destId="{88BF556C-576E-4C16-9392-872F05273B62}" srcOrd="0" destOrd="0" presId="urn:microsoft.com/office/officeart/2005/8/layout/balance1"/>
    <dgm:cxn modelId="{D8E8931C-CB4C-4EBE-B970-3F886426FA70}" type="presOf" srcId="{C294FC88-C413-4CEA-8B00-C7CDBE17ABCA}" destId="{BFBA1639-AC48-40BB-80A2-D47EA24109B4}" srcOrd="0" destOrd="0" presId="urn:microsoft.com/office/officeart/2005/8/layout/balance1"/>
    <dgm:cxn modelId="{98BB2125-67DE-4597-992D-5367A140D09A}" srcId="{F74D23CA-AD3C-4259-8901-D0D20B8F6E6F}" destId="{CF06181E-1F66-4A8C-B2BA-F765152643E8}" srcOrd="0" destOrd="0" parTransId="{7F82BB86-57E9-43F6-BE96-11C997D543EA}" sibTransId="{590D07EC-9B37-4D82-93AB-42C840A4AF7B}"/>
    <dgm:cxn modelId="{FD3A782B-7606-4F79-90CA-ED51F699B6B5}" type="presOf" srcId="{D8EEC948-B736-476A-8050-71B6AFEC4AEE}" destId="{DDE50A4E-55C7-48C0-996D-27049C3BD292}" srcOrd="0" destOrd="0" presId="urn:microsoft.com/office/officeart/2005/8/layout/balance1"/>
    <dgm:cxn modelId="{2F219C36-5DE2-4292-B9F2-94A7F2AF34F6}" srcId="{F74D23CA-AD3C-4259-8901-D0D20B8F6E6F}" destId="{81AE4FA3-176D-4344-9EA7-6F1B7EEB56F6}" srcOrd="1" destOrd="0" parTransId="{88106620-526A-413A-B52C-2F8B9543822E}" sibTransId="{116B5A6B-1991-48AD-ADBF-0755B5802369}"/>
    <dgm:cxn modelId="{7F4A7769-FEBD-4F6A-AB29-0681C001AB8A}" srcId="{C294FC88-C413-4CEA-8B00-C7CDBE17ABCA}" destId="{7F0E8B15-650E-4686-8819-9F4F1E869B44}" srcOrd="0" destOrd="0" parTransId="{FA9D736D-1517-4A06-AB71-C8E7AB96DDC3}" sibTransId="{955B56B9-8D93-4CE5-A03E-B4A8632DCD11}"/>
    <dgm:cxn modelId="{13539C6E-A369-49E6-B159-2F69D9CFA857}" srcId="{C294FC88-C413-4CEA-8B00-C7CDBE17ABCA}" destId="{5DB035DF-0059-4DA1-9CC2-DBAD3A0318F3}" srcOrd="1" destOrd="0" parTransId="{38D84AAF-794A-4281-A76B-C00B4A891104}" sibTransId="{47D4B447-86EA-4510-AD73-3BB3F1D72557}"/>
    <dgm:cxn modelId="{05270572-FAA1-4461-9F54-84E056145ADA}" srcId="{F74D23CA-AD3C-4259-8901-D0D20B8F6E6F}" destId="{D8EEC948-B736-476A-8050-71B6AFEC4AEE}" srcOrd="2" destOrd="0" parTransId="{80547DB5-0C2E-4764-8ADC-BE506411FAA4}" sibTransId="{CD44D6DF-0356-48DF-8703-485A7F1CB901}"/>
    <dgm:cxn modelId="{4AE7E08A-7706-4C85-B3E5-FB065ABB7FCA}" type="presOf" srcId="{81AE4FA3-176D-4344-9EA7-6F1B7EEB56F6}" destId="{5B10D985-199B-4AE0-8C17-ADCF2F81D205}" srcOrd="0" destOrd="0" presId="urn:microsoft.com/office/officeart/2005/8/layout/balance1"/>
    <dgm:cxn modelId="{3997D58C-B528-4FA3-B54F-0A97487763A1}" srcId="{32637681-308F-45E2-B02A-6FA08B265F04}" destId="{C294FC88-C413-4CEA-8B00-C7CDBE17ABCA}" srcOrd="0" destOrd="0" parTransId="{86156BA5-37C5-4E8A-B835-5A2835601CDD}" sibTransId="{3F7A7F89-09BE-4F18-8DE6-0BBC46EF62B1}"/>
    <dgm:cxn modelId="{97F0D2B0-C6CD-4C81-BAA0-6D23A7310234}" type="presOf" srcId="{32637681-308F-45E2-B02A-6FA08B265F04}" destId="{7BC45C0B-5D11-46CB-B8C5-00A9DFFADBD0}" srcOrd="0" destOrd="0" presId="urn:microsoft.com/office/officeart/2005/8/layout/balance1"/>
    <dgm:cxn modelId="{C3C5C4B3-12D5-41E3-8EA2-F9BA652A7D5D}" srcId="{32637681-308F-45E2-B02A-6FA08B265F04}" destId="{F74D23CA-AD3C-4259-8901-D0D20B8F6E6F}" srcOrd="1" destOrd="0" parTransId="{A85369EA-F158-476D-A1F7-CAF6D7BF77AE}" sibTransId="{0FFEC9B9-FEC9-4035-880B-DF4873DC3C95}"/>
    <dgm:cxn modelId="{6B6F57B5-0145-4123-8C2E-C4E058C04635}" type="presOf" srcId="{7F0E8B15-650E-4686-8819-9F4F1E869B44}" destId="{8A944C6B-20AC-4E17-BE8E-FE6F01F90E3E}" srcOrd="0" destOrd="0" presId="urn:microsoft.com/office/officeart/2005/8/layout/balance1"/>
    <dgm:cxn modelId="{258255FF-CE26-4BDC-BE6E-6EFF526D867E}" type="presOf" srcId="{F74D23CA-AD3C-4259-8901-D0D20B8F6E6F}" destId="{64B4C3CF-2595-4D78-B211-FB52970F474C}" srcOrd="0" destOrd="0" presId="urn:microsoft.com/office/officeart/2005/8/layout/balance1"/>
    <dgm:cxn modelId="{F7BE570C-49D8-4A9D-9CB2-DAAA480E5C9B}" type="presParOf" srcId="{7BC45C0B-5D11-46CB-B8C5-00A9DFFADBD0}" destId="{A29E9956-29A9-45E6-B900-9853E58E302A}" srcOrd="0" destOrd="0" presId="urn:microsoft.com/office/officeart/2005/8/layout/balance1"/>
    <dgm:cxn modelId="{9C96AF02-AE10-4AB2-B9A3-7365EBFCCAA6}" type="presParOf" srcId="{7BC45C0B-5D11-46CB-B8C5-00A9DFFADBD0}" destId="{9EB2C1F3-C8CF-488C-9963-ABD5D0FDEFBE}" srcOrd="1" destOrd="0" presId="urn:microsoft.com/office/officeart/2005/8/layout/balance1"/>
    <dgm:cxn modelId="{02F7E741-4F4D-4C23-A01E-85E5918EC326}" type="presParOf" srcId="{9EB2C1F3-C8CF-488C-9963-ABD5D0FDEFBE}" destId="{BFBA1639-AC48-40BB-80A2-D47EA24109B4}" srcOrd="0" destOrd="0" presId="urn:microsoft.com/office/officeart/2005/8/layout/balance1"/>
    <dgm:cxn modelId="{270D5D4B-3A4D-4C3C-B2A8-81962E927E14}" type="presParOf" srcId="{9EB2C1F3-C8CF-488C-9963-ABD5D0FDEFBE}" destId="{64B4C3CF-2595-4D78-B211-FB52970F474C}" srcOrd="1" destOrd="0" presId="urn:microsoft.com/office/officeart/2005/8/layout/balance1"/>
    <dgm:cxn modelId="{CC25DCEE-E4B8-4E94-8BB8-1AFECEC3E027}" type="presParOf" srcId="{7BC45C0B-5D11-46CB-B8C5-00A9DFFADBD0}" destId="{2A65AFB9-D5F8-4E92-86CF-DEDA65F85DBA}" srcOrd="2" destOrd="0" presId="urn:microsoft.com/office/officeart/2005/8/layout/balance1"/>
    <dgm:cxn modelId="{FD7801A4-43D5-4A4D-AF05-C4CB3F7D1AF4}" type="presParOf" srcId="{2A65AFB9-D5F8-4E92-86CF-DEDA65F85DBA}" destId="{2F2418C9-D2D0-476F-B477-09CEFF33B867}" srcOrd="0" destOrd="0" presId="urn:microsoft.com/office/officeart/2005/8/layout/balance1"/>
    <dgm:cxn modelId="{D4C6A558-68D1-421B-B2BD-7AD5E0F73E42}" type="presParOf" srcId="{2A65AFB9-D5F8-4E92-86CF-DEDA65F85DBA}" destId="{F4A2B225-AB1C-4229-B6E6-D7884266800C}" srcOrd="1" destOrd="0" presId="urn:microsoft.com/office/officeart/2005/8/layout/balance1"/>
    <dgm:cxn modelId="{120D4933-990C-4C65-A579-DE649B109E95}" type="presParOf" srcId="{2A65AFB9-D5F8-4E92-86CF-DEDA65F85DBA}" destId="{05DB1085-3BBE-4A2C-84F3-24F5AFBF63D6}" srcOrd="2" destOrd="0" presId="urn:microsoft.com/office/officeart/2005/8/layout/balance1"/>
    <dgm:cxn modelId="{EEF2524A-DB0B-4E88-8A69-3BA17985675D}" type="presParOf" srcId="{2A65AFB9-D5F8-4E92-86CF-DEDA65F85DBA}" destId="{88BF556C-576E-4C16-9392-872F05273B62}" srcOrd="3" destOrd="0" presId="urn:microsoft.com/office/officeart/2005/8/layout/balance1"/>
    <dgm:cxn modelId="{8EE92925-D28E-48FA-BFFE-7A035B25C8C3}" type="presParOf" srcId="{2A65AFB9-D5F8-4E92-86CF-DEDA65F85DBA}" destId="{5B10D985-199B-4AE0-8C17-ADCF2F81D205}" srcOrd="4" destOrd="0" presId="urn:microsoft.com/office/officeart/2005/8/layout/balance1"/>
    <dgm:cxn modelId="{F2B96D26-D385-484E-BB81-BD45459D1F58}" type="presParOf" srcId="{2A65AFB9-D5F8-4E92-86CF-DEDA65F85DBA}" destId="{DDE50A4E-55C7-48C0-996D-27049C3BD292}" srcOrd="5" destOrd="0" presId="urn:microsoft.com/office/officeart/2005/8/layout/balance1"/>
    <dgm:cxn modelId="{FCC0CBFB-FD52-400B-BC5F-81BF3EF4F348}" type="presParOf" srcId="{2A65AFB9-D5F8-4E92-86CF-DEDA65F85DBA}" destId="{8A944C6B-20AC-4E17-BE8E-FE6F01F90E3E}" srcOrd="6" destOrd="0" presId="urn:microsoft.com/office/officeart/2005/8/layout/balance1"/>
    <dgm:cxn modelId="{4123D3B9-3FD8-4124-9EFD-C45E305488BD}" type="presParOf" srcId="{2A65AFB9-D5F8-4E92-86CF-DEDA65F85DBA}" destId="{89472F41-51BC-4910-A29E-282802314EDA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3E36E32-4EBC-4360-ADE5-80A5E647623D}" type="doc">
      <dgm:prSet loTypeId="urn:microsoft.com/office/officeart/2005/8/layout/gear1" loCatId="cycle" qsTypeId="urn:microsoft.com/office/officeart/2005/8/quickstyle/3d4" qsCatId="3D" csTypeId="urn:microsoft.com/office/officeart/2005/8/colors/colorful5" csCatId="colorful" phldr="1"/>
      <dgm:spPr/>
    </dgm:pt>
    <dgm:pt modelId="{03B0AFD1-D812-43E4-B249-7260742D6089}">
      <dgm:prSet phldrT="[Texto]"/>
      <dgm:spPr/>
      <dgm:t>
        <a:bodyPr/>
        <a:lstStyle/>
        <a:p>
          <a:r>
            <a:rPr lang="pt-BR" b="1" dirty="0">
              <a:solidFill>
                <a:schemeClr val="tx1"/>
              </a:solidFill>
            </a:rPr>
            <a:t>REFORMA SANITÁRIA</a:t>
          </a:r>
        </a:p>
      </dgm:t>
    </dgm:pt>
    <dgm:pt modelId="{498F0A98-79E5-490C-8F86-6AD7EC3426CA}" type="parTrans" cxnId="{4230A381-A3E4-420F-B5DE-E29628FD3938}">
      <dgm:prSet/>
      <dgm:spPr/>
      <dgm:t>
        <a:bodyPr/>
        <a:lstStyle/>
        <a:p>
          <a:endParaRPr lang="pt-BR"/>
        </a:p>
      </dgm:t>
    </dgm:pt>
    <dgm:pt modelId="{741577DF-1DAD-45F4-8774-59E644BD6853}" type="sibTrans" cxnId="{4230A381-A3E4-420F-B5DE-E29628FD3938}">
      <dgm:prSet/>
      <dgm:spPr/>
      <dgm:t>
        <a:bodyPr/>
        <a:lstStyle/>
        <a:p>
          <a:endParaRPr lang="pt-BR"/>
        </a:p>
      </dgm:t>
    </dgm:pt>
    <dgm:pt modelId="{4AF9CB9E-5AF8-436B-846C-B41EB7BB9DCD}">
      <dgm:prSet phldrT="[Texto]"/>
      <dgm:spPr/>
      <dgm:t>
        <a:bodyPr/>
        <a:lstStyle/>
        <a:p>
          <a:r>
            <a:rPr lang="pt-BR" b="1" dirty="0">
              <a:solidFill>
                <a:schemeClr val="tx1"/>
              </a:solidFill>
            </a:rPr>
            <a:t>COREN</a:t>
          </a:r>
        </a:p>
      </dgm:t>
    </dgm:pt>
    <dgm:pt modelId="{15BFEFE4-85BF-4E06-9692-688AEF2A4542}" type="parTrans" cxnId="{85EB850C-A07A-49E2-96F5-45099997CD48}">
      <dgm:prSet/>
      <dgm:spPr/>
      <dgm:t>
        <a:bodyPr/>
        <a:lstStyle/>
        <a:p>
          <a:endParaRPr lang="pt-BR"/>
        </a:p>
      </dgm:t>
    </dgm:pt>
    <dgm:pt modelId="{66B5EE38-3C0A-4590-BAF5-6239FABB3E32}" type="sibTrans" cxnId="{85EB850C-A07A-49E2-96F5-45099997CD48}">
      <dgm:prSet/>
      <dgm:spPr/>
      <dgm:t>
        <a:bodyPr/>
        <a:lstStyle/>
        <a:p>
          <a:endParaRPr lang="pt-BR"/>
        </a:p>
      </dgm:t>
    </dgm:pt>
    <dgm:pt modelId="{2F1A3BF3-D84E-4831-9D16-E2FB73FF8EFC}">
      <dgm:prSet phldrT="[Texto]" custT="1"/>
      <dgm:spPr/>
      <dgm:t>
        <a:bodyPr/>
        <a:lstStyle/>
        <a:p>
          <a:r>
            <a:rPr lang="pt-BR" sz="1800" b="1" dirty="0">
              <a:solidFill>
                <a:schemeClr val="tx1"/>
              </a:solidFill>
            </a:rPr>
            <a:t>COFEN</a:t>
          </a:r>
        </a:p>
      </dgm:t>
    </dgm:pt>
    <dgm:pt modelId="{AE48816C-BE30-4371-BF07-1F28799111AF}" type="parTrans" cxnId="{9D11BBC5-A828-4A09-9EB2-416138BC9D31}">
      <dgm:prSet/>
      <dgm:spPr/>
      <dgm:t>
        <a:bodyPr/>
        <a:lstStyle/>
        <a:p>
          <a:endParaRPr lang="pt-BR"/>
        </a:p>
      </dgm:t>
    </dgm:pt>
    <dgm:pt modelId="{3966FB19-DB27-4F13-B7DA-880FF9A4087A}" type="sibTrans" cxnId="{9D11BBC5-A828-4A09-9EB2-416138BC9D31}">
      <dgm:prSet/>
      <dgm:spPr/>
      <dgm:t>
        <a:bodyPr/>
        <a:lstStyle/>
        <a:p>
          <a:endParaRPr lang="pt-BR"/>
        </a:p>
      </dgm:t>
    </dgm:pt>
    <dgm:pt modelId="{52E97866-9328-464F-A82E-A04924A61E02}" type="pres">
      <dgm:prSet presAssocID="{E3E36E32-4EBC-4360-ADE5-80A5E647623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29D9332C-8210-461E-B1C7-75CDE29EF9DB}" type="pres">
      <dgm:prSet presAssocID="{03B0AFD1-D812-43E4-B249-7260742D6089}" presName="gear1" presStyleLbl="node1" presStyleIdx="0" presStyleCnt="3">
        <dgm:presLayoutVars>
          <dgm:chMax val="1"/>
          <dgm:bulletEnabled val="1"/>
        </dgm:presLayoutVars>
      </dgm:prSet>
      <dgm:spPr/>
    </dgm:pt>
    <dgm:pt modelId="{17E89385-273A-4ADF-8C36-D64AF0B6454E}" type="pres">
      <dgm:prSet presAssocID="{03B0AFD1-D812-43E4-B249-7260742D6089}" presName="gear1srcNode" presStyleLbl="node1" presStyleIdx="0" presStyleCnt="3"/>
      <dgm:spPr/>
    </dgm:pt>
    <dgm:pt modelId="{84F6562C-9ABB-4B28-915E-C92B339147A0}" type="pres">
      <dgm:prSet presAssocID="{03B0AFD1-D812-43E4-B249-7260742D6089}" presName="gear1dstNode" presStyleLbl="node1" presStyleIdx="0" presStyleCnt="3"/>
      <dgm:spPr/>
    </dgm:pt>
    <dgm:pt modelId="{CF8BD9F0-29D4-4516-B26A-9CB98A74E470}" type="pres">
      <dgm:prSet presAssocID="{4AF9CB9E-5AF8-436B-846C-B41EB7BB9DCD}" presName="gear2" presStyleLbl="node1" presStyleIdx="1" presStyleCnt="3">
        <dgm:presLayoutVars>
          <dgm:chMax val="1"/>
          <dgm:bulletEnabled val="1"/>
        </dgm:presLayoutVars>
      </dgm:prSet>
      <dgm:spPr/>
    </dgm:pt>
    <dgm:pt modelId="{961F42BD-2B4A-498B-8F5A-1F851B2A799A}" type="pres">
      <dgm:prSet presAssocID="{4AF9CB9E-5AF8-436B-846C-B41EB7BB9DCD}" presName="gear2srcNode" presStyleLbl="node1" presStyleIdx="1" presStyleCnt="3"/>
      <dgm:spPr/>
    </dgm:pt>
    <dgm:pt modelId="{427D0824-0B06-4A58-B875-0E959FC2673E}" type="pres">
      <dgm:prSet presAssocID="{4AF9CB9E-5AF8-436B-846C-B41EB7BB9DCD}" presName="gear2dstNode" presStyleLbl="node1" presStyleIdx="1" presStyleCnt="3"/>
      <dgm:spPr/>
    </dgm:pt>
    <dgm:pt modelId="{60D51F97-D8D6-4E90-A402-F80BAC09DD84}" type="pres">
      <dgm:prSet presAssocID="{2F1A3BF3-D84E-4831-9D16-E2FB73FF8EFC}" presName="gear3" presStyleLbl="node1" presStyleIdx="2" presStyleCnt="3"/>
      <dgm:spPr/>
    </dgm:pt>
    <dgm:pt modelId="{59728E2D-4452-43B8-B74B-40CE00670B87}" type="pres">
      <dgm:prSet presAssocID="{2F1A3BF3-D84E-4831-9D16-E2FB73FF8EFC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65F1DF88-35EE-4404-B8CA-F0B22FA10971}" type="pres">
      <dgm:prSet presAssocID="{2F1A3BF3-D84E-4831-9D16-E2FB73FF8EFC}" presName="gear3srcNode" presStyleLbl="node1" presStyleIdx="2" presStyleCnt="3"/>
      <dgm:spPr/>
    </dgm:pt>
    <dgm:pt modelId="{B58EFC9F-A91A-45E7-A372-595A2CB20816}" type="pres">
      <dgm:prSet presAssocID="{2F1A3BF3-D84E-4831-9D16-E2FB73FF8EFC}" presName="gear3dstNode" presStyleLbl="node1" presStyleIdx="2" presStyleCnt="3"/>
      <dgm:spPr/>
    </dgm:pt>
    <dgm:pt modelId="{666B414B-9506-4D29-8D22-F00B0C38A258}" type="pres">
      <dgm:prSet presAssocID="{741577DF-1DAD-45F4-8774-59E644BD6853}" presName="connector1" presStyleLbl="sibTrans2D1" presStyleIdx="0" presStyleCnt="3"/>
      <dgm:spPr/>
    </dgm:pt>
    <dgm:pt modelId="{E801976E-4621-4E5C-BBBD-335D155D489A}" type="pres">
      <dgm:prSet presAssocID="{66B5EE38-3C0A-4590-BAF5-6239FABB3E32}" presName="connector2" presStyleLbl="sibTrans2D1" presStyleIdx="1" presStyleCnt="3"/>
      <dgm:spPr/>
    </dgm:pt>
    <dgm:pt modelId="{D2158948-05FD-4BB0-811F-18F0909AA2E0}" type="pres">
      <dgm:prSet presAssocID="{3966FB19-DB27-4F13-B7DA-880FF9A4087A}" presName="connector3" presStyleLbl="sibTrans2D1" presStyleIdx="2" presStyleCnt="3"/>
      <dgm:spPr/>
    </dgm:pt>
  </dgm:ptLst>
  <dgm:cxnLst>
    <dgm:cxn modelId="{B881E009-1DBB-4B2B-8245-F0D1F8055D73}" type="presOf" srcId="{03B0AFD1-D812-43E4-B249-7260742D6089}" destId="{17E89385-273A-4ADF-8C36-D64AF0B6454E}" srcOrd="1" destOrd="0" presId="urn:microsoft.com/office/officeart/2005/8/layout/gear1"/>
    <dgm:cxn modelId="{85EB850C-A07A-49E2-96F5-45099997CD48}" srcId="{E3E36E32-4EBC-4360-ADE5-80A5E647623D}" destId="{4AF9CB9E-5AF8-436B-846C-B41EB7BB9DCD}" srcOrd="1" destOrd="0" parTransId="{15BFEFE4-85BF-4E06-9692-688AEF2A4542}" sibTransId="{66B5EE38-3C0A-4590-BAF5-6239FABB3E32}"/>
    <dgm:cxn modelId="{5062746D-9FB2-43FB-A81C-34ECD3129F75}" type="presOf" srcId="{4AF9CB9E-5AF8-436B-846C-B41EB7BB9DCD}" destId="{961F42BD-2B4A-498B-8F5A-1F851B2A799A}" srcOrd="1" destOrd="0" presId="urn:microsoft.com/office/officeart/2005/8/layout/gear1"/>
    <dgm:cxn modelId="{C5C6444F-8C39-432F-9109-04EE90A17910}" type="presOf" srcId="{E3E36E32-4EBC-4360-ADE5-80A5E647623D}" destId="{52E97866-9328-464F-A82E-A04924A61E02}" srcOrd="0" destOrd="0" presId="urn:microsoft.com/office/officeart/2005/8/layout/gear1"/>
    <dgm:cxn modelId="{34FBDE52-343F-4A69-A873-76EDF4BE5FA4}" type="presOf" srcId="{2F1A3BF3-D84E-4831-9D16-E2FB73FF8EFC}" destId="{60D51F97-D8D6-4E90-A402-F80BAC09DD84}" srcOrd="0" destOrd="0" presId="urn:microsoft.com/office/officeart/2005/8/layout/gear1"/>
    <dgm:cxn modelId="{4230A381-A3E4-420F-B5DE-E29628FD3938}" srcId="{E3E36E32-4EBC-4360-ADE5-80A5E647623D}" destId="{03B0AFD1-D812-43E4-B249-7260742D6089}" srcOrd="0" destOrd="0" parTransId="{498F0A98-79E5-490C-8F86-6AD7EC3426CA}" sibTransId="{741577DF-1DAD-45F4-8774-59E644BD6853}"/>
    <dgm:cxn modelId="{231309AA-3644-49F7-995B-43168F22FA0D}" type="presOf" srcId="{2F1A3BF3-D84E-4831-9D16-E2FB73FF8EFC}" destId="{59728E2D-4452-43B8-B74B-40CE00670B87}" srcOrd="1" destOrd="0" presId="urn:microsoft.com/office/officeart/2005/8/layout/gear1"/>
    <dgm:cxn modelId="{AE027FAD-3A4F-4C66-8086-C7CF15D7C976}" type="presOf" srcId="{4AF9CB9E-5AF8-436B-846C-B41EB7BB9DCD}" destId="{427D0824-0B06-4A58-B875-0E959FC2673E}" srcOrd="2" destOrd="0" presId="urn:microsoft.com/office/officeart/2005/8/layout/gear1"/>
    <dgm:cxn modelId="{9D11BBC5-A828-4A09-9EB2-416138BC9D31}" srcId="{E3E36E32-4EBC-4360-ADE5-80A5E647623D}" destId="{2F1A3BF3-D84E-4831-9D16-E2FB73FF8EFC}" srcOrd="2" destOrd="0" parTransId="{AE48816C-BE30-4371-BF07-1F28799111AF}" sibTransId="{3966FB19-DB27-4F13-B7DA-880FF9A4087A}"/>
    <dgm:cxn modelId="{6C6CD5CA-1EB7-435B-B644-6C92CBA4FA63}" type="presOf" srcId="{741577DF-1DAD-45F4-8774-59E644BD6853}" destId="{666B414B-9506-4D29-8D22-F00B0C38A258}" srcOrd="0" destOrd="0" presId="urn:microsoft.com/office/officeart/2005/8/layout/gear1"/>
    <dgm:cxn modelId="{C389D2D0-BB60-4CCE-A1EF-42AF71DA0466}" type="presOf" srcId="{4AF9CB9E-5AF8-436B-846C-B41EB7BB9DCD}" destId="{CF8BD9F0-29D4-4516-B26A-9CB98A74E470}" srcOrd="0" destOrd="0" presId="urn:microsoft.com/office/officeart/2005/8/layout/gear1"/>
    <dgm:cxn modelId="{E37779D4-A187-4E48-873C-B1642DAB745E}" type="presOf" srcId="{2F1A3BF3-D84E-4831-9D16-E2FB73FF8EFC}" destId="{B58EFC9F-A91A-45E7-A372-595A2CB20816}" srcOrd="3" destOrd="0" presId="urn:microsoft.com/office/officeart/2005/8/layout/gear1"/>
    <dgm:cxn modelId="{C813F2D9-8ECF-4A6A-ACB3-117FFB8BEE5F}" type="presOf" srcId="{3966FB19-DB27-4F13-B7DA-880FF9A4087A}" destId="{D2158948-05FD-4BB0-811F-18F0909AA2E0}" srcOrd="0" destOrd="0" presId="urn:microsoft.com/office/officeart/2005/8/layout/gear1"/>
    <dgm:cxn modelId="{523BBDDB-ED78-4C5A-AAC4-82FBFE4CD9C5}" type="presOf" srcId="{66B5EE38-3C0A-4590-BAF5-6239FABB3E32}" destId="{E801976E-4621-4E5C-BBBD-335D155D489A}" srcOrd="0" destOrd="0" presId="urn:microsoft.com/office/officeart/2005/8/layout/gear1"/>
    <dgm:cxn modelId="{18DDA7E3-5026-4C0E-8C5D-D114FFD93251}" type="presOf" srcId="{03B0AFD1-D812-43E4-B249-7260742D6089}" destId="{84F6562C-9ABB-4B28-915E-C92B339147A0}" srcOrd="2" destOrd="0" presId="urn:microsoft.com/office/officeart/2005/8/layout/gear1"/>
    <dgm:cxn modelId="{8F147BF7-B013-42B6-9B87-366E81642404}" type="presOf" srcId="{2F1A3BF3-D84E-4831-9D16-E2FB73FF8EFC}" destId="{65F1DF88-35EE-4404-B8CA-F0B22FA10971}" srcOrd="2" destOrd="0" presId="urn:microsoft.com/office/officeart/2005/8/layout/gear1"/>
    <dgm:cxn modelId="{55F430FD-6EBA-408A-812E-A9D509A546B0}" type="presOf" srcId="{03B0AFD1-D812-43E4-B249-7260742D6089}" destId="{29D9332C-8210-461E-B1C7-75CDE29EF9DB}" srcOrd="0" destOrd="0" presId="urn:microsoft.com/office/officeart/2005/8/layout/gear1"/>
    <dgm:cxn modelId="{FD79E523-2903-43E4-97FE-F14308CDB9AC}" type="presParOf" srcId="{52E97866-9328-464F-A82E-A04924A61E02}" destId="{29D9332C-8210-461E-B1C7-75CDE29EF9DB}" srcOrd="0" destOrd="0" presId="urn:microsoft.com/office/officeart/2005/8/layout/gear1"/>
    <dgm:cxn modelId="{916BF728-E09D-43D5-B7D2-0AAD444AA1EE}" type="presParOf" srcId="{52E97866-9328-464F-A82E-A04924A61E02}" destId="{17E89385-273A-4ADF-8C36-D64AF0B6454E}" srcOrd="1" destOrd="0" presId="urn:microsoft.com/office/officeart/2005/8/layout/gear1"/>
    <dgm:cxn modelId="{73EEBCA0-787D-46DB-84DA-48525C065E81}" type="presParOf" srcId="{52E97866-9328-464F-A82E-A04924A61E02}" destId="{84F6562C-9ABB-4B28-915E-C92B339147A0}" srcOrd="2" destOrd="0" presId="urn:microsoft.com/office/officeart/2005/8/layout/gear1"/>
    <dgm:cxn modelId="{53AC204F-34F1-4A39-A25E-49931D82E845}" type="presParOf" srcId="{52E97866-9328-464F-A82E-A04924A61E02}" destId="{CF8BD9F0-29D4-4516-B26A-9CB98A74E470}" srcOrd="3" destOrd="0" presId="urn:microsoft.com/office/officeart/2005/8/layout/gear1"/>
    <dgm:cxn modelId="{9D032B6F-50EE-4D03-8CDB-A9133FC85904}" type="presParOf" srcId="{52E97866-9328-464F-A82E-A04924A61E02}" destId="{961F42BD-2B4A-498B-8F5A-1F851B2A799A}" srcOrd="4" destOrd="0" presId="urn:microsoft.com/office/officeart/2005/8/layout/gear1"/>
    <dgm:cxn modelId="{D84C8EA9-949A-4780-8608-1EDD35A1FFF2}" type="presParOf" srcId="{52E97866-9328-464F-A82E-A04924A61E02}" destId="{427D0824-0B06-4A58-B875-0E959FC2673E}" srcOrd="5" destOrd="0" presId="urn:microsoft.com/office/officeart/2005/8/layout/gear1"/>
    <dgm:cxn modelId="{F25C62AD-848E-45D0-A276-6BD9CE1146E3}" type="presParOf" srcId="{52E97866-9328-464F-A82E-A04924A61E02}" destId="{60D51F97-D8D6-4E90-A402-F80BAC09DD84}" srcOrd="6" destOrd="0" presId="urn:microsoft.com/office/officeart/2005/8/layout/gear1"/>
    <dgm:cxn modelId="{C708434A-4F97-4FE9-8A53-3C54EA09272B}" type="presParOf" srcId="{52E97866-9328-464F-A82E-A04924A61E02}" destId="{59728E2D-4452-43B8-B74B-40CE00670B87}" srcOrd="7" destOrd="0" presId="urn:microsoft.com/office/officeart/2005/8/layout/gear1"/>
    <dgm:cxn modelId="{CFF29F54-2DAC-4BA3-9958-3EDE36A71E52}" type="presParOf" srcId="{52E97866-9328-464F-A82E-A04924A61E02}" destId="{65F1DF88-35EE-4404-B8CA-F0B22FA10971}" srcOrd="8" destOrd="0" presId="urn:microsoft.com/office/officeart/2005/8/layout/gear1"/>
    <dgm:cxn modelId="{564514DA-9A24-4909-9416-EFCF53ED23F8}" type="presParOf" srcId="{52E97866-9328-464F-A82E-A04924A61E02}" destId="{B58EFC9F-A91A-45E7-A372-595A2CB20816}" srcOrd="9" destOrd="0" presId="urn:microsoft.com/office/officeart/2005/8/layout/gear1"/>
    <dgm:cxn modelId="{CA656B79-C83A-430F-B56A-7941F67E549C}" type="presParOf" srcId="{52E97866-9328-464F-A82E-A04924A61E02}" destId="{666B414B-9506-4D29-8D22-F00B0C38A258}" srcOrd="10" destOrd="0" presId="urn:microsoft.com/office/officeart/2005/8/layout/gear1"/>
    <dgm:cxn modelId="{CBC7EFAE-B48A-43AD-811F-39D1CE9AA385}" type="presParOf" srcId="{52E97866-9328-464F-A82E-A04924A61E02}" destId="{E801976E-4621-4E5C-BBBD-335D155D489A}" srcOrd="11" destOrd="0" presId="urn:microsoft.com/office/officeart/2005/8/layout/gear1"/>
    <dgm:cxn modelId="{65F2FF46-CE4F-4EDB-BF04-8216AC24F08A}" type="presParOf" srcId="{52E97866-9328-464F-A82E-A04924A61E02}" destId="{D2158948-05FD-4BB0-811F-18F0909AA2E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D754E9B-594E-47A8-A3DB-EB82F73E3096}" type="doc">
      <dgm:prSet loTypeId="urn:microsoft.com/office/officeart/2005/8/layout/hList7#1" loCatId="list" qsTypeId="urn:microsoft.com/office/officeart/2005/8/quickstyle/3d3" qsCatId="3D" csTypeId="urn:microsoft.com/office/officeart/2005/8/colors/accent3_5" csCatId="accent3" phldr="1"/>
      <dgm:spPr/>
    </dgm:pt>
    <dgm:pt modelId="{1082D681-3B67-4118-98CA-501C2C40FEF0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pt-BR" sz="1800" dirty="0"/>
        </a:p>
      </dgm:t>
    </dgm:pt>
    <dgm:pt modelId="{8BD571D3-D657-4A8E-B5AC-5BA2E22549DD}" type="parTrans" cxnId="{17079097-F538-43CB-BB9E-FE9C33354FDF}">
      <dgm:prSet/>
      <dgm:spPr/>
      <dgm:t>
        <a:bodyPr/>
        <a:lstStyle/>
        <a:p>
          <a:endParaRPr lang="pt-BR"/>
        </a:p>
      </dgm:t>
    </dgm:pt>
    <dgm:pt modelId="{4A80ECA7-6E87-426E-9120-2B4692BD354F}" type="sibTrans" cxnId="{17079097-F538-43CB-BB9E-FE9C33354FDF}">
      <dgm:prSet/>
      <dgm:spPr/>
      <dgm:t>
        <a:bodyPr/>
        <a:lstStyle/>
        <a:p>
          <a:endParaRPr lang="pt-BR"/>
        </a:p>
      </dgm:t>
    </dgm:pt>
    <dgm:pt modelId="{5334CAB9-E635-4FD1-AF19-592383D8EC44}">
      <dgm:prSet phldrT="[Texto]" custT="1"/>
      <dgm:spPr/>
      <dgm:t>
        <a:bodyPr/>
        <a:lstStyle/>
        <a:p>
          <a:endParaRPr lang="pt-BR" sz="1800" dirty="0"/>
        </a:p>
      </dgm:t>
    </dgm:pt>
    <dgm:pt modelId="{68125457-2798-4F3C-A5B7-EBDC46FE7A4A}" type="parTrans" cxnId="{9521D23F-5844-4C24-AC56-EE6DCA69DF36}">
      <dgm:prSet/>
      <dgm:spPr/>
      <dgm:t>
        <a:bodyPr/>
        <a:lstStyle/>
        <a:p>
          <a:endParaRPr lang="pt-BR"/>
        </a:p>
      </dgm:t>
    </dgm:pt>
    <dgm:pt modelId="{FCE64ADC-D922-4AC3-9964-9D98B289DDE6}" type="sibTrans" cxnId="{9521D23F-5844-4C24-AC56-EE6DCA69DF36}">
      <dgm:prSet/>
      <dgm:spPr/>
      <dgm:t>
        <a:bodyPr/>
        <a:lstStyle/>
        <a:p>
          <a:endParaRPr lang="pt-BR"/>
        </a:p>
      </dgm:t>
    </dgm:pt>
    <dgm:pt modelId="{84E7F610-FD74-4672-9E6C-37147C3AD246}">
      <dgm:prSet phldrT="[Texto]" custT="1"/>
      <dgm:spPr/>
      <dgm:t>
        <a:bodyPr/>
        <a:lstStyle/>
        <a:p>
          <a:endParaRPr lang="pt-BR" sz="1800" dirty="0"/>
        </a:p>
      </dgm:t>
    </dgm:pt>
    <dgm:pt modelId="{B6B1B56F-9FC0-4F9C-89A8-5BAE5A9EF750}" type="parTrans" cxnId="{FB0A8F95-C2AF-4CCC-8179-7968454D6379}">
      <dgm:prSet/>
      <dgm:spPr/>
      <dgm:t>
        <a:bodyPr/>
        <a:lstStyle/>
        <a:p>
          <a:endParaRPr lang="pt-BR"/>
        </a:p>
      </dgm:t>
    </dgm:pt>
    <dgm:pt modelId="{A332BD8A-77C0-499C-AF63-8C28992D2185}" type="sibTrans" cxnId="{FB0A8F95-C2AF-4CCC-8179-7968454D6379}">
      <dgm:prSet/>
      <dgm:spPr/>
      <dgm:t>
        <a:bodyPr/>
        <a:lstStyle/>
        <a:p>
          <a:endParaRPr lang="pt-BR"/>
        </a:p>
      </dgm:t>
    </dgm:pt>
    <dgm:pt modelId="{15E82231-3513-402D-ACEA-ABFD7C87F615}">
      <dgm:prSet phldrT="[Texto]" custT="1"/>
      <dgm:spPr/>
      <dgm:t>
        <a:bodyPr/>
        <a:lstStyle/>
        <a:p>
          <a:endParaRPr lang="pt-BR" sz="1800" dirty="0"/>
        </a:p>
      </dgm:t>
    </dgm:pt>
    <dgm:pt modelId="{7821B134-B6C7-4E87-AEB7-30705B1FCEBE}" type="parTrans" cxnId="{EFDFFB95-F917-4884-AFFC-ECC6BFBE050F}">
      <dgm:prSet/>
      <dgm:spPr/>
      <dgm:t>
        <a:bodyPr/>
        <a:lstStyle/>
        <a:p>
          <a:endParaRPr lang="pt-BR"/>
        </a:p>
      </dgm:t>
    </dgm:pt>
    <dgm:pt modelId="{76E9CAD4-81FB-40E0-BC62-12994FF13CBA}" type="sibTrans" cxnId="{EFDFFB95-F917-4884-AFFC-ECC6BFBE050F}">
      <dgm:prSet/>
      <dgm:spPr/>
      <dgm:t>
        <a:bodyPr/>
        <a:lstStyle/>
        <a:p>
          <a:endParaRPr lang="pt-BR"/>
        </a:p>
      </dgm:t>
    </dgm:pt>
    <dgm:pt modelId="{B50C753E-E753-42D1-A037-C02A246F8AF6}">
      <dgm:prSet phldrT="[Texto]" custT="1"/>
      <dgm:spPr/>
      <dgm:t>
        <a:bodyPr/>
        <a:lstStyle/>
        <a:p>
          <a:endParaRPr lang="pt-BR" sz="1800" dirty="0"/>
        </a:p>
      </dgm:t>
    </dgm:pt>
    <dgm:pt modelId="{4082B8C5-6EB3-44B2-9369-C76E217683B7}" type="parTrans" cxnId="{3DF5075F-6CB2-438A-9B35-7842DE94A72A}">
      <dgm:prSet/>
      <dgm:spPr/>
      <dgm:t>
        <a:bodyPr/>
        <a:lstStyle/>
        <a:p>
          <a:endParaRPr lang="pt-BR"/>
        </a:p>
      </dgm:t>
    </dgm:pt>
    <dgm:pt modelId="{4A67036D-7A2D-4110-A96C-BA789E939786}" type="sibTrans" cxnId="{3DF5075F-6CB2-438A-9B35-7842DE94A72A}">
      <dgm:prSet/>
      <dgm:spPr/>
      <dgm:t>
        <a:bodyPr/>
        <a:lstStyle/>
        <a:p>
          <a:endParaRPr lang="pt-BR"/>
        </a:p>
      </dgm:t>
    </dgm:pt>
    <dgm:pt modelId="{98893FD4-26A8-4BEF-885E-29EEF3916E0C}">
      <dgm:prSet phldrT="[Texto]" custT="1"/>
      <dgm:spPr/>
      <dgm:t>
        <a:bodyPr/>
        <a:lstStyle/>
        <a:p>
          <a:endParaRPr lang="pt-BR" sz="1800" dirty="0"/>
        </a:p>
      </dgm:t>
    </dgm:pt>
    <dgm:pt modelId="{C916A231-0A86-4452-9932-A96F2C026077}" type="parTrans" cxnId="{88F01AE7-202F-4185-8ADC-0F8F2DEE87BE}">
      <dgm:prSet/>
      <dgm:spPr/>
      <dgm:t>
        <a:bodyPr/>
        <a:lstStyle/>
        <a:p>
          <a:endParaRPr lang="pt-BR"/>
        </a:p>
      </dgm:t>
    </dgm:pt>
    <dgm:pt modelId="{18F7FCAA-69F3-4209-8E85-3AE1A8E2B8BD}" type="sibTrans" cxnId="{88F01AE7-202F-4185-8ADC-0F8F2DEE87BE}">
      <dgm:prSet/>
      <dgm:spPr/>
      <dgm:t>
        <a:bodyPr/>
        <a:lstStyle/>
        <a:p>
          <a:endParaRPr lang="pt-BR"/>
        </a:p>
      </dgm:t>
    </dgm:pt>
    <dgm:pt modelId="{41285716-388D-486C-B1CF-B84E1E8BCBA6}">
      <dgm:prSet phldrT="[Texto]" custT="1"/>
      <dgm:spPr/>
      <dgm:t>
        <a:bodyPr/>
        <a:lstStyle/>
        <a:p>
          <a:endParaRPr lang="pt-BR" sz="1800" dirty="0"/>
        </a:p>
      </dgm:t>
    </dgm:pt>
    <dgm:pt modelId="{079B9C75-99A8-4776-B198-332F3D6B431D}" type="parTrans" cxnId="{B4943576-4695-4E3E-B284-36C4395FCE6E}">
      <dgm:prSet/>
      <dgm:spPr/>
      <dgm:t>
        <a:bodyPr/>
        <a:lstStyle/>
        <a:p>
          <a:endParaRPr lang="pt-BR"/>
        </a:p>
      </dgm:t>
    </dgm:pt>
    <dgm:pt modelId="{C2CD1F11-D63B-4103-A9A2-7E5ED282F3D0}" type="sibTrans" cxnId="{B4943576-4695-4E3E-B284-36C4395FCE6E}">
      <dgm:prSet/>
      <dgm:spPr/>
      <dgm:t>
        <a:bodyPr/>
        <a:lstStyle/>
        <a:p>
          <a:endParaRPr lang="pt-BR"/>
        </a:p>
      </dgm:t>
    </dgm:pt>
    <dgm:pt modelId="{936014F0-089C-4F53-8D1C-9092CE3D38D9}">
      <dgm:prSet phldrT="[Texto]" custT="1"/>
      <dgm:spPr/>
      <dgm:t>
        <a:bodyPr/>
        <a:lstStyle/>
        <a:p>
          <a:endParaRPr lang="pt-BR" sz="1800" dirty="0"/>
        </a:p>
      </dgm:t>
    </dgm:pt>
    <dgm:pt modelId="{BB723F50-802D-4505-9EF7-2C1FFA935C53}" type="parTrans" cxnId="{AD14C156-A7FD-4512-81B0-CAA7CF6AACDC}">
      <dgm:prSet/>
      <dgm:spPr/>
      <dgm:t>
        <a:bodyPr/>
        <a:lstStyle/>
        <a:p>
          <a:endParaRPr lang="pt-BR"/>
        </a:p>
      </dgm:t>
    </dgm:pt>
    <dgm:pt modelId="{BBD9E451-EA94-4F40-AE1F-60AC5326689E}" type="sibTrans" cxnId="{AD14C156-A7FD-4512-81B0-CAA7CF6AACDC}">
      <dgm:prSet/>
      <dgm:spPr/>
      <dgm:t>
        <a:bodyPr/>
        <a:lstStyle/>
        <a:p>
          <a:endParaRPr lang="pt-BR"/>
        </a:p>
      </dgm:t>
    </dgm:pt>
    <dgm:pt modelId="{206D7D60-6FE3-45A0-83A9-46FFF0164759}" type="pres">
      <dgm:prSet presAssocID="{5D754E9B-594E-47A8-A3DB-EB82F73E3096}" presName="Name0" presStyleCnt="0">
        <dgm:presLayoutVars>
          <dgm:dir/>
          <dgm:resizeHandles val="exact"/>
        </dgm:presLayoutVars>
      </dgm:prSet>
      <dgm:spPr/>
    </dgm:pt>
    <dgm:pt modelId="{16DCC46C-70BC-4191-A6AA-D6722CCA8085}" type="pres">
      <dgm:prSet presAssocID="{5D754E9B-594E-47A8-A3DB-EB82F73E3096}" presName="fgShape" presStyleLbl="fgShp" presStyleIdx="0" presStyleCnt="1"/>
      <dgm:spPr/>
    </dgm:pt>
    <dgm:pt modelId="{101F7D01-7D3E-4B5F-9F8D-2A47F4E42118}" type="pres">
      <dgm:prSet presAssocID="{5D754E9B-594E-47A8-A3DB-EB82F73E3096}" presName="linComp" presStyleCnt="0"/>
      <dgm:spPr/>
    </dgm:pt>
    <dgm:pt modelId="{0E8DEDC7-3952-4772-AA40-66CE8662FB05}" type="pres">
      <dgm:prSet presAssocID="{1082D681-3B67-4118-98CA-501C2C40FEF0}" presName="compNode" presStyleCnt="0"/>
      <dgm:spPr/>
    </dgm:pt>
    <dgm:pt modelId="{92949410-FF36-4DB6-A6FF-80F6F298BB79}" type="pres">
      <dgm:prSet presAssocID="{1082D681-3B67-4118-98CA-501C2C40FEF0}" presName="bkgdShape" presStyleLbl="node1" presStyleIdx="0" presStyleCnt="8"/>
      <dgm:spPr/>
    </dgm:pt>
    <dgm:pt modelId="{6ABC5C0F-4B21-4E1A-A1A3-601DAF492037}" type="pres">
      <dgm:prSet presAssocID="{1082D681-3B67-4118-98CA-501C2C40FEF0}" presName="nodeTx" presStyleLbl="node1" presStyleIdx="0" presStyleCnt="8">
        <dgm:presLayoutVars>
          <dgm:bulletEnabled val="1"/>
        </dgm:presLayoutVars>
      </dgm:prSet>
      <dgm:spPr/>
    </dgm:pt>
    <dgm:pt modelId="{BA0D7572-7F62-40CD-9261-3171C15F70B9}" type="pres">
      <dgm:prSet presAssocID="{1082D681-3B67-4118-98CA-501C2C40FEF0}" presName="invisiNode" presStyleLbl="node1" presStyleIdx="0" presStyleCnt="8"/>
      <dgm:spPr/>
    </dgm:pt>
    <dgm:pt modelId="{EC645047-FBDC-4120-A189-6C707660E611}" type="pres">
      <dgm:prSet presAssocID="{1082D681-3B67-4118-98CA-501C2C40FEF0}" presName="imagNode" presStyleLbl="fgImgPlace1" presStyleIdx="0" presStyleCnt="8" custScaleY="8295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756AB5F-F411-43BA-A30A-E9988C38B816}" type="pres">
      <dgm:prSet presAssocID="{4A80ECA7-6E87-426E-9120-2B4692BD354F}" presName="sibTrans" presStyleLbl="sibTrans2D1" presStyleIdx="0" presStyleCnt="0"/>
      <dgm:spPr/>
    </dgm:pt>
    <dgm:pt modelId="{5E648142-8BF5-4B76-B83D-AE1716BF4DBA}" type="pres">
      <dgm:prSet presAssocID="{5334CAB9-E635-4FD1-AF19-592383D8EC44}" presName="compNode" presStyleCnt="0"/>
      <dgm:spPr/>
    </dgm:pt>
    <dgm:pt modelId="{E85F0C4D-5B69-4738-90CF-31DABB6BFC74}" type="pres">
      <dgm:prSet presAssocID="{5334CAB9-E635-4FD1-AF19-592383D8EC44}" presName="bkgdShape" presStyleLbl="node1" presStyleIdx="1" presStyleCnt="8"/>
      <dgm:spPr/>
    </dgm:pt>
    <dgm:pt modelId="{45F32A91-D3A7-4052-A570-49DE7D542136}" type="pres">
      <dgm:prSet presAssocID="{5334CAB9-E635-4FD1-AF19-592383D8EC44}" presName="nodeTx" presStyleLbl="node1" presStyleIdx="1" presStyleCnt="8">
        <dgm:presLayoutVars>
          <dgm:bulletEnabled val="1"/>
        </dgm:presLayoutVars>
      </dgm:prSet>
      <dgm:spPr/>
    </dgm:pt>
    <dgm:pt modelId="{31AED5DA-7B9D-4795-83A3-05B1D4457F37}" type="pres">
      <dgm:prSet presAssocID="{5334CAB9-E635-4FD1-AF19-592383D8EC44}" presName="invisiNode" presStyleLbl="node1" presStyleIdx="1" presStyleCnt="8"/>
      <dgm:spPr/>
    </dgm:pt>
    <dgm:pt modelId="{ACAB0EF6-64F1-4647-9608-860497D1F973}" type="pres">
      <dgm:prSet presAssocID="{5334CAB9-E635-4FD1-AF19-592383D8EC44}" presName="imagNode" presStyleLbl="fgImgPlace1" presStyleIdx="1" presStyleCnt="8" custScaleY="8295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15EDA9E-0A64-4B58-ABB7-3768958D0C4F}" type="pres">
      <dgm:prSet presAssocID="{FCE64ADC-D922-4AC3-9964-9D98B289DDE6}" presName="sibTrans" presStyleLbl="sibTrans2D1" presStyleIdx="0" presStyleCnt="0"/>
      <dgm:spPr/>
    </dgm:pt>
    <dgm:pt modelId="{DD416582-CECD-4589-B178-A133290091CF}" type="pres">
      <dgm:prSet presAssocID="{84E7F610-FD74-4672-9E6C-37147C3AD246}" presName="compNode" presStyleCnt="0"/>
      <dgm:spPr/>
    </dgm:pt>
    <dgm:pt modelId="{62F5396D-1FD6-493A-9095-1C1FEE37F751}" type="pres">
      <dgm:prSet presAssocID="{84E7F610-FD74-4672-9E6C-37147C3AD246}" presName="bkgdShape" presStyleLbl="node1" presStyleIdx="2" presStyleCnt="8"/>
      <dgm:spPr/>
    </dgm:pt>
    <dgm:pt modelId="{862C594D-D291-44BB-AA02-425C8098EF7D}" type="pres">
      <dgm:prSet presAssocID="{84E7F610-FD74-4672-9E6C-37147C3AD246}" presName="nodeTx" presStyleLbl="node1" presStyleIdx="2" presStyleCnt="8">
        <dgm:presLayoutVars>
          <dgm:bulletEnabled val="1"/>
        </dgm:presLayoutVars>
      </dgm:prSet>
      <dgm:spPr/>
    </dgm:pt>
    <dgm:pt modelId="{9AEEB724-2ED9-443D-9CCB-9AEB74A288E7}" type="pres">
      <dgm:prSet presAssocID="{84E7F610-FD74-4672-9E6C-37147C3AD246}" presName="invisiNode" presStyleLbl="node1" presStyleIdx="2" presStyleCnt="8"/>
      <dgm:spPr/>
    </dgm:pt>
    <dgm:pt modelId="{B79A8878-FB10-49A0-9DC6-AE8AAE86B7F5}" type="pres">
      <dgm:prSet presAssocID="{84E7F610-FD74-4672-9E6C-37147C3AD246}" presName="imagNode" presStyleLbl="fgImgPlace1" presStyleIdx="2" presStyleCnt="8" custScaleY="8295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6D1498AB-2F25-454D-AEC9-07578C5F38F1}" type="pres">
      <dgm:prSet presAssocID="{A332BD8A-77C0-499C-AF63-8C28992D2185}" presName="sibTrans" presStyleLbl="sibTrans2D1" presStyleIdx="0" presStyleCnt="0"/>
      <dgm:spPr/>
    </dgm:pt>
    <dgm:pt modelId="{D08713C1-6726-45DA-80C1-7D6DDD7FEF97}" type="pres">
      <dgm:prSet presAssocID="{15E82231-3513-402D-ACEA-ABFD7C87F615}" presName="compNode" presStyleCnt="0"/>
      <dgm:spPr/>
    </dgm:pt>
    <dgm:pt modelId="{94395970-DCC3-488F-88E6-5B2E33BA0E61}" type="pres">
      <dgm:prSet presAssocID="{15E82231-3513-402D-ACEA-ABFD7C87F615}" presName="bkgdShape" presStyleLbl="node1" presStyleIdx="3" presStyleCnt="8"/>
      <dgm:spPr/>
    </dgm:pt>
    <dgm:pt modelId="{067AA0EF-DF39-4B5F-8951-ECF2F9AB75EA}" type="pres">
      <dgm:prSet presAssocID="{15E82231-3513-402D-ACEA-ABFD7C87F615}" presName="nodeTx" presStyleLbl="node1" presStyleIdx="3" presStyleCnt="8">
        <dgm:presLayoutVars>
          <dgm:bulletEnabled val="1"/>
        </dgm:presLayoutVars>
      </dgm:prSet>
      <dgm:spPr/>
    </dgm:pt>
    <dgm:pt modelId="{8CF35216-DB1C-40A0-828C-597EBE91F58A}" type="pres">
      <dgm:prSet presAssocID="{15E82231-3513-402D-ACEA-ABFD7C87F615}" presName="invisiNode" presStyleLbl="node1" presStyleIdx="3" presStyleCnt="8"/>
      <dgm:spPr/>
    </dgm:pt>
    <dgm:pt modelId="{8FAF2C4B-B05B-4D3C-8867-DF3025C15C4C}" type="pres">
      <dgm:prSet presAssocID="{15E82231-3513-402D-ACEA-ABFD7C87F615}" presName="imagNode" presStyleLbl="fgImgPlace1" presStyleIdx="3" presStyleCnt="8" custScaleY="82950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E345C891-350D-4906-AF85-EC23B7CB2D63}" type="pres">
      <dgm:prSet presAssocID="{76E9CAD4-81FB-40E0-BC62-12994FF13CBA}" presName="sibTrans" presStyleLbl="sibTrans2D1" presStyleIdx="0" presStyleCnt="0"/>
      <dgm:spPr/>
    </dgm:pt>
    <dgm:pt modelId="{0B5B54A7-6DC6-4882-A7B8-9A30B492AEDF}" type="pres">
      <dgm:prSet presAssocID="{B50C753E-E753-42D1-A037-C02A246F8AF6}" presName="compNode" presStyleCnt="0"/>
      <dgm:spPr/>
    </dgm:pt>
    <dgm:pt modelId="{03CC48ED-2CEA-4C67-830F-2639FCBC4C40}" type="pres">
      <dgm:prSet presAssocID="{B50C753E-E753-42D1-A037-C02A246F8AF6}" presName="bkgdShape" presStyleLbl="node1" presStyleIdx="4" presStyleCnt="8"/>
      <dgm:spPr/>
    </dgm:pt>
    <dgm:pt modelId="{534BBF7D-B558-4952-94C9-F608309C3FB1}" type="pres">
      <dgm:prSet presAssocID="{B50C753E-E753-42D1-A037-C02A246F8AF6}" presName="nodeTx" presStyleLbl="node1" presStyleIdx="4" presStyleCnt="8">
        <dgm:presLayoutVars>
          <dgm:bulletEnabled val="1"/>
        </dgm:presLayoutVars>
      </dgm:prSet>
      <dgm:spPr/>
    </dgm:pt>
    <dgm:pt modelId="{E6FB404F-AB3F-4DE6-8325-4B3D4530E556}" type="pres">
      <dgm:prSet presAssocID="{B50C753E-E753-42D1-A037-C02A246F8AF6}" presName="invisiNode" presStyleLbl="node1" presStyleIdx="4" presStyleCnt="8"/>
      <dgm:spPr/>
    </dgm:pt>
    <dgm:pt modelId="{2AC9125C-CBCC-49B1-9FF9-63EA84596AA7}" type="pres">
      <dgm:prSet presAssocID="{B50C753E-E753-42D1-A037-C02A246F8AF6}" presName="imagNode" presStyleLbl="fgImgPlace1" presStyleIdx="4" presStyleCnt="8" custScaleY="73470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72205A7A-AC42-41BB-9B8D-AF4E2004483E}" type="pres">
      <dgm:prSet presAssocID="{4A67036D-7A2D-4110-A96C-BA789E939786}" presName="sibTrans" presStyleLbl="sibTrans2D1" presStyleIdx="0" presStyleCnt="0"/>
      <dgm:spPr/>
    </dgm:pt>
    <dgm:pt modelId="{64243E52-44FA-41C7-9E8B-475CB13A2657}" type="pres">
      <dgm:prSet presAssocID="{98893FD4-26A8-4BEF-885E-29EEF3916E0C}" presName="compNode" presStyleCnt="0"/>
      <dgm:spPr/>
    </dgm:pt>
    <dgm:pt modelId="{2E61D7DC-8C35-48C0-A9FA-887441FF6F2D}" type="pres">
      <dgm:prSet presAssocID="{98893FD4-26A8-4BEF-885E-29EEF3916E0C}" presName="bkgdShape" presStyleLbl="node1" presStyleIdx="5" presStyleCnt="8"/>
      <dgm:spPr/>
    </dgm:pt>
    <dgm:pt modelId="{D393FCA2-25DD-445F-B853-775F4264DE6F}" type="pres">
      <dgm:prSet presAssocID="{98893FD4-26A8-4BEF-885E-29EEF3916E0C}" presName="nodeTx" presStyleLbl="node1" presStyleIdx="5" presStyleCnt="8">
        <dgm:presLayoutVars>
          <dgm:bulletEnabled val="1"/>
        </dgm:presLayoutVars>
      </dgm:prSet>
      <dgm:spPr/>
    </dgm:pt>
    <dgm:pt modelId="{D99563E6-CE84-4FEC-8BDB-72C3BB2457CC}" type="pres">
      <dgm:prSet presAssocID="{98893FD4-26A8-4BEF-885E-29EEF3916E0C}" presName="invisiNode" presStyleLbl="node1" presStyleIdx="5" presStyleCnt="8"/>
      <dgm:spPr/>
    </dgm:pt>
    <dgm:pt modelId="{25DA8442-5446-413F-8ACE-C9A537D03E3A}" type="pres">
      <dgm:prSet presAssocID="{98893FD4-26A8-4BEF-885E-29EEF3916E0C}" presName="imagNode" presStyleLbl="fgImgPlace1" presStyleIdx="5" presStyleCnt="8" custScaleY="82950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E4E45885-B61A-4154-AD5C-3FA5855F4FB0}" type="pres">
      <dgm:prSet presAssocID="{18F7FCAA-69F3-4209-8E85-3AE1A8E2B8BD}" presName="sibTrans" presStyleLbl="sibTrans2D1" presStyleIdx="0" presStyleCnt="0"/>
      <dgm:spPr/>
    </dgm:pt>
    <dgm:pt modelId="{8F3884B1-193F-453E-92FE-C32C0E04BADA}" type="pres">
      <dgm:prSet presAssocID="{41285716-388D-486C-B1CF-B84E1E8BCBA6}" presName="compNode" presStyleCnt="0"/>
      <dgm:spPr/>
    </dgm:pt>
    <dgm:pt modelId="{690CF784-E425-4A7A-BA17-1C36935DA824}" type="pres">
      <dgm:prSet presAssocID="{41285716-388D-486C-B1CF-B84E1E8BCBA6}" presName="bkgdShape" presStyleLbl="node1" presStyleIdx="6" presStyleCnt="8"/>
      <dgm:spPr/>
    </dgm:pt>
    <dgm:pt modelId="{39F626D5-353A-4A8D-93BE-AAC4224B6F9F}" type="pres">
      <dgm:prSet presAssocID="{41285716-388D-486C-B1CF-B84E1E8BCBA6}" presName="nodeTx" presStyleLbl="node1" presStyleIdx="6" presStyleCnt="8">
        <dgm:presLayoutVars>
          <dgm:bulletEnabled val="1"/>
        </dgm:presLayoutVars>
      </dgm:prSet>
      <dgm:spPr/>
    </dgm:pt>
    <dgm:pt modelId="{9121FC4C-4617-49F6-8275-EE4FFBDFF06A}" type="pres">
      <dgm:prSet presAssocID="{41285716-388D-486C-B1CF-B84E1E8BCBA6}" presName="invisiNode" presStyleLbl="node1" presStyleIdx="6" presStyleCnt="8"/>
      <dgm:spPr/>
    </dgm:pt>
    <dgm:pt modelId="{40E69110-CA7C-4CF2-A247-037073BE9E81}" type="pres">
      <dgm:prSet presAssocID="{41285716-388D-486C-B1CF-B84E1E8BCBA6}" presName="imagNode" presStyleLbl="fgImgPlace1" presStyleIdx="6" presStyleCnt="8" custScaleY="82950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61B30639-7AE2-4713-94D4-722608B8760E}" type="pres">
      <dgm:prSet presAssocID="{C2CD1F11-D63B-4103-A9A2-7E5ED282F3D0}" presName="sibTrans" presStyleLbl="sibTrans2D1" presStyleIdx="0" presStyleCnt="0"/>
      <dgm:spPr/>
    </dgm:pt>
    <dgm:pt modelId="{03FFED08-FB61-4271-BADF-83583D9213D1}" type="pres">
      <dgm:prSet presAssocID="{936014F0-089C-4F53-8D1C-9092CE3D38D9}" presName="compNode" presStyleCnt="0"/>
      <dgm:spPr/>
    </dgm:pt>
    <dgm:pt modelId="{7B36CC06-546B-4756-9F24-60980E952B18}" type="pres">
      <dgm:prSet presAssocID="{936014F0-089C-4F53-8D1C-9092CE3D38D9}" presName="bkgdShape" presStyleLbl="node1" presStyleIdx="7" presStyleCnt="8"/>
      <dgm:spPr/>
    </dgm:pt>
    <dgm:pt modelId="{8E505E84-7EA1-471E-8A1A-6ED6B95535D3}" type="pres">
      <dgm:prSet presAssocID="{936014F0-089C-4F53-8D1C-9092CE3D38D9}" presName="nodeTx" presStyleLbl="node1" presStyleIdx="7" presStyleCnt="8">
        <dgm:presLayoutVars>
          <dgm:bulletEnabled val="1"/>
        </dgm:presLayoutVars>
      </dgm:prSet>
      <dgm:spPr/>
    </dgm:pt>
    <dgm:pt modelId="{9F8353F3-CE89-4D32-B669-B28658CF0961}" type="pres">
      <dgm:prSet presAssocID="{936014F0-089C-4F53-8D1C-9092CE3D38D9}" presName="invisiNode" presStyleLbl="node1" presStyleIdx="7" presStyleCnt="8"/>
      <dgm:spPr/>
    </dgm:pt>
    <dgm:pt modelId="{5579B99A-69DF-4218-A511-38ADD9E877B6}" type="pres">
      <dgm:prSet presAssocID="{936014F0-089C-4F53-8D1C-9092CE3D38D9}" presName="imagNode" presStyleLbl="fgImgPlace1" presStyleIdx="7" presStyleCnt="8" custScaleY="82950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</dgm:pt>
  </dgm:ptLst>
  <dgm:cxnLst>
    <dgm:cxn modelId="{E7BFAB02-B8AD-4BAB-8962-CBCC4221CDD7}" type="presOf" srcId="{FCE64ADC-D922-4AC3-9964-9D98B289DDE6}" destId="{915EDA9E-0A64-4B58-ABB7-3768958D0C4F}" srcOrd="0" destOrd="0" presId="urn:microsoft.com/office/officeart/2005/8/layout/hList7#1"/>
    <dgm:cxn modelId="{9FBA0B07-C660-472B-93E3-A4BFD83EF5F1}" type="presOf" srcId="{A332BD8A-77C0-499C-AF63-8C28992D2185}" destId="{6D1498AB-2F25-454D-AEC9-07578C5F38F1}" srcOrd="0" destOrd="0" presId="urn:microsoft.com/office/officeart/2005/8/layout/hList7#1"/>
    <dgm:cxn modelId="{80B71317-F5A4-4D81-9DE6-A3C70ECD7AF4}" type="presOf" srcId="{1082D681-3B67-4118-98CA-501C2C40FEF0}" destId="{92949410-FF36-4DB6-A6FF-80F6F298BB79}" srcOrd="0" destOrd="0" presId="urn:microsoft.com/office/officeart/2005/8/layout/hList7#1"/>
    <dgm:cxn modelId="{32E6ED24-CA4A-4A69-9A3A-E7F197313E0B}" type="presOf" srcId="{B50C753E-E753-42D1-A037-C02A246F8AF6}" destId="{534BBF7D-B558-4952-94C9-F608309C3FB1}" srcOrd="1" destOrd="0" presId="urn:microsoft.com/office/officeart/2005/8/layout/hList7#1"/>
    <dgm:cxn modelId="{31FA0F25-CA7E-4836-805A-5473E5651CAA}" type="presOf" srcId="{4A80ECA7-6E87-426E-9120-2B4692BD354F}" destId="{A756AB5F-F411-43BA-A30A-E9988C38B816}" srcOrd="0" destOrd="0" presId="urn:microsoft.com/office/officeart/2005/8/layout/hList7#1"/>
    <dgm:cxn modelId="{2FD4162F-2D19-4B88-8D6B-88B0FB16F1F3}" type="presOf" srcId="{5D754E9B-594E-47A8-A3DB-EB82F73E3096}" destId="{206D7D60-6FE3-45A0-83A9-46FFF0164759}" srcOrd="0" destOrd="0" presId="urn:microsoft.com/office/officeart/2005/8/layout/hList7#1"/>
    <dgm:cxn modelId="{48D19933-8288-4735-BC0B-93537B699453}" type="presOf" srcId="{C2CD1F11-D63B-4103-A9A2-7E5ED282F3D0}" destId="{61B30639-7AE2-4713-94D4-722608B8760E}" srcOrd="0" destOrd="0" presId="urn:microsoft.com/office/officeart/2005/8/layout/hList7#1"/>
    <dgm:cxn modelId="{441AD634-11E6-4E98-AC40-E0518030A988}" type="presOf" srcId="{98893FD4-26A8-4BEF-885E-29EEF3916E0C}" destId="{2E61D7DC-8C35-48C0-A9FA-887441FF6F2D}" srcOrd="0" destOrd="0" presId="urn:microsoft.com/office/officeart/2005/8/layout/hList7#1"/>
    <dgm:cxn modelId="{9521D23F-5844-4C24-AC56-EE6DCA69DF36}" srcId="{5D754E9B-594E-47A8-A3DB-EB82F73E3096}" destId="{5334CAB9-E635-4FD1-AF19-592383D8EC44}" srcOrd="1" destOrd="0" parTransId="{68125457-2798-4F3C-A5B7-EBDC46FE7A4A}" sibTransId="{FCE64ADC-D922-4AC3-9964-9D98B289DDE6}"/>
    <dgm:cxn modelId="{3DF5075F-6CB2-438A-9B35-7842DE94A72A}" srcId="{5D754E9B-594E-47A8-A3DB-EB82F73E3096}" destId="{B50C753E-E753-42D1-A037-C02A246F8AF6}" srcOrd="4" destOrd="0" parTransId="{4082B8C5-6EB3-44B2-9369-C76E217683B7}" sibTransId="{4A67036D-7A2D-4110-A96C-BA789E939786}"/>
    <dgm:cxn modelId="{ABB86A4C-BDB9-4D97-963A-93F813F9B84F}" type="presOf" srcId="{41285716-388D-486C-B1CF-B84E1E8BCBA6}" destId="{39F626D5-353A-4A8D-93BE-AAC4224B6F9F}" srcOrd="1" destOrd="0" presId="urn:microsoft.com/office/officeart/2005/8/layout/hList7#1"/>
    <dgm:cxn modelId="{B4943576-4695-4E3E-B284-36C4395FCE6E}" srcId="{5D754E9B-594E-47A8-A3DB-EB82F73E3096}" destId="{41285716-388D-486C-B1CF-B84E1E8BCBA6}" srcOrd="6" destOrd="0" parTransId="{079B9C75-99A8-4776-B198-332F3D6B431D}" sibTransId="{C2CD1F11-D63B-4103-A9A2-7E5ED282F3D0}"/>
    <dgm:cxn modelId="{AD14C156-A7FD-4512-81B0-CAA7CF6AACDC}" srcId="{5D754E9B-594E-47A8-A3DB-EB82F73E3096}" destId="{936014F0-089C-4F53-8D1C-9092CE3D38D9}" srcOrd="7" destOrd="0" parTransId="{BB723F50-802D-4505-9EF7-2C1FFA935C53}" sibTransId="{BBD9E451-EA94-4F40-AE1F-60AC5326689E}"/>
    <dgm:cxn modelId="{EABCA858-3573-4AD6-B377-E76FBB0227E8}" type="presOf" srcId="{84E7F610-FD74-4672-9E6C-37147C3AD246}" destId="{62F5396D-1FD6-493A-9095-1C1FEE37F751}" srcOrd="0" destOrd="0" presId="urn:microsoft.com/office/officeart/2005/8/layout/hList7#1"/>
    <dgm:cxn modelId="{7733E758-E7F1-4A28-9735-DD7F93E615A4}" type="presOf" srcId="{98893FD4-26A8-4BEF-885E-29EEF3916E0C}" destId="{D393FCA2-25DD-445F-B853-775F4264DE6F}" srcOrd="1" destOrd="0" presId="urn:microsoft.com/office/officeart/2005/8/layout/hList7#1"/>
    <dgm:cxn modelId="{2856687A-78AA-460D-AD4E-D11559D42663}" type="presOf" srcId="{4A67036D-7A2D-4110-A96C-BA789E939786}" destId="{72205A7A-AC42-41BB-9B8D-AF4E2004483E}" srcOrd="0" destOrd="0" presId="urn:microsoft.com/office/officeart/2005/8/layout/hList7#1"/>
    <dgm:cxn modelId="{69C3048E-3213-41E3-A74B-DDBED29965E5}" type="presOf" srcId="{15E82231-3513-402D-ACEA-ABFD7C87F615}" destId="{067AA0EF-DF39-4B5F-8951-ECF2F9AB75EA}" srcOrd="1" destOrd="0" presId="urn:microsoft.com/office/officeart/2005/8/layout/hList7#1"/>
    <dgm:cxn modelId="{FB0A8F95-C2AF-4CCC-8179-7968454D6379}" srcId="{5D754E9B-594E-47A8-A3DB-EB82F73E3096}" destId="{84E7F610-FD74-4672-9E6C-37147C3AD246}" srcOrd="2" destOrd="0" parTransId="{B6B1B56F-9FC0-4F9C-89A8-5BAE5A9EF750}" sibTransId="{A332BD8A-77C0-499C-AF63-8C28992D2185}"/>
    <dgm:cxn modelId="{EFDFFB95-F917-4884-AFFC-ECC6BFBE050F}" srcId="{5D754E9B-594E-47A8-A3DB-EB82F73E3096}" destId="{15E82231-3513-402D-ACEA-ABFD7C87F615}" srcOrd="3" destOrd="0" parTransId="{7821B134-B6C7-4E87-AEB7-30705B1FCEBE}" sibTransId="{76E9CAD4-81FB-40E0-BC62-12994FF13CBA}"/>
    <dgm:cxn modelId="{EC1A3296-673A-4A33-9AEE-BAB0588A8566}" type="presOf" srcId="{41285716-388D-486C-B1CF-B84E1E8BCBA6}" destId="{690CF784-E425-4A7A-BA17-1C36935DA824}" srcOrd="0" destOrd="0" presId="urn:microsoft.com/office/officeart/2005/8/layout/hList7#1"/>
    <dgm:cxn modelId="{17079097-F538-43CB-BB9E-FE9C33354FDF}" srcId="{5D754E9B-594E-47A8-A3DB-EB82F73E3096}" destId="{1082D681-3B67-4118-98CA-501C2C40FEF0}" srcOrd="0" destOrd="0" parTransId="{8BD571D3-D657-4A8E-B5AC-5BA2E22549DD}" sibTransId="{4A80ECA7-6E87-426E-9120-2B4692BD354F}"/>
    <dgm:cxn modelId="{A898BCAD-CEAC-435D-B710-96256FF61E7D}" type="presOf" srcId="{936014F0-089C-4F53-8D1C-9092CE3D38D9}" destId="{8E505E84-7EA1-471E-8A1A-6ED6B95535D3}" srcOrd="1" destOrd="0" presId="urn:microsoft.com/office/officeart/2005/8/layout/hList7#1"/>
    <dgm:cxn modelId="{FBC882B6-C450-46D0-948E-CEC3ACD3C0F5}" type="presOf" srcId="{5334CAB9-E635-4FD1-AF19-592383D8EC44}" destId="{45F32A91-D3A7-4052-A570-49DE7D542136}" srcOrd="1" destOrd="0" presId="urn:microsoft.com/office/officeart/2005/8/layout/hList7#1"/>
    <dgm:cxn modelId="{CA8D5FD3-9D82-401C-968A-6B144DD1C83F}" type="presOf" srcId="{84E7F610-FD74-4672-9E6C-37147C3AD246}" destId="{862C594D-D291-44BB-AA02-425C8098EF7D}" srcOrd="1" destOrd="0" presId="urn:microsoft.com/office/officeart/2005/8/layout/hList7#1"/>
    <dgm:cxn modelId="{ADA524D7-4DFB-4E0D-9F7E-9CCF28039523}" type="presOf" srcId="{1082D681-3B67-4118-98CA-501C2C40FEF0}" destId="{6ABC5C0F-4B21-4E1A-A1A3-601DAF492037}" srcOrd="1" destOrd="0" presId="urn:microsoft.com/office/officeart/2005/8/layout/hList7#1"/>
    <dgm:cxn modelId="{E70FE4E4-8E43-4972-94B0-6467FD69023B}" type="presOf" srcId="{18F7FCAA-69F3-4209-8E85-3AE1A8E2B8BD}" destId="{E4E45885-B61A-4154-AD5C-3FA5855F4FB0}" srcOrd="0" destOrd="0" presId="urn:microsoft.com/office/officeart/2005/8/layout/hList7#1"/>
    <dgm:cxn modelId="{88F01AE7-202F-4185-8ADC-0F8F2DEE87BE}" srcId="{5D754E9B-594E-47A8-A3DB-EB82F73E3096}" destId="{98893FD4-26A8-4BEF-885E-29EEF3916E0C}" srcOrd="5" destOrd="0" parTransId="{C916A231-0A86-4452-9932-A96F2C026077}" sibTransId="{18F7FCAA-69F3-4209-8E85-3AE1A8E2B8BD}"/>
    <dgm:cxn modelId="{FD4D54E7-8AD0-4486-8D2C-D4815CFA6940}" type="presOf" srcId="{5334CAB9-E635-4FD1-AF19-592383D8EC44}" destId="{E85F0C4D-5B69-4738-90CF-31DABB6BFC74}" srcOrd="0" destOrd="0" presId="urn:microsoft.com/office/officeart/2005/8/layout/hList7#1"/>
    <dgm:cxn modelId="{7CE0F2F1-2686-4513-97C5-A2CCE9E9AC12}" type="presOf" srcId="{76E9CAD4-81FB-40E0-BC62-12994FF13CBA}" destId="{E345C891-350D-4906-AF85-EC23B7CB2D63}" srcOrd="0" destOrd="0" presId="urn:microsoft.com/office/officeart/2005/8/layout/hList7#1"/>
    <dgm:cxn modelId="{D5EA1DF8-71AE-443C-AD94-6DB7B586A313}" type="presOf" srcId="{15E82231-3513-402D-ACEA-ABFD7C87F615}" destId="{94395970-DCC3-488F-88E6-5B2E33BA0E61}" srcOrd="0" destOrd="0" presId="urn:microsoft.com/office/officeart/2005/8/layout/hList7#1"/>
    <dgm:cxn modelId="{FE6725F8-5EA5-4B38-86AE-FB5DECB74D21}" type="presOf" srcId="{B50C753E-E753-42D1-A037-C02A246F8AF6}" destId="{03CC48ED-2CEA-4C67-830F-2639FCBC4C40}" srcOrd="0" destOrd="0" presId="urn:microsoft.com/office/officeart/2005/8/layout/hList7#1"/>
    <dgm:cxn modelId="{5B320EFC-80B6-4C73-8FEB-9B339E15410E}" type="presOf" srcId="{936014F0-089C-4F53-8D1C-9092CE3D38D9}" destId="{7B36CC06-546B-4756-9F24-60980E952B18}" srcOrd="0" destOrd="0" presId="urn:microsoft.com/office/officeart/2005/8/layout/hList7#1"/>
    <dgm:cxn modelId="{BBC49B9B-0C77-4DF0-BD90-1C8B3BCA1767}" type="presParOf" srcId="{206D7D60-6FE3-45A0-83A9-46FFF0164759}" destId="{16DCC46C-70BC-4191-A6AA-D6722CCA8085}" srcOrd="0" destOrd="0" presId="urn:microsoft.com/office/officeart/2005/8/layout/hList7#1"/>
    <dgm:cxn modelId="{BD1FCCB5-5BD8-4F1F-AE94-747982F0BAF0}" type="presParOf" srcId="{206D7D60-6FE3-45A0-83A9-46FFF0164759}" destId="{101F7D01-7D3E-4B5F-9F8D-2A47F4E42118}" srcOrd="1" destOrd="0" presId="urn:microsoft.com/office/officeart/2005/8/layout/hList7#1"/>
    <dgm:cxn modelId="{3078BAE8-0C67-4AB0-87AE-C1F8E3FE9F33}" type="presParOf" srcId="{101F7D01-7D3E-4B5F-9F8D-2A47F4E42118}" destId="{0E8DEDC7-3952-4772-AA40-66CE8662FB05}" srcOrd="0" destOrd="0" presId="urn:microsoft.com/office/officeart/2005/8/layout/hList7#1"/>
    <dgm:cxn modelId="{42722C3E-D335-4F9B-92A1-C67D71F4208F}" type="presParOf" srcId="{0E8DEDC7-3952-4772-AA40-66CE8662FB05}" destId="{92949410-FF36-4DB6-A6FF-80F6F298BB79}" srcOrd="0" destOrd="0" presId="urn:microsoft.com/office/officeart/2005/8/layout/hList7#1"/>
    <dgm:cxn modelId="{C08BD1E3-367A-481E-B121-EBCD26915001}" type="presParOf" srcId="{0E8DEDC7-3952-4772-AA40-66CE8662FB05}" destId="{6ABC5C0F-4B21-4E1A-A1A3-601DAF492037}" srcOrd="1" destOrd="0" presId="urn:microsoft.com/office/officeart/2005/8/layout/hList7#1"/>
    <dgm:cxn modelId="{9B394A65-9FBB-485E-98FE-BE7B301C33B0}" type="presParOf" srcId="{0E8DEDC7-3952-4772-AA40-66CE8662FB05}" destId="{BA0D7572-7F62-40CD-9261-3171C15F70B9}" srcOrd="2" destOrd="0" presId="urn:microsoft.com/office/officeart/2005/8/layout/hList7#1"/>
    <dgm:cxn modelId="{B48F56A9-E8FF-4B4D-9705-753B6E5B96BC}" type="presParOf" srcId="{0E8DEDC7-3952-4772-AA40-66CE8662FB05}" destId="{EC645047-FBDC-4120-A189-6C707660E611}" srcOrd="3" destOrd="0" presId="urn:microsoft.com/office/officeart/2005/8/layout/hList7#1"/>
    <dgm:cxn modelId="{A402DAFE-A9C1-40C9-8DAE-98832E05D985}" type="presParOf" srcId="{101F7D01-7D3E-4B5F-9F8D-2A47F4E42118}" destId="{A756AB5F-F411-43BA-A30A-E9988C38B816}" srcOrd="1" destOrd="0" presId="urn:microsoft.com/office/officeart/2005/8/layout/hList7#1"/>
    <dgm:cxn modelId="{EEA96D7B-B8B5-4A14-8753-DDFEF75F0BD2}" type="presParOf" srcId="{101F7D01-7D3E-4B5F-9F8D-2A47F4E42118}" destId="{5E648142-8BF5-4B76-B83D-AE1716BF4DBA}" srcOrd="2" destOrd="0" presId="urn:microsoft.com/office/officeart/2005/8/layout/hList7#1"/>
    <dgm:cxn modelId="{73476685-BC67-42E1-A15A-881A8F906D2A}" type="presParOf" srcId="{5E648142-8BF5-4B76-B83D-AE1716BF4DBA}" destId="{E85F0C4D-5B69-4738-90CF-31DABB6BFC74}" srcOrd="0" destOrd="0" presId="urn:microsoft.com/office/officeart/2005/8/layout/hList7#1"/>
    <dgm:cxn modelId="{0B58A341-F285-41CF-8DA5-AEEFC06B84DF}" type="presParOf" srcId="{5E648142-8BF5-4B76-B83D-AE1716BF4DBA}" destId="{45F32A91-D3A7-4052-A570-49DE7D542136}" srcOrd="1" destOrd="0" presId="urn:microsoft.com/office/officeart/2005/8/layout/hList7#1"/>
    <dgm:cxn modelId="{FDE1C30A-8841-4337-AB12-1CB4E97A72D6}" type="presParOf" srcId="{5E648142-8BF5-4B76-B83D-AE1716BF4DBA}" destId="{31AED5DA-7B9D-4795-83A3-05B1D4457F37}" srcOrd="2" destOrd="0" presId="urn:microsoft.com/office/officeart/2005/8/layout/hList7#1"/>
    <dgm:cxn modelId="{8C75225A-BFEC-4FB2-A17A-AA30CC3ED380}" type="presParOf" srcId="{5E648142-8BF5-4B76-B83D-AE1716BF4DBA}" destId="{ACAB0EF6-64F1-4647-9608-860497D1F973}" srcOrd="3" destOrd="0" presId="urn:microsoft.com/office/officeart/2005/8/layout/hList7#1"/>
    <dgm:cxn modelId="{A1D6EB87-AA86-4E6C-AB8E-47FD1A574AFB}" type="presParOf" srcId="{101F7D01-7D3E-4B5F-9F8D-2A47F4E42118}" destId="{915EDA9E-0A64-4B58-ABB7-3768958D0C4F}" srcOrd="3" destOrd="0" presId="urn:microsoft.com/office/officeart/2005/8/layout/hList7#1"/>
    <dgm:cxn modelId="{6A8418CB-7C7D-4DB1-AF34-4DD1D13814E7}" type="presParOf" srcId="{101F7D01-7D3E-4B5F-9F8D-2A47F4E42118}" destId="{DD416582-CECD-4589-B178-A133290091CF}" srcOrd="4" destOrd="0" presId="urn:microsoft.com/office/officeart/2005/8/layout/hList7#1"/>
    <dgm:cxn modelId="{DB33FA25-0C76-4DEB-A747-2B5B6DF3B3A9}" type="presParOf" srcId="{DD416582-CECD-4589-B178-A133290091CF}" destId="{62F5396D-1FD6-493A-9095-1C1FEE37F751}" srcOrd="0" destOrd="0" presId="urn:microsoft.com/office/officeart/2005/8/layout/hList7#1"/>
    <dgm:cxn modelId="{BE52204A-54E4-48D7-A54E-A1AB9116C075}" type="presParOf" srcId="{DD416582-CECD-4589-B178-A133290091CF}" destId="{862C594D-D291-44BB-AA02-425C8098EF7D}" srcOrd="1" destOrd="0" presId="urn:microsoft.com/office/officeart/2005/8/layout/hList7#1"/>
    <dgm:cxn modelId="{1265D6D7-DBBD-49E8-BF07-E2B62E5633FE}" type="presParOf" srcId="{DD416582-CECD-4589-B178-A133290091CF}" destId="{9AEEB724-2ED9-443D-9CCB-9AEB74A288E7}" srcOrd="2" destOrd="0" presId="urn:microsoft.com/office/officeart/2005/8/layout/hList7#1"/>
    <dgm:cxn modelId="{E2E33F45-E4B5-4858-AEDE-A0433AF6FF49}" type="presParOf" srcId="{DD416582-CECD-4589-B178-A133290091CF}" destId="{B79A8878-FB10-49A0-9DC6-AE8AAE86B7F5}" srcOrd="3" destOrd="0" presId="urn:microsoft.com/office/officeart/2005/8/layout/hList7#1"/>
    <dgm:cxn modelId="{3A69B4D5-E175-4684-A80E-C52E565C0A92}" type="presParOf" srcId="{101F7D01-7D3E-4B5F-9F8D-2A47F4E42118}" destId="{6D1498AB-2F25-454D-AEC9-07578C5F38F1}" srcOrd="5" destOrd="0" presId="urn:microsoft.com/office/officeart/2005/8/layout/hList7#1"/>
    <dgm:cxn modelId="{D37F1BD0-153D-4DCD-99F6-F58495633208}" type="presParOf" srcId="{101F7D01-7D3E-4B5F-9F8D-2A47F4E42118}" destId="{D08713C1-6726-45DA-80C1-7D6DDD7FEF97}" srcOrd="6" destOrd="0" presId="urn:microsoft.com/office/officeart/2005/8/layout/hList7#1"/>
    <dgm:cxn modelId="{0F1A875A-E7D5-4E80-8D94-7C83B4C61B4E}" type="presParOf" srcId="{D08713C1-6726-45DA-80C1-7D6DDD7FEF97}" destId="{94395970-DCC3-488F-88E6-5B2E33BA0E61}" srcOrd="0" destOrd="0" presId="urn:microsoft.com/office/officeart/2005/8/layout/hList7#1"/>
    <dgm:cxn modelId="{25C09102-D630-4068-AEBD-5A8CC014802C}" type="presParOf" srcId="{D08713C1-6726-45DA-80C1-7D6DDD7FEF97}" destId="{067AA0EF-DF39-4B5F-8951-ECF2F9AB75EA}" srcOrd="1" destOrd="0" presId="urn:microsoft.com/office/officeart/2005/8/layout/hList7#1"/>
    <dgm:cxn modelId="{5DF5B70F-E3D7-453E-9268-5A78741881B5}" type="presParOf" srcId="{D08713C1-6726-45DA-80C1-7D6DDD7FEF97}" destId="{8CF35216-DB1C-40A0-828C-597EBE91F58A}" srcOrd="2" destOrd="0" presId="urn:microsoft.com/office/officeart/2005/8/layout/hList7#1"/>
    <dgm:cxn modelId="{703CE7FB-A4D7-46BC-B26A-91A6D5A7624A}" type="presParOf" srcId="{D08713C1-6726-45DA-80C1-7D6DDD7FEF97}" destId="{8FAF2C4B-B05B-4D3C-8867-DF3025C15C4C}" srcOrd="3" destOrd="0" presId="urn:microsoft.com/office/officeart/2005/8/layout/hList7#1"/>
    <dgm:cxn modelId="{B886CCE2-6982-4EFB-AA69-629D9C86ACA6}" type="presParOf" srcId="{101F7D01-7D3E-4B5F-9F8D-2A47F4E42118}" destId="{E345C891-350D-4906-AF85-EC23B7CB2D63}" srcOrd="7" destOrd="0" presId="urn:microsoft.com/office/officeart/2005/8/layout/hList7#1"/>
    <dgm:cxn modelId="{876A0B61-5160-4022-8761-BA1BF7FC00C2}" type="presParOf" srcId="{101F7D01-7D3E-4B5F-9F8D-2A47F4E42118}" destId="{0B5B54A7-6DC6-4882-A7B8-9A30B492AEDF}" srcOrd="8" destOrd="0" presId="urn:microsoft.com/office/officeart/2005/8/layout/hList7#1"/>
    <dgm:cxn modelId="{5932444D-F671-4608-83A5-9B461E00E9ED}" type="presParOf" srcId="{0B5B54A7-6DC6-4882-A7B8-9A30B492AEDF}" destId="{03CC48ED-2CEA-4C67-830F-2639FCBC4C40}" srcOrd="0" destOrd="0" presId="urn:microsoft.com/office/officeart/2005/8/layout/hList7#1"/>
    <dgm:cxn modelId="{15A0A7A4-0FB5-4FE3-85D5-8F229EBDAAE7}" type="presParOf" srcId="{0B5B54A7-6DC6-4882-A7B8-9A30B492AEDF}" destId="{534BBF7D-B558-4952-94C9-F608309C3FB1}" srcOrd="1" destOrd="0" presId="urn:microsoft.com/office/officeart/2005/8/layout/hList7#1"/>
    <dgm:cxn modelId="{300BD096-EC32-443F-8413-0B0117EEEC6E}" type="presParOf" srcId="{0B5B54A7-6DC6-4882-A7B8-9A30B492AEDF}" destId="{E6FB404F-AB3F-4DE6-8325-4B3D4530E556}" srcOrd="2" destOrd="0" presId="urn:microsoft.com/office/officeart/2005/8/layout/hList7#1"/>
    <dgm:cxn modelId="{EF8FEF04-9AC2-425C-9769-BFFFC170F191}" type="presParOf" srcId="{0B5B54A7-6DC6-4882-A7B8-9A30B492AEDF}" destId="{2AC9125C-CBCC-49B1-9FF9-63EA84596AA7}" srcOrd="3" destOrd="0" presId="urn:microsoft.com/office/officeart/2005/8/layout/hList7#1"/>
    <dgm:cxn modelId="{66E8C224-F97D-40AF-8453-9A2E157824BF}" type="presParOf" srcId="{101F7D01-7D3E-4B5F-9F8D-2A47F4E42118}" destId="{72205A7A-AC42-41BB-9B8D-AF4E2004483E}" srcOrd="9" destOrd="0" presId="urn:microsoft.com/office/officeart/2005/8/layout/hList7#1"/>
    <dgm:cxn modelId="{00562407-AD78-46EF-92ED-80ED287E7D29}" type="presParOf" srcId="{101F7D01-7D3E-4B5F-9F8D-2A47F4E42118}" destId="{64243E52-44FA-41C7-9E8B-475CB13A2657}" srcOrd="10" destOrd="0" presId="urn:microsoft.com/office/officeart/2005/8/layout/hList7#1"/>
    <dgm:cxn modelId="{5E9AEAEF-EAD8-4461-AA06-A6266A952297}" type="presParOf" srcId="{64243E52-44FA-41C7-9E8B-475CB13A2657}" destId="{2E61D7DC-8C35-48C0-A9FA-887441FF6F2D}" srcOrd="0" destOrd="0" presId="urn:microsoft.com/office/officeart/2005/8/layout/hList7#1"/>
    <dgm:cxn modelId="{CEC65649-38AA-4FC4-8527-9C4E8976FB9A}" type="presParOf" srcId="{64243E52-44FA-41C7-9E8B-475CB13A2657}" destId="{D393FCA2-25DD-445F-B853-775F4264DE6F}" srcOrd="1" destOrd="0" presId="urn:microsoft.com/office/officeart/2005/8/layout/hList7#1"/>
    <dgm:cxn modelId="{A00220CB-9E95-4891-9B1E-FFE8F8505843}" type="presParOf" srcId="{64243E52-44FA-41C7-9E8B-475CB13A2657}" destId="{D99563E6-CE84-4FEC-8BDB-72C3BB2457CC}" srcOrd="2" destOrd="0" presId="urn:microsoft.com/office/officeart/2005/8/layout/hList7#1"/>
    <dgm:cxn modelId="{AE5DF365-C839-488C-8476-DF9F3521E475}" type="presParOf" srcId="{64243E52-44FA-41C7-9E8B-475CB13A2657}" destId="{25DA8442-5446-413F-8ACE-C9A537D03E3A}" srcOrd="3" destOrd="0" presId="urn:microsoft.com/office/officeart/2005/8/layout/hList7#1"/>
    <dgm:cxn modelId="{01CCFA70-104F-432E-B7C3-05C96B0BDA1A}" type="presParOf" srcId="{101F7D01-7D3E-4B5F-9F8D-2A47F4E42118}" destId="{E4E45885-B61A-4154-AD5C-3FA5855F4FB0}" srcOrd="11" destOrd="0" presId="urn:microsoft.com/office/officeart/2005/8/layout/hList7#1"/>
    <dgm:cxn modelId="{443D8705-9FE1-4DCB-9104-0EE180D2529B}" type="presParOf" srcId="{101F7D01-7D3E-4B5F-9F8D-2A47F4E42118}" destId="{8F3884B1-193F-453E-92FE-C32C0E04BADA}" srcOrd="12" destOrd="0" presId="urn:microsoft.com/office/officeart/2005/8/layout/hList7#1"/>
    <dgm:cxn modelId="{0DFEC840-EB79-4B3B-9722-573C3CF5BE90}" type="presParOf" srcId="{8F3884B1-193F-453E-92FE-C32C0E04BADA}" destId="{690CF784-E425-4A7A-BA17-1C36935DA824}" srcOrd="0" destOrd="0" presId="urn:microsoft.com/office/officeart/2005/8/layout/hList7#1"/>
    <dgm:cxn modelId="{CAE0452D-803B-4534-9FE4-348668C9FF8E}" type="presParOf" srcId="{8F3884B1-193F-453E-92FE-C32C0E04BADA}" destId="{39F626D5-353A-4A8D-93BE-AAC4224B6F9F}" srcOrd="1" destOrd="0" presId="urn:microsoft.com/office/officeart/2005/8/layout/hList7#1"/>
    <dgm:cxn modelId="{5B381A3E-4C5C-441F-93BB-A1278887A0EF}" type="presParOf" srcId="{8F3884B1-193F-453E-92FE-C32C0E04BADA}" destId="{9121FC4C-4617-49F6-8275-EE4FFBDFF06A}" srcOrd="2" destOrd="0" presId="urn:microsoft.com/office/officeart/2005/8/layout/hList7#1"/>
    <dgm:cxn modelId="{1149AAD4-A3F9-4C8D-9866-6369495234B6}" type="presParOf" srcId="{8F3884B1-193F-453E-92FE-C32C0E04BADA}" destId="{40E69110-CA7C-4CF2-A247-037073BE9E81}" srcOrd="3" destOrd="0" presId="urn:microsoft.com/office/officeart/2005/8/layout/hList7#1"/>
    <dgm:cxn modelId="{740D2074-6093-4884-8624-3F15A350EE3F}" type="presParOf" srcId="{101F7D01-7D3E-4B5F-9F8D-2A47F4E42118}" destId="{61B30639-7AE2-4713-94D4-722608B8760E}" srcOrd="13" destOrd="0" presId="urn:microsoft.com/office/officeart/2005/8/layout/hList7#1"/>
    <dgm:cxn modelId="{3B390FE4-45AA-4D72-B620-141A4183BD7B}" type="presParOf" srcId="{101F7D01-7D3E-4B5F-9F8D-2A47F4E42118}" destId="{03FFED08-FB61-4271-BADF-83583D9213D1}" srcOrd="14" destOrd="0" presId="urn:microsoft.com/office/officeart/2005/8/layout/hList7#1"/>
    <dgm:cxn modelId="{E30692FC-7FF9-4E24-9C28-597204EAF3D9}" type="presParOf" srcId="{03FFED08-FB61-4271-BADF-83583D9213D1}" destId="{7B36CC06-546B-4756-9F24-60980E952B18}" srcOrd="0" destOrd="0" presId="urn:microsoft.com/office/officeart/2005/8/layout/hList7#1"/>
    <dgm:cxn modelId="{57D7F561-A73B-424E-8252-E5D7B5228C1C}" type="presParOf" srcId="{03FFED08-FB61-4271-BADF-83583D9213D1}" destId="{8E505E84-7EA1-471E-8A1A-6ED6B95535D3}" srcOrd="1" destOrd="0" presId="urn:microsoft.com/office/officeart/2005/8/layout/hList7#1"/>
    <dgm:cxn modelId="{2F214D13-C198-43AC-85F1-18189B7D47BE}" type="presParOf" srcId="{03FFED08-FB61-4271-BADF-83583D9213D1}" destId="{9F8353F3-CE89-4D32-B669-B28658CF0961}" srcOrd="2" destOrd="0" presId="urn:microsoft.com/office/officeart/2005/8/layout/hList7#1"/>
    <dgm:cxn modelId="{12F4056F-0967-43DE-A4BA-C5FA6C1BBCB0}" type="presParOf" srcId="{03FFED08-FB61-4271-BADF-83583D9213D1}" destId="{5579B99A-69DF-4218-A511-38ADD9E877B6}" srcOrd="3" destOrd="0" presId="urn:microsoft.com/office/officeart/2005/8/layout/hList7#1"/>
  </dgm:cxnLst>
  <dgm:bg>
    <a:effectLst>
      <a:softEdge rad="63500"/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1FDDC4C-F253-4A8F-81DB-893C110CD104}" type="doc">
      <dgm:prSet loTypeId="urn:microsoft.com/office/officeart/2005/8/layout/radial6" loCatId="cycle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pt-BR"/>
        </a:p>
      </dgm:t>
    </dgm:pt>
    <dgm:pt modelId="{6645EF88-1243-4A06-BB82-F61C74062241}">
      <dgm:prSet phldrT="[Texto]"/>
      <dgm:spPr>
        <a:noFill/>
      </dgm:spPr>
      <dgm:t>
        <a:bodyPr/>
        <a:lstStyle/>
        <a:p>
          <a:r>
            <a:rPr lang="pt-BR" dirty="0">
              <a:solidFill>
                <a:schemeClr val="tx1"/>
              </a:solidFill>
            </a:rPr>
            <a:t>Sistema de Saúde</a:t>
          </a:r>
        </a:p>
      </dgm:t>
    </dgm:pt>
    <dgm:pt modelId="{C41CE6D8-4D51-4F3E-B7FD-574FD6F97D40}" type="parTrans" cxnId="{585A0134-88A9-4DFD-B23F-04BF9F0FA893}">
      <dgm:prSet/>
      <dgm:spPr/>
      <dgm:t>
        <a:bodyPr/>
        <a:lstStyle/>
        <a:p>
          <a:endParaRPr lang="pt-BR"/>
        </a:p>
      </dgm:t>
    </dgm:pt>
    <dgm:pt modelId="{78E22F3F-1E3A-4675-9EA4-36BAFDE73A06}" type="sibTrans" cxnId="{585A0134-88A9-4DFD-B23F-04BF9F0FA893}">
      <dgm:prSet/>
      <dgm:spPr/>
      <dgm:t>
        <a:bodyPr/>
        <a:lstStyle/>
        <a:p>
          <a:endParaRPr lang="pt-BR"/>
        </a:p>
      </dgm:t>
    </dgm:pt>
    <dgm:pt modelId="{F4CD6735-CE3B-4F79-8438-4D080FFB4379}">
      <dgm:prSet phldrT="[Texto]" custT="1"/>
      <dgm:spPr>
        <a:noFill/>
        <a:ln>
          <a:solidFill>
            <a:schemeClr val="bg1"/>
          </a:solidFill>
        </a:ln>
      </dgm:spPr>
      <dgm:t>
        <a:bodyPr/>
        <a:lstStyle/>
        <a:p>
          <a:r>
            <a:rPr lang="pt-BR" sz="2400" b="1" dirty="0">
              <a:solidFill>
                <a:schemeClr val="tx1"/>
              </a:solidFill>
            </a:rPr>
            <a:t>Universa-</a:t>
          </a:r>
        </a:p>
        <a:p>
          <a:r>
            <a:rPr lang="pt-BR" sz="2400" b="1" dirty="0" err="1">
              <a:solidFill>
                <a:schemeClr val="tx1"/>
              </a:solidFill>
            </a:rPr>
            <a:t>lidade</a:t>
          </a:r>
          <a:endParaRPr lang="pt-BR" sz="2400" b="1" dirty="0">
            <a:solidFill>
              <a:schemeClr val="tx1"/>
            </a:solidFill>
          </a:endParaRPr>
        </a:p>
      </dgm:t>
    </dgm:pt>
    <dgm:pt modelId="{67711AAE-D4E6-4E90-AB27-CFB48E9A15A3}" type="parTrans" cxnId="{EB15DC1A-026D-4DFC-8727-9567FD7019F1}">
      <dgm:prSet/>
      <dgm:spPr/>
      <dgm:t>
        <a:bodyPr/>
        <a:lstStyle/>
        <a:p>
          <a:endParaRPr lang="pt-BR"/>
        </a:p>
      </dgm:t>
    </dgm:pt>
    <dgm:pt modelId="{D959294F-773F-4D55-9611-E0FD61E0C741}" type="sibTrans" cxnId="{EB15DC1A-026D-4DFC-8727-9567FD7019F1}">
      <dgm:prSet/>
      <dgm:spPr/>
      <dgm:t>
        <a:bodyPr/>
        <a:lstStyle/>
        <a:p>
          <a:endParaRPr lang="pt-BR"/>
        </a:p>
      </dgm:t>
    </dgm:pt>
    <dgm:pt modelId="{DD76649E-890B-424A-BAB2-08E16AD93CB5}">
      <dgm:prSet phldrT="[Texto]" custT="1"/>
      <dgm:spPr>
        <a:noFill/>
        <a:ln w="25400">
          <a:solidFill>
            <a:schemeClr val="bg1"/>
          </a:solidFill>
        </a:ln>
      </dgm:spPr>
      <dgm:t>
        <a:bodyPr/>
        <a:lstStyle/>
        <a:p>
          <a:r>
            <a:rPr lang="pt-BR" sz="2400" b="1" dirty="0">
              <a:solidFill>
                <a:schemeClr val="tx1"/>
              </a:solidFill>
            </a:rPr>
            <a:t>Integralidade</a:t>
          </a:r>
        </a:p>
      </dgm:t>
    </dgm:pt>
    <dgm:pt modelId="{A72A45BE-AA84-4C4C-93AB-8CEC13445086}" type="parTrans" cxnId="{F38CD723-9F38-4AB7-8519-7DFBD24A193A}">
      <dgm:prSet/>
      <dgm:spPr/>
      <dgm:t>
        <a:bodyPr/>
        <a:lstStyle/>
        <a:p>
          <a:endParaRPr lang="pt-BR"/>
        </a:p>
      </dgm:t>
    </dgm:pt>
    <dgm:pt modelId="{13B0DE6E-83F5-4797-8346-EFE6EDB6B2F2}" type="sibTrans" cxnId="{F38CD723-9F38-4AB7-8519-7DFBD24A193A}">
      <dgm:prSet/>
      <dgm:spPr/>
      <dgm:t>
        <a:bodyPr/>
        <a:lstStyle/>
        <a:p>
          <a:endParaRPr lang="pt-BR"/>
        </a:p>
      </dgm:t>
    </dgm:pt>
    <dgm:pt modelId="{768C7CA8-03FA-4BCC-8582-CA208AB72A0A}">
      <dgm:prSet phldrT="[Texto]" custT="1"/>
      <dgm:spPr>
        <a:noFill/>
      </dgm:spPr>
      <dgm:t>
        <a:bodyPr/>
        <a:lstStyle/>
        <a:p>
          <a:r>
            <a:rPr lang="pt-BR" sz="2400" b="1" dirty="0" err="1">
              <a:solidFill>
                <a:schemeClr val="tx1"/>
              </a:solidFill>
            </a:rPr>
            <a:t>Descentrali</a:t>
          </a:r>
          <a:endParaRPr lang="pt-BR" sz="2400" b="1" dirty="0">
            <a:solidFill>
              <a:schemeClr val="tx1"/>
            </a:solidFill>
          </a:endParaRPr>
        </a:p>
        <a:p>
          <a:r>
            <a:rPr lang="pt-BR" sz="2400" b="1" dirty="0" err="1">
              <a:solidFill>
                <a:schemeClr val="tx1"/>
              </a:solidFill>
            </a:rPr>
            <a:t>zação</a:t>
          </a:r>
          <a:endParaRPr lang="pt-BR" sz="2400" b="1" dirty="0">
            <a:solidFill>
              <a:schemeClr val="tx1"/>
            </a:solidFill>
          </a:endParaRPr>
        </a:p>
      </dgm:t>
    </dgm:pt>
    <dgm:pt modelId="{3F470736-9214-44F8-9E85-283814A6D843}" type="parTrans" cxnId="{A90EEBEE-E636-48CE-A1C4-2A1EAC002616}">
      <dgm:prSet/>
      <dgm:spPr/>
      <dgm:t>
        <a:bodyPr/>
        <a:lstStyle/>
        <a:p>
          <a:endParaRPr lang="pt-BR"/>
        </a:p>
      </dgm:t>
    </dgm:pt>
    <dgm:pt modelId="{85C83F1C-FD0C-4164-B4C5-BE90FEE6D499}" type="sibTrans" cxnId="{A90EEBEE-E636-48CE-A1C4-2A1EAC002616}">
      <dgm:prSet/>
      <dgm:spPr/>
      <dgm:t>
        <a:bodyPr/>
        <a:lstStyle/>
        <a:p>
          <a:endParaRPr lang="pt-BR"/>
        </a:p>
      </dgm:t>
    </dgm:pt>
    <dgm:pt modelId="{8EAC4F73-BAFE-40C4-9FCB-2426A68BDA63}">
      <dgm:prSet phldrT="[Texto]" custT="1"/>
      <dgm:spPr>
        <a:noFill/>
        <a:ln>
          <a:solidFill>
            <a:schemeClr val="bg1"/>
          </a:solidFill>
        </a:ln>
      </dgm:spPr>
      <dgm:t>
        <a:bodyPr/>
        <a:lstStyle/>
        <a:p>
          <a:r>
            <a:rPr lang="pt-BR" sz="2400" b="1" dirty="0">
              <a:solidFill>
                <a:schemeClr val="tx1"/>
              </a:solidFill>
            </a:rPr>
            <a:t>Participação</a:t>
          </a:r>
          <a:r>
            <a:rPr lang="pt-BR" sz="2400" b="1" dirty="0"/>
            <a:t> </a:t>
          </a:r>
          <a:r>
            <a:rPr lang="pt-BR" sz="2400" b="1" dirty="0">
              <a:solidFill>
                <a:schemeClr val="tx1"/>
              </a:solidFill>
            </a:rPr>
            <a:t>Social</a:t>
          </a:r>
        </a:p>
      </dgm:t>
    </dgm:pt>
    <dgm:pt modelId="{C22618AB-FCFA-47F8-B66E-DBD98F10BE59}" type="parTrans" cxnId="{4F9C03B1-1FDF-472B-8281-6435BC5C7669}">
      <dgm:prSet/>
      <dgm:spPr/>
      <dgm:t>
        <a:bodyPr/>
        <a:lstStyle/>
        <a:p>
          <a:endParaRPr lang="pt-BR"/>
        </a:p>
      </dgm:t>
    </dgm:pt>
    <dgm:pt modelId="{CA8A1CED-6685-4738-A896-C93D9ADF20E7}" type="sibTrans" cxnId="{4F9C03B1-1FDF-472B-8281-6435BC5C7669}">
      <dgm:prSet/>
      <dgm:spPr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74B858C2-54F6-484A-A063-D18DEF4F040E}">
      <dgm:prSet phldrT="[Texto]" custT="1"/>
      <dgm:spPr>
        <a:noFill/>
        <a:ln>
          <a:solidFill>
            <a:schemeClr val="bg1"/>
          </a:solidFill>
        </a:ln>
      </dgm:spPr>
      <dgm:t>
        <a:bodyPr/>
        <a:lstStyle/>
        <a:p>
          <a:r>
            <a:rPr lang="pt-BR" sz="2400" b="1" dirty="0">
              <a:solidFill>
                <a:schemeClr val="tx1"/>
              </a:solidFill>
            </a:rPr>
            <a:t>Conceito Saúde</a:t>
          </a:r>
        </a:p>
        <a:p>
          <a:r>
            <a:rPr lang="pt-BR" sz="2400" b="1" dirty="0">
              <a:solidFill>
                <a:schemeClr val="tx1"/>
              </a:solidFill>
            </a:rPr>
            <a:t>Ampliada</a:t>
          </a:r>
        </a:p>
      </dgm:t>
    </dgm:pt>
    <dgm:pt modelId="{04B3BC2F-9CA4-4F07-81D4-438B8D5482AA}" type="parTrans" cxnId="{C035EC19-0B7D-4CB3-AE41-89EB68A1E96B}">
      <dgm:prSet/>
      <dgm:spPr/>
      <dgm:t>
        <a:bodyPr/>
        <a:lstStyle/>
        <a:p>
          <a:endParaRPr lang="pt-BR"/>
        </a:p>
      </dgm:t>
    </dgm:pt>
    <dgm:pt modelId="{4D34E182-3D16-4A1A-8E65-DE5D50138B15}" type="sibTrans" cxnId="{C035EC19-0B7D-4CB3-AE41-89EB68A1E96B}">
      <dgm:prSet/>
      <dgm:spPr/>
      <dgm:t>
        <a:bodyPr/>
        <a:lstStyle/>
        <a:p>
          <a:endParaRPr lang="pt-BR"/>
        </a:p>
      </dgm:t>
    </dgm:pt>
    <dgm:pt modelId="{CFF7A7F3-D25D-481F-8FA9-90DF752ADDA6}" type="pres">
      <dgm:prSet presAssocID="{21FDDC4C-F253-4A8F-81DB-893C110CD10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F7C886A-705A-49D8-948F-07A12FA2AC71}" type="pres">
      <dgm:prSet presAssocID="{6645EF88-1243-4A06-BB82-F61C74062241}" presName="centerShape" presStyleLbl="node0" presStyleIdx="0" presStyleCnt="1"/>
      <dgm:spPr/>
    </dgm:pt>
    <dgm:pt modelId="{C9ADE405-8DE9-40AE-ADF2-5FD99DF74876}" type="pres">
      <dgm:prSet presAssocID="{F4CD6735-CE3B-4F79-8438-4D080FFB4379}" presName="node" presStyleLbl="node1" presStyleIdx="0" presStyleCnt="5" custScaleX="172957">
        <dgm:presLayoutVars>
          <dgm:bulletEnabled val="1"/>
        </dgm:presLayoutVars>
      </dgm:prSet>
      <dgm:spPr/>
    </dgm:pt>
    <dgm:pt modelId="{F97A58B2-7C97-4EE3-A5E4-ACF2B6650838}" type="pres">
      <dgm:prSet presAssocID="{F4CD6735-CE3B-4F79-8438-4D080FFB4379}" presName="dummy" presStyleCnt="0"/>
      <dgm:spPr/>
    </dgm:pt>
    <dgm:pt modelId="{B66E05B0-DC05-4ED6-A955-0A6555B0E3E1}" type="pres">
      <dgm:prSet presAssocID="{D959294F-773F-4D55-9611-E0FD61E0C741}" presName="sibTrans" presStyleLbl="sibTrans2D1" presStyleIdx="0" presStyleCnt="5"/>
      <dgm:spPr/>
    </dgm:pt>
    <dgm:pt modelId="{1C59F659-B03A-4B37-987B-BE494EBCA887}" type="pres">
      <dgm:prSet presAssocID="{DD76649E-890B-424A-BAB2-08E16AD93CB5}" presName="node" presStyleLbl="node1" presStyleIdx="1" presStyleCnt="5" custScaleX="153226" custScaleY="119228">
        <dgm:presLayoutVars>
          <dgm:bulletEnabled val="1"/>
        </dgm:presLayoutVars>
      </dgm:prSet>
      <dgm:spPr/>
    </dgm:pt>
    <dgm:pt modelId="{D94AFADD-7B90-4902-8514-964600B938F2}" type="pres">
      <dgm:prSet presAssocID="{DD76649E-890B-424A-BAB2-08E16AD93CB5}" presName="dummy" presStyleCnt="0"/>
      <dgm:spPr/>
    </dgm:pt>
    <dgm:pt modelId="{922160B7-F76D-466E-8ADF-90828BDDF3E1}" type="pres">
      <dgm:prSet presAssocID="{13B0DE6E-83F5-4797-8346-EFE6EDB6B2F2}" presName="sibTrans" presStyleLbl="sibTrans2D1" presStyleIdx="1" presStyleCnt="5"/>
      <dgm:spPr/>
    </dgm:pt>
    <dgm:pt modelId="{515DCFCB-167B-414B-B9B0-0F3C019AC584}" type="pres">
      <dgm:prSet presAssocID="{768C7CA8-03FA-4BCC-8582-CA208AB72A0A}" presName="node" presStyleLbl="node1" presStyleIdx="2" presStyleCnt="5" custScaleX="160504">
        <dgm:presLayoutVars>
          <dgm:bulletEnabled val="1"/>
        </dgm:presLayoutVars>
      </dgm:prSet>
      <dgm:spPr/>
    </dgm:pt>
    <dgm:pt modelId="{C2E7727D-46E3-42E6-B07B-BCB594AF92BD}" type="pres">
      <dgm:prSet presAssocID="{768C7CA8-03FA-4BCC-8582-CA208AB72A0A}" presName="dummy" presStyleCnt="0"/>
      <dgm:spPr/>
    </dgm:pt>
    <dgm:pt modelId="{666B0706-DB60-4FF5-BF7C-FF3DF8A5F248}" type="pres">
      <dgm:prSet presAssocID="{85C83F1C-FD0C-4164-B4C5-BE90FEE6D499}" presName="sibTrans" presStyleLbl="sibTrans2D1" presStyleIdx="2" presStyleCnt="5"/>
      <dgm:spPr/>
    </dgm:pt>
    <dgm:pt modelId="{D59BD13D-5291-4D8B-9C24-98B9956FB45B}" type="pres">
      <dgm:prSet presAssocID="{8EAC4F73-BAFE-40C4-9FCB-2426A68BDA63}" presName="node" presStyleLbl="node1" presStyleIdx="3" presStyleCnt="5" custScaleX="174213" custScaleY="110841">
        <dgm:presLayoutVars>
          <dgm:bulletEnabled val="1"/>
        </dgm:presLayoutVars>
      </dgm:prSet>
      <dgm:spPr/>
    </dgm:pt>
    <dgm:pt modelId="{9B051E55-F7F1-4495-B3E8-7FA95C71ACCA}" type="pres">
      <dgm:prSet presAssocID="{8EAC4F73-BAFE-40C4-9FCB-2426A68BDA63}" presName="dummy" presStyleCnt="0"/>
      <dgm:spPr/>
    </dgm:pt>
    <dgm:pt modelId="{3F3A2BE3-F6A6-4A19-994D-F8A234F1CC42}" type="pres">
      <dgm:prSet presAssocID="{CA8A1CED-6685-4738-A896-C93D9ADF20E7}" presName="sibTrans" presStyleLbl="sibTrans2D1" presStyleIdx="3" presStyleCnt="5"/>
      <dgm:spPr/>
    </dgm:pt>
    <dgm:pt modelId="{E11CBBC6-84D6-4433-AD69-23FC98982A3B}" type="pres">
      <dgm:prSet presAssocID="{74B858C2-54F6-484A-A063-D18DEF4F040E}" presName="node" presStyleLbl="node1" presStyleIdx="4" presStyleCnt="5" custScaleX="169722">
        <dgm:presLayoutVars>
          <dgm:bulletEnabled val="1"/>
        </dgm:presLayoutVars>
      </dgm:prSet>
      <dgm:spPr/>
    </dgm:pt>
    <dgm:pt modelId="{7A7AE237-143D-4FF7-902A-A58568DDBC3C}" type="pres">
      <dgm:prSet presAssocID="{74B858C2-54F6-484A-A063-D18DEF4F040E}" presName="dummy" presStyleCnt="0"/>
      <dgm:spPr/>
    </dgm:pt>
    <dgm:pt modelId="{C1F7B8C9-7982-44ED-92BA-B8CB3C684539}" type="pres">
      <dgm:prSet presAssocID="{4D34E182-3D16-4A1A-8E65-DE5D50138B15}" presName="sibTrans" presStyleLbl="sibTrans2D1" presStyleIdx="4" presStyleCnt="5"/>
      <dgm:spPr/>
    </dgm:pt>
  </dgm:ptLst>
  <dgm:cxnLst>
    <dgm:cxn modelId="{C035EC19-0B7D-4CB3-AE41-89EB68A1E96B}" srcId="{6645EF88-1243-4A06-BB82-F61C74062241}" destId="{74B858C2-54F6-484A-A063-D18DEF4F040E}" srcOrd="4" destOrd="0" parTransId="{04B3BC2F-9CA4-4F07-81D4-438B8D5482AA}" sibTransId="{4D34E182-3D16-4A1A-8E65-DE5D50138B15}"/>
    <dgm:cxn modelId="{EB15DC1A-026D-4DFC-8727-9567FD7019F1}" srcId="{6645EF88-1243-4A06-BB82-F61C74062241}" destId="{F4CD6735-CE3B-4F79-8438-4D080FFB4379}" srcOrd="0" destOrd="0" parTransId="{67711AAE-D4E6-4E90-AB27-CFB48E9A15A3}" sibTransId="{D959294F-773F-4D55-9611-E0FD61E0C741}"/>
    <dgm:cxn modelId="{592C471C-EAC4-4E50-9673-546F6A6F7383}" type="presOf" srcId="{F4CD6735-CE3B-4F79-8438-4D080FFB4379}" destId="{C9ADE405-8DE9-40AE-ADF2-5FD99DF74876}" srcOrd="0" destOrd="0" presId="urn:microsoft.com/office/officeart/2005/8/layout/radial6"/>
    <dgm:cxn modelId="{F38CD723-9F38-4AB7-8519-7DFBD24A193A}" srcId="{6645EF88-1243-4A06-BB82-F61C74062241}" destId="{DD76649E-890B-424A-BAB2-08E16AD93CB5}" srcOrd="1" destOrd="0" parTransId="{A72A45BE-AA84-4C4C-93AB-8CEC13445086}" sibTransId="{13B0DE6E-83F5-4797-8346-EFE6EDB6B2F2}"/>
    <dgm:cxn modelId="{585A0134-88A9-4DFD-B23F-04BF9F0FA893}" srcId="{21FDDC4C-F253-4A8F-81DB-893C110CD104}" destId="{6645EF88-1243-4A06-BB82-F61C74062241}" srcOrd="0" destOrd="0" parTransId="{C41CE6D8-4D51-4F3E-B7FD-574FD6F97D40}" sibTransId="{78E22F3F-1E3A-4675-9EA4-36BAFDE73A06}"/>
    <dgm:cxn modelId="{A9CC2F85-6E79-403A-B0D6-5BF3DCF97050}" type="presOf" srcId="{74B858C2-54F6-484A-A063-D18DEF4F040E}" destId="{E11CBBC6-84D6-4433-AD69-23FC98982A3B}" srcOrd="0" destOrd="0" presId="urn:microsoft.com/office/officeart/2005/8/layout/radial6"/>
    <dgm:cxn modelId="{7C85EA8E-EF8B-4535-BDC9-48E766FE51CF}" type="presOf" srcId="{21FDDC4C-F253-4A8F-81DB-893C110CD104}" destId="{CFF7A7F3-D25D-481F-8FA9-90DF752ADDA6}" srcOrd="0" destOrd="0" presId="urn:microsoft.com/office/officeart/2005/8/layout/radial6"/>
    <dgm:cxn modelId="{75F8E9A8-3D52-4646-9998-9E53FA11A448}" type="presOf" srcId="{13B0DE6E-83F5-4797-8346-EFE6EDB6B2F2}" destId="{922160B7-F76D-466E-8ADF-90828BDDF3E1}" srcOrd="0" destOrd="0" presId="urn:microsoft.com/office/officeart/2005/8/layout/radial6"/>
    <dgm:cxn modelId="{4F9C03B1-1FDF-472B-8281-6435BC5C7669}" srcId="{6645EF88-1243-4A06-BB82-F61C74062241}" destId="{8EAC4F73-BAFE-40C4-9FCB-2426A68BDA63}" srcOrd="3" destOrd="0" parTransId="{C22618AB-FCFA-47F8-B66E-DBD98F10BE59}" sibTransId="{CA8A1CED-6685-4738-A896-C93D9ADF20E7}"/>
    <dgm:cxn modelId="{0CCF7CB6-0992-4426-B235-4998A88F61A1}" type="presOf" srcId="{4D34E182-3D16-4A1A-8E65-DE5D50138B15}" destId="{C1F7B8C9-7982-44ED-92BA-B8CB3C684539}" srcOrd="0" destOrd="0" presId="urn:microsoft.com/office/officeart/2005/8/layout/radial6"/>
    <dgm:cxn modelId="{13D8F2BA-DF7B-4B10-80C8-4F2526AB888D}" type="presOf" srcId="{6645EF88-1243-4A06-BB82-F61C74062241}" destId="{AF7C886A-705A-49D8-948F-07A12FA2AC71}" srcOrd="0" destOrd="0" presId="urn:microsoft.com/office/officeart/2005/8/layout/radial6"/>
    <dgm:cxn modelId="{8D0D5DBB-D294-40B8-B31E-9C306BCEC788}" type="presOf" srcId="{768C7CA8-03FA-4BCC-8582-CA208AB72A0A}" destId="{515DCFCB-167B-414B-B9B0-0F3C019AC584}" srcOrd="0" destOrd="0" presId="urn:microsoft.com/office/officeart/2005/8/layout/radial6"/>
    <dgm:cxn modelId="{BF4A7DD9-8234-4B8D-9C0F-94F3E04DC729}" type="presOf" srcId="{CA8A1CED-6685-4738-A896-C93D9ADF20E7}" destId="{3F3A2BE3-F6A6-4A19-994D-F8A234F1CC42}" srcOrd="0" destOrd="0" presId="urn:microsoft.com/office/officeart/2005/8/layout/radial6"/>
    <dgm:cxn modelId="{BCEC2DDB-4EF2-42C5-98EE-271A3E88F089}" type="presOf" srcId="{D959294F-773F-4D55-9611-E0FD61E0C741}" destId="{B66E05B0-DC05-4ED6-A955-0A6555B0E3E1}" srcOrd="0" destOrd="0" presId="urn:microsoft.com/office/officeart/2005/8/layout/radial6"/>
    <dgm:cxn modelId="{5A1401E6-4599-42D3-9791-7B77A125A35D}" type="presOf" srcId="{DD76649E-890B-424A-BAB2-08E16AD93CB5}" destId="{1C59F659-B03A-4B37-987B-BE494EBCA887}" srcOrd="0" destOrd="0" presId="urn:microsoft.com/office/officeart/2005/8/layout/radial6"/>
    <dgm:cxn modelId="{A90EEBEE-E636-48CE-A1C4-2A1EAC002616}" srcId="{6645EF88-1243-4A06-BB82-F61C74062241}" destId="{768C7CA8-03FA-4BCC-8582-CA208AB72A0A}" srcOrd="2" destOrd="0" parTransId="{3F470736-9214-44F8-9E85-283814A6D843}" sibTransId="{85C83F1C-FD0C-4164-B4C5-BE90FEE6D499}"/>
    <dgm:cxn modelId="{C68331F9-9DDB-4828-8081-D4D118985A54}" type="presOf" srcId="{8EAC4F73-BAFE-40C4-9FCB-2426A68BDA63}" destId="{D59BD13D-5291-4D8B-9C24-98B9956FB45B}" srcOrd="0" destOrd="0" presId="urn:microsoft.com/office/officeart/2005/8/layout/radial6"/>
    <dgm:cxn modelId="{71B931F9-0D07-4650-85FE-8B4FC9F52D6B}" type="presOf" srcId="{85C83F1C-FD0C-4164-B4C5-BE90FEE6D499}" destId="{666B0706-DB60-4FF5-BF7C-FF3DF8A5F248}" srcOrd="0" destOrd="0" presId="urn:microsoft.com/office/officeart/2005/8/layout/radial6"/>
    <dgm:cxn modelId="{398872F4-BF96-4803-AA03-AB4DCFD66B1A}" type="presParOf" srcId="{CFF7A7F3-D25D-481F-8FA9-90DF752ADDA6}" destId="{AF7C886A-705A-49D8-948F-07A12FA2AC71}" srcOrd="0" destOrd="0" presId="urn:microsoft.com/office/officeart/2005/8/layout/radial6"/>
    <dgm:cxn modelId="{71F3BBEE-E644-4ACF-97F5-C9546EB1FB1B}" type="presParOf" srcId="{CFF7A7F3-D25D-481F-8FA9-90DF752ADDA6}" destId="{C9ADE405-8DE9-40AE-ADF2-5FD99DF74876}" srcOrd="1" destOrd="0" presId="urn:microsoft.com/office/officeart/2005/8/layout/radial6"/>
    <dgm:cxn modelId="{2567B6AB-10FE-431E-9236-35B5A227C491}" type="presParOf" srcId="{CFF7A7F3-D25D-481F-8FA9-90DF752ADDA6}" destId="{F97A58B2-7C97-4EE3-A5E4-ACF2B6650838}" srcOrd="2" destOrd="0" presId="urn:microsoft.com/office/officeart/2005/8/layout/radial6"/>
    <dgm:cxn modelId="{0CDE20A3-6641-4AE8-98A7-FCB522D55321}" type="presParOf" srcId="{CFF7A7F3-D25D-481F-8FA9-90DF752ADDA6}" destId="{B66E05B0-DC05-4ED6-A955-0A6555B0E3E1}" srcOrd="3" destOrd="0" presId="urn:microsoft.com/office/officeart/2005/8/layout/radial6"/>
    <dgm:cxn modelId="{0138733D-BD21-4EC4-B563-D0672FC1C8C3}" type="presParOf" srcId="{CFF7A7F3-D25D-481F-8FA9-90DF752ADDA6}" destId="{1C59F659-B03A-4B37-987B-BE494EBCA887}" srcOrd="4" destOrd="0" presId="urn:microsoft.com/office/officeart/2005/8/layout/radial6"/>
    <dgm:cxn modelId="{F905F9C1-1FDD-4DFC-BE8C-0CB19F4CE5CF}" type="presParOf" srcId="{CFF7A7F3-D25D-481F-8FA9-90DF752ADDA6}" destId="{D94AFADD-7B90-4902-8514-964600B938F2}" srcOrd="5" destOrd="0" presId="urn:microsoft.com/office/officeart/2005/8/layout/radial6"/>
    <dgm:cxn modelId="{E6F09C72-B9A7-4376-962D-9E2A5EF3BFF3}" type="presParOf" srcId="{CFF7A7F3-D25D-481F-8FA9-90DF752ADDA6}" destId="{922160B7-F76D-466E-8ADF-90828BDDF3E1}" srcOrd="6" destOrd="0" presId="urn:microsoft.com/office/officeart/2005/8/layout/radial6"/>
    <dgm:cxn modelId="{7DE75D2E-AD85-4CEA-915C-01AD43C40A25}" type="presParOf" srcId="{CFF7A7F3-D25D-481F-8FA9-90DF752ADDA6}" destId="{515DCFCB-167B-414B-B9B0-0F3C019AC584}" srcOrd="7" destOrd="0" presId="urn:microsoft.com/office/officeart/2005/8/layout/radial6"/>
    <dgm:cxn modelId="{DA98C59B-BB38-4BE7-A24C-A9BDAC52C4D3}" type="presParOf" srcId="{CFF7A7F3-D25D-481F-8FA9-90DF752ADDA6}" destId="{C2E7727D-46E3-42E6-B07B-BCB594AF92BD}" srcOrd="8" destOrd="0" presId="urn:microsoft.com/office/officeart/2005/8/layout/radial6"/>
    <dgm:cxn modelId="{5A325A9E-FFF7-4A67-8782-63A5AD9E3B5C}" type="presParOf" srcId="{CFF7A7F3-D25D-481F-8FA9-90DF752ADDA6}" destId="{666B0706-DB60-4FF5-BF7C-FF3DF8A5F248}" srcOrd="9" destOrd="0" presId="urn:microsoft.com/office/officeart/2005/8/layout/radial6"/>
    <dgm:cxn modelId="{D9F36BF1-37ED-41E3-A45B-8F6DE5CCF264}" type="presParOf" srcId="{CFF7A7F3-D25D-481F-8FA9-90DF752ADDA6}" destId="{D59BD13D-5291-4D8B-9C24-98B9956FB45B}" srcOrd="10" destOrd="0" presId="urn:microsoft.com/office/officeart/2005/8/layout/radial6"/>
    <dgm:cxn modelId="{278ADECB-426F-4594-B87F-D776B1C6D70B}" type="presParOf" srcId="{CFF7A7F3-D25D-481F-8FA9-90DF752ADDA6}" destId="{9B051E55-F7F1-4495-B3E8-7FA95C71ACCA}" srcOrd="11" destOrd="0" presId="urn:microsoft.com/office/officeart/2005/8/layout/radial6"/>
    <dgm:cxn modelId="{018CB873-C589-4DB1-8DFE-F6E0B563F635}" type="presParOf" srcId="{CFF7A7F3-D25D-481F-8FA9-90DF752ADDA6}" destId="{3F3A2BE3-F6A6-4A19-994D-F8A234F1CC42}" srcOrd="12" destOrd="0" presId="urn:microsoft.com/office/officeart/2005/8/layout/radial6"/>
    <dgm:cxn modelId="{602F160E-145A-4EB9-A196-1FDBE3BEDD33}" type="presParOf" srcId="{CFF7A7F3-D25D-481F-8FA9-90DF752ADDA6}" destId="{E11CBBC6-84D6-4433-AD69-23FC98982A3B}" srcOrd="13" destOrd="0" presId="urn:microsoft.com/office/officeart/2005/8/layout/radial6"/>
    <dgm:cxn modelId="{6C4747B4-3B2C-44BA-8527-1B295A3E3C0E}" type="presParOf" srcId="{CFF7A7F3-D25D-481F-8FA9-90DF752ADDA6}" destId="{7A7AE237-143D-4FF7-902A-A58568DDBC3C}" srcOrd="14" destOrd="0" presId="urn:microsoft.com/office/officeart/2005/8/layout/radial6"/>
    <dgm:cxn modelId="{7FF7CDFA-5747-49BA-84EC-FF3E7567057B}" type="presParOf" srcId="{CFF7A7F3-D25D-481F-8FA9-90DF752ADDA6}" destId="{C1F7B8C9-7982-44ED-92BA-B8CB3C684539}" srcOrd="15" destOrd="0" presId="urn:microsoft.com/office/officeart/2005/8/layout/radial6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BCE440B-BAAE-4C2D-8F2E-C5E70EE255D9}" type="doc">
      <dgm:prSet loTypeId="urn:microsoft.com/office/officeart/2005/8/layout/arrow3" loCatId="relationship" qsTypeId="urn:microsoft.com/office/officeart/2005/8/quickstyle/3d5" qsCatId="3D" csTypeId="urn:microsoft.com/office/officeart/2005/8/colors/accent1_2" csCatId="accent1" phldr="1"/>
      <dgm:spPr>
        <a:scene3d>
          <a:camera prst="perspectiveFront" fov="3300000" zoom="95000">
            <a:rot lat="486000" lon="19530000" rev="174000"/>
          </a:camera>
          <a:lightRig rig="harsh" dir="t">
            <a:rot lat="0" lon="0" rev="3000000"/>
          </a:lightRig>
        </a:scene3d>
      </dgm:spPr>
      <dgm:t>
        <a:bodyPr/>
        <a:lstStyle/>
        <a:p>
          <a:endParaRPr lang="pt-BR"/>
        </a:p>
      </dgm:t>
    </dgm:pt>
    <dgm:pt modelId="{7C65C90E-8F2C-4727-BC18-1641F54B4204}">
      <dgm:prSet phldrT="[Texto]"/>
      <dgm:spPr/>
      <dgm:t>
        <a:bodyPr/>
        <a:lstStyle/>
        <a:p>
          <a:r>
            <a:rPr lang="pt-BR" dirty="0"/>
            <a:t>Dimensão Assistencial</a:t>
          </a:r>
        </a:p>
      </dgm:t>
    </dgm:pt>
    <dgm:pt modelId="{91E595C6-D9F0-46A7-9452-BACB55314A39}" type="parTrans" cxnId="{3DE1F5D4-48A6-40D0-A7A6-4E2B0375AD42}">
      <dgm:prSet/>
      <dgm:spPr/>
      <dgm:t>
        <a:bodyPr/>
        <a:lstStyle/>
        <a:p>
          <a:endParaRPr lang="pt-BR"/>
        </a:p>
      </dgm:t>
    </dgm:pt>
    <dgm:pt modelId="{50BDD742-B6DE-45CF-A856-79E41AA8C565}" type="sibTrans" cxnId="{3DE1F5D4-48A6-40D0-A7A6-4E2B0375AD42}">
      <dgm:prSet/>
      <dgm:spPr/>
      <dgm:t>
        <a:bodyPr/>
        <a:lstStyle/>
        <a:p>
          <a:endParaRPr lang="pt-BR"/>
        </a:p>
      </dgm:t>
    </dgm:pt>
    <dgm:pt modelId="{04B3DD68-533F-4D70-8585-B7A5F100B44D}">
      <dgm:prSet phldrT="[Texto]"/>
      <dgm:spPr/>
      <dgm:t>
        <a:bodyPr/>
        <a:lstStyle/>
        <a:p>
          <a:r>
            <a:rPr lang="pt-BR" dirty="0"/>
            <a:t>Gestão e Gerência</a:t>
          </a:r>
        </a:p>
      </dgm:t>
    </dgm:pt>
    <dgm:pt modelId="{DFDCC5F9-FABF-4056-9970-C8CE242C7933}" type="parTrans" cxnId="{2F875744-35C9-48F7-91F2-07665C0286B7}">
      <dgm:prSet/>
      <dgm:spPr/>
      <dgm:t>
        <a:bodyPr/>
        <a:lstStyle/>
        <a:p>
          <a:endParaRPr lang="pt-BR"/>
        </a:p>
      </dgm:t>
    </dgm:pt>
    <dgm:pt modelId="{856E3F7E-B6E8-491C-B820-99177E62964C}" type="sibTrans" cxnId="{2F875744-35C9-48F7-91F2-07665C0286B7}">
      <dgm:prSet/>
      <dgm:spPr/>
      <dgm:t>
        <a:bodyPr/>
        <a:lstStyle/>
        <a:p>
          <a:endParaRPr lang="pt-BR"/>
        </a:p>
      </dgm:t>
    </dgm:pt>
    <dgm:pt modelId="{C01444F4-1D3D-425B-AD6C-0E745578EC29}">
      <dgm:prSet phldrT="[Texto]" phldr="1"/>
      <dgm:spPr/>
      <dgm:t>
        <a:bodyPr/>
        <a:lstStyle/>
        <a:p>
          <a:endParaRPr lang="pt-BR" dirty="0"/>
        </a:p>
      </dgm:t>
    </dgm:pt>
    <dgm:pt modelId="{3DAF04F6-149A-4678-82C1-8B70E5A2B0DE}" type="parTrans" cxnId="{AC58D6E9-B33F-4C39-8ADA-9703B5E825A5}">
      <dgm:prSet/>
      <dgm:spPr/>
      <dgm:t>
        <a:bodyPr/>
        <a:lstStyle/>
        <a:p>
          <a:endParaRPr lang="pt-BR"/>
        </a:p>
      </dgm:t>
    </dgm:pt>
    <dgm:pt modelId="{16BD6F6D-EA1D-40FB-9016-710ABDBE77A8}" type="sibTrans" cxnId="{AC58D6E9-B33F-4C39-8ADA-9703B5E825A5}">
      <dgm:prSet/>
      <dgm:spPr/>
      <dgm:t>
        <a:bodyPr/>
        <a:lstStyle/>
        <a:p>
          <a:endParaRPr lang="pt-BR"/>
        </a:p>
      </dgm:t>
    </dgm:pt>
    <dgm:pt modelId="{9B4FD746-6075-4A94-81AC-546EB011876A}" type="pres">
      <dgm:prSet presAssocID="{6BCE440B-BAAE-4C2D-8F2E-C5E70EE255D9}" presName="compositeShape" presStyleCnt="0">
        <dgm:presLayoutVars>
          <dgm:chMax val="2"/>
          <dgm:dir/>
          <dgm:resizeHandles val="exact"/>
        </dgm:presLayoutVars>
      </dgm:prSet>
      <dgm:spPr/>
    </dgm:pt>
    <dgm:pt modelId="{CEA3934F-745A-4591-938B-66224D944FF7}" type="pres">
      <dgm:prSet presAssocID="{6BCE440B-BAAE-4C2D-8F2E-C5E70EE255D9}" presName="divider" presStyleLbl="fgShp" presStyleIdx="0" presStyleCnt="1"/>
      <dgm:spPr>
        <a:solidFill>
          <a:schemeClr val="accent6">
            <a:lumMod val="75000"/>
          </a:schemeClr>
        </a:solidFill>
        <a:ln>
          <a:noFill/>
        </a:ln>
        <a:effectLst>
          <a:outerShdw blurRad="225425" dist="50800" dir="5220000" algn="ctr">
            <a:srgbClr val="000000">
              <a:alpha val="33000"/>
            </a:srgbClr>
          </a:outerShdw>
        </a:effectLst>
        <a:scene3d>
          <a:camera prst="perspectiveFront" fov="3300000" zoom="95000">
            <a:rot lat="486000" lon="19530000" rev="174000"/>
          </a:camera>
          <a:lightRig rig="harsh" dir="t">
            <a:rot lat="0" lon="0" rev="3000000"/>
          </a:lightRig>
        </a:scene3d>
        <a:sp3d z="57150" extrusionH="254000" contourW="19050">
          <a:bevelT w="82550" h="44450" prst="angle"/>
          <a:bevelB w="82550" h="44450" prst="angle"/>
          <a:contourClr>
            <a:srgbClr val="FFFFFF"/>
          </a:contourClr>
        </a:sp3d>
      </dgm:spPr>
    </dgm:pt>
    <dgm:pt modelId="{ADA1F46A-D53E-4BB2-8802-2DB70E09EC98}" type="pres">
      <dgm:prSet presAssocID="{7C65C90E-8F2C-4727-BC18-1641F54B4204}" presName="downArrow" presStyleLbl="node1" presStyleIdx="0" presStyleCnt="2"/>
      <dgm:spPr>
        <a:solidFill>
          <a:schemeClr val="bg1"/>
        </a:solidFill>
      </dgm:spPr>
    </dgm:pt>
    <dgm:pt modelId="{A71B269B-2969-4609-AEAA-485BDCD91AB4}" type="pres">
      <dgm:prSet presAssocID="{7C65C90E-8F2C-4727-BC18-1641F54B4204}" presName="downArrowText" presStyleLbl="revTx" presStyleIdx="0" presStyleCnt="2">
        <dgm:presLayoutVars>
          <dgm:bulletEnabled val="1"/>
        </dgm:presLayoutVars>
      </dgm:prSet>
      <dgm:spPr/>
    </dgm:pt>
    <dgm:pt modelId="{5CF5C3E7-8DBA-41FE-BA05-6BDE6B8895D0}" type="pres">
      <dgm:prSet presAssocID="{04B3DD68-533F-4D70-8585-B7A5F100B44D}" presName="upArrow" presStyleLbl="node1" presStyleIdx="1" presStyleCnt="2"/>
      <dgm:spPr>
        <a:solidFill>
          <a:schemeClr val="bg1"/>
        </a:solidFill>
      </dgm:spPr>
    </dgm:pt>
    <dgm:pt modelId="{7F895AFE-1814-452A-83AF-1038E3968B5A}" type="pres">
      <dgm:prSet presAssocID="{04B3DD68-533F-4D70-8585-B7A5F100B44D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0438352F-9572-4545-AE7B-E9DFB910273C}" type="presOf" srcId="{6BCE440B-BAAE-4C2D-8F2E-C5E70EE255D9}" destId="{9B4FD746-6075-4A94-81AC-546EB011876A}" srcOrd="0" destOrd="0" presId="urn:microsoft.com/office/officeart/2005/8/layout/arrow3"/>
    <dgm:cxn modelId="{2F875744-35C9-48F7-91F2-07665C0286B7}" srcId="{6BCE440B-BAAE-4C2D-8F2E-C5E70EE255D9}" destId="{04B3DD68-533F-4D70-8585-B7A5F100B44D}" srcOrd="1" destOrd="0" parTransId="{DFDCC5F9-FABF-4056-9970-C8CE242C7933}" sibTransId="{856E3F7E-B6E8-491C-B820-99177E62964C}"/>
    <dgm:cxn modelId="{2A962F93-CB5E-429A-8472-411F5C63576D}" type="presOf" srcId="{7C65C90E-8F2C-4727-BC18-1641F54B4204}" destId="{A71B269B-2969-4609-AEAA-485BDCD91AB4}" srcOrd="0" destOrd="0" presId="urn:microsoft.com/office/officeart/2005/8/layout/arrow3"/>
    <dgm:cxn modelId="{3DE1F5D4-48A6-40D0-A7A6-4E2B0375AD42}" srcId="{6BCE440B-BAAE-4C2D-8F2E-C5E70EE255D9}" destId="{7C65C90E-8F2C-4727-BC18-1641F54B4204}" srcOrd="0" destOrd="0" parTransId="{91E595C6-D9F0-46A7-9452-BACB55314A39}" sibTransId="{50BDD742-B6DE-45CF-A856-79E41AA8C565}"/>
    <dgm:cxn modelId="{AC58D6E9-B33F-4C39-8ADA-9703B5E825A5}" srcId="{6BCE440B-BAAE-4C2D-8F2E-C5E70EE255D9}" destId="{C01444F4-1D3D-425B-AD6C-0E745578EC29}" srcOrd="2" destOrd="0" parTransId="{3DAF04F6-149A-4678-82C1-8B70E5A2B0DE}" sibTransId="{16BD6F6D-EA1D-40FB-9016-710ABDBE77A8}"/>
    <dgm:cxn modelId="{C6D5C0EB-552F-4B16-95E7-0CF5B4A91B8A}" type="presOf" srcId="{04B3DD68-533F-4D70-8585-B7A5F100B44D}" destId="{7F895AFE-1814-452A-83AF-1038E3968B5A}" srcOrd="0" destOrd="0" presId="urn:microsoft.com/office/officeart/2005/8/layout/arrow3"/>
    <dgm:cxn modelId="{980C0EA9-3E87-4DAC-8A2B-6EFE877B7623}" type="presParOf" srcId="{9B4FD746-6075-4A94-81AC-546EB011876A}" destId="{CEA3934F-745A-4591-938B-66224D944FF7}" srcOrd="0" destOrd="0" presId="urn:microsoft.com/office/officeart/2005/8/layout/arrow3"/>
    <dgm:cxn modelId="{9867225D-309A-4DB8-9615-1148FDF7B660}" type="presParOf" srcId="{9B4FD746-6075-4A94-81AC-546EB011876A}" destId="{ADA1F46A-D53E-4BB2-8802-2DB70E09EC98}" srcOrd="1" destOrd="0" presId="urn:microsoft.com/office/officeart/2005/8/layout/arrow3"/>
    <dgm:cxn modelId="{73E4BCD9-7119-46B6-B5BD-9FB26E253B4D}" type="presParOf" srcId="{9B4FD746-6075-4A94-81AC-546EB011876A}" destId="{A71B269B-2969-4609-AEAA-485BDCD91AB4}" srcOrd="2" destOrd="0" presId="urn:microsoft.com/office/officeart/2005/8/layout/arrow3"/>
    <dgm:cxn modelId="{F0D4845D-7745-4CB2-939A-43846E7F09F2}" type="presParOf" srcId="{9B4FD746-6075-4A94-81AC-546EB011876A}" destId="{5CF5C3E7-8DBA-41FE-BA05-6BDE6B8895D0}" srcOrd="3" destOrd="0" presId="urn:microsoft.com/office/officeart/2005/8/layout/arrow3"/>
    <dgm:cxn modelId="{FE75E2BD-3265-49CC-82F6-0FB91EFB8E2E}" type="presParOf" srcId="{9B4FD746-6075-4A94-81AC-546EB011876A}" destId="{7F895AFE-1814-452A-83AF-1038E3968B5A}" srcOrd="4" destOrd="0" presId="urn:microsoft.com/office/officeart/2005/8/layout/arrow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63F5C1F-BA63-4250-8942-8F9FC3197D6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A6FF3230-0D8B-400A-959E-C8DE9510E30B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MHD</a:t>
          </a:r>
          <a:endParaRPr lang="en-US"/>
        </a:p>
      </dgm:t>
    </dgm:pt>
    <dgm:pt modelId="{36209DFF-7D31-49AA-A824-21E80FE5CC76}" type="parTrans" cxnId="{D18A3BA7-3189-49A9-8925-784923DAB458}">
      <dgm:prSet/>
      <dgm:spPr/>
      <dgm:t>
        <a:bodyPr/>
        <a:lstStyle/>
        <a:p>
          <a:endParaRPr lang="en-US"/>
        </a:p>
      </dgm:t>
    </dgm:pt>
    <dgm:pt modelId="{2F010079-6734-4007-9D72-5D19B3E251AC}" type="sibTrans" cxnId="{D18A3BA7-3189-49A9-8925-784923DAB458}">
      <dgm:prSet/>
      <dgm:spPr/>
      <dgm:t>
        <a:bodyPr/>
        <a:lstStyle/>
        <a:p>
          <a:endParaRPr lang="en-US"/>
        </a:p>
      </dgm:t>
    </dgm:pt>
    <dgm:pt modelId="{5C0EB1D8-B1B0-4DF2-B3F7-A067483AD61D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dirty="0"/>
            <a:t>Determinação social</a:t>
          </a:r>
          <a:endParaRPr lang="en-US" dirty="0"/>
        </a:p>
      </dgm:t>
    </dgm:pt>
    <dgm:pt modelId="{302F4035-EAE6-4820-A696-D4C7DE976D60}" type="parTrans" cxnId="{66DF15D6-6353-4E0A-A5EF-ECE87C47854B}">
      <dgm:prSet/>
      <dgm:spPr/>
      <dgm:t>
        <a:bodyPr/>
        <a:lstStyle/>
        <a:p>
          <a:endParaRPr lang="en-US"/>
        </a:p>
      </dgm:t>
    </dgm:pt>
    <dgm:pt modelId="{E63516E3-2BD4-46CA-BD58-CD1E1AF3B423}" type="sibTrans" cxnId="{66DF15D6-6353-4E0A-A5EF-ECE87C47854B}">
      <dgm:prSet/>
      <dgm:spPr/>
      <dgm:t>
        <a:bodyPr/>
        <a:lstStyle/>
        <a:p>
          <a:endParaRPr lang="en-US"/>
        </a:p>
      </dgm:t>
    </dgm:pt>
    <dgm:pt modelId="{891CDCEC-D370-4AA2-8337-16ACA568C3F7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dirty="0"/>
            <a:t>Processo de trabalho</a:t>
          </a:r>
          <a:endParaRPr lang="en-US" dirty="0"/>
        </a:p>
      </dgm:t>
    </dgm:pt>
    <dgm:pt modelId="{8AEF64E5-FDE9-48E2-B0D2-72A51D137D32}" type="parTrans" cxnId="{944B3F16-FE9A-49FC-BD02-ABA14DC2C69B}">
      <dgm:prSet/>
      <dgm:spPr/>
      <dgm:t>
        <a:bodyPr/>
        <a:lstStyle/>
        <a:p>
          <a:endParaRPr lang="en-US"/>
        </a:p>
      </dgm:t>
    </dgm:pt>
    <dgm:pt modelId="{AEB24B64-5E23-4BD6-996F-7FCB80783086}" type="sibTrans" cxnId="{944B3F16-FE9A-49FC-BD02-ABA14DC2C69B}">
      <dgm:prSet/>
      <dgm:spPr/>
      <dgm:t>
        <a:bodyPr/>
        <a:lstStyle/>
        <a:p>
          <a:endParaRPr lang="en-US"/>
        </a:p>
      </dgm:t>
    </dgm:pt>
    <dgm:pt modelId="{FAC5CE8F-613C-40FE-AE18-D6A65D3D7986}" type="pres">
      <dgm:prSet presAssocID="{663F5C1F-BA63-4250-8942-8F9FC3197D65}" presName="root" presStyleCnt="0">
        <dgm:presLayoutVars>
          <dgm:dir/>
          <dgm:resizeHandles val="exact"/>
        </dgm:presLayoutVars>
      </dgm:prSet>
      <dgm:spPr/>
    </dgm:pt>
    <dgm:pt modelId="{F2EEB793-BBC4-45E9-9576-AB30FCB762F5}" type="pres">
      <dgm:prSet presAssocID="{A6FF3230-0D8B-400A-959E-C8DE9510E30B}" presName="compNode" presStyleCnt="0"/>
      <dgm:spPr/>
    </dgm:pt>
    <dgm:pt modelId="{D3DAF7BB-5972-452C-AE1B-928F90799F27}" type="pres">
      <dgm:prSet presAssocID="{A6FF3230-0D8B-400A-959E-C8DE9510E30B}" presName="bgRect" presStyleLbl="bgShp" presStyleIdx="0" presStyleCnt="3"/>
      <dgm:spPr>
        <a:solidFill>
          <a:schemeClr val="accent1"/>
        </a:solidFill>
      </dgm:spPr>
    </dgm:pt>
    <dgm:pt modelId="{3D5E1364-C9EE-4FC8-A698-DD390E5E76BB}" type="pres">
      <dgm:prSet presAssocID="{A6FF3230-0D8B-400A-959E-C8DE9510E30B}" presName="iconRect" presStyleLbl="node1" presStyleIdx="0" presStyleCnt="3" custScaleX="132730" custScaleY="147468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Óculos"/>
        </a:ext>
      </dgm:extLst>
    </dgm:pt>
    <dgm:pt modelId="{3ED639E0-F065-448A-8028-467B81B92DAC}" type="pres">
      <dgm:prSet presAssocID="{A6FF3230-0D8B-400A-959E-C8DE9510E30B}" presName="spaceRect" presStyleCnt="0"/>
      <dgm:spPr/>
    </dgm:pt>
    <dgm:pt modelId="{5B8EA774-8564-4408-BBE1-D3F756BDE471}" type="pres">
      <dgm:prSet presAssocID="{A6FF3230-0D8B-400A-959E-C8DE9510E30B}" presName="parTx" presStyleLbl="revTx" presStyleIdx="0" presStyleCnt="3">
        <dgm:presLayoutVars>
          <dgm:chMax val="0"/>
          <dgm:chPref val="0"/>
        </dgm:presLayoutVars>
      </dgm:prSet>
      <dgm:spPr/>
    </dgm:pt>
    <dgm:pt modelId="{47CA8215-30C9-4A1A-8AC2-6D5E44AAE7B9}" type="pres">
      <dgm:prSet presAssocID="{2F010079-6734-4007-9D72-5D19B3E251AC}" presName="sibTrans" presStyleCnt="0"/>
      <dgm:spPr/>
    </dgm:pt>
    <dgm:pt modelId="{446912DC-4FBD-4F8D-ACEE-234BE6BE6251}" type="pres">
      <dgm:prSet presAssocID="{5C0EB1D8-B1B0-4DF2-B3F7-A067483AD61D}" presName="compNode" presStyleCnt="0"/>
      <dgm:spPr/>
    </dgm:pt>
    <dgm:pt modelId="{9339B3AF-9ED5-45CA-8193-AC2C6044B488}" type="pres">
      <dgm:prSet presAssocID="{5C0EB1D8-B1B0-4DF2-B3F7-A067483AD61D}" presName="bgRect" presStyleLbl="bgShp" presStyleIdx="1" presStyleCnt="3"/>
      <dgm:spPr>
        <a:solidFill>
          <a:schemeClr val="accent4">
            <a:lumMod val="50000"/>
          </a:schemeClr>
        </a:solidFill>
      </dgm:spPr>
    </dgm:pt>
    <dgm:pt modelId="{697C39E9-CB05-4D5C-89BE-1A1306E43D67}" type="pres">
      <dgm:prSet presAssocID="{5C0EB1D8-B1B0-4DF2-B3F7-A067483AD61D}" presName="iconRect" presStyleLbl="node1" presStyleIdx="1" presStyleCnt="3" custScaleX="144322" custScaleY="118767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exões"/>
        </a:ext>
      </dgm:extLst>
    </dgm:pt>
    <dgm:pt modelId="{F0873055-EC32-4CB6-A257-8EFB04CF366E}" type="pres">
      <dgm:prSet presAssocID="{5C0EB1D8-B1B0-4DF2-B3F7-A067483AD61D}" presName="spaceRect" presStyleCnt="0"/>
      <dgm:spPr/>
    </dgm:pt>
    <dgm:pt modelId="{F603FCB5-B57D-425B-99D2-E4CCBBDDAD64}" type="pres">
      <dgm:prSet presAssocID="{5C0EB1D8-B1B0-4DF2-B3F7-A067483AD61D}" presName="parTx" presStyleLbl="revTx" presStyleIdx="1" presStyleCnt="3">
        <dgm:presLayoutVars>
          <dgm:chMax val="0"/>
          <dgm:chPref val="0"/>
        </dgm:presLayoutVars>
      </dgm:prSet>
      <dgm:spPr/>
    </dgm:pt>
    <dgm:pt modelId="{92A4E294-F645-4D17-B5C9-71240C3698B0}" type="pres">
      <dgm:prSet presAssocID="{E63516E3-2BD4-46CA-BD58-CD1E1AF3B423}" presName="sibTrans" presStyleCnt="0"/>
      <dgm:spPr/>
    </dgm:pt>
    <dgm:pt modelId="{8EDF9850-B6E6-42AA-A3F7-3F0B69884067}" type="pres">
      <dgm:prSet presAssocID="{891CDCEC-D370-4AA2-8337-16ACA568C3F7}" presName="compNode" presStyleCnt="0"/>
      <dgm:spPr/>
    </dgm:pt>
    <dgm:pt modelId="{51A4C1E3-12B4-4D44-8C5E-0DE82CEB5F7C}" type="pres">
      <dgm:prSet presAssocID="{891CDCEC-D370-4AA2-8337-16ACA568C3F7}" presName="bgRect" presStyleLbl="bgShp" presStyleIdx="2" presStyleCnt="3"/>
      <dgm:spPr>
        <a:solidFill>
          <a:schemeClr val="accent6">
            <a:lumMod val="75000"/>
          </a:schemeClr>
        </a:solidFill>
      </dgm:spPr>
    </dgm:pt>
    <dgm:pt modelId="{C02A3EF1-7959-4287-8FA5-CB0FE91D168E}" type="pres">
      <dgm:prSet presAssocID="{891CDCEC-D370-4AA2-8337-16ACA568C3F7}" presName="iconRect" presStyleLbl="node1" presStyleIdx="2" presStyleCnt="3" custScaleX="123596" custScaleY="12166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teligência artificial"/>
        </a:ext>
      </dgm:extLst>
    </dgm:pt>
    <dgm:pt modelId="{34A632C9-9150-4221-8617-CC25044F1331}" type="pres">
      <dgm:prSet presAssocID="{891CDCEC-D370-4AA2-8337-16ACA568C3F7}" presName="spaceRect" presStyleCnt="0"/>
      <dgm:spPr/>
    </dgm:pt>
    <dgm:pt modelId="{9AB53C13-DAAC-4E55-9B60-110A79A4FDA8}" type="pres">
      <dgm:prSet presAssocID="{891CDCEC-D370-4AA2-8337-16ACA568C3F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45C0C0D-3381-4FD7-9A27-9C2D1743BD4A}" type="presOf" srcId="{5C0EB1D8-B1B0-4DF2-B3F7-A067483AD61D}" destId="{F603FCB5-B57D-425B-99D2-E4CCBBDDAD64}" srcOrd="0" destOrd="0" presId="urn:microsoft.com/office/officeart/2018/2/layout/IconVerticalSolidList"/>
    <dgm:cxn modelId="{25DF1E10-AD42-4218-955E-457EF7F3AD48}" type="presOf" srcId="{A6FF3230-0D8B-400A-959E-C8DE9510E30B}" destId="{5B8EA774-8564-4408-BBE1-D3F756BDE471}" srcOrd="0" destOrd="0" presId="urn:microsoft.com/office/officeart/2018/2/layout/IconVerticalSolidList"/>
    <dgm:cxn modelId="{944B3F16-FE9A-49FC-BD02-ABA14DC2C69B}" srcId="{663F5C1F-BA63-4250-8942-8F9FC3197D65}" destId="{891CDCEC-D370-4AA2-8337-16ACA568C3F7}" srcOrd="2" destOrd="0" parTransId="{8AEF64E5-FDE9-48E2-B0D2-72A51D137D32}" sibTransId="{AEB24B64-5E23-4BD6-996F-7FCB80783086}"/>
    <dgm:cxn modelId="{1B500B1D-7052-4AC1-8224-297BD764D4A3}" type="presOf" srcId="{663F5C1F-BA63-4250-8942-8F9FC3197D65}" destId="{FAC5CE8F-613C-40FE-AE18-D6A65D3D7986}" srcOrd="0" destOrd="0" presId="urn:microsoft.com/office/officeart/2018/2/layout/IconVerticalSolidList"/>
    <dgm:cxn modelId="{D18A3BA7-3189-49A9-8925-784923DAB458}" srcId="{663F5C1F-BA63-4250-8942-8F9FC3197D65}" destId="{A6FF3230-0D8B-400A-959E-C8DE9510E30B}" srcOrd="0" destOrd="0" parTransId="{36209DFF-7D31-49AA-A824-21E80FE5CC76}" sibTransId="{2F010079-6734-4007-9D72-5D19B3E251AC}"/>
    <dgm:cxn modelId="{505A9CD3-840E-4DA2-8741-7424A8C1CC1E}" type="presOf" srcId="{891CDCEC-D370-4AA2-8337-16ACA568C3F7}" destId="{9AB53C13-DAAC-4E55-9B60-110A79A4FDA8}" srcOrd="0" destOrd="0" presId="urn:microsoft.com/office/officeart/2018/2/layout/IconVerticalSolidList"/>
    <dgm:cxn modelId="{66DF15D6-6353-4E0A-A5EF-ECE87C47854B}" srcId="{663F5C1F-BA63-4250-8942-8F9FC3197D65}" destId="{5C0EB1D8-B1B0-4DF2-B3F7-A067483AD61D}" srcOrd="1" destOrd="0" parTransId="{302F4035-EAE6-4820-A696-D4C7DE976D60}" sibTransId="{E63516E3-2BD4-46CA-BD58-CD1E1AF3B423}"/>
    <dgm:cxn modelId="{D973B0B8-0E4C-40DB-A9EC-F968DEB56A4B}" type="presParOf" srcId="{FAC5CE8F-613C-40FE-AE18-D6A65D3D7986}" destId="{F2EEB793-BBC4-45E9-9576-AB30FCB762F5}" srcOrd="0" destOrd="0" presId="urn:microsoft.com/office/officeart/2018/2/layout/IconVerticalSolidList"/>
    <dgm:cxn modelId="{FE85A531-80B2-48CB-AE24-A9F2B7F5856D}" type="presParOf" srcId="{F2EEB793-BBC4-45E9-9576-AB30FCB762F5}" destId="{D3DAF7BB-5972-452C-AE1B-928F90799F27}" srcOrd="0" destOrd="0" presId="urn:microsoft.com/office/officeart/2018/2/layout/IconVerticalSolidList"/>
    <dgm:cxn modelId="{CFA07749-F577-42F5-98DE-226B4F2252B0}" type="presParOf" srcId="{F2EEB793-BBC4-45E9-9576-AB30FCB762F5}" destId="{3D5E1364-C9EE-4FC8-A698-DD390E5E76BB}" srcOrd="1" destOrd="0" presId="urn:microsoft.com/office/officeart/2018/2/layout/IconVerticalSolidList"/>
    <dgm:cxn modelId="{C6EEE32B-195B-4816-93C3-28D526160D55}" type="presParOf" srcId="{F2EEB793-BBC4-45E9-9576-AB30FCB762F5}" destId="{3ED639E0-F065-448A-8028-467B81B92DAC}" srcOrd="2" destOrd="0" presId="urn:microsoft.com/office/officeart/2018/2/layout/IconVerticalSolidList"/>
    <dgm:cxn modelId="{C31E8AC5-909B-4149-BEDB-B2A36BD8C537}" type="presParOf" srcId="{F2EEB793-BBC4-45E9-9576-AB30FCB762F5}" destId="{5B8EA774-8564-4408-BBE1-D3F756BDE471}" srcOrd="3" destOrd="0" presId="urn:microsoft.com/office/officeart/2018/2/layout/IconVerticalSolidList"/>
    <dgm:cxn modelId="{7F094DE7-40A4-484F-8188-E7955DF5A523}" type="presParOf" srcId="{FAC5CE8F-613C-40FE-AE18-D6A65D3D7986}" destId="{47CA8215-30C9-4A1A-8AC2-6D5E44AAE7B9}" srcOrd="1" destOrd="0" presId="urn:microsoft.com/office/officeart/2018/2/layout/IconVerticalSolidList"/>
    <dgm:cxn modelId="{D1503235-7318-4792-A61F-36259AABE51A}" type="presParOf" srcId="{FAC5CE8F-613C-40FE-AE18-D6A65D3D7986}" destId="{446912DC-4FBD-4F8D-ACEE-234BE6BE6251}" srcOrd="2" destOrd="0" presId="urn:microsoft.com/office/officeart/2018/2/layout/IconVerticalSolidList"/>
    <dgm:cxn modelId="{392ADC04-4606-423C-88DE-B4E8DAA0B245}" type="presParOf" srcId="{446912DC-4FBD-4F8D-ACEE-234BE6BE6251}" destId="{9339B3AF-9ED5-45CA-8193-AC2C6044B488}" srcOrd="0" destOrd="0" presId="urn:microsoft.com/office/officeart/2018/2/layout/IconVerticalSolidList"/>
    <dgm:cxn modelId="{8EFB3C5E-9F31-46C5-BB6D-3E7AAF17E473}" type="presParOf" srcId="{446912DC-4FBD-4F8D-ACEE-234BE6BE6251}" destId="{697C39E9-CB05-4D5C-89BE-1A1306E43D67}" srcOrd="1" destOrd="0" presId="urn:microsoft.com/office/officeart/2018/2/layout/IconVerticalSolidList"/>
    <dgm:cxn modelId="{9090A0C0-8931-4EB0-A21C-1A053BF3B199}" type="presParOf" srcId="{446912DC-4FBD-4F8D-ACEE-234BE6BE6251}" destId="{F0873055-EC32-4CB6-A257-8EFB04CF366E}" srcOrd="2" destOrd="0" presId="urn:microsoft.com/office/officeart/2018/2/layout/IconVerticalSolidList"/>
    <dgm:cxn modelId="{09E8E254-E1D8-4BA7-A388-5047EEEA04CA}" type="presParOf" srcId="{446912DC-4FBD-4F8D-ACEE-234BE6BE6251}" destId="{F603FCB5-B57D-425B-99D2-E4CCBBDDAD64}" srcOrd="3" destOrd="0" presId="urn:microsoft.com/office/officeart/2018/2/layout/IconVerticalSolidList"/>
    <dgm:cxn modelId="{E798E43B-A419-4675-8D4F-3504ED18EC08}" type="presParOf" srcId="{FAC5CE8F-613C-40FE-AE18-D6A65D3D7986}" destId="{92A4E294-F645-4D17-B5C9-71240C3698B0}" srcOrd="3" destOrd="0" presId="urn:microsoft.com/office/officeart/2018/2/layout/IconVerticalSolidList"/>
    <dgm:cxn modelId="{9E020E81-F567-459F-9756-BF62649D233C}" type="presParOf" srcId="{FAC5CE8F-613C-40FE-AE18-D6A65D3D7986}" destId="{8EDF9850-B6E6-42AA-A3F7-3F0B69884067}" srcOrd="4" destOrd="0" presId="urn:microsoft.com/office/officeart/2018/2/layout/IconVerticalSolidList"/>
    <dgm:cxn modelId="{B842D71A-8F2A-44B8-B2C1-3DF4C5F32255}" type="presParOf" srcId="{8EDF9850-B6E6-42AA-A3F7-3F0B69884067}" destId="{51A4C1E3-12B4-4D44-8C5E-0DE82CEB5F7C}" srcOrd="0" destOrd="0" presId="urn:microsoft.com/office/officeart/2018/2/layout/IconVerticalSolidList"/>
    <dgm:cxn modelId="{4EA9208D-E49B-4900-9B1A-D3052EEA4BDF}" type="presParOf" srcId="{8EDF9850-B6E6-42AA-A3F7-3F0B69884067}" destId="{C02A3EF1-7959-4287-8FA5-CB0FE91D168E}" srcOrd="1" destOrd="0" presId="urn:microsoft.com/office/officeart/2018/2/layout/IconVerticalSolidList"/>
    <dgm:cxn modelId="{5F91A488-B9FE-4408-9072-7396B98EEEDE}" type="presParOf" srcId="{8EDF9850-B6E6-42AA-A3F7-3F0B69884067}" destId="{34A632C9-9150-4221-8617-CC25044F1331}" srcOrd="2" destOrd="0" presId="urn:microsoft.com/office/officeart/2018/2/layout/IconVerticalSolidList"/>
    <dgm:cxn modelId="{953D660C-1D2A-41D4-B9F1-31660F4583D2}" type="presParOf" srcId="{8EDF9850-B6E6-42AA-A3F7-3F0B69884067}" destId="{9AB53C13-DAAC-4E55-9B60-110A79A4FDA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BECD9DC-7F33-6A43-AC95-FCA52C8A1308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F9439D7-F38E-5542-BE79-55D6E83B44E8}">
      <dgm:prSet phldrT="[Texto]"/>
      <dgm:spPr/>
      <dgm:t>
        <a:bodyPr/>
        <a:lstStyle/>
        <a:p>
          <a:r>
            <a:rPr lang="pt-BR" dirty="0">
              <a:latin typeface="+mj-lt"/>
            </a:rPr>
            <a:t>Enfoque da assistência na família</a:t>
          </a:r>
          <a:endParaRPr lang="pt-BR" dirty="0"/>
        </a:p>
      </dgm:t>
    </dgm:pt>
    <dgm:pt modelId="{83C2481E-AB5B-4E4A-B583-004F41972748}" type="parTrans" cxnId="{FEF73A47-DD36-9E40-962F-1AAA5720310C}">
      <dgm:prSet/>
      <dgm:spPr/>
      <dgm:t>
        <a:bodyPr/>
        <a:lstStyle/>
        <a:p>
          <a:endParaRPr lang="pt-BR"/>
        </a:p>
      </dgm:t>
    </dgm:pt>
    <dgm:pt modelId="{0A9B88E4-0772-184D-AA65-F63211E769FB}" type="sibTrans" cxnId="{FEF73A47-DD36-9E40-962F-1AAA5720310C}">
      <dgm:prSet/>
      <dgm:spPr/>
      <dgm:t>
        <a:bodyPr/>
        <a:lstStyle/>
        <a:p>
          <a:endParaRPr lang="pt-BR"/>
        </a:p>
      </dgm:t>
    </dgm:pt>
    <dgm:pt modelId="{83ED0474-459C-7D4F-AB37-FAC57DB297BD}">
      <dgm:prSet phldrT="[Texto]"/>
      <dgm:spPr/>
      <dgm:t>
        <a:bodyPr/>
        <a:lstStyle/>
        <a:p>
          <a:r>
            <a:rPr lang="pt-BR" dirty="0">
              <a:latin typeface="+mj-lt"/>
            </a:rPr>
            <a:t>Território adscrito</a:t>
          </a:r>
          <a:endParaRPr lang="pt-BR" dirty="0"/>
        </a:p>
      </dgm:t>
    </dgm:pt>
    <dgm:pt modelId="{0EB28FB1-4962-844F-BBB0-6ABC2F1A7640}" type="parTrans" cxnId="{26DE734B-853C-9A41-BDA3-F7939FC62267}">
      <dgm:prSet/>
      <dgm:spPr/>
      <dgm:t>
        <a:bodyPr/>
        <a:lstStyle/>
        <a:p>
          <a:endParaRPr lang="pt-BR"/>
        </a:p>
      </dgm:t>
    </dgm:pt>
    <dgm:pt modelId="{7422B834-3EDB-0640-AAFB-62CB2A89EC4F}" type="sibTrans" cxnId="{26DE734B-853C-9A41-BDA3-F7939FC62267}">
      <dgm:prSet/>
      <dgm:spPr/>
      <dgm:t>
        <a:bodyPr/>
        <a:lstStyle/>
        <a:p>
          <a:endParaRPr lang="pt-BR"/>
        </a:p>
      </dgm:t>
    </dgm:pt>
    <dgm:pt modelId="{9B59F03E-C875-FC4C-9C4A-42385C884FAF}">
      <dgm:prSet phldrT="[Texto]"/>
      <dgm:spPr/>
      <dgm:t>
        <a:bodyPr/>
        <a:lstStyle/>
        <a:p>
          <a:r>
            <a:rPr lang="pt-BR" dirty="0">
              <a:latin typeface="+mj-lt"/>
            </a:rPr>
            <a:t>Descentralização</a:t>
          </a:r>
          <a:endParaRPr lang="pt-BR" dirty="0"/>
        </a:p>
      </dgm:t>
    </dgm:pt>
    <dgm:pt modelId="{B5A8159E-7468-CC42-B8BD-1F7CB4D1F10B}" type="parTrans" cxnId="{62FBF250-7E91-E94D-B014-781134AC3F7A}">
      <dgm:prSet/>
      <dgm:spPr/>
      <dgm:t>
        <a:bodyPr/>
        <a:lstStyle/>
        <a:p>
          <a:endParaRPr lang="pt-BR"/>
        </a:p>
      </dgm:t>
    </dgm:pt>
    <dgm:pt modelId="{B99503EE-CCEB-A545-A506-2415DC0CA153}" type="sibTrans" cxnId="{62FBF250-7E91-E94D-B014-781134AC3F7A}">
      <dgm:prSet/>
      <dgm:spPr/>
      <dgm:t>
        <a:bodyPr/>
        <a:lstStyle/>
        <a:p>
          <a:endParaRPr lang="pt-BR"/>
        </a:p>
      </dgm:t>
    </dgm:pt>
    <dgm:pt modelId="{27DBDC17-63D0-3240-82CE-491CB12C9B00}">
      <dgm:prSet/>
      <dgm:spPr/>
      <dgm:t>
        <a:bodyPr/>
        <a:lstStyle/>
        <a:p>
          <a:r>
            <a:rPr lang="pt-BR">
              <a:latin typeface="+mj-lt"/>
            </a:rPr>
            <a:t>Cuidado longitudinal</a:t>
          </a:r>
          <a:endParaRPr lang="pt-BR" dirty="0">
            <a:latin typeface="+mj-lt"/>
          </a:endParaRPr>
        </a:p>
      </dgm:t>
    </dgm:pt>
    <dgm:pt modelId="{76C980FD-D99E-154C-B379-8A3E7CF736CA}" type="parTrans" cxnId="{535C2150-5F1B-4047-8DD8-219222DB95F7}">
      <dgm:prSet/>
      <dgm:spPr/>
      <dgm:t>
        <a:bodyPr/>
        <a:lstStyle/>
        <a:p>
          <a:endParaRPr lang="pt-BR"/>
        </a:p>
      </dgm:t>
    </dgm:pt>
    <dgm:pt modelId="{B8567DB3-1182-6748-8680-4FEA7103CB0C}" type="sibTrans" cxnId="{535C2150-5F1B-4047-8DD8-219222DB95F7}">
      <dgm:prSet/>
      <dgm:spPr/>
      <dgm:t>
        <a:bodyPr/>
        <a:lstStyle/>
        <a:p>
          <a:endParaRPr lang="pt-BR"/>
        </a:p>
      </dgm:t>
    </dgm:pt>
    <dgm:pt modelId="{2AAADEE1-F50E-3C46-BEEA-6E0355A640CF}">
      <dgm:prSet/>
      <dgm:spPr/>
      <dgm:t>
        <a:bodyPr/>
        <a:lstStyle/>
        <a:p>
          <a:r>
            <a:rPr lang="pt-BR">
              <a:latin typeface="+mj-lt"/>
            </a:rPr>
            <a:t>Responsabilização</a:t>
          </a:r>
          <a:endParaRPr lang="pt-BR" dirty="0">
            <a:latin typeface="+mj-lt"/>
          </a:endParaRPr>
        </a:p>
      </dgm:t>
    </dgm:pt>
    <dgm:pt modelId="{B52B200E-3062-3A4A-A75A-64F952F52529}" type="parTrans" cxnId="{0CC56232-931A-094C-88CC-64F2517A871F}">
      <dgm:prSet/>
      <dgm:spPr/>
      <dgm:t>
        <a:bodyPr/>
        <a:lstStyle/>
        <a:p>
          <a:endParaRPr lang="pt-BR"/>
        </a:p>
      </dgm:t>
    </dgm:pt>
    <dgm:pt modelId="{2458DB42-12CE-B142-9326-7388A889A319}" type="sibTrans" cxnId="{0CC56232-931A-094C-88CC-64F2517A871F}">
      <dgm:prSet/>
      <dgm:spPr/>
      <dgm:t>
        <a:bodyPr/>
        <a:lstStyle/>
        <a:p>
          <a:endParaRPr lang="pt-BR"/>
        </a:p>
      </dgm:t>
    </dgm:pt>
    <dgm:pt modelId="{CA816BCD-89D7-8E40-83B8-295667638EAD}">
      <dgm:prSet/>
      <dgm:spPr/>
      <dgm:t>
        <a:bodyPr/>
        <a:lstStyle/>
        <a:p>
          <a:r>
            <a:rPr lang="pt-BR" dirty="0">
              <a:latin typeface="+mj-lt"/>
            </a:rPr>
            <a:t>Coordenação do cuidado</a:t>
          </a:r>
        </a:p>
      </dgm:t>
    </dgm:pt>
    <dgm:pt modelId="{7051EAC1-A937-9F40-98A8-A47B15F21DB4}" type="parTrans" cxnId="{569EE9CA-3A6B-B149-9084-523708356AE7}">
      <dgm:prSet/>
      <dgm:spPr/>
      <dgm:t>
        <a:bodyPr/>
        <a:lstStyle/>
        <a:p>
          <a:endParaRPr lang="pt-BR"/>
        </a:p>
      </dgm:t>
    </dgm:pt>
    <dgm:pt modelId="{285ABB51-3995-1B40-A002-B5DBD6365D28}" type="sibTrans" cxnId="{569EE9CA-3A6B-B149-9084-523708356AE7}">
      <dgm:prSet/>
      <dgm:spPr/>
      <dgm:t>
        <a:bodyPr/>
        <a:lstStyle/>
        <a:p>
          <a:endParaRPr lang="pt-BR"/>
        </a:p>
      </dgm:t>
    </dgm:pt>
    <dgm:pt modelId="{E1A1B1C4-1E17-6A41-B2F9-C93AB3833FE4}">
      <dgm:prSet/>
      <dgm:spPr/>
      <dgm:t>
        <a:bodyPr/>
        <a:lstStyle/>
        <a:p>
          <a:r>
            <a:rPr lang="pt-BR" dirty="0">
              <a:latin typeface="+mj-lt"/>
            </a:rPr>
            <a:t>Equidade</a:t>
          </a:r>
        </a:p>
      </dgm:t>
    </dgm:pt>
    <dgm:pt modelId="{F96750DB-1B03-7241-84A8-05D4283F8FFD}" type="parTrans" cxnId="{E8025DBF-B9FD-B14D-B108-90718AB4172E}">
      <dgm:prSet/>
      <dgm:spPr/>
      <dgm:t>
        <a:bodyPr/>
        <a:lstStyle/>
        <a:p>
          <a:endParaRPr lang="pt-BR"/>
        </a:p>
      </dgm:t>
    </dgm:pt>
    <dgm:pt modelId="{0BC0B802-8F1D-2D4E-9862-42F6007B5580}" type="sibTrans" cxnId="{E8025DBF-B9FD-B14D-B108-90718AB4172E}">
      <dgm:prSet/>
      <dgm:spPr/>
      <dgm:t>
        <a:bodyPr/>
        <a:lstStyle/>
        <a:p>
          <a:endParaRPr lang="pt-BR"/>
        </a:p>
      </dgm:t>
    </dgm:pt>
    <dgm:pt modelId="{A55C79F4-680E-7243-A863-085A988BC1E5}" type="pres">
      <dgm:prSet presAssocID="{9BECD9DC-7F33-6A43-AC95-FCA52C8A1308}" presName="diagram" presStyleCnt="0">
        <dgm:presLayoutVars>
          <dgm:dir/>
          <dgm:resizeHandles val="exact"/>
        </dgm:presLayoutVars>
      </dgm:prSet>
      <dgm:spPr/>
    </dgm:pt>
    <dgm:pt modelId="{A01DC0BA-09E3-584E-83F5-F6A772B66131}" type="pres">
      <dgm:prSet presAssocID="{CF9439D7-F38E-5542-BE79-55D6E83B44E8}" presName="node" presStyleLbl="node1" presStyleIdx="0" presStyleCnt="7">
        <dgm:presLayoutVars>
          <dgm:bulletEnabled val="1"/>
        </dgm:presLayoutVars>
      </dgm:prSet>
      <dgm:spPr/>
    </dgm:pt>
    <dgm:pt modelId="{8AE19E43-866E-0F49-A56A-2D34B2F348E8}" type="pres">
      <dgm:prSet presAssocID="{0A9B88E4-0772-184D-AA65-F63211E769FB}" presName="sibTrans" presStyleCnt="0"/>
      <dgm:spPr/>
    </dgm:pt>
    <dgm:pt modelId="{1525A534-AE44-EF45-BD8C-FD8F64B2E24C}" type="pres">
      <dgm:prSet presAssocID="{83ED0474-459C-7D4F-AB37-FAC57DB297BD}" presName="node" presStyleLbl="node1" presStyleIdx="1" presStyleCnt="7">
        <dgm:presLayoutVars>
          <dgm:bulletEnabled val="1"/>
        </dgm:presLayoutVars>
      </dgm:prSet>
      <dgm:spPr/>
    </dgm:pt>
    <dgm:pt modelId="{1EB9CCA3-86E0-BD46-B960-31695F3C3DCF}" type="pres">
      <dgm:prSet presAssocID="{7422B834-3EDB-0640-AAFB-62CB2A89EC4F}" presName="sibTrans" presStyleCnt="0"/>
      <dgm:spPr/>
    </dgm:pt>
    <dgm:pt modelId="{D81C6C15-F222-8B41-A92C-82A249FA2CE6}" type="pres">
      <dgm:prSet presAssocID="{9B59F03E-C875-FC4C-9C4A-42385C884FAF}" presName="node" presStyleLbl="node1" presStyleIdx="2" presStyleCnt="7">
        <dgm:presLayoutVars>
          <dgm:bulletEnabled val="1"/>
        </dgm:presLayoutVars>
      </dgm:prSet>
      <dgm:spPr/>
    </dgm:pt>
    <dgm:pt modelId="{F41BD39B-CC59-C74B-A8DB-36414C3D415E}" type="pres">
      <dgm:prSet presAssocID="{B99503EE-CCEB-A545-A506-2415DC0CA153}" presName="sibTrans" presStyleCnt="0"/>
      <dgm:spPr/>
    </dgm:pt>
    <dgm:pt modelId="{A7902BD3-7BD3-6940-A338-214DDCDFFCC5}" type="pres">
      <dgm:prSet presAssocID="{27DBDC17-63D0-3240-82CE-491CB12C9B00}" presName="node" presStyleLbl="node1" presStyleIdx="3" presStyleCnt="7">
        <dgm:presLayoutVars>
          <dgm:bulletEnabled val="1"/>
        </dgm:presLayoutVars>
      </dgm:prSet>
      <dgm:spPr/>
    </dgm:pt>
    <dgm:pt modelId="{7898AFF7-7A9E-7243-9373-5D72257BEDDF}" type="pres">
      <dgm:prSet presAssocID="{B8567DB3-1182-6748-8680-4FEA7103CB0C}" presName="sibTrans" presStyleCnt="0"/>
      <dgm:spPr/>
    </dgm:pt>
    <dgm:pt modelId="{EDDD9741-D175-4342-8DD9-D4656DBA5E82}" type="pres">
      <dgm:prSet presAssocID="{2AAADEE1-F50E-3C46-BEEA-6E0355A640CF}" presName="node" presStyleLbl="node1" presStyleIdx="4" presStyleCnt="7">
        <dgm:presLayoutVars>
          <dgm:bulletEnabled val="1"/>
        </dgm:presLayoutVars>
      </dgm:prSet>
      <dgm:spPr/>
    </dgm:pt>
    <dgm:pt modelId="{08E66900-B70D-A943-B037-72EFC266E6BF}" type="pres">
      <dgm:prSet presAssocID="{2458DB42-12CE-B142-9326-7388A889A319}" presName="sibTrans" presStyleCnt="0"/>
      <dgm:spPr/>
    </dgm:pt>
    <dgm:pt modelId="{8AACD316-7D77-124B-95E1-E86853AFC788}" type="pres">
      <dgm:prSet presAssocID="{CA816BCD-89D7-8E40-83B8-295667638EAD}" presName="node" presStyleLbl="node1" presStyleIdx="5" presStyleCnt="7">
        <dgm:presLayoutVars>
          <dgm:bulletEnabled val="1"/>
        </dgm:presLayoutVars>
      </dgm:prSet>
      <dgm:spPr/>
    </dgm:pt>
    <dgm:pt modelId="{2F6CE94E-0B4B-9841-BC7C-E9ABE079AF9B}" type="pres">
      <dgm:prSet presAssocID="{285ABB51-3995-1B40-A002-B5DBD6365D28}" presName="sibTrans" presStyleCnt="0"/>
      <dgm:spPr/>
    </dgm:pt>
    <dgm:pt modelId="{E4445E37-3369-9241-8F0D-A29041E1E386}" type="pres">
      <dgm:prSet presAssocID="{E1A1B1C4-1E17-6A41-B2F9-C93AB3833FE4}" presName="node" presStyleLbl="node1" presStyleIdx="6" presStyleCnt="7">
        <dgm:presLayoutVars>
          <dgm:bulletEnabled val="1"/>
        </dgm:presLayoutVars>
      </dgm:prSet>
      <dgm:spPr/>
    </dgm:pt>
  </dgm:ptLst>
  <dgm:cxnLst>
    <dgm:cxn modelId="{5090FA01-4579-B549-B283-504AF24F258C}" type="presOf" srcId="{83ED0474-459C-7D4F-AB37-FAC57DB297BD}" destId="{1525A534-AE44-EF45-BD8C-FD8F64B2E24C}" srcOrd="0" destOrd="0" presId="urn:microsoft.com/office/officeart/2005/8/layout/default"/>
    <dgm:cxn modelId="{3802140B-8DF4-D94F-8B9B-0A12B559812F}" type="presOf" srcId="{CF9439D7-F38E-5542-BE79-55D6E83B44E8}" destId="{A01DC0BA-09E3-584E-83F5-F6A772B66131}" srcOrd="0" destOrd="0" presId="urn:microsoft.com/office/officeart/2005/8/layout/default"/>
    <dgm:cxn modelId="{EB40F325-17E5-3E40-B1BB-0C9D3AEB9262}" type="presOf" srcId="{CA816BCD-89D7-8E40-83B8-295667638EAD}" destId="{8AACD316-7D77-124B-95E1-E86853AFC788}" srcOrd="0" destOrd="0" presId="urn:microsoft.com/office/officeart/2005/8/layout/default"/>
    <dgm:cxn modelId="{0CC56232-931A-094C-88CC-64F2517A871F}" srcId="{9BECD9DC-7F33-6A43-AC95-FCA52C8A1308}" destId="{2AAADEE1-F50E-3C46-BEEA-6E0355A640CF}" srcOrd="4" destOrd="0" parTransId="{B52B200E-3062-3A4A-A75A-64F952F52529}" sibTransId="{2458DB42-12CE-B142-9326-7388A889A319}"/>
    <dgm:cxn modelId="{737A3D63-CDA0-D64B-A584-F754CC673876}" type="presOf" srcId="{2AAADEE1-F50E-3C46-BEEA-6E0355A640CF}" destId="{EDDD9741-D175-4342-8DD9-D4656DBA5E82}" srcOrd="0" destOrd="0" presId="urn:microsoft.com/office/officeart/2005/8/layout/default"/>
    <dgm:cxn modelId="{FEF73A47-DD36-9E40-962F-1AAA5720310C}" srcId="{9BECD9DC-7F33-6A43-AC95-FCA52C8A1308}" destId="{CF9439D7-F38E-5542-BE79-55D6E83B44E8}" srcOrd="0" destOrd="0" parTransId="{83C2481E-AB5B-4E4A-B583-004F41972748}" sibTransId="{0A9B88E4-0772-184D-AA65-F63211E769FB}"/>
    <dgm:cxn modelId="{32C1E169-F586-FA47-9BE4-632E45CC161C}" type="presOf" srcId="{9BECD9DC-7F33-6A43-AC95-FCA52C8A1308}" destId="{A55C79F4-680E-7243-A863-085A988BC1E5}" srcOrd="0" destOrd="0" presId="urn:microsoft.com/office/officeart/2005/8/layout/default"/>
    <dgm:cxn modelId="{26DE734B-853C-9A41-BDA3-F7939FC62267}" srcId="{9BECD9DC-7F33-6A43-AC95-FCA52C8A1308}" destId="{83ED0474-459C-7D4F-AB37-FAC57DB297BD}" srcOrd="1" destOrd="0" parTransId="{0EB28FB1-4962-844F-BBB0-6ABC2F1A7640}" sibTransId="{7422B834-3EDB-0640-AAFB-62CB2A89EC4F}"/>
    <dgm:cxn modelId="{2F91056D-7B15-DC4D-A176-DAA1686D21F9}" type="presOf" srcId="{27DBDC17-63D0-3240-82CE-491CB12C9B00}" destId="{A7902BD3-7BD3-6940-A338-214DDCDFFCC5}" srcOrd="0" destOrd="0" presId="urn:microsoft.com/office/officeart/2005/8/layout/default"/>
    <dgm:cxn modelId="{535C2150-5F1B-4047-8DD8-219222DB95F7}" srcId="{9BECD9DC-7F33-6A43-AC95-FCA52C8A1308}" destId="{27DBDC17-63D0-3240-82CE-491CB12C9B00}" srcOrd="3" destOrd="0" parTransId="{76C980FD-D99E-154C-B379-8A3E7CF736CA}" sibTransId="{B8567DB3-1182-6748-8680-4FEA7103CB0C}"/>
    <dgm:cxn modelId="{62FBF250-7E91-E94D-B014-781134AC3F7A}" srcId="{9BECD9DC-7F33-6A43-AC95-FCA52C8A1308}" destId="{9B59F03E-C875-FC4C-9C4A-42385C884FAF}" srcOrd="2" destOrd="0" parTransId="{B5A8159E-7468-CC42-B8BD-1F7CB4D1F10B}" sibTransId="{B99503EE-CCEB-A545-A506-2415DC0CA153}"/>
    <dgm:cxn modelId="{E8025DBF-B9FD-B14D-B108-90718AB4172E}" srcId="{9BECD9DC-7F33-6A43-AC95-FCA52C8A1308}" destId="{E1A1B1C4-1E17-6A41-B2F9-C93AB3833FE4}" srcOrd="6" destOrd="0" parTransId="{F96750DB-1B03-7241-84A8-05D4283F8FFD}" sibTransId="{0BC0B802-8F1D-2D4E-9862-42F6007B5580}"/>
    <dgm:cxn modelId="{D97B00C1-B74D-0448-B665-6FF939EBE017}" type="presOf" srcId="{9B59F03E-C875-FC4C-9C4A-42385C884FAF}" destId="{D81C6C15-F222-8B41-A92C-82A249FA2CE6}" srcOrd="0" destOrd="0" presId="urn:microsoft.com/office/officeart/2005/8/layout/default"/>
    <dgm:cxn modelId="{569EE9CA-3A6B-B149-9084-523708356AE7}" srcId="{9BECD9DC-7F33-6A43-AC95-FCA52C8A1308}" destId="{CA816BCD-89D7-8E40-83B8-295667638EAD}" srcOrd="5" destOrd="0" parTransId="{7051EAC1-A937-9F40-98A8-A47B15F21DB4}" sibTransId="{285ABB51-3995-1B40-A002-B5DBD6365D28}"/>
    <dgm:cxn modelId="{AD786DE3-228E-7D4C-AC05-B09B412B13D8}" type="presOf" srcId="{E1A1B1C4-1E17-6A41-B2F9-C93AB3833FE4}" destId="{E4445E37-3369-9241-8F0D-A29041E1E386}" srcOrd="0" destOrd="0" presId="urn:microsoft.com/office/officeart/2005/8/layout/default"/>
    <dgm:cxn modelId="{1FC6B3C3-FBAF-8846-B64A-168BAE0A0BA5}" type="presParOf" srcId="{A55C79F4-680E-7243-A863-085A988BC1E5}" destId="{A01DC0BA-09E3-584E-83F5-F6A772B66131}" srcOrd="0" destOrd="0" presId="urn:microsoft.com/office/officeart/2005/8/layout/default"/>
    <dgm:cxn modelId="{EF089969-CEC5-9E4D-AE3D-D7C6C457B6D2}" type="presParOf" srcId="{A55C79F4-680E-7243-A863-085A988BC1E5}" destId="{8AE19E43-866E-0F49-A56A-2D34B2F348E8}" srcOrd="1" destOrd="0" presId="urn:microsoft.com/office/officeart/2005/8/layout/default"/>
    <dgm:cxn modelId="{7DE607F4-F8C7-F945-863E-681908BD1DE1}" type="presParOf" srcId="{A55C79F4-680E-7243-A863-085A988BC1E5}" destId="{1525A534-AE44-EF45-BD8C-FD8F64B2E24C}" srcOrd="2" destOrd="0" presId="urn:microsoft.com/office/officeart/2005/8/layout/default"/>
    <dgm:cxn modelId="{04417954-2011-3D49-8067-F71CAE5C1AA2}" type="presParOf" srcId="{A55C79F4-680E-7243-A863-085A988BC1E5}" destId="{1EB9CCA3-86E0-BD46-B960-31695F3C3DCF}" srcOrd="3" destOrd="0" presId="urn:microsoft.com/office/officeart/2005/8/layout/default"/>
    <dgm:cxn modelId="{8F7072F8-35C4-CF4C-B1F9-4D327010EAF8}" type="presParOf" srcId="{A55C79F4-680E-7243-A863-085A988BC1E5}" destId="{D81C6C15-F222-8B41-A92C-82A249FA2CE6}" srcOrd="4" destOrd="0" presId="urn:microsoft.com/office/officeart/2005/8/layout/default"/>
    <dgm:cxn modelId="{FF0586E1-1EAB-D146-BDBF-89434FE391B7}" type="presParOf" srcId="{A55C79F4-680E-7243-A863-085A988BC1E5}" destId="{F41BD39B-CC59-C74B-A8DB-36414C3D415E}" srcOrd="5" destOrd="0" presId="urn:microsoft.com/office/officeart/2005/8/layout/default"/>
    <dgm:cxn modelId="{C12BDDC0-F9AD-1543-AEDC-3375F754259F}" type="presParOf" srcId="{A55C79F4-680E-7243-A863-085A988BC1E5}" destId="{A7902BD3-7BD3-6940-A338-214DDCDFFCC5}" srcOrd="6" destOrd="0" presId="urn:microsoft.com/office/officeart/2005/8/layout/default"/>
    <dgm:cxn modelId="{CD6853C5-641D-D642-A74E-3CE28E29BA33}" type="presParOf" srcId="{A55C79F4-680E-7243-A863-085A988BC1E5}" destId="{7898AFF7-7A9E-7243-9373-5D72257BEDDF}" srcOrd="7" destOrd="0" presId="urn:microsoft.com/office/officeart/2005/8/layout/default"/>
    <dgm:cxn modelId="{0E724A31-1232-EC4B-AC60-6B0194909C5D}" type="presParOf" srcId="{A55C79F4-680E-7243-A863-085A988BC1E5}" destId="{EDDD9741-D175-4342-8DD9-D4656DBA5E82}" srcOrd="8" destOrd="0" presId="urn:microsoft.com/office/officeart/2005/8/layout/default"/>
    <dgm:cxn modelId="{A7A51EB4-A819-BB44-ADEE-4F070CA9BC5D}" type="presParOf" srcId="{A55C79F4-680E-7243-A863-085A988BC1E5}" destId="{08E66900-B70D-A943-B037-72EFC266E6BF}" srcOrd="9" destOrd="0" presId="urn:microsoft.com/office/officeart/2005/8/layout/default"/>
    <dgm:cxn modelId="{93C3B19B-8770-3948-82CD-27BB22CA73C6}" type="presParOf" srcId="{A55C79F4-680E-7243-A863-085A988BC1E5}" destId="{8AACD316-7D77-124B-95E1-E86853AFC788}" srcOrd="10" destOrd="0" presId="urn:microsoft.com/office/officeart/2005/8/layout/default"/>
    <dgm:cxn modelId="{7DE826F5-15E8-9543-9E87-FEF8CCC52B13}" type="presParOf" srcId="{A55C79F4-680E-7243-A863-085A988BC1E5}" destId="{2F6CE94E-0B4B-9841-BC7C-E9ABE079AF9B}" srcOrd="11" destOrd="0" presId="urn:microsoft.com/office/officeart/2005/8/layout/default"/>
    <dgm:cxn modelId="{5F925F86-BDED-524D-8065-8F86EC9DC08E}" type="presParOf" srcId="{A55C79F4-680E-7243-A863-085A988BC1E5}" destId="{E4445E37-3369-9241-8F0D-A29041E1E386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EFA49E-55AA-4A98-B42F-B510546093B9}">
      <dsp:nvSpPr>
        <dsp:cNvPr id="0" name=""/>
        <dsp:cNvSpPr/>
      </dsp:nvSpPr>
      <dsp:spPr>
        <a:xfrm>
          <a:off x="1700268" y="1479071"/>
          <a:ext cx="3684704" cy="368470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4">
              <a:lumMod val="60000"/>
              <a:lumOff val="40000"/>
            </a:schemeClr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7470" tIns="77470" rIns="77470" bIns="7747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6100" b="1" kern="1200" dirty="0">
              <a:solidFill>
                <a:schemeClr val="bg1"/>
              </a:solidFill>
            </a:rPr>
            <a:t>Crise do Café</a:t>
          </a:r>
        </a:p>
      </dsp:txBody>
      <dsp:txXfrm>
        <a:off x="2239880" y="2018683"/>
        <a:ext cx="2605480" cy="2605480"/>
      </dsp:txXfrm>
    </dsp:sp>
    <dsp:sp modelId="{F33AB7CC-5238-4E41-9DBE-E063AA6C0E11}">
      <dsp:nvSpPr>
        <dsp:cNvPr id="0" name=""/>
        <dsp:cNvSpPr/>
      </dsp:nvSpPr>
      <dsp:spPr>
        <a:xfrm>
          <a:off x="2107760" y="657"/>
          <a:ext cx="2869721" cy="1842352"/>
        </a:xfrm>
        <a:prstGeom prst="ellipse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schemeClr val="bg1"/>
              </a:solidFill>
            </a:rPr>
            <a:t>Processos de I</a:t>
          </a:r>
          <a:r>
            <a:rPr lang="pt-BR" sz="2000" b="1" kern="1200" dirty="0">
              <a:solidFill>
                <a:schemeClr val="bg1"/>
              </a:solidFill>
            </a:rPr>
            <a:t>ndustrialização</a:t>
          </a:r>
        </a:p>
      </dsp:txBody>
      <dsp:txXfrm>
        <a:off x="2528021" y="270463"/>
        <a:ext cx="2029199" cy="1302740"/>
      </dsp:txXfrm>
    </dsp:sp>
    <dsp:sp modelId="{A256177A-A99C-47F9-919B-50966824991C}">
      <dsp:nvSpPr>
        <dsp:cNvPr id="0" name=""/>
        <dsp:cNvSpPr/>
      </dsp:nvSpPr>
      <dsp:spPr>
        <a:xfrm>
          <a:off x="4529126" y="2448931"/>
          <a:ext cx="2826168" cy="1842352"/>
        </a:xfrm>
        <a:prstGeom prst="ellipse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schemeClr val="bg1"/>
              </a:solidFill>
            </a:rPr>
            <a:t>Aumento dos Imigrantes</a:t>
          </a:r>
        </a:p>
      </dsp:txBody>
      <dsp:txXfrm>
        <a:off x="4943009" y="2718737"/>
        <a:ext cx="1998402" cy="1302740"/>
      </dsp:txXfrm>
    </dsp:sp>
    <dsp:sp modelId="{C02CC4EE-1590-406B-8F84-643BA4EDD4BD}">
      <dsp:nvSpPr>
        <dsp:cNvPr id="0" name=""/>
        <dsp:cNvSpPr/>
      </dsp:nvSpPr>
      <dsp:spPr>
        <a:xfrm>
          <a:off x="2501095" y="4800494"/>
          <a:ext cx="2678411" cy="1842352"/>
        </a:xfrm>
        <a:prstGeom prst="ellipse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schemeClr val="bg1"/>
              </a:solidFill>
            </a:rPr>
            <a:t>Aumento</a:t>
          </a:r>
          <a:r>
            <a:rPr lang="pt-BR" sz="2000" b="1" kern="1200" dirty="0">
              <a:solidFill>
                <a:schemeClr val="bg1"/>
              </a:solidFill>
            </a:rPr>
            <a:t>  </a:t>
          </a:r>
          <a:r>
            <a:rPr lang="pt-BR" sz="2400" b="1" kern="1200" dirty="0">
              <a:solidFill>
                <a:schemeClr val="bg1"/>
              </a:solidFill>
            </a:rPr>
            <a:t>Urbanização</a:t>
          </a:r>
        </a:p>
      </dsp:txBody>
      <dsp:txXfrm>
        <a:off x="2893339" y="5070300"/>
        <a:ext cx="1893923" cy="1302740"/>
      </dsp:txXfrm>
    </dsp:sp>
    <dsp:sp modelId="{DA1D0FCC-CEDE-4F34-B0FD-38734A62099F}">
      <dsp:nvSpPr>
        <dsp:cNvPr id="0" name=""/>
        <dsp:cNvSpPr/>
      </dsp:nvSpPr>
      <dsp:spPr>
        <a:xfrm>
          <a:off x="-188012" y="2400247"/>
          <a:ext cx="2662088" cy="1842352"/>
        </a:xfrm>
        <a:prstGeom prst="ellipse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bg1"/>
              </a:solidFill>
            </a:rPr>
            <a:t>Dependência</a:t>
          </a:r>
          <a:r>
            <a:rPr lang="pt-BR" sz="2400" b="1" kern="1200" dirty="0">
              <a:solidFill>
                <a:schemeClr val="bg1"/>
              </a:solidFill>
            </a:rPr>
            <a:t> do Capital Estrangeiro</a:t>
          </a:r>
        </a:p>
      </dsp:txBody>
      <dsp:txXfrm>
        <a:off x="201842" y="2670053"/>
        <a:ext cx="1882380" cy="130274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74BF79-C002-46AE-ADDA-12B0528BC646}">
      <dsp:nvSpPr>
        <dsp:cNvPr id="0" name=""/>
        <dsp:cNvSpPr/>
      </dsp:nvSpPr>
      <dsp:spPr>
        <a:xfrm>
          <a:off x="0" y="5384"/>
          <a:ext cx="6269038" cy="11794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D6CFAB-4460-4C6B-A320-DC1C25672A02}">
      <dsp:nvSpPr>
        <dsp:cNvPr id="0" name=""/>
        <dsp:cNvSpPr/>
      </dsp:nvSpPr>
      <dsp:spPr>
        <a:xfrm>
          <a:off x="356794" y="270768"/>
          <a:ext cx="649350" cy="6487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C5627D-5E77-47BC-B153-AA41BFD16498}">
      <dsp:nvSpPr>
        <dsp:cNvPr id="0" name=""/>
        <dsp:cNvSpPr/>
      </dsp:nvSpPr>
      <dsp:spPr>
        <a:xfrm>
          <a:off x="1362938" y="5384"/>
          <a:ext cx="4864817" cy="1253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631" tIns="132631" rIns="132631" bIns="13263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Superação do modelo biomédico hegemônico;</a:t>
          </a:r>
          <a:endParaRPr lang="en-US" sz="2500" kern="1200" dirty="0"/>
        </a:p>
      </dsp:txBody>
      <dsp:txXfrm>
        <a:off x="1362938" y="5384"/>
        <a:ext cx="4864817" cy="1253202"/>
      </dsp:txXfrm>
    </dsp:sp>
    <dsp:sp modelId="{AEAD5EDF-2BAE-45BD-86F7-BFB8CE6B2352}">
      <dsp:nvSpPr>
        <dsp:cNvPr id="0" name=""/>
        <dsp:cNvSpPr/>
      </dsp:nvSpPr>
      <dsp:spPr>
        <a:xfrm>
          <a:off x="0" y="1571887"/>
          <a:ext cx="6269038" cy="117948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099569-43F9-4B74-AB90-1DB2D84B22C7}">
      <dsp:nvSpPr>
        <dsp:cNvPr id="0" name=""/>
        <dsp:cNvSpPr/>
      </dsp:nvSpPr>
      <dsp:spPr>
        <a:xfrm>
          <a:off x="356794" y="1837271"/>
          <a:ext cx="649350" cy="6487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D01430-9280-4AC1-B5AB-097EF41C314D}">
      <dsp:nvSpPr>
        <dsp:cNvPr id="0" name=""/>
        <dsp:cNvSpPr/>
      </dsp:nvSpPr>
      <dsp:spPr>
        <a:xfrm>
          <a:off x="1362938" y="1571887"/>
          <a:ext cx="4864817" cy="1253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631" tIns="132631" rIns="132631" bIns="13263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Modos de produção capitalista / Precarização do trabalho em saúde;</a:t>
          </a:r>
          <a:endParaRPr lang="en-US" sz="2500" kern="1200" dirty="0"/>
        </a:p>
      </dsp:txBody>
      <dsp:txXfrm>
        <a:off x="1362938" y="1571887"/>
        <a:ext cx="4864817" cy="1253202"/>
      </dsp:txXfrm>
    </dsp:sp>
    <dsp:sp modelId="{8FE9A29E-795A-4B14-B1D7-9C451FECB149}">
      <dsp:nvSpPr>
        <dsp:cNvPr id="0" name=""/>
        <dsp:cNvSpPr/>
      </dsp:nvSpPr>
      <dsp:spPr>
        <a:xfrm>
          <a:off x="0" y="3138389"/>
          <a:ext cx="6269038" cy="117948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A4F755-F7FC-45F3-9B2E-449BBA9F2055}">
      <dsp:nvSpPr>
        <dsp:cNvPr id="0" name=""/>
        <dsp:cNvSpPr/>
      </dsp:nvSpPr>
      <dsp:spPr>
        <a:xfrm>
          <a:off x="356794" y="3403773"/>
          <a:ext cx="649350" cy="6487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297774-F47E-41A2-A2A7-CF83B4EB89B3}">
      <dsp:nvSpPr>
        <dsp:cNvPr id="0" name=""/>
        <dsp:cNvSpPr/>
      </dsp:nvSpPr>
      <dsp:spPr>
        <a:xfrm>
          <a:off x="1362938" y="3138389"/>
          <a:ext cx="4864817" cy="1253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631" tIns="132631" rIns="132631" bIns="13263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Formação em saúde: alienação / formação de profissionais despreparados;</a:t>
          </a:r>
          <a:endParaRPr lang="en-US" sz="2400" kern="1200" dirty="0"/>
        </a:p>
      </dsp:txBody>
      <dsp:txXfrm>
        <a:off x="1362938" y="3138389"/>
        <a:ext cx="4864817" cy="1253202"/>
      </dsp:txXfrm>
    </dsp:sp>
    <dsp:sp modelId="{348E6F79-0929-47E6-8DAF-D07B7C1A16C7}">
      <dsp:nvSpPr>
        <dsp:cNvPr id="0" name=""/>
        <dsp:cNvSpPr/>
      </dsp:nvSpPr>
      <dsp:spPr>
        <a:xfrm>
          <a:off x="0" y="4704892"/>
          <a:ext cx="6269038" cy="117948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86A5CC-35B4-4C83-B809-8E02DC06480B}">
      <dsp:nvSpPr>
        <dsp:cNvPr id="0" name=""/>
        <dsp:cNvSpPr/>
      </dsp:nvSpPr>
      <dsp:spPr>
        <a:xfrm>
          <a:off x="356794" y="4970276"/>
          <a:ext cx="649350" cy="64871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F5D088-84CA-4A52-83A2-CA4BABD90FA2}">
      <dsp:nvSpPr>
        <dsp:cNvPr id="0" name=""/>
        <dsp:cNvSpPr/>
      </dsp:nvSpPr>
      <dsp:spPr>
        <a:xfrm>
          <a:off x="1362938" y="4704892"/>
          <a:ext cx="4864817" cy="1253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631" tIns="132631" rIns="132631" bIns="1326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Referenciais teóricos na formulação das Políticas Públicas (reflete escopo de práticas limitadas);</a:t>
          </a:r>
          <a:endParaRPr lang="en-US" sz="2300" kern="1200" dirty="0"/>
        </a:p>
      </dsp:txBody>
      <dsp:txXfrm>
        <a:off x="1362938" y="4704892"/>
        <a:ext cx="4864817" cy="125320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3E620E-A2B7-407C-A77E-5EEE8F1A82B6}">
      <dsp:nvSpPr>
        <dsp:cNvPr id="0" name=""/>
        <dsp:cNvSpPr/>
      </dsp:nvSpPr>
      <dsp:spPr>
        <a:xfrm>
          <a:off x="0" y="3655"/>
          <a:ext cx="6448149" cy="17470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C81A7-F440-4401-B02E-DB652DFA0A0A}">
      <dsp:nvSpPr>
        <dsp:cNvPr id="0" name=""/>
        <dsp:cNvSpPr/>
      </dsp:nvSpPr>
      <dsp:spPr>
        <a:xfrm>
          <a:off x="528489" y="396746"/>
          <a:ext cx="961829" cy="9608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998793-18F8-4A02-A6CF-52C1E1FB6596}">
      <dsp:nvSpPr>
        <dsp:cNvPr id="0" name=""/>
        <dsp:cNvSpPr/>
      </dsp:nvSpPr>
      <dsp:spPr>
        <a:xfrm>
          <a:off x="2018809" y="3655"/>
          <a:ext cx="4215439" cy="174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079" tIns="185079" rIns="185079" bIns="18507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Tensões produzidas entre as demandas de saúde  (para além do adoecimento) e a capacidade de resposta dos serviços;</a:t>
          </a:r>
          <a:endParaRPr lang="en-US" sz="2400" kern="1200" dirty="0"/>
        </a:p>
      </dsp:txBody>
      <dsp:txXfrm>
        <a:off x="2018809" y="3655"/>
        <a:ext cx="4215439" cy="1748781"/>
      </dsp:txXfrm>
    </dsp:sp>
    <dsp:sp modelId="{DCDF3357-9416-4826-A70B-A07D94BC4DE5}">
      <dsp:nvSpPr>
        <dsp:cNvPr id="0" name=""/>
        <dsp:cNvSpPr/>
      </dsp:nvSpPr>
      <dsp:spPr>
        <a:xfrm>
          <a:off x="0" y="2120600"/>
          <a:ext cx="6448149" cy="174707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6D7BC0-D83E-453C-A0B6-0895DDCB78D7}">
      <dsp:nvSpPr>
        <dsp:cNvPr id="0" name=""/>
        <dsp:cNvSpPr/>
      </dsp:nvSpPr>
      <dsp:spPr>
        <a:xfrm>
          <a:off x="528489" y="2513692"/>
          <a:ext cx="961829" cy="9608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F4B8E3-5085-460A-87CF-1EAB3F091E47}">
      <dsp:nvSpPr>
        <dsp:cNvPr id="0" name=""/>
        <dsp:cNvSpPr/>
      </dsp:nvSpPr>
      <dsp:spPr>
        <a:xfrm>
          <a:off x="2018809" y="2120600"/>
          <a:ext cx="4215439" cy="174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079" tIns="185079" rIns="185079" bIns="18507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Papel da enfermagem na resistência em favor da conquista democrática da saúde como um direito; </a:t>
          </a:r>
          <a:endParaRPr lang="en-US" sz="2400" kern="1200" dirty="0"/>
        </a:p>
      </dsp:txBody>
      <dsp:txXfrm>
        <a:off x="2018809" y="2120600"/>
        <a:ext cx="4215439" cy="1748781"/>
      </dsp:txXfrm>
    </dsp:sp>
    <dsp:sp modelId="{32F80657-CBAF-4506-A39D-26CB4F606394}">
      <dsp:nvSpPr>
        <dsp:cNvPr id="0" name=""/>
        <dsp:cNvSpPr/>
      </dsp:nvSpPr>
      <dsp:spPr>
        <a:xfrm>
          <a:off x="0" y="4237546"/>
          <a:ext cx="6448149" cy="174707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8A1E79-6741-4B0D-B875-8706EC9D9488}">
      <dsp:nvSpPr>
        <dsp:cNvPr id="0" name=""/>
        <dsp:cNvSpPr/>
      </dsp:nvSpPr>
      <dsp:spPr>
        <a:xfrm>
          <a:off x="528489" y="4630638"/>
          <a:ext cx="961829" cy="9608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B99201-DC84-4291-A823-007F2493EC2D}">
      <dsp:nvSpPr>
        <dsp:cNvPr id="0" name=""/>
        <dsp:cNvSpPr/>
      </dsp:nvSpPr>
      <dsp:spPr>
        <a:xfrm>
          <a:off x="2018809" y="4237546"/>
          <a:ext cx="4215439" cy="174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079" tIns="185079" rIns="185079" bIns="18507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Novo financiamento da APS: desvalorização do território e da interdisciplinaridade.</a:t>
          </a:r>
          <a:endParaRPr lang="en-US" sz="2400" kern="1200" dirty="0"/>
        </a:p>
      </dsp:txBody>
      <dsp:txXfrm>
        <a:off x="2018809" y="4237546"/>
        <a:ext cx="4215439" cy="17487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5E8CB5-3D12-4A7C-88E0-F86362CC6A0E}">
      <dsp:nvSpPr>
        <dsp:cNvPr id="0" name=""/>
        <dsp:cNvSpPr/>
      </dsp:nvSpPr>
      <dsp:spPr>
        <a:xfrm rot="16200000">
          <a:off x="-171581" y="172971"/>
          <a:ext cx="3960826" cy="3614882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4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Enfermagem assume atividades gerenciais promovendo conflitos entre categorias</a:t>
          </a:r>
        </a:p>
      </dsp:txBody>
      <dsp:txXfrm rot="5400000">
        <a:off x="1391" y="792164"/>
        <a:ext cx="3614882" cy="2376496"/>
      </dsp:txXfrm>
    </dsp:sp>
    <dsp:sp modelId="{FEB6BF97-B784-4446-907B-06C287D70541}">
      <dsp:nvSpPr>
        <dsp:cNvPr id="0" name=""/>
        <dsp:cNvSpPr/>
      </dsp:nvSpPr>
      <dsp:spPr>
        <a:xfrm rot="16200000">
          <a:off x="3463175" y="172971"/>
          <a:ext cx="3960826" cy="3614882"/>
        </a:xfrm>
        <a:prstGeom prst="flowChartManualOperation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Atendimento Hospitalar Empresarial</a:t>
          </a:r>
        </a:p>
      </dsp:txBody>
      <dsp:txXfrm rot="5400000">
        <a:off x="3636147" y="792164"/>
        <a:ext cx="3614882" cy="2376496"/>
      </dsp:txXfrm>
    </dsp:sp>
    <dsp:sp modelId="{DE18E4FF-E292-45EB-A7D0-E3C731572C66}">
      <dsp:nvSpPr>
        <dsp:cNvPr id="0" name=""/>
        <dsp:cNvSpPr/>
      </dsp:nvSpPr>
      <dsp:spPr>
        <a:xfrm rot="16200000">
          <a:off x="7600414" y="172971"/>
          <a:ext cx="3960826" cy="3614882"/>
        </a:xfrm>
        <a:prstGeom prst="flowChartManualOperation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Criação do Ministério da Saúde</a:t>
          </a:r>
        </a:p>
      </dsp:txBody>
      <dsp:txXfrm rot="5400000">
        <a:off x="7773386" y="792164"/>
        <a:ext cx="3614882" cy="23764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BA1639-AC48-40BB-80A2-D47EA24109B4}">
      <dsp:nvSpPr>
        <dsp:cNvPr id="0" name=""/>
        <dsp:cNvSpPr/>
      </dsp:nvSpPr>
      <dsp:spPr>
        <a:xfrm>
          <a:off x="1336454" y="0"/>
          <a:ext cx="1723084" cy="95726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Movimento Sanitário nas Universidades</a:t>
          </a:r>
        </a:p>
      </dsp:txBody>
      <dsp:txXfrm>
        <a:off x="1364491" y="28037"/>
        <a:ext cx="1667010" cy="901195"/>
      </dsp:txXfrm>
    </dsp:sp>
    <dsp:sp modelId="{64B4C3CF-2595-4D78-B211-FB52970F474C}">
      <dsp:nvSpPr>
        <dsp:cNvPr id="0" name=""/>
        <dsp:cNvSpPr/>
      </dsp:nvSpPr>
      <dsp:spPr>
        <a:xfrm>
          <a:off x="3825354" y="0"/>
          <a:ext cx="1723084" cy="95726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Golpe Militar</a:t>
          </a:r>
        </a:p>
      </dsp:txBody>
      <dsp:txXfrm>
        <a:off x="3853391" y="28037"/>
        <a:ext cx="1667010" cy="901195"/>
      </dsp:txXfrm>
    </dsp:sp>
    <dsp:sp modelId="{F4A2B225-AB1C-4229-B6E6-D7884266800C}">
      <dsp:nvSpPr>
        <dsp:cNvPr id="0" name=""/>
        <dsp:cNvSpPr/>
      </dsp:nvSpPr>
      <dsp:spPr>
        <a:xfrm>
          <a:off x="3083471" y="4068394"/>
          <a:ext cx="717951" cy="717951"/>
        </a:xfrm>
        <a:prstGeom prst="triangl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DB1085-3BBE-4A2C-84F3-24F5AFBF63D6}">
      <dsp:nvSpPr>
        <dsp:cNvPr id="0" name=""/>
        <dsp:cNvSpPr/>
      </dsp:nvSpPr>
      <dsp:spPr>
        <a:xfrm rot="240000">
          <a:off x="1287933" y="3760743"/>
          <a:ext cx="4309027" cy="301316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BF556C-576E-4C16-9392-872F05273B62}">
      <dsp:nvSpPr>
        <dsp:cNvPr id="0" name=""/>
        <dsp:cNvSpPr/>
      </dsp:nvSpPr>
      <dsp:spPr>
        <a:xfrm rot="240000">
          <a:off x="3701440" y="3019523"/>
          <a:ext cx="2066640" cy="77670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Saúde com enfoque </a:t>
          </a:r>
          <a:r>
            <a:rPr lang="pt-BR" sz="2000" kern="1200" dirty="0" err="1"/>
            <a:t>hospitalocêntrico</a:t>
          </a:r>
          <a:endParaRPr lang="pt-BR" sz="2000" kern="1200" dirty="0"/>
        </a:p>
      </dsp:txBody>
      <dsp:txXfrm>
        <a:off x="3739356" y="3057439"/>
        <a:ext cx="1990808" cy="700876"/>
      </dsp:txXfrm>
    </dsp:sp>
    <dsp:sp modelId="{5B10D985-199B-4AE0-8C17-ADCF2F81D205}">
      <dsp:nvSpPr>
        <dsp:cNvPr id="0" name=""/>
        <dsp:cNvSpPr/>
      </dsp:nvSpPr>
      <dsp:spPr>
        <a:xfrm rot="240000">
          <a:off x="3937352" y="2145836"/>
          <a:ext cx="1719261" cy="8010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Dengue, Meningite, Malária</a:t>
          </a:r>
        </a:p>
      </dsp:txBody>
      <dsp:txXfrm>
        <a:off x="3976454" y="2184938"/>
        <a:ext cx="1641057" cy="722796"/>
      </dsp:txXfrm>
    </dsp:sp>
    <dsp:sp modelId="{DDE50A4E-55C7-48C0-996D-27049C3BD292}">
      <dsp:nvSpPr>
        <dsp:cNvPr id="0" name=""/>
        <dsp:cNvSpPr/>
      </dsp:nvSpPr>
      <dsp:spPr>
        <a:xfrm rot="240000">
          <a:off x="3999574" y="1303439"/>
          <a:ext cx="1719261" cy="8010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Corte de Verbas</a:t>
          </a:r>
        </a:p>
      </dsp:txBody>
      <dsp:txXfrm>
        <a:off x="4038676" y="1342541"/>
        <a:ext cx="1641057" cy="722796"/>
      </dsp:txXfrm>
    </dsp:sp>
    <dsp:sp modelId="{8A944C6B-20AC-4E17-BE8E-FE6F01F90E3E}">
      <dsp:nvSpPr>
        <dsp:cNvPr id="0" name=""/>
        <dsp:cNvSpPr/>
      </dsp:nvSpPr>
      <dsp:spPr>
        <a:xfrm rot="240000">
          <a:off x="1410161" y="2835069"/>
          <a:ext cx="1719261" cy="8010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Enfermagem passa para o nível superior</a:t>
          </a:r>
        </a:p>
      </dsp:txBody>
      <dsp:txXfrm>
        <a:off x="1449263" y="2874171"/>
        <a:ext cx="1641057" cy="722796"/>
      </dsp:txXfrm>
    </dsp:sp>
    <dsp:sp modelId="{89472F41-51BC-4910-A29E-282802314EDA}">
      <dsp:nvSpPr>
        <dsp:cNvPr id="0" name=""/>
        <dsp:cNvSpPr/>
      </dsp:nvSpPr>
      <dsp:spPr>
        <a:xfrm rot="240000">
          <a:off x="1477077" y="1648181"/>
          <a:ext cx="1719261" cy="8010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III Conferência Nacional de Saúde</a:t>
          </a:r>
        </a:p>
      </dsp:txBody>
      <dsp:txXfrm>
        <a:off x="1516179" y="1687283"/>
        <a:ext cx="1641057" cy="7227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D9332C-8210-461E-B1C7-75CDE29EF9DB}">
      <dsp:nvSpPr>
        <dsp:cNvPr id="0" name=""/>
        <dsp:cNvSpPr/>
      </dsp:nvSpPr>
      <dsp:spPr>
        <a:xfrm>
          <a:off x="2057400" y="1815352"/>
          <a:ext cx="2218763" cy="2218763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tx1"/>
              </a:solidFill>
            </a:rPr>
            <a:t>REFORMA SANITÁRIA</a:t>
          </a:r>
        </a:p>
      </dsp:txBody>
      <dsp:txXfrm>
        <a:off x="2503470" y="2335087"/>
        <a:ext cx="1326623" cy="1140490"/>
      </dsp:txXfrm>
    </dsp:sp>
    <dsp:sp modelId="{CF8BD9F0-29D4-4516-B26A-9CB98A74E470}">
      <dsp:nvSpPr>
        <dsp:cNvPr id="0" name=""/>
        <dsp:cNvSpPr/>
      </dsp:nvSpPr>
      <dsp:spPr>
        <a:xfrm>
          <a:off x="766483" y="1290917"/>
          <a:ext cx="1613646" cy="1613646"/>
        </a:xfrm>
        <a:prstGeom prst="gear6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tx1"/>
              </a:solidFill>
            </a:rPr>
            <a:t>COREN</a:t>
          </a:r>
        </a:p>
      </dsp:txBody>
      <dsp:txXfrm>
        <a:off x="1172723" y="1699613"/>
        <a:ext cx="801166" cy="796254"/>
      </dsp:txXfrm>
    </dsp:sp>
    <dsp:sp modelId="{60D51F97-D8D6-4E90-A402-F80BAC09DD84}">
      <dsp:nvSpPr>
        <dsp:cNvPr id="0" name=""/>
        <dsp:cNvSpPr/>
      </dsp:nvSpPr>
      <dsp:spPr>
        <a:xfrm rot="20700000">
          <a:off x="1670289" y="177665"/>
          <a:ext cx="1581044" cy="1581044"/>
        </a:xfrm>
        <a:prstGeom prst="gear6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chemeClr val="tx1"/>
              </a:solidFill>
            </a:rPr>
            <a:t>COFEN</a:t>
          </a:r>
        </a:p>
      </dsp:txBody>
      <dsp:txXfrm rot="-20700000">
        <a:off x="2017059" y="524435"/>
        <a:ext cx="887505" cy="887505"/>
      </dsp:txXfrm>
    </dsp:sp>
    <dsp:sp modelId="{666B414B-9506-4D29-8D22-F00B0C38A258}">
      <dsp:nvSpPr>
        <dsp:cNvPr id="0" name=""/>
        <dsp:cNvSpPr/>
      </dsp:nvSpPr>
      <dsp:spPr>
        <a:xfrm>
          <a:off x="1885044" y="1481537"/>
          <a:ext cx="2840017" cy="2840017"/>
        </a:xfrm>
        <a:prstGeom prst="circularArrow">
          <a:avLst>
            <a:gd name="adj1" fmla="val 4688"/>
            <a:gd name="adj2" fmla="val 299029"/>
            <a:gd name="adj3" fmla="val 2512333"/>
            <a:gd name="adj4" fmla="val 15869558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01976E-4621-4E5C-BBBD-335D155D489A}">
      <dsp:nvSpPr>
        <dsp:cNvPr id="0" name=""/>
        <dsp:cNvSpPr/>
      </dsp:nvSpPr>
      <dsp:spPr>
        <a:xfrm>
          <a:off x="480709" y="934565"/>
          <a:ext cx="2063450" cy="206345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158948-05FD-4BB0-811F-18F0909AA2E0}">
      <dsp:nvSpPr>
        <dsp:cNvPr id="0" name=""/>
        <dsp:cNvSpPr/>
      </dsp:nvSpPr>
      <dsp:spPr>
        <a:xfrm>
          <a:off x="1304577" y="-167954"/>
          <a:ext cx="2224814" cy="222481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949410-FF36-4DB6-A6FF-80F6F298BB79}">
      <dsp:nvSpPr>
        <dsp:cNvPr id="0" name=""/>
        <dsp:cNvSpPr/>
      </dsp:nvSpPr>
      <dsp:spPr>
        <a:xfrm>
          <a:off x="4933" y="0"/>
          <a:ext cx="1483816" cy="452596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pt-BR" sz="1800" kern="1200" dirty="0"/>
        </a:p>
      </dsp:txBody>
      <dsp:txXfrm>
        <a:off x="4933" y="1810385"/>
        <a:ext cx="1483816" cy="1810385"/>
      </dsp:txXfrm>
    </dsp:sp>
    <dsp:sp modelId="{EC645047-FBDC-4120-A189-6C707660E611}">
      <dsp:nvSpPr>
        <dsp:cNvPr id="0" name=""/>
        <dsp:cNvSpPr/>
      </dsp:nvSpPr>
      <dsp:spPr>
        <a:xfrm>
          <a:off x="49448" y="400041"/>
          <a:ext cx="1394787" cy="125017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85F0C4D-5B69-4738-90CF-31DABB6BFC74}">
      <dsp:nvSpPr>
        <dsp:cNvPr id="0" name=""/>
        <dsp:cNvSpPr/>
      </dsp:nvSpPr>
      <dsp:spPr>
        <a:xfrm>
          <a:off x="1533264" y="0"/>
          <a:ext cx="1483816" cy="452596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5714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</dsp:txBody>
      <dsp:txXfrm>
        <a:off x="1533264" y="1810385"/>
        <a:ext cx="1483816" cy="1810385"/>
      </dsp:txXfrm>
    </dsp:sp>
    <dsp:sp modelId="{ACAB0EF6-64F1-4647-9608-860497D1F973}">
      <dsp:nvSpPr>
        <dsp:cNvPr id="0" name=""/>
        <dsp:cNvSpPr/>
      </dsp:nvSpPr>
      <dsp:spPr>
        <a:xfrm>
          <a:off x="1577779" y="400041"/>
          <a:ext cx="1394787" cy="125017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2F5396D-1FD6-493A-9095-1C1FEE37F751}">
      <dsp:nvSpPr>
        <dsp:cNvPr id="0" name=""/>
        <dsp:cNvSpPr/>
      </dsp:nvSpPr>
      <dsp:spPr>
        <a:xfrm>
          <a:off x="3061595" y="0"/>
          <a:ext cx="1483816" cy="452596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11429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</dsp:txBody>
      <dsp:txXfrm>
        <a:off x="3061595" y="1810385"/>
        <a:ext cx="1483816" cy="1810385"/>
      </dsp:txXfrm>
    </dsp:sp>
    <dsp:sp modelId="{B79A8878-FB10-49A0-9DC6-AE8AAE86B7F5}">
      <dsp:nvSpPr>
        <dsp:cNvPr id="0" name=""/>
        <dsp:cNvSpPr/>
      </dsp:nvSpPr>
      <dsp:spPr>
        <a:xfrm>
          <a:off x="3106109" y="400041"/>
          <a:ext cx="1394787" cy="125017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4395970-DCC3-488F-88E6-5B2E33BA0E61}">
      <dsp:nvSpPr>
        <dsp:cNvPr id="0" name=""/>
        <dsp:cNvSpPr/>
      </dsp:nvSpPr>
      <dsp:spPr>
        <a:xfrm>
          <a:off x="4589926" y="0"/>
          <a:ext cx="1483816" cy="452596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17143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</dsp:txBody>
      <dsp:txXfrm>
        <a:off x="4589926" y="1810385"/>
        <a:ext cx="1483816" cy="1810385"/>
      </dsp:txXfrm>
    </dsp:sp>
    <dsp:sp modelId="{8FAF2C4B-B05B-4D3C-8867-DF3025C15C4C}">
      <dsp:nvSpPr>
        <dsp:cNvPr id="0" name=""/>
        <dsp:cNvSpPr/>
      </dsp:nvSpPr>
      <dsp:spPr>
        <a:xfrm>
          <a:off x="4634440" y="400041"/>
          <a:ext cx="1394787" cy="1250177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3CC48ED-2CEA-4C67-830F-2639FCBC4C40}">
      <dsp:nvSpPr>
        <dsp:cNvPr id="0" name=""/>
        <dsp:cNvSpPr/>
      </dsp:nvSpPr>
      <dsp:spPr>
        <a:xfrm>
          <a:off x="6118257" y="0"/>
          <a:ext cx="1483816" cy="452596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22857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</dsp:txBody>
      <dsp:txXfrm>
        <a:off x="6118257" y="1810385"/>
        <a:ext cx="1483816" cy="1810385"/>
      </dsp:txXfrm>
    </dsp:sp>
    <dsp:sp modelId="{2AC9125C-CBCC-49B1-9FF9-63EA84596AA7}">
      <dsp:nvSpPr>
        <dsp:cNvPr id="0" name=""/>
        <dsp:cNvSpPr/>
      </dsp:nvSpPr>
      <dsp:spPr>
        <a:xfrm>
          <a:off x="6162771" y="471480"/>
          <a:ext cx="1394787" cy="1107299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E61D7DC-8C35-48C0-A9FA-887441FF6F2D}">
      <dsp:nvSpPr>
        <dsp:cNvPr id="0" name=""/>
        <dsp:cNvSpPr/>
      </dsp:nvSpPr>
      <dsp:spPr>
        <a:xfrm>
          <a:off x="7646588" y="0"/>
          <a:ext cx="1483816" cy="452596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28571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</dsp:txBody>
      <dsp:txXfrm>
        <a:off x="7646588" y="1810385"/>
        <a:ext cx="1483816" cy="1810385"/>
      </dsp:txXfrm>
    </dsp:sp>
    <dsp:sp modelId="{25DA8442-5446-413F-8ACE-C9A537D03E3A}">
      <dsp:nvSpPr>
        <dsp:cNvPr id="0" name=""/>
        <dsp:cNvSpPr/>
      </dsp:nvSpPr>
      <dsp:spPr>
        <a:xfrm>
          <a:off x="7691102" y="400041"/>
          <a:ext cx="1394787" cy="1250177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90CF784-E425-4A7A-BA17-1C36935DA824}">
      <dsp:nvSpPr>
        <dsp:cNvPr id="0" name=""/>
        <dsp:cNvSpPr/>
      </dsp:nvSpPr>
      <dsp:spPr>
        <a:xfrm>
          <a:off x="9174919" y="0"/>
          <a:ext cx="1483816" cy="452596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34286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</dsp:txBody>
      <dsp:txXfrm>
        <a:off x="9174919" y="1810385"/>
        <a:ext cx="1483816" cy="1810385"/>
      </dsp:txXfrm>
    </dsp:sp>
    <dsp:sp modelId="{40E69110-CA7C-4CF2-A247-037073BE9E81}">
      <dsp:nvSpPr>
        <dsp:cNvPr id="0" name=""/>
        <dsp:cNvSpPr/>
      </dsp:nvSpPr>
      <dsp:spPr>
        <a:xfrm>
          <a:off x="9219433" y="400041"/>
          <a:ext cx="1394787" cy="1250177"/>
        </a:xfrm>
        <a:prstGeom prst="ellipse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B36CC06-546B-4756-9F24-60980E952B18}">
      <dsp:nvSpPr>
        <dsp:cNvPr id="0" name=""/>
        <dsp:cNvSpPr/>
      </dsp:nvSpPr>
      <dsp:spPr>
        <a:xfrm>
          <a:off x="10703249" y="0"/>
          <a:ext cx="1483816" cy="452596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</dsp:txBody>
      <dsp:txXfrm>
        <a:off x="10703249" y="1810385"/>
        <a:ext cx="1483816" cy="1810385"/>
      </dsp:txXfrm>
    </dsp:sp>
    <dsp:sp modelId="{5579B99A-69DF-4218-A511-38ADD9E877B6}">
      <dsp:nvSpPr>
        <dsp:cNvPr id="0" name=""/>
        <dsp:cNvSpPr/>
      </dsp:nvSpPr>
      <dsp:spPr>
        <a:xfrm>
          <a:off x="10747764" y="400041"/>
          <a:ext cx="1394787" cy="1250177"/>
        </a:xfrm>
        <a:prstGeom prst="ellipse">
          <a:avLst/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6DCC46C-70BC-4191-A6AA-D6722CCA8085}">
      <dsp:nvSpPr>
        <dsp:cNvPr id="0" name=""/>
        <dsp:cNvSpPr/>
      </dsp:nvSpPr>
      <dsp:spPr>
        <a:xfrm>
          <a:off x="487679" y="3620770"/>
          <a:ext cx="11216640" cy="678894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F7B8C9-7982-44ED-92BA-B8CB3C684539}">
      <dsp:nvSpPr>
        <dsp:cNvPr id="0" name=""/>
        <dsp:cNvSpPr/>
      </dsp:nvSpPr>
      <dsp:spPr>
        <a:xfrm>
          <a:off x="821442" y="639324"/>
          <a:ext cx="4410834" cy="4410834"/>
        </a:xfrm>
        <a:prstGeom prst="blockArc">
          <a:avLst>
            <a:gd name="adj1" fmla="val 11880000"/>
            <a:gd name="adj2" fmla="val 16200000"/>
            <a:gd name="adj3" fmla="val 4637"/>
          </a:avLst>
        </a:prstGeom>
        <a:solidFill>
          <a:schemeClr val="accent3">
            <a:shade val="90000"/>
            <a:hueOff val="0"/>
            <a:satOff val="0"/>
            <a:lumOff val="923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3A2BE3-F6A6-4A19-994D-F8A234F1CC42}">
      <dsp:nvSpPr>
        <dsp:cNvPr id="0" name=""/>
        <dsp:cNvSpPr/>
      </dsp:nvSpPr>
      <dsp:spPr>
        <a:xfrm>
          <a:off x="821442" y="639324"/>
          <a:ext cx="4410834" cy="4410834"/>
        </a:xfrm>
        <a:prstGeom prst="blockArc">
          <a:avLst>
            <a:gd name="adj1" fmla="val 7560000"/>
            <a:gd name="adj2" fmla="val 11880000"/>
            <a:gd name="adj3" fmla="val 4637"/>
          </a:avLst>
        </a:prstGeom>
        <a:solidFill>
          <a:schemeClr val="accent3">
            <a:shade val="90000"/>
            <a:hueOff val="0"/>
            <a:satOff val="0"/>
            <a:lumOff val="18476"/>
            <a:alphaOff val="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6B0706-DB60-4FF5-BF7C-FF3DF8A5F248}">
      <dsp:nvSpPr>
        <dsp:cNvPr id="0" name=""/>
        <dsp:cNvSpPr/>
      </dsp:nvSpPr>
      <dsp:spPr>
        <a:xfrm>
          <a:off x="821442" y="639324"/>
          <a:ext cx="4410834" cy="4410834"/>
        </a:xfrm>
        <a:prstGeom prst="blockArc">
          <a:avLst>
            <a:gd name="adj1" fmla="val 3240000"/>
            <a:gd name="adj2" fmla="val 7560000"/>
            <a:gd name="adj3" fmla="val 4637"/>
          </a:avLst>
        </a:prstGeom>
        <a:solidFill>
          <a:schemeClr val="accent3">
            <a:shade val="90000"/>
            <a:hueOff val="0"/>
            <a:satOff val="0"/>
            <a:lumOff val="184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2160B7-F76D-466E-8ADF-90828BDDF3E1}">
      <dsp:nvSpPr>
        <dsp:cNvPr id="0" name=""/>
        <dsp:cNvSpPr/>
      </dsp:nvSpPr>
      <dsp:spPr>
        <a:xfrm>
          <a:off x="821442" y="639324"/>
          <a:ext cx="4410834" cy="4410834"/>
        </a:xfrm>
        <a:prstGeom prst="blockArc">
          <a:avLst>
            <a:gd name="adj1" fmla="val 20520000"/>
            <a:gd name="adj2" fmla="val 3240000"/>
            <a:gd name="adj3" fmla="val 4637"/>
          </a:avLst>
        </a:prstGeom>
        <a:solidFill>
          <a:schemeClr val="accent3">
            <a:shade val="90000"/>
            <a:hueOff val="0"/>
            <a:satOff val="0"/>
            <a:lumOff val="923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6E05B0-DC05-4ED6-A955-0A6555B0E3E1}">
      <dsp:nvSpPr>
        <dsp:cNvPr id="0" name=""/>
        <dsp:cNvSpPr/>
      </dsp:nvSpPr>
      <dsp:spPr>
        <a:xfrm>
          <a:off x="821442" y="639324"/>
          <a:ext cx="4410834" cy="4410834"/>
        </a:xfrm>
        <a:prstGeom prst="blockArc">
          <a:avLst>
            <a:gd name="adj1" fmla="val 16200000"/>
            <a:gd name="adj2" fmla="val 20520000"/>
            <a:gd name="adj3" fmla="val 4637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7C886A-705A-49D8-948F-07A12FA2AC71}">
      <dsp:nvSpPr>
        <dsp:cNvPr id="0" name=""/>
        <dsp:cNvSpPr/>
      </dsp:nvSpPr>
      <dsp:spPr>
        <a:xfrm>
          <a:off x="2012309" y="1830192"/>
          <a:ext cx="2029100" cy="2029100"/>
        </a:xfrm>
        <a:prstGeom prst="ellipse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>
              <a:solidFill>
                <a:schemeClr val="tx1"/>
              </a:solidFill>
            </a:rPr>
            <a:t>Sistema de Saúde</a:t>
          </a:r>
        </a:p>
      </dsp:txBody>
      <dsp:txXfrm>
        <a:off x="2309464" y="2127347"/>
        <a:ext cx="1434790" cy="1434790"/>
      </dsp:txXfrm>
    </dsp:sp>
    <dsp:sp modelId="{C9ADE405-8DE9-40AE-ADF2-5FD99DF74876}">
      <dsp:nvSpPr>
        <dsp:cNvPr id="0" name=""/>
        <dsp:cNvSpPr/>
      </dsp:nvSpPr>
      <dsp:spPr>
        <a:xfrm>
          <a:off x="1798544" y="-19726"/>
          <a:ext cx="2456629" cy="1420370"/>
        </a:xfrm>
        <a:prstGeom prst="ellipse">
          <a:avLst/>
        </a:pr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schemeClr val="tx1"/>
              </a:solidFill>
            </a:rPr>
            <a:t>Universa-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 err="1">
              <a:solidFill>
                <a:schemeClr val="tx1"/>
              </a:solidFill>
            </a:rPr>
            <a:t>lidade</a:t>
          </a:r>
          <a:endParaRPr lang="pt-BR" sz="2400" b="1" kern="1200" dirty="0">
            <a:solidFill>
              <a:schemeClr val="tx1"/>
            </a:solidFill>
          </a:endParaRPr>
        </a:p>
      </dsp:txBody>
      <dsp:txXfrm>
        <a:off x="2158309" y="188282"/>
        <a:ext cx="1737099" cy="1004354"/>
      </dsp:txXfrm>
    </dsp:sp>
    <dsp:sp modelId="{1C59F659-B03A-4B37-987B-BE494EBCA887}">
      <dsp:nvSpPr>
        <dsp:cNvPr id="0" name=""/>
        <dsp:cNvSpPr/>
      </dsp:nvSpPr>
      <dsp:spPr>
        <a:xfrm>
          <a:off x="3987517" y="1332292"/>
          <a:ext cx="2176376" cy="1693478"/>
        </a:xfrm>
        <a:prstGeom prst="ellipse">
          <a:avLst/>
        </a:prstGeom>
        <a:noFill/>
        <a:ln w="254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schemeClr val="tx1"/>
              </a:solidFill>
            </a:rPr>
            <a:t>Integralidade</a:t>
          </a:r>
        </a:p>
      </dsp:txBody>
      <dsp:txXfrm>
        <a:off x="4306240" y="1580296"/>
        <a:ext cx="1538930" cy="1197470"/>
      </dsp:txXfrm>
    </dsp:sp>
    <dsp:sp modelId="{515DCFCB-167B-414B-B9B0-0F3C019AC584}">
      <dsp:nvSpPr>
        <dsp:cNvPr id="0" name=""/>
        <dsp:cNvSpPr/>
      </dsp:nvSpPr>
      <dsp:spPr>
        <a:xfrm>
          <a:off x="3153240" y="3877409"/>
          <a:ext cx="2279750" cy="1420370"/>
        </a:xfrm>
        <a:prstGeom prst="ellipse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 err="1">
              <a:solidFill>
                <a:schemeClr val="tx1"/>
              </a:solidFill>
            </a:rPr>
            <a:t>Descentrali</a:t>
          </a:r>
          <a:endParaRPr lang="pt-BR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 err="1">
              <a:solidFill>
                <a:schemeClr val="tx1"/>
              </a:solidFill>
            </a:rPr>
            <a:t>zação</a:t>
          </a:r>
          <a:endParaRPr lang="pt-BR" sz="2400" b="1" kern="1200" dirty="0">
            <a:solidFill>
              <a:schemeClr val="tx1"/>
            </a:solidFill>
          </a:endParaRPr>
        </a:p>
      </dsp:txBody>
      <dsp:txXfrm>
        <a:off x="3487102" y="4085417"/>
        <a:ext cx="1612026" cy="1004354"/>
      </dsp:txXfrm>
    </dsp:sp>
    <dsp:sp modelId="{D59BD13D-5291-4D8B-9C24-98B9956FB45B}">
      <dsp:nvSpPr>
        <dsp:cNvPr id="0" name=""/>
        <dsp:cNvSpPr/>
      </dsp:nvSpPr>
      <dsp:spPr>
        <a:xfrm>
          <a:off x="523368" y="3800418"/>
          <a:ext cx="2474469" cy="1574352"/>
        </a:xfrm>
        <a:prstGeom prst="ellipse">
          <a:avLst/>
        </a:pr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schemeClr val="tx1"/>
              </a:solidFill>
            </a:rPr>
            <a:t>Participação</a:t>
          </a:r>
          <a:r>
            <a:rPr lang="pt-BR" sz="2400" b="1" kern="1200" dirty="0"/>
            <a:t> </a:t>
          </a:r>
          <a:r>
            <a:rPr lang="pt-BR" sz="2400" b="1" kern="1200" dirty="0">
              <a:solidFill>
                <a:schemeClr val="tx1"/>
              </a:solidFill>
            </a:rPr>
            <a:t>Social</a:t>
          </a:r>
        </a:p>
      </dsp:txBody>
      <dsp:txXfrm>
        <a:off x="885746" y="4030977"/>
        <a:ext cx="1749713" cy="1113234"/>
      </dsp:txXfrm>
    </dsp:sp>
    <dsp:sp modelId="{E11CBBC6-84D6-4433-AD69-23FC98982A3B}">
      <dsp:nvSpPr>
        <dsp:cNvPr id="0" name=""/>
        <dsp:cNvSpPr/>
      </dsp:nvSpPr>
      <dsp:spPr>
        <a:xfrm>
          <a:off x="-227326" y="1468846"/>
          <a:ext cx="2410680" cy="1420370"/>
        </a:xfrm>
        <a:prstGeom prst="ellipse">
          <a:avLst/>
        </a:pr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schemeClr val="tx1"/>
              </a:solidFill>
            </a:rPr>
            <a:t>Conceito Saúde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schemeClr val="tx1"/>
              </a:solidFill>
            </a:rPr>
            <a:t>Ampliada</a:t>
          </a:r>
        </a:p>
      </dsp:txBody>
      <dsp:txXfrm>
        <a:off x="125710" y="1676854"/>
        <a:ext cx="1704608" cy="100435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A3934F-745A-4591-938B-66224D944FF7}">
      <dsp:nvSpPr>
        <dsp:cNvPr id="0" name=""/>
        <dsp:cNvSpPr/>
      </dsp:nvSpPr>
      <dsp:spPr>
        <a:xfrm rot="21300000">
          <a:off x="293439" y="1808656"/>
          <a:ext cx="10385920" cy="908650"/>
        </a:xfrm>
        <a:prstGeom prst="mathMinus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225425" dist="50800" dir="5220000" algn="ctr" rotWithShape="0">
            <a:srgbClr val="000000">
              <a:alpha val="33000"/>
            </a:srgbClr>
          </a:outerShdw>
        </a:effectLst>
        <a:scene3d>
          <a:camera prst="perspectiveFront" fov="3300000" zoom="95000">
            <a:rot lat="486000" lon="19530000" rev="174000"/>
          </a:camera>
          <a:lightRig rig="harsh" dir="t">
            <a:rot lat="0" lon="0" rev="3000000"/>
          </a:lightRig>
        </a:scene3d>
        <a:sp3d z="57150" extrusionH="254000" contourW="19050">
          <a:bevelT w="82550" h="44450" prst="angle"/>
          <a:bevelB w="82550" h="44450" prst="angle"/>
          <a:contourClr>
            <a:srgbClr val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A1F46A-D53E-4BB2-8802-2DB70E09EC98}">
      <dsp:nvSpPr>
        <dsp:cNvPr id="0" name=""/>
        <dsp:cNvSpPr/>
      </dsp:nvSpPr>
      <dsp:spPr>
        <a:xfrm>
          <a:off x="1316736" y="226298"/>
          <a:ext cx="3291840" cy="1810385"/>
        </a:xfrm>
        <a:prstGeom prst="downArrow">
          <a:avLst/>
        </a:prstGeom>
        <a:solidFill>
          <a:schemeClr val="bg1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1B269B-2969-4609-AEAA-485BDCD91AB4}">
      <dsp:nvSpPr>
        <dsp:cNvPr id="0" name=""/>
        <dsp:cNvSpPr/>
      </dsp:nvSpPr>
      <dsp:spPr>
        <a:xfrm>
          <a:off x="5815584" y="0"/>
          <a:ext cx="3511296" cy="1900904"/>
        </a:xfrm>
        <a:prstGeom prst="rect">
          <a:avLst/>
        </a:prstGeom>
        <a:noFill/>
        <a:ln>
          <a:noFill/>
        </a:ln>
        <a:effectLst/>
        <a:scene3d>
          <a:camera prst="perspectiveFront" fov="3300000" zoom="95000">
            <a:rot lat="486000" lon="19530000" rev="174000"/>
          </a:camera>
          <a:lightRig rig="harsh" dir="t">
            <a:rot lat="0" lon="0" rev="3000000"/>
          </a:lightRig>
        </a:scene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320040" rIns="320040" bIns="32004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500" kern="1200" dirty="0"/>
            <a:t>Dimensão Assistencial</a:t>
          </a:r>
        </a:p>
      </dsp:txBody>
      <dsp:txXfrm>
        <a:off x="5815584" y="0"/>
        <a:ext cx="3511296" cy="1900904"/>
      </dsp:txXfrm>
    </dsp:sp>
    <dsp:sp modelId="{5CF5C3E7-8DBA-41FE-BA05-6BDE6B8895D0}">
      <dsp:nvSpPr>
        <dsp:cNvPr id="0" name=""/>
        <dsp:cNvSpPr/>
      </dsp:nvSpPr>
      <dsp:spPr>
        <a:xfrm>
          <a:off x="6364224" y="2489279"/>
          <a:ext cx="3291840" cy="1810385"/>
        </a:xfrm>
        <a:prstGeom prst="upArrow">
          <a:avLst/>
        </a:prstGeom>
        <a:solidFill>
          <a:schemeClr val="bg1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895AFE-1814-452A-83AF-1038E3968B5A}">
      <dsp:nvSpPr>
        <dsp:cNvPr id="0" name=""/>
        <dsp:cNvSpPr/>
      </dsp:nvSpPr>
      <dsp:spPr>
        <a:xfrm>
          <a:off x="1645920" y="2625058"/>
          <a:ext cx="3511296" cy="1900904"/>
        </a:xfrm>
        <a:prstGeom prst="rect">
          <a:avLst/>
        </a:prstGeom>
        <a:noFill/>
        <a:ln>
          <a:noFill/>
        </a:ln>
        <a:effectLst/>
        <a:scene3d>
          <a:camera prst="perspectiveFront" fov="3300000" zoom="95000">
            <a:rot lat="486000" lon="19530000" rev="174000"/>
          </a:camera>
          <a:lightRig rig="harsh" dir="t">
            <a:rot lat="0" lon="0" rev="3000000"/>
          </a:lightRig>
        </a:scene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320040" rIns="320040" bIns="32004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500" kern="1200" dirty="0"/>
            <a:t>Gestão e Gerência</a:t>
          </a:r>
        </a:p>
      </dsp:txBody>
      <dsp:txXfrm>
        <a:off x="1645920" y="2625058"/>
        <a:ext cx="3511296" cy="190090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DAF7BB-5972-452C-AE1B-928F90799F27}">
      <dsp:nvSpPr>
        <dsp:cNvPr id="0" name=""/>
        <dsp:cNvSpPr/>
      </dsp:nvSpPr>
      <dsp:spPr>
        <a:xfrm>
          <a:off x="0" y="676"/>
          <a:ext cx="6812280" cy="1582831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E1364-C9EE-4FC8-A698-DD390E5E76BB}">
      <dsp:nvSpPr>
        <dsp:cNvPr id="0" name=""/>
        <dsp:cNvSpPr/>
      </dsp:nvSpPr>
      <dsp:spPr>
        <a:xfrm>
          <a:off x="336339" y="150195"/>
          <a:ext cx="1155490" cy="12837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8EA774-8564-4408-BBE1-D3F756BDE471}">
      <dsp:nvSpPr>
        <dsp:cNvPr id="0" name=""/>
        <dsp:cNvSpPr/>
      </dsp:nvSpPr>
      <dsp:spPr>
        <a:xfrm>
          <a:off x="1828170" y="676"/>
          <a:ext cx="4984109" cy="15828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516" tIns="167516" rIns="167516" bIns="16751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MHD</a:t>
          </a:r>
          <a:endParaRPr lang="en-US" sz="2500" kern="1200"/>
        </a:p>
      </dsp:txBody>
      <dsp:txXfrm>
        <a:off x="1828170" y="676"/>
        <a:ext cx="4984109" cy="1582831"/>
      </dsp:txXfrm>
    </dsp:sp>
    <dsp:sp modelId="{9339B3AF-9ED5-45CA-8193-AC2C6044B488}">
      <dsp:nvSpPr>
        <dsp:cNvPr id="0" name=""/>
        <dsp:cNvSpPr/>
      </dsp:nvSpPr>
      <dsp:spPr>
        <a:xfrm>
          <a:off x="0" y="1979216"/>
          <a:ext cx="6812280" cy="1582831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7C39E9-CB05-4D5C-89BE-1A1306E43D67}">
      <dsp:nvSpPr>
        <dsp:cNvPr id="0" name=""/>
        <dsp:cNvSpPr/>
      </dsp:nvSpPr>
      <dsp:spPr>
        <a:xfrm>
          <a:off x="285882" y="2253664"/>
          <a:ext cx="1256405" cy="103393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03FCB5-B57D-425B-99D2-E4CCBBDDAD64}">
      <dsp:nvSpPr>
        <dsp:cNvPr id="0" name=""/>
        <dsp:cNvSpPr/>
      </dsp:nvSpPr>
      <dsp:spPr>
        <a:xfrm>
          <a:off x="1828170" y="1979216"/>
          <a:ext cx="4984109" cy="15828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516" tIns="167516" rIns="167516" bIns="16751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Determinação social</a:t>
          </a:r>
          <a:endParaRPr lang="en-US" sz="2500" kern="1200" dirty="0"/>
        </a:p>
      </dsp:txBody>
      <dsp:txXfrm>
        <a:off x="1828170" y="1979216"/>
        <a:ext cx="4984109" cy="1582831"/>
      </dsp:txXfrm>
    </dsp:sp>
    <dsp:sp modelId="{51A4C1E3-12B4-4D44-8C5E-0DE82CEB5F7C}">
      <dsp:nvSpPr>
        <dsp:cNvPr id="0" name=""/>
        <dsp:cNvSpPr/>
      </dsp:nvSpPr>
      <dsp:spPr>
        <a:xfrm>
          <a:off x="0" y="3957755"/>
          <a:ext cx="6812280" cy="1582831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2A3EF1-7959-4287-8FA5-CB0FE91D168E}">
      <dsp:nvSpPr>
        <dsp:cNvPr id="0" name=""/>
        <dsp:cNvSpPr/>
      </dsp:nvSpPr>
      <dsp:spPr>
        <a:xfrm>
          <a:off x="376098" y="4219581"/>
          <a:ext cx="1075974" cy="10591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B53C13-DAAC-4E55-9B60-110A79A4FDA8}">
      <dsp:nvSpPr>
        <dsp:cNvPr id="0" name=""/>
        <dsp:cNvSpPr/>
      </dsp:nvSpPr>
      <dsp:spPr>
        <a:xfrm>
          <a:off x="1828170" y="3957755"/>
          <a:ext cx="4984109" cy="15828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516" tIns="167516" rIns="167516" bIns="16751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Processo de trabalho</a:t>
          </a:r>
          <a:endParaRPr lang="en-US" sz="2500" kern="1200" dirty="0"/>
        </a:p>
      </dsp:txBody>
      <dsp:txXfrm>
        <a:off x="1828170" y="3957755"/>
        <a:ext cx="4984109" cy="158283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DC0BA-09E3-584E-83F5-F6A772B66131}">
      <dsp:nvSpPr>
        <dsp:cNvPr id="0" name=""/>
        <dsp:cNvSpPr/>
      </dsp:nvSpPr>
      <dsp:spPr>
        <a:xfrm>
          <a:off x="3100" y="406049"/>
          <a:ext cx="2459640" cy="14757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>
              <a:latin typeface="+mj-lt"/>
            </a:rPr>
            <a:t>Enfoque da assistência na família</a:t>
          </a:r>
          <a:endParaRPr lang="pt-BR" sz="2400" kern="1200" dirty="0"/>
        </a:p>
      </dsp:txBody>
      <dsp:txXfrm>
        <a:off x="3100" y="406049"/>
        <a:ext cx="2459640" cy="1475784"/>
      </dsp:txXfrm>
    </dsp:sp>
    <dsp:sp modelId="{1525A534-AE44-EF45-BD8C-FD8F64B2E24C}">
      <dsp:nvSpPr>
        <dsp:cNvPr id="0" name=""/>
        <dsp:cNvSpPr/>
      </dsp:nvSpPr>
      <dsp:spPr>
        <a:xfrm>
          <a:off x="2708705" y="406049"/>
          <a:ext cx="2459640" cy="14757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>
              <a:latin typeface="+mj-lt"/>
            </a:rPr>
            <a:t>Território adscrito</a:t>
          </a:r>
          <a:endParaRPr lang="pt-BR" sz="2400" kern="1200" dirty="0"/>
        </a:p>
      </dsp:txBody>
      <dsp:txXfrm>
        <a:off x="2708705" y="406049"/>
        <a:ext cx="2459640" cy="1475784"/>
      </dsp:txXfrm>
    </dsp:sp>
    <dsp:sp modelId="{D81C6C15-F222-8B41-A92C-82A249FA2CE6}">
      <dsp:nvSpPr>
        <dsp:cNvPr id="0" name=""/>
        <dsp:cNvSpPr/>
      </dsp:nvSpPr>
      <dsp:spPr>
        <a:xfrm>
          <a:off x="5414310" y="406049"/>
          <a:ext cx="2459640" cy="14757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>
              <a:latin typeface="+mj-lt"/>
            </a:rPr>
            <a:t>Descentralização</a:t>
          </a:r>
          <a:endParaRPr lang="pt-BR" sz="2400" kern="1200" dirty="0"/>
        </a:p>
      </dsp:txBody>
      <dsp:txXfrm>
        <a:off x="5414310" y="406049"/>
        <a:ext cx="2459640" cy="1475784"/>
      </dsp:txXfrm>
    </dsp:sp>
    <dsp:sp modelId="{A7902BD3-7BD3-6940-A338-214DDCDFFCC5}">
      <dsp:nvSpPr>
        <dsp:cNvPr id="0" name=""/>
        <dsp:cNvSpPr/>
      </dsp:nvSpPr>
      <dsp:spPr>
        <a:xfrm>
          <a:off x="8119914" y="406049"/>
          <a:ext cx="2459640" cy="14757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>
              <a:latin typeface="+mj-lt"/>
            </a:rPr>
            <a:t>Cuidado longitudinal</a:t>
          </a:r>
          <a:endParaRPr lang="pt-BR" sz="2400" kern="1200" dirty="0">
            <a:latin typeface="+mj-lt"/>
          </a:endParaRPr>
        </a:p>
      </dsp:txBody>
      <dsp:txXfrm>
        <a:off x="8119914" y="406049"/>
        <a:ext cx="2459640" cy="1475784"/>
      </dsp:txXfrm>
    </dsp:sp>
    <dsp:sp modelId="{EDDD9741-D175-4342-8DD9-D4656DBA5E82}">
      <dsp:nvSpPr>
        <dsp:cNvPr id="0" name=""/>
        <dsp:cNvSpPr/>
      </dsp:nvSpPr>
      <dsp:spPr>
        <a:xfrm>
          <a:off x="1355902" y="2127797"/>
          <a:ext cx="2459640" cy="14757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>
              <a:latin typeface="+mj-lt"/>
            </a:rPr>
            <a:t>Responsabilização</a:t>
          </a:r>
          <a:endParaRPr lang="pt-BR" sz="2400" kern="1200" dirty="0">
            <a:latin typeface="+mj-lt"/>
          </a:endParaRPr>
        </a:p>
      </dsp:txBody>
      <dsp:txXfrm>
        <a:off x="1355902" y="2127797"/>
        <a:ext cx="2459640" cy="1475784"/>
      </dsp:txXfrm>
    </dsp:sp>
    <dsp:sp modelId="{8AACD316-7D77-124B-95E1-E86853AFC788}">
      <dsp:nvSpPr>
        <dsp:cNvPr id="0" name=""/>
        <dsp:cNvSpPr/>
      </dsp:nvSpPr>
      <dsp:spPr>
        <a:xfrm>
          <a:off x="4061507" y="2127797"/>
          <a:ext cx="2459640" cy="14757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>
              <a:latin typeface="+mj-lt"/>
            </a:rPr>
            <a:t>Coordenação do cuidado</a:t>
          </a:r>
        </a:p>
      </dsp:txBody>
      <dsp:txXfrm>
        <a:off x="4061507" y="2127797"/>
        <a:ext cx="2459640" cy="1475784"/>
      </dsp:txXfrm>
    </dsp:sp>
    <dsp:sp modelId="{E4445E37-3369-9241-8F0D-A29041E1E386}">
      <dsp:nvSpPr>
        <dsp:cNvPr id="0" name=""/>
        <dsp:cNvSpPr/>
      </dsp:nvSpPr>
      <dsp:spPr>
        <a:xfrm>
          <a:off x="6767112" y="2127797"/>
          <a:ext cx="2459640" cy="14757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>
              <a:latin typeface="+mj-lt"/>
            </a:rPr>
            <a:t>Equidade</a:t>
          </a:r>
        </a:p>
      </dsp:txBody>
      <dsp:txXfrm>
        <a:off x="6767112" y="2127797"/>
        <a:ext cx="2459640" cy="1475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0146D9-DF99-4755-974C-5CFB82D20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163C662-7329-4579-A8A1-355E13FADA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025621-1703-4154-AAC1-03FCA2001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201A-F598-4F0A-83D2-95A601C45A7F}" type="datetimeFigureOut">
              <a:rPr lang="pt-BR" smtClean="0"/>
              <a:pPr/>
              <a:t>03/06/2020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F777070-0C32-418C-B53E-47D04B564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86DEFAD-4C37-4594-8A78-0596CB50C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B45F-328A-40DF-BFD3-B0E9FEEF5D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2248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CDD779-280B-4889-995B-171FE5A0B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C2BDBDE-F6F6-4170-BE45-FA7872454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F347683-EC29-486F-AB06-0DA6A3FDD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201A-F598-4F0A-83D2-95A601C45A7F}" type="datetimeFigureOut">
              <a:rPr lang="pt-BR" smtClean="0"/>
              <a:pPr/>
              <a:t>03/06/2020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8E3DC75-F1F1-437D-A1F7-77A1570FF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FF0EBF9-9F70-4BE6-A34D-29EDACF02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B45F-328A-40DF-BFD3-B0E9FEEF5D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566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4A309A8-A3FF-4FF6-B070-808347ECC6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CDFA31C-54BE-4E7F-B0EF-A72A739131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4949081-948B-4B38-B733-F2DFA1C3B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201A-F598-4F0A-83D2-95A601C45A7F}" type="datetimeFigureOut">
              <a:rPr lang="pt-BR" smtClean="0"/>
              <a:pPr/>
              <a:t>03/06/2020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E75DA30-29E6-485E-BE2A-81DB579FD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B83E743-F6F5-4693-9D29-9C9F5B0F6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B45F-328A-40DF-BFD3-B0E9FEEF5D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1307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A0D8B5-715B-4993-BA87-93E7D5583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D94248A-FB47-4280-B927-875CFD1B4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E93E0A-073E-4B83-A622-C61A1BD28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201A-F598-4F0A-83D2-95A601C45A7F}" type="datetimeFigureOut">
              <a:rPr lang="pt-BR" smtClean="0"/>
              <a:pPr/>
              <a:t>03/06/2020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B2497C5-DC95-4EB7-813D-E6570F45C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9AA607F-EC1A-4781-9964-B2869A82E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B45F-328A-40DF-BFD3-B0E9FEEF5D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2247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8359D0-CBD1-4AFF-9582-03B6A9040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598BB1F-87B5-4832-86B5-F78553855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C5CC63B-B366-41D1-9D8B-0BDA0B8ED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201A-F598-4F0A-83D2-95A601C45A7F}" type="datetimeFigureOut">
              <a:rPr lang="pt-BR" smtClean="0"/>
              <a:pPr/>
              <a:t>03/06/2020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D9921CB-B724-40D7-8920-020E52C54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187D337-BEFB-4ECF-ADD0-87F16A8A9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B45F-328A-40DF-BFD3-B0E9FEEF5D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2376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6592FB-2273-4775-9B99-90A91F63F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BE9785-ABFB-4F8D-A369-FBDEFAD324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82FF614-4CC5-40FF-B215-2C98800E4A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DC63B9D-2142-4936-8188-B9FE6DE9E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201A-F598-4F0A-83D2-95A601C45A7F}" type="datetimeFigureOut">
              <a:rPr lang="pt-BR" smtClean="0"/>
              <a:pPr/>
              <a:t>03/06/2020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91E793D-B779-44AD-965B-7583570F2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ACB6E61-F8EC-4E1A-8049-47338DEC9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B45F-328A-40DF-BFD3-B0E9FEEF5D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8704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BE1423-7225-473C-9376-A3B6280DD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AD2B7AD-1417-4D27-A01E-5C3CB6B29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147A3DC-A55B-41A8-A75E-B03C835BE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B2D479E-B926-47C7-96AF-C973E58286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76F6BD8-3F53-480D-A94A-9008957B1A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9DDC9B0-8A1F-46D7-89ED-2D0D62945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201A-F598-4F0A-83D2-95A601C45A7F}" type="datetimeFigureOut">
              <a:rPr lang="pt-BR" smtClean="0"/>
              <a:pPr/>
              <a:t>03/06/2020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B12610F-5791-4BC5-9D75-351DD0301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551E756-FC79-4B44-AA6B-409AAD017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B45F-328A-40DF-BFD3-B0E9FEEF5D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5821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4CDD3F-4E87-4877-96EB-4372412B1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7818DD9-10CB-4A82-86FA-E63426AFE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201A-F598-4F0A-83D2-95A601C45A7F}" type="datetimeFigureOut">
              <a:rPr lang="pt-BR" smtClean="0"/>
              <a:pPr/>
              <a:t>03/06/2020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9FB2DA8-0C3E-4143-B23B-D5BFC7427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35F3EFD-D431-4B46-BBCA-E5E507AB8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B45F-328A-40DF-BFD3-B0E9FEEF5D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993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1DF7E53-2ED1-452F-A362-536B870E8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201A-F598-4F0A-83D2-95A601C45A7F}" type="datetimeFigureOut">
              <a:rPr lang="pt-BR" smtClean="0"/>
              <a:pPr/>
              <a:t>03/06/2020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93A82D7-4EF0-4AC0-9FC5-75CCBB183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763070E-FB54-40C8-AF5B-479A1D174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B45F-328A-40DF-BFD3-B0E9FEEF5D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4701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803061-1D13-4C0C-B2F7-9BF39B92A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EC8A6E-BDDD-405D-B390-A14929D35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363DC6C-6A35-4036-83CC-5D890663CA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3BE7FD6-39D7-4BA4-888D-88FD0ACD6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201A-F598-4F0A-83D2-95A601C45A7F}" type="datetimeFigureOut">
              <a:rPr lang="pt-BR" smtClean="0"/>
              <a:pPr/>
              <a:t>03/06/2020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E1E06DC-0742-40A3-897D-4BA97D723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88F5A54-290E-4720-8FBA-6CC8111CC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B45F-328A-40DF-BFD3-B0E9FEEF5D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0307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748552-8C2A-41A1-B7B1-D7C59CFFB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7A8194E-B6AE-45F2-BC0F-8A08BBC673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D79F58E-5955-4F09-BE80-2ED3369DC9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8E9C11E-2C78-427E-B1F8-68117CDA0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201A-F598-4F0A-83D2-95A601C45A7F}" type="datetimeFigureOut">
              <a:rPr lang="pt-BR" smtClean="0"/>
              <a:pPr/>
              <a:t>03/06/2020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E38C6EF-B554-4713-8330-04726F527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922B992-AE7A-4F55-AD4C-766BBD041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B45F-328A-40DF-BFD3-B0E9FEEF5D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9240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67987B0-D0BD-49BD-B8CE-888B235FE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86E571D-6B5B-4C9F-B776-4920446C6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7C332A5-F993-4671-9E2E-F07886D2F3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A201A-F598-4F0A-83D2-95A601C45A7F}" type="datetimeFigureOut">
              <a:rPr lang="pt-BR" smtClean="0"/>
              <a:pPr/>
              <a:t>03/06/2020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95321A6-3003-420B-9632-78A9744B38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A9A50F4-B0B0-4103-8DE9-7A87C4734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FB45F-328A-40DF-BFD3-B0E9FEEF5D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889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p.br/espacoaberto/?materia=homenagens-a-lideres-e-pioneiras-da-enfermagem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jornal.usp.br/ciencias/ciencias-da-saude/ribeirao-preto-teve-filial-da-cruz-vermelha-na-segunda-guerra/" TargetMode="Externa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sp.br/espacoaberto/?materia=homenagens-a-lideres-e-pioneiras-da-enfermagem" TargetMode="External"/><Relationship Id="rId3" Type="http://schemas.openxmlformats.org/officeDocument/2006/relationships/diagramLayout" Target="../diagrams/layout2.xml"/><Relationship Id="rId7" Type="http://schemas.openxmlformats.org/officeDocument/2006/relationships/hyperlink" Target="https://www.scielo.br/scielo.php?script=sci_arttext&amp;pid=S0034-71672013000700002&amp;lng=pt&amp;tlng=pt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cee.fiocruz.br/?q=antes-do-sus" TargetMode="Externa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hyperlink" Target="http://www.cofen.gov.br/lei-n-749886-de-25-de-junho-de-1986_4161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chado.mg.gov.br/materia.php?id=643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hyperlink" Target="http://pa.corens.portalcofen.gov.br/" TargetMode="Externa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raxisteoria.wordpress.com/2016/07/18/o-que-e-alienacao-em-marx/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clicksociologico.blogspot.com.br/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pt.wikipedia.org/wiki/Albert_Eckhout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aps.saude.gov.br/biblioteca/visualizar/MTI3NQ==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590/s0104-12902015s01009" TargetMode="External"/><Relationship Id="rId2" Type="http://schemas.openxmlformats.org/officeDocument/2006/relationships/hyperlink" Target="https://edisciplinas.usp.br/pluginfile.php/269260/mod_resource/content/1/MHtexto.doc%20-%20MaterialismoHistEgryFonsecaBertolozzi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x.doi.org/10.14198/cuid.2016.46.07" TargetMode="External"/><Relationship Id="rId4" Type="http://schemas.openxmlformats.org/officeDocument/2006/relationships/hyperlink" Target="https://www.redalyc.org/pdf/3861/386138058011.pdf%20acesso%20em%2030/05/202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ovomilenio.inf.br/santos/fotos007.htm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mmg.org/artigo/detalhes/1461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s://www.bio.fiocruz.br/index.php/br/noticias/1738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s://pt.wikipedia.org/wiki/Primeira_Guerra_Mundial" TargetMode="Externa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1.xml"/><Relationship Id="rId7" Type="http://schemas.openxmlformats.org/officeDocument/2006/relationships/hyperlink" Target="https://www.jornaldocomercio.com/_conteudo/economia/2019/10/709138-crise-acaba-com-era-de-ouro-do-cafe-no-brasil.html%20acesso%20em%2031/05/2020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hyperlink" Target="https://www.scielo.br/scielo.php?script=sci_arttext&amp;pid=S1414-8145200900020000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bvsenfermeria.bvsalud.org/vitrinas/galeria-de-imagens/acesso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FB82883-1DC0-4BE1-A607-009095F33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58C2EB-7545-451D-8358-08B31D41C6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FA98EAA-A866-4C95-A2A8-44E46FBA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56000">
                <a:schemeClr val="tx1">
                  <a:alpha val="40000"/>
                </a:schemeClr>
              </a:gs>
              <a:gs pos="100000">
                <a:schemeClr val="tx1">
                  <a:alpha val="8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604B96-4ED8-4391-B954-E6FE1C4FA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7099" y="656243"/>
            <a:ext cx="7985759" cy="2772757"/>
          </a:xfrm>
        </p:spPr>
        <p:txBody>
          <a:bodyPr anchor="b">
            <a:normAutofit fontScale="90000"/>
          </a:bodyPr>
          <a:lstStyle/>
          <a:p>
            <a:pPr algn="ctr"/>
            <a:r>
              <a:rPr lang="pt-BR" sz="4000" b="1" dirty="0">
                <a:latin typeface="Bahnschrift SemiLight SemiConde" panose="020B0502040204020203" pitchFamily="34" charset="0"/>
              </a:rPr>
              <a:t>Bases para a compreensão do processo de trabalho em saúde coletiva: o processo saúde-doença, o processo de trabalho em saúde, o processo de produção de serviços de saúde</a:t>
            </a:r>
            <a:endParaRPr lang="pt-BR" sz="4000" b="1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F11F9E-6262-4D54-BD89-E209318B49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5738" y="3670852"/>
            <a:ext cx="6960524" cy="2608301"/>
          </a:xfrm>
        </p:spPr>
        <p:txBody>
          <a:bodyPr anchor="t">
            <a:normAutofit/>
          </a:bodyPr>
          <a:lstStyle/>
          <a:p>
            <a:pPr algn="ctr"/>
            <a:r>
              <a:rPr lang="pt-BR" sz="2000" dirty="0"/>
              <a:t>Adriana Aparecida de Oliveira Ferre</a:t>
            </a:r>
          </a:p>
          <a:p>
            <a:pPr algn="ctr"/>
            <a:r>
              <a:rPr lang="pt-BR" sz="2000" dirty="0"/>
              <a:t>Daniela Silva Campos</a:t>
            </a:r>
          </a:p>
          <a:p>
            <a:pPr algn="ctr"/>
            <a:r>
              <a:rPr lang="pt-BR" sz="2000" dirty="0"/>
              <a:t>Ferla Maria Simas Bastos Cirino</a:t>
            </a:r>
          </a:p>
          <a:p>
            <a:pPr algn="ctr"/>
            <a:r>
              <a:rPr lang="pt-BR" sz="2000" dirty="0"/>
              <a:t>Jeniffer Marcela Carlos Blanco</a:t>
            </a:r>
          </a:p>
          <a:p>
            <a:pPr algn="ctr"/>
            <a:r>
              <a:rPr lang="pt-BR" sz="2000" dirty="0"/>
              <a:t>Jussara Balbino Aragão</a:t>
            </a:r>
          </a:p>
        </p:txBody>
      </p:sp>
    </p:spTree>
    <p:extLst>
      <p:ext uri="{BB962C8B-B14F-4D97-AF65-F5344CB8AC3E}">
        <p14:creationId xmlns:p14="http://schemas.microsoft.com/office/powerpoint/2010/main" val="133580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98340" y="399907"/>
            <a:ext cx="4598895" cy="3724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tângulo 7"/>
          <p:cNvSpPr/>
          <p:nvPr/>
        </p:nvSpPr>
        <p:spPr>
          <a:xfrm>
            <a:off x="6683189" y="4060576"/>
            <a:ext cx="52040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>
                <a:hlinkClick r:id="rId3"/>
              </a:rPr>
              <a:t>http://www.usp.br/espacoaberto/?</a:t>
            </a:r>
            <a:r>
              <a:rPr lang="pt-BR" sz="1000" dirty="0" err="1">
                <a:hlinkClick r:id="rId3"/>
              </a:rPr>
              <a:t>materia</a:t>
            </a:r>
            <a:r>
              <a:rPr lang="pt-BR" sz="1000" dirty="0">
                <a:hlinkClick r:id="rId3"/>
              </a:rPr>
              <a:t>=homenagens-a-lideres-e-pioneiras-da-enfermagem</a:t>
            </a:r>
            <a:endParaRPr lang="pt-BR" sz="1000" dirty="0"/>
          </a:p>
        </p:txBody>
      </p:sp>
      <p:cxnSp>
        <p:nvCxnSpPr>
          <p:cNvPr id="9" name="Conector reto 8"/>
          <p:cNvCxnSpPr/>
          <p:nvPr/>
        </p:nvCxnSpPr>
        <p:spPr>
          <a:xfrm flipV="1">
            <a:off x="0" y="4347654"/>
            <a:ext cx="12192000" cy="981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1572656" y="4368342"/>
            <a:ext cx="0" cy="5506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9168375" y="4368342"/>
            <a:ext cx="0" cy="5506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8014447" y="4773477"/>
            <a:ext cx="23119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Inauguração 1947</a:t>
            </a:r>
          </a:p>
          <a:p>
            <a:pPr algn="ctr"/>
            <a:endParaRPr lang="pt-BR" sz="280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/>
          <a:srcRect l="8272" t="29492" r="34077" b="11914"/>
          <a:stretch>
            <a:fillRect/>
          </a:stretch>
        </p:blipFill>
        <p:spPr bwMode="auto">
          <a:xfrm>
            <a:off x="448235" y="353472"/>
            <a:ext cx="5199529" cy="3612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tângulo 15"/>
          <p:cNvSpPr/>
          <p:nvPr/>
        </p:nvSpPr>
        <p:spPr>
          <a:xfrm>
            <a:off x="0" y="396563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dirty="0">
                <a:hlinkClick r:id="rId5"/>
              </a:rPr>
              <a:t>https://jornal.usp.br/ciencias/ciencias-da-saude/ribeirao-preto-teve-filial-da-cruz-vermelha-na-segunda-guerra/</a:t>
            </a:r>
            <a:r>
              <a:rPr lang="pt-BR" sz="1200" dirty="0"/>
              <a:t> acesso em 31/05/2020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416683" y="4909526"/>
            <a:ext cx="2311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1939</a:t>
            </a:r>
          </a:p>
          <a:p>
            <a:pPr algn="ctr"/>
            <a:endParaRPr lang="pt-BR" sz="2800" dirty="0"/>
          </a:p>
        </p:txBody>
      </p:sp>
      <p:sp>
        <p:nvSpPr>
          <p:cNvPr id="18" name="Pergaminho vertical 17"/>
          <p:cNvSpPr/>
          <p:nvPr/>
        </p:nvSpPr>
        <p:spPr>
          <a:xfrm>
            <a:off x="2061881" y="4531659"/>
            <a:ext cx="2653554" cy="2003612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  <a:latin typeface="Blackadder ITC" pitchFamily="82" charset="0"/>
              </a:rPr>
              <a:t>As guerras evidenciam a importância da enfermagem...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/>
          <p:cNvGraphicFramePr/>
          <p:nvPr/>
        </p:nvGraphicFramePr>
        <p:xfrm>
          <a:off x="336176" y="603428"/>
          <a:ext cx="11389659" cy="3960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tângulo 7"/>
          <p:cNvSpPr/>
          <p:nvPr/>
        </p:nvSpPr>
        <p:spPr>
          <a:xfrm>
            <a:off x="7551484" y="5919281"/>
            <a:ext cx="464051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/>
              <a:t>Fonte: </a:t>
            </a:r>
            <a:r>
              <a:rPr lang="pt-BR" sz="1100" dirty="0">
                <a:hlinkClick r:id="rId7"/>
              </a:rPr>
              <a:t>https://www.scielo.br/scielo.php?script=sci_arttext&amp;pid=S0034-71672013000700002&amp;lng=pt&amp;tlng=pt</a:t>
            </a:r>
            <a:endParaRPr lang="pt-BR" sz="1100" dirty="0"/>
          </a:p>
          <a:p>
            <a:r>
              <a:rPr lang="pt-BR" sz="1100" dirty="0">
                <a:hlinkClick r:id="rId8"/>
              </a:rPr>
              <a:t>http://www.usp.br/espacoaberto/?</a:t>
            </a:r>
            <a:r>
              <a:rPr lang="pt-BR" sz="1100" dirty="0" err="1">
                <a:hlinkClick r:id="rId8"/>
              </a:rPr>
              <a:t>materia</a:t>
            </a:r>
            <a:r>
              <a:rPr lang="pt-BR" sz="1100" dirty="0">
                <a:hlinkClick r:id="rId8"/>
              </a:rPr>
              <a:t>=homenagens-a-lideres-e-pioneiras-da-enfermagem</a:t>
            </a:r>
            <a:endParaRPr lang="pt-BR" sz="1100" dirty="0"/>
          </a:p>
          <a:p>
            <a:endParaRPr lang="pt-BR" sz="1100" dirty="0"/>
          </a:p>
        </p:txBody>
      </p:sp>
      <p:cxnSp>
        <p:nvCxnSpPr>
          <p:cNvPr id="11" name="Conector reto 10"/>
          <p:cNvCxnSpPr/>
          <p:nvPr/>
        </p:nvCxnSpPr>
        <p:spPr>
          <a:xfrm flipV="1">
            <a:off x="0" y="4347654"/>
            <a:ext cx="12192000" cy="981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1325913" y="4377098"/>
            <a:ext cx="0" cy="5506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9168375" y="4368342"/>
            <a:ext cx="0" cy="5506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192741" y="4831747"/>
            <a:ext cx="2311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1940</a:t>
            </a:r>
          </a:p>
          <a:p>
            <a:pPr algn="ctr"/>
            <a:endParaRPr lang="pt-BR" sz="280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8036857" y="4822782"/>
            <a:ext cx="2311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1953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epsjv.fiocruz.br/sites/default/files/images/Charge.jpg"/>
          <p:cNvPicPr>
            <a:picLocks noChangeAspect="1" noChangeArrowheads="1"/>
          </p:cNvPicPr>
          <p:nvPr/>
        </p:nvPicPr>
        <p:blipFill>
          <a:blip r:embed="rId2"/>
          <a:srcRect l="7214" r="6130"/>
          <a:stretch>
            <a:fillRect/>
          </a:stretch>
        </p:blipFill>
        <p:spPr bwMode="auto">
          <a:xfrm>
            <a:off x="7342094" y="251769"/>
            <a:ext cx="4531659" cy="5167396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-173728" y="6596390"/>
            <a:ext cx="2728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/>
              <a:t>https://cee.fiocruz.br/?q=antes-do-sus</a:t>
            </a:r>
          </a:p>
        </p:txBody>
      </p:sp>
      <p:graphicFrame>
        <p:nvGraphicFramePr>
          <p:cNvPr id="6" name="Diagrama 5"/>
          <p:cNvGraphicFramePr/>
          <p:nvPr/>
        </p:nvGraphicFramePr>
        <p:xfrm>
          <a:off x="0" y="609307"/>
          <a:ext cx="6884894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0" y="6131279"/>
            <a:ext cx="52387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hlinkClick r:id="rId8"/>
              </a:rPr>
              <a:t>https://cee.fiocruz.br/?q=antes-do-sus</a:t>
            </a:r>
            <a:endParaRPr lang="pt-BR" sz="1100" dirty="0"/>
          </a:p>
          <a:p>
            <a:r>
              <a:rPr lang="pt-BR" sz="1100" dirty="0"/>
              <a:t>http://www.reme.org.br/artigo/detalhes/439</a:t>
            </a:r>
          </a:p>
        </p:txBody>
      </p:sp>
      <p:cxnSp>
        <p:nvCxnSpPr>
          <p:cNvPr id="8" name="Conector reto 7"/>
          <p:cNvCxnSpPr/>
          <p:nvPr/>
        </p:nvCxnSpPr>
        <p:spPr>
          <a:xfrm flipV="1">
            <a:off x="0" y="5490649"/>
            <a:ext cx="12192000" cy="981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6210022" y="5470996"/>
            <a:ext cx="0" cy="5506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5056095" y="5917340"/>
            <a:ext cx="2311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1960</a:t>
            </a:r>
          </a:p>
          <a:p>
            <a:pPr algn="ctr"/>
            <a:endParaRPr lang="pt-BR" sz="2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diplomatique.org.br/wp-content/uploads/2019/01/mulheres046.1305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3778" y="800084"/>
            <a:ext cx="5782235" cy="3967110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159654" y="4816581"/>
            <a:ext cx="60960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https://diplomatique.org.br/a-torturante-funcao-da-educacao-na-decada-de-1970/</a:t>
            </a:r>
          </a:p>
        </p:txBody>
      </p:sp>
      <p:graphicFrame>
        <p:nvGraphicFramePr>
          <p:cNvPr id="8" name="Diagrama 7"/>
          <p:cNvGraphicFramePr/>
          <p:nvPr/>
        </p:nvGraphicFramePr>
        <p:xfrm>
          <a:off x="6225988" y="820272"/>
          <a:ext cx="4518212" cy="4034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0" name="Conector reto 9"/>
          <p:cNvCxnSpPr/>
          <p:nvPr/>
        </p:nvCxnSpPr>
        <p:spPr>
          <a:xfrm flipV="1">
            <a:off x="0" y="5127578"/>
            <a:ext cx="12192000" cy="981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3036516" y="5175161"/>
            <a:ext cx="0" cy="5506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1869142" y="5688740"/>
            <a:ext cx="2311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1970</a:t>
            </a:r>
          </a:p>
          <a:p>
            <a:pPr algn="ctr"/>
            <a:endParaRPr lang="pt-BR" sz="2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</p:nvPr>
        </p:nvGraphicFramePr>
        <p:xfrm>
          <a:off x="0" y="1051561"/>
          <a:ext cx="121920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2865052" y="4813197"/>
            <a:ext cx="6191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DECLARAÇÃO ALMA-ATA  : ATENÇÃO BÁSICA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epsjv.fiocruz.br/sites/default/files/styles/destaque_noticias/public/08-0091.jpg?itok=a6ni6Ow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8711" y="793177"/>
            <a:ext cx="5564682" cy="41774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/>
          <p:cNvSpPr txBox="1"/>
          <p:nvPr/>
        </p:nvSpPr>
        <p:spPr>
          <a:xfrm>
            <a:off x="6427068" y="6331576"/>
            <a:ext cx="5619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http://www.epsjv.fiocruz.br/noticias/reportagem/oitava-conferencia-nacional-de-saude-o-sus-ganha-forma</a:t>
            </a: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3298425507"/>
              </p:ext>
            </p:extLst>
          </p:nvPr>
        </p:nvGraphicFramePr>
        <p:xfrm>
          <a:off x="5500914" y="-93780"/>
          <a:ext cx="5936567" cy="5355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9700" name="Picture 4" descr="Qual o símbolo da enfermagem, seu significado e anel do curso ...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647969"/>
            <a:ext cx="3697801" cy="2194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aixaDeTexto 11"/>
          <p:cNvSpPr txBox="1"/>
          <p:nvPr/>
        </p:nvSpPr>
        <p:spPr>
          <a:xfrm>
            <a:off x="318210" y="3028114"/>
            <a:ext cx="2762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Lei 7.498/86 </a:t>
            </a:r>
          </a:p>
          <a:p>
            <a:pPr algn="ctr"/>
            <a:r>
              <a:rPr lang="pt-BR" dirty="0"/>
              <a:t>Lei do Exercício Profissional- que regulamenta e delimita a atuação da categoria de Enfermagem</a:t>
            </a:r>
          </a:p>
        </p:txBody>
      </p:sp>
      <p:cxnSp>
        <p:nvCxnSpPr>
          <p:cNvPr id="8" name="Conector reto 7"/>
          <p:cNvCxnSpPr/>
          <p:nvPr/>
        </p:nvCxnSpPr>
        <p:spPr>
          <a:xfrm flipV="1">
            <a:off x="0" y="5272120"/>
            <a:ext cx="12192000" cy="981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1665021" y="5281933"/>
            <a:ext cx="0" cy="5506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509048" y="5377469"/>
            <a:ext cx="2311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800" dirty="0"/>
          </a:p>
          <a:p>
            <a:pPr algn="ctr"/>
            <a:r>
              <a:rPr lang="pt-BR" sz="2800" dirty="0"/>
              <a:t>1980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0" y="615011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000" dirty="0">
                <a:hlinkClick r:id="rId9"/>
              </a:rPr>
              <a:t>http://www.cofen.gov.br/lei-n-749886-de-25-de-junho-de-1986_4161.html#:~:</a:t>
            </a:r>
            <a:r>
              <a:rPr lang="pt-BR" sz="1000" dirty="0" err="1">
                <a:hlinkClick r:id="rId9"/>
              </a:rPr>
              <a:t>text</a:t>
            </a:r>
            <a:r>
              <a:rPr lang="pt-BR" sz="1000" dirty="0">
                <a:hlinkClick r:id="rId9"/>
              </a:rPr>
              <a:t>=</a:t>
            </a:r>
            <a:r>
              <a:rPr lang="pt-BR" sz="1000" dirty="0" err="1">
                <a:hlinkClick r:id="rId9"/>
              </a:rPr>
              <a:t>Disp</a:t>
            </a:r>
            <a:r>
              <a:rPr lang="pt-BR" sz="1000" dirty="0">
                <a:hlinkClick r:id="rId9"/>
              </a:rPr>
              <a:t>%C3%B5e%20sobre%20a%20regulamenta%C3%A7%C3%A3o%20do%20exerc%C3%</a:t>
            </a:r>
            <a:r>
              <a:rPr lang="pt-BR" sz="1000" dirty="0" err="1">
                <a:hlinkClick r:id="rId9"/>
              </a:rPr>
              <a:t>ADcio</a:t>
            </a:r>
            <a:r>
              <a:rPr lang="pt-BR" sz="1000" dirty="0">
                <a:hlinkClick r:id="rId9"/>
              </a:rPr>
              <a:t>%20da%20Enfermagem%20e%20d%C3%A1%20outras%20provid%C3%</a:t>
            </a:r>
            <a:r>
              <a:rPr lang="pt-BR" sz="1000" dirty="0" err="1">
                <a:hlinkClick r:id="rId9"/>
              </a:rPr>
              <a:t>AAncias</a:t>
            </a:r>
            <a:r>
              <a:rPr lang="pt-BR" sz="1000" dirty="0">
                <a:hlinkClick r:id="rId9"/>
              </a:rPr>
              <a:t>.&amp;</a:t>
            </a:r>
            <a:r>
              <a:rPr lang="pt-BR" sz="1000" dirty="0" err="1">
                <a:hlinkClick r:id="rId9"/>
              </a:rPr>
              <a:t>text</a:t>
            </a:r>
            <a:r>
              <a:rPr lang="pt-BR" sz="1000" dirty="0">
                <a:hlinkClick r:id="rId9"/>
              </a:rPr>
              <a:t>=A%20Enfermagem%20%C3%A9%20exercida%20privativamente,os%20respectivos%20graus%20de%20habilita%C3%A7%C3%A3o.</a:t>
            </a:r>
            <a:endParaRPr lang="pt-BR" sz="1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arampo | Baixe Vetores, Fotos e arquivos PSD Grátis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16858" y="1210234"/>
            <a:ext cx="3133165" cy="3039037"/>
          </a:xfrm>
          <a:prstGeom prst="upArrow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7" name="CaixaDeTexto 6"/>
          <p:cNvSpPr txBox="1"/>
          <p:nvPr/>
        </p:nvSpPr>
        <p:spPr>
          <a:xfrm>
            <a:off x="0" y="6596390"/>
            <a:ext cx="42862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hlinkClick r:id="rId3"/>
              </a:rPr>
              <a:t>http://www.machado.mg.gov.br/materia.</a:t>
            </a:r>
            <a:r>
              <a:rPr lang="pt-BR" sz="1100" dirty="0" err="1">
                <a:hlinkClick r:id="rId3"/>
              </a:rPr>
              <a:t>php</a:t>
            </a:r>
            <a:r>
              <a:rPr lang="pt-BR" sz="1100" dirty="0">
                <a:hlinkClick r:id="rId3"/>
              </a:rPr>
              <a:t>?id=643</a:t>
            </a:r>
            <a:endParaRPr lang="pt-BR" sz="1100" dirty="0"/>
          </a:p>
        </p:txBody>
      </p:sp>
      <p:pic>
        <p:nvPicPr>
          <p:cNvPr id="28676" name="Picture 4" descr="gráfico polar de Florence Nightinga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9094" y="1101804"/>
            <a:ext cx="5553257" cy="3456749"/>
          </a:xfrm>
          <a:prstGeom prst="curvedDownArrow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8879544" y="6596390"/>
            <a:ext cx="33124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/>
              <a:t>https://br.pinterest.com/pin/792281759419523823/</a:t>
            </a:r>
          </a:p>
        </p:txBody>
      </p:sp>
      <p:cxnSp>
        <p:nvCxnSpPr>
          <p:cNvPr id="8" name="Conector reto 7"/>
          <p:cNvCxnSpPr/>
          <p:nvPr/>
        </p:nvCxnSpPr>
        <p:spPr>
          <a:xfrm flipV="1">
            <a:off x="0" y="4334202"/>
            <a:ext cx="12192000" cy="981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1678362" y="4354890"/>
            <a:ext cx="0" cy="5506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524436" y="4397824"/>
            <a:ext cx="2311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800" dirty="0"/>
          </a:p>
          <a:p>
            <a:pPr algn="ctr"/>
            <a:r>
              <a:rPr lang="pt-BR" sz="2800" dirty="0"/>
              <a:t>1990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133166" y="4303058"/>
            <a:ext cx="51233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Apesar da visibilidade que a Estratégia Saúde da Família trouxe, os movimentos para uma prática  crítica e transformadora na enfermagem, são ainda tímidos, diante da magnitude da sua atuação.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591670" y="336177"/>
            <a:ext cx="2877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Implantação</a:t>
            </a:r>
            <a:r>
              <a:rPr lang="pt-BR" dirty="0"/>
              <a:t> </a:t>
            </a:r>
            <a:r>
              <a:rPr lang="pt-BR" sz="2400" dirty="0"/>
              <a:t>do PSF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7100048" y="322729"/>
            <a:ext cx="3294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Diagrama da Rosa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ta em curva para a direita 6"/>
          <p:cNvSpPr/>
          <p:nvPr/>
        </p:nvSpPr>
        <p:spPr>
          <a:xfrm>
            <a:off x="645459" y="1021975"/>
            <a:ext cx="4948517" cy="4867835"/>
          </a:xfrm>
          <a:prstGeom prst="curved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" name="Seta em curva para a esquerda 5"/>
          <p:cNvSpPr/>
          <p:nvPr/>
        </p:nvSpPr>
        <p:spPr>
          <a:xfrm>
            <a:off x="5580530" y="1210235"/>
            <a:ext cx="6611472" cy="4746812"/>
          </a:xfrm>
          <a:prstGeom prst="curvedLef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152" y="94129"/>
            <a:ext cx="10515600" cy="1325563"/>
          </a:xfrm>
        </p:spPr>
        <p:txBody>
          <a:bodyPr>
            <a:normAutofit/>
          </a:bodyPr>
          <a:lstStyle/>
          <a:p>
            <a:r>
              <a:rPr lang="pt-BR" b="1" dirty="0"/>
              <a:t>Processo de trabalho do enfermeiro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609600" y="1600201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10529047" y="6192389"/>
            <a:ext cx="14579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err="1"/>
              <a:t>Peduzzi</a:t>
            </a:r>
            <a:r>
              <a:rPr lang="pt-BR" sz="1100" dirty="0"/>
              <a:t>, Silva &amp;Lima 2013</a:t>
            </a:r>
          </a:p>
        </p:txBody>
      </p:sp>
      <p:sp>
        <p:nvSpPr>
          <p:cNvPr id="9" name="Retângulo 8"/>
          <p:cNvSpPr/>
          <p:nvPr/>
        </p:nvSpPr>
        <p:spPr>
          <a:xfrm>
            <a:off x="10056479" y="6488668"/>
            <a:ext cx="2135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>
                <a:hlinkClick r:id="rId7"/>
              </a:rPr>
              <a:t>http://pa.corens.portalcofen.gov.br</a:t>
            </a:r>
            <a:r>
              <a:rPr lang="pt-BR" dirty="0">
                <a:hlinkClick r:id="rId7"/>
              </a:rPr>
              <a:t>/</a:t>
            </a:r>
            <a:endParaRPr lang="pt-B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EA3934F-745A-4591-938B-66224D944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CEA3934F-745A-4591-938B-66224D944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CEA3934F-745A-4591-938B-66224D944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DA1F46A-D53E-4BB2-8802-2DB70E09EC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ADA1F46A-D53E-4BB2-8802-2DB70E09EC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ADA1F46A-D53E-4BB2-8802-2DB70E09EC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71B269B-2969-4609-AEAA-485BDCD91A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A71B269B-2969-4609-AEAA-485BDCD91A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A71B269B-2969-4609-AEAA-485BDCD91A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F5C3E7-8DBA-41FE-BA05-6BDE6B8895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5CF5C3E7-8DBA-41FE-BA05-6BDE6B8895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5CF5C3E7-8DBA-41FE-BA05-6BDE6B8895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F895AFE-1814-452A-83AF-1038E3968B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7F895AFE-1814-452A-83AF-1038E3968B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7F895AFE-1814-452A-83AF-1038E3968B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2728" t="10417" r="32967" b="10663"/>
          <a:stretch>
            <a:fillRect/>
          </a:stretch>
        </p:blipFill>
        <p:spPr bwMode="auto">
          <a:xfrm>
            <a:off x="452682" y="368099"/>
            <a:ext cx="495303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 descr="https://www.atribuna.com.br/image/contentid/policy:1.99342:1588437167/Agress-o-a-enfermeiras-Brasilia.jpg?f=2x1&amp;$p$f=7e048c7&amp;q=0.8&amp;w=1500&amp;$w=f075b9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14" y="4450977"/>
            <a:ext cx="4762533" cy="1679220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389965" y="6143644"/>
            <a:ext cx="4854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https://www.atribuna.com.br/noticias/atualidades/bolsonaristas-que-agrediram-enfermeiros-s%C3%A3o-identificados-e-ser%C3%A3o-processados-1.99341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33363" y="3183509"/>
            <a:ext cx="49530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http://www.cofen.gov.br/cofen-e-abenfo-se-manifestam-sobre-a-suspensao-da-insercao-do-diu-por-enfermeiros_76570.html</a:t>
            </a:r>
          </a:p>
        </p:txBody>
      </p:sp>
      <p:pic>
        <p:nvPicPr>
          <p:cNvPr id="27653" name="Picture 5" descr="Wanderson Kleber de Oliveira, secretário de Vigilância em Saúd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2501" y="421887"/>
            <a:ext cx="4826035" cy="2714644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5960409" y="3185276"/>
            <a:ext cx="53340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https://www.cnnbrasil.com.br/politica/2020/05/27/secretario-do-ministerio-da-saude-pede-demissao-por-causa-de-pedra-no-caminho</a:t>
            </a:r>
          </a:p>
        </p:txBody>
      </p:sp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5"/>
          <a:srcRect l="14861" t="22656" r="14861" b="11914"/>
          <a:stretch>
            <a:fillRect/>
          </a:stretch>
        </p:blipFill>
        <p:spPr bwMode="auto">
          <a:xfrm>
            <a:off x="6339168" y="4306600"/>
            <a:ext cx="4727761" cy="1856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CaixaDeTexto 11"/>
          <p:cNvSpPr txBox="1"/>
          <p:nvPr/>
        </p:nvSpPr>
        <p:spPr>
          <a:xfrm>
            <a:off x="6320118" y="6223488"/>
            <a:ext cx="47737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http://bvsms.saude.gov.br/ultimas-noticias/3119-oms-define-2020-como-ano-internacional-dos-profissionais-de-enfermagem-e-obstetricia</a:t>
            </a:r>
          </a:p>
        </p:txBody>
      </p:sp>
      <p:cxnSp>
        <p:nvCxnSpPr>
          <p:cNvPr id="11" name="Conector reto 10"/>
          <p:cNvCxnSpPr/>
          <p:nvPr/>
        </p:nvCxnSpPr>
        <p:spPr>
          <a:xfrm flipV="1">
            <a:off x="0" y="3755978"/>
            <a:ext cx="12192000" cy="981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1678362" y="3561514"/>
            <a:ext cx="0" cy="5506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524436" y="3564106"/>
            <a:ext cx="2311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800" dirty="0"/>
          </a:p>
          <a:p>
            <a:pPr algn="ctr"/>
            <a:r>
              <a:rPr lang="pt-BR" sz="2800" dirty="0"/>
              <a:t>Séc. XXI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9F11E7E-94A7-41B0-B2D9-F62702A486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648"/>
          <a:stretch/>
        </p:blipFill>
        <p:spPr>
          <a:xfrm>
            <a:off x="4273826" y="10"/>
            <a:ext cx="7918174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CD4603E-A051-4D30-AE14-8C58E6A8BE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pt-BR" sz="4400" dirty="0"/>
              <a:t>Teorização sobre o processo de trabalho em saúde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8889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eminário sobre Gestão de Riscos e Mapeamento de Processos ...">
            <a:extLst>
              <a:ext uri="{FF2B5EF4-FFF2-40B4-BE49-F238E27FC236}">
                <a16:creationId xmlns:a16="http://schemas.microsoft.com/office/drawing/2014/main" id="{D42E39C6-06CD-4ACF-B4E9-3DDB08156C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6" r="-1" b="3058"/>
          <a:stretch/>
        </p:blipFill>
        <p:spPr bwMode="auto">
          <a:xfrm>
            <a:off x="4513006" y="10"/>
            <a:ext cx="767899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pt-BR" sz="3500" dirty="0"/>
              <a:t>O que será abordado.....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71093" y="2718054"/>
            <a:ext cx="5321783" cy="3207258"/>
          </a:xfrm>
        </p:spPr>
        <p:txBody>
          <a:bodyPr anchor="t">
            <a:noAutofit/>
          </a:bodyPr>
          <a:lstStyle/>
          <a:p>
            <a:r>
              <a:rPr lang="pt-BR" sz="2500" dirty="0"/>
              <a:t>Evolução histórica da enfermagem; </a:t>
            </a:r>
          </a:p>
          <a:p>
            <a:r>
              <a:rPr lang="pt-BR" sz="2500" dirty="0"/>
              <a:t>Teorização sobre o processo de trabalho em saúde;</a:t>
            </a:r>
          </a:p>
          <a:p>
            <a:r>
              <a:rPr lang="pt-BR" sz="2500" dirty="0"/>
              <a:t>Processo de trabalho em saúde;</a:t>
            </a:r>
          </a:p>
          <a:p>
            <a:r>
              <a:rPr lang="pt-BR" sz="2500" dirty="0"/>
              <a:t>Trabalho criativo;</a:t>
            </a:r>
          </a:p>
          <a:p>
            <a:r>
              <a:rPr lang="pt-BR" sz="2500" dirty="0"/>
              <a:t>Processo de trabalho do enfermeiro na APS;</a:t>
            </a:r>
          </a:p>
          <a:p>
            <a:r>
              <a:rPr lang="pt-BR" sz="2500" dirty="0"/>
              <a:t>Desafios</a:t>
            </a:r>
          </a:p>
          <a:p>
            <a:endParaRPr lang="pt-BR" sz="2500" dirty="0"/>
          </a:p>
        </p:txBody>
      </p:sp>
    </p:spTree>
    <p:extLst>
      <p:ext uri="{BB962C8B-B14F-4D97-AF65-F5344CB8AC3E}">
        <p14:creationId xmlns:p14="http://schemas.microsoft.com/office/powerpoint/2010/main" val="4196088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F482075-3E95-46CA-AE1C-3C79AC563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Visão de mundo</a:t>
            </a:r>
            <a:br>
              <a:rPr lang="pt-BR" dirty="0"/>
            </a:br>
            <a:r>
              <a:rPr lang="pt-BR" sz="2200" dirty="0"/>
              <a:t>(Fonseca, </a:t>
            </a:r>
            <a:r>
              <a:rPr lang="pt-BR" sz="2200" dirty="0" err="1"/>
              <a:t>Egry</a:t>
            </a:r>
            <a:r>
              <a:rPr lang="pt-BR" sz="2200" dirty="0"/>
              <a:t>, </a:t>
            </a:r>
            <a:r>
              <a:rPr lang="pt-BR" sz="2200" dirty="0" err="1"/>
              <a:t>Bertolozzi</a:t>
            </a:r>
            <a:r>
              <a:rPr lang="pt-BR" sz="2200" dirty="0"/>
              <a:t>, 1990)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6DA2CF-84AE-4938-AC68-208908E7E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799" y="2276856"/>
            <a:ext cx="3958992" cy="4121260"/>
          </a:xfrm>
        </p:spPr>
        <p:txBody>
          <a:bodyPr anchor="ctr">
            <a:noAutofit/>
          </a:bodyPr>
          <a:lstStyle/>
          <a:p>
            <a:r>
              <a:rPr lang="pt-BR" sz="2500" dirty="0"/>
              <a:t>“Um sistema de pontos de vista sobre a realidade que permite ao homem elaborar uma atitude perante esta realidade”.  </a:t>
            </a:r>
          </a:p>
          <a:p>
            <a:endParaRPr lang="pt-BR" sz="2500" dirty="0"/>
          </a:p>
          <a:p>
            <a:r>
              <a:rPr lang="pt-BR" sz="2500" dirty="0"/>
              <a:t>São referenciais teóricos para explicar/compreender os fenômenos sociais.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egel e Marx: convergências e divergências sobre o conhecimento">
            <a:extLst>
              <a:ext uri="{FF2B5EF4-FFF2-40B4-BE49-F238E27FC236}">
                <a16:creationId xmlns:a16="http://schemas.microsoft.com/office/drawing/2014/main" id="{5B87C50D-527A-48E4-8EA4-BC63111918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" r="2" b="5244"/>
          <a:stretch/>
        </p:blipFill>
        <p:spPr bwMode="auto">
          <a:xfrm>
            <a:off x="6506817" y="3032689"/>
            <a:ext cx="5215791" cy="281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33E62B1-3DD6-46A5-9139-C3857B25580F}"/>
              </a:ext>
            </a:extLst>
          </p:cNvPr>
          <p:cNvSpPr txBox="1"/>
          <p:nvPr/>
        </p:nvSpPr>
        <p:spPr>
          <a:xfrm>
            <a:off x="6506818" y="5844117"/>
            <a:ext cx="52157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/>
              <a:t>Georg Wilhelm Friedrich HEGEL (1770-1831) &amp; Karl Heinrich MARX (1818-1883)</a:t>
            </a:r>
            <a:endParaRPr lang="pt-BR" sz="15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C9654415-463F-4CC9-9573-FA426FC02C5F}"/>
              </a:ext>
            </a:extLst>
          </p:cNvPr>
          <p:cNvSpPr/>
          <p:nvPr/>
        </p:nvSpPr>
        <p:spPr>
          <a:xfrm>
            <a:off x="6405779" y="1288953"/>
            <a:ext cx="2236763" cy="9847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5D991A32-5D92-4085-817D-E27FD0E749A3}"/>
              </a:ext>
            </a:extLst>
          </p:cNvPr>
          <p:cNvSpPr/>
          <p:nvPr/>
        </p:nvSpPr>
        <p:spPr>
          <a:xfrm>
            <a:off x="9447759" y="1288953"/>
            <a:ext cx="2236763" cy="9847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AF1BD7C-72E2-4FEB-BBC4-C93ED1843504}"/>
              </a:ext>
            </a:extLst>
          </p:cNvPr>
          <p:cNvSpPr txBox="1"/>
          <p:nvPr/>
        </p:nvSpPr>
        <p:spPr>
          <a:xfrm>
            <a:off x="6669123" y="1561593"/>
            <a:ext cx="19384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dirty="0">
                <a:solidFill>
                  <a:schemeClr val="bg1"/>
                </a:solidFill>
              </a:rPr>
              <a:t>IDEALISMO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DEA5457-E1DA-4BEE-9258-1E244B34BD82}"/>
              </a:ext>
            </a:extLst>
          </p:cNvPr>
          <p:cNvSpPr txBox="1"/>
          <p:nvPr/>
        </p:nvSpPr>
        <p:spPr>
          <a:xfrm>
            <a:off x="9503327" y="1551673"/>
            <a:ext cx="22367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dirty="0">
                <a:solidFill>
                  <a:schemeClr val="bg1"/>
                </a:solidFill>
              </a:rPr>
              <a:t>MATERIALISMO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FF262AC-3C35-422D-B1BB-036A6B39FA2A}"/>
              </a:ext>
            </a:extLst>
          </p:cNvPr>
          <p:cNvSpPr txBox="1"/>
          <p:nvPr/>
        </p:nvSpPr>
        <p:spPr>
          <a:xfrm>
            <a:off x="8715855" y="1293370"/>
            <a:ext cx="5859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908340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545A8E-6B2C-4511-9A8A-ECC91ECD9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Visão de mundo idealista</a:t>
            </a:r>
            <a:br>
              <a:rPr lang="pt-BR" dirty="0"/>
            </a:br>
            <a:r>
              <a:rPr lang="pt-BR" sz="2200" dirty="0"/>
              <a:t>(Fonseca, </a:t>
            </a:r>
            <a:r>
              <a:rPr lang="pt-BR" sz="2200" dirty="0" err="1"/>
              <a:t>Egry</a:t>
            </a:r>
            <a:r>
              <a:rPr lang="pt-BR" sz="2200" dirty="0"/>
              <a:t>, </a:t>
            </a:r>
            <a:r>
              <a:rPr lang="pt-BR" sz="2200" dirty="0" err="1"/>
              <a:t>Bertolozzi</a:t>
            </a:r>
            <a:r>
              <a:rPr lang="pt-BR" sz="2200" dirty="0"/>
              <a:t>, 1990)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2985C9E-2433-4741-A337-E853CCEEC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pt-BR" dirty="0"/>
              <a:t>Momento histórico: Superação do Feudalismo para o Capitalismo</a:t>
            </a:r>
          </a:p>
          <a:p>
            <a:r>
              <a:rPr lang="pt-BR" dirty="0"/>
              <a:t>O homem como um ser ideal e universal </a:t>
            </a:r>
          </a:p>
          <a:p>
            <a:r>
              <a:rPr lang="pt-BR" dirty="0"/>
              <a:t>Independe do local e da época em que vive </a:t>
            </a:r>
          </a:p>
          <a:p>
            <a:r>
              <a:rPr lang="pt-BR" dirty="0"/>
              <a:t>Sociedade ideal normalizada segundo valores universais de cooperação para o desenvolvimento das potencialidades humanas</a:t>
            </a:r>
          </a:p>
          <a:p>
            <a:r>
              <a:rPr lang="pt-BR" dirty="0"/>
              <a:t>Visão parcial e </a:t>
            </a:r>
            <a:r>
              <a:rPr lang="pt-BR" dirty="0" err="1"/>
              <a:t>dicotomizada</a:t>
            </a:r>
            <a:r>
              <a:rPr lang="pt-BR" dirty="0"/>
              <a:t> da realidade</a:t>
            </a:r>
          </a:p>
          <a:p>
            <a:r>
              <a:rPr lang="pt-BR" dirty="0"/>
              <a:t>A ordem social é mantida sem conflitos e contradições</a:t>
            </a:r>
          </a:p>
          <a:p>
            <a:r>
              <a:rPr lang="pt-BR" dirty="0"/>
              <a:t>Processo saúde–doença reflete condições de equilíbrio / desequilíbrio, normalidade / anormalidade (ciência positivista)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7CD5C22-FCE7-4597-8905-3CF112377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235" y="138711"/>
            <a:ext cx="2155756" cy="161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85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545A8E-6B2C-4511-9A8A-ECC91ECD9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Visão de mundo materialista e dialético </a:t>
            </a:r>
            <a:br>
              <a:rPr lang="pt-BR" dirty="0"/>
            </a:br>
            <a:r>
              <a:rPr lang="pt-BR" sz="2200" dirty="0"/>
              <a:t>(Fonseca, </a:t>
            </a:r>
            <a:r>
              <a:rPr lang="pt-BR" sz="2200" dirty="0" err="1"/>
              <a:t>Egry</a:t>
            </a:r>
            <a:r>
              <a:rPr lang="pt-BR" sz="2200" dirty="0"/>
              <a:t>, </a:t>
            </a:r>
            <a:r>
              <a:rPr lang="pt-BR" sz="2200" dirty="0" err="1"/>
              <a:t>Bertolozzi</a:t>
            </a:r>
            <a:r>
              <a:rPr lang="pt-BR" sz="2200" dirty="0"/>
              <a:t>, 1990)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2985C9E-2433-4741-A337-E853CCEEC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Momento histórico: agudização das contradições do Capitalismo;</a:t>
            </a:r>
          </a:p>
          <a:p>
            <a:r>
              <a:rPr lang="pt-BR" dirty="0"/>
              <a:t>Explica o mundo a partir da evolução histórica da humanidade;</a:t>
            </a:r>
          </a:p>
          <a:p>
            <a:r>
              <a:rPr lang="pt-BR" dirty="0"/>
              <a:t>Mundo material (fora da consciência humana e independente dela);</a:t>
            </a:r>
          </a:p>
          <a:p>
            <a:r>
              <a:rPr lang="pt-BR" dirty="0"/>
              <a:t>Toda a Matéria está em constante transformação;</a:t>
            </a:r>
          </a:p>
          <a:p>
            <a:r>
              <a:rPr lang="pt-BR" dirty="0"/>
              <a:t>O homem é um ser histórico (determinado pelo espaço, época histórica em que vive) – se diferencia conforme sua inserção no tempo e espaço (fruto de suas relações com os outros e com a natureza);</a:t>
            </a:r>
          </a:p>
          <a:p>
            <a:r>
              <a:rPr lang="pt-BR" dirty="0"/>
              <a:t>A Sociedade material;</a:t>
            </a:r>
          </a:p>
          <a:p>
            <a:r>
              <a:rPr lang="pt-BR" dirty="0"/>
              <a:t>Processo saúde doença determinado historicamente.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0138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5FEA878-2BCD-4398-9F39-C6AD2FC1A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sz="4000" dirty="0"/>
              <a:t>Alienação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B52D2D1-20D9-4909-B5FB-724637F87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pt-BR" sz="3000" dirty="0"/>
              <a:t>O Homem não se percebe enquanto transformador da natureza e da sociedade em que vive.</a:t>
            </a:r>
          </a:p>
          <a:p>
            <a:pPr marL="0" indent="0">
              <a:buNone/>
            </a:pPr>
            <a:endParaRPr lang="pt-BR" sz="3000" dirty="0"/>
          </a:p>
          <a:p>
            <a:pPr marL="0" indent="0">
              <a:buNone/>
            </a:pPr>
            <a:endParaRPr lang="pt-BR" sz="3000" dirty="0"/>
          </a:p>
          <a:p>
            <a:pPr marL="0" indent="0">
              <a:buNone/>
            </a:pPr>
            <a:endParaRPr lang="pt-BR" sz="3000" dirty="0"/>
          </a:p>
          <a:p>
            <a:pPr marL="0" indent="0">
              <a:buNone/>
            </a:pPr>
            <a:r>
              <a:rPr lang="pt-BR" sz="2500" dirty="0"/>
              <a:t>(Fonseca, </a:t>
            </a:r>
            <a:r>
              <a:rPr lang="pt-BR" sz="2500" dirty="0" err="1"/>
              <a:t>Egry</a:t>
            </a:r>
            <a:r>
              <a:rPr lang="pt-BR" sz="2500" dirty="0"/>
              <a:t>, </a:t>
            </a:r>
            <a:r>
              <a:rPr lang="pt-BR" sz="2500" dirty="0" err="1"/>
              <a:t>Bertolozzi</a:t>
            </a:r>
            <a:r>
              <a:rPr lang="pt-BR" sz="2500" dirty="0"/>
              <a:t>, 1990)</a:t>
            </a:r>
          </a:p>
        </p:txBody>
      </p:sp>
      <p:pic>
        <p:nvPicPr>
          <p:cNvPr id="7170" name="Picture 2" descr="Alienação">
            <a:extLst>
              <a:ext uri="{FF2B5EF4-FFF2-40B4-BE49-F238E27FC236}">
                <a16:creationId xmlns:a16="http://schemas.microsoft.com/office/drawing/2014/main" id="{9CA51E08-2CD9-4125-8381-FEBF0F276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2" r="1" b="8174"/>
          <a:stretch/>
        </p:blipFill>
        <p:spPr bwMode="auto">
          <a:xfrm>
            <a:off x="5844208" y="10"/>
            <a:ext cx="6347791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noFill/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9488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4479B7-BC74-43DC-A3DB-39B050A53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A base econômica da Sociedade</a:t>
            </a:r>
            <a:br>
              <a:rPr lang="pt-BR" dirty="0"/>
            </a:br>
            <a:r>
              <a:rPr lang="pt-BR" sz="2200" dirty="0">
                <a:solidFill>
                  <a:srgbClr val="000000"/>
                </a:solidFill>
              </a:rPr>
              <a:t>(Fonseca, </a:t>
            </a:r>
            <a:r>
              <a:rPr lang="pt-BR" sz="2200" dirty="0" err="1">
                <a:solidFill>
                  <a:srgbClr val="000000"/>
                </a:solidFill>
              </a:rPr>
              <a:t>Egry</a:t>
            </a:r>
            <a:r>
              <a:rPr lang="pt-BR" sz="2200" dirty="0">
                <a:solidFill>
                  <a:srgbClr val="000000"/>
                </a:solidFill>
              </a:rPr>
              <a:t>, </a:t>
            </a:r>
            <a:r>
              <a:rPr lang="pt-BR" sz="2200" dirty="0" err="1">
                <a:solidFill>
                  <a:srgbClr val="000000"/>
                </a:solidFill>
              </a:rPr>
              <a:t>Bertolozzi</a:t>
            </a:r>
            <a:r>
              <a:rPr lang="pt-BR" sz="2200" dirty="0">
                <a:solidFill>
                  <a:srgbClr val="000000"/>
                </a:solidFill>
              </a:rPr>
              <a:t>, 1990)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02BB18-3B85-461D-ADD8-673E023AD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1936" y="1577845"/>
            <a:ext cx="10168128" cy="996992"/>
          </a:xfrm>
        </p:spPr>
        <p:txBody>
          <a:bodyPr/>
          <a:lstStyle/>
          <a:p>
            <a:r>
              <a:rPr lang="pt-BR" dirty="0"/>
              <a:t>Relações do homem com ele mesmo e com a Natureza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C6E53828-EC00-478C-AE5D-47DF9953350A}"/>
              </a:ext>
            </a:extLst>
          </p:cNvPr>
          <p:cNvGrpSpPr/>
          <p:nvPr/>
        </p:nvGrpSpPr>
        <p:grpSpPr>
          <a:xfrm>
            <a:off x="168812" y="2278963"/>
            <a:ext cx="11901268" cy="4205659"/>
            <a:chOff x="168812" y="2278963"/>
            <a:chExt cx="11901268" cy="4205659"/>
          </a:xfrm>
        </p:grpSpPr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4C3346D-1DCB-4CAC-8A57-460762B96445}"/>
                </a:ext>
              </a:extLst>
            </p:cNvPr>
            <p:cNvSpPr/>
            <p:nvPr/>
          </p:nvSpPr>
          <p:spPr>
            <a:xfrm>
              <a:off x="168812" y="2504047"/>
              <a:ext cx="11901268" cy="3980575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9BB78230-93FA-4622-8E30-7301DA6A0DDC}"/>
                </a:ext>
              </a:extLst>
            </p:cNvPr>
            <p:cNvGrpSpPr/>
            <p:nvPr/>
          </p:nvGrpSpPr>
          <p:grpSpPr>
            <a:xfrm>
              <a:off x="414129" y="2927404"/>
              <a:ext cx="11363742" cy="3515014"/>
              <a:chOff x="414129" y="3124355"/>
              <a:chExt cx="11363742" cy="3515014"/>
            </a:xfrm>
          </p:grpSpPr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CB5FFD54-1FFA-4AD2-86B8-1DD5281F28F0}"/>
                  </a:ext>
                </a:extLst>
              </p:cNvPr>
              <p:cNvSpPr/>
              <p:nvPr/>
            </p:nvSpPr>
            <p:spPr>
              <a:xfrm>
                <a:off x="6211958" y="3144235"/>
                <a:ext cx="5565913" cy="349513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4494F326-A68A-43EC-BE9F-A28228FBDB57}"/>
                  </a:ext>
                </a:extLst>
              </p:cNvPr>
              <p:cNvSpPr/>
              <p:nvPr/>
            </p:nvSpPr>
            <p:spPr>
              <a:xfrm>
                <a:off x="414129" y="3124355"/>
                <a:ext cx="5565913" cy="3461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" name="Retângulo: Cantos Arredondados 5">
                <a:extLst>
                  <a:ext uri="{FF2B5EF4-FFF2-40B4-BE49-F238E27FC236}">
                    <a16:creationId xmlns:a16="http://schemas.microsoft.com/office/drawing/2014/main" id="{56D41234-9EAB-41CC-85CC-5ACFBFEC63E3}"/>
                  </a:ext>
                </a:extLst>
              </p:cNvPr>
              <p:cNvSpPr/>
              <p:nvPr/>
            </p:nvSpPr>
            <p:spPr>
              <a:xfrm>
                <a:off x="1201809" y="4800368"/>
                <a:ext cx="1782416" cy="1205948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/>
                  <a:t>Meios de Produção</a:t>
                </a:r>
              </a:p>
            </p:txBody>
          </p:sp>
          <p:sp>
            <p:nvSpPr>
              <p:cNvPr id="7" name="Retângulo: Cantos Arredondados 6">
                <a:extLst>
                  <a:ext uri="{FF2B5EF4-FFF2-40B4-BE49-F238E27FC236}">
                    <a16:creationId xmlns:a16="http://schemas.microsoft.com/office/drawing/2014/main" id="{E03B374C-35EE-42A8-A281-E7FE0434FFC9}"/>
                  </a:ext>
                </a:extLst>
              </p:cNvPr>
              <p:cNvSpPr/>
              <p:nvPr/>
            </p:nvSpPr>
            <p:spPr>
              <a:xfrm>
                <a:off x="1787388" y="3404229"/>
                <a:ext cx="2819397" cy="1205948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/>
                  <a:t>FORÇAS PRODUTIVAS</a:t>
                </a:r>
              </a:p>
            </p:txBody>
          </p:sp>
          <p:sp>
            <p:nvSpPr>
              <p:cNvPr id="8" name="Retângulo: Cantos Arredondados 7">
                <a:extLst>
                  <a:ext uri="{FF2B5EF4-FFF2-40B4-BE49-F238E27FC236}">
                    <a16:creationId xmlns:a16="http://schemas.microsoft.com/office/drawing/2014/main" id="{15AF84E8-0F60-46EE-B630-87554D0BF6C5}"/>
                  </a:ext>
                </a:extLst>
              </p:cNvPr>
              <p:cNvSpPr/>
              <p:nvPr/>
            </p:nvSpPr>
            <p:spPr>
              <a:xfrm>
                <a:off x="3334689" y="4817840"/>
                <a:ext cx="1782416" cy="1205948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/>
                  <a:t>Força de Trabalho</a:t>
                </a:r>
              </a:p>
            </p:txBody>
          </p:sp>
          <p:sp>
            <p:nvSpPr>
              <p:cNvPr id="9" name="Retângulo: Cantos Arredondados 8">
                <a:extLst>
                  <a:ext uri="{FF2B5EF4-FFF2-40B4-BE49-F238E27FC236}">
                    <a16:creationId xmlns:a16="http://schemas.microsoft.com/office/drawing/2014/main" id="{5A95C0A4-EC40-4CF9-9E2C-1A09E0061A6A}"/>
                  </a:ext>
                </a:extLst>
              </p:cNvPr>
              <p:cNvSpPr/>
              <p:nvPr/>
            </p:nvSpPr>
            <p:spPr>
              <a:xfrm>
                <a:off x="7429499" y="3429000"/>
                <a:ext cx="3256722" cy="1205948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/>
                  <a:t>RELAÇÕES DE PRODUÇÃO</a:t>
                </a:r>
              </a:p>
            </p:txBody>
          </p:sp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43385C39-C6AA-4E2C-9019-82B9F8E19075}"/>
                  </a:ext>
                </a:extLst>
              </p:cNvPr>
              <p:cNvSpPr txBox="1"/>
              <p:nvPr/>
            </p:nvSpPr>
            <p:spPr>
              <a:xfrm>
                <a:off x="2642152" y="6156687"/>
                <a:ext cx="17824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Natureza</a:t>
                </a:r>
              </a:p>
            </p:txBody>
          </p:sp>
          <p:sp>
            <p:nvSpPr>
              <p:cNvPr id="14" name="Retângulo: Cantos Arredondados 13">
                <a:extLst>
                  <a:ext uri="{FF2B5EF4-FFF2-40B4-BE49-F238E27FC236}">
                    <a16:creationId xmlns:a16="http://schemas.microsoft.com/office/drawing/2014/main" id="{31703F56-E01E-41B7-B5CA-DD95CDB93E9F}"/>
                  </a:ext>
                </a:extLst>
              </p:cNvPr>
              <p:cNvSpPr/>
              <p:nvPr/>
            </p:nvSpPr>
            <p:spPr>
              <a:xfrm>
                <a:off x="7079153" y="4820248"/>
                <a:ext cx="1782416" cy="1205948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/>
                  <a:t>Meios de Produção</a:t>
                </a:r>
              </a:p>
            </p:txBody>
          </p:sp>
          <p:sp>
            <p:nvSpPr>
              <p:cNvPr id="15" name="Retângulo: Cantos Arredondados 14">
                <a:extLst>
                  <a:ext uri="{FF2B5EF4-FFF2-40B4-BE49-F238E27FC236}">
                    <a16:creationId xmlns:a16="http://schemas.microsoft.com/office/drawing/2014/main" id="{16A90125-BFBE-4D84-AFA4-3CE1A3FDE186}"/>
                  </a:ext>
                </a:extLst>
              </p:cNvPr>
              <p:cNvSpPr/>
              <p:nvPr/>
            </p:nvSpPr>
            <p:spPr>
              <a:xfrm>
                <a:off x="9271563" y="4820248"/>
                <a:ext cx="1782416" cy="1205948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/>
                  <a:t>Força de Trabalho</a:t>
                </a:r>
              </a:p>
            </p:txBody>
          </p:sp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EC1D54E7-15E5-4E9C-AE34-16BDB405137B}"/>
                  </a:ext>
                </a:extLst>
              </p:cNvPr>
              <p:cNvSpPr txBox="1"/>
              <p:nvPr/>
            </p:nvSpPr>
            <p:spPr>
              <a:xfrm>
                <a:off x="7748395" y="5993038"/>
                <a:ext cx="285583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dirty="0"/>
                  <a:t>Relações do homem com ele mesmo</a:t>
                </a:r>
              </a:p>
            </p:txBody>
          </p:sp>
        </p:grpSp>
        <p:sp>
          <p:nvSpPr>
            <p:cNvPr id="24" name="Retângulo: Cantos Arredondados 23">
              <a:extLst>
                <a:ext uri="{FF2B5EF4-FFF2-40B4-BE49-F238E27FC236}">
                  <a16:creationId xmlns:a16="http://schemas.microsoft.com/office/drawing/2014/main" id="{C8576D72-8414-46E2-93A4-2F1895E16FBD}"/>
                </a:ext>
              </a:extLst>
            </p:cNvPr>
            <p:cNvSpPr/>
            <p:nvPr/>
          </p:nvSpPr>
          <p:spPr>
            <a:xfrm>
              <a:off x="4768948" y="2278963"/>
              <a:ext cx="3080824" cy="626117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MODOS DE PRODUÇÃO</a:t>
              </a:r>
            </a:p>
          </p:txBody>
        </p:sp>
      </p:grpSp>
      <p:pic>
        <p:nvPicPr>
          <p:cNvPr id="26" name="Picture 2" descr="O pescador capitalista. - SoRisoMail.com">
            <a:extLst>
              <a:ext uri="{FF2B5EF4-FFF2-40B4-BE49-F238E27FC236}">
                <a16:creationId xmlns:a16="http://schemas.microsoft.com/office/drawing/2014/main" id="{4F0CF0D4-535B-4B22-BCA8-4D097B7871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0"/>
          <a:stretch/>
        </p:blipFill>
        <p:spPr bwMode="auto">
          <a:xfrm>
            <a:off x="9112965" y="202971"/>
            <a:ext cx="2685843" cy="125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ector de seta reta 15"/>
          <p:cNvCxnSpPr>
            <a:stCxn id="7" idx="2"/>
          </p:cNvCxnSpPr>
          <p:nvPr/>
        </p:nvCxnSpPr>
        <p:spPr>
          <a:xfrm flipH="1">
            <a:off x="2642152" y="4413226"/>
            <a:ext cx="554935" cy="32309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/>
          <p:nvPr/>
        </p:nvCxnSpPr>
        <p:spPr>
          <a:xfrm>
            <a:off x="3197085" y="4413226"/>
            <a:ext cx="517062" cy="32309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/>
          <p:cNvCxnSpPr/>
          <p:nvPr/>
        </p:nvCxnSpPr>
        <p:spPr>
          <a:xfrm flipH="1">
            <a:off x="8558032" y="4427076"/>
            <a:ext cx="554935" cy="32309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>
          <a:xfrm>
            <a:off x="9112965" y="4427076"/>
            <a:ext cx="517062" cy="32309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3322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935070-B89C-4081-903B-8EE1BA06B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Capitalismo, Karl Marx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0616A6-4CA3-4E13-BFD9-B1C4C77BD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1936" y="1466061"/>
            <a:ext cx="10168128" cy="912949"/>
          </a:xfrm>
        </p:spPr>
        <p:txBody>
          <a:bodyPr>
            <a:normAutofit/>
          </a:bodyPr>
          <a:lstStyle/>
          <a:p>
            <a:r>
              <a:rPr lang="pt-BR" dirty="0"/>
              <a:t>Relações de produção são determinadas pela propriedade econômica das forças produtivas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30E8A536-EC33-44A5-8CFE-8BA02D614BD8}"/>
              </a:ext>
            </a:extLst>
          </p:cNvPr>
          <p:cNvSpPr/>
          <p:nvPr/>
        </p:nvSpPr>
        <p:spPr>
          <a:xfrm>
            <a:off x="3163958" y="2495494"/>
            <a:ext cx="5565913" cy="3495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A0FA3CE7-8266-4F9E-82B3-A02FFD0BF67B}"/>
              </a:ext>
            </a:extLst>
          </p:cNvPr>
          <p:cNvSpPr/>
          <p:nvPr/>
        </p:nvSpPr>
        <p:spPr>
          <a:xfrm>
            <a:off x="4381499" y="2780259"/>
            <a:ext cx="3256722" cy="12059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RELAÇÕES DE PRODUÇÃO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FB9D2E99-77BD-424F-876C-8D3F27C82E71}"/>
              </a:ext>
            </a:extLst>
          </p:cNvPr>
          <p:cNvSpPr/>
          <p:nvPr/>
        </p:nvSpPr>
        <p:spPr>
          <a:xfrm>
            <a:off x="4031153" y="4171507"/>
            <a:ext cx="1782416" cy="12059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Burguesia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42D116DA-692E-4A5E-A062-D07662922B1A}"/>
              </a:ext>
            </a:extLst>
          </p:cNvPr>
          <p:cNvSpPr/>
          <p:nvPr/>
        </p:nvSpPr>
        <p:spPr>
          <a:xfrm>
            <a:off x="6223563" y="4171507"/>
            <a:ext cx="1782416" cy="12059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Proletariado</a:t>
            </a:r>
          </a:p>
        </p:txBody>
      </p:sp>
      <p:sp>
        <p:nvSpPr>
          <p:cNvPr id="10" name="Texto Explicativo: Seta para a Esquerda 9">
            <a:extLst>
              <a:ext uri="{FF2B5EF4-FFF2-40B4-BE49-F238E27FC236}">
                <a16:creationId xmlns:a16="http://schemas.microsoft.com/office/drawing/2014/main" id="{191BE957-F162-4863-B275-2A73987CFE69}"/>
              </a:ext>
            </a:extLst>
          </p:cNvPr>
          <p:cNvSpPr/>
          <p:nvPr/>
        </p:nvSpPr>
        <p:spPr>
          <a:xfrm>
            <a:off x="7638219" y="2495494"/>
            <a:ext cx="4023693" cy="1541914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498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Relações estabelecidas entre classes, camadas e grupos sociais, no processo de produção social </a:t>
            </a:r>
          </a:p>
        </p:txBody>
      </p:sp>
      <p:sp>
        <p:nvSpPr>
          <p:cNvPr id="11" name="Texto Explicativo: Seta para a Esquerda 10">
            <a:extLst>
              <a:ext uri="{FF2B5EF4-FFF2-40B4-BE49-F238E27FC236}">
                <a16:creationId xmlns:a16="http://schemas.microsoft.com/office/drawing/2014/main" id="{CB04D6E8-9EE3-445C-B7B8-E0645705B226}"/>
              </a:ext>
            </a:extLst>
          </p:cNvPr>
          <p:cNvSpPr/>
          <p:nvPr/>
        </p:nvSpPr>
        <p:spPr>
          <a:xfrm rot="10800000">
            <a:off x="464233" y="4099080"/>
            <a:ext cx="3566918" cy="110479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759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C1A2937-3CFA-41F8-A387-2C7C4F64D1C1}"/>
              </a:ext>
            </a:extLst>
          </p:cNvPr>
          <p:cNvSpPr txBox="1"/>
          <p:nvPr/>
        </p:nvSpPr>
        <p:spPr>
          <a:xfrm>
            <a:off x="464230" y="4162178"/>
            <a:ext cx="2249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Detém a propriedade das Forças Produtivas</a:t>
            </a:r>
          </a:p>
          <a:p>
            <a:pPr algn="ctr"/>
            <a:endParaRPr lang="pt-BR" dirty="0"/>
          </a:p>
        </p:txBody>
      </p:sp>
      <p:sp>
        <p:nvSpPr>
          <p:cNvPr id="13" name="Texto Explicativo: Seta para a Esquerda 12">
            <a:extLst>
              <a:ext uri="{FF2B5EF4-FFF2-40B4-BE49-F238E27FC236}">
                <a16:creationId xmlns:a16="http://schemas.microsoft.com/office/drawing/2014/main" id="{1CC2864B-4B8A-41DE-A80D-FB0605F3952B}"/>
              </a:ext>
            </a:extLst>
          </p:cNvPr>
          <p:cNvSpPr/>
          <p:nvPr/>
        </p:nvSpPr>
        <p:spPr>
          <a:xfrm>
            <a:off x="8015705" y="4243061"/>
            <a:ext cx="3635022" cy="1134394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156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Detém a força de trabalho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(SALÁRIO)</a:t>
            </a:r>
          </a:p>
        </p:txBody>
      </p:sp>
      <p:sp>
        <p:nvSpPr>
          <p:cNvPr id="14" name="Explosão: 8 Pontos 13">
            <a:extLst>
              <a:ext uri="{FF2B5EF4-FFF2-40B4-BE49-F238E27FC236}">
                <a16:creationId xmlns:a16="http://schemas.microsoft.com/office/drawing/2014/main" id="{626D4C75-575D-4A73-976A-6BC882BAC7DC}"/>
              </a:ext>
            </a:extLst>
          </p:cNvPr>
          <p:cNvSpPr/>
          <p:nvPr/>
        </p:nvSpPr>
        <p:spPr>
          <a:xfrm>
            <a:off x="4344613" y="5203870"/>
            <a:ext cx="3347906" cy="1624717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MAIS VALIA</a:t>
            </a:r>
          </a:p>
        </p:txBody>
      </p:sp>
      <p:sp>
        <p:nvSpPr>
          <p:cNvPr id="15" name="Texto Explicativo: Seta para a Esquerda 14">
            <a:extLst>
              <a:ext uri="{FF2B5EF4-FFF2-40B4-BE49-F238E27FC236}">
                <a16:creationId xmlns:a16="http://schemas.microsoft.com/office/drawing/2014/main" id="{49418DE5-C1AE-426F-9514-2F571DB1BDE4}"/>
              </a:ext>
            </a:extLst>
          </p:cNvPr>
          <p:cNvSpPr/>
          <p:nvPr/>
        </p:nvSpPr>
        <p:spPr>
          <a:xfrm rot="10800000">
            <a:off x="464232" y="5362507"/>
            <a:ext cx="3875518" cy="1232608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188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7BF8280-37F4-49FB-B546-9B3D6A192389}"/>
              </a:ext>
            </a:extLst>
          </p:cNvPr>
          <p:cNvSpPr txBox="1"/>
          <p:nvPr/>
        </p:nvSpPr>
        <p:spPr>
          <a:xfrm>
            <a:off x="464230" y="5391939"/>
            <a:ext cx="2386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Excedente da força de trabalho – Materialização da exploração </a:t>
            </a:r>
          </a:p>
        </p:txBody>
      </p:sp>
      <p:cxnSp>
        <p:nvCxnSpPr>
          <p:cNvPr id="17" name="Conector de seta reta 16"/>
          <p:cNvCxnSpPr/>
          <p:nvPr/>
        </p:nvCxnSpPr>
        <p:spPr>
          <a:xfrm flipH="1">
            <a:off x="5482328" y="3956013"/>
            <a:ext cx="554935" cy="32309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>
            <a:off x="6037261" y="3956013"/>
            <a:ext cx="517062" cy="32309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713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590A4E-ED61-4496-9853-9EB8FF999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Alienação do trabalho</a:t>
            </a:r>
          </a:p>
        </p:txBody>
      </p:sp>
      <p:pic>
        <p:nvPicPr>
          <p:cNvPr id="4098" name="Picture 2" descr="O que é alienação em Marx? – Teoria e Práxis">
            <a:extLst>
              <a:ext uri="{FF2B5EF4-FFF2-40B4-BE49-F238E27FC236}">
                <a16:creationId xmlns:a16="http://schemas.microsoft.com/office/drawing/2014/main" id="{F1EFD7A0-D5C1-413F-A390-3DA2DD997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00"/>
          <a:stretch/>
        </p:blipFill>
        <p:spPr bwMode="auto">
          <a:xfrm>
            <a:off x="1261787" y="3044180"/>
            <a:ext cx="10092013" cy="322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67E2C60-278C-47F1-9808-95EA55A8DFAA}"/>
              </a:ext>
            </a:extLst>
          </p:cNvPr>
          <p:cNvSpPr txBox="1"/>
          <p:nvPr/>
        </p:nvSpPr>
        <p:spPr>
          <a:xfrm>
            <a:off x="2154382" y="6304001"/>
            <a:ext cx="973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</a:t>
            </a:r>
            <a:r>
              <a:rPr lang="pt-BR" dirty="0">
                <a:hlinkClick r:id="rId3"/>
              </a:rPr>
              <a:t>https://praxisteoria.wordpress.com/2016/07/18/o-que-e-alienacao-em-marx/</a:t>
            </a:r>
            <a:endParaRPr lang="pt-BR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C590A4E-ED61-4496-9853-9EB8FF99940C}"/>
              </a:ext>
            </a:extLst>
          </p:cNvPr>
          <p:cNvSpPr txBox="1">
            <a:spLocks/>
          </p:cNvSpPr>
          <p:nvPr/>
        </p:nvSpPr>
        <p:spPr>
          <a:xfrm>
            <a:off x="1261787" y="1501200"/>
            <a:ext cx="100920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dirty="0"/>
              <a:t>“A apropriação do objeto aparece como alienação a tal ponto que quanto mais objeto o trabalhador produz tanto menos pode possuir e tanto mais fica dominado pelo seu produto, o capital” Karl Marx</a:t>
            </a:r>
          </a:p>
        </p:txBody>
      </p:sp>
    </p:spTree>
    <p:extLst>
      <p:ext uri="{BB962C8B-B14F-4D97-AF65-F5344CB8AC3E}">
        <p14:creationId xmlns:p14="http://schemas.microsoft.com/office/powerpoint/2010/main" val="13688165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110478-EA5C-45F2-A353-B49EF25EF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400" dirty="0"/>
              <a:t>Determinação Social do Processo Saúde-Doença</a:t>
            </a:r>
          </a:p>
        </p:txBody>
      </p:sp>
      <p:pic>
        <p:nvPicPr>
          <p:cNvPr id="3074" name="Picture 2" descr="Click Sociológico | Sociologia, Karl marx">
            <a:extLst>
              <a:ext uri="{FF2B5EF4-FFF2-40B4-BE49-F238E27FC236}">
                <a16:creationId xmlns:a16="http://schemas.microsoft.com/office/drawing/2014/main" id="{C0FFE5A5-5CE0-45D1-BDBA-A767ED33A1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" t="3597" r="2843" b="8186"/>
          <a:stretch/>
        </p:blipFill>
        <p:spPr bwMode="auto">
          <a:xfrm>
            <a:off x="331101" y="1620282"/>
            <a:ext cx="7871995" cy="478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have Esquerda 3">
            <a:extLst>
              <a:ext uri="{FF2B5EF4-FFF2-40B4-BE49-F238E27FC236}">
                <a16:creationId xmlns:a16="http://schemas.microsoft.com/office/drawing/2014/main" id="{92388A2A-95BD-49E9-93D3-B97D7712744A}"/>
              </a:ext>
            </a:extLst>
          </p:cNvPr>
          <p:cNvSpPr/>
          <p:nvPr/>
        </p:nvSpPr>
        <p:spPr>
          <a:xfrm>
            <a:off x="8409627" y="1775661"/>
            <a:ext cx="396341" cy="4628656"/>
          </a:xfrm>
          <a:prstGeom prst="leftBrac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102DDFA-0351-445E-BF4B-7FD324213D35}"/>
              </a:ext>
            </a:extLst>
          </p:cNvPr>
          <p:cNvSpPr txBox="1"/>
          <p:nvPr/>
        </p:nvSpPr>
        <p:spPr>
          <a:xfrm>
            <a:off x="8805968" y="1868440"/>
            <a:ext cx="29124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/>
              <a:t>Diferentes tipos e probabilidades de:</a:t>
            </a:r>
          </a:p>
          <a:p>
            <a:endParaRPr lang="pt-BR" sz="2200" b="1" dirty="0"/>
          </a:p>
          <a:p>
            <a:r>
              <a:rPr lang="pt-BR" sz="2200" b="1" dirty="0"/>
              <a:t>Processos de Desgaste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dirty="0"/>
              <a:t>Doença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dirty="0"/>
              <a:t>Morte</a:t>
            </a:r>
          </a:p>
          <a:p>
            <a:endParaRPr lang="pt-BR" sz="2200" dirty="0"/>
          </a:p>
          <a:p>
            <a:r>
              <a:rPr lang="pt-BR" sz="2200" b="1" dirty="0"/>
              <a:t>Processos de Fortalecimento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dirty="0"/>
              <a:t>Saúde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dirty="0"/>
              <a:t>Vida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06F54DC2-1ACA-4D71-8F2D-6E93AFE9BE3F}"/>
              </a:ext>
            </a:extLst>
          </p:cNvPr>
          <p:cNvSpPr/>
          <p:nvPr/>
        </p:nvSpPr>
        <p:spPr>
          <a:xfrm>
            <a:off x="4731027" y="4373217"/>
            <a:ext cx="3678600" cy="20311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Formas Político Jurídicas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(Instituições e práticas de saúde)</a:t>
            </a:r>
          </a:p>
          <a:p>
            <a:pPr algn="ctr"/>
            <a:endParaRPr lang="pt-BR" dirty="0">
              <a:solidFill>
                <a:schemeClr val="tx1"/>
              </a:solidFill>
            </a:endParaRPr>
          </a:p>
          <a:p>
            <a:pPr algn="ctr"/>
            <a:r>
              <a:rPr lang="pt-BR" dirty="0">
                <a:solidFill>
                  <a:schemeClr val="tx1"/>
                </a:solidFill>
              </a:rPr>
              <a:t>Formas Ideológicas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(Formas de conhecimentos; transmissão a respeito do processo saúde-doença)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EAB7C42-A1C0-482C-8F13-2324FBA405BA}"/>
              </a:ext>
            </a:extLst>
          </p:cNvPr>
          <p:cNvSpPr txBox="1"/>
          <p:nvPr/>
        </p:nvSpPr>
        <p:spPr>
          <a:xfrm>
            <a:off x="1048317" y="6404317"/>
            <a:ext cx="8479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Adaptado - </a:t>
            </a:r>
            <a:r>
              <a:rPr lang="pt-BR" b="1" dirty="0">
                <a:hlinkClick r:id="rId3"/>
              </a:rPr>
              <a:t>clicksociologico.blogspot.com.br</a:t>
            </a:r>
            <a:endParaRPr lang="pt-BR" dirty="0">
              <a:hlinkClick r:id="rId3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82524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1E1224E-6618-482E-BE87-321A7FC1C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1EB07D3-D5FD-4C4A-93D9-258CE1220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4" y="957447"/>
            <a:ext cx="3383280" cy="4943105"/>
          </a:xfrm>
        </p:spPr>
        <p:txBody>
          <a:bodyPr anchor="ctr">
            <a:normAutofit/>
          </a:bodyPr>
          <a:lstStyle/>
          <a:p>
            <a:r>
              <a:rPr lang="pt-BR" dirty="0"/>
              <a:t>Referencial teórico-filosófico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8AA56819-CDC6-4AC1-AED6-59680EF53C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6453753"/>
              </p:ext>
            </p:extLst>
          </p:nvPr>
        </p:nvGraphicFramePr>
        <p:xfrm>
          <a:off x="4553712" y="621792"/>
          <a:ext cx="6812280" cy="5541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8126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9234" y="6163056"/>
            <a:ext cx="33832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934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32D3D26-1EA6-4D61-8803-DD8F187E87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823" b="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0D8A56B3-E94C-4A04-A96B-BC2AD615E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pt-BR" sz="4400" dirty="0"/>
              <a:t>Processo de Trabalho em saúde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2D52D884-D43C-4EC9-B1AE-E6EACA10F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endParaRPr lang="pt-BR" sz="20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1701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1960" y="305922"/>
            <a:ext cx="10515600" cy="1325563"/>
          </a:xfrm>
        </p:spPr>
        <p:txBody>
          <a:bodyPr/>
          <a:lstStyle/>
          <a:p>
            <a:pPr algn="ctr"/>
            <a:r>
              <a:rPr lang="pt-BR" b="1" dirty="0"/>
              <a:t>Evolução histórica da enfermagem</a:t>
            </a:r>
            <a:br>
              <a:rPr lang="pt-BR" b="1" dirty="0"/>
            </a:br>
            <a:r>
              <a:rPr lang="pt-BR" b="1" dirty="0"/>
              <a:t>Enfermeiro no Brasil</a:t>
            </a:r>
          </a:p>
        </p:txBody>
      </p:sp>
      <p:sp>
        <p:nvSpPr>
          <p:cNvPr id="8" name="Retângulo 7"/>
          <p:cNvSpPr/>
          <p:nvPr/>
        </p:nvSpPr>
        <p:spPr>
          <a:xfrm>
            <a:off x="4859807" y="6144696"/>
            <a:ext cx="21948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100" dirty="0"/>
              <a:t>https://pt.wikipedia.org/wiki/Tupis</a:t>
            </a:r>
          </a:p>
        </p:txBody>
      </p:sp>
      <p:sp>
        <p:nvSpPr>
          <p:cNvPr id="9" name="Retângulo 8"/>
          <p:cNvSpPr/>
          <p:nvPr/>
        </p:nvSpPr>
        <p:spPr>
          <a:xfrm>
            <a:off x="4553736" y="5819945"/>
            <a:ext cx="2949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Índia tupi por </a:t>
            </a:r>
            <a:r>
              <a:rPr lang="pt-BR" dirty="0">
                <a:hlinkClick r:id="rId2" tooltip="Albert Eckhout"/>
              </a:rPr>
              <a:t>Albert </a:t>
            </a:r>
            <a:r>
              <a:rPr lang="pt-BR" dirty="0" err="1">
                <a:hlinkClick r:id="rId2" tooltip="Albert Eckhout"/>
              </a:rPr>
              <a:t>Eckhout</a:t>
            </a:r>
            <a:r>
              <a:rPr lang="pt-BR" dirty="0"/>
              <a:t>.</a:t>
            </a:r>
          </a:p>
        </p:txBody>
      </p:sp>
      <p:pic>
        <p:nvPicPr>
          <p:cNvPr id="2054" name="Picture 6" descr="https://upload.wikimedia.org/wikipedia/commons/thumb/5/56/India_tupi.jpg/800px-India_tup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1850" y="1664673"/>
            <a:ext cx="2644775" cy="41566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de cantos arredondados 7"/>
          <p:cNvSpPr/>
          <p:nvPr/>
        </p:nvSpPr>
        <p:spPr>
          <a:xfrm>
            <a:off x="1849323" y="59876"/>
            <a:ext cx="8331907" cy="478786"/>
          </a:xfrm>
          <a:prstGeom prst="round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PROCESSO DE TRABALHO EM SAÚDE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738582" y="6289499"/>
            <a:ext cx="2207602" cy="508625"/>
          </a:xfrm>
          <a:prstGeom prst="round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Trabalho Criativo</a:t>
            </a:r>
          </a:p>
        </p:txBody>
      </p:sp>
      <p:sp>
        <p:nvSpPr>
          <p:cNvPr id="11" name="Fluxograma: Fita perfurada 10"/>
          <p:cNvSpPr/>
          <p:nvPr/>
        </p:nvSpPr>
        <p:spPr>
          <a:xfrm>
            <a:off x="9573772" y="933344"/>
            <a:ext cx="1596981" cy="1185929"/>
          </a:xfrm>
          <a:prstGeom prst="flowChartPunchedTap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1"/>
                </a:solidFill>
              </a:rPr>
              <a:t>Trabalho</a:t>
            </a:r>
          </a:p>
          <a:p>
            <a:pPr algn="ctr"/>
            <a:r>
              <a:rPr lang="pt-BR" sz="2000" dirty="0">
                <a:solidFill>
                  <a:schemeClr val="tx1"/>
                </a:solidFill>
              </a:rPr>
              <a:t>Morto</a:t>
            </a:r>
          </a:p>
        </p:txBody>
      </p:sp>
      <p:sp>
        <p:nvSpPr>
          <p:cNvPr id="12" name="Fluxograma: Fita perfurada 11"/>
          <p:cNvSpPr/>
          <p:nvPr/>
        </p:nvSpPr>
        <p:spPr>
          <a:xfrm>
            <a:off x="490688" y="1016359"/>
            <a:ext cx="1596981" cy="1185929"/>
          </a:xfrm>
          <a:prstGeom prst="flowChartPunchedTape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Trabalho Vivo</a:t>
            </a:r>
          </a:p>
          <a:p>
            <a:pPr algn="ctr"/>
            <a:r>
              <a:rPr lang="pt-BR" sz="2000" dirty="0"/>
              <a:t>Em ATO</a:t>
            </a:r>
          </a:p>
        </p:txBody>
      </p:sp>
      <p:sp>
        <p:nvSpPr>
          <p:cNvPr id="19" name="Texto explicativo em seta para a esquerda e para a direita 18"/>
          <p:cNvSpPr/>
          <p:nvPr/>
        </p:nvSpPr>
        <p:spPr>
          <a:xfrm rot="16200000">
            <a:off x="8856326" y="2454010"/>
            <a:ext cx="3031875" cy="2607851"/>
          </a:xfrm>
          <a:prstGeom prst="leftRightArrowCallout">
            <a:avLst>
              <a:gd name="adj1" fmla="val 25000"/>
              <a:gd name="adj2" fmla="val 25000"/>
              <a:gd name="adj3" fmla="val 16627"/>
              <a:gd name="adj4" fmla="val 50824"/>
            </a:avLst>
          </a:prstGeom>
          <a:solidFill>
            <a:srgbClr val="F838C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dirty="0"/>
              <a:t>Modo de Produção para acúmulo de Capital</a:t>
            </a:r>
          </a:p>
          <a:p>
            <a:pPr algn="ctr"/>
            <a:r>
              <a:rPr lang="pt-BR" sz="2000" dirty="0" err="1"/>
              <a:t>Macropolítica</a:t>
            </a:r>
            <a:endParaRPr lang="pt-BR" sz="2000" dirty="0"/>
          </a:p>
          <a:p>
            <a:pPr algn="ctr"/>
            <a:r>
              <a:rPr lang="pt-BR" sz="2000" dirty="0"/>
              <a:t>Inovações Tecnológicas</a:t>
            </a:r>
          </a:p>
        </p:txBody>
      </p:sp>
      <p:sp>
        <p:nvSpPr>
          <p:cNvPr id="20" name="Retângulo de cantos arredondados 19"/>
          <p:cNvSpPr/>
          <p:nvPr/>
        </p:nvSpPr>
        <p:spPr>
          <a:xfrm>
            <a:off x="152578" y="5750230"/>
            <a:ext cx="3573193" cy="393892"/>
          </a:xfrm>
          <a:prstGeom prst="roundRect">
            <a:avLst/>
          </a:prstGeom>
          <a:solidFill>
            <a:schemeClr val="accent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solidFill>
                  <a:schemeClr val="tx1"/>
                </a:solidFill>
              </a:rPr>
              <a:t>Tecnologia Leve</a:t>
            </a:r>
          </a:p>
        </p:txBody>
      </p:sp>
      <p:sp>
        <p:nvSpPr>
          <p:cNvPr id="21" name="Retângulo de cantos arredondados 20"/>
          <p:cNvSpPr/>
          <p:nvPr/>
        </p:nvSpPr>
        <p:spPr>
          <a:xfrm>
            <a:off x="4439694" y="5750230"/>
            <a:ext cx="3151164" cy="393892"/>
          </a:xfrm>
          <a:prstGeom prst="roundRect">
            <a:avLst/>
          </a:prstGeom>
          <a:solidFill>
            <a:schemeClr val="accent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solidFill>
                  <a:schemeClr val="tx1"/>
                </a:solidFill>
              </a:rPr>
              <a:t>Tecnologia </a:t>
            </a:r>
            <a:r>
              <a:rPr lang="pt-BR" sz="2200" dirty="0" err="1">
                <a:solidFill>
                  <a:schemeClr val="tx1"/>
                </a:solidFill>
              </a:rPr>
              <a:t>Leve-dura</a:t>
            </a:r>
            <a:endParaRPr lang="pt-BR" sz="2200" dirty="0">
              <a:solidFill>
                <a:schemeClr val="tx1"/>
              </a:solidFill>
            </a:endParaRPr>
          </a:p>
        </p:txBody>
      </p:sp>
      <p:sp>
        <p:nvSpPr>
          <p:cNvPr id="22" name="Retângulo de cantos arredondados 21"/>
          <p:cNvSpPr/>
          <p:nvPr/>
        </p:nvSpPr>
        <p:spPr>
          <a:xfrm>
            <a:off x="8770863" y="5751570"/>
            <a:ext cx="3193366" cy="393892"/>
          </a:xfrm>
          <a:prstGeom prst="roundRect">
            <a:avLst/>
          </a:prstGeom>
          <a:solidFill>
            <a:schemeClr val="accent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solidFill>
                  <a:schemeClr val="tx1"/>
                </a:solidFill>
              </a:rPr>
              <a:t>Tecnologia Dura</a:t>
            </a:r>
          </a:p>
        </p:txBody>
      </p:sp>
      <p:sp>
        <p:nvSpPr>
          <p:cNvPr id="23" name="Texto explicativo em seta para a esquerda e para a direita 22"/>
          <p:cNvSpPr/>
          <p:nvPr/>
        </p:nvSpPr>
        <p:spPr>
          <a:xfrm rot="16200000">
            <a:off x="26368" y="2594593"/>
            <a:ext cx="3031875" cy="2607851"/>
          </a:xfrm>
          <a:prstGeom prst="leftRightArrowCallout">
            <a:avLst>
              <a:gd name="adj1" fmla="val 25000"/>
              <a:gd name="adj2" fmla="val 25000"/>
              <a:gd name="adj3" fmla="val 20813"/>
              <a:gd name="adj4" fmla="val 55325"/>
            </a:avLst>
          </a:prstGeom>
          <a:solidFill>
            <a:srgbClr val="F838C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dirty="0"/>
              <a:t>Subjetividade</a:t>
            </a:r>
          </a:p>
          <a:p>
            <a:pPr algn="ctr"/>
            <a:r>
              <a:rPr lang="pt-BR" sz="2000" dirty="0"/>
              <a:t>Individualidade</a:t>
            </a:r>
          </a:p>
          <a:p>
            <a:pPr algn="ctr"/>
            <a:r>
              <a:rPr lang="pt-BR" sz="2000" dirty="0"/>
              <a:t>Micropolítica</a:t>
            </a:r>
          </a:p>
          <a:p>
            <a:pPr algn="ctr"/>
            <a:r>
              <a:rPr lang="pt-BR" sz="2000" dirty="0"/>
              <a:t>Reconhecimento dos Limites</a:t>
            </a:r>
          </a:p>
        </p:txBody>
      </p:sp>
      <p:sp>
        <p:nvSpPr>
          <p:cNvPr id="24" name="Nuvem 23"/>
          <p:cNvSpPr/>
          <p:nvPr/>
        </p:nvSpPr>
        <p:spPr>
          <a:xfrm>
            <a:off x="2975212" y="2583309"/>
            <a:ext cx="1624084" cy="1300313"/>
          </a:xfrm>
          <a:prstGeom prst="cloud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Saúde Bem de Uso</a:t>
            </a:r>
          </a:p>
        </p:txBody>
      </p:sp>
      <p:sp>
        <p:nvSpPr>
          <p:cNvPr id="25" name="Nuvem 24"/>
          <p:cNvSpPr/>
          <p:nvPr/>
        </p:nvSpPr>
        <p:spPr>
          <a:xfrm>
            <a:off x="7091985" y="2583309"/>
            <a:ext cx="1869136" cy="1355645"/>
          </a:xfrm>
          <a:prstGeom prst="cloud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Saúde Bem de Consumo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5393398" y="6488668"/>
            <a:ext cx="10346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Fontes: </a:t>
            </a:r>
            <a:r>
              <a:rPr lang="pt-BR" b="1" dirty="0" err="1"/>
              <a:t>Merhy</a:t>
            </a:r>
            <a:r>
              <a:rPr lang="pt-BR" b="1" dirty="0"/>
              <a:t>, Franco 2003, </a:t>
            </a:r>
            <a:r>
              <a:rPr lang="pt-BR" b="1" dirty="0" err="1"/>
              <a:t>Hamraoui</a:t>
            </a:r>
            <a:r>
              <a:rPr lang="pt-BR" b="1" dirty="0"/>
              <a:t> 2013, Chagas e Abrahão 2017</a:t>
            </a:r>
          </a:p>
        </p:txBody>
      </p:sp>
      <p:sp>
        <p:nvSpPr>
          <p:cNvPr id="3" name="Seta para a esquerda 2"/>
          <p:cNvSpPr/>
          <p:nvPr/>
        </p:nvSpPr>
        <p:spPr>
          <a:xfrm rot="19288937">
            <a:off x="8424346" y="4991484"/>
            <a:ext cx="971071" cy="377619"/>
          </a:xfrm>
          <a:prstGeom prst="leftArrow">
            <a:avLst/>
          </a:prstGeom>
          <a:solidFill>
            <a:srgbClr val="F838C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2000"/>
          </a:p>
        </p:txBody>
      </p:sp>
      <p:sp>
        <p:nvSpPr>
          <p:cNvPr id="4" name="Elipse 3"/>
          <p:cNvSpPr/>
          <p:nvPr/>
        </p:nvSpPr>
        <p:spPr>
          <a:xfrm>
            <a:off x="4228878" y="3399550"/>
            <a:ext cx="3151327" cy="180229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300" b="1" dirty="0">
                <a:solidFill>
                  <a:schemeClr val="tx1"/>
                </a:solidFill>
              </a:rPr>
              <a:t>Saberes Estruturados</a:t>
            </a:r>
          </a:p>
        </p:txBody>
      </p:sp>
      <p:sp>
        <p:nvSpPr>
          <p:cNvPr id="5" name="Seta para baixo 4"/>
          <p:cNvSpPr/>
          <p:nvPr/>
        </p:nvSpPr>
        <p:spPr>
          <a:xfrm>
            <a:off x="5393398" y="2725496"/>
            <a:ext cx="787280" cy="615124"/>
          </a:xfrm>
          <a:prstGeom prst="downArrow">
            <a:avLst/>
          </a:prstGeom>
          <a:solidFill>
            <a:schemeClr val="bg1">
              <a:lumMod val="6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6" name="Seta para baixo 5"/>
          <p:cNvSpPr/>
          <p:nvPr/>
        </p:nvSpPr>
        <p:spPr>
          <a:xfrm>
            <a:off x="5483390" y="5280355"/>
            <a:ext cx="670033" cy="399188"/>
          </a:xfrm>
          <a:prstGeom prst="downArrow">
            <a:avLst/>
          </a:prstGeom>
          <a:solidFill>
            <a:schemeClr val="bg1">
              <a:lumMod val="6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14" name="Seta para a direita 13"/>
          <p:cNvSpPr/>
          <p:nvPr/>
        </p:nvSpPr>
        <p:spPr>
          <a:xfrm>
            <a:off x="7756260" y="4005518"/>
            <a:ext cx="1067928" cy="113103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15" name="Seta para a esquerda 14"/>
          <p:cNvSpPr/>
          <p:nvPr/>
        </p:nvSpPr>
        <p:spPr>
          <a:xfrm>
            <a:off x="3080003" y="4238391"/>
            <a:ext cx="887086" cy="382741"/>
          </a:xfrm>
          <a:prstGeom prst="leftArrow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9BE6E79F-7E2F-4BAA-AF39-43E5FAC0E249}"/>
              </a:ext>
            </a:extLst>
          </p:cNvPr>
          <p:cNvSpPr/>
          <p:nvPr/>
        </p:nvSpPr>
        <p:spPr>
          <a:xfrm>
            <a:off x="2946184" y="628957"/>
            <a:ext cx="6014937" cy="1802291"/>
          </a:xfrm>
          <a:prstGeom prst="roundRect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tx1"/>
                </a:solidFill>
              </a:rPr>
              <a:t>Influência do Capitalismo</a:t>
            </a:r>
          </a:p>
          <a:p>
            <a:pPr algn="ctr"/>
            <a:r>
              <a:rPr lang="pt-BR" sz="2200" b="1" dirty="0">
                <a:solidFill>
                  <a:schemeClr val="tx1"/>
                </a:solidFill>
              </a:rPr>
              <a:t>Tecnologia no Campo de Saúde</a:t>
            </a:r>
          </a:p>
          <a:p>
            <a:pPr algn="ctr"/>
            <a:r>
              <a:rPr lang="pt-BR" sz="2200" b="1" dirty="0">
                <a:solidFill>
                  <a:schemeClr val="tx1"/>
                </a:solidFill>
              </a:rPr>
              <a:t>Modelo biomédico e tecnicista / Medicalização</a:t>
            </a:r>
          </a:p>
          <a:p>
            <a:pPr algn="ctr"/>
            <a:r>
              <a:rPr lang="pt-BR" sz="2200" b="1" dirty="0">
                <a:solidFill>
                  <a:schemeClr val="tx1"/>
                </a:solidFill>
              </a:rPr>
              <a:t>Ciência Hegemônica </a:t>
            </a:r>
          </a:p>
          <a:p>
            <a:pPr algn="ctr"/>
            <a:r>
              <a:rPr lang="pt-BR" sz="2200" b="1" dirty="0">
                <a:solidFill>
                  <a:schemeClr val="tx1"/>
                </a:solidFill>
              </a:rPr>
              <a:t>Fatiamento do Usuário</a:t>
            </a:r>
            <a:endParaRPr lang="pt-BR" sz="2200" b="1" dirty="0"/>
          </a:p>
        </p:txBody>
      </p:sp>
    </p:spTree>
    <p:extLst>
      <p:ext uri="{BB962C8B-B14F-4D97-AF65-F5344CB8AC3E}">
        <p14:creationId xmlns:p14="http://schemas.microsoft.com/office/powerpoint/2010/main" val="23569550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B384239-5C8F-4188-8145-DD98C3AF26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16" r="7679" b="177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961DC94-BFA2-4446-A079-4BBD23E196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pt-BR" sz="4400" dirty="0"/>
              <a:t>Trabalho criativo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50D5BD-ABA4-4B38-A5AD-B81C3FA7A0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endParaRPr lang="pt-BR" sz="20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46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7961BF85-BF20-45F5-87ED-6AB3209BECC3}"/>
              </a:ext>
            </a:extLst>
          </p:cNvPr>
          <p:cNvSpPr/>
          <p:nvPr/>
        </p:nvSpPr>
        <p:spPr>
          <a:xfrm>
            <a:off x="1080478" y="130082"/>
            <a:ext cx="4733925" cy="7481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</a:rPr>
              <a:t>ENCONTRO</a:t>
            </a:r>
          </a:p>
          <a:p>
            <a:pPr algn="ctr"/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dirty="0">
                <a:solidFill>
                  <a:schemeClr val="tx1"/>
                </a:solidFill>
              </a:rPr>
              <a:t>Campo da Consistência / </a:t>
            </a:r>
            <a:r>
              <a:rPr lang="pt-BR" sz="2000" dirty="0">
                <a:solidFill>
                  <a:schemeClr val="tx1"/>
                </a:solidFill>
              </a:rPr>
              <a:t>Possibilidade</a:t>
            </a:r>
            <a:r>
              <a:rPr lang="pt-BR" dirty="0">
                <a:solidFill>
                  <a:schemeClr val="tx1"/>
                </a:solidFill>
              </a:rPr>
              <a:t> de Ação</a:t>
            </a:r>
            <a:endParaRPr lang="pt-BR" sz="2000" dirty="0">
              <a:solidFill>
                <a:schemeClr val="tx1"/>
              </a:solidFill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E77D4231-A462-452B-B2C9-BC6D8D152F46}"/>
              </a:ext>
            </a:extLst>
          </p:cNvPr>
          <p:cNvGrpSpPr/>
          <p:nvPr/>
        </p:nvGrpSpPr>
        <p:grpSpPr>
          <a:xfrm>
            <a:off x="414651" y="1057288"/>
            <a:ext cx="6296866" cy="1188577"/>
            <a:chOff x="2588770" y="1514327"/>
            <a:chExt cx="6251779" cy="1188577"/>
          </a:xfrm>
        </p:grpSpPr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FAF42049-151F-4271-ACFD-864C347BE973}"/>
                </a:ext>
              </a:extLst>
            </p:cNvPr>
            <p:cNvSpPr/>
            <p:nvPr/>
          </p:nvSpPr>
          <p:spPr>
            <a:xfrm>
              <a:off x="6297302" y="1532083"/>
              <a:ext cx="2543247" cy="927034"/>
            </a:xfrm>
            <a:custGeom>
              <a:avLst/>
              <a:gdLst>
                <a:gd name="connsiteX0" fmla="*/ 0 w 2676821"/>
                <a:gd name="connsiteY0" fmla="*/ 92703 h 927034"/>
                <a:gd name="connsiteX1" fmla="*/ 92703 w 2676821"/>
                <a:gd name="connsiteY1" fmla="*/ 0 h 927034"/>
                <a:gd name="connsiteX2" fmla="*/ 2584118 w 2676821"/>
                <a:gd name="connsiteY2" fmla="*/ 0 h 927034"/>
                <a:gd name="connsiteX3" fmla="*/ 2676821 w 2676821"/>
                <a:gd name="connsiteY3" fmla="*/ 92703 h 927034"/>
                <a:gd name="connsiteX4" fmla="*/ 2676821 w 2676821"/>
                <a:gd name="connsiteY4" fmla="*/ 834331 h 927034"/>
                <a:gd name="connsiteX5" fmla="*/ 2584118 w 2676821"/>
                <a:gd name="connsiteY5" fmla="*/ 927034 h 927034"/>
                <a:gd name="connsiteX6" fmla="*/ 92703 w 2676821"/>
                <a:gd name="connsiteY6" fmla="*/ 927034 h 927034"/>
                <a:gd name="connsiteX7" fmla="*/ 0 w 2676821"/>
                <a:gd name="connsiteY7" fmla="*/ 834331 h 927034"/>
                <a:gd name="connsiteX8" fmla="*/ 0 w 2676821"/>
                <a:gd name="connsiteY8" fmla="*/ 92703 h 927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76821" h="927034">
                  <a:moveTo>
                    <a:pt x="0" y="92703"/>
                  </a:moveTo>
                  <a:cubicBezTo>
                    <a:pt x="0" y="41505"/>
                    <a:pt x="41505" y="0"/>
                    <a:pt x="92703" y="0"/>
                  </a:cubicBezTo>
                  <a:lnTo>
                    <a:pt x="2584118" y="0"/>
                  </a:lnTo>
                  <a:cubicBezTo>
                    <a:pt x="2635316" y="0"/>
                    <a:pt x="2676821" y="41505"/>
                    <a:pt x="2676821" y="92703"/>
                  </a:cubicBezTo>
                  <a:lnTo>
                    <a:pt x="2676821" y="834331"/>
                  </a:lnTo>
                  <a:cubicBezTo>
                    <a:pt x="2676821" y="885529"/>
                    <a:pt x="2635316" y="927034"/>
                    <a:pt x="2584118" y="927034"/>
                  </a:cubicBezTo>
                  <a:lnTo>
                    <a:pt x="92703" y="927034"/>
                  </a:lnTo>
                  <a:cubicBezTo>
                    <a:pt x="41505" y="927034"/>
                    <a:pt x="0" y="885529"/>
                    <a:pt x="0" y="834331"/>
                  </a:cubicBezTo>
                  <a:lnTo>
                    <a:pt x="0" y="92703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30090" tIns="127044" rIns="127044" bIns="358803" numCol="1" spcCol="1270" anchor="t" anchorCtr="0">
              <a:noAutofit/>
            </a:bodyPr>
            <a:lstStyle/>
            <a:p>
              <a:pPr marL="0" lvl="1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pt-BR" sz="2800" kern="1200" dirty="0"/>
                <a:t>Usuário </a:t>
              </a:r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96268B50-BB1B-4F24-85E6-88D74121599C}"/>
                </a:ext>
              </a:extLst>
            </p:cNvPr>
            <p:cNvSpPr/>
            <p:nvPr/>
          </p:nvSpPr>
          <p:spPr>
            <a:xfrm>
              <a:off x="2588770" y="1514327"/>
              <a:ext cx="2874644" cy="962545"/>
            </a:xfrm>
            <a:custGeom>
              <a:avLst/>
              <a:gdLst>
                <a:gd name="connsiteX0" fmla="*/ 0 w 2676821"/>
                <a:gd name="connsiteY0" fmla="*/ 96255 h 962545"/>
                <a:gd name="connsiteX1" fmla="*/ 96255 w 2676821"/>
                <a:gd name="connsiteY1" fmla="*/ 0 h 962545"/>
                <a:gd name="connsiteX2" fmla="*/ 2580567 w 2676821"/>
                <a:gd name="connsiteY2" fmla="*/ 0 h 962545"/>
                <a:gd name="connsiteX3" fmla="*/ 2676822 w 2676821"/>
                <a:gd name="connsiteY3" fmla="*/ 96255 h 962545"/>
                <a:gd name="connsiteX4" fmla="*/ 2676821 w 2676821"/>
                <a:gd name="connsiteY4" fmla="*/ 866291 h 962545"/>
                <a:gd name="connsiteX5" fmla="*/ 2580566 w 2676821"/>
                <a:gd name="connsiteY5" fmla="*/ 962546 h 962545"/>
                <a:gd name="connsiteX6" fmla="*/ 96255 w 2676821"/>
                <a:gd name="connsiteY6" fmla="*/ 962545 h 962545"/>
                <a:gd name="connsiteX7" fmla="*/ 0 w 2676821"/>
                <a:gd name="connsiteY7" fmla="*/ 866290 h 962545"/>
                <a:gd name="connsiteX8" fmla="*/ 0 w 2676821"/>
                <a:gd name="connsiteY8" fmla="*/ 96255 h 96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76821" h="962545">
                  <a:moveTo>
                    <a:pt x="0" y="96255"/>
                  </a:moveTo>
                  <a:cubicBezTo>
                    <a:pt x="0" y="43095"/>
                    <a:pt x="43095" y="0"/>
                    <a:pt x="96255" y="0"/>
                  </a:cubicBezTo>
                  <a:lnTo>
                    <a:pt x="2580567" y="0"/>
                  </a:lnTo>
                  <a:cubicBezTo>
                    <a:pt x="2633727" y="0"/>
                    <a:pt x="2676822" y="43095"/>
                    <a:pt x="2676822" y="96255"/>
                  </a:cubicBezTo>
                  <a:cubicBezTo>
                    <a:pt x="2676822" y="352934"/>
                    <a:pt x="2676821" y="609612"/>
                    <a:pt x="2676821" y="866291"/>
                  </a:cubicBezTo>
                  <a:cubicBezTo>
                    <a:pt x="2676821" y="919451"/>
                    <a:pt x="2633726" y="962546"/>
                    <a:pt x="2580566" y="962546"/>
                  </a:cubicBezTo>
                  <a:lnTo>
                    <a:pt x="96255" y="962545"/>
                  </a:lnTo>
                  <a:cubicBezTo>
                    <a:pt x="43095" y="962545"/>
                    <a:pt x="0" y="919450"/>
                    <a:pt x="0" y="866290"/>
                  </a:cubicBezTo>
                  <a:lnTo>
                    <a:pt x="0" y="96255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824" tIns="127824" rIns="930870" bIns="368460" numCol="1" spcCol="1270" anchor="t" anchorCtr="0">
              <a:noAutofit/>
            </a:bodyPr>
            <a:lstStyle/>
            <a:p>
              <a:pPr marL="0" lvl="1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pt-BR" sz="2800" kern="1200" dirty="0"/>
                <a:t>Trabalhador</a:t>
              </a:r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8EFD7F66-1829-4F96-B57B-7F17484AEE55}"/>
                </a:ext>
              </a:extLst>
            </p:cNvPr>
            <p:cNvSpPr/>
            <p:nvPr/>
          </p:nvSpPr>
          <p:spPr>
            <a:xfrm>
              <a:off x="3689563" y="1740359"/>
              <a:ext cx="1787988" cy="962545"/>
            </a:xfrm>
            <a:custGeom>
              <a:avLst/>
              <a:gdLst>
                <a:gd name="connsiteX0" fmla="*/ 0 w 1941220"/>
                <a:gd name="connsiteY0" fmla="*/ 1582239 h 1582239"/>
                <a:gd name="connsiteX1" fmla="*/ 1941220 w 1941220"/>
                <a:gd name="connsiteY1" fmla="*/ 0 h 1582239"/>
                <a:gd name="connsiteX2" fmla="*/ 1941220 w 1941220"/>
                <a:gd name="connsiteY2" fmla="*/ 1582239 h 1582239"/>
                <a:gd name="connsiteX3" fmla="*/ 0 w 1941220"/>
                <a:gd name="connsiteY3" fmla="*/ 1582239 h 1582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1220" h="1582239">
                  <a:moveTo>
                    <a:pt x="0" y="1582239"/>
                  </a:moveTo>
                  <a:cubicBezTo>
                    <a:pt x="0" y="708393"/>
                    <a:pt x="869114" y="0"/>
                    <a:pt x="1941220" y="0"/>
                  </a:cubicBezTo>
                  <a:lnTo>
                    <a:pt x="1941220" y="1582239"/>
                  </a:lnTo>
                  <a:lnTo>
                    <a:pt x="0" y="158223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7706" tIns="662563" rIns="199136" bIns="199136" numCol="1" spcCol="1270" anchor="ctr" anchorCtr="0">
              <a:noAutofit/>
            </a:bodyPr>
            <a:lstStyle/>
            <a:p>
              <a:pPr marL="0" lvl="0" indent="0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500" kern="1200" dirty="0"/>
                <a:t>Afetos</a:t>
              </a:r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1640F942-33A3-47C9-96E3-46FC35A371E8}"/>
                </a:ext>
              </a:extLst>
            </p:cNvPr>
            <p:cNvSpPr/>
            <p:nvPr/>
          </p:nvSpPr>
          <p:spPr>
            <a:xfrm>
              <a:off x="5801463" y="1726363"/>
              <a:ext cx="1787988" cy="962545"/>
            </a:xfrm>
            <a:custGeom>
              <a:avLst/>
              <a:gdLst>
                <a:gd name="connsiteX0" fmla="*/ 0 w 1636766"/>
                <a:gd name="connsiteY0" fmla="*/ 1910953 h 1910953"/>
                <a:gd name="connsiteX1" fmla="*/ 1636766 w 1636766"/>
                <a:gd name="connsiteY1" fmla="*/ 0 h 1910953"/>
                <a:gd name="connsiteX2" fmla="*/ 1636766 w 1636766"/>
                <a:gd name="connsiteY2" fmla="*/ 1910953 h 1910953"/>
                <a:gd name="connsiteX3" fmla="*/ 0 w 1636766"/>
                <a:gd name="connsiteY3" fmla="*/ 1910953 h 191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36766" h="1910953">
                  <a:moveTo>
                    <a:pt x="0" y="1"/>
                  </a:moveTo>
                  <a:cubicBezTo>
                    <a:pt x="903961" y="1"/>
                    <a:pt x="1636766" y="855563"/>
                    <a:pt x="1636766" y="1910952"/>
                  </a:cubicBezTo>
                  <a:lnTo>
                    <a:pt x="0" y="1910952"/>
                  </a:lnTo>
                  <a:lnTo>
                    <a:pt x="0" y="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9137" tIns="678535" rIns="758841" bIns="199136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500" kern="1200" dirty="0"/>
                <a:t>Afetos</a:t>
              </a:r>
            </a:p>
          </p:txBody>
        </p:sp>
        <p:sp>
          <p:nvSpPr>
            <p:cNvPr id="22" name="Seta: Circular 21">
              <a:extLst>
                <a:ext uri="{FF2B5EF4-FFF2-40B4-BE49-F238E27FC236}">
                  <a16:creationId xmlns:a16="http://schemas.microsoft.com/office/drawing/2014/main" id="{D7DBB0E6-965A-44F3-A00D-8A0840F72A0C}"/>
                </a:ext>
              </a:extLst>
            </p:cNvPr>
            <p:cNvSpPr/>
            <p:nvPr/>
          </p:nvSpPr>
          <p:spPr>
            <a:xfrm>
              <a:off x="5220326" y="1713357"/>
              <a:ext cx="810090" cy="851211"/>
            </a:xfrm>
            <a:prstGeom prst="circular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Seta: Circular 22">
              <a:extLst>
                <a:ext uri="{FF2B5EF4-FFF2-40B4-BE49-F238E27FC236}">
                  <a16:creationId xmlns:a16="http://schemas.microsoft.com/office/drawing/2014/main" id="{A9953C79-EF38-4942-B689-4CDC309A50F0}"/>
                </a:ext>
              </a:extLst>
            </p:cNvPr>
            <p:cNvSpPr/>
            <p:nvPr/>
          </p:nvSpPr>
          <p:spPr>
            <a:xfrm rot="10800000">
              <a:off x="5227395" y="1869789"/>
              <a:ext cx="810090" cy="752482"/>
            </a:xfrm>
            <a:prstGeom prst="circular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4" name="Retângulo 23">
            <a:extLst>
              <a:ext uri="{FF2B5EF4-FFF2-40B4-BE49-F238E27FC236}">
                <a16:creationId xmlns:a16="http://schemas.microsoft.com/office/drawing/2014/main" id="{A32871C1-BB9C-41BA-BE03-24B2A3D55E4E}"/>
              </a:ext>
            </a:extLst>
          </p:cNvPr>
          <p:cNvSpPr/>
          <p:nvPr/>
        </p:nvSpPr>
        <p:spPr>
          <a:xfrm>
            <a:off x="1880913" y="2512149"/>
            <a:ext cx="3240349" cy="49374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Afecções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DDD4C22F-5843-4F41-9897-8B62F70F8606}"/>
              </a:ext>
            </a:extLst>
          </p:cNvPr>
          <p:cNvSpPr/>
          <p:nvPr/>
        </p:nvSpPr>
        <p:spPr>
          <a:xfrm>
            <a:off x="1100595" y="3463382"/>
            <a:ext cx="4657724" cy="973250"/>
          </a:xfrm>
          <a:prstGeom prst="ellipse">
            <a:avLst/>
          </a:prstGeom>
          <a:solidFill>
            <a:srgbClr val="954E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 </a:t>
            </a:r>
            <a:r>
              <a:rPr lang="pt-BR" sz="4000" dirty="0"/>
              <a:t>Subjetivação</a:t>
            </a:r>
            <a:endParaRPr lang="pt-BR" sz="2800" dirty="0"/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DAC5A49C-E022-4056-890A-515F040449DC}"/>
              </a:ext>
            </a:extLst>
          </p:cNvPr>
          <p:cNvSpPr/>
          <p:nvPr/>
        </p:nvSpPr>
        <p:spPr>
          <a:xfrm>
            <a:off x="6298383" y="2664906"/>
            <a:ext cx="3240349" cy="99812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/>
              <a:t>Servidão  </a:t>
            </a:r>
          </a:p>
          <a:p>
            <a:pPr algn="ctr"/>
            <a:r>
              <a:rPr lang="pt-BR" sz="2200" dirty="0"/>
              <a:t>(Moral / Ciência/ Lógica de Mercado)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40CA9750-4A9B-4854-8B95-ADF11907C560}"/>
              </a:ext>
            </a:extLst>
          </p:cNvPr>
          <p:cNvSpPr/>
          <p:nvPr/>
        </p:nvSpPr>
        <p:spPr>
          <a:xfrm>
            <a:off x="6298383" y="3989084"/>
            <a:ext cx="3197684" cy="9144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/>
              <a:t>Liberdade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B3DB9C4F-67BE-45D2-B027-A1488EFB1560}"/>
              </a:ext>
            </a:extLst>
          </p:cNvPr>
          <p:cNvSpPr/>
          <p:nvPr/>
        </p:nvSpPr>
        <p:spPr>
          <a:xfrm>
            <a:off x="5299506" y="5363796"/>
            <a:ext cx="5469755" cy="1364122"/>
          </a:xfrm>
          <a:prstGeom prst="ellipse">
            <a:avLst/>
          </a:prstGeom>
          <a:solidFill>
            <a:srgbClr val="F84A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Criação Conjunta do Cuidado</a:t>
            </a:r>
          </a:p>
          <a:p>
            <a:pPr algn="ctr"/>
            <a:r>
              <a:rPr lang="pt-BR" sz="2400" b="1" dirty="0"/>
              <a:t>TRABALHO CRIATIVO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DF5B40F4-A81B-406E-A9DD-679B3589022C}"/>
              </a:ext>
            </a:extLst>
          </p:cNvPr>
          <p:cNvSpPr/>
          <p:nvPr/>
        </p:nvSpPr>
        <p:spPr>
          <a:xfrm rot="16200000">
            <a:off x="10380652" y="2771856"/>
            <a:ext cx="998125" cy="20648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pt-BR" sz="2500" dirty="0"/>
              <a:t>Ressignificação dos afetos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81F0AA0-EA57-462B-9B4F-9EF319B8BE4B}"/>
              </a:ext>
            </a:extLst>
          </p:cNvPr>
          <p:cNvSpPr txBox="1"/>
          <p:nvPr/>
        </p:nvSpPr>
        <p:spPr>
          <a:xfrm>
            <a:off x="80604" y="6358586"/>
            <a:ext cx="2039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Fonte: Franco, 2015</a:t>
            </a:r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99028568-E981-4CE0-BFA0-9F0BD7950FC8}"/>
              </a:ext>
            </a:extLst>
          </p:cNvPr>
          <p:cNvCxnSpPr>
            <a:cxnSpLocks/>
          </p:cNvCxnSpPr>
          <p:nvPr/>
        </p:nvCxnSpPr>
        <p:spPr>
          <a:xfrm flipV="1">
            <a:off x="5758319" y="3360002"/>
            <a:ext cx="463671" cy="259498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98FEDA2F-C4F6-4B4A-A2E5-8E1768920FD0}"/>
              </a:ext>
            </a:extLst>
          </p:cNvPr>
          <p:cNvCxnSpPr>
            <a:cxnSpLocks/>
          </p:cNvCxnSpPr>
          <p:nvPr/>
        </p:nvCxnSpPr>
        <p:spPr>
          <a:xfrm>
            <a:off x="5758319" y="4290417"/>
            <a:ext cx="463671" cy="106445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1B859D47-C644-4080-9A3E-4B7336A8A3A5}"/>
              </a:ext>
            </a:extLst>
          </p:cNvPr>
          <p:cNvSpPr/>
          <p:nvPr/>
        </p:nvSpPr>
        <p:spPr>
          <a:xfrm>
            <a:off x="3391357" y="2217290"/>
            <a:ext cx="221057" cy="2662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Seta: para Baixo 29">
            <a:extLst>
              <a:ext uri="{FF2B5EF4-FFF2-40B4-BE49-F238E27FC236}">
                <a16:creationId xmlns:a16="http://schemas.microsoft.com/office/drawing/2014/main" id="{491918B2-4168-474A-A6F5-44B2122D501B}"/>
              </a:ext>
            </a:extLst>
          </p:cNvPr>
          <p:cNvSpPr/>
          <p:nvPr/>
        </p:nvSpPr>
        <p:spPr>
          <a:xfrm>
            <a:off x="3400882" y="3093590"/>
            <a:ext cx="221057" cy="2662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: para Baixo 12">
            <a:extLst>
              <a:ext uri="{FF2B5EF4-FFF2-40B4-BE49-F238E27FC236}">
                <a16:creationId xmlns:a16="http://schemas.microsoft.com/office/drawing/2014/main" id="{61D328B9-0CD7-46AE-9691-2A052EE3DD43}"/>
              </a:ext>
            </a:extLst>
          </p:cNvPr>
          <p:cNvSpPr/>
          <p:nvPr/>
        </p:nvSpPr>
        <p:spPr>
          <a:xfrm>
            <a:off x="7897225" y="4970613"/>
            <a:ext cx="274318" cy="3260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25701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ESF Marfim (@ESFMarfimOf) | Twitter">
            <a:extLst>
              <a:ext uri="{FF2B5EF4-FFF2-40B4-BE49-F238E27FC236}">
                <a16:creationId xmlns:a16="http://schemas.microsoft.com/office/drawing/2014/main" id="{1CE176CF-26E1-4401-8C41-1E2C2291A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7" r="-1" b="15368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A5A697D-8FC7-4447-9EFA-3F2EA8DDD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pt-BR" sz="4400" dirty="0"/>
              <a:t>Processo de trabalho do enfermeiro na APS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30CB8C-409F-42E8-B362-4D83D66627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endParaRPr lang="pt-BR" sz="200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996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8C61341D-31AE-1A45-8E34-16DCB1F846D6}"/>
              </a:ext>
            </a:extLst>
          </p:cNvPr>
          <p:cNvSpPr txBox="1"/>
          <p:nvPr/>
        </p:nvSpPr>
        <p:spPr>
          <a:xfrm>
            <a:off x="1365198" y="1369959"/>
            <a:ext cx="8644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+mj-lt"/>
              </a:rPr>
              <a:t>Estruturado na Estratégia de Saúde da Família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55B4BF4B-3FD7-8444-B7ED-3F6340426587}"/>
              </a:ext>
            </a:extLst>
          </p:cNvPr>
          <p:cNvSpPr txBox="1">
            <a:spLocks/>
          </p:cNvSpPr>
          <p:nvPr/>
        </p:nvSpPr>
        <p:spPr>
          <a:xfrm>
            <a:off x="578734" y="136963"/>
            <a:ext cx="9988609" cy="6139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Calibri Light" panose="020F0302020204030204" pitchFamily="34" charset="0"/>
                <a:cs typeface="Calibri Light" panose="020F0302020204030204" pitchFamily="34" charset="0"/>
              </a:rPr>
              <a:t>O Trabalho do Enfermeiro na APS</a:t>
            </a:r>
          </a:p>
        </p:txBody>
      </p:sp>
      <p:sp>
        <p:nvSpPr>
          <p:cNvPr id="23" name="Seta Dobrada 22">
            <a:extLst>
              <a:ext uri="{FF2B5EF4-FFF2-40B4-BE49-F238E27FC236}">
                <a16:creationId xmlns:a16="http://schemas.microsoft.com/office/drawing/2014/main" id="{5B44F713-D4D4-4644-8D83-A279A4FB9F76}"/>
              </a:ext>
            </a:extLst>
          </p:cNvPr>
          <p:cNvSpPr/>
          <p:nvPr/>
        </p:nvSpPr>
        <p:spPr>
          <a:xfrm rot="10800000" flipH="1">
            <a:off x="992175" y="1274296"/>
            <a:ext cx="279729" cy="393991"/>
          </a:xfrm>
          <a:prstGeom prst="ben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0">
              <a:solidFill>
                <a:schemeClr val="tx1"/>
              </a:solidFill>
            </a:endParaRPr>
          </a:p>
        </p:txBody>
      </p: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0D3681F5-92BB-0C43-B18B-27BBBCC202C3}"/>
              </a:ext>
            </a:extLst>
          </p:cNvPr>
          <p:cNvCxnSpPr/>
          <p:nvPr/>
        </p:nvCxnSpPr>
        <p:spPr>
          <a:xfrm>
            <a:off x="455900" y="863855"/>
            <a:ext cx="10628243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3D31D8B-9CCF-6C44-831E-B46214CBC4B2}"/>
              </a:ext>
            </a:extLst>
          </p:cNvPr>
          <p:cNvSpPr txBox="1"/>
          <p:nvPr/>
        </p:nvSpPr>
        <p:spPr>
          <a:xfrm>
            <a:off x="1661055" y="2207248"/>
            <a:ext cx="9217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+mj-lt"/>
              </a:rPr>
              <a:t>Foi selecionada como a melhor forma de consolidar os princípios do SUS:</a:t>
            </a:r>
          </a:p>
          <a:p>
            <a:endParaRPr lang="pt-BR" sz="2400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752EBA87-1BB7-064A-ACDB-D0670DD8CBEE}"/>
              </a:ext>
            </a:extLst>
          </p:cNvPr>
          <p:cNvGraphicFramePr/>
          <p:nvPr/>
        </p:nvGraphicFramePr>
        <p:xfrm>
          <a:off x="978303" y="2823915"/>
          <a:ext cx="10582656" cy="4009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Seta Dobrada 12">
            <a:extLst>
              <a:ext uri="{FF2B5EF4-FFF2-40B4-BE49-F238E27FC236}">
                <a16:creationId xmlns:a16="http://schemas.microsoft.com/office/drawing/2014/main" id="{3C55F954-ACF6-244C-9B73-ECA076B331BC}"/>
              </a:ext>
            </a:extLst>
          </p:cNvPr>
          <p:cNvSpPr/>
          <p:nvPr/>
        </p:nvSpPr>
        <p:spPr>
          <a:xfrm rot="10800000" flipH="1">
            <a:off x="1344750" y="2130774"/>
            <a:ext cx="279729" cy="393991"/>
          </a:xfrm>
          <a:prstGeom prst="ben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0993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de cantos arredondados 22"/>
          <p:cNvSpPr/>
          <p:nvPr/>
        </p:nvSpPr>
        <p:spPr>
          <a:xfrm>
            <a:off x="140578" y="802923"/>
            <a:ext cx="5684951" cy="56719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2" name="Retângulo de cantos arredondados 21"/>
          <p:cNvSpPr/>
          <p:nvPr/>
        </p:nvSpPr>
        <p:spPr>
          <a:xfrm>
            <a:off x="6032500" y="802923"/>
            <a:ext cx="6026415" cy="56719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7D869B-B70B-4C4F-9D3A-C3782E65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066" y="1082089"/>
            <a:ext cx="3398660" cy="814318"/>
          </a:xfrm>
        </p:spPr>
        <p:txBody>
          <a:bodyPr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PCATool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D2E413-4373-FC48-89C9-07CD553A4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1206" y="1924812"/>
            <a:ext cx="6282853" cy="3180826"/>
          </a:xfrm>
        </p:spPr>
        <p:txBody>
          <a:bodyPr>
            <a:no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+mj-lt"/>
              </a:rPr>
              <a:t>Principal Instrumento Avaliativo da APS no SUS:</a:t>
            </a:r>
          </a:p>
          <a:p>
            <a:pPr lvl="1"/>
            <a:r>
              <a:rPr lang="pt-BR" sz="2000" b="1" dirty="0">
                <a:solidFill>
                  <a:schemeClr val="bg1"/>
                </a:solidFill>
                <a:latin typeface="+mj-lt"/>
              </a:rPr>
              <a:t>Atributos essenciais e derivados;</a:t>
            </a:r>
          </a:p>
          <a:p>
            <a:pPr lvl="1"/>
            <a:r>
              <a:rPr lang="pt-BR" sz="2000" b="1" dirty="0">
                <a:solidFill>
                  <a:schemeClr val="bg1"/>
                </a:solidFill>
                <a:latin typeface="+mj-lt"/>
              </a:rPr>
              <a:t>Mensuração de aspectos de estrutura, processo e resultados dos serviços;</a:t>
            </a:r>
          </a:p>
          <a:p>
            <a:r>
              <a:rPr lang="pt-BR" sz="2000" b="1" dirty="0">
                <a:solidFill>
                  <a:schemeClr val="bg1"/>
                </a:solidFill>
                <a:latin typeface="+mj-lt"/>
              </a:rPr>
              <a:t>É utilizado no Brasil desde sua criação, em 2000.</a:t>
            </a:r>
          </a:p>
          <a:p>
            <a:r>
              <a:rPr lang="pt-BR" sz="2000" b="1" dirty="0">
                <a:solidFill>
                  <a:schemeClr val="bg1"/>
                </a:solidFill>
                <a:latin typeface="+mj-lt"/>
              </a:rPr>
              <a:t>Os dados são de fácil interpretação.</a:t>
            </a:r>
          </a:p>
          <a:p>
            <a:r>
              <a:rPr lang="pt-BR" sz="2000" b="1" dirty="0">
                <a:solidFill>
                  <a:schemeClr val="bg1"/>
                </a:solidFill>
                <a:latin typeface="+mj-lt"/>
              </a:rPr>
              <a:t>É dividido em:</a:t>
            </a:r>
          </a:p>
          <a:p>
            <a:pPr lvl="1"/>
            <a:r>
              <a:rPr lang="pt-BR" sz="2000" b="1" dirty="0">
                <a:solidFill>
                  <a:schemeClr val="bg1"/>
                </a:solidFill>
                <a:latin typeface="+mj-lt"/>
              </a:rPr>
              <a:t>Conceitos da Atenção Primária e seus atributos;</a:t>
            </a:r>
          </a:p>
          <a:p>
            <a:pPr lvl="1"/>
            <a:r>
              <a:rPr lang="pt-BR" sz="2000" b="1" dirty="0">
                <a:solidFill>
                  <a:schemeClr val="bg1"/>
                </a:solidFill>
                <a:latin typeface="+mj-lt"/>
              </a:rPr>
              <a:t>Apresentação de um conjunto de instrumentos avaliativos.</a:t>
            </a:r>
          </a:p>
          <a:p>
            <a:pPr marL="457200" lvl="1" indent="0">
              <a:buNone/>
            </a:pPr>
            <a:endParaRPr lang="pt-BR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Pentágono 3">
            <a:extLst>
              <a:ext uri="{FF2B5EF4-FFF2-40B4-BE49-F238E27FC236}">
                <a16:creationId xmlns:a16="http://schemas.microsoft.com/office/drawing/2014/main" id="{563594A4-AF07-C241-8E63-30D51C64E389}"/>
              </a:ext>
            </a:extLst>
          </p:cNvPr>
          <p:cNvSpPr/>
          <p:nvPr/>
        </p:nvSpPr>
        <p:spPr>
          <a:xfrm>
            <a:off x="6733309" y="5517260"/>
            <a:ext cx="5015346" cy="828122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Em 2022 será utilizado como parte integrante dos indicadores de desempenho das equipes - Programa Previne Brasil.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906CE19-CBA0-AF43-96EE-CE5814B563FA}"/>
              </a:ext>
            </a:extLst>
          </p:cNvPr>
          <p:cNvSpPr txBox="1"/>
          <p:nvPr/>
        </p:nvSpPr>
        <p:spPr>
          <a:xfrm>
            <a:off x="8656993" y="6474847"/>
            <a:ext cx="32328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David, Acioli, </a:t>
            </a:r>
            <a:r>
              <a:rPr lang="pt-BR" sz="1600" b="1" dirty="0" err="1"/>
              <a:t>Seidl</a:t>
            </a:r>
            <a:r>
              <a:rPr lang="pt-BR" sz="1600" b="1" dirty="0"/>
              <a:t> e Brandão, 2018.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1014748-271D-C040-8A9B-F848B73CA770}"/>
              </a:ext>
            </a:extLst>
          </p:cNvPr>
          <p:cNvSpPr txBox="1"/>
          <p:nvPr/>
        </p:nvSpPr>
        <p:spPr>
          <a:xfrm>
            <a:off x="140579" y="970471"/>
            <a:ext cx="499686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 Programa Nacional de Melhoria da Qualidade da Atenção Básica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</a:rPr>
              <a:t>PMAQ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E2569E0-81B3-3344-AED1-83799ECB512D}"/>
              </a:ext>
            </a:extLst>
          </p:cNvPr>
          <p:cNvSpPr txBox="1"/>
          <p:nvPr/>
        </p:nvSpPr>
        <p:spPr>
          <a:xfrm>
            <a:off x="1064340" y="2765338"/>
            <a:ext cx="1082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AMAQ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CAC0D05-C1E5-E643-A103-982B9CE69C7C}"/>
              </a:ext>
            </a:extLst>
          </p:cNvPr>
          <p:cNvSpPr txBox="1"/>
          <p:nvPr/>
        </p:nvSpPr>
        <p:spPr>
          <a:xfrm>
            <a:off x="3091173" y="2619302"/>
            <a:ext cx="1790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chemeClr val="bg1"/>
                </a:solidFill>
              </a:rPr>
              <a:t>Avaliação externa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9C679CB-D8AD-464D-9032-317923FE59BA}"/>
              </a:ext>
            </a:extLst>
          </p:cNvPr>
          <p:cNvSpPr txBox="1"/>
          <p:nvPr/>
        </p:nvSpPr>
        <p:spPr>
          <a:xfrm>
            <a:off x="1975210" y="4030203"/>
            <a:ext cx="1270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Estrutural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D4D97ED-0BDB-494B-8500-1B0381D000F6}"/>
              </a:ext>
            </a:extLst>
          </p:cNvPr>
          <p:cNvSpPr txBox="1"/>
          <p:nvPr/>
        </p:nvSpPr>
        <p:spPr>
          <a:xfrm>
            <a:off x="275294" y="3727215"/>
            <a:ext cx="1699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err="1">
                <a:solidFill>
                  <a:schemeClr val="bg1"/>
                </a:solidFill>
              </a:rPr>
              <a:t>Autoavaliação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98E438D-002E-3C46-BACE-2091C39C6FBE}"/>
              </a:ext>
            </a:extLst>
          </p:cNvPr>
          <p:cNvSpPr txBox="1"/>
          <p:nvPr/>
        </p:nvSpPr>
        <p:spPr>
          <a:xfrm>
            <a:off x="2805739" y="4501597"/>
            <a:ext cx="1736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Entrevista com os profissionais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62D0513-E8A7-8F44-B87E-A0010424EBF4}"/>
              </a:ext>
            </a:extLst>
          </p:cNvPr>
          <p:cNvSpPr txBox="1"/>
          <p:nvPr/>
        </p:nvSpPr>
        <p:spPr>
          <a:xfrm>
            <a:off x="4471276" y="3947599"/>
            <a:ext cx="13262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Entrevista com usuários</a:t>
            </a:r>
          </a:p>
        </p:txBody>
      </p:sp>
      <p:sp>
        <p:nvSpPr>
          <p:cNvPr id="15" name="Seta Dobrada 27">
            <a:extLst>
              <a:ext uri="{FF2B5EF4-FFF2-40B4-BE49-F238E27FC236}">
                <a16:creationId xmlns:a16="http://schemas.microsoft.com/office/drawing/2014/main" id="{27458E83-99C4-7840-8B6E-180DF86F54A3}"/>
              </a:ext>
            </a:extLst>
          </p:cNvPr>
          <p:cNvSpPr/>
          <p:nvPr/>
        </p:nvSpPr>
        <p:spPr>
          <a:xfrm rot="10800000" flipH="1">
            <a:off x="2805739" y="2383461"/>
            <a:ext cx="182834" cy="593693"/>
          </a:xfrm>
          <a:prstGeom prst="ben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16" name="Seta Dobrada 28">
            <a:extLst>
              <a:ext uri="{FF2B5EF4-FFF2-40B4-BE49-F238E27FC236}">
                <a16:creationId xmlns:a16="http://schemas.microsoft.com/office/drawing/2014/main" id="{A0D5A34A-4E2F-DB44-AE1B-8957E98F9D04}"/>
              </a:ext>
            </a:extLst>
          </p:cNvPr>
          <p:cNvSpPr/>
          <p:nvPr/>
        </p:nvSpPr>
        <p:spPr>
          <a:xfrm rot="10800000">
            <a:off x="2169854" y="2371700"/>
            <a:ext cx="160171" cy="593693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17" name="Seta para Baixo 31">
            <a:extLst>
              <a:ext uri="{FF2B5EF4-FFF2-40B4-BE49-F238E27FC236}">
                <a16:creationId xmlns:a16="http://schemas.microsoft.com/office/drawing/2014/main" id="{4DDFCC46-D394-3A4F-84E8-4B1B906474A2}"/>
              </a:ext>
            </a:extLst>
          </p:cNvPr>
          <p:cNvSpPr/>
          <p:nvPr/>
        </p:nvSpPr>
        <p:spPr>
          <a:xfrm rot="2700000">
            <a:off x="1080784" y="3125233"/>
            <a:ext cx="250505" cy="629079"/>
          </a:xfrm>
          <a:prstGeom prst="down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b="1">
              <a:solidFill>
                <a:schemeClr val="bg1"/>
              </a:solidFill>
            </a:endParaRPr>
          </a:p>
        </p:txBody>
      </p:sp>
      <p:sp>
        <p:nvSpPr>
          <p:cNvPr id="18" name="Seta para Baixo 32">
            <a:extLst>
              <a:ext uri="{FF2B5EF4-FFF2-40B4-BE49-F238E27FC236}">
                <a16:creationId xmlns:a16="http://schemas.microsoft.com/office/drawing/2014/main" id="{57933B95-FACE-3D43-905A-B085E366CC99}"/>
              </a:ext>
            </a:extLst>
          </p:cNvPr>
          <p:cNvSpPr/>
          <p:nvPr/>
        </p:nvSpPr>
        <p:spPr>
          <a:xfrm rot="2700000">
            <a:off x="3104100" y="3447808"/>
            <a:ext cx="116723" cy="558814"/>
          </a:xfrm>
          <a:prstGeom prst="down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b="1">
              <a:solidFill>
                <a:schemeClr val="bg1"/>
              </a:solidFill>
            </a:endParaRPr>
          </a:p>
        </p:txBody>
      </p:sp>
      <p:sp>
        <p:nvSpPr>
          <p:cNvPr id="19" name="Seta para Baixo 33">
            <a:extLst>
              <a:ext uri="{FF2B5EF4-FFF2-40B4-BE49-F238E27FC236}">
                <a16:creationId xmlns:a16="http://schemas.microsoft.com/office/drawing/2014/main" id="{FA64FF2E-65B9-854D-8AAF-5A3FF345EBA2}"/>
              </a:ext>
            </a:extLst>
          </p:cNvPr>
          <p:cNvSpPr/>
          <p:nvPr/>
        </p:nvSpPr>
        <p:spPr>
          <a:xfrm rot="18900000">
            <a:off x="4186211" y="3365831"/>
            <a:ext cx="90246" cy="722768"/>
          </a:xfrm>
          <a:prstGeom prst="down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b="1">
              <a:solidFill>
                <a:schemeClr val="bg1"/>
              </a:solidFill>
            </a:endParaRPr>
          </a:p>
        </p:txBody>
      </p:sp>
      <p:sp>
        <p:nvSpPr>
          <p:cNvPr id="20" name="Seta para Baixo 34">
            <a:extLst>
              <a:ext uri="{FF2B5EF4-FFF2-40B4-BE49-F238E27FC236}">
                <a16:creationId xmlns:a16="http://schemas.microsoft.com/office/drawing/2014/main" id="{67F9543C-50EF-3C43-B8C9-C46F41724665}"/>
              </a:ext>
            </a:extLst>
          </p:cNvPr>
          <p:cNvSpPr/>
          <p:nvPr/>
        </p:nvSpPr>
        <p:spPr>
          <a:xfrm>
            <a:off x="3630019" y="3468021"/>
            <a:ext cx="127256" cy="931514"/>
          </a:xfrm>
          <a:prstGeom prst="down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b="1">
              <a:solidFill>
                <a:schemeClr val="bg1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7A3F26C-81C8-984A-B212-0964C9C6910D}"/>
              </a:ext>
            </a:extLst>
          </p:cNvPr>
          <p:cNvSpPr txBox="1"/>
          <p:nvPr/>
        </p:nvSpPr>
        <p:spPr>
          <a:xfrm>
            <a:off x="420262" y="6499747"/>
            <a:ext cx="3779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David, Acioli, </a:t>
            </a:r>
            <a:r>
              <a:rPr lang="pt-BR" sz="1600" b="1" dirty="0" err="1"/>
              <a:t>Seidl</a:t>
            </a:r>
            <a:r>
              <a:rPr lang="pt-BR" sz="1600" b="1" dirty="0"/>
              <a:t> e Brandão, 2018.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7147634" y="802922"/>
            <a:ext cx="3796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err="1">
                <a:solidFill>
                  <a:schemeClr val="bg1"/>
                </a:solidFill>
              </a:rPr>
              <a:t>Primary</a:t>
            </a:r>
            <a:r>
              <a:rPr lang="pt-BR" sz="2000" b="1" dirty="0">
                <a:solidFill>
                  <a:schemeClr val="bg1"/>
                </a:solidFill>
              </a:rPr>
              <a:t> Care Assessment Tool</a:t>
            </a:r>
            <a:endParaRPr lang="pt-BR" sz="2000" b="1" dirty="0">
              <a:solidFill>
                <a:schemeClr val="bg1"/>
              </a:solidFill>
              <a:hlinkClick r:id="rId2"/>
            </a:endParaRPr>
          </a:p>
          <a:p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25" name="Retângulo de cantos arredondados 24"/>
          <p:cNvSpPr/>
          <p:nvPr/>
        </p:nvSpPr>
        <p:spPr>
          <a:xfrm>
            <a:off x="3004651" y="97634"/>
            <a:ext cx="5929745" cy="5541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dirty="0"/>
              <a:t>Instrumentos Avaliativos da APS</a:t>
            </a:r>
          </a:p>
        </p:txBody>
      </p:sp>
    </p:spTree>
    <p:extLst>
      <p:ext uri="{BB962C8B-B14F-4D97-AF65-F5344CB8AC3E}">
        <p14:creationId xmlns:p14="http://schemas.microsoft.com/office/powerpoint/2010/main" val="33931658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Arredondado 5">
            <a:extLst>
              <a:ext uri="{FF2B5EF4-FFF2-40B4-BE49-F238E27FC236}">
                <a16:creationId xmlns:a16="http://schemas.microsoft.com/office/drawing/2014/main" id="{890853C6-8175-6D46-9224-B0F15808B0CE}"/>
              </a:ext>
            </a:extLst>
          </p:cNvPr>
          <p:cNvSpPr/>
          <p:nvPr/>
        </p:nvSpPr>
        <p:spPr>
          <a:xfrm>
            <a:off x="5121024" y="3339543"/>
            <a:ext cx="1900753" cy="7314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11DB8D2-34BF-AA4B-AFE3-AEE96B2506C6}"/>
              </a:ext>
            </a:extLst>
          </p:cNvPr>
          <p:cNvSpPr txBox="1"/>
          <p:nvPr/>
        </p:nvSpPr>
        <p:spPr>
          <a:xfrm>
            <a:off x="5170866" y="3478574"/>
            <a:ext cx="18535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ENFERMEIRO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DDF8430-B5AC-9F44-82C9-A50E73813A21}"/>
              </a:ext>
            </a:extLst>
          </p:cNvPr>
          <p:cNvSpPr txBox="1"/>
          <p:nvPr/>
        </p:nvSpPr>
        <p:spPr>
          <a:xfrm>
            <a:off x="8412636" y="3339543"/>
            <a:ext cx="24493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dirty="0">
                <a:latin typeface="+mj-lt"/>
              </a:rPr>
              <a:t>Distribuição de Força de Trabalho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64BB136-85EC-8E49-AC89-2F7A10327D15}"/>
              </a:ext>
            </a:extLst>
          </p:cNvPr>
          <p:cNvSpPr txBox="1"/>
          <p:nvPr/>
        </p:nvSpPr>
        <p:spPr>
          <a:xfrm>
            <a:off x="8163563" y="5105457"/>
            <a:ext cx="17100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dirty="0">
                <a:latin typeface="+mj-lt"/>
              </a:rPr>
              <a:t>Área de atuação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6E45160-4C8E-894C-A4EA-ED2C8C4607F9}"/>
              </a:ext>
            </a:extLst>
          </p:cNvPr>
          <p:cNvSpPr txBox="1"/>
          <p:nvPr/>
        </p:nvSpPr>
        <p:spPr>
          <a:xfrm>
            <a:off x="4859588" y="5666722"/>
            <a:ext cx="25888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dirty="0">
                <a:latin typeface="+mj-lt"/>
              </a:rPr>
              <a:t>Formação / Pós-graduação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9E8097E-E955-1F43-AC93-413E25559DB6}"/>
              </a:ext>
            </a:extLst>
          </p:cNvPr>
          <p:cNvSpPr txBox="1"/>
          <p:nvPr/>
        </p:nvSpPr>
        <p:spPr>
          <a:xfrm>
            <a:off x="2202874" y="5368793"/>
            <a:ext cx="20739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dirty="0">
                <a:latin typeface="+mj-lt"/>
              </a:rPr>
              <a:t>Desvalorização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4E052F5-87FC-2846-B395-06F3AE93EE8C}"/>
              </a:ext>
            </a:extLst>
          </p:cNvPr>
          <p:cNvSpPr txBox="1"/>
          <p:nvPr/>
        </p:nvSpPr>
        <p:spPr>
          <a:xfrm>
            <a:off x="1819279" y="3538326"/>
            <a:ext cx="19335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dirty="0">
                <a:latin typeface="+mj-lt"/>
              </a:rPr>
              <a:t>Vínculos de trabalho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4EBA362-7BB2-A34B-B65B-3A8218639143}"/>
              </a:ext>
            </a:extLst>
          </p:cNvPr>
          <p:cNvSpPr txBox="1"/>
          <p:nvPr/>
        </p:nvSpPr>
        <p:spPr>
          <a:xfrm>
            <a:off x="2045804" y="1545945"/>
            <a:ext cx="276060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dirty="0">
                <a:latin typeface="+mj-lt"/>
              </a:rPr>
              <a:t>Ausência de </a:t>
            </a:r>
          </a:p>
          <a:p>
            <a:r>
              <a:rPr lang="pt-BR" sz="2500" dirty="0">
                <a:latin typeface="+mj-lt"/>
              </a:rPr>
              <a:t>Instrumento</a:t>
            </a:r>
          </a:p>
          <a:p>
            <a:r>
              <a:rPr lang="pt-BR" sz="2500" dirty="0">
                <a:latin typeface="+mj-lt"/>
              </a:rPr>
              <a:t>Avaliativo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506BC90-02C1-6248-B25E-E379FF65BB62}"/>
              </a:ext>
            </a:extLst>
          </p:cNvPr>
          <p:cNvSpPr txBox="1"/>
          <p:nvPr/>
        </p:nvSpPr>
        <p:spPr>
          <a:xfrm>
            <a:off x="5044678" y="1061993"/>
            <a:ext cx="20534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dirty="0">
                <a:latin typeface="+mj-lt"/>
              </a:rPr>
              <a:t>Prática normatizada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2C609041-02C2-7A41-86AD-4ED7DF175D8D}"/>
              </a:ext>
            </a:extLst>
          </p:cNvPr>
          <p:cNvSpPr txBox="1">
            <a:spLocks/>
          </p:cNvSpPr>
          <p:nvPr/>
        </p:nvSpPr>
        <p:spPr>
          <a:xfrm>
            <a:off x="590942" y="135210"/>
            <a:ext cx="10527587" cy="6139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Calibri Light" panose="020F0302020204030204" pitchFamily="34" charset="0"/>
                <a:cs typeface="Calibri Light" panose="020F0302020204030204" pitchFamily="34" charset="0"/>
              </a:rPr>
              <a:t>O Trabalho do Enfermeiro na APS</a:t>
            </a:r>
          </a:p>
        </p:txBody>
      </p:sp>
      <p:sp>
        <p:nvSpPr>
          <p:cNvPr id="19" name="Seta para Baixo 18">
            <a:extLst>
              <a:ext uri="{FF2B5EF4-FFF2-40B4-BE49-F238E27FC236}">
                <a16:creationId xmlns:a16="http://schemas.microsoft.com/office/drawing/2014/main" id="{6F3C5139-B8E2-1A44-B1AD-D73B4E463AFA}"/>
              </a:ext>
            </a:extLst>
          </p:cNvPr>
          <p:cNvSpPr/>
          <p:nvPr/>
        </p:nvSpPr>
        <p:spPr>
          <a:xfrm rot="18358695">
            <a:off x="7495311" y="4111055"/>
            <a:ext cx="183485" cy="1360100"/>
          </a:xfrm>
          <a:prstGeom prst="down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500"/>
          </a:p>
        </p:txBody>
      </p:sp>
      <p:sp>
        <p:nvSpPr>
          <p:cNvPr id="20" name="Seta para Baixo 19">
            <a:extLst>
              <a:ext uri="{FF2B5EF4-FFF2-40B4-BE49-F238E27FC236}">
                <a16:creationId xmlns:a16="http://schemas.microsoft.com/office/drawing/2014/main" id="{5DFA0B8B-ABAB-584E-ACDC-340C9E28B313}"/>
              </a:ext>
            </a:extLst>
          </p:cNvPr>
          <p:cNvSpPr/>
          <p:nvPr/>
        </p:nvSpPr>
        <p:spPr>
          <a:xfrm rot="13500000">
            <a:off x="7432988" y="1966600"/>
            <a:ext cx="183485" cy="1360100"/>
          </a:xfrm>
          <a:prstGeom prst="down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500"/>
          </a:p>
        </p:txBody>
      </p:sp>
      <p:sp>
        <p:nvSpPr>
          <p:cNvPr id="21" name="Seta para Baixo 20">
            <a:extLst>
              <a:ext uri="{FF2B5EF4-FFF2-40B4-BE49-F238E27FC236}">
                <a16:creationId xmlns:a16="http://schemas.microsoft.com/office/drawing/2014/main" id="{981364FD-B20E-2340-A459-8096ACE01850}"/>
              </a:ext>
            </a:extLst>
          </p:cNvPr>
          <p:cNvSpPr/>
          <p:nvPr/>
        </p:nvSpPr>
        <p:spPr>
          <a:xfrm rot="2700000">
            <a:off x="4533835" y="4060409"/>
            <a:ext cx="183485" cy="1360100"/>
          </a:xfrm>
          <a:prstGeom prst="down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500"/>
          </a:p>
        </p:txBody>
      </p:sp>
      <p:sp>
        <p:nvSpPr>
          <p:cNvPr id="22" name="Seta para Baixo 21">
            <a:extLst>
              <a:ext uri="{FF2B5EF4-FFF2-40B4-BE49-F238E27FC236}">
                <a16:creationId xmlns:a16="http://schemas.microsoft.com/office/drawing/2014/main" id="{BD2F4A68-1D07-FE47-BE83-D4BC50078B4C}"/>
              </a:ext>
            </a:extLst>
          </p:cNvPr>
          <p:cNvSpPr/>
          <p:nvPr/>
        </p:nvSpPr>
        <p:spPr>
          <a:xfrm rot="8100000">
            <a:off x="4518209" y="2023714"/>
            <a:ext cx="183485" cy="1360100"/>
          </a:xfrm>
          <a:prstGeom prst="down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500"/>
          </a:p>
        </p:txBody>
      </p:sp>
      <p:sp>
        <p:nvSpPr>
          <p:cNvPr id="23" name="Seta para Baixo 22">
            <a:extLst>
              <a:ext uri="{FF2B5EF4-FFF2-40B4-BE49-F238E27FC236}">
                <a16:creationId xmlns:a16="http://schemas.microsoft.com/office/drawing/2014/main" id="{A64418B0-BE7A-9943-96A8-10B34510CBF9}"/>
              </a:ext>
            </a:extLst>
          </p:cNvPr>
          <p:cNvSpPr/>
          <p:nvPr/>
        </p:nvSpPr>
        <p:spPr>
          <a:xfrm rot="16200000">
            <a:off x="7583718" y="3138426"/>
            <a:ext cx="165249" cy="1049862"/>
          </a:xfrm>
          <a:prstGeom prst="down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500"/>
          </a:p>
        </p:txBody>
      </p:sp>
      <p:sp>
        <p:nvSpPr>
          <p:cNvPr id="24" name="Seta para Baixo 23">
            <a:extLst>
              <a:ext uri="{FF2B5EF4-FFF2-40B4-BE49-F238E27FC236}">
                <a16:creationId xmlns:a16="http://schemas.microsoft.com/office/drawing/2014/main" id="{23E7E214-BF86-6148-8C68-20F93084E38C}"/>
              </a:ext>
            </a:extLst>
          </p:cNvPr>
          <p:cNvSpPr/>
          <p:nvPr/>
        </p:nvSpPr>
        <p:spPr>
          <a:xfrm rot="5400000">
            <a:off x="4416527" y="3197462"/>
            <a:ext cx="165249" cy="1049862"/>
          </a:xfrm>
          <a:prstGeom prst="down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500"/>
          </a:p>
        </p:txBody>
      </p:sp>
      <p:sp>
        <p:nvSpPr>
          <p:cNvPr id="25" name="Seta para Baixo 24">
            <a:extLst>
              <a:ext uri="{FF2B5EF4-FFF2-40B4-BE49-F238E27FC236}">
                <a16:creationId xmlns:a16="http://schemas.microsoft.com/office/drawing/2014/main" id="{0E1C7DCA-B7B1-1A47-B908-E9CCA80F5B15}"/>
              </a:ext>
            </a:extLst>
          </p:cNvPr>
          <p:cNvSpPr/>
          <p:nvPr/>
        </p:nvSpPr>
        <p:spPr>
          <a:xfrm>
            <a:off x="6000123" y="4472820"/>
            <a:ext cx="153904" cy="1122204"/>
          </a:xfrm>
          <a:prstGeom prst="down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500"/>
          </a:p>
        </p:txBody>
      </p:sp>
      <p:sp>
        <p:nvSpPr>
          <p:cNvPr id="26" name="Seta para Baixo 25">
            <a:extLst>
              <a:ext uri="{FF2B5EF4-FFF2-40B4-BE49-F238E27FC236}">
                <a16:creationId xmlns:a16="http://schemas.microsoft.com/office/drawing/2014/main" id="{F5861488-E35E-4C49-A28F-61F379CFAD6B}"/>
              </a:ext>
            </a:extLst>
          </p:cNvPr>
          <p:cNvSpPr/>
          <p:nvPr/>
        </p:nvSpPr>
        <p:spPr>
          <a:xfrm rot="10800000">
            <a:off x="5988777" y="1932998"/>
            <a:ext cx="165249" cy="984373"/>
          </a:xfrm>
          <a:prstGeom prst="down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500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D0F60DA-E60B-6147-9398-7D84E1DAC39E}"/>
              </a:ext>
            </a:extLst>
          </p:cNvPr>
          <p:cNvSpPr txBox="1"/>
          <p:nvPr/>
        </p:nvSpPr>
        <p:spPr>
          <a:xfrm>
            <a:off x="8656993" y="6474847"/>
            <a:ext cx="3552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David, Acioli, </a:t>
            </a:r>
            <a:r>
              <a:rPr lang="pt-BR" sz="1600" dirty="0" err="1"/>
              <a:t>Seidl</a:t>
            </a:r>
            <a:r>
              <a:rPr lang="pt-BR" sz="1600" dirty="0"/>
              <a:t> e Brandão, 2018.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7506BC90-02C1-6248-B25E-E379FF65BB62}"/>
              </a:ext>
            </a:extLst>
          </p:cNvPr>
          <p:cNvSpPr txBox="1"/>
          <p:nvPr/>
        </p:nvSpPr>
        <p:spPr>
          <a:xfrm>
            <a:off x="7820200" y="1529821"/>
            <a:ext cx="20534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dirty="0">
                <a:latin typeface="+mj-lt"/>
              </a:rPr>
              <a:t>Crítica / Alienação</a:t>
            </a:r>
          </a:p>
        </p:txBody>
      </p:sp>
    </p:spTree>
    <p:extLst>
      <p:ext uri="{BB962C8B-B14F-4D97-AF65-F5344CB8AC3E}">
        <p14:creationId xmlns:p14="http://schemas.microsoft.com/office/powerpoint/2010/main" val="37561897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8E89D5E-1885-4160-AC77-CC471DD1D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B77F57A-AD8E-4F6B-BB1A-4B2DF00AB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pt-BR" sz="4800" dirty="0">
                <a:solidFill>
                  <a:srgbClr val="FFFFFF"/>
                </a:solidFill>
              </a:rPr>
              <a:t>Desafios</a:t>
            </a:r>
            <a:r>
              <a:rPr lang="pt-BR" dirty="0">
                <a:solidFill>
                  <a:srgbClr val="FFFFFF"/>
                </a:solidFill>
              </a:rPr>
              <a:t>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0D2BD1-98F9-412D-905B-3A843EF40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85216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C7050DE8-0C03-48B7-A5FC-C15926AC31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2892045"/>
              </p:ext>
            </p:extLst>
          </p:nvPr>
        </p:nvGraphicFramePr>
        <p:xfrm>
          <a:off x="5280025" y="490330"/>
          <a:ext cx="6269038" cy="5963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10046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8E89D5E-1885-4160-AC77-CC471DD1D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B77F57A-AD8E-4F6B-BB1A-4B2DF00AB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pt-BR" sz="4800" dirty="0">
                <a:solidFill>
                  <a:srgbClr val="FFFFFF"/>
                </a:solidFill>
              </a:rPr>
              <a:t>Desafios</a:t>
            </a:r>
            <a:r>
              <a:rPr lang="pt-BR" dirty="0">
                <a:solidFill>
                  <a:srgbClr val="FFFFFF"/>
                </a:solidFill>
              </a:rPr>
              <a:t>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0D2BD1-98F9-412D-905B-3A843EF40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85216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725B2BCD-7E97-4022-9433-A667AACBCA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603968"/>
              </p:ext>
            </p:extLst>
          </p:nvPr>
        </p:nvGraphicFramePr>
        <p:xfrm>
          <a:off x="5280024" y="490330"/>
          <a:ext cx="6448149" cy="5989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67814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FB82883-1DC0-4BE1-A607-009095F33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58C2EB-7545-451D-8358-08B31D41C6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FA98EAA-A866-4C95-A2A8-44E46FBA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56000">
                <a:schemeClr val="tx1">
                  <a:alpha val="40000"/>
                </a:schemeClr>
              </a:gs>
              <a:gs pos="100000">
                <a:schemeClr val="tx1">
                  <a:alpha val="8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604B96-4ED8-4391-B954-E6FE1C4FA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3116" y="1524154"/>
            <a:ext cx="7985759" cy="2772757"/>
          </a:xfrm>
        </p:spPr>
        <p:txBody>
          <a:bodyPr anchor="b">
            <a:normAutofit fontScale="90000"/>
          </a:bodyPr>
          <a:lstStyle/>
          <a:p>
            <a:r>
              <a:rPr lang="pt-BR" sz="4000" b="1" dirty="0">
                <a:latin typeface="Bahnschrift SemiLight SemiConde" panose="020B0502040204020203" pitchFamily="34" charset="0"/>
              </a:rPr>
              <a:t>“A APS é abrangente, desafiadora e complexa. Não é para amadores. Precisa de profissionais qualificados, apaixonados e criativos para atuar nela, superando suas fragilidades e potencializando suas fortalezas” </a:t>
            </a:r>
            <a:br>
              <a:rPr lang="pt-BR" sz="4000" b="1" dirty="0">
                <a:latin typeface="Bahnschrift SemiLight SemiConde" panose="020B0502040204020203" pitchFamily="34" charset="0"/>
              </a:rPr>
            </a:br>
            <a:endParaRPr lang="pt-BR" sz="4000" b="1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F11F9E-6262-4D54-BD89-E209318B49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198" y="4640378"/>
            <a:ext cx="5335566" cy="1561379"/>
          </a:xfrm>
        </p:spPr>
        <p:txBody>
          <a:bodyPr anchor="t">
            <a:normAutofit fontScale="85000" lnSpcReduction="20000"/>
          </a:bodyPr>
          <a:lstStyle/>
          <a:p>
            <a:pPr algn="l"/>
            <a:r>
              <a:rPr lang="pt-BR" sz="2000" dirty="0"/>
              <a:t>Adriana Aparecida de Oliveira Ferre</a:t>
            </a:r>
          </a:p>
          <a:p>
            <a:pPr algn="l"/>
            <a:r>
              <a:rPr lang="pt-BR" sz="2000" dirty="0"/>
              <a:t>Daniela Silva Campos</a:t>
            </a:r>
          </a:p>
          <a:p>
            <a:pPr algn="l"/>
            <a:r>
              <a:rPr lang="pt-BR" sz="2000" dirty="0"/>
              <a:t>Ferla Maria Simas Bastos Cirino</a:t>
            </a:r>
          </a:p>
          <a:p>
            <a:pPr algn="l"/>
            <a:r>
              <a:rPr lang="pt-BR" sz="2000" dirty="0"/>
              <a:t>Jeniffer Marcela Carlos Blanco</a:t>
            </a:r>
          </a:p>
          <a:p>
            <a:pPr algn="l"/>
            <a:r>
              <a:rPr lang="pt-BR" sz="2000" dirty="0"/>
              <a:t>Jussara Balbino Aragão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72F9326-1E8A-4F98-A790-F10481FD324F}"/>
              </a:ext>
            </a:extLst>
          </p:cNvPr>
          <p:cNvSpPr txBox="1"/>
          <p:nvPr/>
        </p:nvSpPr>
        <p:spPr>
          <a:xfrm>
            <a:off x="6933063" y="3927579"/>
            <a:ext cx="349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Batista, Almeida, Trindade, 2018</a:t>
            </a:r>
          </a:p>
        </p:txBody>
      </p:sp>
    </p:spTree>
    <p:extLst>
      <p:ext uri="{BB962C8B-B14F-4D97-AF65-F5344CB8AC3E}">
        <p14:creationId xmlns:p14="http://schemas.microsoft.com/office/powerpoint/2010/main" val="1578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48744" y="3209523"/>
            <a:ext cx="4816703" cy="614370"/>
          </a:xfrm>
        </p:spPr>
        <p:txBody>
          <a:bodyPr>
            <a:normAutofit/>
          </a:bodyPr>
          <a:lstStyle/>
          <a:p>
            <a:r>
              <a:rPr lang="pt-BR" sz="1200" dirty="0"/>
              <a:t>http://jesuitasbrasil.blogspot.com/2011/09/dia-de-sao-pedro-claver.html</a:t>
            </a:r>
          </a:p>
        </p:txBody>
      </p:sp>
      <p:pic>
        <p:nvPicPr>
          <p:cNvPr id="1026" name="Picture 2" descr="http://2.bp.blogspot.com/-1EZj549NL-k/Tmn8hyqHliI/AAAAAAAAAo0/J5ytY3ZWryQ/s1600/claver%2B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7144" y="476920"/>
            <a:ext cx="4816702" cy="2677521"/>
          </a:xfrm>
          <a:prstGeom prst="rect">
            <a:avLst/>
          </a:prstGeom>
          <a:noFill/>
        </p:spPr>
      </p:pic>
      <p:cxnSp>
        <p:nvCxnSpPr>
          <p:cNvPr id="4" name="Conector reto 3"/>
          <p:cNvCxnSpPr/>
          <p:nvPr/>
        </p:nvCxnSpPr>
        <p:spPr>
          <a:xfrm>
            <a:off x="163070" y="3764869"/>
            <a:ext cx="12028930" cy="39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>
            <a:off x="6045782" y="3548589"/>
            <a:ext cx="0" cy="5506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4248664" y="4243240"/>
            <a:ext cx="3694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Séc. XVI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D2C0C4-3F02-40AB-9B9C-56D6C4E7B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49" y="278334"/>
            <a:ext cx="10168128" cy="965835"/>
          </a:xfrm>
        </p:spPr>
        <p:txBody>
          <a:bodyPr/>
          <a:lstStyle/>
          <a:p>
            <a:r>
              <a:rPr lang="pt-BR" dirty="0"/>
              <a:t>Referências Consultadas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4856A2-64F9-482D-9186-D4AA9435E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094" y="1244169"/>
            <a:ext cx="11472863" cy="5452466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pt-BR" sz="1200" dirty="0"/>
              <a:t>Fonseca, RMGS, </a:t>
            </a:r>
            <a:r>
              <a:rPr lang="pt-BR" sz="1200" dirty="0" err="1"/>
              <a:t>Egry</a:t>
            </a:r>
            <a:r>
              <a:rPr lang="pt-BR" sz="1200" dirty="0"/>
              <a:t> EY, </a:t>
            </a:r>
            <a:r>
              <a:rPr lang="pt-BR" sz="1200" dirty="0" err="1"/>
              <a:t>Bertolozzi</a:t>
            </a:r>
            <a:r>
              <a:rPr lang="pt-BR" sz="1200" dirty="0"/>
              <a:t> MR. O materialismo histórico e dialético como teoria da cognição e método para a compreensão do processo saúde doença. </a:t>
            </a:r>
            <a:r>
              <a:rPr lang="pt-BR" sz="1200" dirty="0">
                <a:hlinkClick r:id="rId2"/>
              </a:rPr>
              <a:t>https://edisciplinas.usp.br/pluginfile.php/269260/mod_resource/content/1/MHtexto.doc%20-%20MaterialismoHistEgryFonsecaBertolozzi.pdf</a:t>
            </a:r>
            <a:endParaRPr lang="pt-BR" sz="1200" dirty="0"/>
          </a:p>
          <a:p>
            <a:pPr>
              <a:buFont typeface="+mj-lt"/>
              <a:buAutoNum type="arabicPeriod"/>
            </a:pPr>
            <a:r>
              <a:rPr lang="pt-BR" sz="1200" dirty="0"/>
              <a:t>David HMSL, Acioli S, </a:t>
            </a:r>
            <a:r>
              <a:rPr lang="pt-BR" sz="1200" dirty="0" err="1"/>
              <a:t>Seidl</a:t>
            </a:r>
            <a:r>
              <a:rPr lang="pt-BR" sz="1200" dirty="0"/>
              <a:t> HM, Brandão OS. O enfermeiro na Atenção Básica: processo de trabalho, práticas de saúde e desafios contemporâneos. In: Mendonça MHM, Matta GC, Gondim R, </a:t>
            </a:r>
            <a:r>
              <a:rPr lang="pt-BR" sz="1200" dirty="0" err="1"/>
              <a:t>Giovanella</a:t>
            </a:r>
            <a:r>
              <a:rPr lang="pt-BR" sz="1200" dirty="0"/>
              <a:t> L. Atenção Primária à Saúde no Brasil: conceitos, práticas e pesquisa. Rio de Janeiro: Fiocruz, 2018:337-368. </a:t>
            </a:r>
          </a:p>
          <a:p>
            <a:pPr>
              <a:buFont typeface="+mj-lt"/>
              <a:buAutoNum type="arabicPeriod"/>
            </a:pPr>
            <a:r>
              <a:rPr lang="pt-BR" sz="1200" dirty="0"/>
              <a:t>Ribeiro EM, Pires D, </a:t>
            </a:r>
            <a:r>
              <a:rPr lang="pt-BR" sz="1200" dirty="0" err="1"/>
              <a:t>Blank</a:t>
            </a:r>
            <a:r>
              <a:rPr lang="pt-BR" sz="1200" dirty="0"/>
              <a:t> VLG. A teorização sobre processo de trabalho em saúde como instrumental para análise do trabalho no Programa Saúde da Família. Cad. Saúde Pública, Rio de Janeiro, 20(2):438-446, </a:t>
            </a:r>
            <a:r>
              <a:rPr lang="pt-BR" sz="1200" dirty="0" err="1"/>
              <a:t>mar-abr</a:t>
            </a:r>
            <a:r>
              <a:rPr lang="pt-BR" sz="1200" dirty="0"/>
              <a:t>, 2004. </a:t>
            </a:r>
          </a:p>
          <a:p>
            <a:pPr>
              <a:buFont typeface="+mj-lt"/>
              <a:buAutoNum type="arabicPeriod"/>
            </a:pPr>
            <a:r>
              <a:rPr lang="pt-BR" sz="1200" dirty="0"/>
              <a:t>Franco TB. Trabalho criativo e cuidado em saúde: um debate a partir dos conceitos de servidão e liberdade. 2015: Rev. Saúde e Sociedade. </a:t>
            </a:r>
          </a:p>
          <a:p>
            <a:pPr>
              <a:buFont typeface="+mj-lt"/>
              <a:buAutoNum type="arabicPeriod"/>
            </a:pPr>
            <a:r>
              <a:rPr lang="pt-BR" sz="1200" dirty="0"/>
              <a:t>Chagas MS, Abrahão AL. Produção de cuidado em saúde centrado no trabalho vivo: existência de vida no território da morte. 2017: Rev. Interface.</a:t>
            </a:r>
          </a:p>
          <a:p>
            <a:pPr>
              <a:buFont typeface="+mj-lt"/>
              <a:buAutoNum type="arabicPeriod"/>
            </a:pPr>
            <a:r>
              <a:rPr lang="pt-BR" sz="1200" dirty="0" err="1"/>
              <a:t>Merhy</a:t>
            </a:r>
            <a:r>
              <a:rPr lang="pt-BR" sz="1200" dirty="0"/>
              <a:t>, EE. A CARTOGRAFIA DO TRABALHO VIVO. 3ª Ed. São Paulo: Editora </a:t>
            </a:r>
            <a:r>
              <a:rPr lang="pt-BR" sz="1200" dirty="0" err="1"/>
              <a:t>Hucitec</a:t>
            </a:r>
            <a:r>
              <a:rPr lang="pt-BR" sz="1200" dirty="0"/>
              <a:t>; 2002.</a:t>
            </a:r>
          </a:p>
          <a:p>
            <a:pPr>
              <a:buFont typeface="+mj-lt"/>
              <a:buAutoNum type="arabicPeriod"/>
            </a:pPr>
            <a:r>
              <a:rPr lang="pt-BR" sz="1200" dirty="0"/>
              <a:t>FRANCO, Túlio Batista. Trabalho criativo e cuidado em saúde: um debate a partir dos conceitos de servidão e liberdade.</a:t>
            </a:r>
            <a:r>
              <a:rPr lang="pt-BR" sz="1200" b="1" dirty="0"/>
              <a:t> Saude soc.</a:t>
            </a:r>
            <a:r>
              <a:rPr lang="pt-BR" sz="1200" dirty="0"/>
              <a:t>,  São Paulo ,  v. 24, supl. 1, p. 102-114,  </a:t>
            </a:r>
            <a:r>
              <a:rPr lang="pt-BR" sz="1200" dirty="0" err="1"/>
              <a:t>June</a:t>
            </a:r>
            <a:r>
              <a:rPr lang="pt-BR" sz="1200" dirty="0"/>
              <a:t>  2015 .   </a:t>
            </a:r>
            <a:r>
              <a:rPr lang="pt-BR" sz="1200" dirty="0" err="1"/>
              <a:t>Available</a:t>
            </a:r>
            <a:r>
              <a:rPr lang="pt-BR" sz="1200" dirty="0"/>
              <a:t> </a:t>
            </a:r>
            <a:r>
              <a:rPr lang="pt-BR" sz="1200" dirty="0" err="1"/>
              <a:t>from</a:t>
            </a:r>
            <a:r>
              <a:rPr lang="pt-BR" sz="1200" dirty="0"/>
              <a:t> &lt;http://www.scielo.br/</a:t>
            </a:r>
            <a:r>
              <a:rPr lang="pt-BR" sz="1200" dirty="0" err="1"/>
              <a:t>scielo.php?script</a:t>
            </a:r>
            <a:r>
              <a:rPr lang="pt-BR" sz="1200" dirty="0"/>
              <a:t>=</a:t>
            </a:r>
            <a:r>
              <a:rPr lang="pt-BR" sz="1200" dirty="0" err="1"/>
              <a:t>sci_arttext&amp;pid</a:t>
            </a:r>
            <a:r>
              <a:rPr lang="pt-BR" sz="1200" dirty="0"/>
              <a:t>=S0104-12902015000500102&amp;lng=</a:t>
            </a:r>
            <a:r>
              <a:rPr lang="pt-BR" sz="1200" dirty="0" err="1"/>
              <a:t>en&amp;nrm</a:t>
            </a:r>
            <a:r>
              <a:rPr lang="pt-BR" sz="1200" dirty="0"/>
              <a:t>=</a:t>
            </a:r>
            <a:r>
              <a:rPr lang="pt-BR" sz="1200" dirty="0" err="1"/>
              <a:t>iso</a:t>
            </a:r>
            <a:r>
              <a:rPr lang="pt-BR" sz="1200" dirty="0"/>
              <a:t>&gt;. </a:t>
            </a:r>
            <a:r>
              <a:rPr lang="pt-BR" sz="1200" dirty="0" err="1"/>
              <a:t>access</a:t>
            </a:r>
            <a:r>
              <a:rPr lang="pt-BR" sz="1200" dirty="0"/>
              <a:t> </a:t>
            </a:r>
            <a:r>
              <a:rPr lang="pt-BR" sz="1200" dirty="0" err="1"/>
              <a:t>on</a:t>
            </a:r>
            <a:r>
              <a:rPr lang="pt-BR" sz="1200" dirty="0"/>
              <a:t>  31  May  2020.  </a:t>
            </a:r>
            <a:r>
              <a:rPr lang="pt-BR" sz="1200" dirty="0">
                <a:hlinkClick r:id="rId3"/>
              </a:rPr>
              <a:t>https://doi.org/10.1590/s0104-12902015s01009</a:t>
            </a:r>
            <a:r>
              <a:rPr lang="pt-BR" sz="1200" dirty="0"/>
              <a:t>.</a:t>
            </a:r>
          </a:p>
          <a:p>
            <a:pPr>
              <a:buFont typeface="+mj-lt"/>
              <a:buAutoNum type="arabicPeriod"/>
            </a:pPr>
            <a:r>
              <a:rPr lang="pt-BR" sz="1200" dirty="0"/>
              <a:t>OLIVEIRA, M.A.C.; EGRY, E.Y. A historicidade das teorias interpretativas do processo saúde-doença. </a:t>
            </a:r>
            <a:r>
              <a:rPr lang="pt-BR" sz="1200" dirty="0" err="1"/>
              <a:t>Rev.Esc.Enf.USP</a:t>
            </a:r>
            <a:r>
              <a:rPr lang="pt-BR" sz="1200" dirty="0"/>
              <a:t>, v. 34, n. 1, p. 9-15, mar. 2000. </a:t>
            </a:r>
          </a:p>
          <a:p>
            <a:pPr>
              <a:buFont typeface="+mj-lt"/>
              <a:buAutoNum type="arabicPeriod"/>
            </a:pPr>
            <a:r>
              <a:rPr lang="pt-BR" sz="1200" dirty="0"/>
              <a:t>COSTA . GMC Uma Abordagem da atuação histórica da enfermagem em face das </a:t>
            </a:r>
            <a:r>
              <a:rPr lang="pt-BR" sz="1200" dirty="0" err="1"/>
              <a:t>poliíticas</a:t>
            </a:r>
            <a:r>
              <a:rPr lang="pt-BR" sz="1200" dirty="0"/>
              <a:t> de saúde. Rev. Enf. Mineira, volume 10..4 p.412-417 acesso em 31/05/2020http://www.reme.org.br/artigo/detalhes/439</a:t>
            </a:r>
          </a:p>
          <a:p>
            <a:pPr>
              <a:buFont typeface="+mj-lt"/>
              <a:buAutoNum type="arabicPeriod"/>
            </a:pPr>
            <a:r>
              <a:rPr lang="pt-BR" sz="1200" dirty="0"/>
              <a:t>Paixão W. A história da enfermagem 5ª edição, editora Julio C. Reis livraria- Rio de Janeiro 1979: p.50 a 69</a:t>
            </a:r>
          </a:p>
          <a:p>
            <a:pPr>
              <a:buFont typeface="+mj-lt"/>
              <a:buAutoNum type="arabicPeriod"/>
            </a:pPr>
            <a:r>
              <a:rPr lang="pt-BR" sz="1200" dirty="0"/>
              <a:t>Freire MML, </a:t>
            </a:r>
            <a:r>
              <a:rPr lang="pt-BR" sz="1200" dirty="0" err="1"/>
              <a:t>Leony</a:t>
            </a:r>
            <a:r>
              <a:rPr lang="pt-BR" sz="1200" dirty="0"/>
              <a:t> V.S. </a:t>
            </a:r>
            <a:r>
              <a:rPr lang="pt-BR" sz="1200" dirty="0">
                <a:solidFill>
                  <a:srgbClr val="231F20"/>
                </a:solidFill>
                <a:latin typeface="StoneSerif-Semibold"/>
              </a:rPr>
              <a:t>A caridade científica: </a:t>
            </a:r>
            <a:r>
              <a:rPr lang="pt-BR" sz="1200" dirty="0" err="1">
                <a:solidFill>
                  <a:srgbClr val="231F20"/>
                </a:solidFill>
                <a:latin typeface="StoneSerif-Semibold"/>
              </a:rPr>
              <a:t>Moncorvo</a:t>
            </a:r>
            <a:r>
              <a:rPr lang="pt-BR" sz="1200" dirty="0">
                <a:solidFill>
                  <a:srgbClr val="231F20"/>
                </a:solidFill>
                <a:latin typeface="StoneSerif-Semibold"/>
              </a:rPr>
              <a:t> Filho e o Instituto de Proteção e Assistência à Infância do Rio de Janeiro (1899-1930)*</a:t>
            </a:r>
            <a:r>
              <a:rPr lang="pt-BR" sz="1200" i="1" dirty="0"/>
              <a:t>História,Ciências, Saúde – Manguinhos, Rio de </a:t>
            </a:r>
            <a:r>
              <a:rPr lang="pt-BR" sz="1200" dirty="0"/>
              <a:t>Janeiro, v.18, supl. 1, dez. 2011, p.199-225.</a:t>
            </a:r>
            <a:r>
              <a:rPr lang="pt-BR" sz="1200" b="1" dirty="0"/>
              <a:t> )* </a:t>
            </a:r>
            <a:r>
              <a:rPr lang="pt-BR" sz="1200" b="1" dirty="0">
                <a:hlinkClick r:id="rId4"/>
              </a:rPr>
              <a:t>https://www.redalyc.org/pdf/3861/386138058011.pdf acesso em 30/05/2020</a:t>
            </a:r>
            <a:endParaRPr lang="pt-BR" sz="1200" dirty="0"/>
          </a:p>
          <a:p>
            <a:pPr>
              <a:buFont typeface="+mj-lt"/>
              <a:buAutoNum type="arabicPeriod"/>
            </a:pPr>
            <a:r>
              <a:rPr lang="es-ES" sz="1200" dirty="0"/>
              <a:t> Freitas, G.F., </a:t>
            </a:r>
            <a:r>
              <a:rPr lang="es-ES" sz="1200" dirty="0" err="1"/>
              <a:t>Bonini</a:t>
            </a:r>
            <a:r>
              <a:rPr lang="es-ES" sz="1200" dirty="0"/>
              <a:t>. B.B., Silva, E.C., </a:t>
            </a:r>
            <a:r>
              <a:rPr lang="es-ES" sz="1200" dirty="0" err="1"/>
              <a:t>Araújo</a:t>
            </a:r>
            <a:r>
              <a:rPr lang="es-ES" sz="1200" dirty="0"/>
              <a:t>, T.A, </a:t>
            </a:r>
            <a:r>
              <a:rPr lang="es-ES" sz="1200" dirty="0" err="1"/>
              <a:t>Mattozinho</a:t>
            </a:r>
            <a:r>
              <a:rPr lang="es-ES" sz="1200" dirty="0"/>
              <a:t>, F.C.B. (2016). Escuela de Enfermería de la Universidad de São Paulo: rastros de la historia de la profesionalización de la Enfermería en Brasil. </a:t>
            </a:r>
            <a:r>
              <a:rPr lang="es-ES" sz="1200" i="1" dirty="0"/>
              <a:t>Cultura de los Cuidados (Edición digital), 20( 46). </a:t>
            </a:r>
            <a:r>
              <a:rPr lang="es-ES" sz="1200" i="1" dirty="0" err="1"/>
              <a:t>Disponiivel</a:t>
            </a:r>
            <a:r>
              <a:rPr lang="es-ES" sz="1200" i="1" dirty="0"/>
              <a:t> en: &lt; </a:t>
            </a:r>
            <a:r>
              <a:rPr lang="es-ES" sz="1200" i="1" dirty="0">
                <a:hlinkClick r:id="rId5"/>
              </a:rPr>
              <a:t>http://dx.doi.org/10.14198/cuid.2016.46.07</a:t>
            </a:r>
            <a:r>
              <a:rPr lang="es-ES" sz="1200" i="1" dirty="0"/>
              <a:t>&gt; acesso </a:t>
            </a:r>
            <a:r>
              <a:rPr lang="es-ES" sz="1200" i="1" dirty="0" err="1"/>
              <a:t>em</a:t>
            </a:r>
            <a:r>
              <a:rPr lang="es-ES" sz="1200" i="1" dirty="0"/>
              <a:t> 31/05/2020 </a:t>
            </a:r>
          </a:p>
          <a:p>
            <a:pPr fontAlgn="base">
              <a:buFont typeface="+mj-lt"/>
              <a:buAutoNum type="arabicPeriod"/>
            </a:pPr>
            <a:r>
              <a:rPr lang="pt-BR" sz="1200" dirty="0"/>
              <a:t>Eric </a:t>
            </a:r>
            <a:r>
              <a:rPr lang="pt-BR" sz="1200" dirty="0" err="1"/>
              <a:t>Hamraoui</a:t>
            </a:r>
            <a:r>
              <a:rPr lang="pt-BR" sz="1200" dirty="0"/>
              <a:t>. Trabalho vivo, subjetividade e cooperação: aspectos filosóficos e institucionais. </a:t>
            </a:r>
            <a:r>
              <a:rPr lang="pt-BR" sz="1200" dirty="0" err="1"/>
              <a:t>En</a:t>
            </a:r>
            <a:r>
              <a:rPr lang="pt-BR" sz="1200" dirty="0"/>
              <a:t>: </a:t>
            </a:r>
            <a:r>
              <a:rPr lang="pt-BR" sz="1200" dirty="0" err="1"/>
              <a:t>Merlo</a:t>
            </a:r>
            <a:r>
              <a:rPr lang="pt-BR" sz="1200" dirty="0"/>
              <a:t>, A. R. C, Mendes, A M e Moraes, D. R. O Sujeito no Trabalho: Entre a Saúde e a Patologia.1 </a:t>
            </a:r>
            <a:r>
              <a:rPr lang="pt-BR" sz="1200" dirty="0" err="1"/>
              <a:t>ed.Curitiba</a:t>
            </a:r>
            <a:r>
              <a:rPr lang="pt-BR" sz="1200" dirty="0"/>
              <a:t> : Juruá, 2013, v.1, p. 55-73. </a:t>
            </a:r>
          </a:p>
          <a:p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992634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www.novomilenio.inf.br/santos/fotos/fotos007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231" y="1503095"/>
            <a:ext cx="3691142" cy="1979006"/>
          </a:xfrm>
          <a:prstGeom prst="rect">
            <a:avLst/>
          </a:prstGeom>
          <a:noFill/>
        </p:spPr>
      </p:pic>
      <p:pic>
        <p:nvPicPr>
          <p:cNvPr id="8" name="Picture 8" descr="Oração a Frei Fabiano de Cristo - Casa de Frei Fabian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031" y="1506048"/>
            <a:ext cx="3973815" cy="1951831"/>
          </a:xfrm>
          <a:prstGeom prst="rect">
            <a:avLst/>
          </a:prstGeom>
          <a:noFill/>
        </p:spPr>
      </p:pic>
      <p:sp>
        <p:nvSpPr>
          <p:cNvPr id="10" name="CaixaDeTexto 9"/>
          <p:cNvSpPr txBox="1"/>
          <p:nvPr/>
        </p:nvSpPr>
        <p:spPr>
          <a:xfrm>
            <a:off x="163070" y="3469752"/>
            <a:ext cx="4857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http://www.novomilenio.inf.br/santos/h0260d2.htm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238367" y="3446007"/>
            <a:ext cx="5143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http://www.casadefreifabiano.com.br/oracao-a-frei-fabiano-de-cristo/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50664" y="15121"/>
            <a:ext cx="7643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Como era o cuidado na Santa Casa?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0441" y="4047565"/>
            <a:ext cx="3118167" cy="256323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9666" y="6406835"/>
            <a:ext cx="3145972" cy="371888"/>
          </a:xfrm>
          <a:prstGeom prst="rect">
            <a:avLst/>
          </a:prstGeom>
        </p:spPr>
      </p:pic>
      <p:cxnSp>
        <p:nvCxnSpPr>
          <p:cNvPr id="12" name="Conector reto 11"/>
          <p:cNvCxnSpPr/>
          <p:nvPr/>
        </p:nvCxnSpPr>
        <p:spPr>
          <a:xfrm>
            <a:off x="163070" y="3764869"/>
            <a:ext cx="12028930" cy="39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8430094" y="3003310"/>
            <a:ext cx="3694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Séc. XVII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51857" y="4343141"/>
            <a:ext cx="3694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Séc. XVI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18007" y="647991"/>
            <a:ext cx="4003589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Terceiro hospital da Santa Casa, no sopé do Monte </a:t>
            </a:r>
            <a:r>
              <a:rPr lang="pt-BR" sz="2000" b="1" dirty="0" err="1"/>
              <a:t>Serrate</a:t>
            </a:r>
            <a:br>
              <a:rPr lang="pt-BR" dirty="0"/>
            </a:br>
            <a:r>
              <a:rPr lang="pt-BR" sz="900" dirty="0">
                <a:hlinkClick r:id="rId6"/>
              </a:rPr>
              <a:t>Foto</a:t>
            </a:r>
            <a:r>
              <a:rPr lang="pt-BR" sz="900" dirty="0"/>
              <a:t>: coleção </a:t>
            </a:r>
            <a:r>
              <a:rPr lang="pt-BR" sz="900" dirty="0" err="1"/>
              <a:t>Laire</a:t>
            </a:r>
            <a:r>
              <a:rPr lang="pt-BR" sz="900" dirty="0"/>
              <a:t> </a:t>
            </a:r>
            <a:r>
              <a:rPr lang="pt-BR" sz="900" dirty="0" err="1"/>
              <a:t>Giraud</a:t>
            </a:r>
            <a:endParaRPr lang="pt-BR" sz="90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4494257" y="901921"/>
            <a:ext cx="4003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Frei Fabiano</a:t>
            </a:r>
          </a:p>
        </p:txBody>
      </p:sp>
      <p:cxnSp>
        <p:nvCxnSpPr>
          <p:cNvPr id="16" name="Conector reto 15"/>
          <p:cNvCxnSpPr/>
          <p:nvPr/>
        </p:nvCxnSpPr>
        <p:spPr>
          <a:xfrm>
            <a:off x="1890579" y="3469035"/>
            <a:ext cx="0" cy="5506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>
            <a:off x="6343128" y="3516941"/>
            <a:ext cx="0" cy="5506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>
            <a:off x="10276697" y="3495929"/>
            <a:ext cx="0" cy="5506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/>
          <p:cNvSpPr txBox="1"/>
          <p:nvPr/>
        </p:nvSpPr>
        <p:spPr>
          <a:xfrm>
            <a:off x="4589693" y="4322816"/>
            <a:ext cx="3694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Séc. XVII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geneall.net/images/names/pes_1945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901" y="1022811"/>
            <a:ext cx="2044802" cy="2167728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523829" y="244541"/>
            <a:ext cx="2241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Francisca de Sande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23829" y="3162587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https://geneall.net/pt/nome/194562/maria-francisca-pais-de-sande-e-castro/</a:t>
            </a:r>
          </a:p>
        </p:txBody>
      </p:sp>
      <p:pic>
        <p:nvPicPr>
          <p:cNvPr id="4103" name="Picture 7" descr="Edward Jenner e a Vacinaçã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91293" y="1063307"/>
            <a:ext cx="4670613" cy="2173422"/>
          </a:xfrm>
          <a:prstGeom prst="rect">
            <a:avLst/>
          </a:prstGeom>
          <a:noFill/>
        </p:spPr>
      </p:pic>
      <p:sp>
        <p:nvSpPr>
          <p:cNvPr id="14" name="CaixaDeTexto 13"/>
          <p:cNvSpPr txBox="1"/>
          <p:nvPr/>
        </p:nvSpPr>
        <p:spPr>
          <a:xfrm>
            <a:off x="3220592" y="3190265"/>
            <a:ext cx="4741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hlinkClick r:id="rId4"/>
              </a:rPr>
              <a:t>https://www.bio.fiocruz.br/index.php/br/noticias/1738</a:t>
            </a:r>
            <a:endParaRPr lang="pt-BR" sz="1200" dirty="0"/>
          </a:p>
          <a:p>
            <a:r>
              <a:rPr lang="pt-BR" sz="1200" dirty="0"/>
              <a:t>-conheca-a-historia-das-vacinas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778017" y="279268"/>
            <a:ext cx="3143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Edward </a:t>
            </a:r>
            <a:r>
              <a:rPr lang="pt-BR" sz="2000" b="1" dirty="0" err="1"/>
              <a:t>Jenner</a:t>
            </a:r>
            <a:r>
              <a:rPr lang="pt-BR" sz="2000" b="1" dirty="0"/>
              <a:t> -1796</a:t>
            </a:r>
          </a:p>
        </p:txBody>
      </p:sp>
      <p:cxnSp>
        <p:nvCxnSpPr>
          <p:cNvPr id="13" name="Conector reto 12"/>
          <p:cNvCxnSpPr/>
          <p:nvPr/>
        </p:nvCxnSpPr>
        <p:spPr>
          <a:xfrm>
            <a:off x="163070" y="3764869"/>
            <a:ext cx="12028930" cy="39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8429367" y="4351638"/>
            <a:ext cx="3694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Séc. XIX</a:t>
            </a:r>
          </a:p>
        </p:txBody>
      </p:sp>
      <p:cxnSp>
        <p:nvCxnSpPr>
          <p:cNvPr id="21" name="Conector reto 20"/>
          <p:cNvCxnSpPr/>
          <p:nvPr/>
        </p:nvCxnSpPr>
        <p:spPr>
          <a:xfrm>
            <a:off x="5824144" y="3496699"/>
            <a:ext cx="0" cy="5506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>
            <a:off x="10276697" y="3482482"/>
            <a:ext cx="0" cy="5506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3976808" y="4310999"/>
            <a:ext cx="3694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Séc. XVIII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1393" y="1063307"/>
            <a:ext cx="3653615" cy="222885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8311979" y="3220237"/>
            <a:ext cx="38800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hlinkClick r:id="rId6"/>
              </a:rPr>
              <a:t>http://rmmg.org/artigo/detalhes/1461</a:t>
            </a:r>
            <a:endParaRPr lang="pt-BR" sz="1200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8616585" y="279268"/>
            <a:ext cx="3143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Visconde de Barbacena -1805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-160402" y="4207905"/>
            <a:ext cx="3694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Séc. XVII</a:t>
            </a:r>
          </a:p>
        </p:txBody>
      </p:sp>
      <p:cxnSp>
        <p:nvCxnSpPr>
          <p:cNvPr id="18" name="Conector reto 17"/>
          <p:cNvCxnSpPr/>
          <p:nvPr/>
        </p:nvCxnSpPr>
        <p:spPr>
          <a:xfrm>
            <a:off x="1686932" y="3554969"/>
            <a:ext cx="0" cy="5506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00" y="1263717"/>
            <a:ext cx="2517866" cy="221913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00" y="3463320"/>
            <a:ext cx="2622196" cy="329213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67400" y="566202"/>
            <a:ext cx="2517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Anna Nery </a:t>
            </a:r>
          </a:p>
          <a:p>
            <a:endParaRPr lang="pt-BR" sz="2400" b="1" dirty="0"/>
          </a:p>
        </p:txBody>
      </p:sp>
      <p:cxnSp>
        <p:nvCxnSpPr>
          <p:cNvPr id="10" name="Conector reto 9"/>
          <p:cNvCxnSpPr/>
          <p:nvPr/>
        </p:nvCxnSpPr>
        <p:spPr>
          <a:xfrm>
            <a:off x="0" y="3738282"/>
            <a:ext cx="12192000" cy="3052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2529621" y="3765638"/>
            <a:ext cx="0" cy="5506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695731" y="4293869"/>
            <a:ext cx="3694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1865</a:t>
            </a:r>
          </a:p>
        </p:txBody>
      </p:sp>
      <p:cxnSp>
        <p:nvCxnSpPr>
          <p:cNvPr id="18" name="Conector reto 17"/>
          <p:cNvCxnSpPr/>
          <p:nvPr/>
        </p:nvCxnSpPr>
        <p:spPr>
          <a:xfrm>
            <a:off x="9956876" y="3770122"/>
            <a:ext cx="0" cy="5506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/>
          <p:cNvSpPr txBox="1"/>
          <p:nvPr/>
        </p:nvSpPr>
        <p:spPr>
          <a:xfrm>
            <a:off x="8122962" y="4258010"/>
            <a:ext cx="3694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1918</a:t>
            </a:r>
          </a:p>
        </p:txBody>
      </p:sp>
      <p:pic>
        <p:nvPicPr>
          <p:cNvPr id="22532" name="Picture 4" descr="https://upload.wikimedia.org/wikipedia/commons/thumb/d/dc/British_55th_Division_gas_casualties_10_April_1918.jpg/220px-British_55th_Division_gas_casualties_10_April_19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48918" y="1317812"/>
            <a:ext cx="3440529" cy="2164975"/>
          </a:xfrm>
          <a:prstGeom prst="rect">
            <a:avLst/>
          </a:prstGeom>
          <a:noFill/>
        </p:spPr>
      </p:pic>
      <p:sp>
        <p:nvSpPr>
          <p:cNvPr id="22" name="Retângulo 21"/>
          <p:cNvSpPr/>
          <p:nvPr/>
        </p:nvSpPr>
        <p:spPr>
          <a:xfrm>
            <a:off x="8409777" y="3532403"/>
            <a:ext cx="30989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>
                <a:hlinkClick r:id="rId5"/>
              </a:rPr>
              <a:t>https://pt.wikipedia.org/wiki/Primeira_Guerra_Mundial</a:t>
            </a:r>
            <a:endParaRPr lang="pt-BR" sz="1000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7987553" y="597579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Soldados Britânicos </a:t>
            </a: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6"/>
          <a:srcRect l="13726" t="27344" r="29722" b="11132"/>
          <a:stretch>
            <a:fillRect/>
          </a:stretch>
        </p:blipFill>
        <p:spPr bwMode="auto">
          <a:xfrm>
            <a:off x="3617259" y="1225735"/>
            <a:ext cx="3065930" cy="2216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CaixaDeTexto 28"/>
          <p:cNvSpPr txBox="1"/>
          <p:nvPr/>
        </p:nvSpPr>
        <p:spPr>
          <a:xfrm>
            <a:off x="3576913" y="591671"/>
            <a:ext cx="4772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Antonio </a:t>
            </a:r>
            <a:r>
              <a:rPr lang="pt-BR" sz="2400" b="1" dirty="0" err="1"/>
              <a:t>Moncorvo</a:t>
            </a:r>
            <a:r>
              <a:rPr lang="pt-BR" sz="2400" b="1" dirty="0"/>
              <a:t> (1874)</a:t>
            </a:r>
            <a:endParaRPr lang="pt-BR" b="1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2985247" y="3420302"/>
            <a:ext cx="48634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/>
              <a:t>Freire MML; </a:t>
            </a:r>
            <a:r>
              <a:rPr lang="pt-BR" sz="1100" b="1" dirty="0" err="1"/>
              <a:t>Leony</a:t>
            </a:r>
            <a:r>
              <a:rPr lang="pt-BR" sz="1100" b="1" dirty="0"/>
              <a:t> VS  A caridade científica: </a:t>
            </a:r>
            <a:r>
              <a:rPr lang="pt-BR" sz="1100" b="1" dirty="0" err="1"/>
              <a:t>Moncorvo</a:t>
            </a:r>
            <a:r>
              <a:rPr lang="pt-BR" sz="1100" b="1" dirty="0"/>
              <a:t> Filho e o  Instituto de Proteção e Assistência à Infância do Rio de Janeiro (1899-1930)</a:t>
            </a:r>
            <a:endParaRPr lang="pt-BR" sz="1100" dirty="0"/>
          </a:p>
        </p:txBody>
      </p:sp>
      <p:cxnSp>
        <p:nvCxnSpPr>
          <p:cNvPr id="32" name="Conector reto 31"/>
          <p:cNvCxnSpPr/>
          <p:nvPr/>
        </p:nvCxnSpPr>
        <p:spPr>
          <a:xfrm>
            <a:off x="5653821" y="3743226"/>
            <a:ext cx="0" cy="5506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ixaDeTexto 32"/>
          <p:cNvSpPr txBox="1"/>
          <p:nvPr/>
        </p:nvSpPr>
        <p:spPr>
          <a:xfrm>
            <a:off x="3793038" y="4271458"/>
            <a:ext cx="3694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1874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7059707" y="3980329"/>
            <a:ext cx="1353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Séc. XX</a:t>
            </a:r>
          </a:p>
        </p:txBody>
      </p:sp>
      <p:cxnSp>
        <p:nvCxnSpPr>
          <p:cNvPr id="35" name="Conector reto 34"/>
          <p:cNvCxnSpPr/>
          <p:nvPr/>
        </p:nvCxnSpPr>
        <p:spPr>
          <a:xfrm>
            <a:off x="7733627" y="3469805"/>
            <a:ext cx="0" cy="5506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ergaminho vertical 35"/>
          <p:cNvSpPr/>
          <p:nvPr/>
        </p:nvSpPr>
        <p:spPr>
          <a:xfrm>
            <a:off x="0" y="4760259"/>
            <a:ext cx="3294529" cy="2097741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800" dirty="0">
                <a:solidFill>
                  <a:schemeClr val="tx1"/>
                </a:solidFill>
                <a:latin typeface="Blackadder ITC" pitchFamily="82" charset="0"/>
              </a:rPr>
              <a:t>1860</a:t>
            </a:r>
            <a:r>
              <a:rPr lang="pt-BR" sz="3200" dirty="0">
                <a:solidFill>
                  <a:schemeClr val="tx1"/>
                </a:solidFill>
                <a:latin typeface="Blackadder ITC" pitchFamily="82" charset="0"/>
              </a:rPr>
              <a:t> Profissionalização da Enfermagem Moderna</a:t>
            </a:r>
          </a:p>
        </p:txBody>
      </p:sp>
    </p:spTree>
    <p:extLst>
      <p:ext uri="{BB962C8B-B14F-4D97-AF65-F5344CB8AC3E}">
        <p14:creationId xmlns:p14="http://schemas.microsoft.com/office/powerpoint/2010/main" val="3950941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/>
          <p:cNvGraphicFramePr/>
          <p:nvPr/>
        </p:nvGraphicFramePr>
        <p:xfrm>
          <a:off x="0" y="-174812"/>
          <a:ext cx="7167282" cy="6642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tângulo 7"/>
          <p:cNvSpPr/>
          <p:nvPr/>
        </p:nvSpPr>
        <p:spPr>
          <a:xfrm>
            <a:off x="251012" y="6442502"/>
            <a:ext cx="613634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50" dirty="0"/>
              <a:t>Fonte: </a:t>
            </a:r>
            <a:r>
              <a:rPr lang="pt-BR" sz="1050" dirty="0">
                <a:hlinkClick r:id="rId7"/>
              </a:rPr>
              <a:t>https://www.jornaldocomercio.com/_conteudo/economia/2019/10/709138-crise-acaba-com-era-de-ouro-do-cafe-no-brasil.html acesso em 31/05/2020</a:t>
            </a:r>
            <a:r>
              <a:rPr lang="pt-BR" sz="1050" dirty="0"/>
              <a:t> </a:t>
            </a:r>
            <a:r>
              <a:rPr lang="pt-BR" sz="1050" cap="all" dirty="0"/>
              <a:t>/ACERVO MUSEU DO CAFÉ/DIVULGAÇÃO/JC</a:t>
            </a:r>
          </a:p>
        </p:txBody>
      </p:sp>
      <p:cxnSp>
        <p:nvCxnSpPr>
          <p:cNvPr id="9" name="Conector reto 8"/>
          <p:cNvCxnSpPr/>
          <p:nvPr/>
        </p:nvCxnSpPr>
        <p:spPr>
          <a:xfrm flipV="1">
            <a:off x="0" y="4696657"/>
            <a:ext cx="12192000" cy="981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0" y="5132068"/>
            <a:ext cx="2311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1920</a:t>
            </a:r>
          </a:p>
          <a:p>
            <a:pPr algn="ctr"/>
            <a:endParaRPr lang="pt-BR" sz="2800" dirty="0"/>
          </a:p>
        </p:txBody>
      </p:sp>
      <p:cxnSp>
        <p:nvCxnSpPr>
          <p:cNvPr id="15" name="Conector reto 14"/>
          <p:cNvCxnSpPr/>
          <p:nvPr/>
        </p:nvCxnSpPr>
        <p:spPr>
          <a:xfrm>
            <a:off x="1135585" y="4711413"/>
            <a:ext cx="0" cy="5506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ângulo 16"/>
          <p:cNvSpPr/>
          <p:nvPr/>
        </p:nvSpPr>
        <p:spPr>
          <a:xfrm>
            <a:off x="7288306" y="322296"/>
            <a:ext cx="4585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Enfermeiras da </a:t>
            </a:r>
            <a:r>
              <a:rPr lang="pt-BR" sz="2400" b="1" dirty="0">
                <a:solidFill>
                  <a:srgbClr val="C00000"/>
                </a:solidFill>
              </a:rPr>
              <a:t>Cruz Vermelha </a:t>
            </a:r>
            <a:r>
              <a:rPr lang="pt-BR" sz="2400" b="1" dirty="0"/>
              <a:t>Brasileira RJ – com autoridades após formatura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/>
          <a:srcRect t="15958"/>
          <a:stretch>
            <a:fillRect/>
          </a:stretch>
        </p:blipFill>
        <p:spPr bwMode="auto">
          <a:xfrm>
            <a:off x="7382434" y="1832892"/>
            <a:ext cx="4623613" cy="225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tângulo 18"/>
          <p:cNvSpPr/>
          <p:nvPr/>
        </p:nvSpPr>
        <p:spPr>
          <a:xfrm>
            <a:off x="7337612" y="4396753"/>
            <a:ext cx="4854388" cy="246221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sz="1000" dirty="0">
                <a:hlinkClick r:id="rId9"/>
              </a:rPr>
              <a:t>https://www.scielo.br/scielo.php?script=sci_arttext&amp;pid=S1414-81452009000200003</a:t>
            </a:r>
            <a:endParaRPr lang="pt-BR" sz="1000" dirty="0"/>
          </a:p>
        </p:txBody>
      </p:sp>
      <p:cxnSp>
        <p:nvCxnSpPr>
          <p:cNvPr id="21" name="Conector reto 20"/>
          <p:cNvCxnSpPr/>
          <p:nvPr/>
        </p:nvCxnSpPr>
        <p:spPr>
          <a:xfrm>
            <a:off x="7594655" y="4702449"/>
            <a:ext cx="0" cy="5506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>
            <a:off x="6432178" y="4719693"/>
            <a:ext cx="2311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800" dirty="0"/>
          </a:p>
          <a:p>
            <a:pPr algn="ctr"/>
            <a:r>
              <a:rPr lang="pt-BR" sz="2800" dirty="0"/>
              <a:t>1924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 descr="Biblioteca Virtual en Salud Enfermería | Enfermagem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412" name="AutoShape 4" descr="Biblioteca Virtual en Salud Enfermería | Enfermagem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414" name="AutoShape 6" descr="Biblioteca Virtual en Salud Enfermería | Enfermagem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416" name="AutoShape 8" descr="Biblioteca Virtual en Salud Enfermería | Enfermagem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7418" name="Picture 10" descr="Biblioteca Virtual en Salud Enfermería | Enfermagem"/>
          <p:cNvPicPr>
            <a:picLocks noChangeAspect="1" noChangeArrowheads="1"/>
          </p:cNvPicPr>
          <p:nvPr/>
        </p:nvPicPr>
        <p:blipFill>
          <a:blip r:embed="rId2"/>
          <a:srcRect l="4845" t="6452" r="11599" b="4839"/>
          <a:stretch>
            <a:fillRect/>
          </a:stretch>
        </p:blipFill>
        <p:spPr bwMode="auto">
          <a:xfrm>
            <a:off x="160575" y="1394707"/>
            <a:ext cx="4371084" cy="2972889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3926541" y="4430364"/>
            <a:ext cx="77130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>
                <a:hlinkClick r:id="rId3"/>
              </a:rPr>
              <a:t>http://bvsenfermeria.bvsalud.org/vitrinas/galeria-de-imagens/acesso</a:t>
            </a:r>
            <a:r>
              <a:rPr lang="pt-BR" sz="1000" b="1" dirty="0"/>
              <a:t> em 31/05/2020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416858"/>
            <a:ext cx="4834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pt-BR" sz="2400" b="1" dirty="0"/>
              <a:t>Missão</a:t>
            </a:r>
            <a:r>
              <a:rPr lang="pt-BR" b="1" dirty="0"/>
              <a:t> </a:t>
            </a:r>
            <a:r>
              <a:rPr lang="pt-BR" sz="2400" b="1" dirty="0" err="1"/>
              <a:t>Parsons</a:t>
            </a:r>
            <a:r>
              <a:rPr lang="pt-BR" b="1" dirty="0"/>
              <a:t> </a:t>
            </a:r>
            <a:endParaRPr lang="pt-BR" dirty="0"/>
          </a:p>
          <a:p>
            <a:pPr fontAlgn="base"/>
            <a:r>
              <a:rPr lang="pt-BR" dirty="0"/>
              <a:t>Enfermeiras Diplomadas da Escola de Enfermeiras do Departamento Nacional de Saúde Pública </a:t>
            </a:r>
          </a:p>
        </p:txBody>
      </p:sp>
      <p:pic>
        <p:nvPicPr>
          <p:cNvPr id="17420" name="Picture 12" descr="Ethel Vivian Parsons Parsons (1882-1970) - Find A Grave Memorial"/>
          <p:cNvPicPr>
            <a:picLocks noChangeAspect="1" noChangeArrowheads="1"/>
          </p:cNvPicPr>
          <p:nvPr/>
        </p:nvPicPr>
        <p:blipFill>
          <a:blip r:embed="rId4" cstate="print"/>
          <a:srcRect t="5164" r="4370"/>
          <a:stretch>
            <a:fillRect/>
          </a:stretch>
        </p:blipFill>
        <p:spPr bwMode="auto">
          <a:xfrm>
            <a:off x="4804266" y="1394707"/>
            <a:ext cx="2961375" cy="2972890"/>
          </a:xfrm>
          <a:prstGeom prst="rect">
            <a:avLst/>
          </a:prstGeom>
          <a:noFill/>
        </p:spPr>
      </p:pic>
      <p:cxnSp>
        <p:nvCxnSpPr>
          <p:cNvPr id="11" name="Conector reto 10"/>
          <p:cNvCxnSpPr/>
          <p:nvPr/>
        </p:nvCxnSpPr>
        <p:spPr>
          <a:xfrm flipV="1">
            <a:off x="0" y="4682375"/>
            <a:ext cx="12192000" cy="981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3143127" y="4711820"/>
            <a:ext cx="0" cy="5506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1994091" y="5203434"/>
            <a:ext cx="2311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1931</a:t>
            </a:r>
          </a:p>
          <a:p>
            <a:pPr algn="ctr"/>
            <a:endParaRPr lang="pt-BR" sz="2800" dirty="0"/>
          </a:p>
        </p:txBody>
      </p:sp>
      <p:cxnSp>
        <p:nvCxnSpPr>
          <p:cNvPr id="17" name="Conector reto 16"/>
          <p:cNvCxnSpPr/>
          <p:nvPr/>
        </p:nvCxnSpPr>
        <p:spPr>
          <a:xfrm>
            <a:off x="11260530" y="4689614"/>
            <a:ext cx="0" cy="5506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/>
          <p:cNvSpPr txBox="1"/>
          <p:nvPr/>
        </p:nvSpPr>
        <p:spPr>
          <a:xfrm>
            <a:off x="10097843" y="5197576"/>
            <a:ext cx="2311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1932/1934</a:t>
            </a: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6541" y="4775038"/>
            <a:ext cx="6342529" cy="1491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CaixaDeTexto 21"/>
          <p:cNvSpPr txBox="1"/>
          <p:nvPr/>
        </p:nvSpPr>
        <p:spPr>
          <a:xfrm rot="10800000" flipH="1" flipV="1">
            <a:off x="3603812" y="6169120"/>
            <a:ext cx="37887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https://www.scielo.br/pdf/reben/v66nspe/v66nspea02.pdf</a:t>
            </a:r>
          </a:p>
        </p:txBody>
      </p:sp>
      <p:pic>
        <p:nvPicPr>
          <p:cNvPr id="2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 l="34791" t="42604" r="21420" b="17334"/>
          <a:stretch>
            <a:fillRect/>
          </a:stretch>
        </p:blipFill>
        <p:spPr bwMode="auto">
          <a:xfrm>
            <a:off x="7976094" y="1380477"/>
            <a:ext cx="4055331" cy="295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CaixaDeTexto 23"/>
          <p:cNvSpPr txBox="1"/>
          <p:nvPr/>
        </p:nvSpPr>
        <p:spPr>
          <a:xfrm>
            <a:off x="7357744" y="363071"/>
            <a:ext cx="483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pt-BR" sz="2400" b="1" dirty="0"/>
              <a:t>Greve Nacional dos Bancários</a:t>
            </a:r>
            <a:endParaRPr lang="pt-BR" dirty="0"/>
          </a:p>
        </p:txBody>
      </p:sp>
      <p:sp>
        <p:nvSpPr>
          <p:cNvPr id="25" name="Retângulo 24"/>
          <p:cNvSpPr/>
          <p:nvPr/>
        </p:nvSpPr>
        <p:spPr>
          <a:xfrm>
            <a:off x="5187297" y="380111"/>
            <a:ext cx="19641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pt-BR" sz="2400" b="1" dirty="0" err="1"/>
              <a:t>Ethel</a:t>
            </a:r>
            <a:r>
              <a:rPr lang="pt-BR" sz="2400" b="1" dirty="0"/>
              <a:t> </a:t>
            </a:r>
            <a:r>
              <a:rPr lang="pt-BR" sz="2400" b="1" dirty="0" err="1"/>
              <a:t>Parsons</a:t>
            </a:r>
            <a:r>
              <a:rPr lang="pt-BR" sz="2400" b="1" dirty="0"/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2668</Words>
  <Application>Microsoft Office PowerPoint</Application>
  <PresentationFormat>Widescreen</PresentationFormat>
  <Paragraphs>322</Paragraphs>
  <Slides>40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7" baseType="lpstr">
      <vt:lpstr>Arial</vt:lpstr>
      <vt:lpstr>Bahnschrift SemiLight SemiConde</vt:lpstr>
      <vt:lpstr>Blackadder ITC</vt:lpstr>
      <vt:lpstr>Calibri</vt:lpstr>
      <vt:lpstr>Calibri Light</vt:lpstr>
      <vt:lpstr>StoneSerif-Semibold</vt:lpstr>
      <vt:lpstr>1_Tema do Office</vt:lpstr>
      <vt:lpstr>Bases para a compreensão do processo de trabalho em saúde coletiva: o processo saúde-doença, o processo de trabalho em saúde, o processo de produção de serviços de saúde</vt:lpstr>
      <vt:lpstr>O que será abordado.....</vt:lpstr>
      <vt:lpstr>Evolução histórica da enfermagem Enfermeiro no Brasil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Processo de trabalho do enfermeiro</vt:lpstr>
      <vt:lpstr>Apresentação do PowerPoint</vt:lpstr>
      <vt:lpstr>Teorização sobre o processo de trabalho em saúde</vt:lpstr>
      <vt:lpstr>Visão de mundo (Fonseca, Egry, Bertolozzi, 1990)</vt:lpstr>
      <vt:lpstr>Visão de mundo idealista (Fonseca, Egry, Bertolozzi, 1990)</vt:lpstr>
      <vt:lpstr>Visão de mundo materialista e dialético  (Fonseca, Egry, Bertolozzi, 1990)</vt:lpstr>
      <vt:lpstr>Alienação</vt:lpstr>
      <vt:lpstr>A base econômica da Sociedade (Fonseca, Egry, Bertolozzi, 1990)</vt:lpstr>
      <vt:lpstr>Capitalismo, Karl Marx</vt:lpstr>
      <vt:lpstr>Alienação do trabalho</vt:lpstr>
      <vt:lpstr>Determinação Social do Processo Saúde-Doença</vt:lpstr>
      <vt:lpstr>Referencial teórico-filosófico</vt:lpstr>
      <vt:lpstr>Processo de Trabalho em saúde</vt:lpstr>
      <vt:lpstr>Apresentação do PowerPoint</vt:lpstr>
      <vt:lpstr>Trabalho criativo</vt:lpstr>
      <vt:lpstr>Apresentação do PowerPoint</vt:lpstr>
      <vt:lpstr>Processo de trabalho do enfermeiro na APS</vt:lpstr>
      <vt:lpstr>Apresentação do PowerPoint</vt:lpstr>
      <vt:lpstr>PCATool</vt:lpstr>
      <vt:lpstr>Apresentação do PowerPoint</vt:lpstr>
      <vt:lpstr>Desafios </vt:lpstr>
      <vt:lpstr>Desafios </vt:lpstr>
      <vt:lpstr>“A APS é abrangente, desafiadora e complexa. Não é para amadores. Precisa de profissionais qualificados, apaixonados e criativos para atuar nela, superando suas fragilidades e potencializando suas fortalezas”  </vt:lpstr>
      <vt:lpstr>Referências Consultadas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Bases para a compreensão do processo de trabalho em saúde coletiva: o processo saúde-doença, o processo de trabalho em saúde, o processo de produção de serviços de saúde</dc:title>
  <dc:creator>Ferla Cirino</dc:creator>
  <cp:lastModifiedBy>DELL</cp:lastModifiedBy>
  <cp:revision>2</cp:revision>
  <dcterms:created xsi:type="dcterms:W3CDTF">2020-06-04T00:27:27Z</dcterms:created>
  <dcterms:modified xsi:type="dcterms:W3CDTF">2020-06-04T01:37:41Z</dcterms:modified>
</cp:coreProperties>
</file>