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2800" b="1" dirty="0" smtClean="0"/>
              <a:t>Estratégias </a:t>
            </a:r>
            <a:r>
              <a:rPr lang="pt-BR" sz="2800" b="1" dirty="0"/>
              <a:t>de Leitura de Textos Literários no Ensino Médio: Como eu trabalho nas Redes Estadual e Privada de Ensino</a:t>
            </a: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Júlio César de Carvalho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3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Estratégias de Leitura para alunos do Ensino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Para o ensino de Literatura, facilitar no entendimento do texto e das características literárias;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Despertar o conhecimento de mundo do estudante, para avançar no entendimento do texto.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Fazer uma leitura minuciosa e reflexiva.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Reconhecer as características dos autores pela obra.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62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encontradas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200" dirty="0" smtClean="0"/>
              <a:t>Acesso restrito a textos clássicos, em virtude do acervo da escola.</a:t>
            </a:r>
          </a:p>
          <a:p>
            <a:pPr algn="just"/>
            <a:r>
              <a:rPr lang="pt-BR" sz="3200" dirty="0" smtClean="0"/>
              <a:t>Desinteresse pela Literatura Nacional.</a:t>
            </a:r>
          </a:p>
          <a:p>
            <a:pPr algn="just"/>
            <a:r>
              <a:rPr lang="pt-BR" sz="3200" dirty="0" smtClean="0"/>
              <a:t>Julgamento de os textos mais antigos serem difíceis e cansativos.</a:t>
            </a:r>
          </a:p>
          <a:p>
            <a:pPr algn="just"/>
            <a:r>
              <a:rPr lang="pt-BR" sz="3200" dirty="0" smtClean="0"/>
              <a:t>Desmotivação à leitura.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14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leitura como uma estratégia de compreensão e assimilação de conteúdo – objetivos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400" dirty="0" smtClean="0"/>
              <a:t>A partir da leitura do texto Felicidade Clandestina, trazer as características da obra de Clarice Lispector e da 3ª Fase do Modernismo.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7935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Atividade!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Levantamento dos conhecimentos prévios</a:t>
            </a:r>
          </a:p>
          <a:p>
            <a:r>
              <a:rPr lang="pt-BR" dirty="0" smtClean="0"/>
              <a:t>Felicidade Clandestina – Clarice Lispector.</a:t>
            </a:r>
          </a:p>
          <a:p>
            <a:pPr marL="0" indent="0" algn="ctr">
              <a:buNone/>
            </a:pPr>
            <a:r>
              <a:rPr lang="pt-BR" i="1" dirty="0" smtClean="0"/>
              <a:t>Alguém já ouviu falar em Clarice Lispector? Quem ela é? Já leram algum texto da autora? Onde encontraram? Que tipo de gênero ela escreve? Conto, Poema, Romance, Narrativas de Aventura... É uma autora atual ou antiga?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dirty="0" smtClean="0"/>
              <a:t>As questões são realizadas, a partir das respostas obtidas. 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3027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quando as respostas não são satisfatórias?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Geralmente, quando os alunos não reconhecem o autor, faço uma breve biografia e já inicio a leitura do texto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 smtClean="0"/>
              <a:t>A biografia é um instrumento importante na aula de leitura, pois o estudante conhecerá a vida do autor, antes de conhecer o texto.</a:t>
            </a:r>
          </a:p>
          <a:p>
            <a:pPr algn="just"/>
            <a:r>
              <a:rPr lang="pt-BR" sz="2800" dirty="0" smtClean="0"/>
              <a:t>No caso específico, Clarice (que se considerava brasileira e pernambucana) traz o cenário de Recife como plano de fundo do conto. </a:t>
            </a: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4379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Análise da capa do livro;</a:t>
            </a:r>
          </a:p>
          <a:p>
            <a:pPr algn="just"/>
            <a:r>
              <a:rPr lang="pt-BR" dirty="0" smtClean="0"/>
              <a:t>Em alguns textos, observar o tamanho da letra, imagens, disposição do texto.</a:t>
            </a:r>
          </a:p>
          <a:p>
            <a:pPr algn="just"/>
            <a:r>
              <a:rPr lang="pt-BR" dirty="0" smtClean="0"/>
              <a:t>Relatar a estrutura do livro (data de publicação, composição, o gênero textual, curiosidades, etc.).</a:t>
            </a:r>
          </a:p>
          <a:p>
            <a:pPr algn="just"/>
            <a:r>
              <a:rPr lang="pt-BR" dirty="0" smtClean="0"/>
              <a:t>Análise e discussão sobre o título. O que podemos esperar?</a:t>
            </a:r>
          </a:p>
          <a:p>
            <a:pPr algn="just"/>
            <a:r>
              <a:rPr lang="pt-BR" dirty="0" smtClean="0"/>
              <a:t>Leitura individual.</a:t>
            </a:r>
          </a:p>
          <a:p>
            <a:pPr algn="just"/>
            <a:r>
              <a:rPr lang="pt-BR" dirty="0" smtClean="0"/>
              <a:t>Leitura coletiva. (Perguntas!)</a:t>
            </a:r>
          </a:p>
          <a:p>
            <a:pPr algn="just"/>
            <a:r>
              <a:rPr lang="pt-BR" dirty="0" smtClean="0"/>
              <a:t>Discussão sobre o 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44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os conhecimentos literários?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Apontar, no texto, características da obra de Clarice Lispector.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Narrativa intimista e introspectiva;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Fluxo de consciência;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Epifania;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Linguagem inovadora;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15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/>
              <a:t>LISPECTOR, C. </a:t>
            </a:r>
            <a:r>
              <a:rPr lang="pt-BR" sz="1600" b="1" dirty="0" smtClean="0"/>
              <a:t>Felicidade </a:t>
            </a:r>
            <a:r>
              <a:rPr lang="pt-BR" sz="1600" b="1" dirty="0"/>
              <a:t>Clandestina</a:t>
            </a:r>
            <a:r>
              <a:rPr lang="pt-BR" sz="1600" dirty="0"/>
              <a:t>. </a:t>
            </a:r>
            <a:r>
              <a:rPr lang="pt-BR" sz="1600" dirty="0" smtClean="0"/>
              <a:t>Rio </a:t>
            </a:r>
            <a:r>
              <a:rPr lang="pt-BR" sz="1600" dirty="0"/>
              <a:t>de Janeiro: Rocco, 1998. </a:t>
            </a: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/>
              <a:t>LIMA, Anselmo Pereira. Procedimentos teórico-metodológicos de estudo de gêneros do Discurso: atividade e oralidade em foco. In: BRAIT, B.; MAGALHÃES, A. S. (Org.). </a:t>
            </a:r>
            <a:r>
              <a:rPr lang="pt-BR" sz="1600" b="1" dirty="0"/>
              <a:t>Dialogismo:</a:t>
            </a:r>
            <a:r>
              <a:rPr lang="pt-BR" sz="1600" dirty="0"/>
              <a:t> teoria e(m)prática. São Paulo: Terracota, 2014. </a:t>
            </a: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LOPES-ROSSI</a:t>
            </a:r>
            <a:r>
              <a:rPr lang="pt-BR" sz="1600" dirty="0"/>
              <a:t>, M. A. G. Procedimentos para estudo de gêneros discursivos da escrita. </a:t>
            </a:r>
            <a:r>
              <a:rPr lang="pt-BR" sz="1600" b="1" dirty="0"/>
              <a:t>Revista intercâmbio, </a:t>
            </a:r>
            <a:r>
              <a:rPr lang="pt-BR" sz="1600" dirty="0" smtClean="0"/>
              <a:t>volume </a:t>
            </a:r>
            <a:r>
              <a:rPr lang="pt-BR" sz="1600" dirty="0"/>
              <a:t>XV. São Paulo: LAEL/PUC-SP, 2006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r>
              <a:rPr lang="pt-BR" sz="1600" dirty="0"/>
              <a:t>SANTOS, </a:t>
            </a:r>
            <a:r>
              <a:rPr lang="pt-BR" sz="1600" dirty="0" smtClean="0"/>
              <a:t>J. C.C. ; </a:t>
            </a:r>
            <a:r>
              <a:rPr lang="pt-BR" sz="1600" dirty="0"/>
              <a:t>MORAES, </a:t>
            </a:r>
            <a:r>
              <a:rPr lang="pt-BR" sz="1600" dirty="0" smtClean="0"/>
              <a:t>V. </a:t>
            </a:r>
            <a:r>
              <a:rPr lang="pt-BR" sz="1600" dirty="0"/>
              <a:t>Os aspectos </a:t>
            </a:r>
            <a:r>
              <a:rPr lang="pt-BR" sz="1600" dirty="0" err="1"/>
              <a:t>sociocomunicativos</a:t>
            </a:r>
            <a:r>
              <a:rPr lang="pt-BR" sz="1600" dirty="0"/>
              <a:t>, composicionais e dialógicos do gênero miniconto. </a:t>
            </a:r>
            <a:r>
              <a:rPr lang="pt-BR" sz="1600" b="1" dirty="0"/>
              <a:t>Polifonia.</a:t>
            </a:r>
            <a:r>
              <a:rPr lang="pt-BR" sz="1600" i="1" dirty="0"/>
              <a:t> </a:t>
            </a:r>
            <a:r>
              <a:rPr lang="pt-BR" sz="1600" dirty="0"/>
              <a:t>Cuiabá-MT, v. 26, n.41, p. 61-83, 2019</a:t>
            </a:r>
            <a:r>
              <a:rPr lang="pt-BR" sz="1600" dirty="0" smtClean="0"/>
              <a:t>.</a:t>
            </a:r>
          </a:p>
          <a:p>
            <a:pPr marL="0" indent="0" algn="just">
              <a:buNone/>
            </a:pPr>
            <a:r>
              <a:rPr lang="pt-BR" sz="1800" dirty="0"/>
              <a:t>SOLÉ, Isabel. </a:t>
            </a:r>
            <a:r>
              <a:rPr lang="pt-BR" sz="1800" b="1" dirty="0"/>
              <a:t>Estratégias de leitura</a:t>
            </a:r>
            <a:r>
              <a:rPr lang="pt-BR" sz="1800" dirty="0"/>
              <a:t>. 6. ed. Porto Alegre: Artmed, 1996. p. 21-24</a:t>
            </a:r>
            <a:r>
              <a:rPr lang="pt-BR" sz="1800" dirty="0" smtClean="0"/>
              <a:t>.</a:t>
            </a:r>
          </a:p>
          <a:p>
            <a:pPr marL="0" indent="0" algn="just">
              <a:buNone/>
            </a:pPr>
            <a:r>
              <a:rPr lang="pt-BR" sz="1800" dirty="0"/>
              <a:t>VARGAS, Diego da Silva. Por uma visão cognitivista do processo de </a:t>
            </a:r>
            <a:r>
              <a:rPr lang="pt-BR" sz="1800" dirty="0" err="1"/>
              <a:t>inferenciação</a:t>
            </a:r>
            <a:r>
              <a:rPr lang="pt-BR" sz="1800" dirty="0"/>
              <a:t> de leitura. </a:t>
            </a:r>
            <a:r>
              <a:rPr lang="pt-BR" sz="1800" b="1" dirty="0"/>
              <a:t>Ciências </a:t>
            </a:r>
            <a:r>
              <a:rPr lang="pt-BR" sz="1800" b="1" dirty="0" smtClean="0"/>
              <a:t>&amp; </a:t>
            </a:r>
            <a:r>
              <a:rPr lang="pt-BR" sz="1800" b="1" dirty="0"/>
              <a:t>Cognição,</a:t>
            </a:r>
            <a:r>
              <a:rPr lang="pt-BR" sz="1800" dirty="0"/>
              <a:t> v. 20, n. 2, p. 313-330. 2015.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49283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501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Orgânico</vt:lpstr>
      <vt:lpstr>  Estratégias de Leitura de Textos Literários no Ensino Médio: Como eu trabalho nas Redes Estadual e Privada de Ensino</vt:lpstr>
      <vt:lpstr>Estratégias de Leitura para alunos do Ensino Médio</vt:lpstr>
      <vt:lpstr>Dificuldades encontradas</vt:lpstr>
      <vt:lpstr>A leitura como uma estratégia de compreensão e assimilação de conteúdo – objetivos de leitura</vt:lpstr>
      <vt:lpstr>Proposta de Atividade!</vt:lpstr>
      <vt:lpstr>E quando as respostas não são satisfatórias? </vt:lpstr>
      <vt:lpstr>Leitura</vt:lpstr>
      <vt:lpstr>E os conhecimentos literários?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Estratégias de Leitura de Textos Literários no Ensino Médio: Como eu trabalho nas Redes Estadual e Privada de Ensino</dc:title>
  <dc:creator>Conta da Microsoft</dc:creator>
  <cp:lastModifiedBy>Conta da Microsoft</cp:lastModifiedBy>
  <cp:revision>8</cp:revision>
  <dcterms:created xsi:type="dcterms:W3CDTF">2020-10-27T17:33:36Z</dcterms:created>
  <dcterms:modified xsi:type="dcterms:W3CDTF">2020-10-27T19:12:44Z</dcterms:modified>
</cp:coreProperties>
</file>